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6" r:id="rId2"/>
    <p:sldId id="263" r:id="rId3"/>
    <p:sldId id="257" r:id="rId4"/>
    <p:sldId id="262" r:id="rId5"/>
    <p:sldId id="266" r:id="rId6"/>
    <p:sldId id="277" r:id="rId7"/>
    <p:sldId id="276" r:id="rId8"/>
    <p:sldId id="273" r:id="rId9"/>
    <p:sldId id="261" r:id="rId10"/>
    <p:sldId id="288" r:id="rId11"/>
    <p:sldId id="264" r:id="rId12"/>
    <p:sldId id="278" r:id="rId13"/>
    <p:sldId id="269" r:id="rId14"/>
    <p:sldId id="281" r:id="rId15"/>
    <p:sldId id="283" r:id="rId16"/>
    <p:sldId id="282" r:id="rId17"/>
    <p:sldId id="287" r:id="rId18"/>
    <p:sldId id="284" r:id="rId19"/>
    <p:sldId id="270" r:id="rId20"/>
    <p:sldId id="274" r:id="rId21"/>
    <p:sldId id="260" r:id="rId22"/>
    <p:sldId id="275" r:id="rId23"/>
    <p:sldId id="285" r:id="rId24"/>
    <p:sldId id="289" r:id="rId25"/>
    <p:sldId id="290" r:id="rId26"/>
    <p:sldId id="291" r:id="rId27"/>
    <p:sldId id="267" r:id="rId28"/>
    <p:sldId id="292"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7A9393-E841-7706-5D23-DE9E6A30709F}" v="2377" dt="2025-05-20T07:17:02.192"/>
    <p1510:client id="{E52A23CE-605F-15DA-4FDE-7A14EF1DDB7B}" v="9763" dt="2025-05-19T20:30:06.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o Galea (2400128)" userId="S::2400128@student.uwtsd.ac.uk::c309fa25-dafa-45c7-b194-dcc3d49ab795" providerId="AD" clId="Web-{734FF950-5C75-CC99-99D6-BB7B46B43CC4}"/>
    <pc:docChg chg="addSld delSld modSld sldOrd addMainMaster delMainMaster">
      <pc:chgData name="Rio Galea (2400128)" userId="S::2400128@student.uwtsd.ac.uk::c309fa25-dafa-45c7-b194-dcc3d49ab795" providerId="AD" clId="Web-{734FF950-5C75-CC99-99D6-BB7B46B43CC4}" dt="2025-05-17T22:40:13.216" v="1048" actId="20577"/>
      <pc:docMkLst>
        <pc:docMk/>
      </pc:docMkLst>
      <pc:sldChg chg="modSp mod ord modClrScheme chgLayout">
        <pc:chgData name="Rio Galea (2400128)" userId="S::2400128@student.uwtsd.ac.uk::c309fa25-dafa-45c7-b194-dcc3d49ab795" providerId="AD" clId="Web-{734FF950-5C75-CC99-99D6-BB7B46B43CC4}" dt="2025-05-17T16:53:20.362" v="517"/>
        <pc:sldMkLst>
          <pc:docMk/>
          <pc:sldMk cId="109857222" sldId="256"/>
        </pc:sldMkLst>
        <pc:spChg chg="mod ord">
          <ac:chgData name="Rio Galea (2400128)" userId="S::2400128@student.uwtsd.ac.uk::c309fa25-dafa-45c7-b194-dcc3d49ab795" providerId="AD" clId="Web-{734FF950-5C75-CC99-99D6-BB7B46B43CC4}" dt="2025-05-17T12:52:23.362" v="0"/>
          <ac:spMkLst>
            <pc:docMk/>
            <pc:sldMk cId="109857222" sldId="256"/>
            <ac:spMk id="2" creationId="{00000000-0000-0000-0000-000000000000}"/>
          </ac:spMkLst>
        </pc:spChg>
        <pc:spChg chg="mod ord">
          <ac:chgData name="Rio Galea (2400128)" userId="S::2400128@student.uwtsd.ac.uk::c309fa25-dafa-45c7-b194-dcc3d49ab795" providerId="AD" clId="Web-{734FF950-5C75-CC99-99D6-BB7B46B43CC4}" dt="2025-05-17T12:57:31.998" v="36" actId="20577"/>
          <ac:spMkLst>
            <pc:docMk/>
            <pc:sldMk cId="109857222" sldId="256"/>
            <ac:spMk id="3" creationId="{00000000-0000-0000-0000-000000000000}"/>
          </ac:spMkLst>
        </pc:spChg>
      </pc:sldChg>
      <pc:sldChg chg="addSp delSp modSp new">
        <pc:chgData name="Rio Galea (2400128)" userId="S::2400128@student.uwtsd.ac.uk::c309fa25-dafa-45c7-b194-dcc3d49ab795" providerId="AD" clId="Web-{734FF950-5C75-CC99-99D6-BB7B46B43CC4}" dt="2025-05-17T21:49:54.159" v="676" actId="20577"/>
        <pc:sldMkLst>
          <pc:docMk/>
          <pc:sldMk cId="3708143121" sldId="257"/>
        </pc:sldMkLst>
        <pc:spChg chg="del mod">
          <ac:chgData name="Rio Galea (2400128)" userId="S::2400128@student.uwtsd.ac.uk::c309fa25-dafa-45c7-b194-dcc3d49ab795" providerId="AD" clId="Web-{734FF950-5C75-CC99-99D6-BB7B46B43CC4}" dt="2025-05-17T12:56:10.666" v="22"/>
          <ac:spMkLst>
            <pc:docMk/>
            <pc:sldMk cId="3708143121" sldId="257"/>
            <ac:spMk id="2" creationId="{EBBEA8C1-C56F-3C83-212D-5A05F12F4657}"/>
          </ac:spMkLst>
        </pc:spChg>
        <pc:spChg chg="mod">
          <ac:chgData name="Rio Galea (2400128)" userId="S::2400128@student.uwtsd.ac.uk::c309fa25-dafa-45c7-b194-dcc3d49ab795" providerId="AD" clId="Web-{734FF950-5C75-CC99-99D6-BB7B46B43CC4}" dt="2025-05-17T21:49:54.159" v="676" actId="20577"/>
          <ac:spMkLst>
            <pc:docMk/>
            <pc:sldMk cId="3708143121" sldId="257"/>
            <ac:spMk id="3" creationId="{52B3E838-311B-799C-78E5-35C5D5F71F5D}"/>
          </ac:spMkLst>
        </pc:spChg>
        <pc:spChg chg="add del">
          <ac:chgData name="Rio Galea (2400128)" userId="S::2400128@student.uwtsd.ac.uk::c309fa25-dafa-45c7-b194-dcc3d49ab795" providerId="AD" clId="Web-{734FF950-5C75-CC99-99D6-BB7B46B43CC4}" dt="2025-05-17T12:56:37.511" v="26"/>
          <ac:spMkLst>
            <pc:docMk/>
            <pc:sldMk cId="3708143121" sldId="257"/>
            <ac:spMk id="7" creationId="{D0A0BF2C-CF49-71A1-BEB6-748780E07A9E}"/>
          </ac:spMkLst>
        </pc:spChg>
        <pc:spChg chg="add del">
          <ac:chgData name="Rio Galea (2400128)" userId="S::2400128@student.uwtsd.ac.uk::c309fa25-dafa-45c7-b194-dcc3d49ab795" providerId="AD" clId="Web-{734FF950-5C75-CC99-99D6-BB7B46B43CC4}" dt="2025-05-17T12:56:45.809" v="28"/>
          <ac:spMkLst>
            <pc:docMk/>
            <pc:sldMk cId="3708143121" sldId="257"/>
            <ac:spMk id="8" creationId="{AE0C2D11-F7D9-8D1E-0CAA-EB3DAC3B307C}"/>
          </ac:spMkLst>
        </pc:spChg>
        <pc:spChg chg="add del mod">
          <ac:chgData name="Rio Galea (2400128)" userId="S::2400128@student.uwtsd.ac.uk::c309fa25-dafa-45c7-b194-dcc3d49ab795" providerId="AD" clId="Web-{734FF950-5C75-CC99-99D6-BB7B46B43CC4}" dt="2025-05-17T12:56:56.700" v="31"/>
          <ac:spMkLst>
            <pc:docMk/>
            <pc:sldMk cId="3708143121" sldId="257"/>
            <ac:spMk id="9" creationId="{81EB2DDA-95AF-8F5D-ECA7-C967C3DB1345}"/>
          </ac:spMkLst>
        </pc:spChg>
        <pc:spChg chg="add del">
          <ac:chgData name="Rio Galea (2400128)" userId="S::2400128@student.uwtsd.ac.uk::c309fa25-dafa-45c7-b194-dcc3d49ab795" providerId="AD" clId="Web-{734FF950-5C75-CC99-99D6-BB7B46B43CC4}" dt="2025-05-17T12:57:06.466" v="33"/>
          <ac:spMkLst>
            <pc:docMk/>
            <pc:sldMk cId="3708143121" sldId="257"/>
            <ac:spMk id="10" creationId="{DC2C8F44-0ECF-7FE1-0287-17758F332430}"/>
          </ac:spMkLst>
        </pc:spChg>
        <pc:spChg chg="add mod">
          <ac:chgData name="Rio Galea (2400128)" userId="S::2400128@student.uwtsd.ac.uk::c309fa25-dafa-45c7-b194-dcc3d49ab795" providerId="AD" clId="Web-{734FF950-5C75-CC99-99D6-BB7B46B43CC4}" dt="2025-05-17T13:00:21.571" v="73" actId="20577"/>
          <ac:spMkLst>
            <pc:docMk/>
            <pc:sldMk cId="3708143121" sldId="257"/>
            <ac:spMk id="11" creationId="{37DDAB0F-B81A-6566-304A-D30D16F2182B}"/>
          </ac:spMkLst>
        </pc:spChg>
      </pc:sldChg>
      <pc:sldChg chg="addSp delSp modSp new">
        <pc:chgData name="Rio Galea (2400128)" userId="S::2400128@student.uwtsd.ac.uk::c309fa25-dafa-45c7-b194-dcc3d49ab795" providerId="AD" clId="Web-{734FF950-5C75-CC99-99D6-BB7B46B43CC4}" dt="2025-05-17T13:04:18.615" v="104" actId="20577"/>
        <pc:sldMkLst>
          <pc:docMk/>
          <pc:sldMk cId="3405877012" sldId="258"/>
        </pc:sldMkLst>
        <pc:spChg chg="del mod">
          <ac:chgData name="Rio Galea (2400128)" userId="S::2400128@student.uwtsd.ac.uk::c309fa25-dafa-45c7-b194-dcc3d49ab795" providerId="AD" clId="Web-{734FF950-5C75-CC99-99D6-BB7B46B43CC4}" dt="2025-05-17T13:02:39.877" v="80"/>
          <ac:spMkLst>
            <pc:docMk/>
            <pc:sldMk cId="3405877012" sldId="258"/>
            <ac:spMk id="2" creationId="{21336450-E60A-7214-59B7-69B31DB57E60}"/>
          </ac:spMkLst>
        </pc:spChg>
        <pc:spChg chg="add mod">
          <ac:chgData name="Rio Galea (2400128)" userId="S::2400128@student.uwtsd.ac.uk::c309fa25-dafa-45c7-b194-dcc3d49ab795" providerId="AD" clId="Web-{734FF950-5C75-CC99-99D6-BB7B46B43CC4}" dt="2025-05-17T13:04:18.615" v="104" actId="20577"/>
          <ac:spMkLst>
            <pc:docMk/>
            <pc:sldMk cId="3405877012" sldId="258"/>
            <ac:spMk id="7" creationId="{80AF9AD2-9E42-EE02-1CCB-E0BFA0163DAA}"/>
          </ac:spMkLst>
        </pc:spChg>
      </pc:sldChg>
      <pc:sldChg chg="addSp delSp modSp new">
        <pc:chgData name="Rio Galea (2400128)" userId="S::2400128@student.uwtsd.ac.uk::c309fa25-dafa-45c7-b194-dcc3d49ab795" providerId="AD" clId="Web-{734FF950-5C75-CC99-99D6-BB7B46B43CC4}" dt="2025-05-17T21:47:04.402" v="672" actId="14100"/>
        <pc:sldMkLst>
          <pc:docMk/>
          <pc:sldMk cId="1772826812" sldId="259"/>
        </pc:sldMkLst>
        <pc:spChg chg="del">
          <ac:chgData name="Rio Galea (2400128)" userId="S::2400128@student.uwtsd.ac.uk::c309fa25-dafa-45c7-b194-dcc3d49ab795" providerId="AD" clId="Web-{734FF950-5C75-CC99-99D6-BB7B46B43CC4}" dt="2025-05-17T15:00:37.453" v="106"/>
          <ac:spMkLst>
            <pc:docMk/>
            <pc:sldMk cId="1772826812" sldId="259"/>
            <ac:spMk id="2" creationId="{83788EA6-4EDF-AA94-03BD-C9A10AB70EC4}"/>
          </ac:spMkLst>
        </pc:spChg>
        <pc:spChg chg="del mod">
          <ac:chgData name="Rio Galea (2400128)" userId="S::2400128@student.uwtsd.ac.uk::c309fa25-dafa-45c7-b194-dcc3d49ab795" providerId="AD" clId="Web-{734FF950-5C75-CC99-99D6-BB7B46B43CC4}" dt="2025-05-17T15:00:43.281" v="108"/>
          <ac:spMkLst>
            <pc:docMk/>
            <pc:sldMk cId="1772826812" sldId="259"/>
            <ac:spMk id="3" creationId="{121949EB-0AD2-BF17-A9FE-C5471695A1CF}"/>
          </ac:spMkLst>
        </pc:spChg>
        <pc:picChg chg="add mod modCrop">
          <ac:chgData name="Rio Galea (2400128)" userId="S::2400128@student.uwtsd.ac.uk::c309fa25-dafa-45c7-b194-dcc3d49ab795" providerId="AD" clId="Web-{734FF950-5C75-CC99-99D6-BB7B46B43CC4}" dt="2025-05-17T15:58:14.320" v="243"/>
          <ac:picMkLst>
            <pc:docMk/>
            <pc:sldMk cId="1772826812" sldId="259"/>
            <ac:picMk id="7" creationId="{AAE8154F-F2A9-17C3-C1BE-BFC47B161881}"/>
          </ac:picMkLst>
        </pc:picChg>
        <pc:picChg chg="add del mod">
          <ac:chgData name="Rio Galea (2400128)" userId="S::2400128@student.uwtsd.ac.uk::c309fa25-dafa-45c7-b194-dcc3d49ab795" providerId="AD" clId="Web-{734FF950-5C75-CC99-99D6-BB7B46B43CC4}" dt="2025-05-17T15:02:55.410" v="120"/>
          <ac:picMkLst>
            <pc:docMk/>
            <pc:sldMk cId="1772826812" sldId="259"/>
            <ac:picMk id="8" creationId="{C990574F-E77E-F34B-FA6B-7AEF8E69CA0D}"/>
          </ac:picMkLst>
        </pc:picChg>
        <pc:picChg chg="add mod">
          <ac:chgData name="Rio Galea (2400128)" userId="S::2400128@student.uwtsd.ac.uk::c309fa25-dafa-45c7-b194-dcc3d49ab795" providerId="AD" clId="Web-{734FF950-5C75-CC99-99D6-BB7B46B43CC4}" dt="2025-05-17T21:46:53.288" v="670" actId="14100"/>
          <ac:picMkLst>
            <pc:docMk/>
            <pc:sldMk cId="1772826812" sldId="259"/>
            <ac:picMk id="9" creationId="{CD3B5E68-338C-4F9A-7F8E-8E56614AFC24}"/>
          </ac:picMkLst>
        </pc:picChg>
        <pc:picChg chg="add mod">
          <ac:chgData name="Rio Galea (2400128)" userId="S::2400128@student.uwtsd.ac.uk::c309fa25-dafa-45c7-b194-dcc3d49ab795" providerId="AD" clId="Web-{734FF950-5C75-CC99-99D6-BB7B46B43CC4}" dt="2025-05-17T15:04:36.146" v="128" actId="1076"/>
          <ac:picMkLst>
            <pc:docMk/>
            <pc:sldMk cId="1772826812" sldId="259"/>
            <ac:picMk id="10" creationId="{D0E84D20-FB7B-41E1-15BB-D7DD3918B705}"/>
          </ac:picMkLst>
        </pc:picChg>
        <pc:picChg chg="add mod">
          <ac:chgData name="Rio Galea (2400128)" userId="S::2400128@student.uwtsd.ac.uk::c309fa25-dafa-45c7-b194-dcc3d49ab795" providerId="AD" clId="Web-{734FF950-5C75-CC99-99D6-BB7B46B43CC4}" dt="2025-05-17T15:05:38.429" v="134" actId="1076"/>
          <ac:picMkLst>
            <pc:docMk/>
            <pc:sldMk cId="1772826812" sldId="259"/>
            <ac:picMk id="11" creationId="{388F8D32-7892-28BA-CB23-369B4D131F94}"/>
          </ac:picMkLst>
        </pc:picChg>
        <pc:picChg chg="add del mod">
          <ac:chgData name="Rio Galea (2400128)" userId="S::2400128@student.uwtsd.ac.uk::c309fa25-dafa-45c7-b194-dcc3d49ab795" providerId="AD" clId="Web-{734FF950-5C75-CC99-99D6-BB7B46B43CC4}" dt="2025-05-17T15:06:43.650" v="138"/>
          <ac:picMkLst>
            <pc:docMk/>
            <pc:sldMk cId="1772826812" sldId="259"/>
            <ac:picMk id="12" creationId="{20D913EF-4ABD-F311-20FA-EF55A2DFC63B}"/>
          </ac:picMkLst>
        </pc:picChg>
        <pc:picChg chg="add mod">
          <ac:chgData name="Rio Galea (2400128)" userId="S::2400128@student.uwtsd.ac.uk::c309fa25-dafa-45c7-b194-dcc3d49ab795" providerId="AD" clId="Web-{734FF950-5C75-CC99-99D6-BB7B46B43CC4}" dt="2025-05-17T21:47:04.402" v="672" actId="14100"/>
          <ac:picMkLst>
            <pc:docMk/>
            <pc:sldMk cId="1772826812" sldId="259"/>
            <ac:picMk id="13" creationId="{44E64F02-6A39-052C-5694-27386A5184E4}"/>
          </ac:picMkLst>
        </pc:picChg>
        <pc:picChg chg="add mod modCrop">
          <ac:chgData name="Rio Galea (2400128)" userId="S::2400128@student.uwtsd.ac.uk::c309fa25-dafa-45c7-b194-dcc3d49ab795" providerId="AD" clId="Web-{734FF950-5C75-CC99-99D6-BB7B46B43CC4}" dt="2025-05-17T15:58:30.212" v="245" actId="1076"/>
          <ac:picMkLst>
            <pc:docMk/>
            <pc:sldMk cId="1772826812" sldId="259"/>
            <ac:picMk id="14" creationId="{F832AA6E-6B5C-5ADB-7453-3B9F6DD30B68}"/>
          </ac:picMkLst>
        </pc:picChg>
      </pc:sldChg>
      <pc:sldChg chg="modSp add replId">
        <pc:chgData name="Rio Galea (2400128)" userId="S::2400128@student.uwtsd.ac.uk::c309fa25-dafa-45c7-b194-dcc3d49ab795" providerId="AD" clId="Web-{734FF950-5C75-CC99-99D6-BB7B46B43CC4}" dt="2025-05-17T15:12:13.112" v="207" actId="20577"/>
        <pc:sldMkLst>
          <pc:docMk/>
          <pc:sldMk cId="1031162374" sldId="260"/>
        </pc:sldMkLst>
        <pc:spChg chg="mod">
          <ac:chgData name="Rio Galea (2400128)" userId="S::2400128@student.uwtsd.ac.uk::c309fa25-dafa-45c7-b194-dcc3d49ab795" providerId="AD" clId="Web-{734FF950-5C75-CC99-99D6-BB7B46B43CC4}" dt="2025-05-17T15:12:13.112" v="207" actId="20577"/>
          <ac:spMkLst>
            <pc:docMk/>
            <pc:sldMk cId="1031162374" sldId="260"/>
            <ac:spMk id="7" creationId="{A173909B-2696-F6C7-112B-0648654AAEBE}"/>
          </ac:spMkLst>
        </pc:spChg>
      </pc:sldChg>
      <pc:sldChg chg="delSp new del ord">
        <pc:chgData name="Rio Galea (2400128)" userId="S::2400128@student.uwtsd.ac.uk::c309fa25-dafa-45c7-b194-dcc3d49ab795" providerId="AD" clId="Web-{734FF950-5C75-CC99-99D6-BB7B46B43CC4}" dt="2025-05-17T15:11:29.517" v="183"/>
        <pc:sldMkLst>
          <pc:docMk/>
          <pc:sldMk cId="1348928790" sldId="260"/>
        </pc:sldMkLst>
        <pc:spChg chg="del">
          <ac:chgData name="Rio Galea (2400128)" userId="S::2400128@student.uwtsd.ac.uk::c309fa25-dafa-45c7-b194-dcc3d49ab795" providerId="AD" clId="Web-{734FF950-5C75-CC99-99D6-BB7B46B43CC4}" dt="2025-05-17T15:11:12.188" v="180"/>
          <ac:spMkLst>
            <pc:docMk/>
            <pc:sldMk cId="1348928790" sldId="260"/>
            <ac:spMk id="2" creationId="{6FE11154-613E-AED8-5033-9F5666A714AF}"/>
          </ac:spMkLst>
        </pc:spChg>
        <pc:spChg chg="del">
          <ac:chgData name="Rio Galea (2400128)" userId="S::2400128@student.uwtsd.ac.uk::c309fa25-dafa-45c7-b194-dcc3d49ab795" providerId="AD" clId="Web-{734FF950-5C75-CC99-99D6-BB7B46B43CC4}" dt="2025-05-17T15:11:14.173" v="181"/>
          <ac:spMkLst>
            <pc:docMk/>
            <pc:sldMk cId="1348928790" sldId="260"/>
            <ac:spMk id="3" creationId="{A5F3C998-9C29-E1C9-1891-42ABE5ABAECB}"/>
          </ac:spMkLst>
        </pc:spChg>
      </pc:sldChg>
      <pc:sldChg chg="new del">
        <pc:chgData name="Rio Galea (2400128)" userId="S::2400128@student.uwtsd.ac.uk::c309fa25-dafa-45c7-b194-dcc3d49ab795" providerId="AD" clId="Web-{734FF950-5C75-CC99-99D6-BB7B46B43CC4}" dt="2025-05-17T15:11:39.845" v="185"/>
        <pc:sldMkLst>
          <pc:docMk/>
          <pc:sldMk cId="4078769226" sldId="260"/>
        </pc:sldMkLst>
      </pc:sldChg>
      <pc:sldChg chg="delSp modSp new del mod ord modClrScheme chgLayout">
        <pc:chgData name="Rio Galea (2400128)" userId="S::2400128@student.uwtsd.ac.uk::c309fa25-dafa-45c7-b194-dcc3d49ab795" providerId="AD" clId="Web-{734FF950-5C75-CC99-99D6-BB7B46B43CC4}" dt="2025-05-17T15:12:49.862" v="211"/>
        <pc:sldMkLst>
          <pc:docMk/>
          <pc:sldMk cId="15074946" sldId="261"/>
        </pc:sldMkLst>
        <pc:spChg chg="del">
          <ac:chgData name="Rio Galea (2400128)" userId="S::2400128@student.uwtsd.ac.uk::c309fa25-dafa-45c7-b194-dcc3d49ab795" providerId="AD" clId="Web-{734FF950-5C75-CC99-99D6-BB7B46B43CC4}" dt="2025-05-17T15:12:42.878" v="210"/>
          <ac:spMkLst>
            <pc:docMk/>
            <pc:sldMk cId="15074946" sldId="261"/>
            <ac:spMk id="2" creationId="{58D9B6CE-2EAA-8BE5-4F01-F9CA9E10E29C}"/>
          </ac:spMkLst>
        </pc:spChg>
        <pc:spChg chg="del">
          <ac:chgData name="Rio Galea (2400128)" userId="S::2400128@student.uwtsd.ac.uk::c309fa25-dafa-45c7-b194-dcc3d49ab795" providerId="AD" clId="Web-{734FF950-5C75-CC99-99D6-BB7B46B43CC4}" dt="2025-05-17T15:12:42.878" v="210"/>
          <ac:spMkLst>
            <pc:docMk/>
            <pc:sldMk cId="15074946" sldId="261"/>
            <ac:spMk id="3" creationId="{53F4C3A8-F19D-9C87-82FC-5B5182D2A363}"/>
          </ac:spMkLst>
        </pc:spChg>
        <pc:spChg chg="mod ord">
          <ac:chgData name="Rio Galea (2400128)" userId="S::2400128@student.uwtsd.ac.uk::c309fa25-dafa-45c7-b194-dcc3d49ab795" providerId="AD" clId="Web-{734FF950-5C75-CC99-99D6-BB7B46B43CC4}" dt="2025-05-17T15:12:42.878" v="210"/>
          <ac:spMkLst>
            <pc:docMk/>
            <pc:sldMk cId="15074946" sldId="261"/>
            <ac:spMk id="4" creationId="{2B6F37E3-C6C5-2863-C083-018AD6B80B61}"/>
          </ac:spMkLst>
        </pc:spChg>
        <pc:spChg chg="mod ord">
          <ac:chgData name="Rio Galea (2400128)" userId="S::2400128@student.uwtsd.ac.uk::c309fa25-dafa-45c7-b194-dcc3d49ab795" providerId="AD" clId="Web-{734FF950-5C75-CC99-99D6-BB7B46B43CC4}" dt="2025-05-17T15:12:42.878" v="210"/>
          <ac:spMkLst>
            <pc:docMk/>
            <pc:sldMk cId="15074946" sldId="261"/>
            <ac:spMk id="5" creationId="{24224242-87AF-C410-0E48-ADE075F1AC62}"/>
          </ac:spMkLst>
        </pc:spChg>
        <pc:spChg chg="mod ord">
          <ac:chgData name="Rio Galea (2400128)" userId="S::2400128@student.uwtsd.ac.uk::c309fa25-dafa-45c7-b194-dcc3d49ab795" providerId="AD" clId="Web-{734FF950-5C75-CC99-99D6-BB7B46B43CC4}" dt="2025-05-17T15:12:42.878" v="210"/>
          <ac:spMkLst>
            <pc:docMk/>
            <pc:sldMk cId="15074946" sldId="261"/>
            <ac:spMk id="6" creationId="{40AA6D72-E446-CC1E-8FDF-1731E738D714}"/>
          </ac:spMkLst>
        </pc:spChg>
      </pc:sldChg>
      <pc:sldChg chg="addSp delSp modSp new">
        <pc:chgData name="Rio Galea (2400128)" userId="S::2400128@student.uwtsd.ac.uk::c309fa25-dafa-45c7-b194-dcc3d49ab795" providerId="AD" clId="Web-{734FF950-5C75-CC99-99D6-BB7B46B43CC4}" dt="2025-05-17T21:48:52" v="674" actId="14100"/>
        <pc:sldMkLst>
          <pc:docMk/>
          <pc:sldMk cId="2749263661" sldId="261"/>
        </pc:sldMkLst>
        <pc:spChg chg="del">
          <ac:chgData name="Rio Galea (2400128)" userId="S::2400128@student.uwtsd.ac.uk::c309fa25-dafa-45c7-b194-dcc3d49ab795" providerId="AD" clId="Web-{734FF950-5C75-CC99-99D6-BB7B46B43CC4}" dt="2025-05-17T15:15:41.368" v="213"/>
          <ac:spMkLst>
            <pc:docMk/>
            <pc:sldMk cId="2749263661" sldId="261"/>
            <ac:spMk id="2" creationId="{20D45D29-9F95-CC30-C001-359FB317A7A9}"/>
          </ac:spMkLst>
        </pc:spChg>
        <pc:spChg chg="del mod">
          <ac:chgData name="Rio Galea (2400128)" userId="S::2400128@student.uwtsd.ac.uk::c309fa25-dafa-45c7-b194-dcc3d49ab795" providerId="AD" clId="Web-{734FF950-5C75-CC99-99D6-BB7B46B43CC4}" dt="2025-05-17T15:15:48.759" v="215"/>
          <ac:spMkLst>
            <pc:docMk/>
            <pc:sldMk cId="2749263661" sldId="261"/>
            <ac:spMk id="3" creationId="{A8EA3CA1-A6C4-BBD5-0725-4C9B36B47507}"/>
          </ac:spMkLst>
        </pc:spChg>
        <pc:picChg chg="add mod modCrop">
          <ac:chgData name="Rio Galea (2400128)" userId="S::2400128@student.uwtsd.ac.uk::c309fa25-dafa-45c7-b194-dcc3d49ab795" providerId="AD" clId="Web-{734FF950-5C75-CC99-99D6-BB7B46B43CC4}" dt="2025-05-17T21:48:52" v="674" actId="14100"/>
          <ac:picMkLst>
            <pc:docMk/>
            <pc:sldMk cId="2749263661" sldId="261"/>
            <ac:picMk id="7" creationId="{67043980-3520-1D9E-D2AE-C4C6D25637D2}"/>
          </ac:picMkLst>
        </pc:picChg>
        <pc:picChg chg="add mod">
          <ac:chgData name="Rio Galea (2400128)" userId="S::2400128@student.uwtsd.ac.uk::c309fa25-dafa-45c7-b194-dcc3d49ab795" providerId="AD" clId="Web-{734FF950-5C75-CC99-99D6-BB7B46B43CC4}" dt="2025-05-17T15:19:09.748" v="232" actId="1076"/>
          <ac:picMkLst>
            <pc:docMk/>
            <pc:sldMk cId="2749263661" sldId="261"/>
            <ac:picMk id="8" creationId="{70102460-199B-8006-2211-E88E72EF6FDC}"/>
          </ac:picMkLst>
        </pc:picChg>
      </pc:sldChg>
      <pc:sldChg chg="modSp add replId">
        <pc:chgData name="Rio Galea (2400128)" userId="S::2400128@student.uwtsd.ac.uk::c309fa25-dafa-45c7-b194-dcc3d49ab795" providerId="AD" clId="Web-{734FF950-5C75-CC99-99D6-BB7B46B43CC4}" dt="2025-05-17T21:50:55.633" v="677" actId="20577"/>
        <pc:sldMkLst>
          <pc:docMk/>
          <pc:sldMk cId="230217788" sldId="262"/>
        </pc:sldMkLst>
        <pc:spChg chg="mod">
          <ac:chgData name="Rio Galea (2400128)" userId="S::2400128@student.uwtsd.ac.uk::c309fa25-dafa-45c7-b194-dcc3d49ab795" providerId="AD" clId="Web-{734FF950-5C75-CC99-99D6-BB7B46B43CC4}" dt="2025-05-17T21:50:55.633" v="677" actId="20577"/>
          <ac:spMkLst>
            <pc:docMk/>
            <pc:sldMk cId="230217788" sldId="262"/>
            <ac:spMk id="3" creationId="{FD669B3B-5CEC-239A-9C57-8C07B5B17EAE}"/>
          </ac:spMkLst>
        </pc:spChg>
        <pc:spChg chg="mod">
          <ac:chgData name="Rio Galea (2400128)" userId="S::2400128@student.uwtsd.ac.uk::c309fa25-dafa-45c7-b194-dcc3d49ab795" providerId="AD" clId="Web-{734FF950-5C75-CC99-99D6-BB7B46B43CC4}" dt="2025-05-17T16:55:06.131" v="553" actId="20577"/>
          <ac:spMkLst>
            <pc:docMk/>
            <pc:sldMk cId="230217788" sldId="262"/>
            <ac:spMk id="7" creationId="{060B0B82-8DDA-DCCB-EF53-FE47EF0F1E83}"/>
          </ac:spMkLst>
        </pc:spChg>
      </pc:sldChg>
      <pc:sldChg chg="new del">
        <pc:chgData name="Rio Galea (2400128)" userId="S::2400128@student.uwtsd.ac.uk::c309fa25-dafa-45c7-b194-dcc3d49ab795" providerId="AD" clId="Web-{734FF950-5C75-CC99-99D6-BB7B46B43CC4}" dt="2025-05-17T16:53:29.440" v="519"/>
        <pc:sldMkLst>
          <pc:docMk/>
          <pc:sldMk cId="2562120439" sldId="262"/>
        </pc:sldMkLst>
      </pc:sldChg>
      <pc:sldChg chg="modSp add del ord replId">
        <pc:chgData name="Rio Galea (2400128)" userId="S::2400128@student.uwtsd.ac.uk::c309fa25-dafa-45c7-b194-dcc3d49ab795" providerId="AD" clId="Web-{734FF950-5C75-CC99-99D6-BB7B46B43CC4}" dt="2025-05-17T16:53:47.738" v="528"/>
        <pc:sldMkLst>
          <pc:docMk/>
          <pc:sldMk cId="4162879855" sldId="262"/>
        </pc:sldMkLst>
        <pc:spChg chg="mod">
          <ac:chgData name="Rio Galea (2400128)" userId="S::2400128@student.uwtsd.ac.uk::c309fa25-dafa-45c7-b194-dcc3d49ab795" providerId="AD" clId="Web-{734FF950-5C75-CC99-99D6-BB7B46B43CC4}" dt="2025-05-17T16:53:43.050" v="526" actId="20577"/>
          <ac:spMkLst>
            <pc:docMk/>
            <pc:sldMk cId="4162879855" sldId="262"/>
            <ac:spMk id="7" creationId="{7C728A15-5AB8-A365-7BE9-E9E9AC678310}"/>
          </ac:spMkLst>
        </pc:spChg>
      </pc:sldChg>
      <pc:sldChg chg="modSp add replId">
        <pc:chgData name="Rio Galea (2400128)" userId="S::2400128@student.uwtsd.ac.uk::c309fa25-dafa-45c7-b194-dcc3d49ab795" providerId="AD" clId="Web-{734FF950-5C75-CC99-99D6-BB7B46B43CC4}" dt="2025-05-17T22:01:34.122" v="743" actId="20577"/>
        <pc:sldMkLst>
          <pc:docMk/>
          <pc:sldMk cId="3633415427" sldId="263"/>
        </pc:sldMkLst>
        <pc:spChg chg="mod">
          <ac:chgData name="Rio Galea (2400128)" userId="S::2400128@student.uwtsd.ac.uk::c309fa25-dafa-45c7-b194-dcc3d49ab795" providerId="AD" clId="Web-{734FF950-5C75-CC99-99D6-BB7B46B43CC4}" dt="2025-05-17T22:01:34.122" v="743" actId="20577"/>
          <ac:spMkLst>
            <pc:docMk/>
            <pc:sldMk cId="3633415427" sldId="263"/>
            <ac:spMk id="3" creationId="{A82FD6CB-3722-3550-C9D5-765186DE75AE}"/>
          </ac:spMkLst>
        </pc:spChg>
        <pc:spChg chg="mod">
          <ac:chgData name="Rio Galea (2400128)" userId="S::2400128@student.uwtsd.ac.uk::c309fa25-dafa-45c7-b194-dcc3d49ab795" providerId="AD" clId="Web-{734FF950-5C75-CC99-99D6-BB7B46B43CC4}" dt="2025-05-17T21:54:31.987" v="707" actId="20577"/>
          <ac:spMkLst>
            <pc:docMk/>
            <pc:sldMk cId="3633415427" sldId="263"/>
            <ac:spMk id="7" creationId="{05848311-882C-45C5-A117-ECF103383751}"/>
          </ac:spMkLst>
        </pc:spChg>
      </pc:sldChg>
      <pc:sldChg chg="modSp add replId">
        <pc:chgData name="Rio Galea (2400128)" userId="S::2400128@student.uwtsd.ac.uk::c309fa25-dafa-45c7-b194-dcc3d49ab795" providerId="AD" clId="Web-{734FF950-5C75-CC99-99D6-BB7B46B43CC4}" dt="2025-05-17T22:40:13.216" v="1048" actId="20577"/>
        <pc:sldMkLst>
          <pc:docMk/>
          <pc:sldMk cId="3036570552" sldId="264"/>
        </pc:sldMkLst>
        <pc:spChg chg="mod">
          <ac:chgData name="Rio Galea (2400128)" userId="S::2400128@student.uwtsd.ac.uk::c309fa25-dafa-45c7-b194-dcc3d49ab795" providerId="AD" clId="Web-{734FF950-5C75-CC99-99D6-BB7B46B43CC4}" dt="2025-05-17T22:40:13.216" v="1048" actId="20577"/>
          <ac:spMkLst>
            <pc:docMk/>
            <pc:sldMk cId="3036570552" sldId="264"/>
            <ac:spMk id="3" creationId="{9B46C0B1-83D6-D2EE-AEF7-2C44629E36F9}"/>
          </ac:spMkLst>
        </pc:spChg>
        <pc:spChg chg="mod">
          <ac:chgData name="Rio Galea (2400128)" userId="S::2400128@student.uwtsd.ac.uk::c309fa25-dafa-45c7-b194-dcc3d49ab795" providerId="AD" clId="Web-{734FF950-5C75-CC99-99D6-BB7B46B43CC4}" dt="2025-05-17T22:02:04.249" v="769" actId="20577"/>
          <ac:spMkLst>
            <pc:docMk/>
            <pc:sldMk cId="3036570552" sldId="264"/>
            <ac:spMk id="7" creationId="{1EC5DD2F-E602-7103-2AE9-E8706131F8DB}"/>
          </ac:spMkLst>
        </pc:spChg>
      </pc:sldChg>
      <pc:sldChg chg="modSp add replId">
        <pc:chgData name="Rio Galea (2400128)" userId="S::2400128@student.uwtsd.ac.uk::c309fa25-dafa-45c7-b194-dcc3d49ab795" providerId="AD" clId="Web-{734FF950-5C75-CC99-99D6-BB7B46B43CC4}" dt="2025-05-17T22:32:13.616" v="965" actId="20577"/>
        <pc:sldMkLst>
          <pc:docMk/>
          <pc:sldMk cId="661736242" sldId="265"/>
        </pc:sldMkLst>
        <pc:spChg chg="mod">
          <ac:chgData name="Rio Galea (2400128)" userId="S::2400128@student.uwtsd.ac.uk::c309fa25-dafa-45c7-b194-dcc3d49ab795" providerId="AD" clId="Web-{734FF950-5C75-CC99-99D6-BB7B46B43CC4}" dt="2025-05-17T22:32:13.616" v="965" actId="20577"/>
          <ac:spMkLst>
            <pc:docMk/>
            <pc:sldMk cId="661736242" sldId="265"/>
            <ac:spMk id="3" creationId="{CE238B30-0D35-B315-0CA1-3E407005B4DA}"/>
          </ac:spMkLst>
        </pc:spChg>
      </pc:sldChg>
      <pc:sldChg chg="new del">
        <pc:chgData name="Rio Galea (2400128)" userId="S::2400128@student.uwtsd.ac.uk::c309fa25-dafa-45c7-b194-dcc3d49ab795" providerId="AD" clId="Web-{734FF950-5C75-CC99-99D6-BB7B46B43CC4}" dt="2025-05-17T22:31:36.224" v="960"/>
        <pc:sldMkLst>
          <pc:docMk/>
          <pc:sldMk cId="2729425585" sldId="265"/>
        </pc:sldMkLst>
      </pc:sldChg>
      <pc:sldMasterChg chg="del delSldLayout">
        <pc:chgData name="Rio Galea (2400128)" userId="S::2400128@student.uwtsd.ac.uk::c309fa25-dafa-45c7-b194-dcc3d49ab795" providerId="AD" clId="Web-{734FF950-5C75-CC99-99D6-BB7B46B43CC4}" dt="2025-05-17T12:52:23.362" v="0"/>
        <pc:sldMasterMkLst>
          <pc:docMk/>
          <pc:sldMasterMk cId="2460954070" sldId="2147483660"/>
        </pc:sldMasterMkLst>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2385387890" sldId="2147483661"/>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949138452" sldId="2147483662"/>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2591524520" sldId="2147483663"/>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1203092039" sldId="2147483664"/>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3733172339" sldId="2147483665"/>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3210312558" sldId="2147483666"/>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3146388984" sldId="2147483667"/>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3171841454" sldId="2147483668"/>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1718958274" sldId="2147483669"/>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2202905451" sldId="2147483670"/>
          </pc:sldLayoutMkLst>
        </pc:sldLayoutChg>
        <pc:sldLayoutChg chg="del">
          <pc:chgData name="Rio Galea (2400128)" userId="S::2400128@student.uwtsd.ac.uk::c309fa25-dafa-45c7-b194-dcc3d49ab795" providerId="AD" clId="Web-{734FF950-5C75-CC99-99D6-BB7B46B43CC4}" dt="2025-05-17T12:52:23.362" v="0"/>
          <pc:sldLayoutMkLst>
            <pc:docMk/>
            <pc:sldMasterMk cId="2460954070" sldId="2147483660"/>
            <pc:sldLayoutMk cId="3479445657" sldId="2147483671"/>
          </pc:sldLayoutMkLst>
        </pc:sldLayoutChg>
      </pc:sldMasterChg>
      <pc:sldMasterChg chg="add addSldLayout modSldLayout">
        <pc:chgData name="Rio Galea (2400128)" userId="S::2400128@student.uwtsd.ac.uk::c309fa25-dafa-45c7-b194-dcc3d49ab795" providerId="AD" clId="Web-{734FF950-5C75-CC99-99D6-BB7B46B43CC4}" dt="2025-05-17T12:52:23.362" v="0"/>
        <pc:sldMasterMkLst>
          <pc:docMk/>
          <pc:sldMasterMk cId="1756028359" sldId="2147483672"/>
        </pc:sldMasterMkLst>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1092617249" sldId="2147483673"/>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2520730875" sldId="2147483674"/>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2494710127" sldId="2147483675"/>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2262888337" sldId="2147483676"/>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3367691048" sldId="2147483677"/>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3453556381" sldId="2147483678"/>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3408763760" sldId="2147483679"/>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2549386376" sldId="2147483680"/>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2021115132" sldId="2147483681"/>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2268023734" sldId="2147483682"/>
          </pc:sldLayoutMkLst>
        </pc:sldLayoutChg>
        <pc:sldLayoutChg chg="add mod replId">
          <pc:chgData name="Rio Galea (2400128)" userId="S::2400128@student.uwtsd.ac.uk::c309fa25-dafa-45c7-b194-dcc3d49ab795" providerId="AD" clId="Web-{734FF950-5C75-CC99-99D6-BB7B46B43CC4}" dt="2025-05-17T12:52:23.362" v="0"/>
          <pc:sldLayoutMkLst>
            <pc:docMk/>
            <pc:sldMasterMk cId="1756028359" sldId="2147483672"/>
            <pc:sldLayoutMk cId="3015769956" sldId="2147483683"/>
          </pc:sldLayoutMkLst>
        </pc:sldLayoutChg>
      </pc:sldMasterChg>
    </pc:docChg>
  </pc:docChgLst>
  <pc:docChgLst>
    <pc:chgData name="Rio Galea (2400128)" userId="S::2400128@student.uwtsd.ac.uk::c309fa25-dafa-45c7-b194-dcc3d49ab795" providerId="AD" clId="Web-{837A9393-E841-7706-5D23-DE9E6A30709F}"/>
    <pc:docChg chg="addSld delSld modSld">
      <pc:chgData name="Rio Galea (2400128)" userId="S::2400128@student.uwtsd.ac.uk::c309fa25-dafa-45c7-b194-dcc3d49ab795" providerId="AD" clId="Web-{837A9393-E841-7706-5D23-DE9E6A30709F}" dt="2025-05-20T07:17:02.192" v="2274" actId="20577"/>
      <pc:docMkLst>
        <pc:docMk/>
      </pc:docMkLst>
      <pc:sldChg chg="addSp delSp modSp">
        <pc:chgData name="Rio Galea (2400128)" userId="S::2400128@student.uwtsd.ac.uk::c309fa25-dafa-45c7-b194-dcc3d49ab795" providerId="AD" clId="Web-{837A9393-E841-7706-5D23-DE9E6A30709F}" dt="2025-05-20T07:17:02.192" v="2274" actId="20577"/>
        <pc:sldMkLst>
          <pc:docMk/>
          <pc:sldMk cId="109857222" sldId="256"/>
        </pc:sldMkLst>
        <pc:spChg chg="mod">
          <ac:chgData name="Rio Galea (2400128)" userId="S::2400128@student.uwtsd.ac.uk::c309fa25-dafa-45c7-b194-dcc3d49ab795" providerId="AD" clId="Web-{837A9393-E841-7706-5D23-DE9E6A30709F}" dt="2025-05-19T21:55:32.095" v="1799" actId="20577"/>
          <ac:spMkLst>
            <pc:docMk/>
            <pc:sldMk cId="109857222" sldId="256"/>
            <ac:spMk id="2" creationId="{00000000-0000-0000-0000-000000000000}"/>
          </ac:spMkLst>
        </pc:spChg>
        <pc:spChg chg="mod">
          <ac:chgData name="Rio Galea (2400128)" userId="S::2400128@student.uwtsd.ac.uk::c309fa25-dafa-45c7-b194-dcc3d49ab795" providerId="AD" clId="Web-{837A9393-E841-7706-5D23-DE9E6A30709F}" dt="2025-05-20T07:17:02.192" v="2274" actId="20577"/>
          <ac:spMkLst>
            <pc:docMk/>
            <pc:sldMk cId="109857222" sldId="256"/>
            <ac:spMk id="3" creationId="{00000000-0000-0000-0000-000000000000}"/>
          </ac:spMkLst>
        </pc:spChg>
        <pc:spChg chg="add del">
          <ac:chgData name="Rio Galea (2400128)" userId="S::2400128@student.uwtsd.ac.uk::c309fa25-dafa-45c7-b194-dcc3d49ab795" providerId="AD" clId="Web-{837A9393-E841-7706-5D23-DE9E6A30709F}" dt="2025-05-20T07:15:29.889" v="2212"/>
          <ac:spMkLst>
            <pc:docMk/>
            <pc:sldMk cId="109857222" sldId="256"/>
            <ac:spMk id="4" creationId="{B1579DE5-F2C0-3FF7-1D96-52AAD4F55AB2}"/>
          </ac:spMkLst>
        </pc:spChg>
        <pc:spChg chg="add del mod">
          <ac:chgData name="Rio Galea (2400128)" userId="S::2400128@student.uwtsd.ac.uk::c309fa25-dafa-45c7-b194-dcc3d49ab795" providerId="AD" clId="Web-{837A9393-E841-7706-5D23-DE9E6A30709F}" dt="2025-05-20T07:15:52.110" v="2219"/>
          <ac:spMkLst>
            <pc:docMk/>
            <pc:sldMk cId="109857222" sldId="256"/>
            <ac:spMk id="5" creationId="{3CC929CA-4D83-C16B-6640-89C15E029A40}"/>
          </ac:spMkLst>
        </pc:spChg>
        <pc:spChg chg="add del mod">
          <ac:chgData name="Rio Galea (2400128)" userId="S::2400128@student.uwtsd.ac.uk::c309fa25-dafa-45c7-b194-dcc3d49ab795" providerId="AD" clId="Web-{837A9393-E841-7706-5D23-DE9E6A30709F}" dt="2025-05-20T07:16:56.192" v="2271"/>
          <ac:spMkLst>
            <pc:docMk/>
            <pc:sldMk cId="109857222" sldId="256"/>
            <ac:spMk id="7" creationId="{82E64684-BF52-5351-35A3-EB5194EA779E}"/>
          </ac:spMkLst>
        </pc:spChg>
      </pc:sldChg>
      <pc:sldChg chg="modSp">
        <pc:chgData name="Rio Galea (2400128)" userId="S::2400128@student.uwtsd.ac.uk::c309fa25-dafa-45c7-b194-dcc3d49ab795" providerId="AD" clId="Web-{837A9393-E841-7706-5D23-DE9E6A30709F}" dt="2025-05-20T06:48:50.643" v="2168" actId="20577"/>
        <pc:sldMkLst>
          <pc:docMk/>
          <pc:sldMk cId="3708143121" sldId="257"/>
        </pc:sldMkLst>
        <pc:spChg chg="mod">
          <ac:chgData name="Rio Galea (2400128)" userId="S::2400128@student.uwtsd.ac.uk::c309fa25-dafa-45c7-b194-dcc3d49ab795" providerId="AD" clId="Web-{837A9393-E841-7706-5D23-DE9E6A30709F}" dt="2025-05-20T06:48:50.643" v="2168" actId="20577"/>
          <ac:spMkLst>
            <pc:docMk/>
            <pc:sldMk cId="3708143121" sldId="257"/>
            <ac:spMk id="3" creationId="{52B3E838-311B-799C-78E5-35C5D5F71F5D}"/>
          </ac:spMkLst>
        </pc:spChg>
      </pc:sldChg>
      <pc:sldChg chg="del">
        <pc:chgData name="Rio Galea (2400128)" userId="S::2400128@student.uwtsd.ac.uk::c309fa25-dafa-45c7-b194-dcc3d49ab795" providerId="AD" clId="Web-{837A9393-E841-7706-5D23-DE9E6A30709F}" dt="2025-05-19T22:15:50.539" v="2096"/>
        <pc:sldMkLst>
          <pc:docMk/>
          <pc:sldMk cId="1772826812" sldId="259"/>
        </pc:sldMkLst>
      </pc:sldChg>
      <pc:sldChg chg="modSp">
        <pc:chgData name="Rio Galea (2400128)" userId="S::2400128@student.uwtsd.ac.uk::c309fa25-dafa-45c7-b194-dcc3d49ab795" providerId="AD" clId="Web-{837A9393-E841-7706-5D23-DE9E6A30709F}" dt="2025-05-19T22:01:05.042" v="1828" actId="20577"/>
        <pc:sldMkLst>
          <pc:docMk/>
          <pc:sldMk cId="1031162374" sldId="260"/>
        </pc:sldMkLst>
        <pc:spChg chg="mod">
          <ac:chgData name="Rio Galea (2400128)" userId="S::2400128@student.uwtsd.ac.uk::c309fa25-dafa-45c7-b194-dcc3d49ab795" providerId="AD" clId="Web-{837A9393-E841-7706-5D23-DE9E6A30709F}" dt="2025-05-19T21:35:50.723" v="1614" actId="20577"/>
          <ac:spMkLst>
            <pc:docMk/>
            <pc:sldMk cId="1031162374" sldId="260"/>
            <ac:spMk id="3" creationId="{2B6E3C39-1FFD-8BD2-727A-4526C48175F6}"/>
          </ac:spMkLst>
        </pc:spChg>
        <pc:spChg chg="mod">
          <ac:chgData name="Rio Galea (2400128)" userId="S::2400128@student.uwtsd.ac.uk::c309fa25-dafa-45c7-b194-dcc3d49ab795" providerId="AD" clId="Web-{837A9393-E841-7706-5D23-DE9E6A30709F}" dt="2025-05-19T22:01:05.042" v="1828" actId="20577"/>
          <ac:spMkLst>
            <pc:docMk/>
            <pc:sldMk cId="1031162374" sldId="260"/>
            <ac:spMk id="7" creationId="{A173909B-2696-F6C7-112B-0648654AAEBE}"/>
          </ac:spMkLst>
        </pc:spChg>
      </pc:sldChg>
      <pc:sldChg chg="modSp">
        <pc:chgData name="Rio Galea (2400128)" userId="S::2400128@student.uwtsd.ac.uk::c309fa25-dafa-45c7-b194-dcc3d49ab795" providerId="AD" clId="Web-{837A9393-E841-7706-5D23-DE9E6A30709F}" dt="2025-05-19T22:18:15.324" v="2164" actId="20577"/>
        <pc:sldMkLst>
          <pc:docMk/>
          <pc:sldMk cId="230217788" sldId="262"/>
        </pc:sldMkLst>
        <pc:spChg chg="mod">
          <ac:chgData name="Rio Galea (2400128)" userId="S::2400128@student.uwtsd.ac.uk::c309fa25-dafa-45c7-b194-dcc3d49ab795" providerId="AD" clId="Web-{837A9393-E841-7706-5D23-DE9E6A30709F}" dt="2025-05-19T22:18:15.324" v="2164" actId="20577"/>
          <ac:spMkLst>
            <pc:docMk/>
            <pc:sldMk cId="230217788" sldId="262"/>
            <ac:spMk id="3" creationId="{FD669B3B-5CEC-239A-9C57-8C07B5B17EAE}"/>
          </ac:spMkLst>
        </pc:spChg>
      </pc:sldChg>
      <pc:sldChg chg="modSp">
        <pc:chgData name="Rio Galea (2400128)" userId="S::2400128@student.uwtsd.ac.uk::c309fa25-dafa-45c7-b194-dcc3d49ab795" providerId="AD" clId="Web-{837A9393-E841-7706-5D23-DE9E6A30709F}" dt="2025-05-20T07:12:36.409" v="2184" actId="20577"/>
        <pc:sldMkLst>
          <pc:docMk/>
          <pc:sldMk cId="3633415427" sldId="263"/>
        </pc:sldMkLst>
        <pc:spChg chg="mod">
          <ac:chgData name="Rio Galea (2400128)" userId="S::2400128@student.uwtsd.ac.uk::c309fa25-dafa-45c7-b194-dcc3d49ab795" providerId="AD" clId="Web-{837A9393-E841-7706-5D23-DE9E6A30709F}" dt="2025-05-20T07:12:36.409" v="2184" actId="20577"/>
          <ac:spMkLst>
            <pc:docMk/>
            <pc:sldMk cId="3633415427" sldId="263"/>
            <ac:spMk id="3" creationId="{A82FD6CB-3722-3550-C9D5-765186DE75AE}"/>
          </ac:spMkLst>
        </pc:spChg>
      </pc:sldChg>
      <pc:sldChg chg="modSp">
        <pc:chgData name="Rio Galea (2400128)" userId="S::2400128@student.uwtsd.ac.uk::c309fa25-dafa-45c7-b194-dcc3d49ab795" providerId="AD" clId="Web-{837A9393-E841-7706-5D23-DE9E6A30709F}" dt="2025-05-19T21:47:49.350" v="1694" actId="20577"/>
        <pc:sldMkLst>
          <pc:docMk/>
          <pc:sldMk cId="3036570552" sldId="264"/>
        </pc:sldMkLst>
        <pc:spChg chg="mod">
          <ac:chgData name="Rio Galea (2400128)" userId="S::2400128@student.uwtsd.ac.uk::c309fa25-dafa-45c7-b194-dcc3d49ab795" providerId="AD" clId="Web-{837A9393-E841-7706-5D23-DE9E6A30709F}" dt="2025-05-19T21:47:49.350" v="1694" actId="20577"/>
          <ac:spMkLst>
            <pc:docMk/>
            <pc:sldMk cId="3036570552" sldId="264"/>
            <ac:spMk id="3" creationId="{9B46C0B1-83D6-D2EE-AEF7-2C44629E36F9}"/>
          </ac:spMkLst>
        </pc:spChg>
        <pc:spChg chg="mod">
          <ac:chgData name="Rio Galea (2400128)" userId="S::2400128@student.uwtsd.ac.uk::c309fa25-dafa-45c7-b194-dcc3d49ab795" providerId="AD" clId="Web-{837A9393-E841-7706-5D23-DE9E6A30709F}" dt="2025-05-19T21:46:53.536" v="1688" actId="20577"/>
          <ac:spMkLst>
            <pc:docMk/>
            <pc:sldMk cId="3036570552" sldId="264"/>
            <ac:spMk id="7" creationId="{1EC5DD2F-E602-7103-2AE9-E8706131F8DB}"/>
          </ac:spMkLst>
        </pc:spChg>
      </pc:sldChg>
      <pc:sldChg chg="modSp">
        <pc:chgData name="Rio Galea (2400128)" userId="S::2400128@student.uwtsd.ac.uk::c309fa25-dafa-45c7-b194-dcc3d49ab795" providerId="AD" clId="Web-{837A9393-E841-7706-5D23-DE9E6A30709F}" dt="2025-05-19T21:41:28.184" v="1644" actId="20577"/>
        <pc:sldMkLst>
          <pc:docMk/>
          <pc:sldMk cId="3450611084" sldId="266"/>
        </pc:sldMkLst>
        <pc:spChg chg="mod">
          <ac:chgData name="Rio Galea (2400128)" userId="S::2400128@student.uwtsd.ac.uk::c309fa25-dafa-45c7-b194-dcc3d49ab795" providerId="AD" clId="Web-{837A9393-E841-7706-5D23-DE9E6A30709F}" dt="2025-05-19T21:41:28.184" v="1644" actId="20577"/>
          <ac:spMkLst>
            <pc:docMk/>
            <pc:sldMk cId="3450611084" sldId="266"/>
            <ac:spMk id="3" creationId="{0BD8A703-7AF1-3BFA-D6AC-1E4A6E8B3383}"/>
          </ac:spMkLst>
        </pc:spChg>
        <pc:spChg chg="mod">
          <ac:chgData name="Rio Galea (2400128)" userId="S::2400128@student.uwtsd.ac.uk::c309fa25-dafa-45c7-b194-dcc3d49ab795" providerId="AD" clId="Web-{837A9393-E841-7706-5D23-DE9E6A30709F}" dt="2025-05-19T21:41:19.231" v="1642" actId="20577"/>
          <ac:spMkLst>
            <pc:docMk/>
            <pc:sldMk cId="3450611084" sldId="266"/>
            <ac:spMk id="7" creationId="{15EC4EE2-4675-2D9A-EA55-A31B9977BD29}"/>
          </ac:spMkLst>
        </pc:spChg>
      </pc:sldChg>
      <pc:sldChg chg="delSp modSp">
        <pc:chgData name="Rio Galea (2400128)" userId="S::2400128@student.uwtsd.ac.uk::c309fa25-dafa-45c7-b194-dcc3d49ab795" providerId="AD" clId="Web-{837A9393-E841-7706-5D23-DE9E6A30709F}" dt="2025-05-19T21:13:29.511" v="1492" actId="1076"/>
        <pc:sldMkLst>
          <pc:docMk/>
          <pc:sldMk cId="2829546311" sldId="267"/>
        </pc:sldMkLst>
        <pc:spChg chg="del mod">
          <ac:chgData name="Rio Galea (2400128)" userId="S::2400128@student.uwtsd.ac.uk::c309fa25-dafa-45c7-b194-dcc3d49ab795" providerId="AD" clId="Web-{837A9393-E841-7706-5D23-DE9E6A30709F}" dt="2025-05-19T20:54:22.436" v="775"/>
          <ac:spMkLst>
            <pc:docMk/>
            <pc:sldMk cId="2829546311" sldId="267"/>
            <ac:spMk id="2" creationId="{A908E6C3-B355-F7C0-C5CB-7E39F730AA83}"/>
          </ac:spMkLst>
        </pc:spChg>
        <pc:spChg chg="mod">
          <ac:chgData name="Rio Galea (2400128)" userId="S::2400128@student.uwtsd.ac.uk::c309fa25-dafa-45c7-b194-dcc3d49ab795" providerId="AD" clId="Web-{837A9393-E841-7706-5D23-DE9E6A30709F}" dt="2025-05-19T21:13:29.511" v="1492" actId="1076"/>
          <ac:spMkLst>
            <pc:docMk/>
            <pc:sldMk cId="2829546311" sldId="267"/>
            <ac:spMk id="3" creationId="{26B65719-F18F-2B56-E8AF-34713F08B655}"/>
          </ac:spMkLst>
        </pc:spChg>
      </pc:sldChg>
      <pc:sldChg chg="modSp">
        <pc:chgData name="Rio Galea (2400128)" userId="S::2400128@student.uwtsd.ac.uk::c309fa25-dafa-45c7-b194-dcc3d49ab795" providerId="AD" clId="Web-{837A9393-E841-7706-5D23-DE9E6A30709F}" dt="2025-05-19T22:15:13.226" v="2092" actId="20577"/>
        <pc:sldMkLst>
          <pc:docMk/>
          <pc:sldMk cId="68019592" sldId="269"/>
        </pc:sldMkLst>
        <pc:spChg chg="mod">
          <ac:chgData name="Rio Galea (2400128)" userId="S::2400128@student.uwtsd.ac.uk::c309fa25-dafa-45c7-b194-dcc3d49ab795" providerId="AD" clId="Web-{837A9393-E841-7706-5D23-DE9E6A30709F}" dt="2025-05-19T22:15:13.226" v="2092" actId="20577"/>
          <ac:spMkLst>
            <pc:docMk/>
            <pc:sldMk cId="68019592" sldId="269"/>
            <ac:spMk id="3" creationId="{10DEA45B-7B9D-914A-9D55-2F09955D3C6C}"/>
          </ac:spMkLst>
        </pc:spChg>
      </pc:sldChg>
      <pc:sldChg chg="modSp">
        <pc:chgData name="Rio Galea (2400128)" userId="S::2400128@student.uwtsd.ac.uk::c309fa25-dafa-45c7-b194-dcc3d49ab795" providerId="AD" clId="Web-{837A9393-E841-7706-5D23-DE9E6A30709F}" dt="2025-05-19T21:34:22.299" v="1610" actId="20577"/>
        <pc:sldMkLst>
          <pc:docMk/>
          <pc:sldMk cId="3046008980" sldId="270"/>
        </pc:sldMkLst>
        <pc:spChg chg="mod">
          <ac:chgData name="Rio Galea (2400128)" userId="S::2400128@student.uwtsd.ac.uk::c309fa25-dafa-45c7-b194-dcc3d49ab795" providerId="AD" clId="Web-{837A9393-E841-7706-5D23-DE9E6A30709F}" dt="2025-05-19T21:34:22.299" v="1610" actId="20577"/>
          <ac:spMkLst>
            <pc:docMk/>
            <pc:sldMk cId="3046008980" sldId="270"/>
            <ac:spMk id="3" creationId="{0CDD9FFA-F29E-EDCD-3753-5603360A13B5}"/>
          </ac:spMkLst>
        </pc:spChg>
      </pc:sldChg>
      <pc:sldChg chg="modSp del">
        <pc:chgData name="Rio Galea (2400128)" userId="S::2400128@student.uwtsd.ac.uk::c309fa25-dafa-45c7-b194-dcc3d49ab795" providerId="AD" clId="Web-{837A9393-E841-7706-5D23-DE9E6A30709F}" dt="2025-05-19T21:13:34.339" v="1493"/>
        <pc:sldMkLst>
          <pc:docMk/>
          <pc:sldMk cId="3097231188" sldId="271"/>
        </pc:sldMkLst>
        <pc:spChg chg="mod">
          <ac:chgData name="Rio Galea (2400128)" userId="S::2400128@student.uwtsd.ac.uk::c309fa25-dafa-45c7-b194-dcc3d49ab795" providerId="AD" clId="Web-{837A9393-E841-7706-5D23-DE9E6A30709F}" dt="2025-05-19T21:09:45.568" v="1177" actId="20577"/>
          <ac:spMkLst>
            <pc:docMk/>
            <pc:sldMk cId="3097231188" sldId="271"/>
            <ac:spMk id="3" creationId="{1B99C958-F396-5AA6-E478-B32FBBCDCBB1}"/>
          </ac:spMkLst>
        </pc:spChg>
      </pc:sldChg>
      <pc:sldChg chg="del">
        <pc:chgData name="Rio Galea (2400128)" userId="S::2400128@student.uwtsd.ac.uk::c309fa25-dafa-45c7-b194-dcc3d49ab795" providerId="AD" clId="Web-{837A9393-E841-7706-5D23-DE9E6A30709F}" dt="2025-05-19T21:55:02.172" v="1784"/>
        <pc:sldMkLst>
          <pc:docMk/>
          <pc:sldMk cId="3013636586" sldId="272"/>
        </pc:sldMkLst>
      </pc:sldChg>
      <pc:sldChg chg="modSp">
        <pc:chgData name="Rio Galea (2400128)" userId="S::2400128@student.uwtsd.ac.uk::c309fa25-dafa-45c7-b194-dcc3d49ab795" providerId="AD" clId="Web-{837A9393-E841-7706-5D23-DE9E6A30709F}" dt="2025-05-19T22:03:57.655" v="1909" actId="20577"/>
        <pc:sldMkLst>
          <pc:docMk/>
          <pc:sldMk cId="429597136" sldId="273"/>
        </pc:sldMkLst>
        <pc:spChg chg="mod">
          <ac:chgData name="Rio Galea (2400128)" userId="S::2400128@student.uwtsd.ac.uk::c309fa25-dafa-45c7-b194-dcc3d49ab795" providerId="AD" clId="Web-{837A9393-E841-7706-5D23-DE9E6A30709F}" dt="2025-05-19T22:03:57.655" v="1909" actId="20577"/>
          <ac:spMkLst>
            <pc:docMk/>
            <pc:sldMk cId="429597136" sldId="273"/>
            <ac:spMk id="3" creationId="{A9BB9516-2FA6-E2D9-58B2-0E21E21F776A}"/>
          </ac:spMkLst>
        </pc:spChg>
      </pc:sldChg>
      <pc:sldChg chg="modSp">
        <pc:chgData name="Rio Galea (2400128)" userId="S::2400128@student.uwtsd.ac.uk::c309fa25-dafa-45c7-b194-dcc3d49ab795" providerId="AD" clId="Web-{837A9393-E841-7706-5D23-DE9E6A30709F}" dt="2025-05-19T20:59:14.272" v="888" actId="20577"/>
        <pc:sldMkLst>
          <pc:docMk/>
          <pc:sldMk cId="2194379162" sldId="274"/>
        </pc:sldMkLst>
        <pc:spChg chg="mod">
          <ac:chgData name="Rio Galea (2400128)" userId="S::2400128@student.uwtsd.ac.uk::c309fa25-dafa-45c7-b194-dcc3d49ab795" providerId="AD" clId="Web-{837A9393-E841-7706-5D23-DE9E6A30709F}" dt="2025-05-19T20:59:14.272" v="888" actId="20577"/>
          <ac:spMkLst>
            <pc:docMk/>
            <pc:sldMk cId="2194379162" sldId="274"/>
            <ac:spMk id="3" creationId="{F4EFA27F-794B-2613-8FB0-4AE9B2218584}"/>
          </ac:spMkLst>
        </pc:spChg>
      </pc:sldChg>
      <pc:sldChg chg="modSp">
        <pc:chgData name="Rio Galea (2400128)" userId="S::2400128@student.uwtsd.ac.uk::c309fa25-dafa-45c7-b194-dcc3d49ab795" providerId="AD" clId="Web-{837A9393-E841-7706-5D23-DE9E6A30709F}" dt="2025-05-19T21:43:40.531" v="1670" actId="20577"/>
        <pc:sldMkLst>
          <pc:docMk/>
          <pc:sldMk cId="1705840327" sldId="276"/>
        </pc:sldMkLst>
        <pc:spChg chg="mod">
          <ac:chgData name="Rio Galea (2400128)" userId="S::2400128@student.uwtsd.ac.uk::c309fa25-dafa-45c7-b194-dcc3d49ab795" providerId="AD" clId="Web-{837A9393-E841-7706-5D23-DE9E6A30709F}" dt="2025-05-19T21:43:40.531" v="1670" actId="20577"/>
          <ac:spMkLst>
            <pc:docMk/>
            <pc:sldMk cId="1705840327" sldId="276"/>
            <ac:spMk id="3" creationId="{3E59E622-316A-44F5-54AB-AFD404EE5D96}"/>
          </ac:spMkLst>
        </pc:spChg>
      </pc:sldChg>
      <pc:sldChg chg="modSp">
        <pc:chgData name="Rio Galea (2400128)" userId="S::2400128@student.uwtsd.ac.uk::c309fa25-dafa-45c7-b194-dcc3d49ab795" providerId="AD" clId="Web-{837A9393-E841-7706-5D23-DE9E6A30709F}" dt="2025-05-20T07:12:21.893" v="2182" actId="20577"/>
        <pc:sldMkLst>
          <pc:docMk/>
          <pc:sldMk cId="2291036641" sldId="277"/>
        </pc:sldMkLst>
        <pc:spChg chg="mod">
          <ac:chgData name="Rio Galea (2400128)" userId="S::2400128@student.uwtsd.ac.uk::c309fa25-dafa-45c7-b194-dcc3d49ab795" providerId="AD" clId="Web-{837A9393-E841-7706-5D23-DE9E6A30709F}" dt="2025-05-20T07:12:21.893" v="2182" actId="20577"/>
          <ac:spMkLst>
            <pc:docMk/>
            <pc:sldMk cId="2291036641" sldId="277"/>
            <ac:spMk id="3" creationId="{A8033BEA-170D-069D-D102-39814390D6BF}"/>
          </ac:spMkLst>
        </pc:spChg>
      </pc:sldChg>
      <pc:sldChg chg="modSp">
        <pc:chgData name="Rio Galea (2400128)" userId="S::2400128@student.uwtsd.ac.uk::c309fa25-dafa-45c7-b194-dcc3d49ab795" providerId="AD" clId="Web-{837A9393-E841-7706-5D23-DE9E6A30709F}" dt="2025-05-19T22:12:27.581" v="2083" actId="20577"/>
        <pc:sldMkLst>
          <pc:docMk/>
          <pc:sldMk cId="2266205102" sldId="278"/>
        </pc:sldMkLst>
        <pc:spChg chg="mod">
          <ac:chgData name="Rio Galea (2400128)" userId="S::2400128@student.uwtsd.ac.uk::c309fa25-dafa-45c7-b194-dcc3d49ab795" providerId="AD" clId="Web-{837A9393-E841-7706-5D23-DE9E6A30709F}" dt="2025-05-19T22:12:27.581" v="2083" actId="20577"/>
          <ac:spMkLst>
            <pc:docMk/>
            <pc:sldMk cId="2266205102" sldId="278"/>
            <ac:spMk id="2" creationId="{44B8D9EB-CF5B-9FD6-CC29-D55ADCFCDE97}"/>
          </ac:spMkLst>
        </pc:spChg>
        <pc:spChg chg="mod">
          <ac:chgData name="Rio Galea (2400128)" userId="S::2400128@student.uwtsd.ac.uk::c309fa25-dafa-45c7-b194-dcc3d49ab795" providerId="AD" clId="Web-{837A9393-E841-7706-5D23-DE9E6A30709F}" dt="2025-05-19T22:12:17.581" v="2081" actId="20577"/>
          <ac:spMkLst>
            <pc:docMk/>
            <pc:sldMk cId="2266205102" sldId="278"/>
            <ac:spMk id="3" creationId="{E0271654-A6F5-0AD2-70AA-F9484BCF4FAC}"/>
          </ac:spMkLst>
        </pc:spChg>
      </pc:sldChg>
      <pc:sldChg chg="modSp del">
        <pc:chgData name="Rio Galea (2400128)" userId="S::2400128@student.uwtsd.ac.uk::c309fa25-dafa-45c7-b194-dcc3d49ab795" providerId="AD" clId="Web-{837A9393-E841-7706-5D23-DE9E6A30709F}" dt="2025-05-19T21:13:35.433" v="1494"/>
        <pc:sldMkLst>
          <pc:docMk/>
          <pc:sldMk cId="1075066852" sldId="280"/>
        </pc:sldMkLst>
        <pc:spChg chg="mod">
          <ac:chgData name="Rio Galea (2400128)" userId="S::2400128@student.uwtsd.ac.uk::c309fa25-dafa-45c7-b194-dcc3d49ab795" providerId="AD" clId="Web-{837A9393-E841-7706-5D23-DE9E6A30709F}" dt="2025-05-19T21:09:23.630" v="1171" actId="20577"/>
          <ac:spMkLst>
            <pc:docMk/>
            <pc:sldMk cId="1075066852" sldId="280"/>
            <ac:spMk id="3" creationId="{86C809F0-E1E7-6F94-C6A3-F4815D1F5A8D}"/>
          </ac:spMkLst>
        </pc:spChg>
      </pc:sldChg>
      <pc:sldChg chg="modSp">
        <pc:chgData name="Rio Galea (2400128)" userId="S::2400128@student.uwtsd.ac.uk::c309fa25-dafa-45c7-b194-dcc3d49ab795" providerId="AD" clId="Web-{837A9393-E841-7706-5D23-DE9E6A30709F}" dt="2025-05-19T22:15:24.632" v="2095" actId="20577"/>
        <pc:sldMkLst>
          <pc:docMk/>
          <pc:sldMk cId="2470448536" sldId="281"/>
        </pc:sldMkLst>
        <pc:spChg chg="mod">
          <ac:chgData name="Rio Galea (2400128)" userId="S::2400128@student.uwtsd.ac.uk::c309fa25-dafa-45c7-b194-dcc3d49ab795" providerId="AD" clId="Web-{837A9393-E841-7706-5D23-DE9E6A30709F}" dt="2025-05-19T22:15:24.632" v="2095" actId="20577"/>
          <ac:spMkLst>
            <pc:docMk/>
            <pc:sldMk cId="2470448536" sldId="281"/>
            <ac:spMk id="3" creationId="{B363699E-CE9C-D877-0C2E-1DFF0FB68F1E}"/>
          </ac:spMkLst>
        </pc:spChg>
        <pc:spChg chg="mod">
          <ac:chgData name="Rio Galea (2400128)" userId="S::2400128@student.uwtsd.ac.uk::c309fa25-dafa-45c7-b194-dcc3d49ab795" providerId="AD" clId="Web-{837A9393-E841-7706-5D23-DE9E6A30709F}" dt="2025-05-19T22:13:52.286" v="2084" actId="20577"/>
          <ac:spMkLst>
            <pc:docMk/>
            <pc:sldMk cId="2470448536" sldId="281"/>
            <ac:spMk id="7" creationId="{2AB250F8-4839-0C20-4E7E-8385100097EC}"/>
          </ac:spMkLst>
        </pc:spChg>
      </pc:sldChg>
      <pc:sldChg chg="modSp">
        <pc:chgData name="Rio Galea (2400128)" userId="S::2400128@student.uwtsd.ac.uk::c309fa25-dafa-45c7-b194-dcc3d49ab795" providerId="AD" clId="Web-{837A9393-E841-7706-5D23-DE9E6A30709F}" dt="2025-05-19T21:52:14.293" v="1739" actId="20577"/>
        <pc:sldMkLst>
          <pc:docMk/>
          <pc:sldMk cId="2104948532" sldId="282"/>
        </pc:sldMkLst>
        <pc:spChg chg="mod">
          <ac:chgData name="Rio Galea (2400128)" userId="S::2400128@student.uwtsd.ac.uk::c309fa25-dafa-45c7-b194-dcc3d49ab795" providerId="AD" clId="Web-{837A9393-E841-7706-5D23-DE9E6A30709F}" dt="2025-05-19T21:52:14.293" v="1739" actId="20577"/>
          <ac:spMkLst>
            <pc:docMk/>
            <pc:sldMk cId="2104948532" sldId="282"/>
            <ac:spMk id="8" creationId="{F90920F7-C8A0-05E4-26C3-991BEB9EAD35}"/>
          </ac:spMkLst>
        </pc:spChg>
      </pc:sldChg>
      <pc:sldChg chg="modSp">
        <pc:chgData name="Rio Galea (2400128)" userId="S::2400128@student.uwtsd.ac.uk::c309fa25-dafa-45c7-b194-dcc3d49ab795" providerId="AD" clId="Web-{837A9393-E841-7706-5D23-DE9E6A30709F}" dt="2025-05-19T21:30:08.273" v="1577" actId="20577"/>
        <pc:sldMkLst>
          <pc:docMk/>
          <pc:sldMk cId="2783261897" sldId="283"/>
        </pc:sldMkLst>
        <pc:spChg chg="mod">
          <ac:chgData name="Rio Galea (2400128)" userId="S::2400128@student.uwtsd.ac.uk::c309fa25-dafa-45c7-b194-dcc3d49ab795" providerId="AD" clId="Web-{837A9393-E841-7706-5D23-DE9E6A30709F}" dt="2025-05-19T21:30:08.273" v="1577" actId="20577"/>
          <ac:spMkLst>
            <pc:docMk/>
            <pc:sldMk cId="2783261897" sldId="283"/>
            <ac:spMk id="3" creationId="{FCF97891-0AE6-200F-5A62-80210D7AD700}"/>
          </ac:spMkLst>
        </pc:spChg>
      </pc:sldChg>
      <pc:sldChg chg="modSp">
        <pc:chgData name="Rio Galea (2400128)" userId="S::2400128@student.uwtsd.ac.uk::c309fa25-dafa-45c7-b194-dcc3d49ab795" providerId="AD" clId="Web-{837A9393-E841-7706-5D23-DE9E6A30709F}" dt="2025-05-19T20:59:36.678" v="894" actId="20577"/>
        <pc:sldMkLst>
          <pc:docMk/>
          <pc:sldMk cId="582464765" sldId="285"/>
        </pc:sldMkLst>
        <pc:spChg chg="mod">
          <ac:chgData name="Rio Galea (2400128)" userId="S::2400128@student.uwtsd.ac.uk::c309fa25-dafa-45c7-b194-dcc3d49ab795" providerId="AD" clId="Web-{837A9393-E841-7706-5D23-DE9E6A30709F}" dt="2025-05-19T20:59:36.678" v="894" actId="20577"/>
          <ac:spMkLst>
            <pc:docMk/>
            <pc:sldMk cId="582464765" sldId="285"/>
            <ac:spMk id="3" creationId="{2CDBA9A2-48D2-BD37-2225-E902A8DC6B82}"/>
          </ac:spMkLst>
        </pc:spChg>
      </pc:sldChg>
      <pc:sldChg chg="modSp del">
        <pc:chgData name="Rio Galea (2400128)" userId="S::2400128@student.uwtsd.ac.uk::c309fa25-dafa-45c7-b194-dcc3d49ab795" providerId="AD" clId="Web-{837A9393-E841-7706-5D23-DE9E6A30709F}" dt="2025-05-19T21:13:36.089" v="1495"/>
        <pc:sldMkLst>
          <pc:docMk/>
          <pc:sldMk cId="1126246304" sldId="286"/>
        </pc:sldMkLst>
        <pc:spChg chg="mod">
          <ac:chgData name="Rio Galea (2400128)" userId="S::2400128@student.uwtsd.ac.uk::c309fa25-dafa-45c7-b194-dcc3d49ab795" providerId="AD" clId="Web-{837A9393-E841-7706-5D23-DE9E6A30709F}" dt="2025-05-19T21:09:57.474" v="1183" actId="20577"/>
          <ac:spMkLst>
            <pc:docMk/>
            <pc:sldMk cId="1126246304" sldId="286"/>
            <ac:spMk id="3" creationId="{2E9E8F82-86C0-BEF6-6D9A-EF9BBFCD0EEB}"/>
          </ac:spMkLst>
        </pc:spChg>
      </pc:sldChg>
      <pc:sldChg chg="modSp">
        <pc:chgData name="Rio Galea (2400128)" userId="S::2400128@student.uwtsd.ac.uk::c309fa25-dafa-45c7-b194-dcc3d49ab795" providerId="AD" clId="Web-{837A9393-E841-7706-5D23-DE9E6A30709F}" dt="2025-05-19T21:53:24.061" v="1783" actId="20577"/>
        <pc:sldMkLst>
          <pc:docMk/>
          <pc:sldMk cId="929880673" sldId="287"/>
        </pc:sldMkLst>
        <pc:spChg chg="mod">
          <ac:chgData name="Rio Galea (2400128)" userId="S::2400128@student.uwtsd.ac.uk::c309fa25-dafa-45c7-b194-dcc3d49ab795" providerId="AD" clId="Web-{837A9393-E841-7706-5D23-DE9E6A30709F}" dt="2025-05-19T21:53:24.061" v="1783" actId="20577"/>
          <ac:spMkLst>
            <pc:docMk/>
            <pc:sldMk cId="929880673" sldId="287"/>
            <ac:spMk id="3" creationId="{9B007612-C370-37BD-D491-4A2C6DA2E31A}"/>
          </ac:spMkLst>
        </pc:spChg>
      </pc:sldChg>
      <pc:sldChg chg="modSp">
        <pc:chgData name="Rio Galea (2400128)" userId="S::2400128@student.uwtsd.ac.uk::c309fa25-dafa-45c7-b194-dcc3d49ab795" providerId="AD" clId="Web-{837A9393-E841-7706-5D23-DE9E6A30709F}" dt="2025-05-20T07:10:45.871" v="2169" actId="20577"/>
        <pc:sldMkLst>
          <pc:docMk/>
          <pc:sldMk cId="395532307" sldId="289"/>
        </pc:sldMkLst>
        <pc:spChg chg="mod">
          <ac:chgData name="Rio Galea (2400128)" userId="S::2400128@student.uwtsd.ac.uk::c309fa25-dafa-45c7-b194-dcc3d49ab795" providerId="AD" clId="Web-{837A9393-E841-7706-5D23-DE9E6A30709F}" dt="2025-05-20T07:10:45.871" v="2169" actId="20577"/>
          <ac:spMkLst>
            <pc:docMk/>
            <pc:sldMk cId="395532307" sldId="289"/>
            <ac:spMk id="2" creationId="{BF8CEC3E-B3BC-884D-EB61-44DEF25B7749}"/>
          </ac:spMkLst>
        </pc:spChg>
      </pc:sldChg>
      <pc:sldChg chg="delSp modSp">
        <pc:chgData name="Rio Galea (2400128)" userId="S::2400128@student.uwtsd.ac.uk::c309fa25-dafa-45c7-b194-dcc3d49ab795" providerId="AD" clId="Web-{837A9393-E841-7706-5D23-DE9E6A30709F}" dt="2025-05-20T07:10:57.934" v="2176" actId="1076"/>
        <pc:sldMkLst>
          <pc:docMk/>
          <pc:sldMk cId="4095111615" sldId="290"/>
        </pc:sldMkLst>
        <pc:spChg chg="del mod">
          <ac:chgData name="Rio Galea (2400128)" userId="S::2400128@student.uwtsd.ac.uk::c309fa25-dafa-45c7-b194-dcc3d49ab795" providerId="AD" clId="Web-{837A9393-E841-7706-5D23-DE9E6A30709F}" dt="2025-05-20T07:10:53.480" v="2175"/>
          <ac:spMkLst>
            <pc:docMk/>
            <pc:sldMk cId="4095111615" sldId="290"/>
            <ac:spMk id="2" creationId="{D4EFDB27-3036-1B87-D481-BB2F0DC3388F}"/>
          </ac:spMkLst>
        </pc:spChg>
        <pc:spChg chg="mod">
          <ac:chgData name="Rio Galea (2400128)" userId="S::2400128@student.uwtsd.ac.uk::c309fa25-dafa-45c7-b194-dcc3d49ab795" providerId="AD" clId="Web-{837A9393-E841-7706-5D23-DE9E6A30709F}" dt="2025-05-20T07:10:57.934" v="2176" actId="1076"/>
          <ac:spMkLst>
            <pc:docMk/>
            <pc:sldMk cId="4095111615" sldId="290"/>
            <ac:spMk id="3" creationId="{66DEB0A7-B6CF-3B16-DD79-A1049B368517}"/>
          </ac:spMkLst>
        </pc:spChg>
      </pc:sldChg>
      <pc:sldChg chg="delSp modSp new">
        <pc:chgData name="Rio Galea (2400128)" userId="S::2400128@student.uwtsd.ac.uk::c309fa25-dafa-45c7-b194-dcc3d49ab795" providerId="AD" clId="Web-{837A9393-E841-7706-5D23-DE9E6A30709F}" dt="2025-05-19T20:54:14.421" v="769" actId="1076"/>
        <pc:sldMkLst>
          <pc:docMk/>
          <pc:sldMk cId="2548924891" sldId="291"/>
        </pc:sldMkLst>
        <pc:spChg chg="del mod">
          <ac:chgData name="Rio Galea (2400128)" userId="S::2400128@student.uwtsd.ac.uk::c309fa25-dafa-45c7-b194-dcc3d49ab795" providerId="AD" clId="Web-{837A9393-E841-7706-5D23-DE9E6A30709F}" dt="2025-05-19T20:52:27.777" v="755"/>
          <ac:spMkLst>
            <pc:docMk/>
            <pc:sldMk cId="2548924891" sldId="291"/>
            <ac:spMk id="2" creationId="{87D403BA-D94E-0BB2-6CD2-99091DFCE985}"/>
          </ac:spMkLst>
        </pc:spChg>
        <pc:spChg chg="mod">
          <ac:chgData name="Rio Galea (2400128)" userId="S::2400128@student.uwtsd.ac.uk::c309fa25-dafa-45c7-b194-dcc3d49ab795" providerId="AD" clId="Web-{837A9393-E841-7706-5D23-DE9E6A30709F}" dt="2025-05-19T20:54:14.421" v="769" actId="1076"/>
          <ac:spMkLst>
            <pc:docMk/>
            <pc:sldMk cId="2548924891" sldId="291"/>
            <ac:spMk id="3" creationId="{472789C8-C5C6-149F-FF66-ACF1D8CC1F29}"/>
          </ac:spMkLst>
        </pc:spChg>
      </pc:sldChg>
      <pc:sldChg chg="addSp delSp modSp new">
        <pc:chgData name="Rio Galea (2400128)" userId="S::2400128@student.uwtsd.ac.uk::c309fa25-dafa-45c7-b194-dcc3d49ab795" providerId="AD" clId="Web-{837A9393-E841-7706-5D23-DE9E6A30709F}" dt="2025-05-19T21:13:17.604" v="1491" actId="20577"/>
        <pc:sldMkLst>
          <pc:docMk/>
          <pc:sldMk cId="807068732" sldId="292"/>
        </pc:sldMkLst>
        <pc:spChg chg="del">
          <ac:chgData name="Rio Galea (2400128)" userId="S::2400128@student.uwtsd.ac.uk::c309fa25-dafa-45c7-b194-dcc3d49ab795" providerId="AD" clId="Web-{837A9393-E841-7706-5D23-DE9E6A30709F}" dt="2025-05-19T21:04:43.811" v="1056"/>
          <ac:spMkLst>
            <pc:docMk/>
            <pc:sldMk cId="807068732" sldId="292"/>
            <ac:spMk id="2" creationId="{B5BF300D-98B1-9E6A-CC73-E1C52261647F}"/>
          </ac:spMkLst>
        </pc:spChg>
        <pc:spChg chg="add del mod">
          <ac:chgData name="Rio Galea (2400128)" userId="S::2400128@student.uwtsd.ac.uk::c309fa25-dafa-45c7-b194-dcc3d49ab795" providerId="AD" clId="Web-{837A9393-E841-7706-5D23-DE9E6A30709F}" dt="2025-05-19T21:13:17.604" v="1491" actId="20577"/>
          <ac:spMkLst>
            <pc:docMk/>
            <pc:sldMk cId="807068732" sldId="292"/>
            <ac:spMk id="3" creationId="{6ABD0A2D-797F-AC80-3A56-7D553E09135D}"/>
          </ac:spMkLst>
        </pc:spChg>
      </pc:sldChg>
    </pc:docChg>
  </pc:docChgLst>
  <pc:docChgLst>
    <pc:chgData name="Rio Galea (2400128)" userId="S::2400128@student.uwtsd.ac.uk::c309fa25-dafa-45c7-b194-dcc3d49ab795" providerId="AD" clId="Web-{E52A23CE-605F-15DA-4FDE-7A14EF1DDB7B}"/>
    <pc:docChg chg="addSld delSld modSld sldOrd">
      <pc:chgData name="Rio Galea (2400128)" userId="S::2400128@student.uwtsd.ac.uk::c309fa25-dafa-45c7-b194-dcc3d49ab795" providerId="AD" clId="Web-{E52A23CE-605F-15DA-4FDE-7A14EF1DDB7B}" dt="2025-05-19T20:30:06.191" v="9785" actId="20577"/>
      <pc:docMkLst>
        <pc:docMk/>
      </pc:docMkLst>
      <pc:sldChg chg="modSp ord">
        <pc:chgData name="Rio Galea (2400128)" userId="S::2400128@student.uwtsd.ac.uk::c309fa25-dafa-45c7-b194-dcc3d49ab795" providerId="AD" clId="Web-{E52A23CE-605F-15DA-4FDE-7A14EF1DDB7B}" dt="2025-05-19T16:47:32.529" v="9242" actId="14100"/>
        <pc:sldMkLst>
          <pc:docMk/>
          <pc:sldMk cId="3708143121" sldId="257"/>
        </pc:sldMkLst>
        <pc:spChg chg="mod">
          <ac:chgData name="Rio Galea (2400128)" userId="S::2400128@student.uwtsd.ac.uk::c309fa25-dafa-45c7-b194-dcc3d49ab795" providerId="AD" clId="Web-{E52A23CE-605F-15DA-4FDE-7A14EF1DDB7B}" dt="2025-05-19T16:12:33.289" v="9061" actId="20577"/>
          <ac:spMkLst>
            <pc:docMk/>
            <pc:sldMk cId="3708143121" sldId="257"/>
            <ac:spMk id="3" creationId="{52B3E838-311B-799C-78E5-35C5D5F71F5D}"/>
          </ac:spMkLst>
        </pc:spChg>
        <pc:spChg chg="mod">
          <ac:chgData name="Rio Galea (2400128)" userId="S::2400128@student.uwtsd.ac.uk::c309fa25-dafa-45c7-b194-dcc3d49ab795" providerId="AD" clId="Web-{E52A23CE-605F-15DA-4FDE-7A14EF1DDB7B}" dt="2025-05-19T16:47:32.529" v="9242" actId="14100"/>
          <ac:spMkLst>
            <pc:docMk/>
            <pc:sldMk cId="3708143121" sldId="257"/>
            <ac:spMk id="11" creationId="{37DDAB0F-B81A-6566-304A-D30D16F2182B}"/>
          </ac:spMkLst>
        </pc:spChg>
      </pc:sldChg>
      <pc:sldChg chg="del">
        <pc:chgData name="Rio Galea (2400128)" userId="S::2400128@student.uwtsd.ac.uk::c309fa25-dafa-45c7-b194-dcc3d49ab795" providerId="AD" clId="Web-{E52A23CE-605F-15DA-4FDE-7A14EF1DDB7B}" dt="2025-05-18T19:34:10.448" v="2255"/>
        <pc:sldMkLst>
          <pc:docMk/>
          <pc:sldMk cId="3405877012" sldId="258"/>
        </pc:sldMkLst>
      </pc:sldChg>
      <pc:sldChg chg="ord">
        <pc:chgData name="Rio Galea (2400128)" userId="S::2400128@student.uwtsd.ac.uk::c309fa25-dafa-45c7-b194-dcc3d49ab795" providerId="AD" clId="Web-{E52A23CE-605F-15DA-4FDE-7A14EF1DDB7B}" dt="2025-05-19T18:57:20.825" v="9266"/>
        <pc:sldMkLst>
          <pc:docMk/>
          <pc:sldMk cId="1772826812" sldId="259"/>
        </pc:sldMkLst>
      </pc:sldChg>
      <pc:sldChg chg="modSp ord">
        <pc:chgData name="Rio Galea (2400128)" userId="S::2400128@student.uwtsd.ac.uk::c309fa25-dafa-45c7-b194-dcc3d49ab795" providerId="AD" clId="Web-{E52A23CE-605F-15DA-4FDE-7A14EF1DDB7B}" dt="2025-05-19T19:57:35.239" v="9391" actId="20577"/>
        <pc:sldMkLst>
          <pc:docMk/>
          <pc:sldMk cId="1031162374" sldId="260"/>
        </pc:sldMkLst>
        <pc:spChg chg="mod">
          <ac:chgData name="Rio Galea (2400128)" userId="S::2400128@student.uwtsd.ac.uk::c309fa25-dafa-45c7-b194-dcc3d49ab795" providerId="AD" clId="Web-{E52A23CE-605F-15DA-4FDE-7A14EF1DDB7B}" dt="2025-05-19T19:57:35.239" v="9391" actId="20577"/>
          <ac:spMkLst>
            <pc:docMk/>
            <pc:sldMk cId="1031162374" sldId="260"/>
            <ac:spMk id="3" creationId="{2B6E3C39-1FFD-8BD2-727A-4526C48175F6}"/>
          </ac:spMkLst>
        </pc:spChg>
        <pc:spChg chg="mod">
          <ac:chgData name="Rio Galea (2400128)" userId="S::2400128@student.uwtsd.ac.uk::c309fa25-dafa-45c7-b194-dcc3d49ab795" providerId="AD" clId="Web-{E52A23CE-605F-15DA-4FDE-7A14EF1DDB7B}" dt="2025-05-18T22:45:40.866" v="3300" actId="14100"/>
          <ac:spMkLst>
            <pc:docMk/>
            <pc:sldMk cId="1031162374" sldId="260"/>
            <ac:spMk id="7" creationId="{A173909B-2696-F6C7-112B-0648654AAEBE}"/>
          </ac:spMkLst>
        </pc:spChg>
      </pc:sldChg>
      <pc:sldChg chg="ord">
        <pc:chgData name="Rio Galea (2400128)" userId="S::2400128@student.uwtsd.ac.uk::c309fa25-dafa-45c7-b194-dcc3d49ab795" providerId="AD" clId="Web-{E52A23CE-605F-15DA-4FDE-7A14EF1DDB7B}" dt="2025-05-19T18:57:30.341" v="9267"/>
        <pc:sldMkLst>
          <pc:docMk/>
          <pc:sldMk cId="2749263661" sldId="261"/>
        </pc:sldMkLst>
      </pc:sldChg>
      <pc:sldChg chg="modSp ord">
        <pc:chgData name="Rio Galea (2400128)" userId="S::2400128@student.uwtsd.ac.uk::c309fa25-dafa-45c7-b194-dcc3d49ab795" providerId="AD" clId="Web-{E52A23CE-605F-15DA-4FDE-7A14EF1DDB7B}" dt="2025-05-18T19:47:17.164" v="2327" actId="1076"/>
        <pc:sldMkLst>
          <pc:docMk/>
          <pc:sldMk cId="230217788" sldId="262"/>
        </pc:sldMkLst>
        <pc:spChg chg="mod">
          <ac:chgData name="Rio Galea (2400128)" userId="S::2400128@student.uwtsd.ac.uk::c309fa25-dafa-45c7-b194-dcc3d49ab795" providerId="AD" clId="Web-{E52A23CE-605F-15DA-4FDE-7A14EF1DDB7B}" dt="2025-05-18T19:47:17.164" v="2327" actId="1076"/>
          <ac:spMkLst>
            <pc:docMk/>
            <pc:sldMk cId="230217788" sldId="262"/>
            <ac:spMk id="3" creationId="{FD669B3B-5CEC-239A-9C57-8C07B5B17EAE}"/>
          </ac:spMkLst>
        </pc:spChg>
        <pc:spChg chg="mod">
          <ac:chgData name="Rio Galea (2400128)" userId="S::2400128@student.uwtsd.ac.uk::c309fa25-dafa-45c7-b194-dcc3d49ab795" providerId="AD" clId="Web-{E52A23CE-605F-15DA-4FDE-7A14EF1DDB7B}" dt="2025-05-18T19:46:47.647" v="2323" actId="1076"/>
          <ac:spMkLst>
            <pc:docMk/>
            <pc:sldMk cId="230217788" sldId="262"/>
            <ac:spMk id="7" creationId="{060B0B82-8DDA-DCCB-EF53-FE47EF0F1E83}"/>
          </ac:spMkLst>
        </pc:spChg>
      </pc:sldChg>
      <pc:sldChg chg="modSp">
        <pc:chgData name="Rio Galea (2400128)" userId="S::2400128@student.uwtsd.ac.uk::c309fa25-dafa-45c7-b194-dcc3d49ab795" providerId="AD" clId="Web-{E52A23CE-605F-15DA-4FDE-7A14EF1DDB7B}" dt="2025-05-19T16:10:48.333" v="9045" actId="20577"/>
        <pc:sldMkLst>
          <pc:docMk/>
          <pc:sldMk cId="3633415427" sldId="263"/>
        </pc:sldMkLst>
        <pc:spChg chg="mod">
          <ac:chgData name="Rio Galea (2400128)" userId="S::2400128@student.uwtsd.ac.uk::c309fa25-dafa-45c7-b194-dcc3d49ab795" providerId="AD" clId="Web-{E52A23CE-605F-15DA-4FDE-7A14EF1DDB7B}" dt="2025-05-19T16:10:48.333" v="9045" actId="20577"/>
          <ac:spMkLst>
            <pc:docMk/>
            <pc:sldMk cId="3633415427" sldId="263"/>
            <ac:spMk id="3" creationId="{A82FD6CB-3722-3550-C9D5-765186DE75AE}"/>
          </ac:spMkLst>
        </pc:spChg>
        <pc:spChg chg="mod">
          <ac:chgData name="Rio Galea (2400128)" userId="S::2400128@student.uwtsd.ac.uk::c309fa25-dafa-45c7-b194-dcc3d49ab795" providerId="AD" clId="Web-{E52A23CE-605F-15DA-4FDE-7A14EF1DDB7B}" dt="2025-05-18T19:45:14.173" v="2302" actId="20577"/>
          <ac:spMkLst>
            <pc:docMk/>
            <pc:sldMk cId="3633415427" sldId="263"/>
            <ac:spMk id="7" creationId="{05848311-882C-45C5-A117-ECF103383751}"/>
          </ac:spMkLst>
        </pc:spChg>
      </pc:sldChg>
      <pc:sldChg chg="modSp ord">
        <pc:chgData name="Rio Galea (2400128)" userId="S::2400128@student.uwtsd.ac.uk::c309fa25-dafa-45c7-b194-dcc3d49ab795" providerId="AD" clId="Web-{E52A23CE-605F-15DA-4FDE-7A14EF1DDB7B}" dt="2025-05-19T19:20:28.158" v="9327" actId="20577"/>
        <pc:sldMkLst>
          <pc:docMk/>
          <pc:sldMk cId="3036570552" sldId="264"/>
        </pc:sldMkLst>
        <pc:spChg chg="mod">
          <ac:chgData name="Rio Galea (2400128)" userId="S::2400128@student.uwtsd.ac.uk::c309fa25-dafa-45c7-b194-dcc3d49ab795" providerId="AD" clId="Web-{E52A23CE-605F-15DA-4FDE-7A14EF1DDB7B}" dt="2025-05-19T19:20:28.158" v="9327" actId="20577"/>
          <ac:spMkLst>
            <pc:docMk/>
            <pc:sldMk cId="3036570552" sldId="264"/>
            <ac:spMk id="3" creationId="{9B46C0B1-83D6-D2EE-AEF7-2C44629E36F9}"/>
          </ac:spMkLst>
        </pc:spChg>
        <pc:spChg chg="mod">
          <ac:chgData name="Rio Galea (2400128)" userId="S::2400128@student.uwtsd.ac.uk::c309fa25-dafa-45c7-b194-dcc3d49ab795" providerId="AD" clId="Web-{E52A23CE-605F-15DA-4FDE-7A14EF1DDB7B}" dt="2025-05-19T19:20:21.283" v="9325" actId="1076"/>
          <ac:spMkLst>
            <pc:docMk/>
            <pc:sldMk cId="3036570552" sldId="264"/>
            <ac:spMk id="7" creationId="{1EC5DD2F-E602-7103-2AE9-E8706131F8DB}"/>
          </ac:spMkLst>
        </pc:spChg>
      </pc:sldChg>
      <pc:sldChg chg="modSp del ord modNotes">
        <pc:chgData name="Rio Galea (2400128)" userId="S::2400128@student.uwtsd.ac.uk::c309fa25-dafa-45c7-b194-dcc3d49ab795" providerId="AD" clId="Web-{E52A23CE-605F-15DA-4FDE-7A14EF1DDB7B}" dt="2025-05-19T19:14:50.041" v="9270"/>
        <pc:sldMkLst>
          <pc:docMk/>
          <pc:sldMk cId="661736242" sldId="265"/>
        </pc:sldMkLst>
        <pc:spChg chg="mod">
          <ac:chgData name="Rio Galea (2400128)" userId="S::2400128@student.uwtsd.ac.uk::c309fa25-dafa-45c7-b194-dcc3d49ab795" providerId="AD" clId="Web-{E52A23CE-605F-15DA-4FDE-7A14EF1DDB7B}" dt="2025-05-18T21:34:21.919" v="3008" actId="20577"/>
          <ac:spMkLst>
            <pc:docMk/>
            <pc:sldMk cId="661736242" sldId="265"/>
            <ac:spMk id="3" creationId="{CE238B30-0D35-B315-0CA1-3E407005B4DA}"/>
          </ac:spMkLst>
        </pc:spChg>
        <pc:spChg chg="mod">
          <ac:chgData name="Rio Galea (2400128)" userId="S::2400128@student.uwtsd.ac.uk::c309fa25-dafa-45c7-b194-dcc3d49ab795" providerId="AD" clId="Web-{E52A23CE-605F-15DA-4FDE-7A14EF1DDB7B}" dt="2025-05-18T21:34:33.795" v="3011" actId="20577"/>
          <ac:spMkLst>
            <pc:docMk/>
            <pc:sldMk cId="661736242" sldId="265"/>
            <ac:spMk id="7" creationId="{E8B7D99A-2829-7025-EE1B-A550DCEB178F}"/>
          </ac:spMkLst>
        </pc:spChg>
      </pc:sldChg>
      <pc:sldChg chg="modSp add replId">
        <pc:chgData name="Rio Galea (2400128)" userId="S::2400128@student.uwtsd.ac.uk::c309fa25-dafa-45c7-b194-dcc3d49ab795" providerId="AD" clId="Web-{E52A23CE-605F-15DA-4FDE-7A14EF1DDB7B}" dt="2025-05-19T16:53:26.226" v="9246" actId="20577"/>
        <pc:sldMkLst>
          <pc:docMk/>
          <pc:sldMk cId="3450611084" sldId="266"/>
        </pc:sldMkLst>
        <pc:spChg chg="mod">
          <ac:chgData name="Rio Galea (2400128)" userId="S::2400128@student.uwtsd.ac.uk::c309fa25-dafa-45c7-b194-dcc3d49ab795" providerId="AD" clId="Web-{E52A23CE-605F-15DA-4FDE-7A14EF1DDB7B}" dt="2025-05-19T16:53:26.226" v="9246" actId="20577"/>
          <ac:spMkLst>
            <pc:docMk/>
            <pc:sldMk cId="3450611084" sldId="266"/>
            <ac:spMk id="3" creationId="{0BD8A703-7AF1-3BFA-D6AC-1E4A6E8B3383}"/>
          </ac:spMkLst>
        </pc:spChg>
        <pc:spChg chg="mod">
          <ac:chgData name="Rio Galea (2400128)" userId="S::2400128@student.uwtsd.ac.uk::c309fa25-dafa-45c7-b194-dcc3d49ab795" providerId="AD" clId="Web-{E52A23CE-605F-15DA-4FDE-7A14EF1DDB7B}" dt="2025-05-18T19:48:19.527" v="2342" actId="1076"/>
          <ac:spMkLst>
            <pc:docMk/>
            <pc:sldMk cId="3450611084" sldId="266"/>
            <ac:spMk id="7" creationId="{15EC4EE2-4675-2D9A-EA55-A31B9977BD29}"/>
          </ac:spMkLst>
        </pc:spChg>
      </pc:sldChg>
      <pc:sldChg chg="modSp new ord">
        <pc:chgData name="Rio Galea (2400128)" userId="S::2400128@student.uwtsd.ac.uk::c309fa25-dafa-45c7-b194-dcc3d49ab795" providerId="AD" clId="Web-{E52A23CE-605F-15DA-4FDE-7A14EF1DDB7B}" dt="2025-05-19T12:45:28.389" v="6927" actId="20577"/>
        <pc:sldMkLst>
          <pc:docMk/>
          <pc:sldMk cId="2829546311" sldId="267"/>
        </pc:sldMkLst>
        <pc:spChg chg="mod">
          <ac:chgData name="Rio Galea (2400128)" userId="S::2400128@student.uwtsd.ac.uk::c309fa25-dafa-45c7-b194-dcc3d49ab795" providerId="AD" clId="Web-{E52A23CE-605F-15DA-4FDE-7A14EF1DDB7B}" dt="2025-05-19T10:06:59.739" v="5732" actId="1076"/>
          <ac:spMkLst>
            <pc:docMk/>
            <pc:sldMk cId="2829546311" sldId="267"/>
            <ac:spMk id="2" creationId="{A908E6C3-B355-F7C0-C5CB-7E39F730AA83}"/>
          </ac:spMkLst>
        </pc:spChg>
        <pc:spChg chg="mod">
          <ac:chgData name="Rio Galea (2400128)" userId="S::2400128@student.uwtsd.ac.uk::c309fa25-dafa-45c7-b194-dcc3d49ab795" providerId="AD" clId="Web-{E52A23CE-605F-15DA-4FDE-7A14EF1DDB7B}" dt="2025-05-19T12:45:28.389" v="6927" actId="20577"/>
          <ac:spMkLst>
            <pc:docMk/>
            <pc:sldMk cId="2829546311" sldId="267"/>
            <ac:spMk id="3" creationId="{26B65719-F18F-2B56-E8AF-34713F08B655}"/>
          </ac:spMkLst>
        </pc:spChg>
      </pc:sldChg>
      <pc:sldChg chg="modSp add del ord replId">
        <pc:chgData name="Rio Galea (2400128)" userId="S::2400128@student.uwtsd.ac.uk::c309fa25-dafa-45c7-b194-dcc3d49ab795" providerId="AD" clId="Web-{E52A23CE-605F-15DA-4FDE-7A14EF1DDB7B}" dt="2025-05-18T16:46:34.102" v="1378"/>
        <pc:sldMkLst>
          <pc:docMk/>
          <pc:sldMk cId="1828756378" sldId="268"/>
        </pc:sldMkLst>
        <pc:spChg chg="mod">
          <ac:chgData name="Rio Galea (2400128)" userId="S::2400128@student.uwtsd.ac.uk::c309fa25-dafa-45c7-b194-dcc3d49ab795" providerId="AD" clId="Web-{E52A23CE-605F-15DA-4FDE-7A14EF1DDB7B}" dt="2025-05-18T16:28:44.576" v="1047" actId="20577"/>
          <ac:spMkLst>
            <pc:docMk/>
            <pc:sldMk cId="1828756378" sldId="268"/>
            <ac:spMk id="3" creationId="{F23C69EF-E663-6B2F-E729-35868D1A2876}"/>
          </ac:spMkLst>
        </pc:spChg>
        <pc:spChg chg="mod">
          <ac:chgData name="Rio Galea (2400128)" userId="S::2400128@student.uwtsd.ac.uk::c309fa25-dafa-45c7-b194-dcc3d49ab795" providerId="AD" clId="Web-{E52A23CE-605F-15DA-4FDE-7A14EF1DDB7B}" dt="2025-05-18T15:55:30.375" v="346" actId="20577"/>
          <ac:spMkLst>
            <pc:docMk/>
            <pc:sldMk cId="1828756378" sldId="268"/>
            <ac:spMk id="7" creationId="{86F8BABE-273B-D413-8199-9134BB9B4674}"/>
          </ac:spMkLst>
        </pc:spChg>
      </pc:sldChg>
      <pc:sldChg chg="modSp add replId">
        <pc:chgData name="Rio Galea (2400128)" userId="S::2400128@student.uwtsd.ac.uk::c309fa25-dafa-45c7-b194-dcc3d49ab795" providerId="AD" clId="Web-{E52A23CE-605F-15DA-4FDE-7A14EF1DDB7B}" dt="2025-05-19T20:16:03.631" v="9455" actId="20577"/>
        <pc:sldMkLst>
          <pc:docMk/>
          <pc:sldMk cId="68019592" sldId="269"/>
        </pc:sldMkLst>
        <pc:spChg chg="mod">
          <ac:chgData name="Rio Galea (2400128)" userId="S::2400128@student.uwtsd.ac.uk::c309fa25-dafa-45c7-b194-dcc3d49ab795" providerId="AD" clId="Web-{E52A23CE-605F-15DA-4FDE-7A14EF1DDB7B}" dt="2025-05-19T20:16:03.631" v="9455" actId="20577"/>
          <ac:spMkLst>
            <pc:docMk/>
            <pc:sldMk cId="68019592" sldId="269"/>
            <ac:spMk id="3" creationId="{10DEA45B-7B9D-914A-9D55-2F09955D3C6C}"/>
          </ac:spMkLst>
        </pc:spChg>
        <pc:spChg chg="mod">
          <ac:chgData name="Rio Galea (2400128)" userId="S::2400128@student.uwtsd.ac.uk::c309fa25-dafa-45c7-b194-dcc3d49ab795" providerId="AD" clId="Web-{E52A23CE-605F-15DA-4FDE-7A14EF1DDB7B}" dt="2025-05-18T19:48:33.574" v="2343" actId="20577"/>
          <ac:spMkLst>
            <pc:docMk/>
            <pc:sldMk cId="68019592" sldId="269"/>
            <ac:spMk id="7" creationId="{B5C1F3CC-75EA-B843-9E07-4F56C45FAFE3}"/>
          </ac:spMkLst>
        </pc:spChg>
      </pc:sldChg>
      <pc:sldChg chg="new del">
        <pc:chgData name="Rio Galea (2400128)" userId="S::2400128@student.uwtsd.ac.uk::c309fa25-dafa-45c7-b194-dcc3d49ab795" providerId="AD" clId="Web-{E52A23CE-605F-15DA-4FDE-7A14EF1DDB7B}" dt="2025-05-18T16:29:16.983" v="1081"/>
        <pc:sldMkLst>
          <pc:docMk/>
          <pc:sldMk cId="3486673065" sldId="269"/>
        </pc:sldMkLst>
      </pc:sldChg>
      <pc:sldChg chg="modSp add replId">
        <pc:chgData name="Rio Galea (2400128)" userId="S::2400128@student.uwtsd.ac.uk::c309fa25-dafa-45c7-b194-dcc3d49ab795" providerId="AD" clId="Web-{E52A23CE-605F-15DA-4FDE-7A14EF1DDB7B}" dt="2025-05-19T19:50:56.179" v="9387" actId="20577"/>
        <pc:sldMkLst>
          <pc:docMk/>
          <pc:sldMk cId="3046008980" sldId="270"/>
        </pc:sldMkLst>
        <pc:spChg chg="mod">
          <ac:chgData name="Rio Galea (2400128)" userId="S::2400128@student.uwtsd.ac.uk::c309fa25-dafa-45c7-b194-dcc3d49ab795" providerId="AD" clId="Web-{E52A23CE-605F-15DA-4FDE-7A14EF1DDB7B}" dt="2025-05-19T19:50:56.179" v="9387" actId="20577"/>
          <ac:spMkLst>
            <pc:docMk/>
            <pc:sldMk cId="3046008980" sldId="270"/>
            <ac:spMk id="3" creationId="{0CDD9FFA-F29E-EDCD-3753-5603360A13B5}"/>
          </ac:spMkLst>
        </pc:spChg>
        <pc:spChg chg="mod">
          <ac:chgData name="Rio Galea (2400128)" userId="S::2400128@student.uwtsd.ac.uk::c309fa25-dafa-45c7-b194-dcc3d49ab795" providerId="AD" clId="Web-{E52A23CE-605F-15DA-4FDE-7A14EF1DDB7B}" dt="2025-05-18T19:48:39.434" v="2344" actId="20577"/>
          <ac:spMkLst>
            <pc:docMk/>
            <pc:sldMk cId="3046008980" sldId="270"/>
            <ac:spMk id="7" creationId="{62EBAC3B-129A-2AE1-7EEC-7566648F55AF}"/>
          </ac:spMkLst>
        </pc:spChg>
      </pc:sldChg>
      <pc:sldChg chg="addSp delSp modSp new">
        <pc:chgData name="Rio Galea (2400128)" userId="S::2400128@student.uwtsd.ac.uk::c309fa25-dafa-45c7-b194-dcc3d49ab795" providerId="AD" clId="Web-{E52A23CE-605F-15DA-4FDE-7A14EF1DDB7B}" dt="2025-05-19T10:06:53.192" v="5731" actId="1076"/>
        <pc:sldMkLst>
          <pc:docMk/>
          <pc:sldMk cId="3097231188" sldId="271"/>
        </pc:sldMkLst>
        <pc:spChg chg="mod">
          <ac:chgData name="Rio Galea (2400128)" userId="S::2400128@student.uwtsd.ac.uk::c309fa25-dafa-45c7-b194-dcc3d49ab795" providerId="AD" clId="Web-{E52A23CE-605F-15DA-4FDE-7A14EF1DDB7B}" dt="2025-05-19T10:06:48.739" v="5730" actId="1076"/>
          <ac:spMkLst>
            <pc:docMk/>
            <pc:sldMk cId="3097231188" sldId="271"/>
            <ac:spMk id="2" creationId="{DFF2C91F-F87F-698A-B032-6261B25B9D5A}"/>
          </ac:spMkLst>
        </pc:spChg>
        <pc:spChg chg="add del mod">
          <ac:chgData name="Rio Galea (2400128)" userId="S::2400128@student.uwtsd.ac.uk::c309fa25-dafa-45c7-b194-dcc3d49ab795" providerId="AD" clId="Web-{E52A23CE-605F-15DA-4FDE-7A14EF1DDB7B}" dt="2025-05-19T10:06:53.192" v="5731" actId="1076"/>
          <ac:spMkLst>
            <pc:docMk/>
            <pc:sldMk cId="3097231188" sldId="271"/>
            <ac:spMk id="3" creationId="{1B99C958-F396-5AA6-E478-B32FBBCDCBB1}"/>
          </ac:spMkLst>
        </pc:spChg>
        <pc:spChg chg="add del mod">
          <ac:chgData name="Rio Galea (2400128)" userId="S::2400128@student.uwtsd.ac.uk::c309fa25-dafa-45c7-b194-dcc3d49ab795" providerId="AD" clId="Web-{E52A23CE-605F-15DA-4FDE-7A14EF1DDB7B}" dt="2025-05-19T09:58:53.898" v="5511"/>
          <ac:spMkLst>
            <pc:docMk/>
            <pc:sldMk cId="3097231188" sldId="271"/>
            <ac:spMk id="8" creationId="{CAC2E16A-316C-1D5F-A2CA-C289DB86360C}"/>
          </ac:spMkLst>
        </pc:spChg>
      </pc:sldChg>
      <pc:sldChg chg="new del">
        <pc:chgData name="Rio Galea (2400128)" userId="S::2400128@student.uwtsd.ac.uk::c309fa25-dafa-45c7-b194-dcc3d49ab795" providerId="AD" clId="Web-{E52A23CE-605F-15DA-4FDE-7A14EF1DDB7B}" dt="2025-05-18T19:52:40.245" v="2346"/>
        <pc:sldMkLst>
          <pc:docMk/>
          <pc:sldMk cId="2029872511" sldId="272"/>
        </pc:sldMkLst>
      </pc:sldChg>
      <pc:sldChg chg="addSp delSp modSp add ord replId modNotes">
        <pc:chgData name="Rio Galea (2400128)" userId="S::2400128@student.uwtsd.ac.uk::c309fa25-dafa-45c7-b194-dcc3d49ab795" providerId="AD" clId="Web-{E52A23CE-605F-15DA-4FDE-7A14EF1DDB7B}" dt="2025-05-19T18:56:57.573" v="9265"/>
        <pc:sldMkLst>
          <pc:docMk/>
          <pc:sldMk cId="3013636586" sldId="272"/>
        </pc:sldMkLst>
        <pc:spChg chg="del">
          <ac:chgData name="Rio Galea (2400128)" userId="S::2400128@student.uwtsd.ac.uk::c309fa25-dafa-45c7-b194-dcc3d49ab795" providerId="AD" clId="Web-{E52A23CE-605F-15DA-4FDE-7A14EF1DDB7B}" dt="2025-05-18T19:52:58.355" v="2350"/>
          <ac:spMkLst>
            <pc:docMk/>
            <pc:sldMk cId="3013636586" sldId="272"/>
            <ac:spMk id="3" creationId="{75054EFE-EB2B-A108-0DCA-BDDB9A3D473D}"/>
          </ac:spMkLst>
        </pc:spChg>
        <pc:spChg chg="del mod">
          <ac:chgData name="Rio Galea (2400128)" userId="S::2400128@student.uwtsd.ac.uk::c309fa25-dafa-45c7-b194-dcc3d49ab795" providerId="AD" clId="Web-{E52A23CE-605F-15DA-4FDE-7A14EF1DDB7B}" dt="2025-05-18T19:52:49.104" v="2349"/>
          <ac:spMkLst>
            <pc:docMk/>
            <pc:sldMk cId="3013636586" sldId="272"/>
            <ac:spMk id="7" creationId="{C7A4E44E-E835-7B1E-D3C3-A07C87328B14}"/>
          </ac:spMkLst>
        </pc:spChg>
        <pc:picChg chg="add mod modCrop">
          <ac:chgData name="Rio Galea (2400128)" userId="S::2400128@student.uwtsd.ac.uk::c309fa25-dafa-45c7-b194-dcc3d49ab795" providerId="AD" clId="Web-{E52A23CE-605F-15DA-4FDE-7A14EF1DDB7B}" dt="2025-05-18T19:54:11.125" v="2358"/>
          <ac:picMkLst>
            <pc:docMk/>
            <pc:sldMk cId="3013636586" sldId="272"/>
            <ac:picMk id="2" creationId="{233393E7-AAA6-E223-2176-C97BEC85ED9D}"/>
          </ac:picMkLst>
        </pc:picChg>
      </pc:sldChg>
      <pc:sldChg chg="modSp add ord replId">
        <pc:chgData name="Rio Galea (2400128)" userId="S::2400128@student.uwtsd.ac.uk::c309fa25-dafa-45c7-b194-dcc3d49ab795" providerId="AD" clId="Web-{E52A23CE-605F-15DA-4FDE-7A14EF1DDB7B}" dt="2025-05-19T18:43:49.611" v="9249"/>
        <pc:sldMkLst>
          <pc:docMk/>
          <pc:sldMk cId="429597136" sldId="273"/>
        </pc:sldMkLst>
        <pc:spChg chg="mod">
          <ac:chgData name="Rio Galea (2400128)" userId="S::2400128@student.uwtsd.ac.uk::c309fa25-dafa-45c7-b194-dcc3d49ab795" providerId="AD" clId="Web-{E52A23CE-605F-15DA-4FDE-7A14EF1DDB7B}" dt="2025-05-19T11:08:50.034" v="5922" actId="20577"/>
          <ac:spMkLst>
            <pc:docMk/>
            <pc:sldMk cId="429597136" sldId="273"/>
            <ac:spMk id="3" creationId="{A9BB9516-2FA6-E2D9-58B2-0E21E21F776A}"/>
          </ac:spMkLst>
        </pc:spChg>
        <pc:spChg chg="mod">
          <ac:chgData name="Rio Galea (2400128)" userId="S::2400128@student.uwtsd.ac.uk::c309fa25-dafa-45c7-b194-dcc3d49ab795" providerId="AD" clId="Web-{E52A23CE-605F-15DA-4FDE-7A14EF1DDB7B}" dt="2025-05-18T20:00:25.443" v="2372" actId="20577"/>
          <ac:spMkLst>
            <pc:docMk/>
            <pc:sldMk cId="429597136" sldId="273"/>
            <ac:spMk id="7" creationId="{485CDFAF-A2EB-AB53-1897-65F6C0B8FCCF}"/>
          </ac:spMkLst>
        </pc:spChg>
      </pc:sldChg>
      <pc:sldChg chg="modSp add replId">
        <pc:chgData name="Rio Galea (2400128)" userId="S::2400128@student.uwtsd.ac.uk::c309fa25-dafa-45c7-b194-dcc3d49ab795" providerId="AD" clId="Web-{E52A23CE-605F-15DA-4FDE-7A14EF1DDB7B}" dt="2025-05-19T20:10:52.405" v="9435" actId="20577"/>
        <pc:sldMkLst>
          <pc:docMk/>
          <pc:sldMk cId="2194379162" sldId="274"/>
        </pc:sldMkLst>
        <pc:spChg chg="mod">
          <ac:chgData name="Rio Galea (2400128)" userId="S::2400128@student.uwtsd.ac.uk::c309fa25-dafa-45c7-b194-dcc3d49ab795" providerId="AD" clId="Web-{E52A23CE-605F-15DA-4FDE-7A14EF1DDB7B}" dt="2025-05-19T20:10:52.405" v="9435" actId="20577"/>
          <ac:spMkLst>
            <pc:docMk/>
            <pc:sldMk cId="2194379162" sldId="274"/>
            <ac:spMk id="3" creationId="{F4EFA27F-794B-2613-8FB0-4AE9B2218584}"/>
          </ac:spMkLst>
        </pc:spChg>
        <pc:spChg chg="mod">
          <ac:chgData name="Rio Galea (2400128)" userId="S::2400128@student.uwtsd.ac.uk::c309fa25-dafa-45c7-b194-dcc3d49ab795" providerId="AD" clId="Web-{E52A23CE-605F-15DA-4FDE-7A14EF1DDB7B}" dt="2025-05-19T11:18:24.539" v="6038" actId="20577"/>
          <ac:spMkLst>
            <pc:docMk/>
            <pc:sldMk cId="2194379162" sldId="274"/>
            <ac:spMk id="7" creationId="{6264D888-44A8-F7C3-84E2-C3F78446D5E5}"/>
          </ac:spMkLst>
        </pc:spChg>
      </pc:sldChg>
      <pc:sldChg chg="addSp delSp modSp new modNotes">
        <pc:chgData name="Rio Galea (2400128)" userId="S::2400128@student.uwtsd.ac.uk::c309fa25-dafa-45c7-b194-dcc3d49ab795" providerId="AD" clId="Web-{E52A23CE-605F-15DA-4FDE-7A14EF1DDB7B}" dt="2025-05-19T20:11:38.221" v="9452" actId="20577"/>
        <pc:sldMkLst>
          <pc:docMk/>
          <pc:sldMk cId="85681985" sldId="275"/>
        </pc:sldMkLst>
        <pc:spChg chg="del">
          <ac:chgData name="Rio Galea (2400128)" userId="S::2400128@student.uwtsd.ac.uk::c309fa25-dafa-45c7-b194-dcc3d49ab795" providerId="AD" clId="Web-{E52A23CE-605F-15DA-4FDE-7A14EF1DDB7B}" dt="2025-05-18T22:50:26.070" v="3373"/>
          <ac:spMkLst>
            <pc:docMk/>
            <pc:sldMk cId="85681985" sldId="275"/>
            <ac:spMk id="2" creationId="{FF971FE1-012C-576F-C9A9-8B31815E230C}"/>
          </ac:spMkLst>
        </pc:spChg>
        <pc:spChg chg="mod">
          <ac:chgData name="Rio Galea (2400128)" userId="S::2400128@student.uwtsd.ac.uk::c309fa25-dafa-45c7-b194-dcc3d49ab795" providerId="AD" clId="Web-{E52A23CE-605F-15DA-4FDE-7A14EF1DDB7B}" dt="2025-05-19T20:11:09.453" v="9440" actId="20577"/>
          <ac:spMkLst>
            <pc:docMk/>
            <pc:sldMk cId="85681985" sldId="275"/>
            <ac:spMk id="3" creationId="{18DBB29C-DF38-DD66-B99D-4C2B3A1BC543}"/>
          </ac:spMkLst>
        </pc:spChg>
        <pc:spChg chg="add mod">
          <ac:chgData name="Rio Galea (2400128)" userId="S::2400128@student.uwtsd.ac.uk::c309fa25-dafa-45c7-b194-dcc3d49ab795" providerId="AD" clId="Web-{E52A23CE-605F-15DA-4FDE-7A14EF1DDB7B}" dt="2025-05-19T20:11:31.455" v="9450" actId="20577"/>
          <ac:spMkLst>
            <pc:docMk/>
            <pc:sldMk cId="85681985" sldId="275"/>
            <ac:spMk id="8" creationId="{48C276F3-10F8-1233-BBBE-EFF5806C4DF6}"/>
          </ac:spMkLst>
        </pc:spChg>
        <pc:spChg chg="add mod">
          <ac:chgData name="Rio Galea (2400128)" userId="S::2400128@student.uwtsd.ac.uk::c309fa25-dafa-45c7-b194-dcc3d49ab795" providerId="AD" clId="Web-{E52A23CE-605F-15DA-4FDE-7A14EF1DDB7B}" dt="2025-05-19T20:11:38.221" v="9452" actId="20577"/>
          <ac:spMkLst>
            <pc:docMk/>
            <pc:sldMk cId="85681985" sldId="275"/>
            <ac:spMk id="10" creationId="{A46C8AD2-DC4D-B60F-AFAA-114F37C5503C}"/>
          </ac:spMkLst>
        </pc:spChg>
        <pc:spChg chg="add mod">
          <ac:chgData name="Rio Galea (2400128)" userId="S::2400128@student.uwtsd.ac.uk::c309fa25-dafa-45c7-b194-dcc3d49ab795" providerId="AD" clId="Web-{E52A23CE-605F-15DA-4FDE-7A14EF1DDB7B}" dt="2025-05-19T20:11:23.986" v="9446" actId="20577"/>
          <ac:spMkLst>
            <pc:docMk/>
            <pc:sldMk cId="85681985" sldId="275"/>
            <ac:spMk id="12" creationId="{323637FD-E0ED-275E-5666-F62B71C2A023}"/>
          </ac:spMkLst>
        </pc:spChg>
        <pc:picChg chg="add mod modCrop">
          <ac:chgData name="Rio Galea (2400128)" userId="S::2400128@student.uwtsd.ac.uk::c309fa25-dafa-45c7-b194-dcc3d49ab795" providerId="AD" clId="Web-{E52A23CE-605F-15DA-4FDE-7A14EF1DDB7B}" dt="2025-05-18T23:01:24.154" v="3508" actId="14100"/>
          <ac:picMkLst>
            <pc:docMk/>
            <pc:sldMk cId="85681985" sldId="275"/>
            <ac:picMk id="7" creationId="{44BCF423-0070-0908-5025-EB36CE5C7514}"/>
          </ac:picMkLst>
        </pc:picChg>
        <pc:picChg chg="add mod modCrop">
          <ac:chgData name="Rio Galea (2400128)" userId="S::2400128@student.uwtsd.ac.uk::c309fa25-dafa-45c7-b194-dcc3d49ab795" providerId="AD" clId="Web-{E52A23CE-605F-15DA-4FDE-7A14EF1DDB7B}" dt="2025-05-18T23:04:54.806" v="3543" actId="14100"/>
          <ac:picMkLst>
            <pc:docMk/>
            <pc:sldMk cId="85681985" sldId="275"/>
            <ac:picMk id="9" creationId="{41928470-2773-EDEF-1612-AA07AA82136E}"/>
          </ac:picMkLst>
        </pc:picChg>
        <pc:picChg chg="add mod modCrop">
          <ac:chgData name="Rio Galea (2400128)" userId="S::2400128@student.uwtsd.ac.uk::c309fa25-dafa-45c7-b194-dcc3d49ab795" providerId="AD" clId="Web-{E52A23CE-605F-15DA-4FDE-7A14EF1DDB7B}" dt="2025-05-18T23:10:31.294" v="3628" actId="1076"/>
          <ac:picMkLst>
            <pc:docMk/>
            <pc:sldMk cId="85681985" sldId="275"/>
            <ac:picMk id="11" creationId="{A50EE8E3-0978-F91B-9514-F537AC341821}"/>
          </ac:picMkLst>
        </pc:picChg>
      </pc:sldChg>
      <pc:sldChg chg="modSp add ord replId">
        <pc:chgData name="Rio Galea (2400128)" userId="S::2400128@student.uwtsd.ac.uk::c309fa25-dafa-45c7-b194-dcc3d49ab795" providerId="AD" clId="Web-{E52A23CE-605F-15DA-4FDE-7A14EF1DDB7B}" dt="2025-05-19T19:15:40.904" v="9274" actId="14100"/>
        <pc:sldMkLst>
          <pc:docMk/>
          <pc:sldMk cId="1705840327" sldId="276"/>
        </pc:sldMkLst>
        <pc:spChg chg="mod">
          <ac:chgData name="Rio Galea (2400128)" userId="S::2400128@student.uwtsd.ac.uk::c309fa25-dafa-45c7-b194-dcc3d49ab795" providerId="AD" clId="Web-{E52A23CE-605F-15DA-4FDE-7A14EF1DDB7B}" dt="2025-05-19T16:23:16.774" v="9113" actId="20577"/>
          <ac:spMkLst>
            <pc:docMk/>
            <pc:sldMk cId="1705840327" sldId="276"/>
            <ac:spMk id="3" creationId="{3E59E622-316A-44F5-54AB-AFD404EE5D96}"/>
          </ac:spMkLst>
        </pc:spChg>
        <pc:spChg chg="mod">
          <ac:chgData name="Rio Galea (2400128)" userId="S::2400128@student.uwtsd.ac.uk::c309fa25-dafa-45c7-b194-dcc3d49ab795" providerId="AD" clId="Web-{E52A23CE-605F-15DA-4FDE-7A14EF1DDB7B}" dt="2025-05-19T19:15:40.904" v="9274" actId="14100"/>
          <ac:spMkLst>
            <pc:docMk/>
            <pc:sldMk cId="1705840327" sldId="276"/>
            <ac:spMk id="7" creationId="{FA5DF519-4D37-4E6D-EB8E-4EB5A77EB596}"/>
          </ac:spMkLst>
        </pc:spChg>
      </pc:sldChg>
      <pc:sldChg chg="modSp add ord replId">
        <pc:chgData name="Rio Galea (2400128)" userId="S::2400128@student.uwtsd.ac.uk::c309fa25-dafa-45c7-b194-dcc3d49ab795" providerId="AD" clId="Web-{E52A23CE-605F-15DA-4FDE-7A14EF1DDB7B}" dt="2025-05-19T18:45:11.507" v="9258" actId="20577"/>
        <pc:sldMkLst>
          <pc:docMk/>
          <pc:sldMk cId="2291036641" sldId="277"/>
        </pc:sldMkLst>
        <pc:spChg chg="mod">
          <ac:chgData name="Rio Galea (2400128)" userId="S::2400128@student.uwtsd.ac.uk::c309fa25-dafa-45c7-b194-dcc3d49ab795" providerId="AD" clId="Web-{E52A23CE-605F-15DA-4FDE-7A14EF1DDB7B}" dt="2025-05-19T18:45:11.507" v="9258" actId="20577"/>
          <ac:spMkLst>
            <pc:docMk/>
            <pc:sldMk cId="2291036641" sldId="277"/>
            <ac:spMk id="3" creationId="{A8033BEA-170D-069D-D102-39814390D6BF}"/>
          </ac:spMkLst>
        </pc:spChg>
        <pc:spChg chg="mod">
          <ac:chgData name="Rio Galea (2400128)" userId="S::2400128@student.uwtsd.ac.uk::c309fa25-dafa-45c7-b194-dcc3d49ab795" providerId="AD" clId="Web-{E52A23CE-605F-15DA-4FDE-7A14EF1DDB7B}" dt="2025-05-19T09:02:46.262" v="4335" actId="20577"/>
          <ac:spMkLst>
            <pc:docMk/>
            <pc:sldMk cId="2291036641" sldId="277"/>
            <ac:spMk id="7" creationId="{F497E29A-9986-8E20-1A8C-689DBF7BE185}"/>
          </ac:spMkLst>
        </pc:spChg>
      </pc:sldChg>
      <pc:sldChg chg="modSp new del">
        <pc:chgData name="Rio Galea (2400128)" userId="S::2400128@student.uwtsd.ac.uk::c309fa25-dafa-45c7-b194-dcc3d49ab795" providerId="AD" clId="Web-{E52A23CE-605F-15DA-4FDE-7A14EF1DDB7B}" dt="2025-05-19T09:00:27.117" v="4303"/>
        <pc:sldMkLst>
          <pc:docMk/>
          <pc:sldMk cId="3986996466" sldId="277"/>
        </pc:sldMkLst>
        <pc:spChg chg="mod">
          <ac:chgData name="Rio Galea (2400128)" userId="S::2400128@student.uwtsd.ac.uk::c309fa25-dafa-45c7-b194-dcc3d49ab795" providerId="AD" clId="Web-{E52A23CE-605F-15DA-4FDE-7A14EF1DDB7B}" dt="2025-05-19T09:00:24.789" v="4302" actId="20577"/>
          <ac:spMkLst>
            <pc:docMk/>
            <pc:sldMk cId="3986996466" sldId="277"/>
            <ac:spMk id="2" creationId="{9DC7CC69-300F-8F95-95BE-7FC677C239FB}"/>
          </ac:spMkLst>
        </pc:spChg>
      </pc:sldChg>
      <pc:sldChg chg="addSp delSp modSp add ord replId">
        <pc:chgData name="Rio Galea (2400128)" userId="S::2400128@student.uwtsd.ac.uk::c309fa25-dafa-45c7-b194-dcc3d49ab795" providerId="AD" clId="Web-{E52A23CE-605F-15DA-4FDE-7A14EF1DDB7B}" dt="2025-05-19T19:26:17.074" v="9347" actId="20577"/>
        <pc:sldMkLst>
          <pc:docMk/>
          <pc:sldMk cId="2266205102" sldId="278"/>
        </pc:sldMkLst>
        <pc:spChg chg="add mod">
          <ac:chgData name="Rio Galea (2400128)" userId="S::2400128@student.uwtsd.ac.uk::c309fa25-dafa-45c7-b194-dcc3d49ab795" providerId="AD" clId="Web-{E52A23CE-605F-15DA-4FDE-7A14EF1DDB7B}" dt="2025-05-19T19:24:08.924" v="9338" actId="20577"/>
          <ac:spMkLst>
            <pc:docMk/>
            <pc:sldMk cId="2266205102" sldId="278"/>
            <ac:spMk id="2" creationId="{44B8D9EB-CF5B-9FD6-CC29-D55ADCFCDE97}"/>
          </ac:spMkLst>
        </pc:spChg>
        <pc:spChg chg="mod">
          <ac:chgData name="Rio Galea (2400128)" userId="S::2400128@student.uwtsd.ac.uk::c309fa25-dafa-45c7-b194-dcc3d49ab795" providerId="AD" clId="Web-{E52A23CE-605F-15DA-4FDE-7A14EF1DDB7B}" dt="2025-05-19T19:26:17.074" v="9347" actId="20577"/>
          <ac:spMkLst>
            <pc:docMk/>
            <pc:sldMk cId="2266205102" sldId="278"/>
            <ac:spMk id="3" creationId="{E0271654-A6F5-0AD2-70AA-F9484BCF4FAC}"/>
          </ac:spMkLst>
        </pc:spChg>
        <pc:spChg chg="del mod">
          <ac:chgData name="Rio Galea (2400128)" userId="S::2400128@student.uwtsd.ac.uk::c309fa25-dafa-45c7-b194-dcc3d49ab795" providerId="AD" clId="Web-{E52A23CE-605F-15DA-4FDE-7A14EF1DDB7B}" dt="2025-05-19T09:34:09.327" v="4697"/>
          <ac:spMkLst>
            <pc:docMk/>
            <pc:sldMk cId="2266205102" sldId="278"/>
            <ac:spMk id="7" creationId="{9EDDDCFB-A25B-08FE-125D-908FB9BB521E}"/>
          </ac:spMkLst>
        </pc:spChg>
      </pc:sldChg>
      <pc:sldChg chg="new del">
        <pc:chgData name="Rio Galea (2400128)" userId="S::2400128@student.uwtsd.ac.uk::c309fa25-dafa-45c7-b194-dcc3d49ab795" providerId="AD" clId="Web-{E52A23CE-605F-15DA-4FDE-7A14EF1DDB7B}" dt="2025-05-19T09:33:47.186" v="4692"/>
        <pc:sldMkLst>
          <pc:docMk/>
          <pc:sldMk cId="3528042362" sldId="278"/>
        </pc:sldMkLst>
      </pc:sldChg>
      <pc:sldChg chg="new del">
        <pc:chgData name="Rio Galea (2400128)" userId="S::2400128@student.uwtsd.ac.uk::c309fa25-dafa-45c7-b194-dcc3d49ab795" providerId="AD" clId="Web-{E52A23CE-605F-15DA-4FDE-7A14EF1DDB7B}" dt="2025-05-19T11:21:42.052" v="6040"/>
        <pc:sldMkLst>
          <pc:docMk/>
          <pc:sldMk cId="1695425300" sldId="279"/>
        </pc:sldMkLst>
      </pc:sldChg>
      <pc:sldChg chg="modSp add replId">
        <pc:chgData name="Rio Galea (2400128)" userId="S::2400128@student.uwtsd.ac.uk::c309fa25-dafa-45c7-b194-dcc3d49ab795" providerId="AD" clId="Web-{E52A23CE-605F-15DA-4FDE-7A14EF1DDB7B}" dt="2025-05-19T14:38:53.780" v="8143" actId="1076"/>
        <pc:sldMkLst>
          <pc:docMk/>
          <pc:sldMk cId="1075066852" sldId="280"/>
        </pc:sldMkLst>
        <pc:spChg chg="mod">
          <ac:chgData name="Rio Galea (2400128)" userId="S::2400128@student.uwtsd.ac.uk::c309fa25-dafa-45c7-b194-dcc3d49ab795" providerId="AD" clId="Web-{E52A23CE-605F-15DA-4FDE-7A14EF1DDB7B}" dt="2025-05-19T14:38:53.780" v="8143" actId="1076"/>
          <ac:spMkLst>
            <pc:docMk/>
            <pc:sldMk cId="1075066852" sldId="280"/>
            <ac:spMk id="3" creationId="{86C809F0-E1E7-6F94-C6A3-F4815D1F5A8D}"/>
          </ac:spMkLst>
        </pc:spChg>
      </pc:sldChg>
      <pc:sldChg chg="addSp delSp modSp add ord replId">
        <pc:chgData name="Rio Galea (2400128)" userId="S::2400128@student.uwtsd.ac.uk::c309fa25-dafa-45c7-b194-dcc3d49ab795" providerId="AD" clId="Web-{E52A23CE-605F-15DA-4FDE-7A14EF1DDB7B}" dt="2025-05-19T20:16:27.976" v="9458" actId="20577"/>
        <pc:sldMkLst>
          <pc:docMk/>
          <pc:sldMk cId="2470448536" sldId="281"/>
        </pc:sldMkLst>
        <pc:spChg chg="mod">
          <ac:chgData name="Rio Galea (2400128)" userId="S::2400128@student.uwtsd.ac.uk::c309fa25-dafa-45c7-b194-dcc3d49ab795" providerId="AD" clId="Web-{E52A23CE-605F-15DA-4FDE-7A14EF1DDB7B}" dt="2025-05-19T20:16:27.976" v="9458" actId="20577"/>
          <ac:spMkLst>
            <pc:docMk/>
            <pc:sldMk cId="2470448536" sldId="281"/>
            <ac:spMk id="3" creationId="{B363699E-CE9C-D877-0C2E-1DFF0FB68F1E}"/>
          </ac:spMkLst>
        </pc:spChg>
        <pc:spChg chg="mod">
          <ac:chgData name="Rio Galea (2400128)" userId="S::2400128@student.uwtsd.ac.uk::c309fa25-dafa-45c7-b194-dcc3d49ab795" providerId="AD" clId="Web-{E52A23CE-605F-15DA-4FDE-7A14EF1DDB7B}" dt="2025-05-19T11:22:32.196" v="6074" actId="20577"/>
          <ac:spMkLst>
            <pc:docMk/>
            <pc:sldMk cId="2470448536" sldId="281"/>
            <ac:spMk id="7" creationId="{2AB250F8-4839-0C20-4E7E-8385100097EC}"/>
          </ac:spMkLst>
        </pc:spChg>
        <pc:picChg chg="add del mod">
          <ac:chgData name="Rio Galea (2400128)" userId="S::2400128@student.uwtsd.ac.uk::c309fa25-dafa-45c7-b194-dcc3d49ab795" providerId="AD" clId="Web-{E52A23CE-605F-15DA-4FDE-7A14EF1DDB7B}" dt="2025-05-19T19:32:50.430" v="9356"/>
          <ac:picMkLst>
            <pc:docMk/>
            <pc:sldMk cId="2470448536" sldId="281"/>
            <ac:picMk id="2" creationId="{16107FD1-91E6-1DD6-6D5B-E76121B81994}"/>
          </ac:picMkLst>
        </pc:picChg>
      </pc:sldChg>
      <pc:sldChg chg="addSp delSp modSp add ord replId">
        <pc:chgData name="Rio Galea (2400128)" userId="S::2400128@student.uwtsd.ac.uk::c309fa25-dafa-45c7-b194-dcc3d49ab795" providerId="AD" clId="Web-{E52A23CE-605F-15DA-4FDE-7A14EF1DDB7B}" dt="2025-05-19T19:29:41.557" v="9350"/>
        <pc:sldMkLst>
          <pc:docMk/>
          <pc:sldMk cId="2104948532" sldId="282"/>
        </pc:sldMkLst>
        <pc:spChg chg="add del mod">
          <ac:chgData name="Rio Galea (2400128)" userId="S::2400128@student.uwtsd.ac.uk::c309fa25-dafa-45c7-b194-dcc3d49ab795" providerId="AD" clId="Web-{E52A23CE-605F-15DA-4FDE-7A14EF1DDB7B}" dt="2025-05-19T14:57:02.872" v="8464"/>
          <ac:spMkLst>
            <pc:docMk/>
            <pc:sldMk cId="2104948532" sldId="282"/>
            <ac:spMk id="2" creationId="{3977FF57-0B2B-B642-E09C-C1D8EE20324F}"/>
          </ac:spMkLst>
        </pc:spChg>
        <pc:spChg chg="del mod">
          <ac:chgData name="Rio Galea (2400128)" userId="S::2400128@student.uwtsd.ac.uk::c309fa25-dafa-45c7-b194-dcc3d49ab795" providerId="AD" clId="Web-{E52A23CE-605F-15DA-4FDE-7A14EF1DDB7B}" dt="2025-05-19T11:34:33.132" v="6375"/>
          <ac:spMkLst>
            <pc:docMk/>
            <pc:sldMk cId="2104948532" sldId="282"/>
            <ac:spMk id="3" creationId="{8E01303E-C5BB-4D58-E2F0-B20C529AF17B}"/>
          </ac:spMkLst>
        </pc:spChg>
        <pc:spChg chg="mod">
          <ac:chgData name="Rio Galea (2400128)" userId="S::2400128@student.uwtsd.ac.uk::c309fa25-dafa-45c7-b194-dcc3d49ab795" providerId="AD" clId="Web-{E52A23CE-605F-15DA-4FDE-7A14EF1DDB7B}" dt="2025-05-19T11:32:07.732" v="6357" actId="20577"/>
          <ac:spMkLst>
            <pc:docMk/>
            <pc:sldMk cId="2104948532" sldId="282"/>
            <ac:spMk id="7" creationId="{7A48F8AB-710A-BEE6-AD78-B2E73158E94F}"/>
          </ac:spMkLst>
        </pc:spChg>
        <pc:spChg chg="add mod">
          <ac:chgData name="Rio Galea (2400128)" userId="S::2400128@student.uwtsd.ac.uk::c309fa25-dafa-45c7-b194-dcc3d49ab795" providerId="AD" clId="Web-{E52A23CE-605F-15DA-4FDE-7A14EF1DDB7B}" dt="2025-05-19T16:32:53.648" v="9232" actId="20577"/>
          <ac:spMkLst>
            <pc:docMk/>
            <pc:sldMk cId="2104948532" sldId="282"/>
            <ac:spMk id="8" creationId="{F90920F7-C8A0-05E4-26C3-991BEB9EAD35}"/>
          </ac:spMkLst>
        </pc:spChg>
      </pc:sldChg>
      <pc:sldChg chg="add del replId">
        <pc:chgData name="Rio Galea (2400128)" userId="S::2400128@student.uwtsd.ac.uk::c309fa25-dafa-45c7-b194-dcc3d49ab795" providerId="AD" clId="Web-{E52A23CE-605F-15DA-4FDE-7A14EF1DDB7B}" dt="2025-05-19T11:30:04.506" v="6334"/>
        <pc:sldMkLst>
          <pc:docMk/>
          <pc:sldMk cId="2111174109" sldId="282"/>
        </pc:sldMkLst>
      </pc:sldChg>
      <pc:sldChg chg="addSp modSp add ord replId">
        <pc:chgData name="Rio Galea (2400128)" userId="S::2400128@student.uwtsd.ac.uk::c309fa25-dafa-45c7-b194-dcc3d49ab795" providerId="AD" clId="Web-{E52A23CE-605F-15DA-4FDE-7A14EF1DDB7B}" dt="2025-05-19T19:34:19.155" v="9377" actId="1076"/>
        <pc:sldMkLst>
          <pc:docMk/>
          <pc:sldMk cId="2783261897" sldId="283"/>
        </pc:sldMkLst>
        <pc:spChg chg="mod">
          <ac:chgData name="Rio Galea (2400128)" userId="S::2400128@student.uwtsd.ac.uk::c309fa25-dafa-45c7-b194-dcc3d49ab795" providerId="AD" clId="Web-{E52A23CE-605F-15DA-4FDE-7A14EF1DDB7B}" dt="2025-05-19T19:33:52.622" v="9372" actId="20577"/>
          <ac:spMkLst>
            <pc:docMk/>
            <pc:sldMk cId="2783261897" sldId="283"/>
            <ac:spMk id="3" creationId="{FCF97891-0AE6-200F-5A62-80210D7AD700}"/>
          </ac:spMkLst>
        </pc:spChg>
        <pc:spChg chg="mod">
          <ac:chgData name="Rio Galea (2400128)" userId="S::2400128@student.uwtsd.ac.uk::c309fa25-dafa-45c7-b194-dcc3d49ab795" providerId="AD" clId="Web-{E52A23CE-605F-15DA-4FDE-7A14EF1DDB7B}" dt="2025-05-19T19:32:35.273" v="9352" actId="1076"/>
          <ac:spMkLst>
            <pc:docMk/>
            <pc:sldMk cId="2783261897" sldId="283"/>
            <ac:spMk id="7" creationId="{46A35622-DB71-D9BD-F8BF-56EABB38E4FE}"/>
          </ac:spMkLst>
        </pc:spChg>
        <pc:picChg chg="add mod modCrop">
          <ac:chgData name="Rio Galea (2400128)" userId="S::2400128@student.uwtsd.ac.uk::c309fa25-dafa-45c7-b194-dcc3d49ab795" providerId="AD" clId="Web-{E52A23CE-605F-15DA-4FDE-7A14EF1DDB7B}" dt="2025-05-19T19:34:19.155" v="9377" actId="1076"/>
          <ac:picMkLst>
            <pc:docMk/>
            <pc:sldMk cId="2783261897" sldId="283"/>
            <ac:picMk id="2" creationId="{02DAE170-6EFB-2652-BAB6-A96C4014347A}"/>
          </ac:picMkLst>
        </pc:picChg>
      </pc:sldChg>
      <pc:sldChg chg="addSp delSp modSp new ord modNotes">
        <pc:chgData name="Rio Galea (2400128)" userId="S::2400128@student.uwtsd.ac.uk::c309fa25-dafa-45c7-b194-dcc3d49ab795" providerId="AD" clId="Web-{E52A23CE-605F-15DA-4FDE-7A14EF1DDB7B}" dt="2025-05-19T19:29:55.027" v="9351"/>
        <pc:sldMkLst>
          <pc:docMk/>
          <pc:sldMk cId="2346341703" sldId="284"/>
        </pc:sldMkLst>
        <pc:spChg chg="del">
          <ac:chgData name="Rio Galea (2400128)" userId="S::2400128@student.uwtsd.ac.uk::c309fa25-dafa-45c7-b194-dcc3d49ab795" providerId="AD" clId="Web-{E52A23CE-605F-15DA-4FDE-7A14EF1DDB7B}" dt="2025-05-19T13:23:58.929" v="7658"/>
          <ac:spMkLst>
            <pc:docMk/>
            <pc:sldMk cId="2346341703" sldId="284"/>
            <ac:spMk id="2" creationId="{77D5F3D5-4B9B-8E0D-C534-1E47273FC8A7}"/>
          </ac:spMkLst>
        </pc:spChg>
        <pc:spChg chg="del">
          <ac:chgData name="Rio Galea (2400128)" userId="S::2400128@student.uwtsd.ac.uk::c309fa25-dafa-45c7-b194-dcc3d49ab795" providerId="AD" clId="Web-{E52A23CE-605F-15DA-4FDE-7A14EF1DDB7B}" dt="2025-05-19T13:25:34.795" v="7663"/>
          <ac:spMkLst>
            <pc:docMk/>
            <pc:sldMk cId="2346341703" sldId="284"/>
            <ac:spMk id="3" creationId="{B58CD8D4-8E57-E243-F050-4D07C879109B}"/>
          </ac:spMkLst>
        </pc:spChg>
        <pc:picChg chg="add mod ord">
          <ac:chgData name="Rio Galea (2400128)" userId="S::2400128@student.uwtsd.ac.uk::c309fa25-dafa-45c7-b194-dcc3d49ab795" providerId="AD" clId="Web-{E52A23CE-605F-15DA-4FDE-7A14EF1DDB7B}" dt="2025-05-19T13:27:05.177" v="7678" actId="1076"/>
          <ac:picMkLst>
            <pc:docMk/>
            <pc:sldMk cId="2346341703" sldId="284"/>
            <ac:picMk id="7" creationId="{6D77BB5A-21CB-D1DA-3C07-214C7B155F63}"/>
          </ac:picMkLst>
        </pc:picChg>
        <pc:picChg chg="add mod modCrop">
          <ac:chgData name="Rio Galea (2400128)" userId="S::2400128@student.uwtsd.ac.uk::c309fa25-dafa-45c7-b194-dcc3d49ab795" providerId="AD" clId="Web-{E52A23CE-605F-15DA-4FDE-7A14EF1DDB7B}" dt="2025-05-19T13:27:10.427" v="7679" actId="14100"/>
          <ac:picMkLst>
            <pc:docMk/>
            <pc:sldMk cId="2346341703" sldId="284"/>
            <ac:picMk id="8" creationId="{16F5BCAE-A1C8-013F-5B0F-2431A3803DA9}"/>
          </ac:picMkLst>
        </pc:picChg>
      </pc:sldChg>
      <pc:sldChg chg="addSp delSp modSp add replId modNotes">
        <pc:chgData name="Rio Galea (2400128)" userId="S::2400128@student.uwtsd.ac.uk::c309fa25-dafa-45c7-b194-dcc3d49ab795" providerId="AD" clId="Web-{E52A23CE-605F-15DA-4FDE-7A14EF1DDB7B}" dt="2025-05-19T20:11:44.753" v="9453" actId="20577"/>
        <pc:sldMkLst>
          <pc:docMk/>
          <pc:sldMk cId="582464765" sldId="285"/>
        </pc:sldMkLst>
        <pc:spChg chg="add mod">
          <ac:chgData name="Rio Galea (2400128)" userId="S::2400128@student.uwtsd.ac.uk::c309fa25-dafa-45c7-b194-dcc3d49ab795" providerId="AD" clId="Web-{E52A23CE-605F-15DA-4FDE-7A14EF1DDB7B}" dt="2025-05-19T20:11:44.753" v="9453" actId="20577"/>
          <ac:spMkLst>
            <pc:docMk/>
            <pc:sldMk cId="582464765" sldId="285"/>
            <ac:spMk id="3" creationId="{2CDBA9A2-48D2-BD37-2225-E902A8DC6B82}"/>
          </ac:spMkLst>
        </pc:spChg>
        <pc:spChg chg="add mod">
          <ac:chgData name="Rio Galea (2400128)" userId="S::2400128@student.uwtsd.ac.uk::c309fa25-dafa-45c7-b194-dcc3d49ab795" providerId="AD" clId="Web-{E52A23CE-605F-15DA-4FDE-7A14EF1DDB7B}" dt="2025-05-19T14:29:34.630" v="7996" actId="20577"/>
          <ac:spMkLst>
            <pc:docMk/>
            <pc:sldMk cId="582464765" sldId="285"/>
            <ac:spMk id="9" creationId="{06BBB6A9-23E4-7196-A54B-393ECD80B3BF}"/>
          </ac:spMkLst>
        </pc:spChg>
        <pc:picChg chg="del">
          <ac:chgData name="Rio Galea (2400128)" userId="S::2400128@student.uwtsd.ac.uk::c309fa25-dafa-45c7-b194-dcc3d49ab795" providerId="AD" clId="Web-{E52A23CE-605F-15DA-4FDE-7A14EF1DDB7B}" dt="2025-05-19T14:29:12.879" v="7980"/>
          <ac:picMkLst>
            <pc:docMk/>
            <pc:sldMk cId="582464765" sldId="285"/>
            <ac:picMk id="7" creationId="{B778036C-9A26-9856-9B7C-4E40521004CD}"/>
          </ac:picMkLst>
        </pc:picChg>
        <pc:picChg chg="del">
          <ac:chgData name="Rio Galea (2400128)" userId="S::2400128@student.uwtsd.ac.uk::c309fa25-dafa-45c7-b194-dcc3d49ab795" providerId="AD" clId="Web-{E52A23CE-605F-15DA-4FDE-7A14EF1DDB7B}" dt="2025-05-19T14:29:16.848" v="7981"/>
          <ac:picMkLst>
            <pc:docMk/>
            <pc:sldMk cId="582464765" sldId="285"/>
            <ac:picMk id="8" creationId="{62887DB2-7A1E-DBE8-6CA7-98B84C168427}"/>
          </ac:picMkLst>
        </pc:picChg>
      </pc:sldChg>
      <pc:sldChg chg="modSp new">
        <pc:chgData name="Rio Galea (2400128)" userId="S::2400128@student.uwtsd.ac.uk::c309fa25-dafa-45c7-b194-dcc3d49ab795" providerId="AD" clId="Web-{E52A23CE-605F-15DA-4FDE-7A14EF1DDB7B}" dt="2025-05-19T20:10:10.215" v="9421" actId="20577"/>
        <pc:sldMkLst>
          <pc:docMk/>
          <pc:sldMk cId="1126246304" sldId="286"/>
        </pc:sldMkLst>
        <pc:spChg chg="mod">
          <ac:chgData name="Rio Galea (2400128)" userId="S::2400128@student.uwtsd.ac.uk::c309fa25-dafa-45c7-b194-dcc3d49ab795" providerId="AD" clId="Web-{E52A23CE-605F-15DA-4FDE-7A14EF1DDB7B}" dt="2025-05-19T14:39:57.300" v="8179" actId="1076"/>
          <ac:spMkLst>
            <pc:docMk/>
            <pc:sldMk cId="1126246304" sldId="286"/>
            <ac:spMk id="2" creationId="{F78B40B8-1306-00AD-3F0B-38AAA897A9D3}"/>
          </ac:spMkLst>
        </pc:spChg>
        <pc:spChg chg="mod">
          <ac:chgData name="Rio Galea (2400128)" userId="S::2400128@student.uwtsd.ac.uk::c309fa25-dafa-45c7-b194-dcc3d49ab795" providerId="AD" clId="Web-{E52A23CE-605F-15DA-4FDE-7A14EF1DDB7B}" dt="2025-05-19T20:10:10.215" v="9421" actId="20577"/>
          <ac:spMkLst>
            <pc:docMk/>
            <pc:sldMk cId="1126246304" sldId="286"/>
            <ac:spMk id="3" creationId="{2E9E8F82-86C0-BEF6-6D9A-EF9BBFCD0EEB}"/>
          </ac:spMkLst>
        </pc:spChg>
      </pc:sldChg>
      <pc:sldChg chg="delSp modSp new ord">
        <pc:chgData name="Rio Galea (2400128)" userId="S::2400128@student.uwtsd.ac.uk::c309fa25-dafa-45c7-b194-dcc3d49ab795" providerId="AD" clId="Web-{E52A23CE-605F-15DA-4FDE-7A14EF1DDB7B}" dt="2025-05-19T19:48:15.621" v="9378"/>
        <pc:sldMkLst>
          <pc:docMk/>
          <pc:sldMk cId="929880673" sldId="287"/>
        </pc:sldMkLst>
        <pc:spChg chg="del">
          <ac:chgData name="Rio Galea (2400128)" userId="S::2400128@student.uwtsd.ac.uk::c309fa25-dafa-45c7-b194-dcc3d49ab795" providerId="AD" clId="Web-{E52A23CE-605F-15DA-4FDE-7A14EF1DDB7B}" dt="2025-05-19T14:57:11.873" v="8466"/>
          <ac:spMkLst>
            <pc:docMk/>
            <pc:sldMk cId="929880673" sldId="287"/>
            <ac:spMk id="2" creationId="{6C9E3E7A-8DDF-E10B-C0A0-5052DD3A197F}"/>
          </ac:spMkLst>
        </pc:spChg>
        <pc:spChg chg="mod">
          <ac:chgData name="Rio Galea (2400128)" userId="S::2400128@student.uwtsd.ac.uk::c309fa25-dafa-45c7-b194-dcc3d49ab795" providerId="AD" clId="Web-{E52A23CE-605F-15DA-4FDE-7A14EF1DDB7B}" dt="2025-05-19T16:33:19.758" v="9235" actId="20577"/>
          <ac:spMkLst>
            <pc:docMk/>
            <pc:sldMk cId="929880673" sldId="287"/>
            <ac:spMk id="3" creationId="{9B007612-C370-37BD-D491-4A2C6DA2E31A}"/>
          </ac:spMkLst>
        </pc:spChg>
      </pc:sldChg>
      <pc:sldChg chg="addSp delSp modSp add replId">
        <pc:chgData name="Rio Galea (2400128)" userId="S::2400128@student.uwtsd.ac.uk::c309fa25-dafa-45c7-b194-dcc3d49ab795" providerId="AD" clId="Web-{E52A23CE-605F-15DA-4FDE-7A14EF1DDB7B}" dt="2025-05-19T19:20:03.954" v="9322" actId="1076"/>
        <pc:sldMkLst>
          <pc:docMk/>
          <pc:sldMk cId="717112783" sldId="288"/>
        </pc:sldMkLst>
        <pc:spChg chg="add mod">
          <ac:chgData name="Rio Galea (2400128)" userId="S::2400128@student.uwtsd.ac.uk::c309fa25-dafa-45c7-b194-dcc3d49ab795" providerId="AD" clId="Web-{E52A23CE-605F-15DA-4FDE-7A14EF1DDB7B}" dt="2025-05-19T19:17:12.301" v="9318" actId="20577"/>
          <ac:spMkLst>
            <pc:docMk/>
            <pc:sldMk cId="717112783" sldId="288"/>
            <ac:spMk id="2" creationId="{4086955F-E684-4150-0E20-2E9166529E13}"/>
          </ac:spMkLst>
        </pc:spChg>
        <pc:picChg chg="add mod">
          <ac:chgData name="Rio Galea (2400128)" userId="S::2400128@student.uwtsd.ac.uk::c309fa25-dafa-45c7-b194-dcc3d49ab795" providerId="AD" clId="Web-{E52A23CE-605F-15DA-4FDE-7A14EF1DDB7B}" dt="2025-05-19T19:20:03.954" v="9322" actId="1076"/>
          <ac:picMkLst>
            <pc:docMk/>
            <pc:sldMk cId="717112783" sldId="288"/>
            <ac:picMk id="3" creationId="{49BF8562-566C-919A-5E95-749ACCAF926F}"/>
          </ac:picMkLst>
        </pc:picChg>
        <pc:picChg chg="del">
          <ac:chgData name="Rio Galea (2400128)" userId="S::2400128@student.uwtsd.ac.uk::c309fa25-dafa-45c7-b194-dcc3d49ab795" providerId="AD" clId="Web-{E52A23CE-605F-15DA-4FDE-7A14EF1DDB7B}" dt="2025-05-19T19:15:29.684" v="9272"/>
          <ac:picMkLst>
            <pc:docMk/>
            <pc:sldMk cId="717112783" sldId="288"/>
            <ac:picMk id="7" creationId="{690A7CDD-22C8-3B42-19A1-2116B7EEB989}"/>
          </ac:picMkLst>
        </pc:picChg>
        <pc:picChg chg="del">
          <ac:chgData name="Rio Galea (2400128)" userId="S::2400128@student.uwtsd.ac.uk::c309fa25-dafa-45c7-b194-dcc3d49ab795" providerId="AD" clId="Web-{E52A23CE-605F-15DA-4FDE-7A14EF1DDB7B}" dt="2025-05-19T19:15:30.997" v="9273"/>
          <ac:picMkLst>
            <pc:docMk/>
            <pc:sldMk cId="717112783" sldId="288"/>
            <ac:picMk id="8" creationId="{029265A1-E8CD-5CE6-2A5E-80607679B5DA}"/>
          </ac:picMkLst>
        </pc:picChg>
      </pc:sldChg>
      <pc:sldChg chg="modSp add replId">
        <pc:chgData name="Rio Galea (2400128)" userId="S::2400128@student.uwtsd.ac.uk::c309fa25-dafa-45c7-b194-dcc3d49ab795" providerId="AD" clId="Web-{E52A23CE-605F-15DA-4FDE-7A14EF1DDB7B}" dt="2025-05-19T20:30:06.191" v="9785" actId="20577"/>
        <pc:sldMkLst>
          <pc:docMk/>
          <pc:sldMk cId="395532307" sldId="289"/>
        </pc:sldMkLst>
        <pc:spChg chg="mod">
          <ac:chgData name="Rio Galea (2400128)" userId="S::2400128@student.uwtsd.ac.uk::c309fa25-dafa-45c7-b194-dcc3d49ab795" providerId="AD" clId="Web-{E52A23CE-605F-15DA-4FDE-7A14EF1DDB7B}" dt="2025-05-19T20:29:17.375" v="9733" actId="20577"/>
          <ac:spMkLst>
            <pc:docMk/>
            <pc:sldMk cId="395532307" sldId="289"/>
            <ac:spMk id="2" creationId="{BF8CEC3E-B3BC-884D-EB61-44DEF25B7749}"/>
          </ac:spMkLst>
        </pc:spChg>
        <pc:spChg chg="mod">
          <ac:chgData name="Rio Galea (2400128)" userId="S::2400128@student.uwtsd.ac.uk::c309fa25-dafa-45c7-b194-dcc3d49ab795" providerId="AD" clId="Web-{E52A23CE-605F-15DA-4FDE-7A14EF1DDB7B}" dt="2025-05-19T20:30:06.191" v="9785" actId="20577"/>
          <ac:spMkLst>
            <pc:docMk/>
            <pc:sldMk cId="395532307" sldId="289"/>
            <ac:spMk id="3" creationId="{58F121A0-A839-9980-4DDC-E135B5A4E88E}"/>
          </ac:spMkLst>
        </pc:spChg>
      </pc:sldChg>
      <pc:sldChg chg="modSp new">
        <pc:chgData name="Rio Galea (2400128)" userId="S::2400128@student.uwtsd.ac.uk::c309fa25-dafa-45c7-b194-dcc3d49ab795" providerId="AD" clId="Web-{E52A23CE-605F-15DA-4FDE-7A14EF1DDB7B}" dt="2025-05-19T20:29:39.736" v="9758" actId="14100"/>
        <pc:sldMkLst>
          <pc:docMk/>
          <pc:sldMk cId="4095111615" sldId="290"/>
        </pc:sldMkLst>
        <pc:spChg chg="mod">
          <ac:chgData name="Rio Galea (2400128)" userId="S::2400128@student.uwtsd.ac.uk::c309fa25-dafa-45c7-b194-dcc3d49ab795" providerId="AD" clId="Web-{E52A23CE-605F-15DA-4FDE-7A14EF1DDB7B}" dt="2025-05-19T20:29:33.938" v="9756" actId="1076"/>
          <ac:spMkLst>
            <pc:docMk/>
            <pc:sldMk cId="4095111615" sldId="290"/>
            <ac:spMk id="2" creationId="{D4EFDB27-3036-1B87-D481-BB2F0DC3388F}"/>
          </ac:spMkLst>
        </pc:spChg>
        <pc:spChg chg="mod">
          <ac:chgData name="Rio Galea (2400128)" userId="S::2400128@student.uwtsd.ac.uk::c309fa25-dafa-45c7-b194-dcc3d49ab795" providerId="AD" clId="Web-{E52A23CE-605F-15DA-4FDE-7A14EF1DDB7B}" dt="2025-05-19T20:29:39.736" v="9758" actId="14100"/>
          <ac:spMkLst>
            <pc:docMk/>
            <pc:sldMk cId="4095111615" sldId="290"/>
            <ac:spMk id="3" creationId="{66DEB0A7-B6CF-3B16-DD79-A1049B36851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34B953-AB46-4CD5-98F9-C40E01E4A808}" type="datetimeFigureOut">
              <a:t>5/19/2025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128642-FD02-4B55-9DA4-50846F43A8C6}" type="slidenum">
              <a:t>‹#›</a:t>
            </a:fld>
            <a:endParaRPr lang="en-GB"/>
          </a:p>
        </p:txBody>
      </p:sp>
    </p:spTree>
    <p:extLst>
      <p:ext uri="{BB962C8B-B14F-4D97-AF65-F5344CB8AC3E}">
        <p14:creationId xmlns:p14="http://schemas.microsoft.com/office/powerpoint/2010/main" val="2192813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Placement links:</a:t>
            </a:r>
          </a:p>
          <a:p>
            <a:r>
              <a:rPr lang="en-US">
                <a:ea typeface="Calibri"/>
                <a:cs typeface="Calibri"/>
              </a:rPr>
              <a:t>When on placement I used Dojo points as a reward for positive behaviour. This was used the most during register time to encourage the children to sit quietly and be ready to learn. I found this quite benificial to improving the children's engagment when doing the lesson input. I did this by giving a point to children that were listening well and answering questions. At the end of the week during awards assembly the child in the class with the most Dojo points received a certificate.</a:t>
            </a:r>
          </a:p>
        </p:txBody>
      </p:sp>
      <p:sp>
        <p:nvSpPr>
          <p:cNvPr id="4" name="Slide Number Placeholder 3"/>
          <p:cNvSpPr>
            <a:spLocks noGrp="1"/>
          </p:cNvSpPr>
          <p:nvPr>
            <p:ph type="sldNum" sz="quarter" idx="5"/>
          </p:nvPr>
        </p:nvSpPr>
        <p:spPr/>
        <p:txBody>
          <a:bodyPr/>
          <a:lstStyle/>
          <a:p>
            <a:fld id="{13128642-FD02-4B55-9DA4-50846F43A8C6}" type="slidenum">
              <a:rPr lang="en-GB"/>
              <a:t>18</a:t>
            </a:fld>
            <a:endParaRPr lang="en-GB"/>
          </a:p>
        </p:txBody>
      </p:sp>
    </p:spTree>
    <p:extLst>
      <p:ext uri="{BB962C8B-B14F-4D97-AF65-F5344CB8AC3E}">
        <p14:creationId xmlns:p14="http://schemas.microsoft.com/office/powerpoint/2010/main" val="357396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the future I would ensure that I provide extension tasks for the lower ability children as the children were finished with their activity sooner than I had initially plan for.</a:t>
            </a:r>
          </a:p>
        </p:txBody>
      </p:sp>
      <p:sp>
        <p:nvSpPr>
          <p:cNvPr id="4" name="Slide Number Placeholder 3"/>
          <p:cNvSpPr>
            <a:spLocks noGrp="1"/>
          </p:cNvSpPr>
          <p:nvPr>
            <p:ph type="sldNum" sz="quarter" idx="5"/>
          </p:nvPr>
        </p:nvSpPr>
        <p:spPr/>
        <p:txBody>
          <a:bodyPr/>
          <a:lstStyle/>
          <a:p>
            <a:fld id="{13128642-FD02-4B55-9DA4-50846F43A8C6}" type="slidenum">
              <a:t>22</a:t>
            </a:fld>
            <a:endParaRPr lang="en-GB"/>
          </a:p>
        </p:txBody>
      </p:sp>
    </p:spTree>
    <p:extLst>
      <p:ext uri="{BB962C8B-B14F-4D97-AF65-F5344CB8AC3E}">
        <p14:creationId xmlns:p14="http://schemas.microsoft.com/office/powerpoint/2010/main" val="102878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D4E57-0951-A1ED-0408-66597E4634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08942-7B52-9B83-5D33-0F27638801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8A47FF-0A06-5342-8ACB-01A54E15ABA0}"/>
              </a:ext>
            </a:extLst>
          </p:cNvPr>
          <p:cNvSpPr>
            <a:spLocks noGrp="1"/>
          </p:cNvSpPr>
          <p:nvPr>
            <p:ph type="body" idx="1"/>
          </p:nvPr>
        </p:nvSpPr>
        <p:spPr/>
        <p:txBody>
          <a:bodyPr/>
          <a:lstStyle/>
          <a:p>
            <a:r>
              <a:rPr lang="en-US">
                <a:ea typeface="Calibri"/>
                <a:cs typeface="Calibri"/>
              </a:rPr>
              <a:t>This is important because the lower groups were not able to do the extention tasks that the higher ability groups could do.</a:t>
            </a:r>
          </a:p>
        </p:txBody>
      </p:sp>
      <p:sp>
        <p:nvSpPr>
          <p:cNvPr id="4" name="Slide Number Placeholder 3">
            <a:extLst>
              <a:ext uri="{FF2B5EF4-FFF2-40B4-BE49-F238E27FC236}">
                <a16:creationId xmlns:a16="http://schemas.microsoft.com/office/drawing/2014/main" id="{237DBF04-31EE-F4C9-EA65-5FCB852F881C}"/>
              </a:ext>
            </a:extLst>
          </p:cNvPr>
          <p:cNvSpPr>
            <a:spLocks noGrp="1"/>
          </p:cNvSpPr>
          <p:nvPr>
            <p:ph type="sldNum" sz="quarter" idx="5"/>
          </p:nvPr>
        </p:nvSpPr>
        <p:spPr/>
        <p:txBody>
          <a:bodyPr/>
          <a:lstStyle/>
          <a:p>
            <a:fld id="{13128642-FD02-4B55-9DA4-50846F43A8C6}" type="slidenum">
              <a:rPr lang="en-GB"/>
              <a:t>23</a:t>
            </a:fld>
            <a:endParaRPr lang="en-GB"/>
          </a:p>
        </p:txBody>
      </p:sp>
    </p:spTree>
    <p:extLst>
      <p:ext uri="{BB962C8B-B14F-4D97-AF65-F5344CB8AC3E}">
        <p14:creationId xmlns:p14="http://schemas.microsoft.com/office/powerpoint/2010/main" val="4020746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5/19/2025</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092617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5/19/2025</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520730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5/19/2025</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94710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5/19/2025</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62888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5/19/2025</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367691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5/19/2025</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453556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5/19/2025</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408763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5/19/2025</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54938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5/19/2025</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021115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5/19/2025</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68023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5/19/2025</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015769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5/19/2025</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17560283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research-ebsco-com.ezproxy.uwtsd.ac.uk/c/onvpsy/viewer/pdf/mtojsvtcmf?route=details" TargetMode="External"/><Relationship Id="rId2" Type="http://schemas.openxmlformats.org/officeDocument/2006/relationships/hyperlink" Target="https://www.tandfonline.com/doi/epdf/10.1080/09500690802342836?needAccess=true" TargetMode="External"/><Relationship Id="rId1" Type="http://schemas.openxmlformats.org/officeDocument/2006/relationships/slideLayout" Target="../slideLayouts/slideLayout2.xml"/><Relationship Id="rId5" Type="http://schemas.openxmlformats.org/officeDocument/2006/relationships/hyperlink" Target="https://www.researchgate.net/profile/Jonathan-Barnes-3/publication/274313611_An_Introduction_to_Cross-Curricular_Learning/links/551b2ab60cf251c35b5080db/An-Introduction-to-Cross-Curricular-Learning.pdf" TargetMode="External"/><Relationship Id="rId4" Type="http://schemas.openxmlformats.org/officeDocument/2006/relationships/hyperlink" Target="https://research.ebsco.com/c/onvpsy/viewer/pdf/2qqfjwagsn"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research-ebsco-com.ezproxy.uwtsd.ac.uk/c/onvpsy/viewer/pdf/zvvy5d5u2f?route=details" TargetMode="External"/><Relationship Id="rId2" Type="http://schemas.openxmlformats.org/officeDocument/2006/relationships/hyperlink" Target="https://pp-msu.com.ua/web/uploads/pdf/Scientific%20Bulletin%20of%20Mukachevo%20State%20University.%20Series%20%E2%80%9CPedagogy%20and%20Psychology%E2%80%9D_2023_Vol.%2010,%20No.%201.-98-106+.pdf" TargetMode="External"/><Relationship Id="rId1" Type="http://schemas.openxmlformats.org/officeDocument/2006/relationships/slideLayout" Target="../slideLayouts/slideLayout2.xml"/><Relationship Id="rId5" Type="http://schemas.openxmlformats.org/officeDocument/2006/relationships/hyperlink" Target="https://research-ebsco-com.ezproxy.uwtsd.ac.uk/c/onvpsy/search/details/wunwvidlj5?db=nlebk" TargetMode="External"/><Relationship Id="rId4" Type="http://schemas.openxmlformats.org/officeDocument/2006/relationships/hyperlink" Target="https://eric.ed.gov/?id=EJ1230703"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pure.rug.nl/ws/portalfiles/portal/22252004/Differentiation_within_and_across_classrooms_in_druk.pdf" TargetMode="External"/><Relationship Id="rId7" Type="http://schemas.openxmlformats.org/officeDocument/2006/relationships/hyperlink" Target="https://doi.org/10.4324/9781003138396" TargetMode="External"/><Relationship Id="rId2" Type="http://schemas.openxmlformats.org/officeDocument/2006/relationships/hyperlink" Target="https://ebookcentral.proquest.com/lib/trinity/detail.action?pq-origsite=primo&amp;docID=5323392" TargetMode="External"/><Relationship Id="rId1" Type="http://schemas.openxmlformats.org/officeDocument/2006/relationships/slideLayout" Target="../slideLayouts/slideLayout2.xml"/><Relationship Id="rId6" Type="http://schemas.openxmlformats.org/officeDocument/2006/relationships/hyperlink" Target="https://dc.cod.edu/cgi/viewcontent.cgi?article=1114&amp;context=essai" TargetMode="External"/><Relationship Id="rId5" Type="http://schemas.openxmlformats.org/officeDocument/2006/relationships/hyperlink" Target="https://digitalcommons.murraystate.edu/cgi/viewcontent.cgi?article=1226&amp;context=bis437" TargetMode="External"/><Relationship Id="rId4" Type="http://schemas.openxmlformats.org/officeDocument/2006/relationships/hyperlink" Target="https://doi.org/10.1080/20020317.2022.2039351"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4324/9781315766010" TargetMode="External"/><Relationship Id="rId7" Type="http://schemas.openxmlformats.org/officeDocument/2006/relationships/hyperlink" Target="https://doi.org/10.1051/shsconf/202318002007" TargetMode="External"/><Relationship Id="rId2" Type="http://schemas.openxmlformats.org/officeDocument/2006/relationships/hyperlink" Target="https://books.google.co.uk/books?hl=en&amp;lr=&amp;id=pJIev0lJYeUC&amp;oi=fnd&amp;pg=PR7&amp;dq=Kelly,+%26+Stead,+D.+(2013).+Enhancing+primary+science:+developing+effective+cross-curricular+links.+Open+University+Press.&amp;ots=8ej-iGhm4u&amp;sig=4CLP7BViEOBZZKsG9OIHmapowqg&amp;redir_esc=y#v=onepage&amp;q&amp;f=false"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ATIkedXGYIQC&amp;oi=fnd&amp;pg=PA175&amp;dq=What+is+managing+the+learning+environment+in+a+classroom&amp;ots=HHUX3cfJfn&amp;sig=bEWDMTXeL68eZl7mPFGWnHrXXTo#v=onepage&amp;q&amp;f=true" TargetMode="External"/><Relationship Id="rId5" Type="http://schemas.openxmlformats.org/officeDocument/2006/relationships/hyperlink" Target="https://books.google.co.uk/books?id=cW74AAAAQBAJ&amp;printsec=frontcover#v=onepage&amp;q&amp;f=false" TargetMode="External"/><Relationship Id="rId4" Type="http://schemas.openxmlformats.org/officeDocument/2006/relationships/hyperlink" Target="https://doi.org/10.1080/713693162"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file:///C:\Users\galea\Downloads\9780203771136_previewpdf.pdf" TargetMode="External"/><Relationship Id="rId3" Type="http://schemas.openxmlformats.org/officeDocument/2006/relationships/hyperlink" Target="https://doi.org/10.14221/ajte.1993v18n1.2" TargetMode="External"/><Relationship Id="rId7" Type="http://schemas.openxmlformats.org/officeDocument/2006/relationships/hyperlink" Target="https://doi.org/10.38140/obp1-2024-06" TargetMode="External"/><Relationship Id="rId2" Type="http://schemas.openxmlformats.org/officeDocument/2006/relationships/hyperlink" Target="https://www.nfer.ac.uk/publications/digital-literacy-across-the-curriculum/" TargetMode="External"/><Relationship Id="rId1" Type="http://schemas.openxmlformats.org/officeDocument/2006/relationships/slideLayout" Target="../slideLayouts/slideLayout2.xml"/><Relationship Id="rId6" Type="http://schemas.openxmlformats.org/officeDocument/2006/relationships/hyperlink" Target="https://hwb.gov.wales/api/storage/19bc948b-8a3f-41e0-944a-7bf2cadf7d18/professional-standards-for-teaching-and-leadership-interactive-pdf-for-pc.pdf" TargetMode="External"/><Relationship Id="rId5" Type="http://schemas.openxmlformats.org/officeDocument/2006/relationships/hyperlink" Target="https://www.gov.wales/sites/default/files/pdf-versions/2024/10/4/1728576137/curriculum-wales-annual-report-2024.pdf" TargetMode="External"/><Relationship Id="rId4" Type="http://schemas.openxmlformats.org/officeDocument/2006/relationships/hyperlink" Target="https://web.archive.org/web/20180514171537id_/http:/www.ciep.fr/sites/default/files/atoms/files/crosscut-cross-curricular-teaching-how-does-it-work-synthesi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991983"/>
            <a:ext cx="9144000" cy="1446094"/>
          </a:xfrm>
        </p:spPr>
        <p:txBody>
          <a:bodyPr/>
          <a:lstStyle/>
          <a:p>
            <a:r>
              <a:rPr lang="en-GB">
                <a:latin typeface="Arial"/>
                <a:cs typeface="Arial"/>
              </a:rPr>
              <a:t>The three central strands</a:t>
            </a:r>
          </a:p>
        </p:txBody>
      </p:sp>
      <p:sp>
        <p:nvSpPr>
          <p:cNvPr id="3" name="Subtitle 2"/>
          <p:cNvSpPr>
            <a:spLocks noGrp="1"/>
          </p:cNvSpPr>
          <p:nvPr>
            <p:ph type="subTitle" idx="1"/>
          </p:nvPr>
        </p:nvSpPr>
        <p:spPr/>
        <p:txBody>
          <a:bodyPr vert="horz" lIns="0" tIns="0" rIns="0" bIns="0" rtlCol="0" anchor="t">
            <a:normAutofit/>
          </a:bodyPr>
          <a:lstStyle/>
          <a:p>
            <a:r>
              <a:rPr lang="en-GB"/>
              <a:t>Exploiting the subject disciplins , managing the </a:t>
            </a:r>
            <a:r>
              <a:rPr lang="en-GB" dirty="0"/>
              <a:t>learning environment and differentiation.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FC608-D4D4-2363-6D12-8F9A8067B22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FD6CB-3722-3550-C9D5-765186DE75AE}"/>
              </a:ext>
            </a:extLst>
          </p:cNvPr>
          <p:cNvSpPr>
            <a:spLocks noGrp="1"/>
          </p:cNvSpPr>
          <p:nvPr>
            <p:ph idx="1"/>
          </p:nvPr>
        </p:nvSpPr>
        <p:spPr>
          <a:xfrm>
            <a:off x="465827" y="2143693"/>
            <a:ext cx="11204185" cy="3927425"/>
          </a:xfrm>
        </p:spPr>
        <p:txBody>
          <a:bodyPr vert="horz" lIns="0" tIns="0" rIns="0" bIns="0" rtlCol="0" anchor="t">
            <a:normAutofit/>
          </a:bodyPr>
          <a:lstStyle/>
          <a:p>
            <a:r>
              <a:rPr lang="en-GB" sz="2800" dirty="0"/>
              <a:t>According to the Welsh Government (2019), the </a:t>
            </a:r>
            <a:r>
              <a:rPr lang="en-GB" sz="2800" i="1" dirty="0">
                <a:latin typeface="Avenir Next LT Pro Light"/>
              </a:rPr>
              <a:t>Professional Standards for teaching and leadership says that  reflection is considering previous behaviour and  experience.</a:t>
            </a:r>
            <a:endParaRPr lang="en-GB" sz="2800" dirty="0">
              <a:latin typeface="Avenir Next LT Pro Light"/>
            </a:endParaRPr>
          </a:p>
          <a:p>
            <a:pPr marL="0" indent="0">
              <a:buNone/>
            </a:pPr>
            <a:endParaRPr lang="en-GB" sz="2800" i="1" dirty="0">
              <a:latin typeface="Avenir Next LT Pro Light"/>
            </a:endParaRPr>
          </a:p>
          <a:p>
            <a:r>
              <a:rPr lang="en-GB" sz="2800" dirty="0">
                <a:latin typeface="Avenir Next LT Pro Light"/>
              </a:rPr>
              <a:t>Zeichner and Liston (2014) believe that a teacher that is reflective is someone who questions the aims and values of their teaching.</a:t>
            </a:r>
            <a:endParaRPr lang="en-GB" sz="2800" dirty="0"/>
          </a:p>
          <a:p>
            <a:pPr marL="0" indent="0">
              <a:buNone/>
            </a:pPr>
            <a:endParaRPr lang="en-GB" sz="2800">
              <a:latin typeface="Avenir Next LT Pro Light"/>
            </a:endParaRPr>
          </a:p>
          <a:p>
            <a:pPr marL="0" indent="0">
              <a:buNone/>
            </a:pPr>
            <a:endParaRPr lang="en-GB" sz="2800" i="1">
              <a:latin typeface="Avenir Next LT Pro Light"/>
            </a:endParaRPr>
          </a:p>
          <a:p>
            <a:endParaRPr lang="en-GB" i="1">
              <a:latin typeface="Avenir Next LT Pro Light"/>
            </a:endParaRPr>
          </a:p>
          <a:p>
            <a:endParaRPr lang="en-GB" i="1">
              <a:latin typeface="Avenir Next LT Pro Light"/>
            </a:endParaRPr>
          </a:p>
          <a:p>
            <a:endParaRPr lang="en-GB" i="1">
              <a:latin typeface="Avenir Next LT Pro Light"/>
            </a:endParaRPr>
          </a:p>
        </p:txBody>
      </p:sp>
      <p:sp>
        <p:nvSpPr>
          <p:cNvPr id="4" name="Date Placeholder 3">
            <a:extLst>
              <a:ext uri="{FF2B5EF4-FFF2-40B4-BE49-F238E27FC236}">
                <a16:creationId xmlns:a16="http://schemas.microsoft.com/office/drawing/2014/main" id="{D4396E74-5876-AD79-436D-A206A3F66261}"/>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174D3187-7B3B-B036-5D15-3E103D0B168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C79430-9982-F139-3D64-2EA32E711408}"/>
              </a:ext>
            </a:extLst>
          </p:cNvPr>
          <p:cNvSpPr>
            <a:spLocks noGrp="1"/>
          </p:cNvSpPr>
          <p:nvPr>
            <p:ph type="sldNum" sz="quarter" idx="12"/>
          </p:nvPr>
        </p:nvSpPr>
        <p:spPr/>
        <p:txBody>
          <a:bodyPr/>
          <a:lstStyle/>
          <a:p>
            <a:fld id="{017DE1FC-E54A-4B87-A814-263D1E8654B2}" type="slidenum">
              <a:rPr lang="en-US" dirty="0"/>
              <a:t>2</a:t>
            </a:fld>
            <a:endParaRPr lang="en-US"/>
          </a:p>
        </p:txBody>
      </p:sp>
      <p:sp>
        <p:nvSpPr>
          <p:cNvPr id="7" name="TextBox 6">
            <a:extLst>
              <a:ext uri="{FF2B5EF4-FFF2-40B4-BE49-F238E27FC236}">
                <a16:creationId xmlns:a16="http://schemas.microsoft.com/office/drawing/2014/main" id="{05848311-882C-45C5-A117-ECF103383751}"/>
              </a:ext>
            </a:extLst>
          </p:cNvPr>
          <p:cNvSpPr txBox="1"/>
          <p:nvPr/>
        </p:nvSpPr>
        <p:spPr>
          <a:xfrm>
            <a:off x="1367183" y="759791"/>
            <a:ext cx="737041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u="sng"/>
              <a:t>What is reflection on learning?</a:t>
            </a:r>
          </a:p>
        </p:txBody>
      </p:sp>
    </p:spTree>
    <p:extLst>
      <p:ext uri="{BB962C8B-B14F-4D97-AF65-F5344CB8AC3E}">
        <p14:creationId xmlns:p14="http://schemas.microsoft.com/office/powerpoint/2010/main" val="363341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B3E838-311B-799C-78E5-35C5D5F71F5D}"/>
              </a:ext>
            </a:extLst>
          </p:cNvPr>
          <p:cNvSpPr>
            <a:spLocks noGrp="1"/>
          </p:cNvSpPr>
          <p:nvPr>
            <p:ph idx="1"/>
          </p:nvPr>
        </p:nvSpPr>
        <p:spPr>
          <a:xfrm>
            <a:off x="454378" y="1471771"/>
            <a:ext cx="11815703" cy="4623053"/>
          </a:xfrm>
        </p:spPr>
        <p:txBody>
          <a:bodyPr vert="horz" lIns="0" tIns="0" rIns="0" bIns="0" rtlCol="0" anchor="t">
            <a:noAutofit/>
          </a:bodyPr>
          <a:lstStyle/>
          <a:p>
            <a:r>
              <a:rPr lang="en-GB" sz="2400" dirty="0"/>
              <a:t>It is believed that teachers that think reflectively have more success in engaging pupils. (Zeichner and Liston, 2014)</a:t>
            </a:r>
          </a:p>
          <a:p>
            <a:r>
              <a:rPr lang="en-GB" sz="2400" dirty="0"/>
              <a:t>Larrivee (2000) believes reflection on lessons help to create new ideas and hypotheses. </a:t>
            </a:r>
            <a:endParaRPr lang="en-US" sz="2400" dirty="0"/>
          </a:p>
          <a:p>
            <a:r>
              <a:rPr lang="en-GB" sz="2400" dirty="0"/>
              <a:t>Rogers (2000) states that all teachers regardless of how long they have taught for need to reflect on their practice. </a:t>
            </a:r>
            <a:endParaRPr lang="en-US" sz="2400" dirty="0"/>
          </a:p>
          <a:p>
            <a:r>
              <a:rPr lang="en-GB" sz="2400" dirty="0"/>
              <a:t>It is suggested that reflection in education can allow teacher's thoughts and feedback to be acknowledged and improved upon (Smyth, 1993). </a:t>
            </a:r>
          </a:p>
          <a:p>
            <a:endParaRPr lang="en-GB" sz="2400"/>
          </a:p>
          <a:p>
            <a:endParaRPr lang="en-GB" sz="2400"/>
          </a:p>
          <a:p>
            <a:endParaRPr lang="en-GB"/>
          </a:p>
          <a:p>
            <a:endParaRPr lang="en-GB"/>
          </a:p>
          <a:p>
            <a:endParaRPr lang="en-GB"/>
          </a:p>
          <a:p>
            <a:endParaRPr lang="en-GB"/>
          </a:p>
          <a:p>
            <a:endParaRPr lang="en-GB"/>
          </a:p>
          <a:p>
            <a:endParaRPr lang="en-GB"/>
          </a:p>
        </p:txBody>
      </p:sp>
      <p:sp>
        <p:nvSpPr>
          <p:cNvPr id="4" name="Date Placeholder 3">
            <a:extLst>
              <a:ext uri="{FF2B5EF4-FFF2-40B4-BE49-F238E27FC236}">
                <a16:creationId xmlns:a16="http://schemas.microsoft.com/office/drawing/2014/main" id="{E55CD755-8615-C8FC-FD1C-4EEC9AD33CCF}"/>
              </a:ext>
            </a:extLst>
          </p:cNvPr>
          <p:cNvSpPr>
            <a:spLocks noGrp="1"/>
          </p:cNvSpPr>
          <p:nvPr>
            <p:ph type="dt" sz="half" idx="10"/>
          </p:nvPr>
        </p:nvSpPr>
        <p:spPr/>
        <p:txBody>
          <a:bodyPr/>
          <a:lstStyle/>
          <a:p>
            <a:fld id="{0E2CA235-D735-4EF5-941F-01D2EEFAC81C}" type="datetime1">
              <a:t>5/19/2025</a:t>
            </a:fld>
            <a:endParaRPr lang="en-US"/>
          </a:p>
        </p:txBody>
      </p:sp>
      <p:sp>
        <p:nvSpPr>
          <p:cNvPr id="5" name="Footer Placeholder 4">
            <a:extLst>
              <a:ext uri="{FF2B5EF4-FFF2-40B4-BE49-F238E27FC236}">
                <a16:creationId xmlns:a16="http://schemas.microsoft.com/office/drawing/2014/main" id="{3C03B7D2-25AE-534E-6DB6-A8FE84D0F0E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E31C305-E6DF-912D-B6CC-380BD9CD272A}"/>
              </a:ext>
            </a:extLst>
          </p:cNvPr>
          <p:cNvSpPr>
            <a:spLocks noGrp="1"/>
          </p:cNvSpPr>
          <p:nvPr>
            <p:ph type="sldNum" sz="quarter" idx="12"/>
          </p:nvPr>
        </p:nvSpPr>
        <p:spPr/>
        <p:txBody>
          <a:bodyPr/>
          <a:lstStyle/>
          <a:p>
            <a:fld id="{017DE1FC-E54A-4B87-A814-263D1E8654B2}" type="slidenum">
              <a:rPr lang="en-US" dirty="0"/>
              <a:t>3</a:t>
            </a:fld>
            <a:endParaRPr lang="en-US"/>
          </a:p>
        </p:txBody>
      </p:sp>
      <p:sp>
        <p:nvSpPr>
          <p:cNvPr id="11" name="TextBox 10">
            <a:extLst>
              <a:ext uri="{FF2B5EF4-FFF2-40B4-BE49-F238E27FC236}">
                <a16:creationId xmlns:a16="http://schemas.microsoft.com/office/drawing/2014/main" id="{37DDAB0F-B81A-6566-304A-D30D16F2182B}"/>
              </a:ext>
            </a:extLst>
          </p:cNvPr>
          <p:cNvSpPr txBox="1"/>
          <p:nvPr/>
        </p:nvSpPr>
        <p:spPr>
          <a:xfrm>
            <a:off x="458819" y="356501"/>
            <a:ext cx="1164799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u="sng"/>
              <a:t>Advantages of being a reflective practitioner</a:t>
            </a:r>
          </a:p>
        </p:txBody>
      </p:sp>
    </p:spTree>
    <p:extLst>
      <p:ext uri="{BB962C8B-B14F-4D97-AF65-F5344CB8AC3E}">
        <p14:creationId xmlns:p14="http://schemas.microsoft.com/office/powerpoint/2010/main" val="3708143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C1F9A-B4FF-DCB9-024D-7E0131A0673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669B3B-5CEC-239A-9C57-8C07B5B17EAE}"/>
              </a:ext>
            </a:extLst>
          </p:cNvPr>
          <p:cNvSpPr>
            <a:spLocks noGrp="1"/>
          </p:cNvSpPr>
          <p:nvPr>
            <p:ph idx="1"/>
          </p:nvPr>
        </p:nvSpPr>
        <p:spPr>
          <a:xfrm>
            <a:off x="651934" y="1712107"/>
            <a:ext cx="11002902" cy="3942068"/>
          </a:xfrm>
        </p:spPr>
        <p:txBody>
          <a:bodyPr vert="horz" lIns="0" tIns="0" rIns="0" bIns="0" rtlCol="0" anchor="t">
            <a:normAutofit fontScale="92500"/>
          </a:bodyPr>
          <a:lstStyle/>
          <a:p>
            <a:r>
              <a:rPr lang="en-GB" sz="2800"/>
              <a:t> </a:t>
            </a:r>
            <a:r>
              <a:rPr lang="en-GB" sz="2800" err="1"/>
              <a:t>Avgitidou</a:t>
            </a:r>
            <a:r>
              <a:rPr lang="en-GB" sz="2800"/>
              <a:t> (2020) believes that reflection on professional development is time consuming and complex. It can also be difficult to find educational sources to support reflective research.( Avgitidou, 2020)</a:t>
            </a:r>
          </a:p>
          <a:p>
            <a:pPr marL="0" indent="0">
              <a:buNone/>
            </a:pPr>
            <a:endParaRPr lang="en-GB" sz="2800"/>
          </a:p>
          <a:p>
            <a:r>
              <a:rPr lang="en-GB" sz="2800"/>
              <a:t>Smyth (1993) believes that teachers should be careful when using approaches that are advertised as being reflective as they can often be no different to 'traditional' approaches.</a:t>
            </a:r>
          </a:p>
          <a:p>
            <a:endParaRPr lang="en-GB"/>
          </a:p>
          <a:p>
            <a:endParaRPr lang="en-GB"/>
          </a:p>
        </p:txBody>
      </p:sp>
      <p:sp>
        <p:nvSpPr>
          <p:cNvPr id="4" name="Date Placeholder 3">
            <a:extLst>
              <a:ext uri="{FF2B5EF4-FFF2-40B4-BE49-F238E27FC236}">
                <a16:creationId xmlns:a16="http://schemas.microsoft.com/office/drawing/2014/main" id="{E29EC1F0-F390-D0E5-28CD-CF5440D92CDE}"/>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9AB710E4-6908-847E-3A4D-A653971ECEC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07C67A9-D269-3384-F83D-9BE75222AD42}"/>
              </a:ext>
            </a:extLst>
          </p:cNvPr>
          <p:cNvSpPr>
            <a:spLocks noGrp="1"/>
          </p:cNvSpPr>
          <p:nvPr>
            <p:ph type="sldNum" sz="quarter" idx="12"/>
          </p:nvPr>
        </p:nvSpPr>
        <p:spPr/>
        <p:txBody>
          <a:bodyPr/>
          <a:lstStyle/>
          <a:p>
            <a:fld id="{017DE1FC-E54A-4B87-A814-263D1E8654B2}" type="slidenum">
              <a:rPr lang="en-US" dirty="0"/>
              <a:t>4</a:t>
            </a:fld>
            <a:endParaRPr lang="en-US"/>
          </a:p>
        </p:txBody>
      </p:sp>
      <p:sp>
        <p:nvSpPr>
          <p:cNvPr id="7" name="TextBox 6">
            <a:extLst>
              <a:ext uri="{FF2B5EF4-FFF2-40B4-BE49-F238E27FC236}">
                <a16:creationId xmlns:a16="http://schemas.microsoft.com/office/drawing/2014/main" id="{060B0B82-8DDA-DCCB-EF53-FE47EF0F1E83}"/>
              </a:ext>
            </a:extLst>
          </p:cNvPr>
          <p:cNvSpPr txBox="1"/>
          <p:nvPr/>
        </p:nvSpPr>
        <p:spPr>
          <a:xfrm>
            <a:off x="648315" y="644772"/>
            <a:ext cx="98577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u="sng"/>
              <a:t>Problems with reflective practice</a:t>
            </a:r>
          </a:p>
        </p:txBody>
      </p:sp>
    </p:spTree>
    <p:extLst>
      <p:ext uri="{BB962C8B-B14F-4D97-AF65-F5344CB8AC3E}">
        <p14:creationId xmlns:p14="http://schemas.microsoft.com/office/powerpoint/2010/main" val="230217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59B8B-44E8-7579-DED9-B3F9E2786EE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D8A703-7AF1-3BFA-D6AC-1E4A6E8B3383}"/>
              </a:ext>
            </a:extLst>
          </p:cNvPr>
          <p:cNvSpPr>
            <a:spLocks noGrp="1"/>
          </p:cNvSpPr>
          <p:nvPr>
            <p:ph idx="1"/>
          </p:nvPr>
        </p:nvSpPr>
        <p:spPr>
          <a:xfrm>
            <a:off x="451450" y="2402487"/>
            <a:ext cx="11031657" cy="3596745"/>
          </a:xfrm>
        </p:spPr>
        <p:txBody>
          <a:bodyPr vert="horz" lIns="0" tIns="0" rIns="0" bIns="0" rtlCol="0" anchor="t">
            <a:normAutofit/>
          </a:bodyPr>
          <a:lstStyle/>
          <a:p>
            <a:pPr marL="0" indent="0">
              <a:buNone/>
            </a:pPr>
            <a:r>
              <a:rPr lang="en-GB" sz="2400">
                <a:latin typeface="Avenir Next LT Pro Light"/>
              </a:rPr>
              <a:t>This involves demonstrating understanding of the relevant subject disciplines and cross-curricular areas within the classroom. This involves using the four purpose to create real-life learning experiences (Welsh Government, 2019).</a:t>
            </a:r>
            <a:endParaRPr lang="en-US" sz="2400"/>
          </a:p>
          <a:p>
            <a:pPr marL="0" indent="0">
              <a:buNone/>
            </a:pPr>
            <a:endParaRPr lang="en-GB" sz="2400"/>
          </a:p>
          <a:p>
            <a:endParaRPr lang="en-GB" sz="2400"/>
          </a:p>
          <a:p>
            <a:endParaRPr lang="en-GB"/>
          </a:p>
        </p:txBody>
      </p:sp>
      <p:sp>
        <p:nvSpPr>
          <p:cNvPr id="4" name="Date Placeholder 3">
            <a:extLst>
              <a:ext uri="{FF2B5EF4-FFF2-40B4-BE49-F238E27FC236}">
                <a16:creationId xmlns:a16="http://schemas.microsoft.com/office/drawing/2014/main" id="{06449FD6-39DC-AFBB-22D9-1B5CEA187466}"/>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EFD137C5-3C1E-3646-5B0F-B5A475F07D2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2CE53FC-1752-573C-1BD8-3259672E989F}"/>
              </a:ext>
            </a:extLst>
          </p:cNvPr>
          <p:cNvSpPr>
            <a:spLocks noGrp="1"/>
          </p:cNvSpPr>
          <p:nvPr>
            <p:ph type="sldNum" sz="quarter" idx="12"/>
          </p:nvPr>
        </p:nvSpPr>
        <p:spPr/>
        <p:txBody>
          <a:bodyPr/>
          <a:lstStyle/>
          <a:p>
            <a:fld id="{017DE1FC-E54A-4B87-A814-263D1E8654B2}" type="slidenum">
              <a:rPr lang="en-US" dirty="0"/>
              <a:t>5</a:t>
            </a:fld>
            <a:endParaRPr lang="en-US"/>
          </a:p>
        </p:txBody>
      </p:sp>
      <p:sp>
        <p:nvSpPr>
          <p:cNvPr id="7" name="TextBox 6">
            <a:extLst>
              <a:ext uri="{FF2B5EF4-FFF2-40B4-BE49-F238E27FC236}">
                <a16:creationId xmlns:a16="http://schemas.microsoft.com/office/drawing/2014/main" id="{15EC4EE2-4675-2D9A-EA55-A31B9977BD29}"/>
              </a:ext>
            </a:extLst>
          </p:cNvPr>
          <p:cNvSpPr txBox="1"/>
          <p:nvPr/>
        </p:nvSpPr>
        <p:spPr>
          <a:xfrm>
            <a:off x="964617" y="874810"/>
            <a:ext cx="1056219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a:t>What </a:t>
            </a:r>
            <a:r>
              <a:rPr lang="en-GB" sz="4000" b="1" u="sng"/>
              <a:t>is</a:t>
            </a:r>
            <a:r>
              <a:rPr lang="en-GB" sz="3600" b="1" u="sng"/>
              <a:t> Exploiting the subject disciplines?</a:t>
            </a:r>
            <a:endParaRPr lang="en-GB" sz="3600" u="sng"/>
          </a:p>
        </p:txBody>
      </p:sp>
    </p:spTree>
    <p:extLst>
      <p:ext uri="{BB962C8B-B14F-4D97-AF65-F5344CB8AC3E}">
        <p14:creationId xmlns:p14="http://schemas.microsoft.com/office/powerpoint/2010/main" val="3450611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B71DB-6C84-8570-A229-53E767705DE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033BEA-170D-069D-D102-39814390D6BF}"/>
              </a:ext>
            </a:extLst>
          </p:cNvPr>
          <p:cNvSpPr>
            <a:spLocks noGrp="1"/>
          </p:cNvSpPr>
          <p:nvPr>
            <p:ph idx="1"/>
          </p:nvPr>
        </p:nvSpPr>
        <p:spPr>
          <a:xfrm>
            <a:off x="422695" y="2129316"/>
            <a:ext cx="11218562" cy="3941802"/>
          </a:xfrm>
        </p:spPr>
        <p:txBody>
          <a:bodyPr vert="horz" lIns="0" tIns="0" rIns="0" bIns="0" rtlCol="0" anchor="t">
            <a:normAutofit/>
          </a:bodyPr>
          <a:lstStyle/>
          <a:p>
            <a:pPr marL="342900" indent="-342900"/>
            <a:r>
              <a:rPr lang="en-GB" dirty="0"/>
              <a:t>Cross-curricular teaching is the idea that the curriculum might not fit into specific subjects. (Kerry, 2015)</a:t>
            </a:r>
          </a:p>
          <a:p>
            <a:pPr marL="0" indent="0">
              <a:buNone/>
            </a:pPr>
            <a:endParaRPr lang="en-GB" dirty="0"/>
          </a:p>
          <a:p>
            <a:pPr marL="342900" indent="-342900"/>
            <a:r>
              <a:rPr lang="en-GB" dirty="0"/>
              <a:t>Cooper and Rowley (2009) write about Dewey's belief which involved looking at learning and the child rather than singular subjects. </a:t>
            </a:r>
          </a:p>
          <a:p>
            <a:pPr marL="342900" indent="-342900"/>
            <a:endParaRPr lang="en-GB"/>
          </a:p>
        </p:txBody>
      </p:sp>
      <p:sp>
        <p:nvSpPr>
          <p:cNvPr id="4" name="Date Placeholder 3">
            <a:extLst>
              <a:ext uri="{FF2B5EF4-FFF2-40B4-BE49-F238E27FC236}">
                <a16:creationId xmlns:a16="http://schemas.microsoft.com/office/drawing/2014/main" id="{449B4234-2E71-BF7D-11BC-23FD4F5C54AF}"/>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B45FEE21-4BCA-9382-942A-33C4844F81A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8561D52-F09F-BEDE-9833-A92C33E21D48}"/>
              </a:ext>
            </a:extLst>
          </p:cNvPr>
          <p:cNvSpPr>
            <a:spLocks noGrp="1"/>
          </p:cNvSpPr>
          <p:nvPr>
            <p:ph type="sldNum" sz="quarter" idx="12"/>
          </p:nvPr>
        </p:nvSpPr>
        <p:spPr/>
        <p:txBody>
          <a:bodyPr/>
          <a:lstStyle/>
          <a:p>
            <a:fld id="{017DE1FC-E54A-4B87-A814-263D1E8654B2}" type="slidenum">
              <a:rPr lang="en-US" dirty="0"/>
              <a:t>6</a:t>
            </a:fld>
            <a:endParaRPr lang="en-US"/>
          </a:p>
        </p:txBody>
      </p:sp>
      <p:sp>
        <p:nvSpPr>
          <p:cNvPr id="7" name="TextBox 6">
            <a:extLst>
              <a:ext uri="{FF2B5EF4-FFF2-40B4-BE49-F238E27FC236}">
                <a16:creationId xmlns:a16="http://schemas.microsoft.com/office/drawing/2014/main" id="{F497E29A-9986-8E20-1A8C-689DBF7BE185}"/>
              </a:ext>
            </a:extLst>
          </p:cNvPr>
          <p:cNvSpPr txBox="1"/>
          <p:nvPr/>
        </p:nvSpPr>
        <p:spPr>
          <a:xfrm>
            <a:off x="1367183" y="759791"/>
            <a:ext cx="922509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What is cross-curricular teaching?</a:t>
            </a:r>
          </a:p>
        </p:txBody>
      </p:sp>
    </p:spTree>
    <p:extLst>
      <p:ext uri="{BB962C8B-B14F-4D97-AF65-F5344CB8AC3E}">
        <p14:creationId xmlns:p14="http://schemas.microsoft.com/office/powerpoint/2010/main" val="2291036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94DF1-D00B-392C-977E-4F0F53F5AB1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59E622-316A-44F5-54AB-AFD404EE5D96}"/>
              </a:ext>
            </a:extLst>
          </p:cNvPr>
          <p:cNvSpPr>
            <a:spLocks noGrp="1"/>
          </p:cNvSpPr>
          <p:nvPr>
            <p:ph idx="1"/>
          </p:nvPr>
        </p:nvSpPr>
        <p:spPr>
          <a:xfrm>
            <a:off x="235789" y="1712374"/>
            <a:ext cx="11419845" cy="4186216"/>
          </a:xfrm>
        </p:spPr>
        <p:txBody>
          <a:bodyPr vert="horz" lIns="0" tIns="0" rIns="0" bIns="0" rtlCol="0" anchor="t">
            <a:normAutofit/>
          </a:bodyPr>
          <a:lstStyle/>
          <a:p>
            <a:r>
              <a:rPr lang="en-GB"/>
              <a:t>According to the Welsh Government (2024) cross-curricular lessons provide a wide and balanced curriculum that allows children to develop in the four purposes.</a:t>
            </a:r>
          </a:p>
          <a:p>
            <a:r>
              <a:rPr lang="en-GB"/>
              <a:t>Kelly and Stead (2013) believe that cross-curricular teaching is linked with a more child centred approach. They suggest that as younger children do not understand that certain activities link to subjects, this approach is similar the way they learn.  </a:t>
            </a:r>
          </a:p>
          <a:p>
            <a:r>
              <a:rPr lang="en-GB"/>
              <a:t>Cross-curricular skills could support what the children have learned through engaging ways and aid the children in learning beyond the boundaries of specific subject lessons. (Kerry, 2015)                                        </a:t>
            </a:r>
          </a:p>
          <a:p>
            <a:endParaRPr lang="en-GB"/>
          </a:p>
          <a:p>
            <a:endParaRPr lang="en-GB"/>
          </a:p>
          <a:p>
            <a:endParaRPr lang="en-GB"/>
          </a:p>
        </p:txBody>
      </p:sp>
      <p:sp>
        <p:nvSpPr>
          <p:cNvPr id="4" name="Date Placeholder 3">
            <a:extLst>
              <a:ext uri="{FF2B5EF4-FFF2-40B4-BE49-F238E27FC236}">
                <a16:creationId xmlns:a16="http://schemas.microsoft.com/office/drawing/2014/main" id="{83FAFCB3-203D-C652-ACD4-4DF4D85C8E6D}"/>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29FFACB4-543E-BC87-2B9C-97D2BB64CF7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B49135C-6434-F307-CEEC-C43808ABAB7A}"/>
              </a:ext>
            </a:extLst>
          </p:cNvPr>
          <p:cNvSpPr>
            <a:spLocks noGrp="1"/>
          </p:cNvSpPr>
          <p:nvPr>
            <p:ph type="sldNum" sz="quarter" idx="12"/>
          </p:nvPr>
        </p:nvSpPr>
        <p:spPr/>
        <p:txBody>
          <a:bodyPr/>
          <a:lstStyle/>
          <a:p>
            <a:fld id="{017DE1FC-E54A-4B87-A814-263D1E8654B2}" type="slidenum">
              <a:rPr lang="en-US" dirty="0"/>
              <a:t>7</a:t>
            </a:fld>
            <a:endParaRPr lang="en-US"/>
          </a:p>
        </p:txBody>
      </p:sp>
      <p:sp>
        <p:nvSpPr>
          <p:cNvPr id="7" name="TextBox 6">
            <a:extLst>
              <a:ext uri="{FF2B5EF4-FFF2-40B4-BE49-F238E27FC236}">
                <a16:creationId xmlns:a16="http://schemas.microsoft.com/office/drawing/2014/main" id="{FA5DF519-4D37-4E6D-EB8E-4EB5A77EB596}"/>
              </a:ext>
            </a:extLst>
          </p:cNvPr>
          <p:cNvSpPr txBox="1"/>
          <p:nvPr/>
        </p:nvSpPr>
        <p:spPr>
          <a:xfrm>
            <a:off x="1367183" y="759791"/>
            <a:ext cx="100158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Advantages of Cross-curricular teaching</a:t>
            </a:r>
          </a:p>
        </p:txBody>
      </p:sp>
    </p:spTree>
    <p:extLst>
      <p:ext uri="{BB962C8B-B14F-4D97-AF65-F5344CB8AC3E}">
        <p14:creationId xmlns:p14="http://schemas.microsoft.com/office/powerpoint/2010/main" val="1705840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913D7-4721-90C4-07FD-DC7F09BBAB9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BB9516-2FA6-E2D9-58B2-0E21E21F776A}"/>
              </a:ext>
            </a:extLst>
          </p:cNvPr>
          <p:cNvSpPr>
            <a:spLocks noGrp="1"/>
          </p:cNvSpPr>
          <p:nvPr>
            <p:ph idx="1"/>
          </p:nvPr>
        </p:nvSpPr>
        <p:spPr>
          <a:xfrm>
            <a:off x="1371600" y="1884902"/>
            <a:ext cx="10269657" cy="4186216"/>
          </a:xfrm>
        </p:spPr>
        <p:txBody>
          <a:bodyPr vert="horz" lIns="0" tIns="0" rIns="0" bIns="0" rtlCol="0" anchor="t">
            <a:normAutofit/>
          </a:bodyPr>
          <a:lstStyle/>
          <a:p>
            <a:r>
              <a:rPr lang="en-GB"/>
              <a:t>Barnes (2019) writes that cross-curricular teaching can lead to linking too many subjects together. This could lead to difficulty keeping record of progression and lessons.</a:t>
            </a:r>
            <a:endParaRPr lang="en-US"/>
          </a:p>
          <a:p>
            <a:r>
              <a:rPr lang="en-GB"/>
              <a:t>Cross-curricular teaching might require teachers to have time and experience in planning cross-curricular lessons. This could require training so that these lessons are planned appropriately, which could require the school's money and time. (Timmerman, 2017)</a:t>
            </a:r>
            <a:endParaRPr lang="en-US"/>
          </a:p>
          <a:p>
            <a:endParaRPr lang="en-GB"/>
          </a:p>
        </p:txBody>
      </p:sp>
      <p:sp>
        <p:nvSpPr>
          <p:cNvPr id="4" name="Date Placeholder 3">
            <a:extLst>
              <a:ext uri="{FF2B5EF4-FFF2-40B4-BE49-F238E27FC236}">
                <a16:creationId xmlns:a16="http://schemas.microsoft.com/office/drawing/2014/main" id="{9F391EFF-7B0E-7C01-1D9D-B649F881E31D}"/>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CF741FA6-EE13-6F5A-C056-0A92D62F35B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40FF0F-9EF0-534D-A3EE-DBEBA56AA184}"/>
              </a:ext>
            </a:extLst>
          </p:cNvPr>
          <p:cNvSpPr>
            <a:spLocks noGrp="1"/>
          </p:cNvSpPr>
          <p:nvPr>
            <p:ph type="sldNum" sz="quarter" idx="12"/>
          </p:nvPr>
        </p:nvSpPr>
        <p:spPr/>
        <p:txBody>
          <a:bodyPr/>
          <a:lstStyle/>
          <a:p>
            <a:fld id="{017DE1FC-E54A-4B87-A814-263D1E8654B2}" type="slidenum">
              <a:rPr lang="en-US" dirty="0"/>
              <a:t>8</a:t>
            </a:fld>
            <a:endParaRPr lang="en-US"/>
          </a:p>
        </p:txBody>
      </p:sp>
      <p:sp>
        <p:nvSpPr>
          <p:cNvPr id="7" name="TextBox 6">
            <a:extLst>
              <a:ext uri="{FF2B5EF4-FFF2-40B4-BE49-F238E27FC236}">
                <a16:creationId xmlns:a16="http://schemas.microsoft.com/office/drawing/2014/main" id="{485CDFAF-A2EB-AB53-1897-65F6C0B8FCCF}"/>
              </a:ext>
            </a:extLst>
          </p:cNvPr>
          <p:cNvSpPr txBox="1"/>
          <p:nvPr/>
        </p:nvSpPr>
        <p:spPr>
          <a:xfrm>
            <a:off x="1367183" y="759791"/>
            <a:ext cx="737041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Disadvantages of Cross-curricular skills</a:t>
            </a:r>
          </a:p>
        </p:txBody>
      </p:sp>
    </p:spTree>
    <p:extLst>
      <p:ext uri="{BB962C8B-B14F-4D97-AF65-F5344CB8AC3E}">
        <p14:creationId xmlns:p14="http://schemas.microsoft.com/office/powerpoint/2010/main" val="429597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5B7597-B98B-8783-3275-D6724A1A51B0}"/>
              </a:ext>
            </a:extLst>
          </p:cNvPr>
          <p:cNvSpPr>
            <a:spLocks noGrp="1"/>
          </p:cNvSpPr>
          <p:nvPr>
            <p:ph type="dt" sz="half" idx="10"/>
          </p:nvPr>
        </p:nvSpPr>
        <p:spPr/>
        <p:txBody>
          <a:bodyPr/>
          <a:lstStyle/>
          <a:p>
            <a:fld id="{E5255D39-1B58-4219-B358-982056145E1B}" type="datetime1">
              <a:t>5/19/2025</a:t>
            </a:fld>
            <a:endParaRPr lang="en-US"/>
          </a:p>
        </p:txBody>
      </p:sp>
      <p:sp>
        <p:nvSpPr>
          <p:cNvPr id="5" name="Footer Placeholder 4">
            <a:extLst>
              <a:ext uri="{FF2B5EF4-FFF2-40B4-BE49-F238E27FC236}">
                <a16:creationId xmlns:a16="http://schemas.microsoft.com/office/drawing/2014/main" id="{9598518A-BC0C-2720-4353-C473CF46F9F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78E4D2A-FCA9-995F-EB21-B67C922B991E}"/>
              </a:ext>
            </a:extLst>
          </p:cNvPr>
          <p:cNvSpPr>
            <a:spLocks noGrp="1"/>
          </p:cNvSpPr>
          <p:nvPr>
            <p:ph type="sldNum" sz="quarter" idx="12"/>
          </p:nvPr>
        </p:nvSpPr>
        <p:spPr/>
        <p:txBody>
          <a:bodyPr/>
          <a:lstStyle/>
          <a:p>
            <a:fld id="{017DE1FC-E54A-4B87-A814-263D1E8654B2}" type="slidenum">
              <a:rPr lang="en-US" dirty="0"/>
              <a:t>9</a:t>
            </a:fld>
            <a:endParaRPr lang="en-US"/>
          </a:p>
        </p:txBody>
      </p:sp>
      <p:pic>
        <p:nvPicPr>
          <p:cNvPr id="7" name="Picture 6" descr="A person in a red shirt&#10;&#10;AI-generated content may be incorrect.">
            <a:extLst>
              <a:ext uri="{FF2B5EF4-FFF2-40B4-BE49-F238E27FC236}">
                <a16:creationId xmlns:a16="http://schemas.microsoft.com/office/drawing/2014/main" id="{67043980-3520-1D9E-D2AE-C4C6D25637D2}"/>
              </a:ext>
            </a:extLst>
          </p:cNvPr>
          <p:cNvPicPr>
            <a:picLocks noChangeAspect="1"/>
          </p:cNvPicPr>
          <p:nvPr/>
        </p:nvPicPr>
        <p:blipFill>
          <a:blip r:embed="rId2"/>
          <a:srcRect l="17073" r="-121"/>
          <a:stretch>
            <a:fillRect/>
          </a:stretch>
        </p:blipFill>
        <p:spPr>
          <a:xfrm>
            <a:off x="231034" y="503209"/>
            <a:ext cx="6574937" cy="4917055"/>
          </a:xfrm>
          <a:prstGeom prst="rect">
            <a:avLst/>
          </a:prstGeom>
        </p:spPr>
      </p:pic>
      <p:pic>
        <p:nvPicPr>
          <p:cNvPr id="8" name="Picture 7" descr="A row of colorful play dough&#10;&#10;AI-generated content may be incorrect.">
            <a:extLst>
              <a:ext uri="{FF2B5EF4-FFF2-40B4-BE49-F238E27FC236}">
                <a16:creationId xmlns:a16="http://schemas.microsoft.com/office/drawing/2014/main" id="{70102460-199B-8006-2211-E88E72EF6FDC}"/>
              </a:ext>
            </a:extLst>
          </p:cNvPr>
          <p:cNvPicPr>
            <a:picLocks noChangeAspect="1"/>
          </p:cNvPicPr>
          <p:nvPr/>
        </p:nvPicPr>
        <p:blipFill>
          <a:blip r:embed="rId3"/>
          <a:stretch>
            <a:fillRect/>
          </a:stretch>
        </p:blipFill>
        <p:spPr>
          <a:xfrm>
            <a:off x="7040323" y="474004"/>
            <a:ext cx="4638675" cy="51911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749263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FB0C03-999F-32CF-126E-FFEE0C9B2003}"/>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3AB8C033-E0DF-AA66-F70E-E8D914E6B755}"/>
              </a:ext>
            </a:extLst>
          </p:cNvPr>
          <p:cNvSpPr>
            <a:spLocks noGrp="1"/>
          </p:cNvSpPr>
          <p:nvPr>
            <p:ph type="dt" sz="half" idx="10"/>
          </p:nvPr>
        </p:nvSpPr>
        <p:spPr/>
        <p:txBody>
          <a:bodyPr/>
          <a:lstStyle/>
          <a:p>
            <a:fld id="{E5255D39-1B58-4219-B358-982056145E1B}" type="datetime1">
              <a:t>5/19/2025</a:t>
            </a:fld>
            <a:endParaRPr lang="en-US"/>
          </a:p>
        </p:txBody>
      </p:sp>
      <p:sp>
        <p:nvSpPr>
          <p:cNvPr id="5" name="Footer Placeholder 4">
            <a:extLst>
              <a:ext uri="{FF2B5EF4-FFF2-40B4-BE49-F238E27FC236}">
                <a16:creationId xmlns:a16="http://schemas.microsoft.com/office/drawing/2014/main" id="{88AB1BB9-4C07-A9FD-8671-DD93A1BC66F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A22357A-852F-7F33-0287-6618F0176110}"/>
              </a:ext>
            </a:extLst>
          </p:cNvPr>
          <p:cNvSpPr>
            <a:spLocks noGrp="1"/>
          </p:cNvSpPr>
          <p:nvPr>
            <p:ph type="sldNum" sz="quarter" idx="12"/>
          </p:nvPr>
        </p:nvSpPr>
        <p:spPr/>
        <p:txBody>
          <a:bodyPr/>
          <a:lstStyle/>
          <a:p>
            <a:fld id="{017DE1FC-E54A-4B87-A814-263D1E8654B2}" type="slidenum">
              <a:rPr lang="en-US" dirty="0"/>
              <a:t>10</a:t>
            </a:fld>
            <a:endParaRPr lang="en-US"/>
          </a:p>
        </p:txBody>
      </p:sp>
      <p:sp>
        <p:nvSpPr>
          <p:cNvPr id="2" name="TextBox 1">
            <a:extLst>
              <a:ext uri="{FF2B5EF4-FFF2-40B4-BE49-F238E27FC236}">
                <a16:creationId xmlns:a16="http://schemas.microsoft.com/office/drawing/2014/main" id="{4086955F-E684-4150-0E20-2E9166529E13}"/>
              </a:ext>
            </a:extLst>
          </p:cNvPr>
          <p:cNvSpPr txBox="1"/>
          <p:nvPr/>
        </p:nvSpPr>
        <p:spPr>
          <a:xfrm>
            <a:off x="94891" y="1417607"/>
            <a:ext cx="12102857"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u="sng"/>
              <a:t>What were the cross-curricular links in the lesson?</a:t>
            </a:r>
          </a:p>
        </p:txBody>
      </p:sp>
      <p:pic>
        <p:nvPicPr>
          <p:cNvPr id="3" name="Picture 2" descr="A puzzle pieces in different colors&#10;&#10;AI-generated content may be incorrect.">
            <a:extLst>
              <a:ext uri="{FF2B5EF4-FFF2-40B4-BE49-F238E27FC236}">
                <a16:creationId xmlns:a16="http://schemas.microsoft.com/office/drawing/2014/main" id="{49BF8562-566C-919A-5E95-749ACCAF926F}"/>
              </a:ext>
            </a:extLst>
          </p:cNvPr>
          <p:cNvPicPr>
            <a:picLocks noChangeAspect="1"/>
          </p:cNvPicPr>
          <p:nvPr/>
        </p:nvPicPr>
        <p:blipFill>
          <a:blip r:embed="rId2"/>
          <a:stretch>
            <a:fillRect/>
          </a:stretch>
        </p:blipFill>
        <p:spPr>
          <a:xfrm>
            <a:off x="7562401" y="2784715"/>
            <a:ext cx="4227123" cy="3373287"/>
          </a:xfrm>
          <a:prstGeom prst="rect">
            <a:avLst/>
          </a:prstGeom>
        </p:spPr>
      </p:pic>
    </p:spTree>
    <p:extLst>
      <p:ext uri="{BB962C8B-B14F-4D97-AF65-F5344CB8AC3E}">
        <p14:creationId xmlns:p14="http://schemas.microsoft.com/office/powerpoint/2010/main" val="717112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FE22BF-056D-FD08-9658-C18F5FCACC0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46C0B1-83D6-D2EE-AEF7-2C44629E36F9}"/>
              </a:ext>
            </a:extLst>
          </p:cNvPr>
          <p:cNvSpPr>
            <a:spLocks noGrp="1"/>
          </p:cNvSpPr>
          <p:nvPr>
            <p:ph idx="1"/>
          </p:nvPr>
        </p:nvSpPr>
        <p:spPr>
          <a:xfrm>
            <a:off x="192657" y="1381696"/>
            <a:ext cx="11462977" cy="5005723"/>
          </a:xfrm>
        </p:spPr>
        <p:txBody>
          <a:bodyPr vert="horz" lIns="0" tIns="0" rIns="0" bIns="0" rtlCol="0" anchor="t">
            <a:normAutofit/>
          </a:bodyPr>
          <a:lstStyle/>
          <a:p>
            <a:endParaRPr lang="en-GB"/>
          </a:p>
          <a:p>
            <a:r>
              <a:rPr lang="en-GB"/>
              <a:t>To create real life, authentic contexts in the classroom. (Welsh Government, 2024)</a:t>
            </a:r>
            <a:endParaRPr lang="en-US"/>
          </a:p>
          <a:p>
            <a:r>
              <a:rPr lang="en-GB"/>
              <a:t>The use of cross-curricular subject links which is I used the Curriculum for Wales to do. (Welsh Government, 2024)</a:t>
            </a:r>
          </a:p>
          <a:p>
            <a:r>
              <a:rPr lang="en-GB"/>
              <a:t>To engage the learners in the topic - I found that the children were excited to be able to make something in their lesson. </a:t>
            </a:r>
          </a:p>
          <a:p>
            <a:r>
              <a:rPr lang="en-GB"/>
              <a:t>According to Blackmore and Frith (2005) it is stated that visual learning and practical teaching furthers children's learning. </a:t>
            </a:r>
          </a:p>
          <a:p>
            <a:r>
              <a:rPr lang="en-GB"/>
              <a:t>The lower ability groups understood what they were previously finding difficult to understand in their lessons on grams and mass. According to Abrahams (2009) giving low ability pupils practical work can sometimes make different subjects more enjoyable.</a:t>
            </a:r>
          </a:p>
          <a:p>
            <a:pPr marL="0" indent="0">
              <a:buNone/>
            </a:pPr>
            <a:endParaRPr lang="en-GB"/>
          </a:p>
          <a:p>
            <a:endParaRPr lang="en-GB"/>
          </a:p>
          <a:p>
            <a:endParaRPr lang="en-GB"/>
          </a:p>
        </p:txBody>
      </p:sp>
      <p:sp>
        <p:nvSpPr>
          <p:cNvPr id="4" name="Date Placeholder 3">
            <a:extLst>
              <a:ext uri="{FF2B5EF4-FFF2-40B4-BE49-F238E27FC236}">
                <a16:creationId xmlns:a16="http://schemas.microsoft.com/office/drawing/2014/main" id="{FC288BF5-27FC-BC1D-AAF5-F6FE07D0D82C}"/>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C6B17F8B-BAB0-3780-B7DD-3777006864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CBD9D34-7677-071B-2DD7-EEB4695DB84D}"/>
              </a:ext>
            </a:extLst>
          </p:cNvPr>
          <p:cNvSpPr>
            <a:spLocks noGrp="1"/>
          </p:cNvSpPr>
          <p:nvPr>
            <p:ph type="sldNum" sz="quarter" idx="12"/>
          </p:nvPr>
        </p:nvSpPr>
        <p:spPr/>
        <p:txBody>
          <a:bodyPr/>
          <a:lstStyle/>
          <a:p>
            <a:fld id="{017DE1FC-E54A-4B87-A814-263D1E8654B2}" type="slidenum">
              <a:rPr lang="en-US" dirty="0"/>
              <a:t>11</a:t>
            </a:fld>
            <a:endParaRPr lang="en-US"/>
          </a:p>
        </p:txBody>
      </p:sp>
      <p:sp>
        <p:nvSpPr>
          <p:cNvPr id="7" name="TextBox 6">
            <a:extLst>
              <a:ext uri="{FF2B5EF4-FFF2-40B4-BE49-F238E27FC236}">
                <a16:creationId xmlns:a16="http://schemas.microsoft.com/office/drawing/2014/main" id="{1EC5DD2F-E602-7103-2AE9-E8706131F8DB}"/>
              </a:ext>
            </a:extLst>
          </p:cNvPr>
          <p:cNvSpPr txBox="1"/>
          <p:nvPr/>
        </p:nvSpPr>
        <p:spPr>
          <a:xfrm>
            <a:off x="461409" y="587263"/>
            <a:ext cx="73704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u="sng"/>
              <a:t>Reasons for doing this lesson</a:t>
            </a:r>
          </a:p>
        </p:txBody>
      </p:sp>
    </p:spTree>
    <p:extLst>
      <p:ext uri="{BB962C8B-B14F-4D97-AF65-F5344CB8AC3E}">
        <p14:creationId xmlns:p14="http://schemas.microsoft.com/office/powerpoint/2010/main" val="3036570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72A4E3-1D9A-2F80-C16E-23F49F78BEF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271654-A6F5-0AD2-70AA-F9484BCF4FAC}"/>
              </a:ext>
            </a:extLst>
          </p:cNvPr>
          <p:cNvSpPr>
            <a:spLocks noGrp="1"/>
          </p:cNvSpPr>
          <p:nvPr>
            <p:ph idx="1"/>
          </p:nvPr>
        </p:nvSpPr>
        <p:spPr>
          <a:xfrm>
            <a:off x="192657" y="1381696"/>
            <a:ext cx="11462977" cy="5005723"/>
          </a:xfrm>
        </p:spPr>
        <p:txBody>
          <a:bodyPr vert="horz" lIns="0" tIns="0" rIns="0" bIns="0" rtlCol="0" anchor="t">
            <a:normAutofit/>
          </a:bodyPr>
          <a:lstStyle/>
          <a:p>
            <a:r>
              <a:rPr lang="en-GB"/>
              <a:t>As the teaching assistant was not in on this day the groups had to be rotated between the teacher and myself. This meant that I give the children an option between the maths and topic challenges that were in the reading corner. To improve upon this, I would create my own activity related to grams to be done while the children waited.</a:t>
            </a:r>
            <a:endParaRPr lang="en-US"/>
          </a:p>
          <a:p>
            <a:pPr marL="0" indent="0">
              <a:buNone/>
            </a:pPr>
            <a:endParaRPr lang="en-GB"/>
          </a:p>
          <a:p>
            <a:r>
              <a:rPr lang="en-GB"/>
              <a:t>I would also instruct the teaching assistant to go in the outdoor area and ensure the children were uploading photos of their frogs onto their Dojo tablet. </a:t>
            </a:r>
            <a:endParaRPr lang="en-US"/>
          </a:p>
          <a:p>
            <a:endParaRPr lang="en-GB"/>
          </a:p>
          <a:p>
            <a:r>
              <a:rPr lang="en-GB"/>
              <a:t>This would ensure that the children outside were using digital competency skills like they were meant to, as not all children did, and would ensure that the children were doing what they were told to while in the outdoor area..</a:t>
            </a:r>
          </a:p>
          <a:p>
            <a:endParaRPr lang="en-GB"/>
          </a:p>
          <a:p>
            <a:endParaRPr lang="en-GB"/>
          </a:p>
        </p:txBody>
      </p:sp>
      <p:sp>
        <p:nvSpPr>
          <p:cNvPr id="4" name="Date Placeholder 3">
            <a:extLst>
              <a:ext uri="{FF2B5EF4-FFF2-40B4-BE49-F238E27FC236}">
                <a16:creationId xmlns:a16="http://schemas.microsoft.com/office/drawing/2014/main" id="{58C72435-61FD-4752-4B26-89E064C71417}"/>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E85028A7-554E-D811-B844-35329B38899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380892E-12F2-AAE5-76E7-7CD700561DFF}"/>
              </a:ext>
            </a:extLst>
          </p:cNvPr>
          <p:cNvSpPr>
            <a:spLocks noGrp="1"/>
          </p:cNvSpPr>
          <p:nvPr>
            <p:ph type="sldNum" sz="quarter" idx="12"/>
          </p:nvPr>
        </p:nvSpPr>
        <p:spPr/>
        <p:txBody>
          <a:bodyPr/>
          <a:lstStyle/>
          <a:p>
            <a:fld id="{017DE1FC-E54A-4B87-A814-263D1E8654B2}" type="slidenum">
              <a:rPr lang="en-US" dirty="0"/>
              <a:t>12</a:t>
            </a:fld>
            <a:endParaRPr lang="en-US"/>
          </a:p>
        </p:txBody>
      </p:sp>
      <p:sp>
        <p:nvSpPr>
          <p:cNvPr id="2" name="TextBox 1">
            <a:extLst>
              <a:ext uri="{FF2B5EF4-FFF2-40B4-BE49-F238E27FC236}">
                <a16:creationId xmlns:a16="http://schemas.microsoft.com/office/drawing/2014/main" id="{44B8D9EB-CF5B-9FD6-CC29-D55ADCFCDE97}"/>
              </a:ext>
            </a:extLst>
          </p:cNvPr>
          <p:cNvSpPr txBox="1"/>
          <p:nvPr/>
        </p:nvSpPr>
        <p:spPr>
          <a:xfrm>
            <a:off x="816053" y="466316"/>
            <a:ext cx="776681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u="sng"/>
              <a:t>What would I change about the lesson?</a:t>
            </a:r>
          </a:p>
        </p:txBody>
      </p:sp>
    </p:spTree>
    <p:extLst>
      <p:ext uri="{BB962C8B-B14F-4D97-AF65-F5344CB8AC3E}">
        <p14:creationId xmlns:p14="http://schemas.microsoft.com/office/powerpoint/2010/main" val="2266205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54F3C-4413-FE37-09D2-C77554C666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DEA45B-7B9D-914A-9D55-2F09955D3C6C}"/>
              </a:ext>
            </a:extLst>
          </p:cNvPr>
          <p:cNvSpPr>
            <a:spLocks noGrp="1"/>
          </p:cNvSpPr>
          <p:nvPr>
            <p:ph idx="1"/>
          </p:nvPr>
        </p:nvSpPr>
        <p:spPr>
          <a:xfrm>
            <a:off x="465827" y="2143693"/>
            <a:ext cx="11189808" cy="3927425"/>
          </a:xfrm>
        </p:spPr>
        <p:txBody>
          <a:bodyPr vert="horz" lIns="0" tIns="0" rIns="0" bIns="0" rtlCol="0" anchor="t">
            <a:normAutofit/>
          </a:bodyPr>
          <a:lstStyle/>
          <a:p>
            <a:pPr marL="0" indent="0">
              <a:buNone/>
            </a:pPr>
            <a:endParaRPr lang="en-GB"/>
          </a:p>
          <a:p>
            <a:pPr marL="0" indent="0">
              <a:buNone/>
            </a:pPr>
            <a:endParaRPr lang="en-GB"/>
          </a:p>
          <a:p>
            <a:pPr marL="0" indent="0">
              <a:buNone/>
            </a:pPr>
            <a:r>
              <a:rPr lang="en-GB"/>
              <a:t>Managing the learning environment involves a teacher having a good knowledge on the effective and positive management of the classroom, resources and behaviour. To do this the teacher should ensure that the students are aware of the routines and behaviour that are needed to develop their learning (Welsh Government, 2019).</a:t>
            </a:r>
            <a:endParaRPr lang="en-US"/>
          </a:p>
          <a:p>
            <a:pPr marL="0" indent="0">
              <a:buNone/>
            </a:pPr>
            <a:endParaRPr lang="en-GB"/>
          </a:p>
          <a:p>
            <a:pPr marL="0" indent="0">
              <a:buNone/>
            </a:pPr>
            <a:endParaRPr lang="en-GB"/>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AD082551-1B32-542A-FE79-3AB563A6AD58}"/>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0A1825AB-3274-2739-1588-33FCF77EC9D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5CCCF39-8AD9-2A63-AEEF-B406275F13F6}"/>
              </a:ext>
            </a:extLst>
          </p:cNvPr>
          <p:cNvSpPr>
            <a:spLocks noGrp="1"/>
          </p:cNvSpPr>
          <p:nvPr>
            <p:ph type="sldNum" sz="quarter" idx="12"/>
          </p:nvPr>
        </p:nvSpPr>
        <p:spPr/>
        <p:txBody>
          <a:bodyPr/>
          <a:lstStyle/>
          <a:p>
            <a:fld id="{017DE1FC-E54A-4B87-A814-263D1E8654B2}" type="slidenum">
              <a:rPr lang="en-US" dirty="0"/>
              <a:t>13</a:t>
            </a:fld>
            <a:endParaRPr lang="en-US"/>
          </a:p>
        </p:txBody>
      </p:sp>
      <p:sp>
        <p:nvSpPr>
          <p:cNvPr id="7" name="TextBox 6">
            <a:extLst>
              <a:ext uri="{FF2B5EF4-FFF2-40B4-BE49-F238E27FC236}">
                <a16:creationId xmlns:a16="http://schemas.microsoft.com/office/drawing/2014/main" id="{B5C1F3CC-75EA-B843-9E07-4F56C45FAFE3}"/>
              </a:ext>
            </a:extLst>
          </p:cNvPr>
          <p:cNvSpPr txBox="1"/>
          <p:nvPr/>
        </p:nvSpPr>
        <p:spPr>
          <a:xfrm>
            <a:off x="1367183" y="759791"/>
            <a:ext cx="105621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What is managing the learning environment?</a:t>
            </a:r>
          </a:p>
        </p:txBody>
      </p:sp>
    </p:spTree>
    <p:extLst>
      <p:ext uri="{BB962C8B-B14F-4D97-AF65-F5344CB8AC3E}">
        <p14:creationId xmlns:p14="http://schemas.microsoft.com/office/powerpoint/2010/main" val="68019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201EF-9E73-3726-8045-B38F6B62961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63699E-CE9C-D877-0C2E-1DFF0FB68F1E}"/>
              </a:ext>
            </a:extLst>
          </p:cNvPr>
          <p:cNvSpPr>
            <a:spLocks noGrp="1"/>
          </p:cNvSpPr>
          <p:nvPr>
            <p:ph idx="1"/>
          </p:nvPr>
        </p:nvSpPr>
        <p:spPr/>
        <p:txBody>
          <a:bodyPr vert="horz" lIns="0" tIns="0" rIns="0" bIns="0" rtlCol="0" anchor="t">
            <a:normAutofit/>
          </a:bodyPr>
          <a:lstStyle/>
          <a:p>
            <a:r>
              <a:rPr lang="en-GB"/>
              <a:t>Grigg (2022) believes that behaviour management has links to behaviourism theory which has focus on rewards and punishment. Grigg also suggests that when teachers communicate clearly with parents/guardians it can positively impact a child's development. </a:t>
            </a:r>
          </a:p>
          <a:p>
            <a:endParaRPr lang="en-GB"/>
          </a:p>
          <a:p>
            <a:r>
              <a:rPr lang="en-GB"/>
              <a:t> It is suggested that to manage the learning environment efficiently the children's micro and macro systems should be taken into consideration as they have a large influence on students.  (Middlewood and Neil Burton, 2001)</a:t>
            </a:r>
          </a:p>
          <a:p>
            <a:endParaRPr lang="en-GB"/>
          </a:p>
          <a:p>
            <a:endParaRPr lang="en-GB" sz="2400">
              <a:highlight>
                <a:srgbClr val="FFFF00"/>
              </a:highlight>
            </a:endParaRPr>
          </a:p>
        </p:txBody>
      </p:sp>
      <p:sp>
        <p:nvSpPr>
          <p:cNvPr id="4" name="Date Placeholder 3">
            <a:extLst>
              <a:ext uri="{FF2B5EF4-FFF2-40B4-BE49-F238E27FC236}">
                <a16:creationId xmlns:a16="http://schemas.microsoft.com/office/drawing/2014/main" id="{BBD34B89-BE1C-BD38-FA45-54EDEE49C822}"/>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90603D80-5FB5-5CA3-FA5E-4863F9D81F8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88B4CA9-D1DB-E9F1-B61B-142CD30963BF}"/>
              </a:ext>
            </a:extLst>
          </p:cNvPr>
          <p:cNvSpPr>
            <a:spLocks noGrp="1"/>
          </p:cNvSpPr>
          <p:nvPr>
            <p:ph type="sldNum" sz="quarter" idx="12"/>
          </p:nvPr>
        </p:nvSpPr>
        <p:spPr/>
        <p:txBody>
          <a:bodyPr/>
          <a:lstStyle/>
          <a:p>
            <a:fld id="{017DE1FC-E54A-4B87-A814-263D1E8654B2}" type="slidenum">
              <a:rPr lang="en-US" dirty="0"/>
              <a:t>14</a:t>
            </a:fld>
            <a:endParaRPr lang="en-US"/>
          </a:p>
        </p:txBody>
      </p:sp>
      <p:sp>
        <p:nvSpPr>
          <p:cNvPr id="7" name="TextBox 6">
            <a:extLst>
              <a:ext uri="{FF2B5EF4-FFF2-40B4-BE49-F238E27FC236}">
                <a16:creationId xmlns:a16="http://schemas.microsoft.com/office/drawing/2014/main" id="{2AB250F8-4839-0C20-4E7E-8385100097EC}"/>
              </a:ext>
            </a:extLst>
          </p:cNvPr>
          <p:cNvSpPr txBox="1"/>
          <p:nvPr/>
        </p:nvSpPr>
        <p:spPr>
          <a:xfrm>
            <a:off x="1367183" y="759791"/>
            <a:ext cx="1028902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Managing the Learning environment – Promoting Engagement and Motivation</a:t>
            </a:r>
          </a:p>
        </p:txBody>
      </p:sp>
    </p:spTree>
    <p:extLst>
      <p:ext uri="{BB962C8B-B14F-4D97-AF65-F5344CB8AC3E}">
        <p14:creationId xmlns:p14="http://schemas.microsoft.com/office/powerpoint/2010/main" val="2470448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995A7-FFE6-B74F-4B21-B1602F9101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F97891-0AE6-200F-5A62-80210D7AD700}"/>
              </a:ext>
            </a:extLst>
          </p:cNvPr>
          <p:cNvSpPr>
            <a:spLocks noGrp="1"/>
          </p:cNvSpPr>
          <p:nvPr>
            <p:ph idx="1"/>
          </p:nvPr>
        </p:nvSpPr>
        <p:spPr>
          <a:xfrm>
            <a:off x="451449" y="1266675"/>
            <a:ext cx="8486866" cy="4890707"/>
          </a:xfrm>
        </p:spPr>
        <p:txBody>
          <a:bodyPr vert="horz" lIns="0" tIns="0" rIns="0" bIns="0" rtlCol="0" anchor="t">
            <a:noAutofit/>
          </a:bodyPr>
          <a:lstStyle/>
          <a:p>
            <a:r>
              <a:rPr lang="en-GB"/>
              <a:t>Rewards systems might lead to self-determination and engagement in lessons for some children. (Ma, 2023)</a:t>
            </a:r>
          </a:p>
          <a:p>
            <a:endParaRPr lang="en-GB"/>
          </a:p>
          <a:p>
            <a:r>
              <a:rPr lang="en-GB"/>
              <a:t>The use of Dojo points has a positive impact on children's behaviour and motivation according to Bilyk (2024). ClassDojo can allows parents to be able to view work and points. If parents/guardians can see their child's work, it could increase the pupil's motivation (Bilyk, 2024).</a:t>
            </a:r>
          </a:p>
          <a:p>
            <a:endParaRPr lang="en-GB"/>
          </a:p>
          <a:p>
            <a:r>
              <a:rPr lang="en-GB"/>
              <a:t>Similarly, Embry (2021) believes that ClassDojo is known for helping pupils with behavioural problems. ClassDojo is described as using positive reinforcement in this article.</a:t>
            </a:r>
          </a:p>
          <a:p>
            <a:endParaRPr lang="en-GB"/>
          </a:p>
          <a:p>
            <a:endParaRPr lang="en-GB"/>
          </a:p>
        </p:txBody>
      </p:sp>
      <p:sp>
        <p:nvSpPr>
          <p:cNvPr id="4" name="Date Placeholder 3">
            <a:extLst>
              <a:ext uri="{FF2B5EF4-FFF2-40B4-BE49-F238E27FC236}">
                <a16:creationId xmlns:a16="http://schemas.microsoft.com/office/drawing/2014/main" id="{CD8516B9-38DB-A5D7-093C-C8633A0743F6}"/>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269BB09F-EA6B-116F-9753-8CC204214BF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009D9D3-FF10-E78B-803D-6B8F182D6532}"/>
              </a:ext>
            </a:extLst>
          </p:cNvPr>
          <p:cNvSpPr>
            <a:spLocks noGrp="1"/>
          </p:cNvSpPr>
          <p:nvPr>
            <p:ph type="sldNum" sz="quarter" idx="12"/>
          </p:nvPr>
        </p:nvSpPr>
        <p:spPr/>
        <p:txBody>
          <a:bodyPr/>
          <a:lstStyle/>
          <a:p>
            <a:fld id="{017DE1FC-E54A-4B87-A814-263D1E8654B2}" type="slidenum">
              <a:rPr lang="en-US" dirty="0"/>
              <a:t>15</a:t>
            </a:fld>
            <a:endParaRPr lang="en-US"/>
          </a:p>
        </p:txBody>
      </p:sp>
      <p:sp>
        <p:nvSpPr>
          <p:cNvPr id="7" name="TextBox 6">
            <a:extLst>
              <a:ext uri="{FF2B5EF4-FFF2-40B4-BE49-F238E27FC236}">
                <a16:creationId xmlns:a16="http://schemas.microsoft.com/office/drawing/2014/main" id="{46A35622-DB71-D9BD-F8BF-56EABB38E4FE}"/>
              </a:ext>
            </a:extLst>
          </p:cNvPr>
          <p:cNvSpPr txBox="1"/>
          <p:nvPr/>
        </p:nvSpPr>
        <p:spPr>
          <a:xfrm>
            <a:off x="576428" y="84055"/>
            <a:ext cx="1072034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Advantages of Promoting Engagment and Motivation through ClassDojo rewards </a:t>
            </a:r>
          </a:p>
        </p:txBody>
      </p:sp>
      <p:pic>
        <p:nvPicPr>
          <p:cNvPr id="2" name="Picture 1" descr="A logo of a cartoon character&#10;&#10;AI-generated content may be incorrect.">
            <a:extLst>
              <a:ext uri="{FF2B5EF4-FFF2-40B4-BE49-F238E27FC236}">
                <a16:creationId xmlns:a16="http://schemas.microsoft.com/office/drawing/2014/main" id="{02DAE170-6EFB-2652-BAB6-A96C4014347A}"/>
              </a:ext>
            </a:extLst>
          </p:cNvPr>
          <p:cNvPicPr>
            <a:picLocks noChangeAspect="1"/>
          </p:cNvPicPr>
          <p:nvPr/>
        </p:nvPicPr>
        <p:blipFill>
          <a:blip r:embed="rId2"/>
          <a:srcRect l="2741" t="2381" r="3950" b="1190"/>
          <a:stretch>
            <a:fillRect/>
          </a:stretch>
        </p:blipFill>
        <p:spPr>
          <a:xfrm>
            <a:off x="8962673" y="1505220"/>
            <a:ext cx="3224960" cy="2697570"/>
          </a:xfrm>
          <a:prstGeom prst="rect">
            <a:avLst/>
          </a:prstGeom>
        </p:spPr>
      </p:pic>
    </p:spTree>
    <p:extLst>
      <p:ext uri="{BB962C8B-B14F-4D97-AF65-F5344CB8AC3E}">
        <p14:creationId xmlns:p14="http://schemas.microsoft.com/office/powerpoint/2010/main" val="2783261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B3CD26-848D-6232-B5F6-5488B48C14CA}"/>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0C5A35EA-8F14-83CD-9155-72D28BF690BB}"/>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D3C3F28C-42C5-16F5-DD0E-F303F6F4ADC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F022ED4-8224-2C49-DC87-7CF356F15111}"/>
              </a:ext>
            </a:extLst>
          </p:cNvPr>
          <p:cNvSpPr>
            <a:spLocks noGrp="1"/>
          </p:cNvSpPr>
          <p:nvPr>
            <p:ph type="sldNum" sz="quarter" idx="12"/>
          </p:nvPr>
        </p:nvSpPr>
        <p:spPr/>
        <p:txBody>
          <a:bodyPr/>
          <a:lstStyle/>
          <a:p>
            <a:fld id="{017DE1FC-E54A-4B87-A814-263D1E8654B2}" type="slidenum">
              <a:rPr lang="en-US" dirty="0"/>
              <a:t>16</a:t>
            </a:fld>
            <a:endParaRPr lang="en-US"/>
          </a:p>
        </p:txBody>
      </p:sp>
      <p:sp>
        <p:nvSpPr>
          <p:cNvPr id="7" name="TextBox 6">
            <a:extLst>
              <a:ext uri="{FF2B5EF4-FFF2-40B4-BE49-F238E27FC236}">
                <a16:creationId xmlns:a16="http://schemas.microsoft.com/office/drawing/2014/main" id="{7A48F8AB-710A-BEE6-AD78-B2E73158E94F}"/>
              </a:ext>
            </a:extLst>
          </p:cNvPr>
          <p:cNvSpPr txBox="1"/>
          <p:nvPr/>
        </p:nvSpPr>
        <p:spPr>
          <a:xfrm>
            <a:off x="1367183" y="759791"/>
            <a:ext cx="1072034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Disadvantages of Promoting Engagment and Motivation through rewards </a:t>
            </a:r>
          </a:p>
        </p:txBody>
      </p:sp>
      <p:sp>
        <p:nvSpPr>
          <p:cNvPr id="8" name="Content Placeholder 7">
            <a:extLst>
              <a:ext uri="{FF2B5EF4-FFF2-40B4-BE49-F238E27FC236}">
                <a16:creationId xmlns:a16="http://schemas.microsoft.com/office/drawing/2014/main" id="{F90920F7-C8A0-05E4-26C3-991BEB9EAD35}"/>
              </a:ext>
            </a:extLst>
          </p:cNvPr>
          <p:cNvSpPr>
            <a:spLocks noGrp="1"/>
          </p:cNvSpPr>
          <p:nvPr>
            <p:ph idx="1"/>
          </p:nvPr>
        </p:nvSpPr>
        <p:spPr/>
        <p:txBody>
          <a:bodyPr vert="horz" lIns="0" tIns="0" rIns="0" bIns="0" rtlCol="0" anchor="t">
            <a:normAutofit/>
          </a:bodyPr>
          <a:lstStyle/>
          <a:p>
            <a:r>
              <a:rPr lang="en-GB"/>
              <a:t>Reward systems might lead to children viewing rewards as a target instead of being motivated to work (Ma, 2023). </a:t>
            </a:r>
          </a:p>
          <a:p>
            <a:r>
              <a:rPr lang="en-GB"/>
              <a:t>Ester (2009) says that an issue with praise and reward systems is that teachers will often reward higher achieving children more compared to less abled children. This might cause lower motivation in lower ability children.</a:t>
            </a:r>
          </a:p>
          <a:p>
            <a:endParaRPr lang="en-GB"/>
          </a:p>
          <a:p>
            <a:endParaRPr lang="en-GB"/>
          </a:p>
        </p:txBody>
      </p:sp>
    </p:spTree>
    <p:extLst>
      <p:ext uri="{BB962C8B-B14F-4D97-AF65-F5344CB8AC3E}">
        <p14:creationId xmlns:p14="http://schemas.microsoft.com/office/powerpoint/2010/main" val="2104948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007612-C370-37BD-D491-4A2C6DA2E31A}"/>
              </a:ext>
            </a:extLst>
          </p:cNvPr>
          <p:cNvSpPr>
            <a:spLocks noGrp="1"/>
          </p:cNvSpPr>
          <p:nvPr>
            <p:ph idx="1"/>
          </p:nvPr>
        </p:nvSpPr>
        <p:spPr>
          <a:xfrm>
            <a:off x="1414732" y="504675"/>
            <a:ext cx="10240903" cy="5264518"/>
          </a:xfrm>
        </p:spPr>
        <p:txBody>
          <a:bodyPr vert="horz" lIns="0" tIns="0" rIns="0" bIns="0" rtlCol="0" anchor="t">
            <a:normAutofit/>
          </a:bodyPr>
          <a:lstStyle/>
          <a:p>
            <a:pPr marL="0" indent="0">
              <a:buNone/>
            </a:pPr>
            <a:endParaRPr lang="en-GB"/>
          </a:p>
          <a:p>
            <a:pPr marL="0" indent="0">
              <a:buNone/>
            </a:pPr>
            <a:endParaRPr lang="en-GB"/>
          </a:p>
          <a:p>
            <a:r>
              <a:rPr lang="en-GB"/>
              <a:t>The use of negative points and messages to parents could negatively impact pupils which teachers should be cautious of. The article states that positive points and comments should be used more frequently than the negative points to have a positive impact on the student. (</a:t>
            </a:r>
            <a:r>
              <a:rPr lang="en-GB" err="1"/>
              <a:t>Bahceci</a:t>
            </a:r>
            <a:r>
              <a:rPr lang="en-GB"/>
              <a:t>, 2019).</a:t>
            </a:r>
            <a:endParaRPr lang="en-US"/>
          </a:p>
          <a:p>
            <a:pPr marL="0" indent="0">
              <a:buNone/>
            </a:pPr>
            <a:endParaRPr lang="en-GB"/>
          </a:p>
          <a:p>
            <a:r>
              <a:rPr lang="en-GB"/>
              <a:t> Mac Naughton and Williams (2008) believe that if praise and rewards in the classroom are not given in the correct way they lose the meaning and importance.</a:t>
            </a:r>
            <a:endParaRPr lang="en-US"/>
          </a:p>
          <a:p>
            <a:pPr marL="457200" indent="-457200"/>
            <a:endParaRPr lang="en-GB"/>
          </a:p>
        </p:txBody>
      </p:sp>
      <p:sp>
        <p:nvSpPr>
          <p:cNvPr id="4" name="Date Placeholder 3">
            <a:extLst>
              <a:ext uri="{FF2B5EF4-FFF2-40B4-BE49-F238E27FC236}">
                <a16:creationId xmlns:a16="http://schemas.microsoft.com/office/drawing/2014/main" id="{B8D07ED1-C9A8-880C-665F-3AB57F97DFCE}"/>
              </a:ext>
            </a:extLst>
          </p:cNvPr>
          <p:cNvSpPr>
            <a:spLocks noGrp="1"/>
          </p:cNvSpPr>
          <p:nvPr>
            <p:ph type="dt" sz="half" idx="10"/>
          </p:nvPr>
        </p:nvSpPr>
        <p:spPr/>
        <p:txBody>
          <a:bodyPr/>
          <a:lstStyle/>
          <a:p>
            <a:fld id="{544E9E07-70FC-4A41-9688-3E1495D22FC4}" type="datetime1">
              <a:t>5/19/2025</a:t>
            </a:fld>
            <a:endParaRPr lang="en-US"/>
          </a:p>
        </p:txBody>
      </p:sp>
      <p:sp>
        <p:nvSpPr>
          <p:cNvPr id="5" name="Footer Placeholder 4">
            <a:extLst>
              <a:ext uri="{FF2B5EF4-FFF2-40B4-BE49-F238E27FC236}">
                <a16:creationId xmlns:a16="http://schemas.microsoft.com/office/drawing/2014/main" id="{C4D5E188-6734-2D52-C1E6-8E24B9F00B8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0B81A36-3E07-EC0C-2B20-CD9A42FB8430}"/>
              </a:ext>
            </a:extLst>
          </p:cNvPr>
          <p:cNvSpPr>
            <a:spLocks noGrp="1"/>
          </p:cNvSpPr>
          <p:nvPr>
            <p:ph type="sldNum" sz="quarter" idx="12"/>
          </p:nvPr>
        </p:nvSpPr>
        <p:spPr/>
        <p:txBody>
          <a:bodyPr/>
          <a:lstStyle/>
          <a:p>
            <a:fld id="{017DE1FC-E54A-4B87-A814-263D1E8654B2}" type="slidenum">
              <a:rPr lang="en-US" dirty="0"/>
              <a:t>17</a:t>
            </a:fld>
            <a:endParaRPr lang="en-US"/>
          </a:p>
        </p:txBody>
      </p:sp>
    </p:spTree>
    <p:extLst>
      <p:ext uri="{BB962C8B-B14F-4D97-AF65-F5344CB8AC3E}">
        <p14:creationId xmlns:p14="http://schemas.microsoft.com/office/powerpoint/2010/main" val="9298806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Class Dojo Champion Certificate by Teaching Tools by Tisha | TpT">
            <a:extLst>
              <a:ext uri="{FF2B5EF4-FFF2-40B4-BE49-F238E27FC236}">
                <a16:creationId xmlns:a16="http://schemas.microsoft.com/office/drawing/2014/main" id="{6D77BB5A-21CB-D1DA-3C07-214C7B155F63}"/>
              </a:ext>
            </a:extLst>
          </p:cNvPr>
          <p:cNvPicPr>
            <a:picLocks noGrp="1" noChangeAspect="1"/>
          </p:cNvPicPr>
          <p:nvPr>
            <p:ph idx="1"/>
          </p:nvPr>
        </p:nvPicPr>
        <p:blipFill>
          <a:blip r:embed="rId3"/>
          <a:stretch>
            <a:fillRect/>
          </a:stretch>
        </p:blipFill>
        <p:spPr>
          <a:xfrm>
            <a:off x="177693" y="87730"/>
            <a:ext cx="5727586" cy="3697387"/>
          </a:xfrm>
        </p:spPr>
      </p:pic>
      <p:sp>
        <p:nvSpPr>
          <p:cNvPr id="4" name="Date Placeholder 3">
            <a:extLst>
              <a:ext uri="{FF2B5EF4-FFF2-40B4-BE49-F238E27FC236}">
                <a16:creationId xmlns:a16="http://schemas.microsoft.com/office/drawing/2014/main" id="{A2A2C012-6201-F908-5CF0-B3642B9DD256}"/>
              </a:ext>
            </a:extLst>
          </p:cNvPr>
          <p:cNvSpPr>
            <a:spLocks noGrp="1"/>
          </p:cNvSpPr>
          <p:nvPr>
            <p:ph type="dt" sz="half" idx="10"/>
          </p:nvPr>
        </p:nvSpPr>
        <p:spPr/>
        <p:txBody>
          <a:bodyPr/>
          <a:lstStyle/>
          <a:p>
            <a:fld id="{A6C8EA39-81E1-4609-981C-28752E2AD2B3}" type="datetime1">
              <a:t>5/19/2025</a:t>
            </a:fld>
            <a:endParaRPr lang="en-US"/>
          </a:p>
        </p:txBody>
      </p:sp>
      <p:sp>
        <p:nvSpPr>
          <p:cNvPr id="5" name="Footer Placeholder 4">
            <a:extLst>
              <a:ext uri="{FF2B5EF4-FFF2-40B4-BE49-F238E27FC236}">
                <a16:creationId xmlns:a16="http://schemas.microsoft.com/office/drawing/2014/main" id="{1F1F4565-5E85-3C02-C54E-E60374BF824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D4FF49F-3C40-C2FF-1B87-4F35F8AB0829}"/>
              </a:ext>
            </a:extLst>
          </p:cNvPr>
          <p:cNvSpPr>
            <a:spLocks noGrp="1"/>
          </p:cNvSpPr>
          <p:nvPr>
            <p:ph type="sldNum" sz="quarter" idx="12"/>
          </p:nvPr>
        </p:nvSpPr>
        <p:spPr/>
        <p:txBody>
          <a:bodyPr/>
          <a:lstStyle/>
          <a:p>
            <a:fld id="{017DE1FC-E54A-4B87-A814-263D1E8654B2}" type="slidenum">
              <a:rPr lang="en-US" dirty="0"/>
              <a:t>18</a:t>
            </a:fld>
            <a:endParaRPr lang="en-US"/>
          </a:p>
        </p:txBody>
      </p:sp>
      <p:pic>
        <p:nvPicPr>
          <p:cNvPr id="8" name="Picture 7" descr="A certificate with cartoon monsters&#10;&#10;AI-generated content may be incorrect.">
            <a:extLst>
              <a:ext uri="{FF2B5EF4-FFF2-40B4-BE49-F238E27FC236}">
                <a16:creationId xmlns:a16="http://schemas.microsoft.com/office/drawing/2014/main" id="{16F5BCAE-A1C8-013F-5B0F-2431A3803DA9}"/>
              </a:ext>
            </a:extLst>
          </p:cNvPr>
          <p:cNvPicPr>
            <a:picLocks noChangeAspect="1"/>
          </p:cNvPicPr>
          <p:nvPr/>
        </p:nvPicPr>
        <p:blipFill>
          <a:blip r:embed="rId4"/>
          <a:srcRect l="6362" t="2521" r="-199" b="-420"/>
          <a:stretch>
            <a:fillRect/>
          </a:stretch>
        </p:blipFill>
        <p:spPr>
          <a:xfrm>
            <a:off x="6229799" y="3006845"/>
            <a:ext cx="5928707" cy="3403261"/>
          </a:xfrm>
          <a:prstGeom prst="rect">
            <a:avLst/>
          </a:prstGeom>
        </p:spPr>
      </p:pic>
    </p:spTree>
    <p:extLst>
      <p:ext uri="{BB962C8B-B14F-4D97-AF65-F5344CB8AC3E}">
        <p14:creationId xmlns:p14="http://schemas.microsoft.com/office/powerpoint/2010/main" val="2346341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5FC44-453B-D4D2-67E3-B70100BC9E0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DD9FFA-F29E-EDCD-3753-5603360A13B5}"/>
              </a:ext>
            </a:extLst>
          </p:cNvPr>
          <p:cNvSpPr>
            <a:spLocks noGrp="1"/>
          </p:cNvSpPr>
          <p:nvPr>
            <p:ph idx="1"/>
          </p:nvPr>
        </p:nvSpPr>
        <p:spPr>
          <a:xfrm>
            <a:off x="235789" y="2143693"/>
            <a:ext cx="11937430" cy="3927425"/>
          </a:xfrm>
        </p:spPr>
        <p:txBody>
          <a:bodyPr vert="horz" lIns="0" tIns="0" rIns="0" bIns="0" rtlCol="0" anchor="t">
            <a:noAutofit/>
          </a:bodyPr>
          <a:lstStyle/>
          <a:p>
            <a:r>
              <a:rPr lang="en-GB" sz="2400"/>
              <a:t>Differentiation is the response to the varied needs of students in the Classroom. This requires planning from the teacher that considers the children's abilities and needs and adapting lessons accordingly. (Bushie, 2015). </a:t>
            </a:r>
            <a:endParaRPr lang="en-US"/>
          </a:p>
          <a:p>
            <a:r>
              <a:rPr lang="en-GB" sz="2400"/>
              <a:t>It is suggested that differentiation involves inclusion and diversity in the classroom that allows all children to benefit from the learning (</a:t>
            </a:r>
            <a:r>
              <a:rPr lang="en-GB" sz="2400" err="1"/>
              <a:t>Eikland</a:t>
            </a:r>
            <a:r>
              <a:rPr lang="en-GB" sz="2400"/>
              <a:t> and Ohna, 2022)</a:t>
            </a:r>
          </a:p>
          <a:p>
            <a:r>
              <a:rPr lang="en-GB" sz="2400"/>
              <a:t>It is believed that a school's quality is shown by their understanding and determination towards differentiation in the classroom (</a:t>
            </a:r>
            <a:r>
              <a:rPr lang="en-GB" sz="2400" err="1"/>
              <a:t>Deunk</a:t>
            </a:r>
            <a:r>
              <a:rPr lang="en-GB" sz="2400"/>
              <a:t> et al, 2015)</a:t>
            </a:r>
          </a:p>
          <a:p>
            <a:endParaRPr lang="en-GB" sz="2400"/>
          </a:p>
          <a:p>
            <a:endParaRPr lang="en-GB" sz="2400"/>
          </a:p>
          <a:p>
            <a:endParaRPr lang="en-GB" sz="2400"/>
          </a:p>
        </p:txBody>
      </p:sp>
      <p:sp>
        <p:nvSpPr>
          <p:cNvPr id="4" name="Date Placeholder 3">
            <a:extLst>
              <a:ext uri="{FF2B5EF4-FFF2-40B4-BE49-F238E27FC236}">
                <a16:creationId xmlns:a16="http://schemas.microsoft.com/office/drawing/2014/main" id="{D649D27E-2020-C6FC-7BC9-9225AE240E47}"/>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26E9EA93-059C-1BED-AE3E-5299E33B50D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3C7149A-3513-EB22-0F2B-22E31A34EBA6}"/>
              </a:ext>
            </a:extLst>
          </p:cNvPr>
          <p:cNvSpPr>
            <a:spLocks noGrp="1"/>
          </p:cNvSpPr>
          <p:nvPr>
            <p:ph type="sldNum" sz="quarter" idx="12"/>
          </p:nvPr>
        </p:nvSpPr>
        <p:spPr/>
        <p:txBody>
          <a:bodyPr/>
          <a:lstStyle/>
          <a:p>
            <a:fld id="{017DE1FC-E54A-4B87-A814-263D1E8654B2}" type="slidenum">
              <a:rPr lang="en-US" dirty="0"/>
              <a:t>19</a:t>
            </a:fld>
            <a:endParaRPr lang="en-US"/>
          </a:p>
        </p:txBody>
      </p:sp>
      <p:sp>
        <p:nvSpPr>
          <p:cNvPr id="7" name="TextBox 6">
            <a:extLst>
              <a:ext uri="{FF2B5EF4-FFF2-40B4-BE49-F238E27FC236}">
                <a16:creationId xmlns:a16="http://schemas.microsoft.com/office/drawing/2014/main" id="{62EBAC3B-129A-2AE1-7EEC-7566648F55AF}"/>
              </a:ext>
            </a:extLst>
          </p:cNvPr>
          <p:cNvSpPr txBox="1"/>
          <p:nvPr/>
        </p:nvSpPr>
        <p:spPr>
          <a:xfrm>
            <a:off x="1367183" y="759791"/>
            <a:ext cx="105621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What is differentiation?</a:t>
            </a:r>
          </a:p>
        </p:txBody>
      </p:sp>
    </p:spTree>
    <p:extLst>
      <p:ext uri="{BB962C8B-B14F-4D97-AF65-F5344CB8AC3E}">
        <p14:creationId xmlns:p14="http://schemas.microsoft.com/office/powerpoint/2010/main" val="3046008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6233C-A083-D329-1776-04BFEC67940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EFA27F-794B-2613-8FB0-4AE9B2218584}"/>
              </a:ext>
            </a:extLst>
          </p:cNvPr>
          <p:cNvSpPr>
            <a:spLocks noGrp="1"/>
          </p:cNvSpPr>
          <p:nvPr>
            <p:ph idx="1"/>
          </p:nvPr>
        </p:nvSpPr>
        <p:spPr>
          <a:xfrm>
            <a:off x="221412" y="1626109"/>
            <a:ext cx="11218562" cy="4746933"/>
          </a:xfrm>
        </p:spPr>
        <p:txBody>
          <a:bodyPr vert="horz" lIns="0" tIns="0" rIns="0" bIns="0" rtlCol="0" anchor="t">
            <a:normAutofit/>
          </a:bodyPr>
          <a:lstStyle/>
          <a:p>
            <a:pPr marL="342900" indent="-342900"/>
            <a:r>
              <a:rPr lang="en-GB" sz="2400"/>
              <a:t>Differentiation can help to encourage pupils to take chances and allow children to further their learning (Cremin and Burnett, 2018).</a:t>
            </a:r>
          </a:p>
          <a:p>
            <a:pPr marL="342900" indent="-342900"/>
            <a:r>
              <a:rPr lang="en-GB" sz="2400"/>
              <a:t>Bushie (2015) suggests that differentiation links into Vygotsky's zone of proximal development because it links to the level of development a pupil is capable of achieving.</a:t>
            </a:r>
          </a:p>
          <a:p>
            <a:pPr marL="342900" indent="-342900"/>
            <a:r>
              <a:rPr lang="en-GB" sz="2400"/>
              <a:t>Differentiation could promote equity between learners in the classroom. It is suggested that this links in with the principles of the Capabilities Theory. (</a:t>
            </a:r>
            <a:r>
              <a:rPr lang="en-GB" sz="2400" err="1"/>
              <a:t>Wolhuter</a:t>
            </a:r>
            <a:r>
              <a:rPr lang="en-GB" sz="2400"/>
              <a:t>, 2024).</a:t>
            </a:r>
            <a:endParaRPr lang="en-GB" sz="2400">
              <a:highlight>
                <a:srgbClr val="FFFF00"/>
              </a:highlight>
            </a:endParaRPr>
          </a:p>
          <a:p>
            <a:pPr marL="0" indent="0">
              <a:buNone/>
            </a:pPr>
            <a:endParaRPr lang="en-GB">
              <a:highlight>
                <a:srgbClr val="FFFF00"/>
              </a:highlight>
            </a:endParaRPr>
          </a:p>
          <a:p>
            <a:pPr marL="342900" indent="-342900"/>
            <a:endParaRPr lang="en-GB"/>
          </a:p>
          <a:p>
            <a:pPr marL="342900" indent="-342900"/>
            <a:endParaRPr lang="en-GB"/>
          </a:p>
          <a:p>
            <a:pPr marL="342900" indent="-342900"/>
            <a:endParaRPr lang="en-GB"/>
          </a:p>
          <a:p>
            <a:pPr marL="342900" indent="-342900"/>
            <a:endParaRPr lang="en-GB"/>
          </a:p>
          <a:p>
            <a:pPr marL="342900" indent="-342900"/>
            <a:endParaRPr lang="en-GB"/>
          </a:p>
          <a:p>
            <a:pPr marL="342900" indent="-342900"/>
            <a:endParaRPr lang="en-GB"/>
          </a:p>
          <a:p>
            <a:pPr marL="342900" indent="-342900"/>
            <a:endParaRPr lang="en-GB"/>
          </a:p>
          <a:p>
            <a:pPr marL="342900" indent="-342900"/>
            <a:endParaRPr lang="en-GB"/>
          </a:p>
        </p:txBody>
      </p:sp>
      <p:sp>
        <p:nvSpPr>
          <p:cNvPr id="4" name="Date Placeholder 3">
            <a:extLst>
              <a:ext uri="{FF2B5EF4-FFF2-40B4-BE49-F238E27FC236}">
                <a16:creationId xmlns:a16="http://schemas.microsoft.com/office/drawing/2014/main" id="{C43D902E-61C8-153B-1D83-140E4FDA2E5E}"/>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359B29AB-024F-F543-68DE-7C63F127B6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DCB0F8A-0FDF-D6C0-7C36-62CA555F560A}"/>
              </a:ext>
            </a:extLst>
          </p:cNvPr>
          <p:cNvSpPr>
            <a:spLocks noGrp="1"/>
          </p:cNvSpPr>
          <p:nvPr>
            <p:ph type="sldNum" sz="quarter" idx="12"/>
          </p:nvPr>
        </p:nvSpPr>
        <p:spPr/>
        <p:txBody>
          <a:bodyPr/>
          <a:lstStyle/>
          <a:p>
            <a:fld id="{017DE1FC-E54A-4B87-A814-263D1E8654B2}" type="slidenum">
              <a:rPr lang="en-US" dirty="0"/>
              <a:t>20</a:t>
            </a:fld>
            <a:endParaRPr lang="en-US"/>
          </a:p>
        </p:txBody>
      </p:sp>
      <p:sp>
        <p:nvSpPr>
          <p:cNvPr id="7" name="TextBox 6">
            <a:extLst>
              <a:ext uri="{FF2B5EF4-FFF2-40B4-BE49-F238E27FC236}">
                <a16:creationId xmlns:a16="http://schemas.microsoft.com/office/drawing/2014/main" id="{6264D888-44A8-F7C3-84E2-C3F78446D5E5}"/>
              </a:ext>
            </a:extLst>
          </p:cNvPr>
          <p:cNvSpPr txBox="1"/>
          <p:nvPr/>
        </p:nvSpPr>
        <p:spPr>
          <a:xfrm>
            <a:off x="450492" y="362550"/>
            <a:ext cx="1067720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u="sng">
                <a:latin typeface="Arial"/>
                <a:cs typeface="Arial"/>
              </a:rPr>
              <a:t>Advantages of Differentiation of diverse learner needs</a:t>
            </a:r>
          </a:p>
        </p:txBody>
      </p:sp>
    </p:spTree>
    <p:extLst>
      <p:ext uri="{BB962C8B-B14F-4D97-AF65-F5344CB8AC3E}">
        <p14:creationId xmlns:p14="http://schemas.microsoft.com/office/powerpoint/2010/main" val="2194379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D3402-0ED9-3656-9685-1E695790437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6E3C39-1FFD-8BD2-727A-4526C48175F6}"/>
              </a:ext>
            </a:extLst>
          </p:cNvPr>
          <p:cNvSpPr>
            <a:spLocks noGrp="1"/>
          </p:cNvSpPr>
          <p:nvPr>
            <p:ph idx="1"/>
          </p:nvPr>
        </p:nvSpPr>
        <p:spPr>
          <a:xfrm>
            <a:off x="422695" y="2129316"/>
            <a:ext cx="11218562" cy="3941802"/>
          </a:xfrm>
        </p:spPr>
        <p:txBody>
          <a:bodyPr vert="horz" lIns="0" tIns="0" rIns="0" bIns="0" rtlCol="0" anchor="t">
            <a:normAutofit/>
          </a:bodyPr>
          <a:lstStyle/>
          <a:p>
            <a:pPr marL="342900" indent="-342900"/>
            <a:r>
              <a:rPr lang="en-GB" sz="2400"/>
              <a:t>Some disadvantages can include the increased time and demand compared to a non-differentiated teaching (</a:t>
            </a:r>
            <a:r>
              <a:rPr lang="en-GB" sz="2400" err="1"/>
              <a:t>Wolhuter</a:t>
            </a:r>
            <a:r>
              <a:rPr lang="en-GB" sz="2400"/>
              <a:t>, 2024).</a:t>
            </a:r>
          </a:p>
          <a:p>
            <a:pPr marL="0" indent="0">
              <a:buNone/>
            </a:pPr>
            <a:endParaRPr lang="en-GB" sz="2400"/>
          </a:p>
          <a:p>
            <a:pPr marL="342900" indent="-342900"/>
            <a:r>
              <a:rPr lang="en-GB" sz="2400"/>
              <a:t>Similarly, Bushie (2015) also believes that differentiation is time consuming, which can be difficult for teachers when managing workload. </a:t>
            </a:r>
          </a:p>
          <a:p>
            <a:pPr marL="342900" indent="-342900"/>
            <a:endParaRPr lang="en-GB" sz="2400"/>
          </a:p>
          <a:p>
            <a:pPr marL="342900" indent="-342900"/>
            <a:endParaRPr lang="en-GB" sz="2400"/>
          </a:p>
          <a:p>
            <a:pPr marL="342900" indent="-342900"/>
            <a:endParaRPr lang="en-GB" sz="2400"/>
          </a:p>
        </p:txBody>
      </p:sp>
      <p:sp>
        <p:nvSpPr>
          <p:cNvPr id="4" name="Date Placeholder 3">
            <a:extLst>
              <a:ext uri="{FF2B5EF4-FFF2-40B4-BE49-F238E27FC236}">
                <a16:creationId xmlns:a16="http://schemas.microsoft.com/office/drawing/2014/main" id="{D54C5C34-3CA1-1D6D-D717-BA050782379F}"/>
              </a:ext>
            </a:extLst>
          </p:cNvPr>
          <p:cNvSpPr>
            <a:spLocks noGrp="1"/>
          </p:cNvSpPr>
          <p:nvPr>
            <p:ph type="dt" sz="half" idx="10"/>
          </p:nvPr>
        </p:nvSpPr>
        <p:spPr/>
        <p:txBody>
          <a:bodyPr/>
          <a:lstStyle/>
          <a:p>
            <a:fld id="{062D8089-DDE8-45AC-80FC-9FC56E1D8191}" type="datetime1">
              <a:t>5/19/2025</a:t>
            </a:fld>
            <a:endParaRPr lang="en-US"/>
          </a:p>
        </p:txBody>
      </p:sp>
      <p:sp>
        <p:nvSpPr>
          <p:cNvPr id="5" name="Footer Placeholder 4">
            <a:extLst>
              <a:ext uri="{FF2B5EF4-FFF2-40B4-BE49-F238E27FC236}">
                <a16:creationId xmlns:a16="http://schemas.microsoft.com/office/drawing/2014/main" id="{4EB504DC-DBF2-308A-D3D7-D7E4497FDCF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95599E2-5270-E797-46E3-62A50686A55F}"/>
              </a:ext>
            </a:extLst>
          </p:cNvPr>
          <p:cNvSpPr>
            <a:spLocks noGrp="1"/>
          </p:cNvSpPr>
          <p:nvPr>
            <p:ph type="sldNum" sz="quarter" idx="12"/>
          </p:nvPr>
        </p:nvSpPr>
        <p:spPr/>
        <p:txBody>
          <a:bodyPr/>
          <a:lstStyle/>
          <a:p>
            <a:fld id="{017DE1FC-E54A-4B87-A814-263D1E8654B2}" type="slidenum">
              <a:rPr lang="en-US" dirty="0"/>
              <a:t>21</a:t>
            </a:fld>
            <a:endParaRPr lang="en-US"/>
          </a:p>
        </p:txBody>
      </p:sp>
      <p:sp>
        <p:nvSpPr>
          <p:cNvPr id="7" name="TextBox 6">
            <a:extLst>
              <a:ext uri="{FF2B5EF4-FFF2-40B4-BE49-F238E27FC236}">
                <a16:creationId xmlns:a16="http://schemas.microsoft.com/office/drawing/2014/main" id="{A173909B-2696-F6C7-112B-0648654AAEBE}"/>
              </a:ext>
            </a:extLst>
          </p:cNvPr>
          <p:cNvSpPr txBox="1"/>
          <p:nvPr/>
        </p:nvSpPr>
        <p:spPr>
          <a:xfrm>
            <a:off x="1367183" y="759791"/>
            <a:ext cx="922509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a:t>Disadvantages of differentiation of diverse learner needs </a:t>
            </a:r>
          </a:p>
        </p:txBody>
      </p:sp>
    </p:spTree>
    <p:extLst>
      <p:ext uri="{BB962C8B-B14F-4D97-AF65-F5344CB8AC3E}">
        <p14:creationId xmlns:p14="http://schemas.microsoft.com/office/powerpoint/2010/main" val="1031162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DBB29C-DF38-DD66-B99D-4C2B3A1BC543}"/>
              </a:ext>
            </a:extLst>
          </p:cNvPr>
          <p:cNvSpPr>
            <a:spLocks noGrp="1"/>
          </p:cNvSpPr>
          <p:nvPr>
            <p:ph idx="1"/>
          </p:nvPr>
        </p:nvSpPr>
        <p:spPr>
          <a:xfrm>
            <a:off x="451449" y="245882"/>
            <a:ext cx="11477355" cy="1468897"/>
          </a:xfrm>
        </p:spPr>
        <p:txBody>
          <a:bodyPr vert="horz" lIns="0" tIns="0" rIns="0" bIns="0" rtlCol="0" anchor="t">
            <a:normAutofit/>
          </a:bodyPr>
          <a:lstStyle/>
          <a:p>
            <a:pPr marL="0" indent="0">
              <a:buNone/>
            </a:pPr>
            <a:r>
              <a:rPr lang="en-GB" sz="2800">
                <a:latin typeface="Aptos"/>
              </a:rPr>
              <a:t>Resources I have used for differentiation:</a:t>
            </a:r>
          </a:p>
        </p:txBody>
      </p:sp>
      <p:sp>
        <p:nvSpPr>
          <p:cNvPr id="4" name="Date Placeholder 3">
            <a:extLst>
              <a:ext uri="{FF2B5EF4-FFF2-40B4-BE49-F238E27FC236}">
                <a16:creationId xmlns:a16="http://schemas.microsoft.com/office/drawing/2014/main" id="{77476621-0707-ECF3-4B96-F0A870EB034B}"/>
              </a:ext>
            </a:extLst>
          </p:cNvPr>
          <p:cNvSpPr>
            <a:spLocks noGrp="1"/>
          </p:cNvSpPr>
          <p:nvPr>
            <p:ph type="dt" sz="half" idx="10"/>
          </p:nvPr>
        </p:nvSpPr>
        <p:spPr/>
        <p:txBody>
          <a:bodyPr/>
          <a:lstStyle/>
          <a:p>
            <a:fld id="{1C9B2472-BCBC-483A-B3F3-BE9656D7B8F1}" type="datetime1">
              <a:t>5/19/2025</a:t>
            </a:fld>
            <a:endParaRPr lang="en-US"/>
          </a:p>
        </p:txBody>
      </p:sp>
      <p:sp>
        <p:nvSpPr>
          <p:cNvPr id="5" name="Footer Placeholder 4">
            <a:extLst>
              <a:ext uri="{FF2B5EF4-FFF2-40B4-BE49-F238E27FC236}">
                <a16:creationId xmlns:a16="http://schemas.microsoft.com/office/drawing/2014/main" id="{8655C964-2702-7119-8684-3E6431844C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A440DFB-EC46-E3BE-D85F-7BE2985FFE0A}"/>
              </a:ext>
            </a:extLst>
          </p:cNvPr>
          <p:cNvSpPr>
            <a:spLocks noGrp="1"/>
          </p:cNvSpPr>
          <p:nvPr>
            <p:ph type="sldNum" sz="quarter" idx="12"/>
          </p:nvPr>
        </p:nvSpPr>
        <p:spPr/>
        <p:txBody>
          <a:bodyPr/>
          <a:lstStyle/>
          <a:p>
            <a:fld id="{017DE1FC-E54A-4B87-A814-263D1E8654B2}" type="slidenum">
              <a:rPr lang="en-US" dirty="0"/>
              <a:t>22</a:t>
            </a:fld>
            <a:endParaRPr lang="en-US"/>
          </a:p>
        </p:txBody>
      </p:sp>
      <p:pic>
        <p:nvPicPr>
          <p:cNvPr id="7" name="Picture 6" descr="A child&amp;#39;s drawing on a piece of paper&#10;&#10;AI-generated content may be incorrect.">
            <a:extLst>
              <a:ext uri="{FF2B5EF4-FFF2-40B4-BE49-F238E27FC236}">
                <a16:creationId xmlns:a16="http://schemas.microsoft.com/office/drawing/2014/main" id="{44BCF423-0070-0908-5025-EB36CE5C7514}"/>
              </a:ext>
            </a:extLst>
          </p:cNvPr>
          <p:cNvPicPr>
            <a:picLocks noChangeAspect="1"/>
          </p:cNvPicPr>
          <p:nvPr/>
        </p:nvPicPr>
        <p:blipFill>
          <a:blip r:embed="rId3"/>
          <a:srcRect l="3536" t="6899" r="6267" b="10347"/>
          <a:stretch>
            <a:fillRect/>
          </a:stretch>
        </p:blipFill>
        <p:spPr>
          <a:xfrm>
            <a:off x="231835" y="835199"/>
            <a:ext cx="3302144" cy="4093761"/>
          </a:xfrm>
          <a:prstGeom prst="rect">
            <a:avLst/>
          </a:prstGeom>
        </p:spPr>
      </p:pic>
      <p:sp>
        <p:nvSpPr>
          <p:cNvPr id="8" name="TextBox 7">
            <a:extLst>
              <a:ext uri="{FF2B5EF4-FFF2-40B4-BE49-F238E27FC236}">
                <a16:creationId xmlns:a16="http://schemas.microsoft.com/office/drawing/2014/main" id="{48C276F3-10F8-1233-BBBE-EFF5806C4DF6}"/>
              </a:ext>
            </a:extLst>
          </p:cNvPr>
          <p:cNvSpPr txBox="1"/>
          <p:nvPr/>
        </p:nvSpPr>
        <p:spPr>
          <a:xfrm>
            <a:off x="230038" y="5066366"/>
            <a:ext cx="33001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Tasks for the 3 higher groups.</a:t>
            </a:r>
          </a:p>
        </p:txBody>
      </p:sp>
      <p:pic>
        <p:nvPicPr>
          <p:cNvPr id="9" name="Picture 8">
            <a:extLst>
              <a:ext uri="{FF2B5EF4-FFF2-40B4-BE49-F238E27FC236}">
                <a16:creationId xmlns:a16="http://schemas.microsoft.com/office/drawing/2014/main" id="{41928470-2773-EDEF-1612-AA07AA82136E}"/>
              </a:ext>
            </a:extLst>
          </p:cNvPr>
          <p:cNvPicPr>
            <a:picLocks noChangeAspect="1"/>
          </p:cNvPicPr>
          <p:nvPr/>
        </p:nvPicPr>
        <p:blipFill>
          <a:blip r:embed="rId4"/>
          <a:srcRect l="5322" t="1186" r="6162" b="3134"/>
          <a:stretch>
            <a:fillRect/>
          </a:stretch>
        </p:blipFill>
        <p:spPr>
          <a:xfrm>
            <a:off x="4315005" y="828782"/>
            <a:ext cx="2870646" cy="4103236"/>
          </a:xfrm>
          <a:prstGeom prst="rect">
            <a:avLst/>
          </a:prstGeom>
        </p:spPr>
      </p:pic>
      <p:sp>
        <p:nvSpPr>
          <p:cNvPr id="10" name="TextBox 9">
            <a:extLst>
              <a:ext uri="{FF2B5EF4-FFF2-40B4-BE49-F238E27FC236}">
                <a16:creationId xmlns:a16="http://schemas.microsoft.com/office/drawing/2014/main" id="{A46C8AD2-DC4D-B60F-AFAA-114F37C5503C}"/>
              </a:ext>
            </a:extLst>
          </p:cNvPr>
          <p:cNvSpPr txBox="1"/>
          <p:nvPr/>
        </p:nvSpPr>
        <p:spPr>
          <a:xfrm>
            <a:off x="4293304" y="5071894"/>
            <a:ext cx="290312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Extension task for MAT children and activity to do with teaching for lower ability children.</a:t>
            </a:r>
          </a:p>
        </p:txBody>
      </p:sp>
      <p:pic>
        <p:nvPicPr>
          <p:cNvPr id="11" name="Picture 10" descr="A word search puzzle with black letters&#10;&#10;AI-generated content may be incorrect.">
            <a:extLst>
              <a:ext uri="{FF2B5EF4-FFF2-40B4-BE49-F238E27FC236}">
                <a16:creationId xmlns:a16="http://schemas.microsoft.com/office/drawing/2014/main" id="{A50EE8E3-0978-F91B-9514-F537AC341821}"/>
              </a:ext>
            </a:extLst>
          </p:cNvPr>
          <p:cNvPicPr>
            <a:picLocks noChangeAspect="1"/>
          </p:cNvPicPr>
          <p:nvPr/>
        </p:nvPicPr>
        <p:blipFill>
          <a:blip r:embed="rId5"/>
          <a:srcRect l="13034" t="3291" r="16330" b="6358"/>
          <a:stretch>
            <a:fillRect/>
          </a:stretch>
        </p:blipFill>
        <p:spPr>
          <a:xfrm>
            <a:off x="8057783" y="649829"/>
            <a:ext cx="4026538" cy="4474917"/>
          </a:xfrm>
          <a:prstGeom prst="rect">
            <a:avLst/>
          </a:prstGeom>
        </p:spPr>
      </p:pic>
      <p:sp>
        <p:nvSpPr>
          <p:cNvPr id="12" name="TextBox 11">
            <a:extLst>
              <a:ext uri="{FF2B5EF4-FFF2-40B4-BE49-F238E27FC236}">
                <a16:creationId xmlns:a16="http://schemas.microsoft.com/office/drawing/2014/main" id="{323637FD-E0ED-275E-5666-F62B71C2A023}"/>
              </a:ext>
            </a:extLst>
          </p:cNvPr>
          <p:cNvSpPr txBox="1"/>
          <p:nvPr/>
        </p:nvSpPr>
        <p:spPr>
          <a:xfrm>
            <a:off x="8024785" y="5312992"/>
            <a:ext cx="417386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Music wordsearch for MAT pupils.</a:t>
            </a:r>
          </a:p>
        </p:txBody>
      </p:sp>
    </p:spTree>
    <p:extLst>
      <p:ext uri="{BB962C8B-B14F-4D97-AF65-F5344CB8AC3E}">
        <p14:creationId xmlns:p14="http://schemas.microsoft.com/office/powerpoint/2010/main" val="85681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E099F-2C08-6471-7232-027F2A3564EA}"/>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6CDD81FA-F341-3593-C35B-3E3F948D7CAE}"/>
              </a:ext>
            </a:extLst>
          </p:cNvPr>
          <p:cNvSpPr>
            <a:spLocks noGrp="1"/>
          </p:cNvSpPr>
          <p:nvPr>
            <p:ph type="dt" sz="half" idx="10"/>
          </p:nvPr>
        </p:nvSpPr>
        <p:spPr/>
        <p:txBody>
          <a:bodyPr/>
          <a:lstStyle/>
          <a:p>
            <a:fld id="{A6C8EA39-81E1-4609-981C-28752E2AD2B3}" type="datetime1">
              <a:t>5/19/2025</a:t>
            </a:fld>
            <a:endParaRPr lang="en-US"/>
          </a:p>
        </p:txBody>
      </p:sp>
      <p:sp>
        <p:nvSpPr>
          <p:cNvPr id="5" name="Footer Placeholder 4">
            <a:extLst>
              <a:ext uri="{FF2B5EF4-FFF2-40B4-BE49-F238E27FC236}">
                <a16:creationId xmlns:a16="http://schemas.microsoft.com/office/drawing/2014/main" id="{C66D0A71-6BF8-4590-BD4E-F17C4F9CC6F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6C76B1-CA33-6DF5-1D53-CD6ED7102EB4}"/>
              </a:ext>
            </a:extLst>
          </p:cNvPr>
          <p:cNvSpPr>
            <a:spLocks noGrp="1"/>
          </p:cNvSpPr>
          <p:nvPr>
            <p:ph type="sldNum" sz="quarter" idx="12"/>
          </p:nvPr>
        </p:nvSpPr>
        <p:spPr/>
        <p:txBody>
          <a:bodyPr/>
          <a:lstStyle/>
          <a:p>
            <a:fld id="{017DE1FC-E54A-4B87-A814-263D1E8654B2}" type="slidenum">
              <a:rPr lang="en-US" dirty="0"/>
              <a:t>23</a:t>
            </a:fld>
            <a:endParaRPr lang="en-US"/>
          </a:p>
        </p:txBody>
      </p:sp>
      <p:sp>
        <p:nvSpPr>
          <p:cNvPr id="3" name="Content Placeholder 2">
            <a:extLst>
              <a:ext uri="{FF2B5EF4-FFF2-40B4-BE49-F238E27FC236}">
                <a16:creationId xmlns:a16="http://schemas.microsoft.com/office/drawing/2014/main" id="{2CDBA9A2-48D2-BD37-2225-E902A8DC6B82}"/>
              </a:ext>
            </a:extLst>
          </p:cNvPr>
          <p:cNvSpPr>
            <a:spLocks noGrp="1"/>
          </p:cNvSpPr>
          <p:nvPr>
            <p:ph idx="1"/>
          </p:nvPr>
        </p:nvSpPr>
        <p:spPr>
          <a:xfrm>
            <a:off x="969034" y="1712373"/>
            <a:ext cx="10240903" cy="3956179"/>
          </a:xfrm>
        </p:spPr>
        <p:txBody>
          <a:bodyPr vert="horz" lIns="0" tIns="0" rIns="0" bIns="0" rtlCol="0" anchor="t">
            <a:normAutofit/>
          </a:bodyPr>
          <a:lstStyle/>
          <a:p>
            <a:pPr marL="0" indent="0">
              <a:buNone/>
            </a:pPr>
            <a:r>
              <a:rPr lang="en-GB" b="1" u="sng" err="1"/>
              <a:t>Reccomendations</a:t>
            </a:r>
            <a:r>
              <a:rPr lang="en-GB" b="1" u="sng"/>
              <a:t> for my own personal practice:</a:t>
            </a:r>
          </a:p>
          <a:p>
            <a:pPr marL="457200" indent="-457200">
              <a:buAutoNum type="arabicPeriod"/>
            </a:pPr>
            <a:r>
              <a:rPr lang="en-GB"/>
              <a:t>Plan extension tasks for lower ability groups and not just more difficult extensions for higher ability groups. This will allow me to improve my ability to differentiate work to the needs of diverse learners.</a:t>
            </a:r>
          </a:p>
          <a:p>
            <a:pPr marL="457200" indent="-457200">
              <a:buAutoNum type="arabicPeriod"/>
            </a:pPr>
            <a:r>
              <a:rPr lang="en-GB"/>
              <a:t>Direct the class teaching assistant further to organise my lessons appropriately.</a:t>
            </a:r>
          </a:p>
          <a:p>
            <a:pPr marL="457200" indent="-457200">
              <a:buAutoNum type="arabicPeriod"/>
            </a:pPr>
            <a:r>
              <a:rPr lang="en-GB"/>
              <a:t>Develop my cross-curricular skills by incorporating the use of digital competency skills. This is important because it is suggested that it can support children to be creative, confident in their use of technology and allows them to make use of the increasing amount of technology available to them. (Payton and Hague, 2010)</a:t>
            </a:r>
          </a:p>
        </p:txBody>
      </p:sp>
      <p:sp>
        <p:nvSpPr>
          <p:cNvPr id="9" name="TextBox 8">
            <a:extLst>
              <a:ext uri="{FF2B5EF4-FFF2-40B4-BE49-F238E27FC236}">
                <a16:creationId xmlns:a16="http://schemas.microsoft.com/office/drawing/2014/main" id="{06BBB6A9-23E4-7196-A54B-393ECD80B3BF}"/>
              </a:ext>
            </a:extLst>
          </p:cNvPr>
          <p:cNvSpPr txBox="1"/>
          <p:nvPr/>
        </p:nvSpPr>
        <p:spPr>
          <a:xfrm>
            <a:off x="1428093" y="770717"/>
            <a:ext cx="834187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u="sng"/>
              <a:t>Conclusion</a:t>
            </a:r>
          </a:p>
        </p:txBody>
      </p:sp>
    </p:spTree>
    <p:extLst>
      <p:ext uri="{BB962C8B-B14F-4D97-AF65-F5344CB8AC3E}">
        <p14:creationId xmlns:p14="http://schemas.microsoft.com/office/powerpoint/2010/main" val="582464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FB8624-04F4-0E7C-35C1-8AA4792F4E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8CEC3E-B3BC-884D-EB61-44DEF25B7749}"/>
              </a:ext>
            </a:extLst>
          </p:cNvPr>
          <p:cNvSpPr>
            <a:spLocks noGrp="1"/>
          </p:cNvSpPr>
          <p:nvPr>
            <p:ph type="title"/>
          </p:nvPr>
        </p:nvSpPr>
        <p:spPr>
          <a:xfrm>
            <a:off x="207034" y="304249"/>
            <a:ext cx="10240903" cy="586507"/>
          </a:xfrm>
        </p:spPr>
        <p:txBody>
          <a:bodyPr/>
          <a:lstStyle/>
          <a:p>
            <a:r>
              <a:rPr lang="en-GB" dirty="0"/>
              <a:t>Reference list</a:t>
            </a:r>
          </a:p>
        </p:txBody>
      </p:sp>
      <p:sp>
        <p:nvSpPr>
          <p:cNvPr id="3" name="Content Placeholder 2">
            <a:extLst>
              <a:ext uri="{FF2B5EF4-FFF2-40B4-BE49-F238E27FC236}">
                <a16:creationId xmlns:a16="http://schemas.microsoft.com/office/drawing/2014/main" id="{58F121A0-A839-9980-4DDC-E135B5A4E88E}"/>
              </a:ext>
            </a:extLst>
          </p:cNvPr>
          <p:cNvSpPr>
            <a:spLocks noGrp="1"/>
          </p:cNvSpPr>
          <p:nvPr>
            <p:ph idx="1"/>
          </p:nvPr>
        </p:nvSpPr>
        <p:spPr>
          <a:xfrm>
            <a:off x="221146" y="1020130"/>
            <a:ext cx="11865543" cy="5379536"/>
          </a:xfrm>
        </p:spPr>
        <p:txBody>
          <a:bodyPr vert="horz" lIns="0" tIns="0" rIns="0" bIns="0" rtlCol="0" anchor="t">
            <a:noAutofit/>
          </a:bodyPr>
          <a:lstStyle/>
          <a:p>
            <a:pPr>
              <a:buNone/>
            </a:pPr>
            <a:r>
              <a:rPr lang="en-GB" sz="1600">
                <a:latin typeface="Arial"/>
                <a:ea typeface="+mn-lt"/>
                <a:cs typeface="Arial"/>
              </a:rPr>
              <a:t>Abrahams, I. (2009) Does Practical Work Really Motivate? A study of the a</a:t>
            </a:r>
            <a:r>
              <a:rPr lang="en-GB" sz="1600">
                <a:latin typeface="Arial"/>
                <a:ea typeface="+mn-lt"/>
                <a:cs typeface="+mn-lt"/>
              </a:rPr>
              <a:t>ffective value ofpractical work in secondaryschool science. London: Routledge.                                                                                                                                                                     Available at: </a:t>
            </a:r>
            <a:r>
              <a:rPr lang="en-GB" sz="1600">
                <a:latin typeface="Arial"/>
                <a:ea typeface="+mn-lt"/>
                <a:cs typeface="+mn-lt"/>
                <a:hlinkClick r:id="rId2"/>
              </a:rPr>
              <a:t>Does Practical Work Really Motivate? A study of the affective value of practical work in secondary school science</a:t>
            </a:r>
            <a:r>
              <a:rPr lang="en-US" sz="1600">
                <a:latin typeface="Arial"/>
                <a:ea typeface="+mn-lt"/>
                <a:cs typeface="Arial"/>
              </a:rPr>
              <a:t>                                                                                                                                         (Accessed: 17th May 2025)</a:t>
            </a:r>
            <a:endParaRPr lang="en-US" sz="1600">
              <a:latin typeface="Arial"/>
              <a:cs typeface="Arial"/>
            </a:endParaRPr>
          </a:p>
          <a:p>
            <a:pPr>
              <a:buNone/>
            </a:pPr>
            <a:r>
              <a:rPr lang="en-GB" sz="1600" i="1">
                <a:latin typeface="Arial"/>
                <a:ea typeface="+mn-lt"/>
                <a:cs typeface="+mn-lt"/>
              </a:rPr>
              <a:t>Avgitidou, S. (2020) Facilitating teachers as action researchers and reflective practitioners: new issues and proposals. Florina: Routledge. Available at: </a:t>
            </a:r>
            <a:r>
              <a:rPr lang="en-GB" sz="1600" i="1">
                <a:latin typeface="Arial"/>
                <a:ea typeface="+mn-lt"/>
                <a:cs typeface="+mn-lt"/>
                <a:hlinkClick r:id="rId3"/>
              </a:rPr>
              <a:t>https://research-ebsco-com.ezproxy.uwtsd.ac.uk/c/onvpsy/viewer/pdf/mtojsvtcmf?route=details</a:t>
            </a:r>
            <a:r>
              <a:rPr lang="en-GB" sz="1600" i="1">
                <a:latin typeface="Arial"/>
                <a:ea typeface="+mn-lt"/>
                <a:cs typeface="+mn-lt"/>
              </a:rPr>
              <a:t>                                              (Accessed: 13</a:t>
            </a:r>
            <a:r>
              <a:rPr lang="en-GB" sz="1600" i="1" baseline="30000">
                <a:latin typeface="Arial"/>
                <a:ea typeface="+mn-lt"/>
                <a:cs typeface="+mn-lt"/>
              </a:rPr>
              <a:t>th</a:t>
            </a:r>
            <a:r>
              <a:rPr lang="en-GB" sz="1600" i="1">
                <a:latin typeface="Arial"/>
                <a:ea typeface="+mn-lt"/>
                <a:cs typeface="+mn-lt"/>
              </a:rPr>
              <a:t> May 2025)</a:t>
            </a:r>
            <a:endParaRPr lang="en-GB" sz="1600">
              <a:latin typeface="Arial"/>
              <a:ea typeface="+mn-lt"/>
              <a:cs typeface="+mn-lt"/>
            </a:endParaRPr>
          </a:p>
          <a:p>
            <a:pPr>
              <a:buNone/>
            </a:pPr>
            <a:r>
              <a:rPr lang="en-US" sz="1600">
                <a:latin typeface="Arial"/>
                <a:ea typeface="+mn-lt"/>
                <a:cs typeface="+mn-lt"/>
              </a:rPr>
              <a:t>Bahceci, F. (2019)</a:t>
            </a:r>
            <a:r>
              <a:rPr lang="en-US" sz="1600" i="1">
                <a:latin typeface="Arial"/>
                <a:ea typeface="+mn-lt"/>
                <a:cs typeface="+mn-lt"/>
              </a:rPr>
              <a:t> CLASSDOJO: The Effects of Digital Classroom Management Program on Students-Parents and Teachers. </a:t>
            </a:r>
            <a:r>
              <a:rPr lang="en-US" sz="1600">
                <a:latin typeface="Arial"/>
                <a:ea typeface="+mn-lt"/>
                <a:cs typeface="+mn-lt"/>
              </a:rPr>
              <a:t>Turkey: International Online Journal of Educational Sciences.                                                                                                            Available at: </a:t>
            </a:r>
            <a:r>
              <a:rPr lang="en-US" sz="1600">
                <a:latin typeface="Arial"/>
                <a:ea typeface="+mn-lt"/>
                <a:cs typeface="+mn-lt"/>
                <a:hlinkClick r:id="rId4"/>
              </a:rPr>
              <a:t>CLASSDOJO: The Effects of Digital Classroom Management Program on Students-Parents and Teachers. - EBSCO</a:t>
            </a:r>
            <a:r>
              <a:rPr lang="en-GB" sz="1600">
                <a:latin typeface="Arial"/>
                <a:ea typeface="+mn-lt"/>
                <a:cs typeface="+mn-lt"/>
              </a:rPr>
              <a:t> (Accessed: 17th May 2025)</a:t>
            </a:r>
            <a:endParaRPr lang="en-GB" sz="1600">
              <a:latin typeface="Arial"/>
            </a:endParaRPr>
          </a:p>
          <a:p>
            <a:pPr>
              <a:buNone/>
            </a:pPr>
            <a:r>
              <a:rPr lang="en-GB" sz="1600">
                <a:latin typeface="Arial"/>
                <a:ea typeface="+mn-lt"/>
                <a:cs typeface="+mn-lt"/>
              </a:rPr>
              <a:t>B</a:t>
            </a:r>
            <a:r>
              <a:rPr lang="en-GB" sz="1600">
                <a:latin typeface="Arial"/>
                <a:ea typeface="+mn-lt"/>
                <a:cs typeface="Arial"/>
              </a:rPr>
              <a:t>arnes, J. (2015) </a:t>
            </a:r>
            <a:r>
              <a:rPr lang="en-GB" sz="1600" i="1">
                <a:latin typeface="Arial"/>
                <a:ea typeface="+mn-lt"/>
                <a:cs typeface="Arial"/>
              </a:rPr>
              <a:t>Cross-curricular learning 3-14. 3</a:t>
            </a:r>
            <a:r>
              <a:rPr lang="en-GB" sz="1100" i="1" baseline="30000">
                <a:latin typeface="Arial"/>
                <a:ea typeface="+mn-lt"/>
                <a:cs typeface="Arial"/>
              </a:rPr>
              <a:t>rd</a:t>
            </a:r>
            <a:r>
              <a:rPr lang="en-GB" sz="1600" i="1">
                <a:latin typeface="Arial"/>
                <a:ea typeface="+mn-lt"/>
                <a:cs typeface="Arial"/>
              </a:rPr>
              <a:t> edn. Los Angeles:SAGE.                                                                          </a:t>
            </a:r>
            <a:r>
              <a:rPr lang="en-GB" sz="1600">
                <a:latin typeface="Arial"/>
                <a:ea typeface="+mn-lt"/>
                <a:cs typeface="Arial"/>
              </a:rPr>
              <a:t>(Available at: </a:t>
            </a:r>
            <a:r>
              <a:rPr lang="en-GB" sz="1600">
                <a:latin typeface="Arial"/>
                <a:ea typeface="+mn-lt"/>
                <a:cs typeface="Arial"/>
                <a:hlinkClick r:id="rId5"/>
              </a:rPr>
              <a:t>https://www.researchgate.net/profile/Jonathan-Barnes-3/publication/274313611_An_Introduction_to_Cross-Curricular_Learning/links/551b2ab60cf251c35b5080db/An-Introduction-to-Cross-Curricular-Learning.pdf</a:t>
            </a:r>
            <a:r>
              <a:rPr lang="en-GB" sz="1600">
                <a:latin typeface="Arial"/>
                <a:ea typeface="+mn-lt"/>
                <a:cs typeface="Arial"/>
              </a:rPr>
              <a:t>                                                                                                                                                                                 (Accessed: 18 February 2025)</a:t>
            </a:r>
          </a:p>
          <a:p>
            <a:pPr>
              <a:buNone/>
            </a:pPr>
            <a:endParaRPr lang="en-GB" sz="1600">
              <a:latin typeface="Arial"/>
              <a:ea typeface="+mn-lt"/>
              <a:cs typeface="+mn-lt"/>
            </a:endParaRPr>
          </a:p>
          <a:p>
            <a:pPr>
              <a:buNone/>
            </a:pPr>
            <a:endParaRPr lang="en-GB" sz="1300">
              <a:latin typeface="Avenir Next LT Pro Light"/>
              <a:ea typeface="+mn-lt"/>
              <a:cs typeface="+mn-lt"/>
            </a:endParaRPr>
          </a:p>
          <a:p>
            <a:pPr>
              <a:buNone/>
            </a:pPr>
            <a:endParaRPr lang="en-GB" sz="1200">
              <a:latin typeface="Avenir Next LT Pro"/>
              <a:ea typeface="+mn-lt"/>
              <a:cs typeface="+mn-lt"/>
            </a:endParaRPr>
          </a:p>
          <a:p>
            <a:pPr marL="0" indent="0">
              <a:buNone/>
            </a:pPr>
            <a:endParaRPr lang="en-GB" sz="1200">
              <a:ea typeface="+mn-lt"/>
              <a:cs typeface="+mn-lt"/>
            </a:endParaRPr>
          </a:p>
        </p:txBody>
      </p:sp>
      <p:sp>
        <p:nvSpPr>
          <p:cNvPr id="4" name="Date Placeholder 3">
            <a:extLst>
              <a:ext uri="{FF2B5EF4-FFF2-40B4-BE49-F238E27FC236}">
                <a16:creationId xmlns:a16="http://schemas.microsoft.com/office/drawing/2014/main" id="{3379D676-F6CD-5B89-B68B-7735630DADC5}"/>
              </a:ext>
            </a:extLst>
          </p:cNvPr>
          <p:cNvSpPr>
            <a:spLocks noGrp="1"/>
          </p:cNvSpPr>
          <p:nvPr>
            <p:ph type="dt" sz="half" idx="10"/>
          </p:nvPr>
        </p:nvSpPr>
        <p:spPr/>
        <p:txBody>
          <a:bodyPr/>
          <a:lstStyle/>
          <a:p>
            <a:fld id="{382D94AA-D491-4E7A-815E-0EE2F9F71349}" type="datetime1">
              <a:t>5/19/2025</a:t>
            </a:fld>
            <a:endParaRPr lang="en-US"/>
          </a:p>
        </p:txBody>
      </p:sp>
      <p:sp>
        <p:nvSpPr>
          <p:cNvPr id="5" name="Footer Placeholder 4">
            <a:extLst>
              <a:ext uri="{FF2B5EF4-FFF2-40B4-BE49-F238E27FC236}">
                <a16:creationId xmlns:a16="http://schemas.microsoft.com/office/drawing/2014/main" id="{76A041F1-18AF-8C10-FB06-BCFA0F6C6CC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BC26C19-1C9D-61B2-1DAF-F3D420720B55}"/>
              </a:ext>
            </a:extLst>
          </p:cNvPr>
          <p:cNvSpPr>
            <a:spLocks noGrp="1"/>
          </p:cNvSpPr>
          <p:nvPr>
            <p:ph type="sldNum" sz="quarter" idx="12"/>
          </p:nvPr>
        </p:nvSpPr>
        <p:spPr/>
        <p:txBody>
          <a:bodyPr/>
          <a:lstStyle/>
          <a:p>
            <a:fld id="{017DE1FC-E54A-4B87-A814-263D1E8654B2}" type="slidenum">
              <a:rPr lang="en-US" dirty="0"/>
              <a:t>24</a:t>
            </a:fld>
            <a:endParaRPr lang="en-US"/>
          </a:p>
        </p:txBody>
      </p:sp>
    </p:spTree>
    <p:extLst>
      <p:ext uri="{BB962C8B-B14F-4D97-AF65-F5344CB8AC3E}">
        <p14:creationId xmlns:p14="http://schemas.microsoft.com/office/powerpoint/2010/main" val="395532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DEB0A7-B6CF-3B16-DD79-A1049B368517}"/>
              </a:ext>
            </a:extLst>
          </p:cNvPr>
          <p:cNvSpPr>
            <a:spLocks noGrp="1"/>
          </p:cNvSpPr>
          <p:nvPr>
            <p:ph idx="1"/>
          </p:nvPr>
        </p:nvSpPr>
        <p:spPr>
          <a:xfrm>
            <a:off x="221412" y="260260"/>
            <a:ext cx="11405468" cy="4948217"/>
          </a:xfrm>
        </p:spPr>
        <p:txBody>
          <a:bodyPr vert="horz" lIns="0" tIns="0" rIns="0" bIns="0" rtlCol="0" anchor="t">
            <a:normAutofit/>
          </a:bodyPr>
          <a:lstStyle/>
          <a:p>
            <a:pPr marL="0" indent="0">
              <a:buNone/>
            </a:pPr>
            <a:r>
              <a:rPr lang="en-GB" sz="1600">
                <a:latin typeface="Arial"/>
                <a:cs typeface="Arial"/>
              </a:rPr>
              <a:t>Bilyk, Y. (2024) The use of Class Dojo in the preparation of future primary school teachers for the organization of distance learning. Ukraine: Scientific Bulletin of Mukachevo State University.                                                                                                                                          Available at: </a:t>
            </a:r>
            <a:r>
              <a:rPr lang="en-GB" sz="1600">
                <a:latin typeface="Arial"/>
                <a:cs typeface="Arial"/>
                <a:hlinkClick r:id="rId2"/>
              </a:rPr>
              <a:t>Scientific Bulletin of Mukachevo State University. Series “Pedagogy and Psychology”_2023_Vol. 10, No. 1.-98-106+.pdf</a:t>
            </a:r>
            <a:r>
              <a:rPr lang="en-GB" sz="1600">
                <a:latin typeface="Arial"/>
                <a:cs typeface="Arial"/>
              </a:rPr>
              <a:t>                                                                                                                                                                                    (Accessed: 16th May 2025)</a:t>
            </a:r>
          </a:p>
          <a:p>
            <a:pPr marL="0" indent="0">
              <a:buNone/>
            </a:pPr>
            <a:r>
              <a:rPr lang="en-GB" sz="1600">
                <a:latin typeface="Arial"/>
                <a:cs typeface="Arial"/>
              </a:rPr>
              <a:t>Blackmore, S.J. and Frith, U. (2005) </a:t>
            </a:r>
            <a:r>
              <a:rPr lang="en-GB" sz="1600" i="1">
                <a:latin typeface="Arial"/>
                <a:cs typeface="Arial"/>
              </a:rPr>
              <a:t>The learning brain: Lessons for education: a precis. </a:t>
            </a:r>
            <a:r>
              <a:rPr lang="en-GB" sz="1600">
                <a:latin typeface="Arial"/>
                <a:cs typeface="Arial"/>
              </a:rPr>
              <a:t>Oxford: Blackwell Publishing Ltd.   Available at: </a:t>
            </a:r>
            <a:r>
              <a:rPr lang="en-GB" sz="1600">
                <a:latin typeface="Arial"/>
                <a:cs typeface="Arial"/>
                <a:hlinkClick r:id="rId3"/>
              </a:rPr>
              <a:t>https://research-ebsco com.ezproxy.uwtsd.ac.uk/c/onvpsy/viewer/pdf/zvvy5d5u2f?route=details</a:t>
            </a:r>
            <a:r>
              <a:rPr lang="en-GB" sz="1600">
                <a:latin typeface="Arial"/>
                <a:cs typeface="Arial"/>
              </a:rPr>
              <a:t>                           (Accessed; 11</a:t>
            </a:r>
            <a:r>
              <a:rPr lang="en-GB" sz="1600" baseline="30000">
                <a:latin typeface="Arial"/>
                <a:cs typeface="Arial"/>
              </a:rPr>
              <a:t>th</a:t>
            </a:r>
            <a:r>
              <a:rPr lang="en-GB" sz="1600">
                <a:latin typeface="Arial"/>
                <a:cs typeface="Arial"/>
              </a:rPr>
              <a:t> May 2025)  </a:t>
            </a:r>
          </a:p>
          <a:p>
            <a:pPr marL="0" indent="0">
              <a:buNone/>
            </a:pPr>
            <a:r>
              <a:rPr lang="en-GB" sz="1600">
                <a:latin typeface="Arial"/>
                <a:cs typeface="Arial"/>
              </a:rPr>
              <a:t>Bushie, C. (2015)</a:t>
            </a:r>
            <a:r>
              <a:rPr lang="en-GB" sz="1600" i="1">
                <a:latin typeface="Arial"/>
                <a:cs typeface="Arial"/>
              </a:rPr>
              <a:t> Literature Review: Differentiation in Education. Manitoba: ERIC. Available at: </a:t>
            </a:r>
            <a:r>
              <a:rPr lang="en-GB" sz="1600">
                <a:latin typeface="Arial"/>
                <a:cs typeface="Arial"/>
                <a:hlinkClick r:id="rId4"/>
              </a:rPr>
              <a:t>ERIC - EJ1230703 - Literature Review: Differentiation in Education, BU Journal of Graduate Studies in Education, 2015</a:t>
            </a:r>
            <a:r>
              <a:rPr lang="en-GB" sz="1600" i="1">
                <a:latin typeface="Arial"/>
                <a:cs typeface="Arial"/>
              </a:rPr>
              <a:t>                                                         (Accessed: 17th May 2025) </a:t>
            </a:r>
          </a:p>
          <a:p>
            <a:pPr>
              <a:buNone/>
            </a:pPr>
            <a:r>
              <a:rPr lang="en-GB" sz="1600">
                <a:latin typeface="Arial"/>
                <a:cs typeface="Segoe UI"/>
              </a:rPr>
              <a:t>Cooper, H. and Rowley, C. (2009) </a:t>
            </a:r>
            <a:r>
              <a:rPr lang="en-GB" sz="1600" i="1">
                <a:latin typeface="Arial"/>
                <a:cs typeface="Segoe UI"/>
              </a:rPr>
              <a:t>Cross-curricular Approaches to Teaching and Learning. </a:t>
            </a:r>
            <a:r>
              <a:rPr lang="en-GB" sz="1600">
                <a:latin typeface="Arial"/>
                <a:cs typeface="Segoe UI"/>
              </a:rPr>
              <a:t>1</a:t>
            </a:r>
            <a:r>
              <a:rPr lang="en-GB" sz="1600" baseline="30000">
                <a:latin typeface="Arial"/>
                <a:cs typeface="Segoe UI"/>
              </a:rPr>
              <a:t>st</a:t>
            </a:r>
            <a:r>
              <a:rPr lang="en-GB" sz="1600">
                <a:latin typeface="Arial"/>
                <a:cs typeface="Segoe UI"/>
              </a:rPr>
              <a:t> </a:t>
            </a:r>
            <a:r>
              <a:rPr lang="en-GB" sz="1600" err="1">
                <a:latin typeface="Arial"/>
                <a:cs typeface="Segoe UI"/>
              </a:rPr>
              <a:t>edn</a:t>
            </a:r>
            <a:r>
              <a:rPr lang="en-GB" sz="1600">
                <a:latin typeface="Arial"/>
                <a:cs typeface="Segoe UI"/>
              </a:rPr>
              <a:t>. Los </a:t>
            </a:r>
            <a:r>
              <a:rPr lang="en-GB" sz="1600" err="1">
                <a:latin typeface="Arial"/>
                <a:cs typeface="Segoe UI"/>
              </a:rPr>
              <a:t>Angeles:SAGE</a:t>
            </a:r>
            <a:r>
              <a:rPr lang="en-GB" sz="1600">
                <a:latin typeface="Arial"/>
                <a:cs typeface="Segoe UI"/>
              </a:rPr>
              <a:t>.</a:t>
            </a:r>
          </a:p>
          <a:p>
            <a:pPr>
              <a:buNone/>
            </a:pPr>
            <a:r>
              <a:rPr lang="en-GB" sz="1600">
                <a:latin typeface="Arial"/>
                <a:cs typeface="Segoe UI"/>
              </a:rPr>
              <a:t>Available at: </a:t>
            </a:r>
            <a:r>
              <a:rPr lang="en-GB" sz="1600" u="sng">
                <a:latin typeface="Arial"/>
                <a:cs typeface="Segoe UI"/>
                <a:hlinkClick r:id="rId5"/>
              </a:rPr>
              <a:t>https://research-ebsco-com.ezproxy.uwtsd.ac.uk/c/onvpsy/search/details/wunwvidlj5?db=nlebk</a:t>
            </a:r>
            <a:r>
              <a:rPr lang="en-GB" sz="1600">
                <a:latin typeface="Arial"/>
                <a:cs typeface="Segoe UI"/>
              </a:rPr>
              <a:t>                              (Accessed: 18 February 2025)</a:t>
            </a:r>
            <a:endParaRPr lang="en-GB">
              <a:latin typeface="Avenir Next LT Pro Light"/>
              <a:cs typeface="Segoe UI"/>
            </a:endParaRPr>
          </a:p>
          <a:p>
            <a:pPr marL="0" indent="0">
              <a:buNone/>
            </a:pPr>
            <a:endParaRPr lang="en-GB" sz="1600" i="1">
              <a:latin typeface="Arial"/>
              <a:cs typeface="Arial"/>
            </a:endParaRPr>
          </a:p>
          <a:p>
            <a:pPr marL="0" indent="0">
              <a:buNone/>
            </a:pPr>
            <a:endParaRPr lang="en-GB" sz="1600">
              <a:latin typeface="Arial"/>
              <a:cs typeface="Arial"/>
            </a:endParaRPr>
          </a:p>
          <a:p>
            <a:endParaRPr lang="en-GB" sz="1600">
              <a:latin typeface="Arial"/>
              <a:cs typeface="Arial"/>
            </a:endParaRPr>
          </a:p>
        </p:txBody>
      </p:sp>
      <p:sp>
        <p:nvSpPr>
          <p:cNvPr id="4" name="Date Placeholder 3">
            <a:extLst>
              <a:ext uri="{FF2B5EF4-FFF2-40B4-BE49-F238E27FC236}">
                <a16:creationId xmlns:a16="http://schemas.microsoft.com/office/drawing/2014/main" id="{FC4018DD-ADAA-0793-E10B-F702A8496EA4}"/>
              </a:ext>
            </a:extLst>
          </p:cNvPr>
          <p:cNvSpPr>
            <a:spLocks noGrp="1"/>
          </p:cNvSpPr>
          <p:nvPr>
            <p:ph type="dt" sz="half" idx="10"/>
          </p:nvPr>
        </p:nvSpPr>
        <p:spPr/>
        <p:txBody>
          <a:bodyPr/>
          <a:lstStyle/>
          <a:p>
            <a:fld id="{3A657292-4BEC-4E3D-88D8-8ABA6C5B5941}" type="datetime1">
              <a:t>5/19/2025</a:t>
            </a:fld>
            <a:endParaRPr lang="en-US"/>
          </a:p>
        </p:txBody>
      </p:sp>
      <p:sp>
        <p:nvSpPr>
          <p:cNvPr id="5" name="Footer Placeholder 4">
            <a:extLst>
              <a:ext uri="{FF2B5EF4-FFF2-40B4-BE49-F238E27FC236}">
                <a16:creationId xmlns:a16="http://schemas.microsoft.com/office/drawing/2014/main" id="{4E2DB6F2-05FC-1A93-9671-38F3DE6915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03FA19F-08B1-25E1-302B-3BB34AC86B67}"/>
              </a:ext>
            </a:extLst>
          </p:cNvPr>
          <p:cNvSpPr>
            <a:spLocks noGrp="1"/>
          </p:cNvSpPr>
          <p:nvPr>
            <p:ph type="sldNum" sz="quarter" idx="12"/>
          </p:nvPr>
        </p:nvSpPr>
        <p:spPr/>
        <p:txBody>
          <a:bodyPr/>
          <a:lstStyle/>
          <a:p>
            <a:fld id="{017DE1FC-E54A-4B87-A814-263D1E8654B2}" type="slidenum">
              <a:rPr lang="en-US" dirty="0"/>
              <a:t>25</a:t>
            </a:fld>
            <a:endParaRPr lang="en-US"/>
          </a:p>
        </p:txBody>
      </p:sp>
    </p:spTree>
    <p:extLst>
      <p:ext uri="{BB962C8B-B14F-4D97-AF65-F5344CB8AC3E}">
        <p14:creationId xmlns:p14="http://schemas.microsoft.com/office/powerpoint/2010/main" val="40951116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2789C8-C5C6-149F-FF66-ACF1D8CC1F29}"/>
              </a:ext>
            </a:extLst>
          </p:cNvPr>
          <p:cNvSpPr>
            <a:spLocks noGrp="1"/>
          </p:cNvSpPr>
          <p:nvPr>
            <p:ph idx="1"/>
          </p:nvPr>
        </p:nvSpPr>
        <p:spPr>
          <a:xfrm>
            <a:off x="163903" y="447166"/>
            <a:ext cx="11865545" cy="6414705"/>
          </a:xfrm>
        </p:spPr>
        <p:txBody>
          <a:bodyPr vert="horz" lIns="0" tIns="0" rIns="0" bIns="0" rtlCol="0" anchor="t">
            <a:noAutofit/>
          </a:bodyPr>
          <a:lstStyle/>
          <a:p>
            <a:pPr marL="0" indent="0">
              <a:buNone/>
            </a:pPr>
            <a:r>
              <a:rPr lang="en-GB" sz="1400">
                <a:latin typeface="Arial"/>
                <a:cs typeface="Arial"/>
              </a:rPr>
              <a:t>Cremin, T. and Burnett, C. (2018) </a:t>
            </a:r>
            <a:r>
              <a:rPr lang="en-GB" sz="1400" i="1">
                <a:latin typeface="Arial"/>
                <a:cs typeface="Arial"/>
              </a:rPr>
              <a:t>Learning to Teach in the Primary School. </a:t>
            </a:r>
            <a:r>
              <a:rPr lang="en-GB" sz="1400">
                <a:latin typeface="Arial"/>
                <a:cs typeface="Arial"/>
              </a:rPr>
              <a:t>4</a:t>
            </a:r>
            <a:r>
              <a:rPr lang="en-GB" sz="1400" baseline="30000">
                <a:latin typeface="Arial"/>
                <a:cs typeface="Arial"/>
              </a:rPr>
              <a:t>th</a:t>
            </a:r>
            <a:r>
              <a:rPr lang="en-GB" sz="1400">
                <a:latin typeface="Arial"/>
                <a:cs typeface="Arial"/>
              </a:rPr>
              <a:t> </a:t>
            </a:r>
            <a:r>
              <a:rPr lang="en-GB" sz="1400" err="1">
                <a:latin typeface="Arial"/>
                <a:cs typeface="Arial"/>
              </a:rPr>
              <a:t>Edn</a:t>
            </a:r>
            <a:r>
              <a:rPr lang="en-GB" sz="1400">
                <a:latin typeface="Arial"/>
                <a:cs typeface="Arial"/>
              </a:rPr>
              <a:t>. Oxon: Routledge.                                                                                                                                                                                               Available at: </a:t>
            </a:r>
            <a:r>
              <a:rPr lang="en-GB" sz="1400">
                <a:latin typeface="Arial"/>
                <a:cs typeface="Arial"/>
                <a:hlinkClick r:id="rId2"/>
              </a:rPr>
              <a:t>https://ebookcentral.proquest.com/lib/trinity/detail.action?pq-origsite=primo&amp;docID=5323392</a:t>
            </a:r>
            <a:r>
              <a:rPr lang="en-GB" sz="1400">
                <a:latin typeface="Arial"/>
                <a:cs typeface="Arial"/>
              </a:rPr>
              <a:t>                                                                                                                                                                    (Accessed: 25 February 2025)  </a:t>
            </a:r>
          </a:p>
          <a:p>
            <a:pPr marL="0" indent="0">
              <a:buNone/>
            </a:pPr>
            <a:r>
              <a:rPr lang="en-GB" sz="1400" i="1" err="1">
                <a:latin typeface="Arial"/>
                <a:cs typeface="Arial"/>
              </a:rPr>
              <a:t>Duenk</a:t>
            </a:r>
            <a:r>
              <a:rPr lang="en-GB" sz="1400" i="1">
                <a:latin typeface="Arial"/>
                <a:cs typeface="Arial"/>
              </a:rPr>
              <a:t>, M et al. </a:t>
            </a:r>
            <a:r>
              <a:rPr lang="en-GB" sz="1400">
                <a:latin typeface="Arial"/>
                <a:cs typeface="Arial"/>
              </a:rPr>
              <a:t>Differentiation within and across classrooms: A systematic review of studies into the cognitive effects of differentiation practices. </a:t>
            </a:r>
            <a:r>
              <a:rPr lang="en-GB" sz="1400" err="1">
                <a:latin typeface="Arial"/>
                <a:cs typeface="Arial"/>
              </a:rPr>
              <a:t>Gronigen</a:t>
            </a:r>
            <a:r>
              <a:rPr lang="en-GB" sz="1400">
                <a:latin typeface="Arial"/>
                <a:cs typeface="Arial"/>
              </a:rPr>
              <a:t>: RUG/ION.                                                                                                                                                                                                             Available at:</a:t>
            </a:r>
            <a:r>
              <a:rPr lang="en-GB" sz="1400">
                <a:latin typeface="Arial"/>
                <a:cs typeface="Arial"/>
                <a:hlinkClick r:id="rId3"/>
              </a:rPr>
              <a:t>Differentiation_within_and_across_classrooms_in_druk.pdf</a:t>
            </a:r>
            <a:r>
              <a:rPr lang="en-GB" sz="1400">
                <a:latin typeface="Arial"/>
                <a:cs typeface="Arial"/>
              </a:rPr>
              <a:t>                                                                                                               (Accessed: 16th May 2025)</a:t>
            </a:r>
          </a:p>
          <a:p>
            <a:pPr marL="0" indent="0">
              <a:buNone/>
            </a:pPr>
            <a:r>
              <a:rPr lang="en-GB" sz="1400" i="1">
                <a:latin typeface="Arial"/>
                <a:cs typeface="Arial"/>
              </a:rPr>
              <a:t>Eikeland, I. and Ohna, S. E. (2022) Differentiation in education: a configurative review. Norway: Routledge.                                                                        Available at: </a:t>
            </a:r>
            <a:r>
              <a:rPr lang="en-GB" sz="1400">
                <a:latin typeface="Arial"/>
                <a:cs typeface="Arial"/>
                <a:hlinkClick r:id="rId4"/>
              </a:rPr>
              <a:t>https://doi.org/10.1080/20020317.2022.2039351</a:t>
            </a:r>
            <a:r>
              <a:rPr lang="en-GB" sz="1400">
                <a:latin typeface="Arial"/>
                <a:cs typeface="Arial"/>
              </a:rPr>
              <a:t>                                                                                                                                           (Accessed: 18th May 2025) </a:t>
            </a:r>
          </a:p>
          <a:p>
            <a:pPr marL="0" indent="0">
              <a:buNone/>
            </a:pPr>
            <a:r>
              <a:rPr lang="en-GB" sz="1400" i="1">
                <a:latin typeface="Arial"/>
                <a:cs typeface="Arial"/>
              </a:rPr>
              <a:t>Embry, A. (2019) Technology in the Classroom; The New Age Classroom. Kentucky: Murray Sate's Digital Commons.                                                        Available: </a:t>
            </a:r>
            <a:r>
              <a:rPr lang="en-GB" sz="1400">
                <a:latin typeface="Arial"/>
                <a:cs typeface="Arial"/>
                <a:hlinkClick r:id="rId5"/>
              </a:rPr>
              <a:t>Technology in the Classroom; The New Age Classroom</a:t>
            </a:r>
            <a:r>
              <a:rPr lang="en-US" sz="1400" i="1">
                <a:latin typeface="Arial"/>
                <a:cs typeface="Arial"/>
              </a:rPr>
              <a:t>                                                                                                                                     (Accessed: 17th May 2025) </a:t>
            </a:r>
          </a:p>
          <a:p>
            <a:pPr marL="0" indent="0">
              <a:buNone/>
            </a:pPr>
            <a:r>
              <a:rPr lang="en-US" sz="1400" i="1">
                <a:latin typeface="Arial"/>
                <a:cs typeface="Arial"/>
              </a:rPr>
              <a:t>Ester (2009) Praise and Reward. College of DuPage: ESSAI.                                                                                                                                                 Available at:</a:t>
            </a:r>
            <a:r>
              <a:rPr lang="en-US" sz="1400">
                <a:latin typeface="Arial"/>
                <a:ea typeface="+mn-lt"/>
                <a:cs typeface="+mn-lt"/>
                <a:hlinkClick r:id="rId6"/>
              </a:rPr>
              <a:t>Praise and Reward</a:t>
            </a:r>
            <a:r>
              <a:rPr lang="en-US" sz="1400">
                <a:latin typeface="Arial"/>
                <a:ea typeface="+mn-lt"/>
                <a:cs typeface="+mn-lt"/>
              </a:rPr>
              <a:t>                                                                                                                                                                                        (Accessed 15th May 2025)</a:t>
            </a:r>
          </a:p>
          <a:p>
            <a:pPr marL="0" indent="0">
              <a:buNone/>
            </a:pPr>
            <a:r>
              <a:rPr lang="en-US" sz="1400">
                <a:latin typeface="Arial"/>
                <a:ea typeface="+mn-lt"/>
                <a:cs typeface="+mn-lt"/>
              </a:rPr>
              <a:t>Grigg, R. (2022)</a:t>
            </a:r>
            <a:r>
              <a:rPr lang="en-US" sz="1400">
                <a:latin typeface="Arial"/>
                <a:ea typeface="Open Sans"/>
                <a:cs typeface="Open Sans"/>
              </a:rPr>
              <a:t> Becoming an Outstanding Primary School Teacher. 3rd </a:t>
            </a:r>
            <a:r>
              <a:rPr lang="en-US" sz="1400" err="1">
                <a:latin typeface="Arial"/>
                <a:ea typeface="Open Sans"/>
                <a:cs typeface="Open Sans"/>
              </a:rPr>
              <a:t>Edn</a:t>
            </a:r>
            <a:r>
              <a:rPr lang="en-US" sz="1400">
                <a:latin typeface="Arial"/>
                <a:ea typeface="Open Sans"/>
                <a:cs typeface="Open Sans"/>
              </a:rPr>
              <a:t>. London: Routledge.                                                                                        Available at: </a:t>
            </a:r>
            <a:r>
              <a:rPr lang="en-US" sz="1400">
                <a:latin typeface="Arial"/>
                <a:ea typeface="+mn-lt"/>
                <a:cs typeface="+mn-lt"/>
                <a:hlinkClick r:id="rId7"/>
              </a:rPr>
              <a:t>https://doi.org/10.4324/9781003138396</a:t>
            </a:r>
            <a:r>
              <a:rPr lang="en-US" sz="1400">
                <a:latin typeface="Arial"/>
                <a:ea typeface="+mn-lt"/>
                <a:cs typeface="+mn-lt"/>
              </a:rPr>
              <a:t>                                                                                                                                                             (Accessed: 12th May 2025)</a:t>
            </a:r>
            <a:endParaRPr lang="en-US" sz="1400">
              <a:solidFill>
                <a:srgbClr val="000000"/>
              </a:solidFill>
              <a:latin typeface="Arial"/>
              <a:ea typeface="Open Sans"/>
              <a:cs typeface="Open Sans"/>
            </a:endParaRPr>
          </a:p>
          <a:p>
            <a:pPr marL="0" indent="0">
              <a:buNone/>
            </a:pPr>
            <a:endParaRPr lang="en-GB" sz="1400">
              <a:solidFill>
                <a:srgbClr val="1F1F1F"/>
              </a:solidFill>
              <a:latin typeface="Arial"/>
              <a:ea typeface="Open Sans"/>
              <a:cs typeface="Arial"/>
            </a:endParaRPr>
          </a:p>
          <a:p>
            <a:pPr marL="0" indent="0">
              <a:buNone/>
            </a:pPr>
            <a:endParaRPr lang="en-US" sz="1600">
              <a:latin typeface="Arial"/>
              <a:ea typeface="+mn-lt"/>
              <a:cs typeface="+mn-lt"/>
            </a:endParaRPr>
          </a:p>
        </p:txBody>
      </p:sp>
      <p:sp>
        <p:nvSpPr>
          <p:cNvPr id="4" name="Date Placeholder 3">
            <a:extLst>
              <a:ext uri="{FF2B5EF4-FFF2-40B4-BE49-F238E27FC236}">
                <a16:creationId xmlns:a16="http://schemas.microsoft.com/office/drawing/2014/main" id="{3419B21B-E861-4895-C3E7-56619EE233B1}"/>
              </a:ext>
            </a:extLst>
          </p:cNvPr>
          <p:cNvSpPr>
            <a:spLocks noGrp="1"/>
          </p:cNvSpPr>
          <p:nvPr>
            <p:ph type="dt" sz="half" idx="10"/>
          </p:nvPr>
        </p:nvSpPr>
        <p:spPr/>
        <p:txBody>
          <a:bodyPr/>
          <a:lstStyle/>
          <a:p>
            <a:fld id="{875B0CBA-F8B5-4E2F-B661-CC1288C6BEBC}" type="datetime1">
              <a:t>5/19/2025</a:t>
            </a:fld>
            <a:endParaRPr lang="en-US"/>
          </a:p>
        </p:txBody>
      </p:sp>
      <p:sp>
        <p:nvSpPr>
          <p:cNvPr id="5" name="Footer Placeholder 4">
            <a:extLst>
              <a:ext uri="{FF2B5EF4-FFF2-40B4-BE49-F238E27FC236}">
                <a16:creationId xmlns:a16="http://schemas.microsoft.com/office/drawing/2014/main" id="{F0C8DBEB-C267-C6E3-9B46-AF21F3B0D93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34FF20-9040-E3F1-7DD3-FDD47BD9C593}"/>
              </a:ext>
            </a:extLst>
          </p:cNvPr>
          <p:cNvSpPr>
            <a:spLocks noGrp="1"/>
          </p:cNvSpPr>
          <p:nvPr>
            <p:ph type="sldNum" sz="quarter" idx="12"/>
          </p:nvPr>
        </p:nvSpPr>
        <p:spPr/>
        <p:txBody>
          <a:bodyPr/>
          <a:lstStyle/>
          <a:p>
            <a:fld id="{017DE1FC-E54A-4B87-A814-263D1E8654B2}" type="slidenum">
              <a:rPr lang="en-US" dirty="0"/>
              <a:t>26</a:t>
            </a:fld>
            <a:endParaRPr lang="en-US"/>
          </a:p>
        </p:txBody>
      </p:sp>
    </p:spTree>
    <p:extLst>
      <p:ext uri="{BB962C8B-B14F-4D97-AF65-F5344CB8AC3E}">
        <p14:creationId xmlns:p14="http://schemas.microsoft.com/office/powerpoint/2010/main" val="2548924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B65719-F18F-2B56-E8AF-34713F08B655}"/>
              </a:ext>
            </a:extLst>
          </p:cNvPr>
          <p:cNvSpPr>
            <a:spLocks noGrp="1"/>
          </p:cNvSpPr>
          <p:nvPr>
            <p:ph idx="1"/>
          </p:nvPr>
        </p:nvSpPr>
        <p:spPr>
          <a:xfrm>
            <a:off x="221146" y="85602"/>
            <a:ext cx="11419845" cy="6012141"/>
          </a:xfrm>
        </p:spPr>
        <p:txBody>
          <a:bodyPr vert="horz" lIns="0" tIns="0" rIns="0" bIns="0" rtlCol="0" anchor="t">
            <a:noAutofit/>
          </a:bodyPr>
          <a:lstStyle/>
          <a:p>
            <a:pPr marL="0" indent="0">
              <a:buNone/>
            </a:pPr>
            <a:r>
              <a:rPr lang="en-GB" sz="1400">
                <a:solidFill>
                  <a:srgbClr val="1F1F1F"/>
                </a:solidFill>
                <a:latin typeface="Arial"/>
                <a:cs typeface="Arial"/>
              </a:rPr>
              <a:t>Kelly, L. and Stead, D. (2013) </a:t>
            </a:r>
            <a:r>
              <a:rPr lang="en-GB" sz="1400" i="1">
                <a:solidFill>
                  <a:srgbClr val="1F1F1F"/>
                </a:solidFill>
                <a:latin typeface="Arial"/>
                <a:cs typeface="Arial"/>
              </a:rPr>
              <a:t>Enhancing primary science: developing effective cross-curricular links</a:t>
            </a:r>
            <a:r>
              <a:rPr lang="en-GB" sz="1400">
                <a:solidFill>
                  <a:srgbClr val="1F1F1F"/>
                </a:solidFill>
                <a:latin typeface="Arial"/>
                <a:cs typeface="Arial"/>
              </a:rPr>
              <a:t>. Open University Press: Berkshire.                                                                                                                                                                                                                     Available at: </a:t>
            </a:r>
            <a:r>
              <a:rPr lang="en-GB" sz="1400">
                <a:latin typeface="Arial"/>
                <a:cs typeface="Arial"/>
                <a:hlinkClick r:id="rId2"/>
              </a:rPr>
              <a:t>https://books.google.co.uk/books?hl=en&amp;lr=&amp;id=pJIev0lJYeUC&amp;oi=fnd&amp;pg=PR7&amp;dq=Kelly,+%26+Stead,+D.+(2013).+Enhancing+primary+science:+developing+effective+cross-curricular+links.+Open+University+Press.&amp;ots=8ej-iGhm4u&amp;sig=4CLP7BViEOBZZKsG9OIHmapowqg&amp;redir_esc=y#v=onepage&amp;q&amp;f=false</a:t>
            </a:r>
            <a:r>
              <a:rPr lang="en-GB" sz="1400">
                <a:solidFill>
                  <a:srgbClr val="1F1F1F"/>
                </a:solidFill>
                <a:latin typeface="Arial"/>
                <a:cs typeface="Arial"/>
              </a:rPr>
              <a:t>                                                                                           (Accessed: 20 February 2025)</a:t>
            </a:r>
          </a:p>
          <a:p>
            <a:pPr marL="0" indent="0">
              <a:buNone/>
            </a:pPr>
            <a:r>
              <a:rPr lang="en-GB" sz="1400" i="1">
                <a:solidFill>
                  <a:srgbClr val="000000"/>
                </a:solidFill>
                <a:latin typeface="Arial"/>
                <a:cs typeface="Arial"/>
              </a:rPr>
              <a:t>Kerry, T. (2015) Cross-Curricular Teaching in the Primary School. 2</a:t>
            </a:r>
            <a:r>
              <a:rPr lang="en-GB" sz="1400" i="1" baseline="30000">
                <a:solidFill>
                  <a:srgbClr val="000000"/>
                </a:solidFill>
                <a:latin typeface="Arial"/>
                <a:cs typeface="Arial"/>
              </a:rPr>
              <a:t>nd</a:t>
            </a:r>
            <a:r>
              <a:rPr lang="en-GB" sz="1400" i="1">
                <a:solidFill>
                  <a:srgbClr val="000000"/>
                </a:solidFill>
                <a:latin typeface="Arial"/>
                <a:cs typeface="Arial"/>
              </a:rPr>
              <a:t> Edition. London and New York: Routledge.                                                  Available at: </a:t>
            </a:r>
            <a:r>
              <a:rPr lang="en-GB" sz="1400">
                <a:solidFill>
                  <a:srgbClr val="1F1F1F"/>
                </a:solidFill>
                <a:latin typeface="Arial"/>
                <a:cs typeface="Arial"/>
                <a:hlinkClick r:id="rId3"/>
              </a:rPr>
              <a:t>https://doi.org/10.4324/9781315766010</a:t>
            </a:r>
            <a:r>
              <a:rPr lang="en-GB" sz="1400">
                <a:solidFill>
                  <a:srgbClr val="000000"/>
                </a:solidFill>
                <a:latin typeface="Arial"/>
                <a:cs typeface="Arial"/>
              </a:rPr>
              <a:t>                                                                                                                                            (Accessed: 17th May 2025)   </a:t>
            </a:r>
            <a:endParaRPr lang="en-GB" sz="1400">
              <a:solidFill>
                <a:srgbClr val="000000"/>
              </a:solidFill>
              <a:latin typeface="Avenir Next LT Pro Light"/>
              <a:cs typeface="Arial"/>
            </a:endParaRPr>
          </a:p>
          <a:p>
            <a:pPr marL="0" indent="0">
              <a:buNone/>
            </a:pPr>
            <a:r>
              <a:rPr lang="en-GB" sz="1400">
                <a:solidFill>
                  <a:srgbClr val="000000"/>
                </a:solidFill>
                <a:latin typeface="Arial"/>
                <a:cs typeface="Arial"/>
              </a:rPr>
              <a:t>Larrivee, B. (2000) </a:t>
            </a:r>
            <a:r>
              <a:rPr lang="en-GB" sz="1400" i="1">
                <a:solidFill>
                  <a:srgbClr val="000000"/>
                </a:solidFill>
                <a:latin typeface="Arial"/>
                <a:cs typeface="Arial"/>
              </a:rPr>
              <a:t>Transforming Teaching Practice: Becoming the critically reflective teacher. </a:t>
            </a:r>
            <a:r>
              <a:rPr lang="en-GB" sz="1400">
                <a:solidFill>
                  <a:srgbClr val="000000"/>
                </a:solidFill>
                <a:latin typeface="Arial"/>
                <a:cs typeface="Arial"/>
              </a:rPr>
              <a:t>California: Taylor and Francis.                                  Available at: </a:t>
            </a:r>
            <a:r>
              <a:rPr lang="en-GB" sz="1400" u="sng">
                <a:solidFill>
                  <a:srgbClr val="000000"/>
                </a:solidFill>
                <a:latin typeface="Arial"/>
                <a:cs typeface="Arial"/>
                <a:hlinkClick r:id="rId4"/>
              </a:rPr>
              <a:t>https://doi.org/10.1080/713693162</a:t>
            </a:r>
            <a:r>
              <a:rPr lang="en-GB" sz="1400">
                <a:solidFill>
                  <a:srgbClr val="000000"/>
                </a:solidFill>
                <a:latin typeface="Arial"/>
                <a:cs typeface="Arial"/>
              </a:rPr>
              <a:t>                                                                                                                                                  (Accessed: 14</a:t>
            </a:r>
            <a:r>
              <a:rPr lang="en-GB" sz="1400" baseline="30000">
                <a:solidFill>
                  <a:srgbClr val="000000"/>
                </a:solidFill>
                <a:latin typeface="Arial"/>
                <a:cs typeface="Arial"/>
              </a:rPr>
              <a:t>th</a:t>
            </a:r>
            <a:r>
              <a:rPr lang="en-GB" sz="1400">
                <a:solidFill>
                  <a:srgbClr val="000000"/>
                </a:solidFill>
                <a:latin typeface="Arial"/>
                <a:cs typeface="Arial"/>
              </a:rPr>
              <a:t> May 2025)   </a:t>
            </a:r>
            <a:endParaRPr lang="en-GB" sz="1400">
              <a:cs typeface="Arial"/>
            </a:endParaRPr>
          </a:p>
          <a:p>
            <a:pPr marL="0" indent="0">
              <a:buNone/>
            </a:pPr>
            <a:r>
              <a:rPr lang="en-GB" sz="1400">
                <a:latin typeface="Arial"/>
                <a:cs typeface="Arial"/>
              </a:rPr>
              <a:t>Mac Naughton, G. and Williams, G. (2008) </a:t>
            </a:r>
            <a:r>
              <a:rPr lang="en-GB" sz="1400" i="1">
                <a:latin typeface="Arial"/>
                <a:cs typeface="Arial"/>
              </a:rPr>
              <a:t>Teaching Young Children: Choices in Theory and Practice.</a:t>
            </a:r>
            <a:r>
              <a:rPr lang="en-GB" sz="1400">
                <a:latin typeface="Arial"/>
                <a:cs typeface="Arial"/>
              </a:rPr>
              <a:t> 2</a:t>
            </a:r>
            <a:r>
              <a:rPr lang="en-GB" sz="1400" baseline="30000">
                <a:latin typeface="Arial"/>
                <a:cs typeface="Arial"/>
              </a:rPr>
              <a:t>nd</a:t>
            </a:r>
            <a:r>
              <a:rPr lang="en-GB" sz="1400">
                <a:latin typeface="Arial"/>
                <a:cs typeface="Arial"/>
              </a:rPr>
              <a:t> </a:t>
            </a:r>
            <a:r>
              <a:rPr lang="en-GB" sz="1400" err="1">
                <a:latin typeface="Arial"/>
                <a:cs typeface="Arial"/>
              </a:rPr>
              <a:t>Edn</a:t>
            </a:r>
            <a:r>
              <a:rPr lang="en-GB" sz="1400">
                <a:latin typeface="Arial"/>
                <a:cs typeface="Arial"/>
              </a:rPr>
              <a:t>. Berkshire: Open University Press. Available at: </a:t>
            </a:r>
            <a:r>
              <a:rPr lang="en-GB" sz="1400">
                <a:latin typeface="Arial"/>
                <a:cs typeface="Arial"/>
                <a:hlinkClick r:id="rId5"/>
              </a:rPr>
              <a:t>https://books.google.co.uk/books?id=cW74AAAAQBAJ&amp;printsec=frontcover#v=onepage&amp;q&amp;f=false</a:t>
            </a:r>
            <a:r>
              <a:rPr lang="en-GB" sz="1400">
                <a:latin typeface="Arial"/>
                <a:cs typeface="Arial"/>
              </a:rPr>
              <a:t>                                          (Accessed: 11</a:t>
            </a:r>
            <a:r>
              <a:rPr lang="en-GB" sz="1400" baseline="30000">
                <a:latin typeface="Arial"/>
                <a:cs typeface="Arial"/>
              </a:rPr>
              <a:t>th</a:t>
            </a:r>
            <a:r>
              <a:rPr lang="en-GB" sz="1400">
                <a:latin typeface="Arial"/>
                <a:cs typeface="Arial"/>
              </a:rPr>
              <a:t> May 2025) </a:t>
            </a:r>
          </a:p>
          <a:p>
            <a:pPr marL="0" indent="0">
              <a:buNone/>
            </a:pPr>
            <a:r>
              <a:rPr lang="en-GB" sz="1400">
                <a:latin typeface="Arial"/>
                <a:ea typeface="+mn-lt"/>
                <a:cs typeface="+mn-lt"/>
              </a:rPr>
              <a:t>Middlewood, D and Burton, N. (2001) Managing the Curriculum. London: SAGE.                                                                                                                                 Available at:</a:t>
            </a:r>
            <a:r>
              <a:rPr lang="en-GB" sz="1400">
                <a:latin typeface="Arial"/>
                <a:ea typeface="+mn-lt"/>
                <a:cs typeface="+mn-lt"/>
                <a:hlinkClick r:id="rId6"/>
              </a:rPr>
              <a:t>Managing the Curriculum - Google Books</a:t>
            </a:r>
            <a:r>
              <a:rPr lang="en-GB" sz="1400">
                <a:latin typeface="Arial"/>
                <a:ea typeface="+mn-lt"/>
                <a:cs typeface="+mn-lt"/>
              </a:rPr>
              <a:t>                                                                                                                                                                         (Accessed: 17th May 2025)</a:t>
            </a:r>
          </a:p>
          <a:p>
            <a:pPr marL="0" indent="0">
              <a:buNone/>
            </a:pPr>
            <a:r>
              <a:rPr lang="en-GB" sz="1400">
                <a:latin typeface="Arial"/>
                <a:cs typeface="Segoe UI"/>
              </a:rPr>
              <a:t>Ma, R. (2023) Advantages and Disadvantages of Tangible Reward Systems. Beijing: EDP Sciences.                                                                                         Available at: </a:t>
            </a:r>
            <a:r>
              <a:rPr lang="en-GB" sz="1400">
                <a:ea typeface="+mn-lt"/>
                <a:cs typeface="+mn-lt"/>
                <a:hlinkClick r:id="rId7"/>
              </a:rPr>
              <a:t>https://doi.org/10.1051/shsconf/202318002007</a:t>
            </a:r>
            <a:r>
              <a:rPr lang="en-GB" sz="1400">
                <a:ea typeface="+mn-lt"/>
                <a:cs typeface="+mn-lt"/>
              </a:rPr>
              <a:t>                                                                                                                                                             (Accessed: 16th May 2025)</a:t>
            </a:r>
            <a:endParaRPr lang="en-GB" sz="1400">
              <a:latin typeface="Arial"/>
              <a:cs typeface="Segoe UI"/>
            </a:endParaRPr>
          </a:p>
          <a:p>
            <a:pPr marL="0" indent="0">
              <a:buNone/>
            </a:pPr>
            <a:endParaRPr lang="en-GB" sz="1300">
              <a:ea typeface="+mn-lt"/>
              <a:cs typeface="Segoe UI"/>
            </a:endParaRPr>
          </a:p>
          <a:p>
            <a:pPr marL="0" indent="0">
              <a:buNone/>
            </a:pPr>
            <a:endParaRPr lang="en-GB" sz="1300">
              <a:ea typeface="+mn-lt"/>
              <a:cs typeface="Segoe UI"/>
            </a:endParaRPr>
          </a:p>
          <a:p>
            <a:pPr marL="0" indent="0">
              <a:buNone/>
            </a:pPr>
            <a:endParaRPr lang="en-GB" sz="1300">
              <a:ea typeface="+mn-lt"/>
              <a:cs typeface="+mn-lt"/>
            </a:endParaRPr>
          </a:p>
          <a:p>
            <a:pPr marL="0" indent="0">
              <a:buNone/>
            </a:pPr>
            <a:endParaRPr lang="en-GB" sz="1200">
              <a:ea typeface="+mn-lt"/>
              <a:cs typeface="+mn-lt"/>
            </a:endParaRPr>
          </a:p>
        </p:txBody>
      </p:sp>
      <p:sp>
        <p:nvSpPr>
          <p:cNvPr id="4" name="Date Placeholder 3">
            <a:extLst>
              <a:ext uri="{FF2B5EF4-FFF2-40B4-BE49-F238E27FC236}">
                <a16:creationId xmlns:a16="http://schemas.microsoft.com/office/drawing/2014/main" id="{7DFDE57E-7205-4302-BBC8-DD7FCFBD47A9}"/>
              </a:ext>
            </a:extLst>
          </p:cNvPr>
          <p:cNvSpPr>
            <a:spLocks noGrp="1"/>
          </p:cNvSpPr>
          <p:nvPr>
            <p:ph type="dt" sz="half" idx="10"/>
          </p:nvPr>
        </p:nvSpPr>
        <p:spPr/>
        <p:txBody>
          <a:bodyPr/>
          <a:lstStyle/>
          <a:p>
            <a:fld id="{382D94AA-D491-4E7A-815E-0EE2F9F71349}" type="datetime1">
              <a:t>5/19/2025</a:t>
            </a:fld>
            <a:endParaRPr lang="en-US"/>
          </a:p>
        </p:txBody>
      </p:sp>
      <p:sp>
        <p:nvSpPr>
          <p:cNvPr id="5" name="Footer Placeholder 4">
            <a:extLst>
              <a:ext uri="{FF2B5EF4-FFF2-40B4-BE49-F238E27FC236}">
                <a16:creationId xmlns:a16="http://schemas.microsoft.com/office/drawing/2014/main" id="{1C4141CD-E909-BEDD-307A-C91FA43C9F4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FF72259-5F86-531C-5D75-1B05A8CF99D0}"/>
              </a:ext>
            </a:extLst>
          </p:cNvPr>
          <p:cNvSpPr>
            <a:spLocks noGrp="1"/>
          </p:cNvSpPr>
          <p:nvPr>
            <p:ph type="sldNum" sz="quarter" idx="12"/>
          </p:nvPr>
        </p:nvSpPr>
        <p:spPr/>
        <p:txBody>
          <a:bodyPr/>
          <a:lstStyle/>
          <a:p>
            <a:fld id="{017DE1FC-E54A-4B87-A814-263D1E8654B2}" type="slidenum">
              <a:rPr lang="en-US" dirty="0"/>
              <a:t>27</a:t>
            </a:fld>
            <a:endParaRPr lang="en-US"/>
          </a:p>
        </p:txBody>
      </p:sp>
    </p:spTree>
    <p:extLst>
      <p:ext uri="{BB962C8B-B14F-4D97-AF65-F5344CB8AC3E}">
        <p14:creationId xmlns:p14="http://schemas.microsoft.com/office/powerpoint/2010/main" val="2829546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BD0A2D-797F-AC80-3A56-7D553E09135D}"/>
              </a:ext>
            </a:extLst>
          </p:cNvPr>
          <p:cNvSpPr>
            <a:spLocks noGrp="1"/>
          </p:cNvSpPr>
          <p:nvPr>
            <p:ph idx="1"/>
          </p:nvPr>
        </p:nvSpPr>
        <p:spPr>
          <a:xfrm>
            <a:off x="221411" y="1467"/>
            <a:ext cx="11649884" cy="6414706"/>
          </a:xfrm>
        </p:spPr>
        <p:txBody>
          <a:bodyPr vert="horz" lIns="0" tIns="0" rIns="0" bIns="0" rtlCol="0" anchor="t">
            <a:noAutofit/>
          </a:bodyPr>
          <a:lstStyle/>
          <a:p>
            <a:pPr>
              <a:buNone/>
            </a:pPr>
            <a:endParaRPr lang="en-GB" sz="1200">
              <a:latin typeface="Arial"/>
              <a:cs typeface="Arial"/>
            </a:endParaRPr>
          </a:p>
          <a:p>
            <a:pPr>
              <a:buNone/>
            </a:pPr>
            <a:r>
              <a:rPr lang="en-GB" sz="1200">
                <a:solidFill>
                  <a:srgbClr val="1F1F1F"/>
                </a:solidFill>
                <a:latin typeface="Arial"/>
                <a:cs typeface="Arial"/>
              </a:rPr>
              <a:t>Payton, S. and Hague, C. (2010) </a:t>
            </a:r>
            <a:r>
              <a:rPr lang="en-GB" sz="1200" i="1">
                <a:solidFill>
                  <a:srgbClr val="1F1F1F"/>
                </a:solidFill>
                <a:latin typeface="Arial"/>
                <a:cs typeface="Arial"/>
              </a:rPr>
              <a:t>Digital literacy across the curriculum. </a:t>
            </a:r>
            <a:r>
              <a:rPr lang="en-GB" sz="1200">
                <a:solidFill>
                  <a:srgbClr val="1F1F1F"/>
                </a:solidFill>
                <a:latin typeface="Arial"/>
                <a:cs typeface="Arial"/>
              </a:rPr>
              <a:t>Bristol: </a:t>
            </a:r>
            <a:r>
              <a:rPr lang="en-GB" sz="1200" err="1">
                <a:solidFill>
                  <a:srgbClr val="1F1F1F"/>
                </a:solidFill>
                <a:latin typeface="Arial"/>
                <a:cs typeface="Arial"/>
              </a:rPr>
              <a:t>Futurelab</a:t>
            </a:r>
            <a:r>
              <a:rPr lang="en-GB" sz="1200">
                <a:solidFill>
                  <a:srgbClr val="1F1F1F"/>
                </a:solidFill>
                <a:latin typeface="Arial"/>
                <a:cs typeface="Arial"/>
              </a:rPr>
              <a:t>.                                                                                                                                                      Available at: </a:t>
            </a:r>
            <a:r>
              <a:rPr lang="en-GB" sz="1200">
                <a:solidFill>
                  <a:srgbClr val="1F1F1F"/>
                </a:solidFill>
                <a:latin typeface="Arial"/>
                <a:cs typeface="Arial"/>
                <a:hlinkClick r:id="rId2"/>
              </a:rPr>
              <a:t>https://www.nfer.ac.uk/publications/digital-literacy-across-the-curriculum/</a:t>
            </a:r>
            <a:r>
              <a:rPr lang="en-GB" sz="1200">
                <a:solidFill>
                  <a:srgbClr val="1F1F1F"/>
                </a:solidFill>
                <a:latin typeface="Arial"/>
                <a:cs typeface="Arial"/>
              </a:rPr>
              <a:t>                                                                                                                                     (Accessed: 25 February 2025)</a:t>
            </a:r>
            <a:r>
              <a:rPr lang="en-GB" sz="1200">
                <a:solidFill>
                  <a:srgbClr val="000000"/>
                </a:solidFill>
                <a:latin typeface="Arial"/>
                <a:cs typeface="Arial"/>
              </a:rPr>
              <a:t>       </a:t>
            </a:r>
            <a:r>
              <a:rPr lang="en-GB" sz="1200">
                <a:solidFill>
                  <a:srgbClr val="1F1F1F"/>
                </a:solidFill>
                <a:latin typeface="Arial"/>
                <a:cs typeface="Arial"/>
              </a:rPr>
              <a:t>           </a:t>
            </a:r>
          </a:p>
          <a:p>
            <a:pPr>
              <a:buNone/>
            </a:pPr>
            <a:r>
              <a:rPr lang="en-GB" sz="1200">
                <a:solidFill>
                  <a:srgbClr val="000000"/>
                </a:solidFill>
                <a:latin typeface="Arial"/>
                <a:cs typeface="Arial"/>
              </a:rPr>
              <a:t>Rogers, W. (2000) </a:t>
            </a:r>
            <a:r>
              <a:rPr lang="en-GB" sz="1200" i="1">
                <a:solidFill>
                  <a:srgbClr val="000000"/>
                </a:solidFill>
                <a:latin typeface="Arial"/>
                <a:cs typeface="Arial"/>
              </a:rPr>
              <a:t>Classroom Behaviour: A Practical Guide to Effective Teaching, Behaviour Management and Colleague Support. </a:t>
            </a:r>
            <a:r>
              <a:rPr lang="en-GB" sz="1200">
                <a:solidFill>
                  <a:srgbClr val="000000"/>
                </a:solidFill>
                <a:latin typeface="Arial"/>
                <a:cs typeface="Arial"/>
              </a:rPr>
              <a:t>London: Sage.    </a:t>
            </a:r>
          </a:p>
          <a:p>
            <a:pPr marL="0" indent="0">
              <a:buNone/>
            </a:pPr>
            <a:r>
              <a:rPr lang="en-GB" sz="1200">
                <a:solidFill>
                  <a:srgbClr val="000000"/>
                </a:solidFill>
                <a:latin typeface="Arial"/>
                <a:cs typeface="Arial"/>
              </a:rPr>
              <a:t> Symth, J. (1993) </a:t>
            </a:r>
            <a:r>
              <a:rPr lang="en-GB" sz="1200" i="1">
                <a:solidFill>
                  <a:srgbClr val="000000"/>
                </a:solidFill>
                <a:latin typeface="Arial"/>
                <a:cs typeface="Arial"/>
              </a:rPr>
              <a:t>Reflective Practice in Teacher Education</a:t>
            </a:r>
            <a:r>
              <a:rPr lang="en-GB" sz="1200">
                <a:solidFill>
                  <a:srgbClr val="000000"/>
                </a:solidFill>
                <a:latin typeface="Arial"/>
                <a:cs typeface="Arial"/>
              </a:rPr>
              <a:t>. Australia: Flinders University of South Australia.                                                                                                      Available at: </a:t>
            </a:r>
            <a:r>
              <a:rPr lang="en-GB" sz="1200">
                <a:solidFill>
                  <a:srgbClr val="000000"/>
                </a:solidFill>
                <a:latin typeface="Arial"/>
                <a:cs typeface="Arial"/>
                <a:hlinkClick r:id="rId3"/>
              </a:rPr>
              <a:t>https://doi.org/10.14221/ajte.1993v18n1.2</a:t>
            </a:r>
            <a:r>
              <a:rPr lang="en-GB" sz="1200">
                <a:solidFill>
                  <a:srgbClr val="000000"/>
                </a:solidFill>
                <a:latin typeface="Arial"/>
                <a:cs typeface="Arial"/>
              </a:rPr>
              <a:t>                                                                                                                                                                                     (Accessed: 17th May 2025) </a:t>
            </a:r>
            <a:endParaRPr lang="en-GB" sz="1200">
              <a:latin typeface="Arial"/>
              <a:cs typeface="Arial"/>
            </a:endParaRPr>
          </a:p>
          <a:p>
            <a:pPr marL="0" indent="0">
              <a:buNone/>
            </a:pPr>
            <a:r>
              <a:rPr lang="en-GB" sz="1200">
                <a:solidFill>
                  <a:srgbClr val="000000"/>
                </a:solidFill>
                <a:latin typeface="Arial"/>
                <a:cs typeface="Arial"/>
              </a:rPr>
              <a:t>Timmerman, V. (2017) </a:t>
            </a:r>
            <a:r>
              <a:rPr lang="en-GB" sz="1200" i="1">
                <a:solidFill>
                  <a:srgbClr val="000000"/>
                </a:solidFill>
                <a:latin typeface="Arial"/>
                <a:cs typeface="Arial"/>
              </a:rPr>
              <a:t>Cross-curricular teaching: How does it work?  CROSSCUT.                                                                                                                               Available: </a:t>
            </a:r>
            <a:r>
              <a:rPr lang="en-GB" sz="1200">
                <a:solidFill>
                  <a:srgbClr val="000000"/>
                </a:solidFill>
                <a:latin typeface="Arial"/>
                <a:cs typeface="Arial"/>
                <a:hlinkClick r:id="rId4"/>
              </a:rPr>
              <a:t>crosscut-cross-curricular-teaching-how-does-it-work-synthesis.pdf</a:t>
            </a:r>
            <a:r>
              <a:rPr lang="en-GB" sz="1200" i="1">
                <a:solidFill>
                  <a:srgbClr val="000000"/>
                </a:solidFill>
                <a:latin typeface="Arial"/>
                <a:cs typeface="Arial"/>
              </a:rPr>
              <a:t>                                                                                                                                                      (Accessed: 16th May 2025)   </a:t>
            </a:r>
            <a:endParaRPr lang="en-GB" sz="1200">
              <a:latin typeface="Arial"/>
              <a:cs typeface="Arial"/>
            </a:endParaRPr>
          </a:p>
          <a:p>
            <a:pPr marL="0" indent="0">
              <a:buNone/>
            </a:pPr>
            <a:r>
              <a:rPr lang="en-GB" sz="1200">
                <a:solidFill>
                  <a:srgbClr val="000000"/>
                </a:solidFill>
                <a:latin typeface="Arial"/>
                <a:cs typeface="Arial"/>
              </a:rPr>
              <a:t>Welsh Government (2024) </a:t>
            </a:r>
            <a:r>
              <a:rPr lang="en-GB" sz="1200" i="1">
                <a:solidFill>
                  <a:srgbClr val="000000"/>
                </a:solidFill>
                <a:latin typeface="Arial"/>
                <a:cs typeface="Arial"/>
              </a:rPr>
              <a:t>Curriculum for Wales: annual report 2024.                                                                                                                                                                  </a:t>
            </a:r>
            <a:r>
              <a:rPr lang="en-GB" sz="1200">
                <a:solidFill>
                  <a:srgbClr val="000000"/>
                </a:solidFill>
                <a:latin typeface="Arial"/>
                <a:cs typeface="Arial"/>
              </a:rPr>
              <a:t>Available at: </a:t>
            </a:r>
            <a:r>
              <a:rPr lang="en-GB" sz="1200">
                <a:solidFill>
                  <a:srgbClr val="000000"/>
                </a:solidFill>
                <a:latin typeface="Arial"/>
                <a:cs typeface="Arial"/>
                <a:hlinkClick r:id="rId5"/>
              </a:rPr>
              <a:t>https://www.gov.wales/sites/default/files/pdf-versions/2024/10/4/1728576137/curriculum-wales-annual-report-2024.pdf</a:t>
            </a:r>
            <a:r>
              <a:rPr lang="en-GB" sz="1200">
                <a:solidFill>
                  <a:srgbClr val="000000"/>
                </a:solidFill>
                <a:latin typeface="Arial"/>
                <a:cs typeface="Arial"/>
              </a:rPr>
              <a:t>                                                                                                                                                                                                                                                                (Accessed: 19 February 2025)</a:t>
            </a:r>
            <a:endParaRPr lang="en-GB" sz="1200">
              <a:latin typeface="Arial"/>
              <a:cs typeface="Arial"/>
            </a:endParaRPr>
          </a:p>
          <a:p>
            <a:pPr>
              <a:buNone/>
            </a:pPr>
            <a:r>
              <a:rPr lang="en-GB" sz="1200">
                <a:solidFill>
                  <a:srgbClr val="000000"/>
                </a:solidFill>
                <a:latin typeface="Arial"/>
                <a:cs typeface="Arial"/>
              </a:rPr>
              <a:t>  Welsh Government (2019) </a:t>
            </a:r>
            <a:r>
              <a:rPr lang="en-GB" sz="1200" i="1">
                <a:solidFill>
                  <a:srgbClr val="000000"/>
                </a:solidFill>
                <a:latin typeface="Arial"/>
                <a:cs typeface="Arial"/>
              </a:rPr>
              <a:t>Professional Standards for teaching and leadership. Cardiff: Crown.                                                                                                               Available at: </a:t>
            </a:r>
            <a:r>
              <a:rPr lang="en-GB" sz="1200" i="1">
                <a:solidFill>
                  <a:srgbClr val="000000"/>
                </a:solidFill>
                <a:latin typeface="Arial"/>
                <a:cs typeface="Arial"/>
                <a:hlinkClick r:id="rId6"/>
              </a:rPr>
              <a:t>https://hwb.gov.wales/api/storage/19bc948b-8a3f-41e0-944a-7bf2cadf7d18/professional-standards-for-teaching-and-leadership-interactive-pdf-for-pc.pdf</a:t>
            </a:r>
            <a:r>
              <a:rPr lang="en-GB" sz="1200" i="1">
                <a:solidFill>
                  <a:srgbClr val="000000"/>
                </a:solidFill>
                <a:latin typeface="Arial"/>
                <a:cs typeface="Arial"/>
              </a:rPr>
              <a:t> (Accessed: 6 May 2025)</a:t>
            </a:r>
            <a:endParaRPr lang="en-GB" sz="1200">
              <a:latin typeface="Arial"/>
              <a:cs typeface="Arial"/>
            </a:endParaRPr>
          </a:p>
          <a:p>
            <a:pPr marL="0" indent="0">
              <a:buNone/>
            </a:pPr>
            <a:r>
              <a:rPr lang="en-GB" sz="1200" err="1">
                <a:solidFill>
                  <a:srgbClr val="000000"/>
                </a:solidFill>
                <a:latin typeface="Arial"/>
                <a:cs typeface="Arial"/>
              </a:rPr>
              <a:t>Wolhuter</a:t>
            </a:r>
            <a:r>
              <a:rPr lang="en-GB" sz="1200">
                <a:solidFill>
                  <a:srgbClr val="000000"/>
                </a:solidFill>
                <a:latin typeface="Arial"/>
                <a:cs typeface="Arial"/>
              </a:rPr>
              <a:t>, C.C. (2024) Chapter 6: Differentiation as a Teaching Strategy. South Africa: ERRCD Forum.                                                                                                              Available at: </a:t>
            </a:r>
            <a:r>
              <a:rPr lang="en-GB" sz="1200">
                <a:solidFill>
                  <a:srgbClr val="000000"/>
                </a:solidFill>
                <a:latin typeface="Arial"/>
                <a:cs typeface="Arial"/>
                <a:hlinkClick r:id="rId7"/>
              </a:rPr>
              <a:t>https://doi.org/10.38140/obp1-2024-06</a:t>
            </a:r>
            <a:r>
              <a:rPr lang="en-GB" sz="1200">
                <a:solidFill>
                  <a:srgbClr val="000000"/>
                </a:solidFill>
                <a:latin typeface="Arial"/>
                <a:cs typeface="Arial"/>
              </a:rPr>
              <a:t>                                                                                                                                                                                          (Accessed: 17th May 2025)</a:t>
            </a:r>
            <a:endParaRPr lang="en-US" sz="1200">
              <a:solidFill>
                <a:srgbClr val="000000"/>
              </a:solidFill>
              <a:latin typeface="Arial"/>
              <a:cs typeface="Arial"/>
            </a:endParaRPr>
          </a:p>
          <a:p>
            <a:pPr marL="0" indent="0">
              <a:buNone/>
            </a:pPr>
            <a:r>
              <a:rPr lang="en-GB" sz="1200">
                <a:solidFill>
                  <a:srgbClr val="000000"/>
                </a:solidFill>
                <a:latin typeface="Arial"/>
                <a:cs typeface="Arial"/>
              </a:rPr>
              <a:t>Zeichner, K.M. and Liston, D.P. (2014) </a:t>
            </a:r>
            <a:r>
              <a:rPr lang="en-GB" sz="1200" i="1">
                <a:solidFill>
                  <a:srgbClr val="000000"/>
                </a:solidFill>
                <a:latin typeface="Arial"/>
                <a:cs typeface="Arial"/>
              </a:rPr>
              <a:t>Reflective Teaching: An Introduction. 2nd </a:t>
            </a:r>
            <a:r>
              <a:rPr lang="en-GB" sz="1200" i="1" err="1">
                <a:solidFill>
                  <a:srgbClr val="000000"/>
                </a:solidFill>
                <a:latin typeface="Arial"/>
                <a:cs typeface="Arial"/>
              </a:rPr>
              <a:t>Edn</a:t>
            </a:r>
            <a:r>
              <a:rPr lang="en-GB" sz="1200" i="1">
                <a:solidFill>
                  <a:srgbClr val="000000"/>
                </a:solidFill>
                <a:latin typeface="Arial"/>
                <a:cs typeface="Arial"/>
              </a:rPr>
              <a:t>. New York and London: Routledge.                                                                                  Available at: </a:t>
            </a:r>
            <a:r>
              <a:rPr lang="en-GB" sz="1200">
                <a:solidFill>
                  <a:srgbClr val="000000"/>
                </a:solidFill>
                <a:latin typeface="Arial"/>
                <a:cs typeface="Arial"/>
                <a:hlinkClick r:id="rId8"/>
              </a:rPr>
              <a:t>9780203771136_previewpdf.pdf</a:t>
            </a:r>
            <a:r>
              <a:rPr lang="en-GB" sz="1200">
                <a:solidFill>
                  <a:srgbClr val="000000"/>
                </a:solidFill>
                <a:latin typeface="Arial"/>
                <a:cs typeface="Arial"/>
              </a:rPr>
              <a:t>                                                                                                                                                                                                    (Accessed: 17th May 2025)</a:t>
            </a:r>
            <a:endParaRPr lang="en-US" sz="1400">
              <a:solidFill>
                <a:srgbClr val="000000"/>
              </a:solidFill>
              <a:latin typeface="Arial"/>
              <a:cs typeface="Arial"/>
            </a:endParaRPr>
          </a:p>
          <a:p>
            <a:pPr marL="0" indent="0">
              <a:buNone/>
            </a:pPr>
            <a:endParaRPr lang="en-GB" sz="1200">
              <a:solidFill>
                <a:srgbClr val="000000"/>
              </a:solidFill>
              <a:latin typeface="Arial"/>
              <a:cs typeface="Arial"/>
            </a:endParaRPr>
          </a:p>
          <a:p>
            <a:pPr marL="0" indent="0">
              <a:buNone/>
            </a:pPr>
            <a:r>
              <a:rPr lang="en-GB" sz="1200">
                <a:solidFill>
                  <a:srgbClr val="000000"/>
                </a:solidFill>
                <a:latin typeface="Arial"/>
                <a:cs typeface="Arial"/>
              </a:rPr>
              <a:t>  </a:t>
            </a:r>
          </a:p>
          <a:p>
            <a:pPr>
              <a:buNone/>
            </a:pPr>
            <a:endParaRPr lang="en-GB" sz="1200" i="1">
              <a:solidFill>
                <a:srgbClr val="000000"/>
              </a:solidFill>
              <a:latin typeface="Arial"/>
              <a:cs typeface="Arial"/>
            </a:endParaRPr>
          </a:p>
          <a:p>
            <a:pPr>
              <a:buNone/>
            </a:pPr>
            <a:r>
              <a:rPr lang="en-GB" sz="1200">
                <a:solidFill>
                  <a:srgbClr val="000000"/>
                </a:solidFill>
                <a:latin typeface="Arial"/>
                <a:cs typeface="Arial"/>
              </a:rPr>
              <a:t>     </a:t>
            </a:r>
            <a:r>
              <a:rPr lang="en-GB" sz="1200">
                <a:solidFill>
                  <a:srgbClr val="1F1F1F"/>
                </a:solidFill>
                <a:latin typeface="Arial"/>
                <a:cs typeface="Arial"/>
              </a:rPr>
              <a:t>                    </a:t>
            </a:r>
            <a:endParaRPr lang="en-GB" sz="1200">
              <a:latin typeface="Arial"/>
              <a:cs typeface="Arial"/>
            </a:endParaRPr>
          </a:p>
          <a:p>
            <a:pPr>
              <a:buNone/>
            </a:pPr>
            <a:r>
              <a:rPr lang="en-GB" sz="1200">
                <a:solidFill>
                  <a:srgbClr val="1F1F1F"/>
                </a:solidFill>
                <a:latin typeface="Arial"/>
                <a:cs typeface="Arial"/>
              </a:rPr>
              <a:t>                                      </a:t>
            </a:r>
            <a:r>
              <a:rPr lang="en-GB" sz="1200">
                <a:solidFill>
                  <a:srgbClr val="000000"/>
                </a:solidFill>
                <a:latin typeface="Arial"/>
                <a:cs typeface="Arial"/>
              </a:rPr>
              <a:t>    </a:t>
            </a:r>
            <a:endParaRPr lang="en-GB" sz="1200">
              <a:latin typeface="Arial"/>
              <a:cs typeface="Arial"/>
            </a:endParaRPr>
          </a:p>
          <a:p>
            <a:pPr>
              <a:buNone/>
            </a:pPr>
            <a:r>
              <a:rPr lang="en-GB" sz="1200">
                <a:solidFill>
                  <a:srgbClr val="1F1F1F"/>
                </a:solidFill>
                <a:latin typeface="Arial"/>
                <a:cs typeface="Arial"/>
              </a:rPr>
              <a:t>                                                                                                                                                                                                </a:t>
            </a:r>
            <a:endParaRPr lang="en-GB" sz="1200">
              <a:latin typeface="Arial"/>
              <a:cs typeface="Arial"/>
            </a:endParaRPr>
          </a:p>
        </p:txBody>
      </p:sp>
      <p:sp>
        <p:nvSpPr>
          <p:cNvPr id="4" name="Date Placeholder 3">
            <a:extLst>
              <a:ext uri="{FF2B5EF4-FFF2-40B4-BE49-F238E27FC236}">
                <a16:creationId xmlns:a16="http://schemas.microsoft.com/office/drawing/2014/main" id="{630A966D-5D90-69D7-D882-4DEF4BD1DE05}"/>
              </a:ext>
            </a:extLst>
          </p:cNvPr>
          <p:cNvSpPr>
            <a:spLocks noGrp="1"/>
          </p:cNvSpPr>
          <p:nvPr>
            <p:ph type="dt" sz="half" idx="10"/>
          </p:nvPr>
        </p:nvSpPr>
        <p:spPr/>
        <p:txBody>
          <a:bodyPr/>
          <a:lstStyle/>
          <a:p>
            <a:fld id="{AA69BDA2-91F9-4F09-9616-8747A9544713}" type="datetime1">
              <a:t>5/19/2025</a:t>
            </a:fld>
            <a:endParaRPr lang="en-US"/>
          </a:p>
        </p:txBody>
      </p:sp>
      <p:sp>
        <p:nvSpPr>
          <p:cNvPr id="5" name="Footer Placeholder 4">
            <a:extLst>
              <a:ext uri="{FF2B5EF4-FFF2-40B4-BE49-F238E27FC236}">
                <a16:creationId xmlns:a16="http://schemas.microsoft.com/office/drawing/2014/main" id="{96270164-26DE-4578-DC25-5178F619A8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AD62880-CE9F-A227-BFF2-F0C1A7BC674C}"/>
              </a:ext>
            </a:extLst>
          </p:cNvPr>
          <p:cNvSpPr>
            <a:spLocks noGrp="1"/>
          </p:cNvSpPr>
          <p:nvPr>
            <p:ph type="sldNum" sz="quarter" idx="12"/>
          </p:nvPr>
        </p:nvSpPr>
        <p:spPr/>
        <p:txBody>
          <a:bodyPr/>
          <a:lstStyle/>
          <a:p>
            <a:fld id="{017DE1FC-E54A-4B87-A814-263D1E8654B2}" type="slidenum">
              <a:rPr lang="en-US" dirty="0"/>
              <a:t>28</a:t>
            </a:fld>
            <a:endParaRPr lang="en-US"/>
          </a:p>
        </p:txBody>
      </p:sp>
    </p:spTree>
    <p:extLst>
      <p:ext uri="{BB962C8B-B14F-4D97-AF65-F5344CB8AC3E}">
        <p14:creationId xmlns:p14="http://schemas.microsoft.com/office/powerpoint/2010/main" val="807068732"/>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3</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GradientRiseVTI</vt:lpstr>
      <vt:lpstr>The three central strands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32</cp:revision>
  <dcterms:created xsi:type="dcterms:W3CDTF">2025-05-17T12:51:03Z</dcterms:created>
  <dcterms:modified xsi:type="dcterms:W3CDTF">2025-05-20T07:17:07Z</dcterms:modified>
</cp:coreProperties>
</file>