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6" r:id="rId8"/>
    <p:sldId id="267" r:id="rId9"/>
    <p:sldId id="262" r:id="rId10"/>
    <p:sldId id="263" r:id="rId11"/>
    <p:sldId id="270" r:id="rId12"/>
    <p:sldId id="268" r:id="rId13"/>
    <p:sldId id="264" r:id="rId14"/>
    <p:sldId id="272" r:id="rId15"/>
    <p:sldId id="271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43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1C00B1F3-CDCB-44A1-8164-0D765CF2D0C8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889C3716-A9A8-46CB-A91C-CB09E788CC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9017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0B1F3-CDCB-44A1-8164-0D765CF2D0C8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C3716-A9A8-46CB-A91C-CB09E788CC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420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C00B1F3-CDCB-44A1-8164-0D765CF2D0C8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89C3716-A9A8-46CB-A91C-CB09E788CC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1118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0B1F3-CDCB-44A1-8164-0D765CF2D0C8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C3716-A9A8-46CB-A91C-CB09E788CC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3004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0B1F3-CDCB-44A1-8164-0D765CF2D0C8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C3716-A9A8-46CB-A91C-CB09E788CC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5828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0B1F3-CDCB-44A1-8164-0D765CF2D0C8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C3716-A9A8-46CB-A91C-CB09E788CC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1901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0B1F3-CDCB-44A1-8164-0D765CF2D0C8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C3716-A9A8-46CB-A91C-CB09E788CC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6560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0B1F3-CDCB-44A1-8164-0D765CF2D0C8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C3716-A9A8-46CB-A91C-CB09E788CC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925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0B1F3-CDCB-44A1-8164-0D765CF2D0C8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C3716-A9A8-46CB-A91C-CB09E788CC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0607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0B1F3-CDCB-44A1-8164-0D765CF2D0C8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C3716-A9A8-46CB-A91C-CB09E788CC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6718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C00B1F3-CDCB-44A1-8164-0D765CF2D0C8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89C3716-A9A8-46CB-A91C-CB09E788CC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1921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C00B1F3-CDCB-44A1-8164-0D765CF2D0C8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89C3716-A9A8-46CB-A91C-CB09E788CCC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629987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C00B1F3-CDCB-44A1-8164-0D765CF2D0C8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89C3716-A9A8-46CB-A91C-CB09E788CC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1270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0B1F3-CDCB-44A1-8164-0D765CF2D0C8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C3716-A9A8-46CB-A91C-CB09E788CC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932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0B1F3-CDCB-44A1-8164-0D765CF2D0C8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C3716-A9A8-46CB-A91C-CB09E788CC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33893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0B1F3-CDCB-44A1-8164-0D765CF2D0C8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C3716-A9A8-46CB-A91C-CB09E788CC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50577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C00B1F3-CDCB-44A1-8164-0D765CF2D0C8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89C3716-A9A8-46CB-A91C-CB09E788CC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470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00B1F3-CDCB-44A1-8164-0D765CF2D0C8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9C3716-A9A8-46CB-A91C-CB09E788CC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031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B1628-8970-4F12-B6CB-6ED599D3346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Semester Two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B014AB-0F62-4943-BB11-C3188484BCB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Personal and Academic Development</a:t>
            </a:r>
          </a:p>
        </p:txBody>
      </p:sp>
    </p:spTree>
    <p:extLst>
      <p:ext uri="{BB962C8B-B14F-4D97-AF65-F5344CB8AC3E}">
        <p14:creationId xmlns:p14="http://schemas.microsoft.com/office/powerpoint/2010/main" val="20760947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875B9-D2AE-4EA3-A980-0BA4D121D2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ABA69E-6BD7-4C13-A865-E3DF1E14BC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 you think the PAD sessions were for?</a:t>
            </a:r>
          </a:p>
        </p:txBody>
      </p:sp>
    </p:spTree>
    <p:extLst>
      <p:ext uri="{BB962C8B-B14F-4D97-AF65-F5344CB8AC3E}">
        <p14:creationId xmlns:p14="http://schemas.microsoft.com/office/powerpoint/2010/main" val="18535185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7D69E-556F-450E-B7DD-5D544F61C4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B40E8-F901-4085-A750-401B799C3F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 the PAD sessions have left to offer?</a:t>
            </a:r>
          </a:p>
        </p:txBody>
      </p:sp>
    </p:spTree>
    <p:extLst>
      <p:ext uri="{BB962C8B-B14F-4D97-AF65-F5344CB8AC3E}">
        <p14:creationId xmlns:p14="http://schemas.microsoft.com/office/powerpoint/2010/main" val="15266914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C59B7-EC9F-4AE6-A04B-3C8D0A8845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DA6931-A03A-404B-912E-09177B00EA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Assignment Workshop</a:t>
            </a:r>
          </a:p>
          <a:p>
            <a:r>
              <a:rPr lang="en-GB" dirty="0"/>
              <a:t>PAD in Semester Two</a:t>
            </a:r>
          </a:p>
          <a:p>
            <a:r>
              <a:rPr lang="en-GB" dirty="0"/>
              <a:t>Questions </a:t>
            </a:r>
          </a:p>
        </p:txBody>
      </p:sp>
    </p:spTree>
    <p:extLst>
      <p:ext uri="{BB962C8B-B14F-4D97-AF65-F5344CB8AC3E}">
        <p14:creationId xmlns:p14="http://schemas.microsoft.com/office/powerpoint/2010/main" val="11687823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D3685-28C4-4739-B657-E373F63EA2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392B8D-8761-452A-8017-55426BBFE3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Mock Interview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Panel:</a:t>
            </a:r>
          </a:p>
          <a:p>
            <a:r>
              <a:rPr lang="en-GB" dirty="0"/>
              <a:t>Lecturer</a:t>
            </a:r>
          </a:p>
          <a:p>
            <a:r>
              <a:rPr lang="en-GB" dirty="0"/>
              <a:t>Student</a:t>
            </a:r>
          </a:p>
          <a:p>
            <a:r>
              <a:rPr lang="en-GB" dirty="0"/>
              <a:t>Industry Professional</a:t>
            </a:r>
          </a:p>
          <a:p>
            <a:endParaRPr lang="en-GB" dirty="0"/>
          </a:p>
          <a:p>
            <a:r>
              <a:rPr lang="en-GB" dirty="0"/>
              <a:t>DATE: FRIDAY 8 MARCH 2019</a:t>
            </a:r>
          </a:p>
        </p:txBody>
      </p:sp>
    </p:spTree>
    <p:extLst>
      <p:ext uri="{BB962C8B-B14F-4D97-AF65-F5344CB8AC3E}">
        <p14:creationId xmlns:p14="http://schemas.microsoft.com/office/powerpoint/2010/main" val="1571145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DE1B23-4FDA-4866-AFD8-A1C1D3B46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A82DDD-74BE-489F-A4F5-3BC05ABE88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are required to undertake a group interview in which you will be asked questions relating to the field that you wish to progress on to.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83486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CC21A7-B967-449B-B2B1-8FF9259CDA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1EA56C-8612-4281-B4D0-E4CC9E9939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will be required to provide a CV as part of this interview. </a:t>
            </a:r>
          </a:p>
          <a:p>
            <a:r>
              <a:rPr lang="en-GB" dirty="0"/>
              <a:t>You will NOT be marked on your performance within the interview itself but rather on the reflective prose you provide following having taken part in the interview. </a:t>
            </a:r>
          </a:p>
          <a:p>
            <a:r>
              <a:rPr lang="en-GB" dirty="0"/>
              <a:t>This reflection should make use of a reflective model in terms of structure and indicate the process undertaken.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79470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34BD8-9144-4B56-B76C-F40C916C6B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B2EABA-43F4-4900-9D0F-E394910B3E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The reflection is composed of a 1000  word reflective essay following the structure of one of the reflective models found on </a:t>
            </a:r>
            <a:r>
              <a:rPr lang="en-GB" dirty="0" err="1"/>
              <a:t>moodle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36427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1052B-8BEB-4837-8B5F-77AD1CE299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03CD3E-B7D9-4ABF-80B7-04F4F37A07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1207303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D179B-7DD6-440C-8862-D8BFC682E0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two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84DD00-7311-4992-B3C8-B11FB121A1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Your portfolio for this module will be constructed in the following way:</a:t>
            </a:r>
          </a:p>
          <a:p>
            <a:endParaRPr lang="en-GB" dirty="0"/>
          </a:p>
          <a:p>
            <a:r>
              <a:rPr lang="en-GB" dirty="0" smtClean="0"/>
              <a:t>You are asked to </a:t>
            </a:r>
            <a:r>
              <a:rPr lang="en-GB" dirty="0"/>
              <a:t>produce a digital document containing the </a:t>
            </a:r>
            <a:r>
              <a:rPr lang="en-GB" dirty="0" smtClean="0"/>
              <a:t>assignments which link skills you have learned in PAD</a:t>
            </a:r>
          </a:p>
          <a:p>
            <a:r>
              <a:rPr lang="en-GB" dirty="0" smtClean="0"/>
              <a:t>You </a:t>
            </a:r>
            <a:r>
              <a:rPr lang="en-GB" dirty="0"/>
              <a:t>should include </a:t>
            </a:r>
            <a:r>
              <a:rPr lang="en-GB" dirty="0" smtClean="0"/>
              <a:t>AT LEAST FIVE marked </a:t>
            </a:r>
            <a:r>
              <a:rPr lang="en-GB" dirty="0"/>
              <a:t>and assessed assignments in one digital </a:t>
            </a:r>
            <a:r>
              <a:rPr lang="en-GB" dirty="0" smtClean="0"/>
              <a:t>portfolio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72871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5A8A5-BE1A-4369-B104-911C8D27EF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two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AB5071-7C05-45B6-95F6-054BF73392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Your next steps:</a:t>
            </a:r>
          </a:p>
          <a:p>
            <a:pPr marL="0" indent="0">
              <a:buNone/>
            </a:pPr>
            <a:r>
              <a:rPr lang="en-GB" dirty="0"/>
              <a:t>Try to decide which assignments you want to include</a:t>
            </a:r>
          </a:p>
          <a:p>
            <a:pPr marL="0" indent="0">
              <a:buNone/>
            </a:pPr>
            <a:r>
              <a:rPr lang="en-GB" dirty="0"/>
              <a:t>Don’t forget you will not submit this until May 3</a:t>
            </a:r>
            <a:r>
              <a:rPr lang="en-GB" baseline="30000" dirty="0"/>
              <a:t>rd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482919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1052B-8BEB-4837-8B5F-77AD1CE299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03CD3E-B7D9-4ABF-80B7-04F4F37A07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5551417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580164-6BB6-40CA-8883-21B9E46553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Semester two sessions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2AA69B-739E-44C1-B799-9A9433E7AD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Study Skills sessions</a:t>
            </a:r>
          </a:p>
          <a:p>
            <a:r>
              <a:rPr lang="en-GB" dirty="0"/>
              <a:t>Mentoring sessions </a:t>
            </a:r>
          </a:p>
          <a:p>
            <a:r>
              <a:rPr lang="en-GB" dirty="0"/>
              <a:t>Support</a:t>
            </a:r>
          </a:p>
          <a:p>
            <a:r>
              <a:rPr lang="en-GB" dirty="0"/>
              <a:t>Some regular training</a:t>
            </a:r>
          </a:p>
          <a:p>
            <a:r>
              <a:rPr lang="en-GB" dirty="0"/>
              <a:t>Work place practice Talks</a:t>
            </a:r>
          </a:p>
          <a:p>
            <a:r>
              <a:rPr lang="en-GB" dirty="0"/>
              <a:t>One to one sessions</a:t>
            </a:r>
          </a:p>
        </p:txBody>
      </p:sp>
    </p:spTree>
    <p:extLst>
      <p:ext uri="{BB962C8B-B14F-4D97-AF65-F5344CB8AC3E}">
        <p14:creationId xmlns:p14="http://schemas.microsoft.com/office/powerpoint/2010/main" val="4157047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ALSO TO COVER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Digital portfolios</a:t>
            </a:r>
          </a:p>
          <a:p>
            <a:r>
              <a:rPr lang="en-GB" dirty="0" smtClean="0"/>
              <a:t>Workplace practice portfolio building </a:t>
            </a:r>
          </a:p>
          <a:p>
            <a:r>
              <a:rPr lang="en-GB" dirty="0" smtClean="0"/>
              <a:t>Assessments</a:t>
            </a:r>
          </a:p>
          <a:p>
            <a:r>
              <a:rPr lang="en-GB" dirty="0" smtClean="0"/>
              <a:t>Making sense of feedback </a:t>
            </a:r>
          </a:p>
        </p:txBody>
      </p:sp>
    </p:spTree>
    <p:extLst>
      <p:ext uri="{BB962C8B-B14F-4D97-AF65-F5344CB8AC3E}">
        <p14:creationId xmlns:p14="http://schemas.microsoft.com/office/powerpoint/2010/main" val="14469065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13B68B-733E-43CD-833D-C81C5107B4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05DDFC-08D2-4A5E-8166-BC2CE5D2DC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Your work place practice assignment </a:t>
            </a:r>
            <a:r>
              <a:rPr lang="en-GB"/>
              <a:t>tutorial will begin </a:t>
            </a:r>
          </a:p>
        </p:txBody>
      </p:sp>
    </p:spTree>
    <p:extLst>
      <p:ext uri="{BB962C8B-B14F-4D97-AF65-F5344CB8AC3E}">
        <p14:creationId xmlns:p14="http://schemas.microsoft.com/office/powerpoint/2010/main" val="212307323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C4220D"/>
      </a:accent1>
      <a:accent2>
        <a:srgbClr val="EB7712"/>
      </a:accent2>
      <a:accent3>
        <a:srgbClr val="ECBD31"/>
      </a:accent3>
      <a:accent4>
        <a:srgbClr val="92CE4A"/>
      </a:accent4>
      <a:accent5>
        <a:srgbClr val="50CFB4"/>
      </a:accent5>
      <a:accent6>
        <a:srgbClr val="0D8EC5"/>
      </a:accent6>
      <a:hlink>
        <a:srgbClr val="EA5A0C"/>
      </a:hlink>
      <a:folHlink>
        <a:srgbClr val="F09D3A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FE1EB5C7-81A8-4CBA-AE6E-B3BF73DC389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30</TotalTime>
  <Words>293</Words>
  <Application>Microsoft Office PowerPoint</Application>
  <PresentationFormat>Widescreen</PresentationFormat>
  <Paragraphs>56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Century Gothic</vt:lpstr>
      <vt:lpstr>Vapor Trail</vt:lpstr>
      <vt:lpstr>Semester Two</vt:lpstr>
      <vt:lpstr>Question</vt:lpstr>
      <vt:lpstr>Question</vt:lpstr>
      <vt:lpstr>Contents</vt:lpstr>
      <vt:lpstr>Assignment one</vt:lpstr>
      <vt:lpstr>Assignment one</vt:lpstr>
      <vt:lpstr>Assignment one</vt:lpstr>
      <vt:lpstr>Assignment one</vt:lpstr>
      <vt:lpstr>now</vt:lpstr>
      <vt:lpstr>Assignment two </vt:lpstr>
      <vt:lpstr>Assignment two </vt:lpstr>
      <vt:lpstr>now</vt:lpstr>
      <vt:lpstr>Semester two sessions</vt:lpstr>
      <vt:lpstr>ALSO TO COVER</vt:lpstr>
      <vt:lpstr>Now…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Semester Two</dc:title>
  <dc:creator>Tania Davies</dc:creator>
  <cp:lastModifiedBy>Tania Davies</cp:lastModifiedBy>
  <cp:revision>4</cp:revision>
  <dcterms:created xsi:type="dcterms:W3CDTF">2019-01-27T20:55:37Z</dcterms:created>
  <dcterms:modified xsi:type="dcterms:W3CDTF">2019-02-08T16:06:57Z</dcterms:modified>
</cp:coreProperties>
</file>