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64" r:id="rId7"/>
    <p:sldId id="258" r:id="rId8"/>
    <p:sldId id="259" r:id="rId9"/>
    <p:sldId id="260" r:id="rId10"/>
    <p:sldId id="261" r:id="rId11"/>
    <p:sldId id="262" r:id="rId12"/>
    <p:sldId id="263" r:id="rId13"/>
    <p:sldId id="266" r:id="rId14"/>
    <p:sldId id="267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AC94993-C2E9-4C46-89B9-32F6781A222D}" v="33" dt="2020-01-17T08:01:23.2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0" d="100"/>
          <a:sy n="80" d="100"/>
        </p:scale>
        <p:origin x="58" y="1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50E3A7-4C98-4D81-BC76-8CBA163441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604376-18B7-466B-B19B-22A86A7AC4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ED96AE-54C8-4CEA-8F9D-151977CD59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329FF-B651-40E9-9969-1212DA780198}" type="datetimeFigureOut">
              <a:rPr lang="en-GB" smtClean="0"/>
              <a:t>16/01/2020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D0FD7D-0146-4088-810C-6AC583D3C1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9E5EC5-18EE-4DAE-A0FE-D1C1FA8BE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5C3B9-2809-461B-A052-036567760A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21880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CA1DCE-280A-477B-8F37-A9675BCFC8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874884-EDCC-4B3C-8CAE-D67DAD8F2C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1FAF19-9D65-4D91-8BDC-FF5A6A6ECC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329FF-B651-40E9-9969-1212DA780198}" type="datetimeFigureOut">
              <a:rPr lang="en-GB" smtClean="0"/>
              <a:t>16/01/2020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6DB3BD-F0B5-4C6A-B23D-6206B4B76D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6C3308-504C-4877-994A-91CEFE62C8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5C3B9-2809-461B-A052-036567760A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874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D51763-8910-431C-B97B-3F719F718A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3C3428-AF81-4C9B-AA72-B2C7398EA7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794254-1448-4F03-8CB8-A669390B56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329FF-B651-40E9-9969-1212DA780198}" type="datetimeFigureOut">
              <a:rPr lang="en-GB" smtClean="0"/>
              <a:t>16/01/2020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2A18B7-E940-45D8-A914-A3A5031A85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F21BC9-D6FB-4AC5-99FC-F361E80A71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5C3B9-2809-461B-A052-036567760A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45224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B8437E-785F-4DC3-B90D-841D460615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C0D6CB-5983-4BF3-A15E-AA249233226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0F962F-AC9C-43AF-A9E1-C0BB9878B0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E58F99-81F2-4B9E-9853-DB35032FAF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329FF-B651-40E9-9969-1212DA780198}" type="datetimeFigureOut">
              <a:rPr lang="en-GB" smtClean="0"/>
              <a:t>16/01/2020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6176FA-4CA2-4E29-A81D-00D44A24E1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4D2959-7470-4412-AAAA-A75E976FE8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5C3B9-2809-461B-A052-036567760A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472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2B1B2B-C2C7-473F-97D0-6AFFC56CF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4754F3-2741-40E5-A580-215F8C207B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34E59B-7AF0-4572-954B-55B143F47C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F5E4A31-1B75-4B01-900D-C3ABFC0DF53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CB07F5-992A-42E7-8254-74086D2048A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1A82919-403F-4544-A899-283F02B58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329FF-B651-40E9-9969-1212DA780198}" type="datetimeFigureOut">
              <a:rPr lang="en-GB" smtClean="0"/>
              <a:t>16/01/2020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28F4F1-B3E7-479E-8961-8205A85D9B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A5F5B8F-8B72-4095-A6C6-96C0529AD2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5C3B9-2809-461B-A052-036567760A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24524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90125D-1EC7-4565-8D95-A9971AC2DC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60B5FA7-9393-463B-8F9D-82720787AE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329FF-B651-40E9-9969-1212DA780198}" type="datetimeFigureOut">
              <a:rPr lang="en-GB" smtClean="0"/>
              <a:t>16/01/2020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3CBA436-2EE7-45F1-9BEC-8979BA07D9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C1B776D-84CF-4C56-B6E6-A18B1E82F2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5C3B9-2809-461B-A052-036567760A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01206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AE9756-52C7-4C39-840D-FD6388172F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329FF-B651-40E9-9969-1212DA780198}" type="datetimeFigureOut">
              <a:rPr lang="en-GB" smtClean="0"/>
              <a:t>16/01/2020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37D9A08-1437-45E6-AACB-E10238C78F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C82BEB-0310-4B9E-B436-707F7FA253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5C3B9-2809-461B-A052-036567760A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3091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8EA723-8260-4076-87D0-F9658D45FF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32EE30-0144-4D0C-A74F-7E3A3FB871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C88DCF-A996-42D7-ADAD-F1F2AFA82EA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A6D67F-0AF8-4FAA-81FC-14D23F022C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329FF-B651-40E9-9969-1212DA780198}" type="datetimeFigureOut">
              <a:rPr lang="en-GB" smtClean="0"/>
              <a:t>16/01/2020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4B3919-A152-4274-BE1D-5C5AD85E5E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FD2BA1-5470-4E53-87A2-229CAF6886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5C3B9-2809-461B-A052-036567760A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6352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30AC0D-C52D-47A8-964A-A017BBEE19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7287F4-D19A-4153-BF18-357D3345472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1A8D7D-5274-40C8-998A-5FDEB52930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6FFB23-C710-4C71-8C4E-232E5F7615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329FF-B651-40E9-9969-1212DA780198}" type="datetimeFigureOut">
              <a:rPr lang="en-GB" smtClean="0"/>
              <a:t>16/01/2020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EC0C02-2E04-463D-89E5-6BEBFC72F2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165DAC-BC8C-4530-9435-7868E4DCBD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5C3B9-2809-461B-A052-036567760A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78920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34594D-8879-4577-A5D3-F356C21338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7CBCC33-16F0-47FB-A959-88E87446672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8B7DEB-B4F1-4338-8760-6970F7A842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329FF-B651-40E9-9969-1212DA780198}" type="datetimeFigureOut">
              <a:rPr lang="en-GB" smtClean="0"/>
              <a:t>16/01/2020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7C0689-9AE9-4801-B005-D608EE8342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D70EE4-0501-49DA-A1A9-099279C3FB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5C3B9-2809-461B-A052-036567760A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60547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5852AF9-5BA3-49B5-8F7C-5D618DC2E6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C460090-6F6A-424E-A557-F1D46AE354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E43354-F2BE-4886-AED1-9E9C9D7FC5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329FF-B651-40E9-9969-1212DA780198}" type="datetimeFigureOut">
              <a:rPr lang="en-GB" smtClean="0"/>
              <a:t>16/01/2020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6687D5-E6F1-41B1-A030-B0D939A05D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BDAD0A-92D7-4C59-A9C1-D087069DDB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5C3B9-2809-461B-A052-036567760A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298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61196E5-2DD2-41B9-8BB6-B2A46AA02C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C650AB-4E20-4E68-9B3E-B0769C69EB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627529-8C0C-4F72-8D2E-55EE4A94912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5329FF-B651-40E9-9969-1212DA780198}" type="datetimeFigureOut">
              <a:rPr lang="en-GB" smtClean="0"/>
              <a:t>16/01/2020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F2A460-E039-4099-91F0-BA71F6EFA4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DBBFE0-AEC2-4676-99B4-38CB8D751D6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D5C3B9-2809-461B-A052-036567760A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6717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F44E6A-B340-487E-8588-1B121B131F2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solidFill>
                  <a:srgbClr val="FFFF00"/>
                </a:solidFill>
              </a:rPr>
              <a:t>Jamie Miller – SHSS6079</a:t>
            </a:r>
          </a:p>
        </p:txBody>
      </p:sp>
    </p:spTree>
    <p:extLst>
      <p:ext uri="{BB962C8B-B14F-4D97-AF65-F5344CB8AC3E}">
        <p14:creationId xmlns:p14="http://schemas.microsoft.com/office/powerpoint/2010/main" val="19686364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4B90A-29BE-4C91-BAFD-51025075A1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FF00"/>
                </a:solidFill>
              </a:rPr>
              <a:t>Introduction/Grounds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CF833EF-C877-4A82-A307-54DB2115B4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799" y="1841326"/>
            <a:ext cx="7393525" cy="414037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A658EFB-E287-4572-9D83-6C31D31E28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5475" y="3429000"/>
            <a:ext cx="6005132" cy="3157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50331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115494-021B-4A1B-A399-98569A65B2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FF00"/>
                </a:solidFill>
              </a:rPr>
              <a:t>Aims/Objectives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8C2DE8D-8A08-447F-AC97-BEE4D5493964}"/>
              </a:ext>
            </a:extLst>
          </p:cNvPr>
          <p:cNvSpPr txBox="1"/>
          <p:nvPr/>
        </p:nvSpPr>
        <p:spPr>
          <a:xfrm>
            <a:off x="6563638" y="5260932"/>
            <a:ext cx="53611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rgbClr val="FFFF00"/>
                </a:solidFill>
                <a:latin typeface="+mj-lt"/>
              </a:rPr>
              <a:t>Why Residential?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1C4168B-22DB-43DF-8218-0B778FBFDF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6033" y="2242159"/>
            <a:ext cx="4667436" cy="261376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9115FAB-5E6C-44A6-9451-1864FD4056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3556" y="2771061"/>
            <a:ext cx="4871255" cy="3259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02059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11747-C738-4595-A21E-43F8912E14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FF00"/>
                </a:solidFill>
              </a:rPr>
              <a:t>Week 1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05C445C-D3CF-473B-BA8D-4E1E336F6D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8687" y="2179601"/>
            <a:ext cx="6243849" cy="391339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E723E40-D813-4ED2-BAAD-8481177628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52315" y="365125"/>
            <a:ext cx="3793250" cy="3913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26966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D56CC-5FB7-42CB-85F2-7EC3D0B496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FF00"/>
                </a:solidFill>
              </a:rPr>
              <a:t>Week 2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ED6630A-BAE7-4D0B-8ED6-8AD285A07F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4990" y="3429000"/>
            <a:ext cx="4940511" cy="276668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C64C4DC-C163-4945-BE57-36DD819846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69095" y="2229633"/>
            <a:ext cx="4991505" cy="3841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16854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8FAD51-15F0-411B-9212-8A5CBEB653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FF00"/>
                </a:solidFill>
              </a:rPr>
              <a:t>Week 3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68E5007-9E7A-43D8-9547-439277EF97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4025" y="1690688"/>
            <a:ext cx="2610633" cy="480218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0737611-F157-460B-980A-1D464334AE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2875" y="1690688"/>
            <a:ext cx="4176517" cy="480218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129C5DC-433E-405F-A309-2FE400731E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31920" y="1590805"/>
            <a:ext cx="3299133" cy="49020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14669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86FB19-5425-45F8-A963-AFE62C6F7D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FF00"/>
                </a:solidFill>
              </a:rPr>
              <a:t>Week 4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36CBDBB-665F-48B6-9E3B-3BE2282FEF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65315" y="2432594"/>
            <a:ext cx="2988485" cy="368382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FDEE4F4-3103-492E-A470-190778130F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199" y="2517731"/>
            <a:ext cx="5446689" cy="353351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388C87D-1394-4D1F-8C93-179F398FE8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4888" y="831480"/>
            <a:ext cx="2176984" cy="2176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78017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216555-05DB-434D-8955-AB7D74278B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FF00"/>
                </a:solidFill>
              </a:rPr>
              <a:t>Week 5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5922C50-51D7-439E-9CBA-295C1DBF08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1345" y="2004164"/>
            <a:ext cx="5192634" cy="388946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0398F0D-F1C5-431F-82A5-49C11F93E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5376" y="548348"/>
            <a:ext cx="5345279" cy="5345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32218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0029A8-2768-4085-ADED-944852DDD7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FF00"/>
                </a:solidFill>
              </a:rPr>
              <a:t>Week 6/Residential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21F468E-0936-433D-8E39-5FCB93EAA8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6617" y="1866378"/>
            <a:ext cx="3762441" cy="423966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07A5B98-53A6-416F-AF54-53380FC043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51321" y="3386112"/>
            <a:ext cx="5175268" cy="310676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68137D8-AF98-4795-84F2-03ABE4D05C3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4711" y="1660544"/>
            <a:ext cx="4320957" cy="3536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63042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0A15BA-49FC-4185-A20B-D84D786484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FF00"/>
                </a:solidFill>
              </a:rPr>
              <a:t>Any Questions?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1F45F1-639C-4DC5-8F1D-BA4A82A6FE4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solidFill>
                  <a:srgbClr val="FFFF00"/>
                </a:solidFill>
              </a:rPr>
              <a:t>Thankyou for listening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53401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CBB5B-114F-47F9-BB46-170A6F5B10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400" y="328613"/>
            <a:ext cx="10515600" cy="890587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FF00"/>
                </a:solidFill>
              </a:rPr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0B6A76-9A77-45BB-B544-9124629AC9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9900" y="1617663"/>
            <a:ext cx="10515600" cy="4373562"/>
          </a:xfrm>
        </p:spPr>
        <p:txBody>
          <a:bodyPr>
            <a:normAutofit lnSpcReduction="10000"/>
          </a:bodyPr>
          <a:lstStyle/>
          <a:p>
            <a:r>
              <a:rPr lang="en-US" sz="1400" dirty="0">
                <a:solidFill>
                  <a:srgbClr val="FFFF00"/>
                </a:solidFill>
              </a:rPr>
              <a:t>Anon, (2016). Journal of Physical Education and Sport, 2016(03).</a:t>
            </a:r>
          </a:p>
          <a:p>
            <a:r>
              <a:rPr lang="en-US" sz="1400" dirty="0">
                <a:solidFill>
                  <a:srgbClr val="FFFF00"/>
                </a:solidFill>
              </a:rPr>
              <a:t>Simon </a:t>
            </a:r>
            <a:r>
              <a:rPr lang="en-US" sz="1400" dirty="0" err="1">
                <a:solidFill>
                  <a:srgbClr val="FFFF00"/>
                </a:solidFill>
              </a:rPr>
              <a:t>Beames</a:t>
            </a:r>
            <a:r>
              <a:rPr lang="en-US" sz="1400" dirty="0">
                <a:solidFill>
                  <a:srgbClr val="FFFF00"/>
                </a:solidFill>
              </a:rPr>
              <a:t> &amp; Matthew Atencio (2008) Building social capital through outdoor education, Journal of Adventure Education &amp; Outdoor Learning, 8:2, 99-112, DOI: 10.1080/14729670802256868</a:t>
            </a:r>
          </a:p>
          <a:p>
            <a:r>
              <a:rPr lang="en-US" sz="1400" dirty="0">
                <a:solidFill>
                  <a:srgbClr val="FFFF00"/>
                </a:solidFill>
              </a:rPr>
              <a:t>Bogner, F.X. Eur J Psychol Educ (2002) 17: 19. https://doi.org/10.1007/BF03173202</a:t>
            </a:r>
          </a:p>
          <a:p>
            <a:r>
              <a:rPr lang="en-US" sz="1400" dirty="0">
                <a:solidFill>
                  <a:srgbClr val="FFFF00"/>
                </a:solidFill>
              </a:rPr>
              <a:t>Carolyn V. Weems (1931) Camping and Woodcraft as Part of the Physical Education Program, The Journal of Health and Physical Education, 2:9, 38-41, DOI: 10.1080/23267240.1931.10620525</a:t>
            </a:r>
          </a:p>
          <a:p>
            <a:r>
              <a:rPr lang="en-US" sz="1400" dirty="0">
                <a:solidFill>
                  <a:srgbClr val="FFFF00"/>
                </a:solidFill>
              </a:rPr>
              <a:t>Ennis, C.D. (2003). What works in physical education: Designing and implementing a quality educational program. Education Horizons, 81(2), 77-82.</a:t>
            </a:r>
          </a:p>
          <a:p>
            <a:r>
              <a:rPr lang="en-US" sz="1400" dirty="0">
                <a:solidFill>
                  <a:srgbClr val="FFFF00"/>
                </a:solidFill>
              </a:rPr>
              <a:t>Falk, J.H., Martin, W.W., &amp; Balling, J.D. (1978). The novel field trip phenomenon: Adjustment to novel settings interferes with task learning. Journal </a:t>
            </a:r>
            <a:r>
              <a:rPr lang="en-US" sz="1400" dirty="0" err="1">
                <a:solidFill>
                  <a:srgbClr val="FFFF00"/>
                </a:solidFill>
              </a:rPr>
              <a:t>ofResearch</a:t>
            </a:r>
            <a:r>
              <a:rPr lang="en-US" sz="1400" dirty="0">
                <a:solidFill>
                  <a:srgbClr val="FFFF00"/>
                </a:solidFill>
              </a:rPr>
              <a:t> in Science Teaching, 15,127-134.</a:t>
            </a:r>
          </a:p>
          <a:p>
            <a:r>
              <a:rPr lang="en-US" sz="1400" dirty="0">
                <a:solidFill>
                  <a:srgbClr val="FFFF00"/>
                </a:solidFill>
              </a:rPr>
              <a:t>Gibbons, S. (1999). [online] Files.eric.ed.gov. Available at: https://files.eric.ed.gov/fulltext/ED442616.pdf [Accessed 16 Jan. 2020].</a:t>
            </a:r>
          </a:p>
          <a:p>
            <a:r>
              <a:rPr lang="de-DE" sz="1400" dirty="0">
                <a:solidFill>
                  <a:srgbClr val="FFFF00"/>
                </a:solidFill>
              </a:rPr>
              <a:t>Killermann, W. (1995). Biologieunterrichtheute - eine nioderne Fachdidaktik. Auer, Donauworth,</a:t>
            </a:r>
          </a:p>
          <a:p>
            <a:r>
              <a:rPr lang="en-US" sz="1400" dirty="0" err="1">
                <a:solidFill>
                  <a:srgbClr val="FFFF00"/>
                </a:solidFill>
              </a:rPr>
              <a:t>Sivek</a:t>
            </a:r>
            <a:r>
              <a:rPr lang="en-US" sz="1400" dirty="0">
                <a:solidFill>
                  <a:srgbClr val="FFFF00"/>
                </a:solidFill>
              </a:rPr>
              <a:t>, 0.1., &amp; Hungerford. H. (1990). Predictors of responsible behavior in members of three Wisconsin conservation organizations. Journal </a:t>
            </a:r>
            <a:r>
              <a:rPr lang="en-US" sz="1400" dirty="0" err="1">
                <a:solidFill>
                  <a:srgbClr val="FFFF00"/>
                </a:solidFill>
              </a:rPr>
              <a:t>ofEnvironmental</a:t>
            </a:r>
            <a:r>
              <a:rPr lang="en-US" sz="1400" dirty="0">
                <a:solidFill>
                  <a:srgbClr val="FFFF00"/>
                </a:solidFill>
              </a:rPr>
              <a:t> Education, 21. 35-40</a:t>
            </a:r>
          </a:p>
          <a:p>
            <a:r>
              <a:rPr lang="en-US" sz="1400" dirty="0">
                <a:solidFill>
                  <a:srgbClr val="FFFF00"/>
                </a:solidFill>
              </a:rPr>
              <a:t>Welsh Assembly Government (2008). Nation Curriculum Physical Education Wales. [online] </a:t>
            </a:r>
            <a:r>
              <a:rPr lang="en-US" sz="1400" dirty="0" err="1">
                <a:solidFill>
                  <a:srgbClr val="FFFF00"/>
                </a:solidFill>
              </a:rPr>
              <a:t>Hwb.gov.wales</a:t>
            </a:r>
            <a:r>
              <a:rPr lang="en-US" sz="1400" dirty="0">
                <a:solidFill>
                  <a:srgbClr val="FFFF00"/>
                </a:solidFill>
              </a:rPr>
              <a:t>. Available at: https://hwb.gov.wales/storage/7b01cf26-9974-4c3d-bb1f-ee79e111b448/physical-education-inthe-national-curriculum.pdf [Accessed 16 Jan. 2020].</a:t>
            </a:r>
            <a:endParaRPr lang="en-GB" sz="14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76148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F5B9F87D69BA54197DE015BB36D6107" ma:contentTypeVersion="6" ma:contentTypeDescription="Create a new document." ma:contentTypeScope="" ma:versionID="d8d83cda59ea4e77c096eeebd0b14253">
  <xsd:schema xmlns:xsd="http://www.w3.org/2001/XMLSchema" xmlns:xs="http://www.w3.org/2001/XMLSchema" xmlns:p="http://schemas.microsoft.com/office/2006/metadata/properties" xmlns:ns3="e5b087ed-fd45-4b48-bae7-5ede8327259a" targetNamespace="http://schemas.microsoft.com/office/2006/metadata/properties" ma:root="true" ma:fieldsID="5ccceb7f89ce7666762d9f44c7264066" ns3:_="">
    <xsd:import namespace="e5b087ed-fd45-4b48-bae7-5ede8327259a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5b087ed-fd45-4b48-bae7-5ede8327259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Location" ma:index="12" nillable="true" ma:displayName="MediaServiceLocation" ma:internalName="MediaServiceLocation" ma:readOnly="true">
      <xsd:simpleType>
        <xsd:restriction base="dms:Text"/>
      </xsd:simpleType>
    </xsd:element>
    <xsd:element name="MediaServiceOCR" ma:index="13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17C4612F-326B-4005-AEA1-F56B45D752F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5b087ed-fd45-4b48-bae7-5ede8327259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07B89D4-8B12-4056-827B-9FC4973A9FD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3FD8829-4017-4C96-AFE9-A469B0B2420E}">
  <ds:schemaRefs>
    <ds:schemaRef ds:uri="http://purl.org/dc/terms/"/>
    <ds:schemaRef ds:uri="e5b087ed-fd45-4b48-bae7-5ede8327259a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920</TotalTime>
  <Words>349</Words>
  <Application>Microsoft Office PowerPoint</Application>
  <PresentationFormat>Widescreen</PresentationFormat>
  <Paragraphs>23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Jamie Miller – SHSS6079</vt:lpstr>
      <vt:lpstr>Introduction/Grounds</vt:lpstr>
      <vt:lpstr>Aims/Objectives</vt:lpstr>
      <vt:lpstr>Week 1</vt:lpstr>
      <vt:lpstr>Week 2</vt:lpstr>
      <vt:lpstr>Week 3</vt:lpstr>
      <vt:lpstr>Week 4</vt:lpstr>
      <vt:lpstr>Week 5</vt:lpstr>
      <vt:lpstr>Week 6/Residential</vt:lpstr>
      <vt:lpstr>Any Questions?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Jamie Miller – SHSS6079</dc:title>
  <dc:creator>Jamie Miller (1703135)</dc:creator>
  <cp:lastModifiedBy>Jamie Miller (1703135)</cp:lastModifiedBy>
  <cp:revision>4</cp:revision>
  <dcterms:created xsi:type="dcterms:W3CDTF">2020-01-16T16:54:53Z</dcterms:created>
  <dcterms:modified xsi:type="dcterms:W3CDTF">2020-01-17T08:15:53Z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0x0101003F5B9F87D69BA54197DE015BB36D6107</vt:lpwstr>
  </property>
</Properties>
</file>