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F78A2-B17D-481D-8814-155FC27D6B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4FB987-02B1-489B-BBB6-C5FCD021FE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54E40-BD07-4069-8171-0D59B3D12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71DDDE-F9F1-47DB-9644-96E393599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CB12C-54CF-48E5-A287-AC66228CF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668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ED701-33A5-4BFE-9778-B7034A4A2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FED09-7A48-46A3-A3ED-02DF1A0210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FA1581-5746-4D9E-B0AC-2EEC854B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DFFD3F-38AA-4255-969A-A788E0E17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80F39-E9FA-4CDD-AE82-7C1EAB475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87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C9089-8CAB-49EA-A31C-0F9BE8371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269802-47E1-4C0D-9681-A8549019D4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713E9-6D65-424B-A554-797696ECE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7E795-4E10-44C3-9A78-643E6B11E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633F3-8AAF-413E-B0C8-045B6975B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54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E5D4E-1FBF-4618-A6D7-29AD2E89A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10C11-1642-4958-AE2A-19B73799EF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37AFD0-0D7C-4CF5-BF6B-4B6BA9DD6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2A27D-5294-4486-9B48-3A9376CC5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386F98-7A4E-4EAD-92C1-841119A65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BB9966-F9F5-465F-A562-A24E1113D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946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2CE9E-B07D-44BB-9126-4A46E7127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509085-99FD-42E5-AC3E-08CABFE798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12F8EE-295F-4AA8-9227-21DE382A04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5E9F77-53B7-42E4-9FA3-48D7E11AD6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B4FA4-D2B0-4CFB-A7AE-7AF01D1256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E1ECF3-E25A-43D1-AF51-66879E326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DA8757-C804-4C2E-ABD9-FB1EBD52E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1349B8-4842-4E0B-B516-199C3E58F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558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56942-9171-4202-AAAC-3E60C6944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800591-D1DC-4ACD-B08B-4412E9ADD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E6E4C8-87E7-4CEF-A1AE-6929F57F7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DB00F6-1810-4DE7-948E-1E4C0E5F2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481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85A2C0-9E4C-4122-913C-BF37CF255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C9C12C-37B6-440F-8821-011CD3B05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E5E54-9941-4AD8-BAAD-DBEEC9C37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861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E0E14-B78C-4146-8341-585D50B0F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C5D84-F8B5-4EDA-8EE2-EA686DCE4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EB80FF-AC6C-4A34-BBE9-901B88C496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D205B5-243A-457F-8C0D-897375256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A97798-EF93-4DAF-933B-B09A13A42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CBB5D6-3053-4291-8CA5-666EBA6D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866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89226-DF3E-4F48-A1E4-41AB10B0D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069A36-D9DD-402D-BE89-879835E6CB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BB391B-2901-4F98-9184-D3F68E9C79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E3DF5D-7166-4AF2-B5EE-0CF350B6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CDC51C-34C7-485C-ADEF-30975F1CC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E84C2E-2FC9-4D5A-B41F-FEFF2BFC3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764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DE72B-DEC3-452E-B968-CBA296879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E75158-0C2B-4897-BF76-BFD2AD2F67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9F75C-55C1-42B8-96C2-68851C47C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56017-9DB1-43AA-824B-0106D265A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D1AA9-298B-4596-AEE9-4533EB6CA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955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2E6630-5743-4E56-977F-0B929E2085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E53C46-AD6D-403E-B662-5EE6D6F4BF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B8594B-2253-4531-88C4-BADF7DB49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98E6E-6083-49D3-8445-F5049161A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E0552F-6F7D-410B-8213-D83DCEDB2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186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C5433E-1DDC-4ACC-AA8F-3E8A8361C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F4F10-DCD6-45C0-BCA0-FE2C5C9213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E00F8-7047-466C-9A27-C57EDBD15E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3FBC3-DC87-4E6F-9453-EF7C490040A9}" type="datetimeFigureOut">
              <a:rPr lang="en-GB" smtClean="0"/>
              <a:t>27/04/2020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EACC-4FE4-41EE-88AE-66F4AEC02F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B973C-4E7C-4130-96D0-B09D7DF968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575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2hIIvF5gJI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C79F0-ED0A-4029-8585-4A57F046E1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6A98E-A89F-472C-B4D1-A41F6369A5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https://www.youtube.com/watch?v=l2hIIvF5gJI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9140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F4E4B-78CE-452D-8154-78B5E9EF0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 1-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296CD-4D8D-431F-97EB-BB67E30A61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1</a:t>
            </a:r>
          </a:p>
          <a:p>
            <a:r>
              <a:rPr lang="en-GB" dirty="0"/>
              <a:t>Discuss why the effective handling of change is vital to the success and competitiveness of an organisation.</a:t>
            </a:r>
          </a:p>
          <a:p>
            <a:r>
              <a:rPr lang="en-GB" dirty="0"/>
              <a:t>Question 2</a:t>
            </a:r>
          </a:p>
          <a:p>
            <a:r>
              <a:rPr lang="en-GB"/>
              <a:t>Discuss the consequences for organisations if the change process is badly managed.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252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51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Workshop 1- Change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4</cp:revision>
  <dcterms:created xsi:type="dcterms:W3CDTF">2020-04-26T15:11:42Z</dcterms:created>
  <dcterms:modified xsi:type="dcterms:W3CDTF">2020-04-27T08:10:28Z</dcterms:modified>
</cp:coreProperties>
</file>