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3" r:id="rId1"/>
  </p:sldMasterIdLst>
  <p:notesMasterIdLst>
    <p:notesMasterId r:id="rId14"/>
  </p:notesMasterIdLst>
  <p:handoutMasterIdLst>
    <p:handoutMasterId r:id="rId15"/>
  </p:handoutMasterIdLst>
  <p:sldIdLst>
    <p:sldId id="256" r:id="rId2"/>
    <p:sldId id="264" r:id="rId3"/>
    <p:sldId id="257" r:id="rId4"/>
    <p:sldId id="258" r:id="rId5"/>
    <p:sldId id="268" r:id="rId6"/>
    <p:sldId id="259" r:id="rId7"/>
    <p:sldId id="260" r:id="rId8"/>
    <p:sldId id="266" r:id="rId9"/>
    <p:sldId id="267" r:id="rId10"/>
    <p:sldId id="261" r:id="rId11"/>
    <p:sldId id="262" r:id="rId12"/>
    <p:sldId id="263" r:id="rId13"/>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8C836F-EC1F-DF96-DAC3-C695FB046CDC}" v="463" dt="2022-07-28T00:37:16.778"/>
    <p1510:client id="{5CC5AF49-7F01-FD03-CF31-A469DF6FD945}" v="1092" dt="2022-07-07T22:45:30.388"/>
    <p1510:client id="{662A363D-2353-AC26-32A3-CC3F2D8CB48F}" v="345" dt="2022-07-07T09:46:34.526"/>
    <p1510:client id="{7532DA53-579B-48C1-BC4C-BE69B7F7830B}" v="132" dt="2022-07-07T09:32:06.977"/>
    <p1510:client id="{86767ABC-AE3F-5E6C-A266-39E6435D795E}" v="487" dt="2022-07-27T16:00:25.620"/>
    <p1510:client id="{88021E91-7D65-6BF8-AD9D-ADE3A0B6DD65}" v="408" dt="2022-07-27T11:26:33.922"/>
    <p1510:client id="{E6DE04DD-0345-FD64-3780-C704BEF0D135}" v="2" dt="2022-07-28T00:59:49.6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ffeena Denise Maureen Webb (2119292)" userId="S::2119292@student.uwtsd.ac.uk::fa341e4e-3b8a-4eb9-acd1-372ddd78a456" providerId="AD" clId="Web-{018C836F-EC1F-DF96-DAC3-C695FB046CDC}"/>
    <pc:docChg chg="addSld delSld modSld addMainMaster delMainMaster">
      <pc:chgData name="Suffeena Denise Maureen Webb (2119292)" userId="S::2119292@student.uwtsd.ac.uk::fa341e4e-3b8a-4eb9-acd1-372ddd78a456" providerId="AD" clId="Web-{018C836F-EC1F-DF96-DAC3-C695FB046CDC}" dt="2022-07-28T00:37:16.778" v="453" actId="20577"/>
      <pc:docMkLst>
        <pc:docMk/>
      </pc:docMkLst>
      <pc:sldChg chg="addSp delSp modSp mod setBg modClrScheme setClrOvrMap chgLayout">
        <pc:chgData name="Suffeena Denise Maureen Webb (2119292)" userId="S::2119292@student.uwtsd.ac.uk::fa341e4e-3b8a-4eb9-acd1-372ddd78a456" providerId="AD" clId="Web-{018C836F-EC1F-DF96-DAC3-C695FB046CDC}" dt="2022-07-28T00:30:58.297" v="449"/>
        <pc:sldMkLst>
          <pc:docMk/>
          <pc:sldMk cId="3402371617" sldId="256"/>
        </pc:sldMkLst>
        <pc:spChg chg="mod ord">
          <ac:chgData name="Suffeena Denise Maureen Webb (2119292)" userId="S::2119292@student.uwtsd.ac.uk::fa341e4e-3b8a-4eb9-acd1-372ddd78a456" providerId="AD" clId="Web-{018C836F-EC1F-DF96-DAC3-C695FB046CDC}" dt="2022-07-28T00:30:58.297" v="449"/>
          <ac:spMkLst>
            <pc:docMk/>
            <pc:sldMk cId="3402371617" sldId="256"/>
            <ac:spMk id="2" creationId="{00000000-0000-0000-0000-000000000000}"/>
          </ac:spMkLst>
        </pc:spChg>
        <pc:spChg chg="mod ord">
          <ac:chgData name="Suffeena Denise Maureen Webb (2119292)" userId="S::2119292@student.uwtsd.ac.uk::fa341e4e-3b8a-4eb9-acd1-372ddd78a456" providerId="AD" clId="Web-{018C836F-EC1F-DF96-DAC3-C695FB046CDC}" dt="2022-07-28T00:30:58.297" v="449"/>
          <ac:spMkLst>
            <pc:docMk/>
            <pc:sldMk cId="3402371617" sldId="256"/>
            <ac:spMk id="3" creationId="{00000000-0000-0000-0000-000000000000}"/>
          </ac:spMkLst>
        </pc:spChg>
        <pc:spChg chg="add del">
          <ac:chgData name="Suffeena Denise Maureen Webb (2119292)" userId="S::2119292@student.uwtsd.ac.uk::fa341e4e-3b8a-4eb9-acd1-372ddd78a456" providerId="AD" clId="Web-{018C836F-EC1F-DF96-DAC3-C695FB046CDC}" dt="2022-07-28T00:30:55.187" v="448"/>
          <ac:spMkLst>
            <pc:docMk/>
            <pc:sldMk cId="3402371617" sldId="256"/>
            <ac:spMk id="7" creationId="{762362DE-7747-4D8B-99FA-8E36F0B15FF7}"/>
          </ac:spMkLst>
        </pc:spChg>
        <pc:grpChg chg="add del">
          <ac:chgData name="Suffeena Denise Maureen Webb (2119292)" userId="S::2119292@student.uwtsd.ac.uk::fa341e4e-3b8a-4eb9-acd1-372ddd78a456" providerId="AD" clId="Web-{018C836F-EC1F-DF96-DAC3-C695FB046CDC}" dt="2022-07-28T00:30:55.187" v="448"/>
          <ac:grpSpMkLst>
            <pc:docMk/>
            <pc:sldMk cId="3402371617" sldId="256"/>
            <ac:grpSpMk id="10" creationId="{25123E6E-F713-4254-A6BF-358CC8EC6C95}"/>
          </ac:grpSpMkLst>
        </pc:grpChg>
        <pc:picChg chg="mod ord">
          <ac:chgData name="Suffeena Denise Maureen Webb (2119292)" userId="S::2119292@student.uwtsd.ac.uk::fa341e4e-3b8a-4eb9-acd1-372ddd78a456" providerId="AD" clId="Web-{018C836F-EC1F-DF96-DAC3-C695FB046CDC}" dt="2022-07-28T00:30:55.187" v="448"/>
          <ac:picMkLst>
            <pc:docMk/>
            <pc:sldMk cId="3402371617" sldId="256"/>
            <ac:picMk id="4" creationId="{A0643CBC-EA90-FFE0-7228-5F31D00385BE}"/>
          </ac:picMkLst>
        </pc:picChg>
      </pc:sldChg>
      <pc:sldChg chg="addSp delSp modSp mod setBg modClrScheme setClrOvrMap delDesignElem chgLayout">
        <pc:chgData name="Suffeena Denise Maureen Webb (2119292)" userId="S::2119292@student.uwtsd.ac.uk::fa341e4e-3b8a-4eb9-acd1-372ddd78a456" providerId="AD" clId="Web-{018C836F-EC1F-DF96-DAC3-C695FB046CDC}" dt="2022-07-28T00:30:58.297" v="449"/>
        <pc:sldMkLst>
          <pc:docMk/>
          <pc:sldMk cId="66272292" sldId="257"/>
        </pc:sldMkLst>
        <pc:spChg chg="mod ord">
          <ac:chgData name="Suffeena Denise Maureen Webb (2119292)" userId="S::2119292@student.uwtsd.ac.uk::fa341e4e-3b8a-4eb9-acd1-372ddd78a456" providerId="AD" clId="Web-{018C836F-EC1F-DF96-DAC3-C695FB046CDC}" dt="2022-07-28T00:30:58.297" v="449"/>
          <ac:spMkLst>
            <pc:docMk/>
            <pc:sldMk cId="66272292" sldId="257"/>
            <ac:spMk id="2" creationId="{0F0DE8FE-1AC7-A78C-D1E4-ACE41E78B2C9}"/>
          </ac:spMkLst>
        </pc:spChg>
        <pc:spChg chg="mod ord">
          <ac:chgData name="Suffeena Denise Maureen Webb (2119292)" userId="S::2119292@student.uwtsd.ac.uk::fa341e4e-3b8a-4eb9-acd1-372ddd78a456" providerId="AD" clId="Web-{018C836F-EC1F-DF96-DAC3-C695FB046CDC}" dt="2022-07-28T00:30:58.297" v="449"/>
          <ac:spMkLst>
            <pc:docMk/>
            <pc:sldMk cId="66272292" sldId="257"/>
            <ac:spMk id="3" creationId="{82D4985E-34B0-B4AA-D7FC-6B690E94A723}"/>
          </ac:spMkLst>
        </pc:spChg>
        <pc:spChg chg="add del">
          <ac:chgData name="Suffeena Denise Maureen Webb (2119292)" userId="S::2119292@student.uwtsd.ac.uk::fa341e4e-3b8a-4eb9-acd1-372ddd78a456" providerId="AD" clId="Web-{018C836F-EC1F-DF96-DAC3-C695FB046CDC}" dt="2022-07-28T00:30:52.265" v="446"/>
          <ac:spMkLst>
            <pc:docMk/>
            <pc:sldMk cId="66272292" sldId="257"/>
            <ac:spMk id="6" creationId="{AD2D45C7-2E37-44FD-AC77-116CD14B9ED9}"/>
          </ac:spMkLst>
        </pc:spChg>
        <pc:spChg chg="add del">
          <ac:chgData name="Suffeena Denise Maureen Webb (2119292)" userId="S::2119292@student.uwtsd.ac.uk::fa341e4e-3b8a-4eb9-acd1-372ddd78a456" providerId="AD" clId="Web-{018C836F-EC1F-DF96-DAC3-C695FB046CDC}" dt="2022-07-28T00:30:52.265" v="446"/>
          <ac:spMkLst>
            <pc:docMk/>
            <pc:sldMk cId="66272292" sldId="257"/>
            <ac:spMk id="7" creationId="{1FF88480-2CF1-4C54-8CE3-2CA9CD9FF896}"/>
          </ac:spMkLst>
        </pc:spChg>
        <pc:spChg chg="add del">
          <ac:chgData name="Suffeena Denise Maureen Webb (2119292)" userId="S::2119292@student.uwtsd.ac.uk::fa341e4e-3b8a-4eb9-acd1-372ddd78a456" providerId="AD" clId="Web-{018C836F-EC1F-DF96-DAC3-C695FB046CDC}" dt="2022-07-28T00:30:58.297" v="449"/>
          <ac:spMkLst>
            <pc:docMk/>
            <pc:sldMk cId="66272292" sldId="257"/>
            <ac:spMk id="23" creationId="{E03BF673-8C68-4092-BF1B-53C57EFEC21F}"/>
          </ac:spMkLst>
        </pc:spChg>
        <pc:spChg chg="add del">
          <ac:chgData name="Suffeena Denise Maureen Webb (2119292)" userId="S::2119292@student.uwtsd.ac.uk::fa341e4e-3b8a-4eb9-acd1-372ddd78a456" providerId="AD" clId="Web-{018C836F-EC1F-DF96-DAC3-C695FB046CDC}" dt="2022-07-28T00:30:58.297" v="449"/>
          <ac:spMkLst>
            <pc:docMk/>
            <pc:sldMk cId="66272292" sldId="257"/>
            <ac:spMk id="24" creationId="{B1BDB70B-F0E6-4867-818F-C582494FB6D6}"/>
          </ac:spMkLst>
        </pc:spChg>
        <pc:grpChg chg="add del">
          <ac:chgData name="Suffeena Denise Maureen Webb (2119292)" userId="S::2119292@student.uwtsd.ac.uk::fa341e4e-3b8a-4eb9-acd1-372ddd78a456" providerId="AD" clId="Web-{018C836F-EC1F-DF96-DAC3-C695FB046CDC}" dt="2022-07-28T00:30:58.297" v="449"/>
          <ac:grpSpMkLst>
            <pc:docMk/>
            <pc:sldMk cId="66272292" sldId="257"/>
            <ac:grpSpMk id="25" creationId="{1E52C707-F508-47B5-8864-8CC3EE0F030B}"/>
          </ac:grpSpMkLst>
        </pc:grpChg>
      </pc:sldChg>
      <pc:sldChg chg="modSp mod modClrScheme chgLayout">
        <pc:chgData name="Suffeena Denise Maureen Webb (2119292)" userId="S::2119292@student.uwtsd.ac.uk::fa341e4e-3b8a-4eb9-acd1-372ddd78a456" providerId="AD" clId="Web-{018C836F-EC1F-DF96-DAC3-C695FB046CDC}" dt="2022-07-28T00:30:58.297" v="449"/>
        <pc:sldMkLst>
          <pc:docMk/>
          <pc:sldMk cId="3949089683" sldId="258"/>
        </pc:sldMkLst>
        <pc:spChg chg="mod ord">
          <ac:chgData name="Suffeena Denise Maureen Webb (2119292)" userId="S::2119292@student.uwtsd.ac.uk::fa341e4e-3b8a-4eb9-acd1-372ddd78a456" providerId="AD" clId="Web-{018C836F-EC1F-DF96-DAC3-C695FB046CDC}" dt="2022-07-28T00:30:58.297" v="449"/>
          <ac:spMkLst>
            <pc:docMk/>
            <pc:sldMk cId="3949089683" sldId="258"/>
            <ac:spMk id="2" creationId="{B1C5D72E-B7E1-68AD-A01E-2B5FB4F3B776}"/>
          </ac:spMkLst>
        </pc:spChg>
        <pc:spChg chg="mod ord">
          <ac:chgData name="Suffeena Denise Maureen Webb (2119292)" userId="S::2119292@student.uwtsd.ac.uk::fa341e4e-3b8a-4eb9-acd1-372ddd78a456" providerId="AD" clId="Web-{018C836F-EC1F-DF96-DAC3-C695FB046CDC}" dt="2022-07-28T00:30:58.297" v="449"/>
          <ac:spMkLst>
            <pc:docMk/>
            <pc:sldMk cId="3949089683" sldId="258"/>
            <ac:spMk id="16" creationId="{571754B3-40B7-FA34-68F3-FA90A89044B0}"/>
          </ac:spMkLst>
        </pc:spChg>
        <pc:picChg chg="mod">
          <ac:chgData name="Suffeena Denise Maureen Webb (2119292)" userId="S::2119292@student.uwtsd.ac.uk::fa341e4e-3b8a-4eb9-acd1-372ddd78a456" providerId="AD" clId="Web-{018C836F-EC1F-DF96-DAC3-C695FB046CDC}" dt="2022-07-28T00:30:47.890" v="445" actId="1076"/>
          <ac:picMkLst>
            <pc:docMk/>
            <pc:sldMk cId="3949089683" sldId="258"/>
            <ac:picMk id="7" creationId="{ECFFB632-EF21-7FE3-5E53-B8D9060E7049}"/>
          </ac:picMkLst>
        </pc:picChg>
      </pc:sldChg>
      <pc:sldChg chg="addSp delSp modSp mod modClrScheme delDesignElem chgLayout">
        <pc:chgData name="Suffeena Denise Maureen Webb (2119292)" userId="S::2119292@student.uwtsd.ac.uk::fa341e4e-3b8a-4eb9-acd1-372ddd78a456" providerId="AD" clId="Web-{018C836F-EC1F-DF96-DAC3-C695FB046CDC}" dt="2022-07-28T00:30:58.297" v="449"/>
        <pc:sldMkLst>
          <pc:docMk/>
          <pc:sldMk cId="2319433343" sldId="259"/>
        </pc:sldMkLst>
        <pc:spChg chg="mod ord">
          <ac:chgData name="Suffeena Denise Maureen Webb (2119292)" userId="S::2119292@student.uwtsd.ac.uk::fa341e4e-3b8a-4eb9-acd1-372ddd78a456" providerId="AD" clId="Web-{018C836F-EC1F-DF96-DAC3-C695FB046CDC}" dt="2022-07-28T00:30:58.297" v="449"/>
          <ac:spMkLst>
            <pc:docMk/>
            <pc:sldMk cId="2319433343" sldId="259"/>
            <ac:spMk id="2" creationId="{37FCA8B9-1376-B80D-ED01-5A2CC5125FB6}"/>
          </ac:spMkLst>
        </pc:spChg>
        <pc:spChg chg="mod ord">
          <ac:chgData name="Suffeena Denise Maureen Webb (2119292)" userId="S::2119292@student.uwtsd.ac.uk::fa341e4e-3b8a-4eb9-acd1-372ddd78a456" providerId="AD" clId="Web-{018C836F-EC1F-DF96-DAC3-C695FB046CDC}" dt="2022-07-28T00:30:58.297" v="449"/>
          <ac:spMkLst>
            <pc:docMk/>
            <pc:sldMk cId="2319433343" sldId="259"/>
            <ac:spMk id="9" creationId="{CCE5ECD2-B221-A80B-9D25-D2D25F17E5B3}"/>
          </ac:spMkLst>
        </pc:spChg>
        <pc:spChg chg="add del">
          <ac:chgData name="Suffeena Denise Maureen Webb (2119292)" userId="S::2119292@student.uwtsd.ac.uk::fa341e4e-3b8a-4eb9-acd1-372ddd78a456" providerId="AD" clId="Web-{018C836F-EC1F-DF96-DAC3-C695FB046CDC}" dt="2022-07-28T00:30:58.297" v="449"/>
          <ac:spMkLst>
            <pc:docMk/>
            <pc:sldMk cId="2319433343" sldId="259"/>
            <ac:spMk id="22" creationId="{21ECAAB0-702B-4C08-B30F-0AFAC3479ADF}"/>
          </ac:spMkLst>
        </pc:spChg>
        <pc:grpChg chg="add del">
          <ac:chgData name="Suffeena Denise Maureen Webb (2119292)" userId="S::2119292@student.uwtsd.ac.uk::fa341e4e-3b8a-4eb9-acd1-372ddd78a456" providerId="AD" clId="Web-{018C836F-EC1F-DF96-DAC3-C695FB046CDC}" dt="2022-07-28T00:30:58.297" v="449"/>
          <ac:grpSpMkLst>
            <pc:docMk/>
            <pc:sldMk cId="2319433343" sldId="259"/>
            <ac:grpSpMk id="11" creationId="{28A4A409-9242-444A-AC1F-809866828B50}"/>
          </ac:grpSpMkLst>
        </pc:grpChg>
      </pc:sldChg>
      <pc:sldChg chg="modSp mod modClrScheme modShow chgLayout">
        <pc:chgData name="Suffeena Denise Maureen Webb (2119292)" userId="S::2119292@student.uwtsd.ac.uk::fa341e4e-3b8a-4eb9-acd1-372ddd78a456" providerId="AD" clId="Web-{018C836F-EC1F-DF96-DAC3-C695FB046CDC}" dt="2022-07-28T00:30:58.297" v="449"/>
        <pc:sldMkLst>
          <pc:docMk/>
          <pc:sldMk cId="3077342725" sldId="260"/>
        </pc:sldMkLst>
        <pc:spChg chg="mod ord">
          <ac:chgData name="Suffeena Denise Maureen Webb (2119292)" userId="S::2119292@student.uwtsd.ac.uk::fa341e4e-3b8a-4eb9-acd1-372ddd78a456" providerId="AD" clId="Web-{018C836F-EC1F-DF96-DAC3-C695FB046CDC}" dt="2022-07-28T00:30:58.297" v="449"/>
          <ac:spMkLst>
            <pc:docMk/>
            <pc:sldMk cId="3077342725" sldId="260"/>
            <ac:spMk id="2" creationId="{B8F74BDA-5677-7329-8C9A-0A452F0D3E0C}"/>
          </ac:spMkLst>
        </pc:spChg>
        <pc:spChg chg="mod ord">
          <ac:chgData name="Suffeena Denise Maureen Webb (2119292)" userId="S::2119292@student.uwtsd.ac.uk::fa341e4e-3b8a-4eb9-acd1-372ddd78a456" providerId="AD" clId="Web-{018C836F-EC1F-DF96-DAC3-C695FB046CDC}" dt="2022-07-28T00:30:58.297" v="449"/>
          <ac:spMkLst>
            <pc:docMk/>
            <pc:sldMk cId="3077342725" sldId="260"/>
            <ac:spMk id="3" creationId="{245F7C7F-A64E-5017-50E8-13436B0CDA89}"/>
          </ac:spMkLst>
        </pc:spChg>
        <pc:spChg chg="mod">
          <ac:chgData name="Suffeena Denise Maureen Webb (2119292)" userId="S::2119292@student.uwtsd.ac.uk::fa341e4e-3b8a-4eb9-acd1-372ddd78a456" providerId="AD" clId="Web-{018C836F-EC1F-DF96-DAC3-C695FB046CDC}" dt="2022-07-28T00:20:08.728" v="418" actId="1076"/>
          <ac:spMkLst>
            <pc:docMk/>
            <pc:sldMk cId="3077342725" sldId="260"/>
            <ac:spMk id="14" creationId="{D01D834D-6368-F246-09C8-5A9E07BF81E8}"/>
          </ac:spMkLst>
        </pc:spChg>
        <pc:spChg chg="mod">
          <ac:chgData name="Suffeena Denise Maureen Webb (2119292)" userId="S::2119292@student.uwtsd.ac.uk::fa341e4e-3b8a-4eb9-acd1-372ddd78a456" providerId="AD" clId="Web-{018C836F-EC1F-DF96-DAC3-C695FB046CDC}" dt="2022-07-28T00:19:32.524" v="413" actId="1076"/>
          <ac:spMkLst>
            <pc:docMk/>
            <pc:sldMk cId="3077342725" sldId="260"/>
            <ac:spMk id="17" creationId="{79975D2F-D79F-F3F5-9AE5-2AAE02996C27}"/>
          </ac:spMkLst>
        </pc:spChg>
        <pc:spChg chg="mod">
          <ac:chgData name="Suffeena Denise Maureen Webb (2119292)" userId="S::2119292@student.uwtsd.ac.uk::fa341e4e-3b8a-4eb9-acd1-372ddd78a456" providerId="AD" clId="Web-{018C836F-EC1F-DF96-DAC3-C695FB046CDC}" dt="2022-07-28T00:20:23.088" v="420" actId="1076"/>
          <ac:spMkLst>
            <pc:docMk/>
            <pc:sldMk cId="3077342725" sldId="260"/>
            <ac:spMk id="18" creationId="{FA4C5C93-48F3-F5FB-BB36-E1E35411EA23}"/>
          </ac:spMkLst>
        </pc:spChg>
        <pc:spChg chg="mod">
          <ac:chgData name="Suffeena Denise Maureen Webb (2119292)" userId="S::2119292@student.uwtsd.ac.uk::fa341e4e-3b8a-4eb9-acd1-372ddd78a456" providerId="AD" clId="Web-{018C836F-EC1F-DF96-DAC3-C695FB046CDC}" dt="2022-07-28T00:19:59.493" v="417" actId="1076"/>
          <ac:spMkLst>
            <pc:docMk/>
            <pc:sldMk cId="3077342725" sldId="260"/>
            <ac:spMk id="25" creationId="{3307A706-C4CB-031E-EA3C-1439C2BA8B7D}"/>
          </ac:spMkLst>
        </pc:spChg>
        <pc:cxnChg chg="mod">
          <ac:chgData name="Suffeena Denise Maureen Webb (2119292)" userId="S::2119292@student.uwtsd.ac.uk::fa341e4e-3b8a-4eb9-acd1-372ddd78a456" providerId="AD" clId="Web-{018C836F-EC1F-DF96-DAC3-C695FB046CDC}" dt="2022-07-28T00:19:38.649" v="414" actId="1076"/>
          <ac:cxnSpMkLst>
            <pc:docMk/>
            <pc:sldMk cId="3077342725" sldId="260"/>
            <ac:cxnSpMk id="4" creationId="{1593332A-6891-2365-B890-802AF1C71106}"/>
          </ac:cxnSpMkLst>
        </pc:cxnChg>
        <pc:cxnChg chg="mod">
          <ac:chgData name="Suffeena Denise Maureen Webb (2119292)" userId="S::2119292@student.uwtsd.ac.uk::fa341e4e-3b8a-4eb9-acd1-372ddd78a456" providerId="AD" clId="Web-{018C836F-EC1F-DF96-DAC3-C695FB046CDC}" dt="2022-07-28T00:19:53.368" v="416" actId="1076"/>
          <ac:cxnSpMkLst>
            <pc:docMk/>
            <pc:sldMk cId="3077342725" sldId="260"/>
            <ac:cxnSpMk id="10" creationId="{6F8B027B-8D5C-0A67-B7D1-A22E804EF58A}"/>
          </ac:cxnSpMkLst>
        </pc:cxnChg>
      </pc:sldChg>
      <pc:sldChg chg="addSp delSp modSp mod modClrScheme delDesignElem chgLayout">
        <pc:chgData name="Suffeena Denise Maureen Webb (2119292)" userId="S::2119292@student.uwtsd.ac.uk::fa341e4e-3b8a-4eb9-acd1-372ddd78a456" providerId="AD" clId="Web-{018C836F-EC1F-DF96-DAC3-C695FB046CDC}" dt="2022-07-28T00:30:58.297" v="449"/>
        <pc:sldMkLst>
          <pc:docMk/>
          <pc:sldMk cId="56817684" sldId="261"/>
        </pc:sldMkLst>
        <pc:spChg chg="mod ord">
          <ac:chgData name="Suffeena Denise Maureen Webb (2119292)" userId="S::2119292@student.uwtsd.ac.uk::fa341e4e-3b8a-4eb9-acd1-372ddd78a456" providerId="AD" clId="Web-{018C836F-EC1F-DF96-DAC3-C695FB046CDC}" dt="2022-07-28T00:30:58.297" v="449"/>
          <ac:spMkLst>
            <pc:docMk/>
            <pc:sldMk cId="56817684" sldId="261"/>
            <ac:spMk id="2" creationId="{3D971B65-77E8-6072-0331-48FAB52BA239}"/>
          </ac:spMkLst>
        </pc:spChg>
        <pc:spChg chg="mod ord">
          <ac:chgData name="Suffeena Denise Maureen Webb (2119292)" userId="S::2119292@student.uwtsd.ac.uk::fa341e4e-3b8a-4eb9-acd1-372ddd78a456" providerId="AD" clId="Web-{018C836F-EC1F-DF96-DAC3-C695FB046CDC}" dt="2022-07-28T00:30:58.297" v="449"/>
          <ac:spMkLst>
            <pc:docMk/>
            <pc:sldMk cId="56817684" sldId="261"/>
            <ac:spMk id="3" creationId="{F636A545-8F71-F252-93F5-59FD7611AD16}"/>
          </ac:spMkLst>
        </pc:spChg>
        <pc:spChg chg="add del">
          <ac:chgData name="Suffeena Denise Maureen Webb (2119292)" userId="S::2119292@student.uwtsd.ac.uk::fa341e4e-3b8a-4eb9-acd1-372ddd78a456" providerId="AD" clId="Web-{018C836F-EC1F-DF96-DAC3-C695FB046CDC}" dt="2022-07-28T00:30:58.297" v="449"/>
          <ac:spMkLst>
            <pc:docMk/>
            <pc:sldMk cId="56817684" sldId="261"/>
            <ac:spMk id="17" creationId="{E58348C3-6249-4952-AA86-C63DB35EA9F2}"/>
          </ac:spMkLst>
        </pc:spChg>
        <pc:grpChg chg="add del">
          <ac:chgData name="Suffeena Denise Maureen Webb (2119292)" userId="S::2119292@student.uwtsd.ac.uk::fa341e4e-3b8a-4eb9-acd1-372ddd78a456" providerId="AD" clId="Web-{018C836F-EC1F-DF96-DAC3-C695FB046CDC}" dt="2022-07-28T00:30:58.297" v="449"/>
          <ac:grpSpMkLst>
            <pc:docMk/>
            <pc:sldMk cId="56817684" sldId="261"/>
            <ac:grpSpMk id="9" creationId="{08F94D66-27EC-4CB8-8226-D7F41C161863}"/>
          </ac:grpSpMkLst>
        </pc:grpChg>
        <pc:grpChg chg="add del">
          <ac:chgData name="Suffeena Denise Maureen Webb (2119292)" userId="S::2119292@student.uwtsd.ac.uk::fa341e4e-3b8a-4eb9-acd1-372ddd78a456" providerId="AD" clId="Web-{018C836F-EC1F-DF96-DAC3-C695FB046CDC}" dt="2022-07-28T00:30:58.297" v="449"/>
          <ac:grpSpMkLst>
            <pc:docMk/>
            <pc:sldMk cId="56817684" sldId="261"/>
            <ac:grpSpMk id="19" creationId="{DE6174AD-DBB0-43E6-98C2-738DB3A15244}"/>
          </ac:grpSpMkLst>
        </pc:grpChg>
      </pc:sldChg>
      <pc:sldChg chg="addSp delSp modSp mod modClrScheme delDesignElem chgLayout">
        <pc:chgData name="Suffeena Denise Maureen Webb (2119292)" userId="S::2119292@student.uwtsd.ac.uk::fa341e4e-3b8a-4eb9-acd1-372ddd78a456" providerId="AD" clId="Web-{018C836F-EC1F-DF96-DAC3-C695FB046CDC}" dt="2022-07-28T00:30:58.297" v="449"/>
        <pc:sldMkLst>
          <pc:docMk/>
          <pc:sldMk cId="4289204419" sldId="262"/>
        </pc:sldMkLst>
        <pc:spChg chg="mod ord">
          <ac:chgData name="Suffeena Denise Maureen Webb (2119292)" userId="S::2119292@student.uwtsd.ac.uk::fa341e4e-3b8a-4eb9-acd1-372ddd78a456" providerId="AD" clId="Web-{018C836F-EC1F-DF96-DAC3-C695FB046CDC}" dt="2022-07-28T00:30:58.297" v="449"/>
          <ac:spMkLst>
            <pc:docMk/>
            <pc:sldMk cId="4289204419" sldId="262"/>
            <ac:spMk id="2" creationId="{B0749805-A09E-5EFC-4D6C-83A0A6D03E08}"/>
          </ac:spMkLst>
        </pc:spChg>
        <pc:spChg chg="mod ord">
          <ac:chgData name="Suffeena Denise Maureen Webb (2119292)" userId="S::2119292@student.uwtsd.ac.uk::fa341e4e-3b8a-4eb9-acd1-372ddd78a456" providerId="AD" clId="Web-{018C836F-EC1F-DF96-DAC3-C695FB046CDC}" dt="2022-07-28T00:30:58.297" v="449"/>
          <ac:spMkLst>
            <pc:docMk/>
            <pc:sldMk cId="4289204419" sldId="262"/>
            <ac:spMk id="3" creationId="{733CD086-D682-362B-CACD-AF274597D9EE}"/>
          </ac:spMkLst>
        </pc:spChg>
        <pc:spChg chg="add del">
          <ac:chgData name="Suffeena Denise Maureen Webb (2119292)" userId="S::2119292@student.uwtsd.ac.uk::fa341e4e-3b8a-4eb9-acd1-372ddd78a456" providerId="AD" clId="Web-{018C836F-EC1F-DF96-DAC3-C695FB046CDC}" dt="2022-07-28T00:30:58.297" v="449"/>
          <ac:spMkLst>
            <pc:docMk/>
            <pc:sldMk cId="4289204419" sldId="262"/>
            <ac:spMk id="17" creationId="{E58348C3-6249-4952-AA86-C63DB35EA9F2}"/>
          </ac:spMkLst>
        </pc:spChg>
        <pc:grpChg chg="add del">
          <ac:chgData name="Suffeena Denise Maureen Webb (2119292)" userId="S::2119292@student.uwtsd.ac.uk::fa341e4e-3b8a-4eb9-acd1-372ddd78a456" providerId="AD" clId="Web-{018C836F-EC1F-DF96-DAC3-C695FB046CDC}" dt="2022-07-28T00:30:58.297" v="449"/>
          <ac:grpSpMkLst>
            <pc:docMk/>
            <pc:sldMk cId="4289204419" sldId="262"/>
            <ac:grpSpMk id="9" creationId="{08F94D66-27EC-4CB8-8226-D7F41C161863}"/>
          </ac:grpSpMkLst>
        </pc:grpChg>
        <pc:grpChg chg="add del">
          <ac:chgData name="Suffeena Denise Maureen Webb (2119292)" userId="S::2119292@student.uwtsd.ac.uk::fa341e4e-3b8a-4eb9-acd1-372ddd78a456" providerId="AD" clId="Web-{018C836F-EC1F-DF96-DAC3-C695FB046CDC}" dt="2022-07-28T00:30:58.297" v="449"/>
          <ac:grpSpMkLst>
            <pc:docMk/>
            <pc:sldMk cId="4289204419" sldId="262"/>
            <ac:grpSpMk id="19" creationId="{DE6174AD-DBB0-43E6-98C2-738DB3A15244}"/>
          </ac:grpSpMkLst>
        </pc:grpChg>
      </pc:sldChg>
      <pc:sldChg chg="add del">
        <pc:chgData name="Suffeena Denise Maureen Webb (2119292)" userId="S::2119292@student.uwtsd.ac.uk::fa341e4e-3b8a-4eb9-acd1-372ddd78a456" providerId="AD" clId="Web-{018C836F-EC1F-DF96-DAC3-C695FB046CDC}" dt="2022-07-28T00:31:02.422" v="450"/>
        <pc:sldMkLst>
          <pc:docMk/>
          <pc:sldMk cId="3795341937" sldId="263"/>
        </pc:sldMkLst>
      </pc:sldChg>
      <pc:sldChg chg="addSp delSp modSp mod modClrScheme delDesignElem chgLayout">
        <pc:chgData name="Suffeena Denise Maureen Webb (2119292)" userId="S::2119292@student.uwtsd.ac.uk::fa341e4e-3b8a-4eb9-acd1-372ddd78a456" providerId="AD" clId="Web-{018C836F-EC1F-DF96-DAC3-C695FB046CDC}" dt="2022-07-28T00:30:58.297" v="449"/>
        <pc:sldMkLst>
          <pc:docMk/>
          <pc:sldMk cId="3409703572" sldId="264"/>
        </pc:sldMkLst>
        <pc:spChg chg="mod ord">
          <ac:chgData name="Suffeena Denise Maureen Webb (2119292)" userId="S::2119292@student.uwtsd.ac.uk::fa341e4e-3b8a-4eb9-acd1-372ddd78a456" providerId="AD" clId="Web-{018C836F-EC1F-DF96-DAC3-C695FB046CDC}" dt="2022-07-28T00:30:58.297" v="449"/>
          <ac:spMkLst>
            <pc:docMk/>
            <pc:sldMk cId="3409703572" sldId="264"/>
            <ac:spMk id="2" creationId="{92837801-4FBA-49AA-4FC5-D35F63475983}"/>
          </ac:spMkLst>
        </pc:spChg>
        <pc:spChg chg="add del">
          <ac:chgData name="Suffeena Denise Maureen Webb (2119292)" userId="S::2119292@student.uwtsd.ac.uk::fa341e4e-3b8a-4eb9-acd1-372ddd78a456" providerId="AD" clId="Web-{018C836F-EC1F-DF96-DAC3-C695FB046CDC}" dt="2022-07-28T00:30:58.297" v="449"/>
          <ac:spMkLst>
            <pc:docMk/>
            <pc:sldMk cId="3409703572" sldId="264"/>
            <ac:spMk id="8" creationId="{C8643778-7F6C-4E8D-84D1-D5CDB9928191}"/>
          </ac:spMkLst>
        </pc:spChg>
        <pc:spChg chg="add del">
          <ac:chgData name="Suffeena Denise Maureen Webb (2119292)" userId="S::2119292@student.uwtsd.ac.uk::fa341e4e-3b8a-4eb9-acd1-372ddd78a456" providerId="AD" clId="Web-{018C836F-EC1F-DF96-DAC3-C695FB046CDC}" dt="2022-07-28T00:30:58.297" v="449"/>
          <ac:spMkLst>
            <pc:docMk/>
            <pc:sldMk cId="3409703572" sldId="264"/>
            <ac:spMk id="10" creationId="{1D22F88D-6907-48AF-B024-346E855E0D96}"/>
          </ac:spMkLst>
        </pc:spChg>
        <pc:spChg chg="add del mod ord">
          <ac:chgData name="Suffeena Denise Maureen Webb (2119292)" userId="S::2119292@student.uwtsd.ac.uk::fa341e4e-3b8a-4eb9-acd1-372ddd78a456" providerId="AD" clId="Web-{018C836F-EC1F-DF96-DAC3-C695FB046CDC}" dt="2022-07-28T00:30:58.297" v="449"/>
          <ac:spMkLst>
            <pc:docMk/>
            <pc:sldMk cId="3409703572" sldId="264"/>
            <ac:spMk id="20" creationId="{3D09DA6F-DF05-4FE1-7535-71A8F79FF4BD}"/>
          </ac:spMkLst>
        </pc:spChg>
        <pc:grpChg chg="add del">
          <ac:chgData name="Suffeena Denise Maureen Webb (2119292)" userId="S::2119292@student.uwtsd.ac.uk::fa341e4e-3b8a-4eb9-acd1-372ddd78a456" providerId="AD" clId="Web-{018C836F-EC1F-DF96-DAC3-C695FB046CDC}" dt="2022-07-28T00:30:58.297" v="449"/>
          <ac:grpSpMkLst>
            <pc:docMk/>
            <pc:sldMk cId="3409703572" sldId="264"/>
            <ac:grpSpMk id="12" creationId="{F3842748-48B5-4DD0-A06A-A31C74024A99}"/>
          </ac:grpSpMkLst>
        </pc:grpChg>
        <pc:graphicFrameChg chg="add del">
          <ac:chgData name="Suffeena Denise Maureen Webb (2119292)" userId="S::2119292@student.uwtsd.ac.uk::fa341e4e-3b8a-4eb9-acd1-372ddd78a456" providerId="AD" clId="Web-{018C836F-EC1F-DF96-DAC3-C695FB046CDC}" dt="2022-07-28T00:30:53.765" v="447"/>
          <ac:graphicFrameMkLst>
            <pc:docMk/>
            <pc:sldMk cId="3409703572" sldId="264"/>
            <ac:graphicFrameMk id="22" creationId="{DC7D8A2E-66EF-6D1B-800A-5E0C529CEE1D}"/>
          </ac:graphicFrameMkLst>
        </pc:graphicFrameChg>
      </pc:sldChg>
      <pc:sldChg chg="modSp del">
        <pc:chgData name="Suffeena Denise Maureen Webb (2119292)" userId="S::2119292@student.uwtsd.ac.uk::fa341e4e-3b8a-4eb9-acd1-372ddd78a456" providerId="AD" clId="Web-{018C836F-EC1F-DF96-DAC3-C695FB046CDC}" dt="2022-07-27T16:33:53.051" v="211"/>
        <pc:sldMkLst>
          <pc:docMk/>
          <pc:sldMk cId="314626216" sldId="265"/>
        </pc:sldMkLst>
        <pc:spChg chg="mod">
          <ac:chgData name="Suffeena Denise Maureen Webb (2119292)" userId="S::2119292@student.uwtsd.ac.uk::fa341e4e-3b8a-4eb9-acd1-372ddd78a456" providerId="AD" clId="Web-{018C836F-EC1F-DF96-DAC3-C695FB046CDC}" dt="2022-07-27T16:25:22.085" v="186" actId="20577"/>
          <ac:spMkLst>
            <pc:docMk/>
            <pc:sldMk cId="314626216" sldId="265"/>
            <ac:spMk id="3" creationId="{95E0A72D-4D3B-264A-D09F-B883B00F1A4C}"/>
          </ac:spMkLst>
        </pc:spChg>
      </pc:sldChg>
      <pc:sldChg chg="delSp modSp mod modClrScheme chgLayout">
        <pc:chgData name="Suffeena Denise Maureen Webb (2119292)" userId="S::2119292@student.uwtsd.ac.uk::fa341e4e-3b8a-4eb9-acd1-372ddd78a456" providerId="AD" clId="Web-{018C836F-EC1F-DF96-DAC3-C695FB046CDC}" dt="2022-07-28T00:30:58.297" v="449"/>
        <pc:sldMkLst>
          <pc:docMk/>
          <pc:sldMk cId="4044848519" sldId="266"/>
        </pc:sldMkLst>
        <pc:spChg chg="del mod">
          <ac:chgData name="Suffeena Denise Maureen Webb (2119292)" userId="S::2119292@student.uwtsd.ac.uk::fa341e4e-3b8a-4eb9-acd1-372ddd78a456" providerId="AD" clId="Web-{018C836F-EC1F-DF96-DAC3-C695FB046CDC}" dt="2022-07-27T16:05:08.570" v="19"/>
          <ac:spMkLst>
            <pc:docMk/>
            <pc:sldMk cId="4044848519" sldId="266"/>
            <ac:spMk id="2" creationId="{94DCB5D6-937B-1F4F-47A6-81DCBEAFD004}"/>
          </ac:spMkLst>
        </pc:spChg>
        <pc:spChg chg="mod ord">
          <ac:chgData name="Suffeena Denise Maureen Webb (2119292)" userId="S::2119292@student.uwtsd.ac.uk::fa341e4e-3b8a-4eb9-acd1-372ddd78a456" providerId="AD" clId="Web-{018C836F-EC1F-DF96-DAC3-C695FB046CDC}" dt="2022-07-28T00:30:58.297" v="449"/>
          <ac:spMkLst>
            <pc:docMk/>
            <pc:sldMk cId="4044848519" sldId="266"/>
            <ac:spMk id="3" creationId="{9E6B93C6-85A2-6B60-CB9A-62801484D0CD}"/>
          </ac:spMkLst>
        </pc:spChg>
      </pc:sldChg>
      <pc:sldChg chg="addSp delSp modSp mod modClrScheme chgLayout">
        <pc:chgData name="Suffeena Denise Maureen Webb (2119292)" userId="S::2119292@student.uwtsd.ac.uk::fa341e4e-3b8a-4eb9-acd1-372ddd78a456" providerId="AD" clId="Web-{018C836F-EC1F-DF96-DAC3-C695FB046CDC}" dt="2022-07-28T00:30:58.297" v="449"/>
        <pc:sldMkLst>
          <pc:docMk/>
          <pc:sldMk cId="2371325534" sldId="267"/>
        </pc:sldMkLst>
        <pc:spChg chg="add del mod">
          <ac:chgData name="Suffeena Denise Maureen Webb (2119292)" userId="S::2119292@student.uwtsd.ac.uk::fa341e4e-3b8a-4eb9-acd1-372ddd78a456" providerId="AD" clId="Web-{018C836F-EC1F-DF96-DAC3-C695FB046CDC}" dt="2022-07-27T21:21:17.640" v="265"/>
          <ac:spMkLst>
            <pc:docMk/>
            <pc:sldMk cId="2371325534" sldId="267"/>
            <ac:spMk id="4" creationId="{928A7B29-C241-F4DF-4BF2-49317D9E1A05}"/>
          </ac:spMkLst>
        </pc:spChg>
        <pc:spChg chg="del">
          <ac:chgData name="Suffeena Denise Maureen Webb (2119292)" userId="S::2119292@student.uwtsd.ac.uk::fa341e4e-3b8a-4eb9-acd1-372ddd78a456" providerId="AD" clId="Web-{018C836F-EC1F-DF96-DAC3-C695FB046CDC}" dt="2022-07-27T16:35:17.210" v="237"/>
          <ac:spMkLst>
            <pc:docMk/>
            <pc:sldMk cId="2371325534" sldId="267"/>
            <ac:spMk id="5" creationId="{975F396D-AA56-0A2C-CD9B-FD4A079556C4}"/>
          </ac:spMkLst>
        </pc:spChg>
        <pc:spChg chg="add mod">
          <ac:chgData name="Suffeena Denise Maureen Webb (2119292)" userId="S::2119292@student.uwtsd.ac.uk::fa341e4e-3b8a-4eb9-acd1-372ddd78a456" providerId="AD" clId="Web-{018C836F-EC1F-DF96-DAC3-C695FB046CDC}" dt="2022-07-27T21:21:46.140" v="275" actId="20577"/>
          <ac:spMkLst>
            <pc:docMk/>
            <pc:sldMk cId="2371325534" sldId="267"/>
            <ac:spMk id="7" creationId="{CA3A88B7-41EF-67F2-D039-97CDA5428E96}"/>
          </ac:spMkLst>
        </pc:spChg>
        <pc:spChg chg="add del mod">
          <ac:chgData name="Suffeena Denise Maureen Webb (2119292)" userId="S::2119292@student.uwtsd.ac.uk::fa341e4e-3b8a-4eb9-acd1-372ddd78a456" providerId="AD" clId="Web-{018C836F-EC1F-DF96-DAC3-C695FB046CDC}" dt="2022-07-27T21:21:39.828" v="272"/>
          <ac:spMkLst>
            <pc:docMk/>
            <pc:sldMk cId="2371325534" sldId="267"/>
            <ac:spMk id="11" creationId="{60CDBF4C-21B7-E94F-2B8B-34DDD98DB09F}"/>
          </ac:spMkLst>
        </pc:spChg>
        <pc:spChg chg="add mod">
          <ac:chgData name="Suffeena Denise Maureen Webb (2119292)" userId="S::2119292@student.uwtsd.ac.uk::fa341e4e-3b8a-4eb9-acd1-372ddd78a456" providerId="AD" clId="Web-{018C836F-EC1F-DF96-DAC3-C695FB046CDC}" dt="2022-07-27T21:21:53.531" v="297" actId="20577"/>
          <ac:spMkLst>
            <pc:docMk/>
            <pc:sldMk cId="2371325534" sldId="267"/>
            <ac:spMk id="14" creationId="{7CAC8C6A-554F-E032-6FE7-34A73574341B}"/>
          </ac:spMkLst>
        </pc:spChg>
        <pc:picChg chg="add mod ord">
          <ac:chgData name="Suffeena Denise Maureen Webb (2119292)" userId="S::2119292@student.uwtsd.ac.uk::fa341e4e-3b8a-4eb9-acd1-372ddd78a456" providerId="AD" clId="Web-{018C836F-EC1F-DF96-DAC3-C695FB046CDC}" dt="2022-07-28T00:30:58.297" v="449"/>
          <ac:picMkLst>
            <pc:docMk/>
            <pc:sldMk cId="2371325534" sldId="267"/>
            <ac:picMk id="2" creationId="{C52AF53E-E2EC-4D72-C8E6-0492BE2A8BAE}"/>
          </ac:picMkLst>
        </pc:picChg>
        <pc:picChg chg="add mod">
          <ac:chgData name="Suffeena Denise Maureen Webb (2119292)" userId="S::2119292@student.uwtsd.ac.uk::fa341e4e-3b8a-4eb9-acd1-372ddd78a456" providerId="AD" clId="Web-{018C836F-EC1F-DF96-DAC3-C695FB046CDC}" dt="2022-07-27T21:22:10.188" v="300" actId="14100"/>
          <ac:picMkLst>
            <pc:docMk/>
            <pc:sldMk cId="2371325534" sldId="267"/>
            <ac:picMk id="3" creationId="{4F9CE99F-2264-7CCC-8E60-B4805929DC20}"/>
          </ac:picMkLst>
        </pc:picChg>
        <pc:picChg chg="add mod">
          <ac:chgData name="Suffeena Denise Maureen Webb (2119292)" userId="S::2119292@student.uwtsd.ac.uk::fa341e4e-3b8a-4eb9-acd1-372ddd78a456" providerId="AD" clId="Web-{018C836F-EC1F-DF96-DAC3-C695FB046CDC}" dt="2022-07-27T21:21:12.827" v="263" actId="1076"/>
          <ac:picMkLst>
            <pc:docMk/>
            <pc:sldMk cId="2371325534" sldId="267"/>
            <ac:picMk id="6" creationId="{A3FEF6B8-7D22-9A03-4A0B-2E7364AEA75F}"/>
          </ac:picMkLst>
        </pc:picChg>
        <pc:picChg chg="add mod">
          <ac:chgData name="Suffeena Denise Maureen Webb (2119292)" userId="S::2119292@student.uwtsd.ac.uk::fa341e4e-3b8a-4eb9-acd1-372ddd78a456" providerId="AD" clId="Web-{018C836F-EC1F-DF96-DAC3-C695FB046CDC}" dt="2022-07-27T21:24:43.613" v="309" actId="1076"/>
          <ac:picMkLst>
            <pc:docMk/>
            <pc:sldMk cId="2371325534" sldId="267"/>
            <ac:picMk id="9" creationId="{DEE3F1F5-6FD0-BCDA-966E-34A59D254EDC}"/>
          </ac:picMkLst>
        </pc:picChg>
        <pc:picChg chg="add mod">
          <ac:chgData name="Suffeena Denise Maureen Webb (2119292)" userId="S::2119292@student.uwtsd.ac.uk::fa341e4e-3b8a-4eb9-acd1-372ddd78a456" providerId="AD" clId="Web-{018C836F-EC1F-DF96-DAC3-C695FB046CDC}" dt="2022-07-27T21:24:39.238" v="308" actId="14100"/>
          <ac:picMkLst>
            <pc:docMk/>
            <pc:sldMk cId="2371325534" sldId="267"/>
            <ac:picMk id="10" creationId="{E5A98202-E1EF-F208-3BE1-120387C09E16}"/>
          </ac:picMkLst>
        </pc:picChg>
        <pc:picChg chg="add mod">
          <ac:chgData name="Suffeena Denise Maureen Webb (2119292)" userId="S::2119292@student.uwtsd.ac.uk::fa341e4e-3b8a-4eb9-acd1-372ddd78a456" providerId="AD" clId="Web-{018C836F-EC1F-DF96-DAC3-C695FB046CDC}" dt="2022-07-27T21:24:49.754" v="310" actId="14100"/>
          <ac:picMkLst>
            <pc:docMk/>
            <pc:sldMk cId="2371325534" sldId="267"/>
            <ac:picMk id="13" creationId="{8649D025-BB4D-B6A4-C108-6DA3D7B4FDA0}"/>
          </ac:picMkLst>
        </pc:picChg>
      </pc:sldChg>
      <pc:sldChg chg="addSp delSp modSp mod setBg modClrScheme chgLayout">
        <pc:chgData name="Suffeena Denise Maureen Webb (2119292)" userId="S::2119292@student.uwtsd.ac.uk::fa341e4e-3b8a-4eb9-acd1-372ddd78a456" providerId="AD" clId="Web-{018C836F-EC1F-DF96-DAC3-C695FB046CDC}" dt="2022-07-28T00:37:16.778" v="453" actId="20577"/>
        <pc:sldMkLst>
          <pc:docMk/>
          <pc:sldMk cId="1157250553" sldId="268"/>
        </pc:sldMkLst>
        <pc:spChg chg="mod ord">
          <ac:chgData name="Suffeena Denise Maureen Webb (2119292)" userId="S::2119292@student.uwtsd.ac.uk::fa341e4e-3b8a-4eb9-acd1-372ddd78a456" providerId="AD" clId="Web-{018C836F-EC1F-DF96-DAC3-C695FB046CDC}" dt="2022-07-28T00:30:58.297" v="449"/>
          <ac:spMkLst>
            <pc:docMk/>
            <pc:sldMk cId="1157250553" sldId="268"/>
            <ac:spMk id="2" creationId="{D040CF03-16A9-0B11-0CF7-C1FA373485E4}"/>
          </ac:spMkLst>
        </pc:spChg>
        <pc:spChg chg="add del mod ord">
          <ac:chgData name="Suffeena Denise Maureen Webb (2119292)" userId="S::2119292@student.uwtsd.ac.uk::fa341e4e-3b8a-4eb9-acd1-372ddd78a456" providerId="AD" clId="Web-{018C836F-EC1F-DF96-DAC3-C695FB046CDC}" dt="2022-07-28T00:37:16.778" v="453" actId="20577"/>
          <ac:spMkLst>
            <pc:docMk/>
            <pc:sldMk cId="1157250553" sldId="268"/>
            <ac:spMk id="3" creationId="{A5C7D0C4-9A5F-FF40-9AF1-620EA729FC17}"/>
          </ac:spMkLst>
        </pc:spChg>
        <pc:spChg chg="add del">
          <ac:chgData name="Suffeena Denise Maureen Webb (2119292)" userId="S::2119292@student.uwtsd.ac.uk::fa341e4e-3b8a-4eb9-acd1-372ddd78a456" providerId="AD" clId="Web-{018C836F-EC1F-DF96-DAC3-C695FB046CDC}" dt="2022-07-28T00:30:13.483" v="440"/>
          <ac:spMkLst>
            <pc:docMk/>
            <pc:sldMk cId="1157250553" sldId="268"/>
            <ac:spMk id="8" creationId="{7509B08A-C1EC-478C-86AF-60ADE06D9BBB}"/>
          </ac:spMkLst>
        </pc:spChg>
        <pc:spChg chg="add del">
          <ac:chgData name="Suffeena Denise Maureen Webb (2119292)" userId="S::2119292@student.uwtsd.ac.uk::fa341e4e-3b8a-4eb9-acd1-372ddd78a456" providerId="AD" clId="Web-{018C836F-EC1F-DF96-DAC3-C695FB046CDC}" dt="2022-07-28T00:30:13.483" v="440"/>
          <ac:spMkLst>
            <pc:docMk/>
            <pc:sldMk cId="1157250553" sldId="268"/>
            <ac:spMk id="10" creationId="{221CC330-4259-4C32-BF8B-5FE13FFABB3A}"/>
          </ac:spMkLst>
        </pc:spChg>
        <pc:graphicFrameChg chg="add del">
          <ac:chgData name="Suffeena Denise Maureen Webb (2119292)" userId="S::2119292@student.uwtsd.ac.uk::fa341e4e-3b8a-4eb9-acd1-372ddd78a456" providerId="AD" clId="Web-{018C836F-EC1F-DF96-DAC3-C695FB046CDC}" dt="2022-07-28T00:30:41.984" v="442"/>
          <ac:graphicFrameMkLst>
            <pc:docMk/>
            <pc:sldMk cId="1157250553" sldId="268"/>
            <ac:graphicFrameMk id="5" creationId="{A4DBED34-D7D1-0B0C-042F-E037C2527D38}"/>
          </ac:graphicFrameMkLst>
        </pc:graphicFrameChg>
      </pc:sldChg>
      <pc:sldMasterChg chg="add del addSldLayout delSldLayout">
        <pc:chgData name="Suffeena Denise Maureen Webb (2119292)" userId="S::2119292@student.uwtsd.ac.uk::fa341e4e-3b8a-4eb9-acd1-372ddd78a456" providerId="AD" clId="Web-{018C836F-EC1F-DF96-DAC3-C695FB046CDC}" dt="2022-07-28T00:30:58.297" v="449"/>
        <pc:sldMasterMkLst>
          <pc:docMk/>
          <pc:sldMasterMk cId="396715264" sldId="2147483693"/>
        </pc:sldMasterMkLst>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2933160967" sldId="2147483694"/>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2168905627" sldId="2147483695"/>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1848441926" sldId="2147483696"/>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1706996927" sldId="2147483697"/>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4118119913" sldId="2147483698"/>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3780184256" sldId="2147483699"/>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2600469128" sldId="2147483700"/>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3553799878" sldId="2147483701"/>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167059019" sldId="2147483702"/>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1360982752" sldId="2147483703"/>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3287115669" sldId="2147483704"/>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2138987056" sldId="2147483705"/>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3932327290" sldId="2147483706"/>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1159704037" sldId="2147483707"/>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1837724655" sldId="2147483708"/>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684449879" sldId="2147483709"/>
          </pc:sldLayoutMkLst>
        </pc:sldLayoutChg>
        <pc:sldLayoutChg chg="add del">
          <pc:chgData name="Suffeena Denise Maureen Webb (2119292)" userId="S::2119292@student.uwtsd.ac.uk::fa341e4e-3b8a-4eb9-acd1-372ddd78a456" providerId="AD" clId="Web-{018C836F-EC1F-DF96-DAC3-C695FB046CDC}" dt="2022-07-28T00:30:58.297" v="449"/>
          <pc:sldLayoutMkLst>
            <pc:docMk/>
            <pc:sldMasterMk cId="396715264" sldId="2147483693"/>
            <pc:sldLayoutMk cId="1031956730" sldId="2147483710"/>
          </pc:sldLayoutMkLst>
        </pc:sldLayoutChg>
      </pc:sldMasterChg>
      <pc:sldMasterChg chg="add del addSldLayout delSldLayout modSldLayout">
        <pc:chgData name="Suffeena Denise Maureen Webb (2119292)" userId="S::2119292@student.uwtsd.ac.uk::fa341e4e-3b8a-4eb9-acd1-372ddd78a456" providerId="AD" clId="Web-{018C836F-EC1F-DF96-DAC3-C695FB046CDC}" dt="2022-07-28T00:30:58.297" v="449"/>
        <pc:sldMasterMkLst>
          <pc:docMk/>
          <pc:sldMasterMk cId="2818636531" sldId="2147483711"/>
        </pc:sldMasterMkLst>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3109639657" sldId="2147483712"/>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2176280593" sldId="2147483713"/>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3739939878" sldId="2147483714"/>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1393065258" sldId="2147483715"/>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3868780237" sldId="2147483716"/>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12402949" sldId="2147483717"/>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2602600609" sldId="2147483718"/>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289137856" sldId="2147483719"/>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2181375562" sldId="2147483720"/>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931442507" sldId="2147483721"/>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1652360115" sldId="2147483722"/>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408455197" sldId="2147483723"/>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807617791" sldId="2147483724"/>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1942195545" sldId="2147483725"/>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3747160895" sldId="2147483726"/>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4290599450" sldId="2147483727"/>
          </pc:sldLayoutMkLst>
        </pc:sldLayoutChg>
        <pc:sldLayoutChg chg="add del mod replId">
          <pc:chgData name="Suffeena Denise Maureen Webb (2119292)" userId="S::2119292@student.uwtsd.ac.uk::fa341e4e-3b8a-4eb9-acd1-372ddd78a456" providerId="AD" clId="Web-{018C836F-EC1F-DF96-DAC3-C695FB046CDC}" dt="2022-07-28T00:30:58.297" v="449"/>
          <pc:sldLayoutMkLst>
            <pc:docMk/>
            <pc:sldMasterMk cId="2818636531" sldId="2147483711"/>
            <pc:sldLayoutMk cId="4083058167" sldId="2147483728"/>
          </pc:sldLayoutMkLst>
        </pc:sldLayoutChg>
      </pc:sldMasterChg>
    </pc:docChg>
  </pc:docChgLst>
  <pc:docChgLst>
    <pc:chgData name="Suffeena Denise Maureen Webb (2119292)" userId="S::2119292@student.uwtsd.ac.uk::fa341e4e-3b8a-4eb9-acd1-372ddd78a456" providerId="AD" clId="Web-{662A363D-2353-AC26-32A3-CC3F2D8CB48F}"/>
    <pc:docChg chg="modSld">
      <pc:chgData name="Suffeena Denise Maureen Webb (2119292)" userId="S::2119292@student.uwtsd.ac.uk::fa341e4e-3b8a-4eb9-acd1-372ddd78a456" providerId="AD" clId="Web-{662A363D-2353-AC26-32A3-CC3F2D8CB48F}" dt="2022-07-07T09:46:34.526" v="342"/>
      <pc:docMkLst>
        <pc:docMk/>
      </pc:docMkLst>
      <pc:sldChg chg="modSp">
        <pc:chgData name="Suffeena Denise Maureen Webb (2119292)" userId="S::2119292@student.uwtsd.ac.uk::fa341e4e-3b8a-4eb9-acd1-372ddd78a456" providerId="AD" clId="Web-{662A363D-2353-AC26-32A3-CC3F2D8CB48F}" dt="2022-07-07T09:39:06.382" v="160" actId="20577"/>
        <pc:sldMkLst>
          <pc:docMk/>
          <pc:sldMk cId="66272292" sldId="257"/>
        </pc:sldMkLst>
        <pc:spChg chg="mod">
          <ac:chgData name="Suffeena Denise Maureen Webb (2119292)" userId="S::2119292@student.uwtsd.ac.uk::fa341e4e-3b8a-4eb9-acd1-372ddd78a456" providerId="AD" clId="Web-{662A363D-2353-AC26-32A3-CC3F2D8CB48F}" dt="2022-07-07T09:39:06.382" v="160" actId="20577"/>
          <ac:spMkLst>
            <pc:docMk/>
            <pc:sldMk cId="66272292" sldId="257"/>
            <ac:spMk id="3" creationId="{82D4985E-34B0-B4AA-D7FC-6B690E94A723}"/>
          </ac:spMkLst>
        </pc:spChg>
      </pc:sldChg>
      <pc:sldChg chg="addSp delSp modSp mod setBg">
        <pc:chgData name="Suffeena Denise Maureen Webb (2119292)" userId="S::2119292@student.uwtsd.ac.uk::fa341e4e-3b8a-4eb9-acd1-372ddd78a456" providerId="AD" clId="Web-{662A363D-2353-AC26-32A3-CC3F2D8CB48F}" dt="2022-07-07T09:45:37.537" v="332" actId="20577"/>
        <pc:sldMkLst>
          <pc:docMk/>
          <pc:sldMk cId="3949089683" sldId="258"/>
        </pc:sldMkLst>
        <pc:spChg chg="mod">
          <ac:chgData name="Suffeena Denise Maureen Webb (2119292)" userId="S::2119292@student.uwtsd.ac.uk::fa341e4e-3b8a-4eb9-acd1-372ddd78a456" providerId="AD" clId="Web-{662A363D-2353-AC26-32A3-CC3F2D8CB48F}" dt="2022-07-07T09:35:08.644" v="10"/>
          <ac:spMkLst>
            <pc:docMk/>
            <pc:sldMk cId="3949089683" sldId="258"/>
            <ac:spMk id="2" creationId="{B1C5D72E-B7E1-68AD-A01E-2B5FB4F3B776}"/>
          </ac:spMkLst>
        </pc:spChg>
        <pc:spChg chg="del">
          <ac:chgData name="Suffeena Denise Maureen Webb (2119292)" userId="S::2119292@student.uwtsd.ac.uk::fa341e4e-3b8a-4eb9-acd1-372ddd78a456" providerId="AD" clId="Web-{662A363D-2353-AC26-32A3-CC3F2D8CB48F}" dt="2022-07-07T09:33:17.854" v="5"/>
          <ac:spMkLst>
            <pc:docMk/>
            <pc:sldMk cId="3949089683" sldId="258"/>
            <ac:spMk id="5" creationId="{5E440C9D-9FA2-2B78-A4F1-374875D0DD44}"/>
          </ac:spMkLst>
        </pc:spChg>
        <pc:spChg chg="add del mod">
          <ac:chgData name="Suffeena Denise Maureen Webb (2119292)" userId="S::2119292@student.uwtsd.ac.uk::fa341e4e-3b8a-4eb9-acd1-372ddd78a456" providerId="AD" clId="Web-{662A363D-2353-AC26-32A3-CC3F2D8CB48F}" dt="2022-07-07T09:34:59.768" v="6"/>
          <ac:spMkLst>
            <pc:docMk/>
            <pc:sldMk cId="3949089683" sldId="258"/>
            <ac:spMk id="6" creationId="{4829228B-973A-239B-3F42-6A118F4C71EC}"/>
          </ac:spMkLst>
        </pc:spChg>
        <pc:spChg chg="add mod">
          <ac:chgData name="Suffeena Denise Maureen Webb (2119292)" userId="S::2119292@student.uwtsd.ac.uk::fa341e4e-3b8a-4eb9-acd1-372ddd78a456" providerId="AD" clId="Web-{662A363D-2353-AC26-32A3-CC3F2D8CB48F}" dt="2022-07-07T09:35:08.644" v="10"/>
          <ac:spMkLst>
            <pc:docMk/>
            <pc:sldMk cId="3949089683" sldId="258"/>
            <ac:spMk id="8" creationId="{E60B4AFA-C3B5-F853-E30E-734B3460D5A5}"/>
          </ac:spMkLst>
        </pc:spChg>
        <pc:spChg chg="add mod">
          <ac:chgData name="Suffeena Denise Maureen Webb (2119292)" userId="S::2119292@student.uwtsd.ac.uk::fa341e4e-3b8a-4eb9-acd1-372ddd78a456" providerId="AD" clId="Web-{662A363D-2353-AC26-32A3-CC3F2D8CB48F}" dt="2022-07-07T09:45:37.537" v="332" actId="20577"/>
          <ac:spMkLst>
            <pc:docMk/>
            <pc:sldMk cId="3949089683" sldId="258"/>
            <ac:spMk id="12" creationId="{571754B3-40B7-FA34-68F3-FA90A89044B0}"/>
          </ac:spMkLst>
        </pc:spChg>
        <pc:spChg chg="add">
          <ac:chgData name="Suffeena Denise Maureen Webb (2119292)" userId="S::2119292@student.uwtsd.ac.uk::fa341e4e-3b8a-4eb9-acd1-372ddd78a456" providerId="AD" clId="Web-{662A363D-2353-AC26-32A3-CC3F2D8CB48F}" dt="2022-07-07T09:35:08.644" v="10"/>
          <ac:spMkLst>
            <pc:docMk/>
            <pc:sldMk cId="3949089683" sldId="258"/>
            <ac:spMk id="15" creationId="{2EB492CD-616E-47F8-933B-5E2D952A0593}"/>
          </ac:spMkLst>
        </pc:spChg>
        <pc:spChg chg="add">
          <ac:chgData name="Suffeena Denise Maureen Webb (2119292)" userId="S::2119292@student.uwtsd.ac.uk::fa341e4e-3b8a-4eb9-acd1-372ddd78a456" providerId="AD" clId="Web-{662A363D-2353-AC26-32A3-CC3F2D8CB48F}" dt="2022-07-07T09:35:08.644" v="10"/>
          <ac:spMkLst>
            <pc:docMk/>
            <pc:sldMk cId="3949089683" sldId="258"/>
            <ac:spMk id="17" creationId="{59383CF9-23B5-4335-9B21-1791C4CF1C75}"/>
          </ac:spMkLst>
        </pc:spChg>
        <pc:spChg chg="add">
          <ac:chgData name="Suffeena Denise Maureen Webb (2119292)" userId="S::2119292@student.uwtsd.ac.uk::fa341e4e-3b8a-4eb9-acd1-372ddd78a456" providerId="AD" clId="Web-{662A363D-2353-AC26-32A3-CC3F2D8CB48F}" dt="2022-07-07T09:35:08.644" v="10"/>
          <ac:spMkLst>
            <pc:docMk/>
            <pc:sldMk cId="3949089683" sldId="258"/>
            <ac:spMk id="19" creationId="{0007FE00-9498-4706-B255-6437B0252C02}"/>
          </ac:spMkLst>
        </pc:spChg>
        <pc:picChg chg="del mod">
          <ac:chgData name="Suffeena Denise Maureen Webb (2119292)" userId="S::2119292@student.uwtsd.ac.uk::fa341e4e-3b8a-4eb9-acd1-372ddd78a456" providerId="AD" clId="Web-{662A363D-2353-AC26-32A3-CC3F2D8CB48F}" dt="2022-07-07T09:33:17.854" v="5"/>
          <ac:picMkLst>
            <pc:docMk/>
            <pc:sldMk cId="3949089683" sldId="258"/>
            <ac:picMk id="4" creationId="{751E513A-1792-6F4C-FD2F-ED5721FF3B12}"/>
          </ac:picMkLst>
        </pc:picChg>
        <pc:picChg chg="add mod ord">
          <ac:chgData name="Suffeena Denise Maureen Webb (2119292)" userId="S::2119292@student.uwtsd.ac.uk::fa341e4e-3b8a-4eb9-acd1-372ddd78a456" providerId="AD" clId="Web-{662A363D-2353-AC26-32A3-CC3F2D8CB48F}" dt="2022-07-07T09:35:08.644" v="10"/>
          <ac:picMkLst>
            <pc:docMk/>
            <pc:sldMk cId="3949089683" sldId="258"/>
            <ac:picMk id="7" creationId="{ECFFB632-EF21-7FE3-5E53-B8D9060E7049}"/>
          </ac:picMkLst>
        </pc:picChg>
      </pc:sldChg>
      <pc:sldChg chg="addSp delSp modSp mod setBg">
        <pc:chgData name="Suffeena Denise Maureen Webb (2119292)" userId="S::2119292@student.uwtsd.ac.uk::fa341e4e-3b8a-4eb9-acd1-372ddd78a456" providerId="AD" clId="Web-{662A363D-2353-AC26-32A3-CC3F2D8CB48F}" dt="2022-07-07T09:45:27.209" v="324" actId="20577"/>
        <pc:sldMkLst>
          <pc:docMk/>
          <pc:sldMk cId="2319433343" sldId="259"/>
        </pc:sldMkLst>
        <pc:spChg chg="mod ord">
          <ac:chgData name="Suffeena Denise Maureen Webb (2119292)" userId="S::2119292@student.uwtsd.ac.uk::fa341e4e-3b8a-4eb9-acd1-372ddd78a456" providerId="AD" clId="Web-{662A363D-2353-AC26-32A3-CC3F2D8CB48F}" dt="2022-07-07T09:44:59.425" v="307"/>
          <ac:spMkLst>
            <pc:docMk/>
            <pc:sldMk cId="2319433343" sldId="259"/>
            <ac:spMk id="2" creationId="{37FCA8B9-1376-B80D-ED01-5A2CC5125FB6}"/>
          </ac:spMkLst>
        </pc:spChg>
        <pc:spChg chg="del">
          <ac:chgData name="Suffeena Denise Maureen Webb (2119292)" userId="S::2119292@student.uwtsd.ac.uk::fa341e4e-3b8a-4eb9-acd1-372ddd78a456" providerId="AD" clId="Web-{662A363D-2353-AC26-32A3-CC3F2D8CB48F}" dt="2022-07-07T09:44:46.502" v="303"/>
          <ac:spMkLst>
            <pc:docMk/>
            <pc:sldMk cId="2319433343" sldId="259"/>
            <ac:spMk id="3" creationId="{EE6600AA-882D-035B-FF2F-D3ABA3472050}"/>
          </ac:spMkLst>
        </pc:spChg>
        <pc:spChg chg="add mod">
          <ac:chgData name="Suffeena Denise Maureen Webb (2119292)" userId="S::2119292@student.uwtsd.ac.uk::fa341e4e-3b8a-4eb9-acd1-372ddd78a456" providerId="AD" clId="Web-{662A363D-2353-AC26-32A3-CC3F2D8CB48F}" dt="2022-07-07T09:44:59.425" v="307"/>
          <ac:spMkLst>
            <pc:docMk/>
            <pc:sldMk cId="2319433343" sldId="259"/>
            <ac:spMk id="5" creationId="{1224F0CF-14F7-01B7-1A67-33C6033A1B6F}"/>
          </ac:spMkLst>
        </pc:spChg>
        <pc:spChg chg="add mod">
          <ac:chgData name="Suffeena Denise Maureen Webb (2119292)" userId="S::2119292@student.uwtsd.ac.uk::fa341e4e-3b8a-4eb9-acd1-372ddd78a456" providerId="AD" clId="Web-{662A363D-2353-AC26-32A3-CC3F2D8CB48F}" dt="2022-07-07T09:45:27.209" v="324" actId="20577"/>
          <ac:spMkLst>
            <pc:docMk/>
            <pc:sldMk cId="2319433343" sldId="259"/>
            <ac:spMk id="9" creationId="{CCE5ECD2-B221-A80B-9D25-D2D25F17E5B3}"/>
          </ac:spMkLst>
        </pc:spChg>
        <pc:spChg chg="add">
          <ac:chgData name="Suffeena Denise Maureen Webb (2119292)" userId="S::2119292@student.uwtsd.ac.uk::fa341e4e-3b8a-4eb9-acd1-372ddd78a456" providerId="AD" clId="Web-{662A363D-2353-AC26-32A3-CC3F2D8CB48F}" dt="2022-07-07T09:44:59.425" v="307"/>
          <ac:spMkLst>
            <pc:docMk/>
            <pc:sldMk cId="2319433343" sldId="259"/>
            <ac:spMk id="12" creationId="{4AC6B390-BC59-4F1D-A0EE-D71A92F0A0B2}"/>
          </ac:spMkLst>
        </pc:spChg>
        <pc:spChg chg="add">
          <ac:chgData name="Suffeena Denise Maureen Webb (2119292)" userId="S::2119292@student.uwtsd.ac.uk::fa341e4e-3b8a-4eb9-acd1-372ddd78a456" providerId="AD" clId="Web-{662A363D-2353-AC26-32A3-CC3F2D8CB48F}" dt="2022-07-07T09:44:59.425" v="307"/>
          <ac:spMkLst>
            <pc:docMk/>
            <pc:sldMk cId="2319433343" sldId="259"/>
            <ac:spMk id="14" creationId="{B6C60D79-16F1-4C4B-B7E3-7634E7069CDE}"/>
          </ac:spMkLst>
        </pc:spChg>
        <pc:spChg chg="add">
          <ac:chgData name="Suffeena Denise Maureen Webb (2119292)" userId="S::2119292@student.uwtsd.ac.uk::fa341e4e-3b8a-4eb9-acd1-372ddd78a456" providerId="AD" clId="Web-{662A363D-2353-AC26-32A3-CC3F2D8CB48F}" dt="2022-07-07T09:44:59.425" v="307"/>
          <ac:spMkLst>
            <pc:docMk/>
            <pc:sldMk cId="2319433343" sldId="259"/>
            <ac:spMk id="16" creationId="{426B127E-6498-4C77-9C9D-4553A5113B80}"/>
          </ac:spMkLst>
        </pc:spChg>
        <pc:picChg chg="add mod ord">
          <ac:chgData name="Suffeena Denise Maureen Webb (2119292)" userId="S::2119292@student.uwtsd.ac.uk::fa341e4e-3b8a-4eb9-acd1-372ddd78a456" providerId="AD" clId="Web-{662A363D-2353-AC26-32A3-CC3F2D8CB48F}" dt="2022-07-07T09:45:15.067" v="310" actId="14100"/>
          <ac:picMkLst>
            <pc:docMk/>
            <pc:sldMk cId="2319433343" sldId="259"/>
            <ac:picMk id="4" creationId="{D3569746-808F-4167-3928-E5FB1747B8AA}"/>
          </ac:picMkLst>
        </pc:picChg>
      </pc:sldChg>
      <pc:sldChg chg="addSp delSp modSp mod setBg">
        <pc:chgData name="Suffeena Denise Maureen Webb (2119292)" userId="S::2119292@student.uwtsd.ac.uk::fa341e4e-3b8a-4eb9-acd1-372ddd78a456" providerId="AD" clId="Web-{662A363D-2353-AC26-32A3-CC3F2D8CB48F}" dt="2022-07-07T09:46:34.526" v="342"/>
        <pc:sldMkLst>
          <pc:docMk/>
          <pc:sldMk cId="3077342725" sldId="260"/>
        </pc:sldMkLst>
        <pc:spChg chg="mod ord">
          <ac:chgData name="Suffeena Denise Maureen Webb (2119292)" userId="S::2119292@student.uwtsd.ac.uk::fa341e4e-3b8a-4eb9-acd1-372ddd78a456" providerId="AD" clId="Web-{662A363D-2353-AC26-32A3-CC3F2D8CB48F}" dt="2022-07-07T09:46:31.698" v="338"/>
          <ac:spMkLst>
            <pc:docMk/>
            <pc:sldMk cId="3077342725" sldId="260"/>
            <ac:spMk id="2" creationId="{B8F74BDA-5677-7329-8C9A-0A452F0D3E0C}"/>
          </ac:spMkLst>
        </pc:spChg>
        <pc:spChg chg="add del">
          <ac:chgData name="Suffeena Denise Maureen Webb (2119292)" userId="S::2119292@student.uwtsd.ac.uk::fa341e4e-3b8a-4eb9-acd1-372ddd78a456" providerId="AD" clId="Web-{662A363D-2353-AC26-32A3-CC3F2D8CB48F}" dt="2022-07-07T09:46:34.526" v="342"/>
          <ac:spMkLst>
            <pc:docMk/>
            <pc:sldMk cId="3077342725" sldId="260"/>
            <ac:spMk id="3" creationId="{245F7C7F-A64E-5017-50E8-13436B0CDA89}"/>
          </ac:spMkLst>
        </pc:spChg>
        <pc:spChg chg="add del mod">
          <ac:chgData name="Suffeena Denise Maureen Webb (2119292)" userId="S::2119292@student.uwtsd.ac.uk::fa341e4e-3b8a-4eb9-acd1-372ddd78a456" providerId="AD" clId="Web-{662A363D-2353-AC26-32A3-CC3F2D8CB48F}" dt="2022-07-07T09:46:34.526" v="341"/>
          <ac:spMkLst>
            <pc:docMk/>
            <pc:sldMk cId="3077342725" sldId="260"/>
            <ac:spMk id="5" creationId="{340339D0-A648-429D-E6E0-19063CB7AAFF}"/>
          </ac:spMkLst>
        </pc:spChg>
        <pc:spChg chg="add del">
          <ac:chgData name="Suffeena Denise Maureen Webb (2119292)" userId="S::2119292@student.uwtsd.ac.uk::fa341e4e-3b8a-4eb9-acd1-372ddd78a456" providerId="AD" clId="Web-{662A363D-2353-AC26-32A3-CC3F2D8CB48F}" dt="2022-07-07T09:46:31.698" v="338"/>
          <ac:spMkLst>
            <pc:docMk/>
            <pc:sldMk cId="3077342725" sldId="260"/>
            <ac:spMk id="9" creationId="{22AA9DE2-57DD-B1C7-29A8-BCA100C5F87A}"/>
          </ac:spMkLst>
        </pc:spChg>
        <pc:spChg chg="add del">
          <ac:chgData name="Suffeena Denise Maureen Webb (2119292)" userId="S::2119292@student.uwtsd.ac.uk::fa341e4e-3b8a-4eb9-acd1-372ddd78a456" providerId="AD" clId="Web-{662A363D-2353-AC26-32A3-CC3F2D8CB48F}" dt="2022-07-07T09:46:31.698" v="338"/>
          <ac:spMkLst>
            <pc:docMk/>
            <pc:sldMk cId="3077342725" sldId="260"/>
            <ac:spMk id="12" creationId="{D3F3A98B-FC65-4638-942D-043D907013AE}"/>
          </ac:spMkLst>
        </pc:spChg>
        <pc:spChg chg="add del">
          <ac:chgData name="Suffeena Denise Maureen Webb (2119292)" userId="S::2119292@student.uwtsd.ac.uk::fa341e4e-3b8a-4eb9-acd1-372ddd78a456" providerId="AD" clId="Web-{662A363D-2353-AC26-32A3-CC3F2D8CB48F}" dt="2022-07-07T09:46:31.698" v="338"/>
          <ac:spMkLst>
            <pc:docMk/>
            <pc:sldMk cId="3077342725" sldId="260"/>
            <ac:spMk id="14" creationId="{5B7778FC-632E-4DCA-A7CB-0D7731CCF970}"/>
          </ac:spMkLst>
        </pc:spChg>
        <pc:spChg chg="add del">
          <ac:chgData name="Suffeena Denise Maureen Webb (2119292)" userId="S::2119292@student.uwtsd.ac.uk::fa341e4e-3b8a-4eb9-acd1-372ddd78a456" providerId="AD" clId="Web-{662A363D-2353-AC26-32A3-CC3F2D8CB48F}" dt="2022-07-07T09:46:31.698" v="338"/>
          <ac:spMkLst>
            <pc:docMk/>
            <pc:sldMk cId="3077342725" sldId="260"/>
            <ac:spMk id="16" creationId="{B10BB131-AC8E-4A8E-A5D1-36260F720C3B}"/>
          </ac:spMkLst>
        </pc:spChg>
        <pc:spChg chg="add del">
          <ac:chgData name="Suffeena Denise Maureen Webb (2119292)" userId="S::2119292@student.uwtsd.ac.uk::fa341e4e-3b8a-4eb9-acd1-372ddd78a456" providerId="AD" clId="Web-{662A363D-2353-AC26-32A3-CC3F2D8CB48F}" dt="2022-07-07T09:46:31.698" v="338"/>
          <ac:spMkLst>
            <pc:docMk/>
            <pc:sldMk cId="3077342725" sldId="260"/>
            <ac:spMk id="18" creationId="{FA23A907-97FB-4A8F-880A-DD77401C4296}"/>
          </ac:spMkLst>
        </pc:spChg>
        <pc:picChg chg="add del mod ord">
          <ac:chgData name="Suffeena Denise Maureen Webb (2119292)" userId="S::2119292@student.uwtsd.ac.uk::fa341e4e-3b8a-4eb9-acd1-372ddd78a456" providerId="AD" clId="Web-{662A363D-2353-AC26-32A3-CC3F2D8CB48F}" dt="2022-07-07T09:46:34.526" v="342"/>
          <ac:picMkLst>
            <pc:docMk/>
            <pc:sldMk cId="3077342725" sldId="260"/>
            <ac:picMk id="4" creationId="{FB87377A-07B2-7FEA-5372-7CF2BA2CC268}"/>
          </ac:picMkLst>
        </pc:picChg>
      </pc:sldChg>
    </pc:docChg>
  </pc:docChgLst>
  <pc:docChgLst>
    <pc:chgData name="Suffeena Denise Maureen Webb (2119292)" userId="S::2119292@student.uwtsd.ac.uk::fa341e4e-3b8a-4eb9-acd1-372ddd78a456" providerId="AD" clId="Web-{88021E91-7D65-6BF8-AD9D-ADE3A0B6DD65}"/>
    <pc:docChg chg="addSld modSld addMainMaster delMainMaster">
      <pc:chgData name="Suffeena Denise Maureen Webb (2119292)" userId="S::2119292@student.uwtsd.ac.uk::fa341e4e-3b8a-4eb9-acd1-372ddd78a456" providerId="AD" clId="Web-{88021E91-7D65-6BF8-AD9D-ADE3A0B6DD65}" dt="2022-07-27T11:26:33.922" v="314"/>
      <pc:docMkLst>
        <pc:docMk/>
      </pc:docMkLst>
      <pc:sldChg chg="addSp delSp modSp mod setBg modClrScheme setClrOvrMap chgLayout">
        <pc:chgData name="Suffeena Denise Maureen Webb (2119292)" userId="S::2119292@student.uwtsd.ac.uk::fa341e4e-3b8a-4eb9-acd1-372ddd78a456" providerId="AD" clId="Web-{88021E91-7D65-6BF8-AD9D-ADE3A0B6DD65}" dt="2022-07-27T10:33:51.339" v="30"/>
        <pc:sldMkLst>
          <pc:docMk/>
          <pc:sldMk cId="3402371617" sldId="256"/>
        </pc:sldMkLst>
        <pc:spChg chg="mod ord">
          <ac:chgData name="Suffeena Denise Maureen Webb (2119292)" userId="S::2119292@student.uwtsd.ac.uk::fa341e4e-3b8a-4eb9-acd1-372ddd78a456" providerId="AD" clId="Web-{88021E91-7D65-6BF8-AD9D-ADE3A0B6DD65}" dt="2022-07-27T10:33:51.339" v="30"/>
          <ac:spMkLst>
            <pc:docMk/>
            <pc:sldMk cId="3402371617" sldId="256"/>
            <ac:spMk id="2" creationId="{00000000-0000-0000-0000-000000000000}"/>
          </ac:spMkLst>
        </pc:spChg>
        <pc:spChg chg="mod ord">
          <ac:chgData name="Suffeena Denise Maureen Webb (2119292)" userId="S::2119292@student.uwtsd.ac.uk::fa341e4e-3b8a-4eb9-acd1-372ddd78a456" providerId="AD" clId="Web-{88021E91-7D65-6BF8-AD9D-ADE3A0B6DD65}" dt="2022-07-27T10:33:51.339" v="30"/>
          <ac:spMkLst>
            <pc:docMk/>
            <pc:sldMk cId="3402371617" sldId="256"/>
            <ac:spMk id="3" creationId="{00000000-0000-0000-0000-000000000000}"/>
          </ac:spMkLst>
        </pc:spChg>
        <pc:spChg chg="add del">
          <ac:chgData name="Suffeena Denise Maureen Webb (2119292)" userId="S::2119292@student.uwtsd.ac.uk::fa341e4e-3b8a-4eb9-acd1-372ddd78a456" providerId="AD" clId="Web-{88021E91-7D65-6BF8-AD9D-ADE3A0B6DD65}" dt="2022-07-27T10:32:53.179" v="23"/>
          <ac:spMkLst>
            <pc:docMk/>
            <pc:sldMk cId="3402371617" sldId="256"/>
            <ac:spMk id="6" creationId="{EF263B76-D6AC-40A4-BA2E-CC8B89190ED9}"/>
          </ac:spMkLst>
        </pc:spChg>
        <pc:grpChg chg="add del">
          <ac:chgData name="Suffeena Denise Maureen Webb (2119292)" userId="S::2119292@student.uwtsd.ac.uk::fa341e4e-3b8a-4eb9-acd1-372ddd78a456" providerId="AD" clId="Web-{88021E91-7D65-6BF8-AD9D-ADE3A0B6DD65}" dt="2022-07-27T10:33:02.914" v="25"/>
          <ac:grpSpMkLst>
            <pc:docMk/>
            <pc:sldMk cId="3402371617" sldId="256"/>
            <ac:grpSpMk id="8" creationId="{15FF890B-3CE7-403A-AECE-2DE04FC7AF80}"/>
          </ac:grpSpMkLst>
        </pc:grpChg>
        <pc:grpChg chg="add del">
          <ac:chgData name="Suffeena Denise Maureen Webb (2119292)" userId="S::2119292@student.uwtsd.ac.uk::fa341e4e-3b8a-4eb9-acd1-372ddd78a456" providerId="AD" clId="Web-{88021E91-7D65-6BF8-AD9D-ADE3A0B6DD65}" dt="2022-07-27T10:33:12.461" v="27"/>
          <ac:grpSpMkLst>
            <pc:docMk/>
            <pc:sldMk cId="3402371617" sldId="256"/>
            <ac:grpSpMk id="18" creationId="{15FF890B-3CE7-403A-AECE-2DE04FC7AF80}"/>
          </ac:grpSpMkLst>
        </pc:grpChg>
        <pc:picChg chg="mod ord">
          <ac:chgData name="Suffeena Denise Maureen Webb (2119292)" userId="S::2119292@student.uwtsd.ac.uk::fa341e4e-3b8a-4eb9-acd1-372ddd78a456" providerId="AD" clId="Web-{88021E91-7D65-6BF8-AD9D-ADE3A0B6DD65}" dt="2022-07-27T10:33:12.461" v="27"/>
          <ac:picMkLst>
            <pc:docMk/>
            <pc:sldMk cId="3402371617" sldId="256"/>
            <ac:picMk id="4" creationId="{A0643CBC-EA90-FFE0-7228-5F31D00385BE}"/>
          </ac:picMkLst>
        </pc:picChg>
      </pc:sldChg>
      <pc:sldChg chg="addSp delSp modSp mod setBg modClrScheme delDesignElem chgLayout">
        <pc:chgData name="Suffeena Denise Maureen Webb (2119292)" userId="S::2119292@student.uwtsd.ac.uk::fa341e4e-3b8a-4eb9-acd1-372ddd78a456" providerId="AD" clId="Web-{88021E91-7D65-6BF8-AD9D-ADE3A0B6DD65}" dt="2022-07-27T10:34:37.482" v="35" actId="1076"/>
        <pc:sldMkLst>
          <pc:docMk/>
          <pc:sldMk cId="66272292" sldId="257"/>
        </pc:sldMkLst>
        <pc:spChg chg="mod ord">
          <ac:chgData name="Suffeena Denise Maureen Webb (2119292)" userId="S::2119292@student.uwtsd.ac.uk::fa341e4e-3b8a-4eb9-acd1-372ddd78a456" providerId="AD" clId="Web-{88021E91-7D65-6BF8-AD9D-ADE3A0B6DD65}" dt="2022-07-27T10:33:51.339" v="30"/>
          <ac:spMkLst>
            <pc:docMk/>
            <pc:sldMk cId="66272292" sldId="257"/>
            <ac:spMk id="2" creationId="{0F0DE8FE-1AC7-A78C-D1E4-ACE41E78B2C9}"/>
          </ac:spMkLst>
        </pc:spChg>
        <pc:spChg chg="mod ord">
          <ac:chgData name="Suffeena Denise Maureen Webb (2119292)" userId="S::2119292@student.uwtsd.ac.uk::fa341e4e-3b8a-4eb9-acd1-372ddd78a456" providerId="AD" clId="Web-{88021E91-7D65-6BF8-AD9D-ADE3A0B6DD65}" dt="2022-07-27T10:34:37.482" v="35" actId="1076"/>
          <ac:spMkLst>
            <pc:docMk/>
            <pc:sldMk cId="66272292" sldId="257"/>
            <ac:spMk id="3" creationId="{82D4985E-34B0-B4AA-D7FC-6B690E94A723}"/>
          </ac:spMkLst>
        </pc:spChg>
        <pc:spChg chg="add del">
          <ac:chgData name="Suffeena Denise Maureen Webb (2119292)" userId="S::2119292@student.uwtsd.ac.uk::fa341e4e-3b8a-4eb9-acd1-372ddd78a456" providerId="AD" clId="Web-{88021E91-7D65-6BF8-AD9D-ADE3A0B6DD65}" dt="2022-07-27T10:29:51.839" v="6"/>
          <ac:spMkLst>
            <pc:docMk/>
            <pc:sldMk cId="66272292" sldId="257"/>
            <ac:spMk id="8" creationId="{E03BF673-8C68-4092-BF1B-53C57EFEC21F}"/>
          </ac:spMkLst>
        </pc:spChg>
        <pc:spChg chg="add del">
          <ac:chgData name="Suffeena Denise Maureen Webb (2119292)" userId="S::2119292@student.uwtsd.ac.uk::fa341e4e-3b8a-4eb9-acd1-372ddd78a456" providerId="AD" clId="Web-{88021E91-7D65-6BF8-AD9D-ADE3A0B6DD65}" dt="2022-07-27T10:29:51.839" v="6"/>
          <ac:spMkLst>
            <pc:docMk/>
            <pc:sldMk cId="66272292" sldId="257"/>
            <ac:spMk id="10" creationId="{B1BDB70B-F0E6-4867-818F-C582494FB6D6}"/>
          </ac:spMkLst>
        </pc:spChg>
        <pc:spChg chg="add del">
          <ac:chgData name="Suffeena Denise Maureen Webb (2119292)" userId="S::2119292@student.uwtsd.ac.uk::fa341e4e-3b8a-4eb9-acd1-372ddd78a456" providerId="AD" clId="Web-{88021E91-7D65-6BF8-AD9D-ADE3A0B6DD65}" dt="2022-07-27T10:30:09.746" v="8"/>
          <ac:spMkLst>
            <pc:docMk/>
            <pc:sldMk cId="66272292" sldId="257"/>
            <ac:spMk id="20" creationId="{24C41CF4-4A13-4AA9-9300-CB7A2E37C861}"/>
          </ac:spMkLst>
        </pc:spChg>
        <pc:spChg chg="add del">
          <ac:chgData name="Suffeena Denise Maureen Webb (2119292)" userId="S::2119292@student.uwtsd.ac.uk::fa341e4e-3b8a-4eb9-acd1-372ddd78a456" providerId="AD" clId="Web-{88021E91-7D65-6BF8-AD9D-ADE3A0B6DD65}" dt="2022-07-27T10:33:51.339" v="30"/>
          <ac:spMkLst>
            <pc:docMk/>
            <pc:sldMk cId="66272292" sldId="257"/>
            <ac:spMk id="23" creationId="{E03BF673-8C68-4092-BF1B-53C57EFEC21F}"/>
          </ac:spMkLst>
        </pc:spChg>
        <pc:spChg chg="add del">
          <ac:chgData name="Suffeena Denise Maureen Webb (2119292)" userId="S::2119292@student.uwtsd.ac.uk::fa341e4e-3b8a-4eb9-acd1-372ddd78a456" providerId="AD" clId="Web-{88021E91-7D65-6BF8-AD9D-ADE3A0B6DD65}" dt="2022-07-27T10:33:51.339" v="30"/>
          <ac:spMkLst>
            <pc:docMk/>
            <pc:sldMk cId="66272292" sldId="257"/>
            <ac:spMk id="24" creationId="{B1BDB70B-F0E6-4867-818F-C582494FB6D6}"/>
          </ac:spMkLst>
        </pc:spChg>
        <pc:grpChg chg="add del">
          <ac:chgData name="Suffeena Denise Maureen Webb (2119292)" userId="S::2119292@student.uwtsd.ac.uk::fa341e4e-3b8a-4eb9-acd1-372ddd78a456" providerId="AD" clId="Web-{88021E91-7D65-6BF8-AD9D-ADE3A0B6DD65}" dt="2022-07-27T10:29:51.839" v="6"/>
          <ac:grpSpMkLst>
            <pc:docMk/>
            <pc:sldMk cId="66272292" sldId="257"/>
            <ac:grpSpMk id="12" creationId="{1E52C707-F508-47B5-8864-8CC3EE0F030B}"/>
          </ac:grpSpMkLst>
        </pc:grpChg>
        <pc:grpChg chg="add del">
          <ac:chgData name="Suffeena Denise Maureen Webb (2119292)" userId="S::2119292@student.uwtsd.ac.uk::fa341e4e-3b8a-4eb9-acd1-372ddd78a456" providerId="AD" clId="Web-{88021E91-7D65-6BF8-AD9D-ADE3A0B6DD65}" dt="2022-07-27T10:33:51.339" v="30"/>
          <ac:grpSpMkLst>
            <pc:docMk/>
            <pc:sldMk cId="66272292" sldId="257"/>
            <ac:grpSpMk id="25" creationId="{1E52C707-F508-47B5-8864-8CC3EE0F030B}"/>
          </ac:grpSpMkLst>
        </pc:grpChg>
        <pc:cxnChg chg="add del">
          <ac:chgData name="Suffeena Denise Maureen Webb (2119292)" userId="S::2119292@student.uwtsd.ac.uk::fa341e4e-3b8a-4eb9-acd1-372ddd78a456" providerId="AD" clId="Web-{88021E91-7D65-6BF8-AD9D-ADE3A0B6DD65}" dt="2022-07-27T10:30:09.746" v="8"/>
          <ac:cxnSpMkLst>
            <pc:docMk/>
            <pc:sldMk cId="66272292" sldId="257"/>
            <ac:cxnSpMk id="21" creationId="{7A77B115-9FF3-46AE-AE08-826DEB9A6246}"/>
          </ac:cxnSpMkLst>
        </pc:cxnChg>
      </pc:sldChg>
      <pc:sldChg chg="addSp delSp modSp mod setBg modClrScheme chgLayout">
        <pc:chgData name="Suffeena Denise Maureen Webb (2119292)" userId="S::2119292@student.uwtsd.ac.uk::fa341e4e-3b8a-4eb9-acd1-372ddd78a456" providerId="AD" clId="Web-{88021E91-7D65-6BF8-AD9D-ADE3A0B6DD65}" dt="2022-07-27T10:43:22.470" v="56" actId="20577"/>
        <pc:sldMkLst>
          <pc:docMk/>
          <pc:sldMk cId="3949089683" sldId="258"/>
        </pc:sldMkLst>
        <pc:spChg chg="mod ord">
          <ac:chgData name="Suffeena Denise Maureen Webb (2119292)" userId="S::2119292@student.uwtsd.ac.uk::fa341e4e-3b8a-4eb9-acd1-372ddd78a456" providerId="AD" clId="Web-{88021E91-7D65-6BF8-AD9D-ADE3A0B6DD65}" dt="2022-07-27T10:33:51.339" v="30"/>
          <ac:spMkLst>
            <pc:docMk/>
            <pc:sldMk cId="3949089683" sldId="258"/>
            <ac:spMk id="2" creationId="{B1C5D72E-B7E1-68AD-A01E-2B5FB4F3B776}"/>
          </ac:spMkLst>
        </pc:spChg>
        <pc:spChg chg="mod">
          <ac:chgData name="Suffeena Denise Maureen Webb (2119292)" userId="S::2119292@student.uwtsd.ac.uk::fa341e4e-3b8a-4eb9-acd1-372ddd78a456" providerId="AD" clId="Web-{88021E91-7D65-6BF8-AD9D-ADE3A0B6DD65}" dt="2022-07-27T10:30:40.607" v="12"/>
          <ac:spMkLst>
            <pc:docMk/>
            <pc:sldMk cId="3949089683" sldId="258"/>
            <ac:spMk id="8" creationId="{E60B4AFA-C3B5-F853-E30E-734B3460D5A5}"/>
          </ac:spMkLst>
        </pc:spChg>
        <pc:spChg chg="add del mod ord">
          <ac:chgData name="Suffeena Denise Maureen Webb (2119292)" userId="S::2119292@student.uwtsd.ac.uk::fa341e4e-3b8a-4eb9-acd1-372ddd78a456" providerId="AD" clId="Web-{88021E91-7D65-6BF8-AD9D-ADE3A0B6DD65}" dt="2022-07-27T10:30:40.607" v="12"/>
          <ac:spMkLst>
            <pc:docMk/>
            <pc:sldMk cId="3949089683" sldId="258"/>
            <ac:spMk id="12" creationId="{571754B3-40B7-FA34-68F3-FA90A89044B0}"/>
          </ac:spMkLst>
        </pc:spChg>
        <pc:spChg chg="add mod ord">
          <ac:chgData name="Suffeena Denise Maureen Webb (2119292)" userId="S::2119292@student.uwtsd.ac.uk::fa341e4e-3b8a-4eb9-acd1-372ddd78a456" providerId="AD" clId="Web-{88021E91-7D65-6BF8-AD9D-ADE3A0B6DD65}" dt="2022-07-27T10:43:22.470" v="56" actId="20577"/>
          <ac:spMkLst>
            <pc:docMk/>
            <pc:sldMk cId="3949089683" sldId="258"/>
            <ac:spMk id="16" creationId="{571754B3-40B7-FA34-68F3-FA90A89044B0}"/>
          </ac:spMkLst>
        </pc:spChg>
        <pc:graphicFrameChg chg="add del">
          <ac:chgData name="Suffeena Denise Maureen Webb (2119292)" userId="S::2119292@student.uwtsd.ac.uk::fa341e4e-3b8a-4eb9-acd1-372ddd78a456" providerId="AD" clId="Web-{88021E91-7D65-6BF8-AD9D-ADE3A0B6DD65}" dt="2022-07-27T10:30:40.607" v="11"/>
          <ac:graphicFrameMkLst>
            <pc:docMk/>
            <pc:sldMk cId="3949089683" sldId="258"/>
            <ac:graphicFrameMk id="14" creationId="{A201302C-0772-6F75-E9EC-90E15B6B9921}"/>
          </ac:graphicFrameMkLst>
        </pc:graphicFrameChg>
        <pc:picChg chg="mod">
          <ac:chgData name="Suffeena Denise Maureen Webb (2119292)" userId="S::2119292@student.uwtsd.ac.uk::fa341e4e-3b8a-4eb9-acd1-372ddd78a456" providerId="AD" clId="Web-{88021E91-7D65-6BF8-AD9D-ADE3A0B6DD65}" dt="2022-07-27T10:30:40.607" v="12"/>
          <ac:picMkLst>
            <pc:docMk/>
            <pc:sldMk cId="3949089683" sldId="258"/>
            <ac:picMk id="7" creationId="{ECFFB632-EF21-7FE3-5E53-B8D9060E7049}"/>
          </ac:picMkLst>
        </pc:picChg>
      </pc:sldChg>
      <pc:sldChg chg="addSp delSp modSp mod setBg modClrScheme delDesignElem chgLayout">
        <pc:chgData name="Suffeena Denise Maureen Webb (2119292)" userId="S::2119292@student.uwtsd.ac.uk::fa341e4e-3b8a-4eb9-acd1-372ddd78a456" providerId="AD" clId="Web-{88021E91-7D65-6BF8-AD9D-ADE3A0B6DD65}" dt="2022-07-27T10:33:51.339" v="30"/>
        <pc:sldMkLst>
          <pc:docMk/>
          <pc:sldMk cId="2319433343" sldId="259"/>
        </pc:sldMkLst>
        <pc:spChg chg="mod ord">
          <ac:chgData name="Suffeena Denise Maureen Webb (2119292)" userId="S::2119292@student.uwtsd.ac.uk::fa341e4e-3b8a-4eb9-acd1-372ddd78a456" providerId="AD" clId="Web-{88021E91-7D65-6BF8-AD9D-ADE3A0B6DD65}" dt="2022-07-27T10:33:51.339" v="30"/>
          <ac:spMkLst>
            <pc:docMk/>
            <pc:sldMk cId="2319433343" sldId="259"/>
            <ac:spMk id="2" creationId="{37FCA8B9-1376-B80D-ED01-5A2CC5125FB6}"/>
          </ac:spMkLst>
        </pc:spChg>
        <pc:spChg chg="mod">
          <ac:chgData name="Suffeena Denise Maureen Webb (2119292)" userId="S::2119292@student.uwtsd.ac.uk::fa341e4e-3b8a-4eb9-acd1-372ddd78a456" providerId="AD" clId="Web-{88021E91-7D65-6BF8-AD9D-ADE3A0B6DD65}" dt="2022-07-27T10:31:02.953" v="13"/>
          <ac:spMkLst>
            <pc:docMk/>
            <pc:sldMk cId="2319433343" sldId="259"/>
            <ac:spMk id="5" creationId="{1224F0CF-14F7-01B7-1A67-33C6033A1B6F}"/>
          </ac:spMkLst>
        </pc:spChg>
        <pc:spChg chg="mod ord">
          <ac:chgData name="Suffeena Denise Maureen Webb (2119292)" userId="S::2119292@student.uwtsd.ac.uk::fa341e4e-3b8a-4eb9-acd1-372ddd78a456" providerId="AD" clId="Web-{88021E91-7D65-6BF8-AD9D-ADE3A0B6DD65}" dt="2022-07-27T10:33:51.339" v="30"/>
          <ac:spMkLst>
            <pc:docMk/>
            <pc:sldMk cId="2319433343" sldId="259"/>
            <ac:spMk id="9" creationId="{CCE5ECD2-B221-A80B-9D25-D2D25F17E5B3}"/>
          </ac:spMkLst>
        </pc:spChg>
        <pc:spChg chg="add del">
          <ac:chgData name="Suffeena Denise Maureen Webb (2119292)" userId="S::2119292@student.uwtsd.ac.uk::fa341e4e-3b8a-4eb9-acd1-372ddd78a456" providerId="AD" clId="Web-{88021E91-7D65-6BF8-AD9D-ADE3A0B6DD65}" dt="2022-07-27T10:33:51.339" v="30"/>
          <ac:spMkLst>
            <pc:docMk/>
            <pc:sldMk cId="2319433343" sldId="259"/>
            <ac:spMk id="22" creationId="{21ECAAB0-702B-4C08-B30F-0AFAC3479ADF}"/>
          </ac:spMkLst>
        </pc:spChg>
        <pc:grpChg chg="add del">
          <ac:chgData name="Suffeena Denise Maureen Webb (2119292)" userId="S::2119292@student.uwtsd.ac.uk::fa341e4e-3b8a-4eb9-acd1-372ddd78a456" providerId="AD" clId="Web-{88021E91-7D65-6BF8-AD9D-ADE3A0B6DD65}" dt="2022-07-27T10:33:51.339" v="30"/>
          <ac:grpSpMkLst>
            <pc:docMk/>
            <pc:sldMk cId="2319433343" sldId="259"/>
            <ac:grpSpMk id="11" creationId="{28A4A409-9242-444A-AC1F-809866828B50}"/>
          </ac:grpSpMkLst>
        </pc:grpChg>
        <pc:picChg chg="mod ord">
          <ac:chgData name="Suffeena Denise Maureen Webb (2119292)" userId="S::2119292@student.uwtsd.ac.uk::fa341e4e-3b8a-4eb9-acd1-372ddd78a456" providerId="AD" clId="Web-{88021E91-7D65-6BF8-AD9D-ADE3A0B6DD65}" dt="2022-07-27T10:31:02.953" v="13"/>
          <ac:picMkLst>
            <pc:docMk/>
            <pc:sldMk cId="2319433343" sldId="259"/>
            <ac:picMk id="4" creationId="{D3569746-808F-4167-3928-E5FB1747B8AA}"/>
          </ac:picMkLst>
        </pc:picChg>
      </pc:sldChg>
      <pc:sldChg chg="delSp modSp mod modClrScheme chgLayout">
        <pc:chgData name="Suffeena Denise Maureen Webb (2119292)" userId="S::2119292@student.uwtsd.ac.uk::fa341e4e-3b8a-4eb9-acd1-372ddd78a456" providerId="AD" clId="Web-{88021E91-7D65-6BF8-AD9D-ADE3A0B6DD65}" dt="2022-07-27T11:13:23.464" v="263" actId="1076"/>
        <pc:sldMkLst>
          <pc:docMk/>
          <pc:sldMk cId="3077342725" sldId="260"/>
        </pc:sldMkLst>
        <pc:spChg chg="mod ord">
          <ac:chgData name="Suffeena Denise Maureen Webb (2119292)" userId="S::2119292@student.uwtsd.ac.uk::fa341e4e-3b8a-4eb9-acd1-372ddd78a456" providerId="AD" clId="Web-{88021E91-7D65-6BF8-AD9D-ADE3A0B6DD65}" dt="2022-07-27T10:33:51.339" v="30"/>
          <ac:spMkLst>
            <pc:docMk/>
            <pc:sldMk cId="3077342725" sldId="260"/>
            <ac:spMk id="2" creationId="{B8F74BDA-5677-7329-8C9A-0A452F0D3E0C}"/>
          </ac:spMkLst>
        </pc:spChg>
        <pc:spChg chg="mod ord">
          <ac:chgData name="Suffeena Denise Maureen Webb (2119292)" userId="S::2119292@student.uwtsd.ac.uk::fa341e4e-3b8a-4eb9-acd1-372ddd78a456" providerId="AD" clId="Web-{88021E91-7D65-6BF8-AD9D-ADE3A0B6DD65}" dt="2022-07-27T11:10:40.156" v="239" actId="14100"/>
          <ac:spMkLst>
            <pc:docMk/>
            <pc:sldMk cId="3077342725" sldId="260"/>
            <ac:spMk id="3" creationId="{245F7C7F-A64E-5017-50E8-13436B0CDA89}"/>
          </ac:spMkLst>
        </pc:spChg>
        <pc:spChg chg="del mod">
          <ac:chgData name="Suffeena Denise Maureen Webb (2119292)" userId="S::2119292@student.uwtsd.ac.uk::fa341e4e-3b8a-4eb9-acd1-372ddd78a456" providerId="AD" clId="Web-{88021E91-7D65-6BF8-AD9D-ADE3A0B6DD65}" dt="2022-07-27T10:58:53.813" v="68"/>
          <ac:spMkLst>
            <pc:docMk/>
            <pc:sldMk cId="3077342725" sldId="260"/>
            <ac:spMk id="11" creationId="{81095AF7-DDE6-C5B6-7167-8E28B6D932D9}"/>
          </ac:spMkLst>
        </pc:spChg>
        <pc:spChg chg="mod">
          <ac:chgData name="Suffeena Denise Maureen Webb (2119292)" userId="S::2119292@student.uwtsd.ac.uk::fa341e4e-3b8a-4eb9-acd1-372ddd78a456" providerId="AD" clId="Web-{88021E91-7D65-6BF8-AD9D-ADE3A0B6DD65}" dt="2022-07-27T11:13:18.135" v="262" actId="1076"/>
          <ac:spMkLst>
            <pc:docMk/>
            <pc:sldMk cId="3077342725" sldId="260"/>
            <ac:spMk id="12" creationId="{536C81D7-EFDD-BD86-37DF-2B5B1465FFEA}"/>
          </ac:spMkLst>
        </pc:spChg>
        <pc:spChg chg="del mod">
          <ac:chgData name="Suffeena Denise Maureen Webb (2119292)" userId="S::2119292@student.uwtsd.ac.uk::fa341e4e-3b8a-4eb9-acd1-372ddd78a456" providerId="AD" clId="Web-{88021E91-7D65-6BF8-AD9D-ADE3A0B6DD65}" dt="2022-07-27T11:01:17.275" v="89"/>
          <ac:spMkLst>
            <pc:docMk/>
            <pc:sldMk cId="3077342725" sldId="260"/>
            <ac:spMk id="13" creationId="{5CD46FCC-2CE9-EEE1-B15D-18A462942D01}"/>
          </ac:spMkLst>
        </pc:spChg>
        <pc:spChg chg="mod">
          <ac:chgData name="Suffeena Denise Maureen Webb (2119292)" userId="S::2119292@student.uwtsd.ac.uk::fa341e4e-3b8a-4eb9-acd1-372ddd78a456" providerId="AD" clId="Web-{88021E91-7D65-6BF8-AD9D-ADE3A0B6DD65}" dt="2022-07-27T11:03:24.690" v="115" actId="20577"/>
          <ac:spMkLst>
            <pc:docMk/>
            <pc:sldMk cId="3077342725" sldId="260"/>
            <ac:spMk id="14" creationId="{D01D834D-6368-F246-09C8-5A9E07BF81E8}"/>
          </ac:spMkLst>
        </pc:spChg>
        <pc:spChg chg="mod">
          <ac:chgData name="Suffeena Denise Maureen Webb (2119292)" userId="S::2119292@student.uwtsd.ac.uk::fa341e4e-3b8a-4eb9-acd1-372ddd78a456" providerId="AD" clId="Web-{88021E91-7D65-6BF8-AD9D-ADE3A0B6DD65}" dt="2022-07-27T10:59:52.801" v="78" actId="20577"/>
          <ac:spMkLst>
            <pc:docMk/>
            <pc:sldMk cId="3077342725" sldId="260"/>
            <ac:spMk id="15" creationId="{23953DE3-A9BE-F4B4-A2E1-DA13B708CB27}"/>
          </ac:spMkLst>
        </pc:spChg>
        <pc:spChg chg="mod">
          <ac:chgData name="Suffeena Denise Maureen Webb (2119292)" userId="S::2119292@student.uwtsd.ac.uk::fa341e4e-3b8a-4eb9-acd1-372ddd78a456" providerId="AD" clId="Web-{88021E91-7D65-6BF8-AD9D-ADE3A0B6DD65}" dt="2022-07-27T11:03:09.861" v="111" actId="20577"/>
          <ac:spMkLst>
            <pc:docMk/>
            <pc:sldMk cId="3077342725" sldId="260"/>
            <ac:spMk id="16" creationId="{A7219656-165D-38AD-ABEA-2C906B19F2B9}"/>
          </ac:spMkLst>
        </pc:spChg>
        <pc:spChg chg="mod">
          <ac:chgData name="Suffeena Denise Maureen Webb (2119292)" userId="S::2119292@student.uwtsd.ac.uk::fa341e4e-3b8a-4eb9-acd1-372ddd78a456" providerId="AD" clId="Web-{88021E91-7D65-6BF8-AD9D-ADE3A0B6DD65}" dt="2022-07-27T11:11:06.986" v="242" actId="1076"/>
          <ac:spMkLst>
            <pc:docMk/>
            <pc:sldMk cId="3077342725" sldId="260"/>
            <ac:spMk id="17" creationId="{79975D2F-D79F-F3F5-9AE5-2AAE02996C27}"/>
          </ac:spMkLst>
        </pc:spChg>
        <pc:spChg chg="mod">
          <ac:chgData name="Suffeena Denise Maureen Webb (2119292)" userId="S::2119292@student.uwtsd.ac.uk::fa341e4e-3b8a-4eb9-acd1-372ddd78a456" providerId="AD" clId="Web-{88021E91-7D65-6BF8-AD9D-ADE3A0B6DD65}" dt="2022-07-27T11:13:23.464" v="263" actId="1076"/>
          <ac:spMkLst>
            <pc:docMk/>
            <pc:sldMk cId="3077342725" sldId="260"/>
            <ac:spMk id="18" creationId="{FA4C5C93-48F3-F5FB-BB36-E1E35411EA23}"/>
          </ac:spMkLst>
        </pc:spChg>
        <pc:spChg chg="mod">
          <ac:chgData name="Suffeena Denise Maureen Webb (2119292)" userId="S::2119292@student.uwtsd.ac.uk::fa341e4e-3b8a-4eb9-acd1-372ddd78a456" providerId="AD" clId="Web-{88021E91-7D65-6BF8-AD9D-ADE3A0B6DD65}" dt="2022-07-27T11:13:02.400" v="260" actId="1076"/>
          <ac:spMkLst>
            <pc:docMk/>
            <pc:sldMk cId="3077342725" sldId="260"/>
            <ac:spMk id="19" creationId="{25F4B2B8-4539-3D50-93B4-22A98CAB148B}"/>
          </ac:spMkLst>
        </pc:spChg>
        <pc:spChg chg="del mod">
          <ac:chgData name="Suffeena Denise Maureen Webb (2119292)" userId="S::2119292@student.uwtsd.ac.uk::fa341e4e-3b8a-4eb9-acd1-372ddd78a456" providerId="AD" clId="Web-{88021E91-7D65-6BF8-AD9D-ADE3A0B6DD65}" dt="2022-07-27T11:01:32.933" v="94"/>
          <ac:spMkLst>
            <pc:docMk/>
            <pc:sldMk cId="3077342725" sldId="260"/>
            <ac:spMk id="20" creationId="{8E92C995-80F8-09CA-5EB2-DF6BF217F510}"/>
          </ac:spMkLst>
        </pc:spChg>
        <pc:spChg chg="mod">
          <ac:chgData name="Suffeena Denise Maureen Webb (2119292)" userId="S::2119292@student.uwtsd.ac.uk::fa341e4e-3b8a-4eb9-acd1-372ddd78a456" providerId="AD" clId="Web-{88021E91-7D65-6BF8-AD9D-ADE3A0B6DD65}" dt="2022-07-27T11:10:33.437" v="238" actId="1076"/>
          <ac:spMkLst>
            <pc:docMk/>
            <pc:sldMk cId="3077342725" sldId="260"/>
            <ac:spMk id="21" creationId="{0045B5E8-23DC-0381-743B-4BE070680D1E}"/>
          </ac:spMkLst>
        </pc:spChg>
        <pc:spChg chg="mod">
          <ac:chgData name="Suffeena Denise Maureen Webb (2119292)" userId="S::2119292@student.uwtsd.ac.uk::fa341e4e-3b8a-4eb9-acd1-372ddd78a456" providerId="AD" clId="Web-{88021E91-7D65-6BF8-AD9D-ADE3A0B6DD65}" dt="2022-07-27T11:12:40.148" v="257" actId="1076"/>
          <ac:spMkLst>
            <pc:docMk/>
            <pc:sldMk cId="3077342725" sldId="260"/>
            <ac:spMk id="22" creationId="{41E8154E-8E24-E8DF-6E79-F728811AB2A2}"/>
          </ac:spMkLst>
        </pc:spChg>
        <pc:spChg chg="mod">
          <ac:chgData name="Suffeena Denise Maureen Webb (2119292)" userId="S::2119292@student.uwtsd.ac.uk::fa341e4e-3b8a-4eb9-acd1-372ddd78a456" providerId="AD" clId="Web-{88021E91-7D65-6BF8-AD9D-ADE3A0B6DD65}" dt="2022-07-27T11:11:02.783" v="241" actId="1076"/>
          <ac:spMkLst>
            <pc:docMk/>
            <pc:sldMk cId="3077342725" sldId="260"/>
            <ac:spMk id="23" creationId="{7BBFAF77-2691-9EDD-107A-C81282C2938F}"/>
          </ac:spMkLst>
        </pc:spChg>
        <pc:spChg chg="mod">
          <ac:chgData name="Suffeena Denise Maureen Webb (2119292)" userId="S::2119292@student.uwtsd.ac.uk::fa341e4e-3b8a-4eb9-acd1-372ddd78a456" providerId="AD" clId="Web-{88021E91-7D65-6BF8-AD9D-ADE3A0B6DD65}" dt="2022-07-27T11:12:47.539" v="258" actId="1076"/>
          <ac:spMkLst>
            <pc:docMk/>
            <pc:sldMk cId="3077342725" sldId="260"/>
            <ac:spMk id="24" creationId="{6100C629-10BD-83ED-963C-8DEF86199495}"/>
          </ac:spMkLst>
        </pc:spChg>
        <pc:spChg chg="mod">
          <ac:chgData name="Suffeena Denise Maureen Webb (2119292)" userId="S::2119292@student.uwtsd.ac.uk::fa341e4e-3b8a-4eb9-acd1-372ddd78a456" providerId="AD" clId="Web-{88021E91-7D65-6BF8-AD9D-ADE3A0B6DD65}" dt="2022-07-27T11:10:29.624" v="237" actId="1076"/>
          <ac:spMkLst>
            <pc:docMk/>
            <pc:sldMk cId="3077342725" sldId="260"/>
            <ac:spMk id="25" creationId="{3307A706-C4CB-031E-EA3C-1439C2BA8B7D}"/>
          </ac:spMkLst>
        </pc:spChg>
        <pc:spChg chg="mod">
          <ac:chgData name="Suffeena Denise Maureen Webb (2119292)" userId="S::2119292@student.uwtsd.ac.uk::fa341e4e-3b8a-4eb9-acd1-372ddd78a456" providerId="AD" clId="Web-{88021E91-7D65-6BF8-AD9D-ADE3A0B6DD65}" dt="2022-07-27T11:10:56.501" v="240" actId="1076"/>
          <ac:spMkLst>
            <pc:docMk/>
            <pc:sldMk cId="3077342725" sldId="260"/>
            <ac:spMk id="26" creationId="{ABE6D96D-446A-B5B7-2007-64B0297B7FA9}"/>
          </ac:spMkLst>
        </pc:spChg>
        <pc:cxnChg chg="mod">
          <ac:chgData name="Suffeena Denise Maureen Webb (2119292)" userId="S::2119292@student.uwtsd.ac.uk::fa341e4e-3b8a-4eb9-acd1-372ddd78a456" providerId="AD" clId="Web-{88021E91-7D65-6BF8-AD9D-ADE3A0B6DD65}" dt="2022-07-27T11:01:46.418" v="95" actId="14100"/>
          <ac:cxnSpMkLst>
            <pc:docMk/>
            <pc:sldMk cId="3077342725" sldId="260"/>
            <ac:cxnSpMk id="4" creationId="{1593332A-6891-2365-B890-802AF1C71106}"/>
          </ac:cxnSpMkLst>
        </pc:cxnChg>
        <pc:cxnChg chg="mod">
          <ac:chgData name="Suffeena Denise Maureen Webb (2119292)" userId="S::2119292@student.uwtsd.ac.uk::fa341e4e-3b8a-4eb9-acd1-372ddd78a456" providerId="AD" clId="Web-{88021E91-7D65-6BF8-AD9D-ADE3A0B6DD65}" dt="2022-07-27T11:13:08.166" v="261" actId="14100"/>
          <ac:cxnSpMkLst>
            <pc:docMk/>
            <pc:sldMk cId="3077342725" sldId="260"/>
            <ac:cxnSpMk id="6" creationId="{7F5C01FD-FF40-FEF7-6E6A-A06F4F5E3405}"/>
          </ac:cxnSpMkLst>
        </pc:cxnChg>
        <pc:cxnChg chg="del">
          <ac:chgData name="Suffeena Denise Maureen Webb (2119292)" userId="S::2119292@student.uwtsd.ac.uk::fa341e4e-3b8a-4eb9-acd1-372ddd78a456" providerId="AD" clId="Web-{88021E91-7D65-6BF8-AD9D-ADE3A0B6DD65}" dt="2022-07-27T11:01:23.026" v="90"/>
          <ac:cxnSpMkLst>
            <pc:docMk/>
            <pc:sldMk cId="3077342725" sldId="260"/>
            <ac:cxnSpMk id="7" creationId="{AF4D2A33-52EE-A09D-3AC7-67F90F09A10B}"/>
          </ac:cxnSpMkLst>
        </pc:cxnChg>
        <pc:cxnChg chg="del">
          <ac:chgData name="Suffeena Denise Maureen Webb (2119292)" userId="S::2119292@student.uwtsd.ac.uk::fa341e4e-3b8a-4eb9-acd1-372ddd78a456" providerId="AD" clId="Web-{88021E91-7D65-6BF8-AD9D-ADE3A0B6DD65}" dt="2022-07-27T11:03:26.174" v="116"/>
          <ac:cxnSpMkLst>
            <pc:docMk/>
            <pc:sldMk cId="3077342725" sldId="260"/>
            <ac:cxnSpMk id="8" creationId="{4B400DE9-B8DF-9544-C9DC-4CB9171514C3}"/>
          </ac:cxnSpMkLst>
        </pc:cxnChg>
        <pc:cxnChg chg="mod">
          <ac:chgData name="Suffeena Denise Maureen Webb (2119292)" userId="S::2119292@student.uwtsd.ac.uk::fa341e4e-3b8a-4eb9-acd1-372ddd78a456" providerId="AD" clId="Web-{88021E91-7D65-6BF8-AD9D-ADE3A0B6DD65}" dt="2022-07-27T11:03:34.675" v="117" actId="1076"/>
          <ac:cxnSpMkLst>
            <pc:docMk/>
            <pc:sldMk cId="3077342725" sldId="260"/>
            <ac:cxnSpMk id="9" creationId="{36EE8886-742C-48D2-822B-004873333472}"/>
          </ac:cxnSpMkLst>
        </pc:cxnChg>
        <pc:cxnChg chg="mod">
          <ac:chgData name="Suffeena Denise Maureen Webb (2119292)" userId="S::2119292@student.uwtsd.ac.uk::fa341e4e-3b8a-4eb9-acd1-372ddd78a456" providerId="AD" clId="Web-{88021E91-7D65-6BF8-AD9D-ADE3A0B6DD65}" dt="2022-07-27T11:00:32.663" v="84" actId="14100"/>
          <ac:cxnSpMkLst>
            <pc:docMk/>
            <pc:sldMk cId="3077342725" sldId="260"/>
            <ac:cxnSpMk id="10" creationId="{6F8B027B-8D5C-0A67-B7D1-A22E804EF58A}"/>
          </ac:cxnSpMkLst>
        </pc:cxnChg>
      </pc:sldChg>
      <pc:sldChg chg="addSp delSp modSp mod setBg modClrScheme addAnim delDesignElem chgLayout">
        <pc:chgData name="Suffeena Denise Maureen Webb (2119292)" userId="S::2119292@student.uwtsd.ac.uk::fa341e4e-3b8a-4eb9-acd1-372ddd78a456" providerId="AD" clId="Web-{88021E91-7D65-6BF8-AD9D-ADE3A0B6DD65}" dt="2022-07-27T10:33:51.339" v="30"/>
        <pc:sldMkLst>
          <pc:docMk/>
          <pc:sldMk cId="56817684" sldId="261"/>
        </pc:sldMkLst>
        <pc:spChg chg="mod ord">
          <ac:chgData name="Suffeena Denise Maureen Webb (2119292)" userId="S::2119292@student.uwtsd.ac.uk::fa341e4e-3b8a-4eb9-acd1-372ddd78a456" providerId="AD" clId="Web-{88021E91-7D65-6BF8-AD9D-ADE3A0B6DD65}" dt="2022-07-27T10:33:51.339" v="30"/>
          <ac:spMkLst>
            <pc:docMk/>
            <pc:sldMk cId="56817684" sldId="261"/>
            <ac:spMk id="2" creationId="{3D971B65-77E8-6072-0331-48FAB52BA239}"/>
          </ac:spMkLst>
        </pc:spChg>
        <pc:spChg chg="mod ord">
          <ac:chgData name="Suffeena Denise Maureen Webb (2119292)" userId="S::2119292@student.uwtsd.ac.uk::fa341e4e-3b8a-4eb9-acd1-372ddd78a456" providerId="AD" clId="Web-{88021E91-7D65-6BF8-AD9D-ADE3A0B6DD65}" dt="2022-07-27T10:33:51.339" v="30"/>
          <ac:spMkLst>
            <pc:docMk/>
            <pc:sldMk cId="56817684" sldId="261"/>
            <ac:spMk id="3" creationId="{F636A545-8F71-F252-93F5-59FD7611AD16}"/>
          </ac:spMkLst>
        </pc:spChg>
        <pc:spChg chg="add del">
          <ac:chgData name="Suffeena Denise Maureen Webb (2119292)" userId="S::2119292@student.uwtsd.ac.uk::fa341e4e-3b8a-4eb9-acd1-372ddd78a456" providerId="AD" clId="Web-{88021E91-7D65-6BF8-AD9D-ADE3A0B6DD65}" dt="2022-07-27T10:33:51.339" v="30"/>
          <ac:spMkLst>
            <pc:docMk/>
            <pc:sldMk cId="56817684" sldId="261"/>
            <ac:spMk id="17" creationId="{E58348C3-6249-4952-AA86-C63DB35EA9F2}"/>
          </ac:spMkLst>
        </pc:spChg>
        <pc:grpChg chg="add del">
          <ac:chgData name="Suffeena Denise Maureen Webb (2119292)" userId="S::2119292@student.uwtsd.ac.uk::fa341e4e-3b8a-4eb9-acd1-372ddd78a456" providerId="AD" clId="Web-{88021E91-7D65-6BF8-AD9D-ADE3A0B6DD65}" dt="2022-07-27T10:33:51.339" v="30"/>
          <ac:grpSpMkLst>
            <pc:docMk/>
            <pc:sldMk cId="56817684" sldId="261"/>
            <ac:grpSpMk id="9" creationId="{08F94D66-27EC-4CB8-8226-D7F41C161863}"/>
          </ac:grpSpMkLst>
        </pc:grpChg>
        <pc:grpChg chg="add del">
          <ac:chgData name="Suffeena Denise Maureen Webb (2119292)" userId="S::2119292@student.uwtsd.ac.uk::fa341e4e-3b8a-4eb9-acd1-372ddd78a456" providerId="AD" clId="Web-{88021E91-7D65-6BF8-AD9D-ADE3A0B6DD65}" dt="2022-07-27T10:33:51.339" v="30"/>
          <ac:grpSpMkLst>
            <pc:docMk/>
            <pc:sldMk cId="56817684" sldId="261"/>
            <ac:grpSpMk id="19" creationId="{DE6174AD-DBB0-43E6-98C2-738DB3A15244}"/>
          </ac:grpSpMkLst>
        </pc:grpChg>
        <pc:picChg chg="add">
          <ac:chgData name="Suffeena Denise Maureen Webb (2119292)" userId="S::2119292@student.uwtsd.ac.uk::fa341e4e-3b8a-4eb9-acd1-372ddd78a456" providerId="AD" clId="Web-{88021E91-7D65-6BF8-AD9D-ADE3A0B6DD65}" dt="2022-07-27T10:31:56.487" v="17"/>
          <ac:picMkLst>
            <pc:docMk/>
            <pc:sldMk cId="56817684" sldId="261"/>
            <ac:picMk id="5" creationId="{A03D74D1-D579-B22A-754E-D8354393F5B2}"/>
          </ac:picMkLst>
        </pc:picChg>
      </pc:sldChg>
      <pc:sldChg chg="addSp delSp modSp mod setBg modClrScheme addAnim delDesignElem chgLayout">
        <pc:chgData name="Suffeena Denise Maureen Webb (2119292)" userId="S::2119292@student.uwtsd.ac.uk::fa341e4e-3b8a-4eb9-acd1-372ddd78a456" providerId="AD" clId="Web-{88021E91-7D65-6BF8-AD9D-ADE3A0B6DD65}" dt="2022-07-27T10:33:51.339" v="30"/>
        <pc:sldMkLst>
          <pc:docMk/>
          <pc:sldMk cId="4289204419" sldId="262"/>
        </pc:sldMkLst>
        <pc:spChg chg="mod ord">
          <ac:chgData name="Suffeena Denise Maureen Webb (2119292)" userId="S::2119292@student.uwtsd.ac.uk::fa341e4e-3b8a-4eb9-acd1-372ddd78a456" providerId="AD" clId="Web-{88021E91-7D65-6BF8-AD9D-ADE3A0B6DD65}" dt="2022-07-27T10:33:51.339" v="30"/>
          <ac:spMkLst>
            <pc:docMk/>
            <pc:sldMk cId="4289204419" sldId="262"/>
            <ac:spMk id="2" creationId="{B0749805-A09E-5EFC-4D6C-83A0A6D03E08}"/>
          </ac:spMkLst>
        </pc:spChg>
        <pc:spChg chg="mod ord">
          <ac:chgData name="Suffeena Denise Maureen Webb (2119292)" userId="S::2119292@student.uwtsd.ac.uk::fa341e4e-3b8a-4eb9-acd1-372ddd78a456" providerId="AD" clId="Web-{88021E91-7D65-6BF8-AD9D-ADE3A0B6DD65}" dt="2022-07-27T10:33:51.339" v="30"/>
          <ac:spMkLst>
            <pc:docMk/>
            <pc:sldMk cId="4289204419" sldId="262"/>
            <ac:spMk id="3" creationId="{733CD086-D682-362B-CACD-AF274597D9EE}"/>
          </ac:spMkLst>
        </pc:spChg>
        <pc:spChg chg="add del">
          <ac:chgData name="Suffeena Denise Maureen Webb (2119292)" userId="S::2119292@student.uwtsd.ac.uk::fa341e4e-3b8a-4eb9-acd1-372ddd78a456" providerId="AD" clId="Web-{88021E91-7D65-6BF8-AD9D-ADE3A0B6DD65}" dt="2022-07-27T10:33:51.339" v="30"/>
          <ac:spMkLst>
            <pc:docMk/>
            <pc:sldMk cId="4289204419" sldId="262"/>
            <ac:spMk id="17" creationId="{E58348C3-6249-4952-AA86-C63DB35EA9F2}"/>
          </ac:spMkLst>
        </pc:spChg>
        <pc:grpChg chg="add del">
          <ac:chgData name="Suffeena Denise Maureen Webb (2119292)" userId="S::2119292@student.uwtsd.ac.uk::fa341e4e-3b8a-4eb9-acd1-372ddd78a456" providerId="AD" clId="Web-{88021E91-7D65-6BF8-AD9D-ADE3A0B6DD65}" dt="2022-07-27T10:33:51.339" v="30"/>
          <ac:grpSpMkLst>
            <pc:docMk/>
            <pc:sldMk cId="4289204419" sldId="262"/>
            <ac:grpSpMk id="9" creationId="{08F94D66-27EC-4CB8-8226-D7F41C161863}"/>
          </ac:grpSpMkLst>
        </pc:grpChg>
        <pc:grpChg chg="add del">
          <ac:chgData name="Suffeena Denise Maureen Webb (2119292)" userId="S::2119292@student.uwtsd.ac.uk::fa341e4e-3b8a-4eb9-acd1-372ddd78a456" providerId="AD" clId="Web-{88021E91-7D65-6BF8-AD9D-ADE3A0B6DD65}" dt="2022-07-27T10:33:51.339" v="30"/>
          <ac:grpSpMkLst>
            <pc:docMk/>
            <pc:sldMk cId="4289204419" sldId="262"/>
            <ac:grpSpMk id="19" creationId="{DE6174AD-DBB0-43E6-98C2-738DB3A15244}"/>
          </ac:grpSpMkLst>
        </pc:grpChg>
        <pc:picChg chg="add">
          <ac:chgData name="Suffeena Denise Maureen Webb (2119292)" userId="S::2119292@student.uwtsd.ac.uk::fa341e4e-3b8a-4eb9-acd1-372ddd78a456" providerId="AD" clId="Web-{88021E91-7D65-6BF8-AD9D-ADE3A0B6DD65}" dt="2022-07-27T10:32:04.504" v="19"/>
          <ac:picMkLst>
            <pc:docMk/>
            <pc:sldMk cId="4289204419" sldId="262"/>
            <ac:picMk id="5" creationId="{B4831684-B5A1-3D3A-293E-B0CC2E0BD72B}"/>
          </ac:picMkLst>
        </pc:picChg>
      </pc:sldChg>
      <pc:sldChg chg="addSp delSp modSp mod setBg modClrScheme chgLayout">
        <pc:chgData name="Suffeena Denise Maureen Webb (2119292)" userId="S::2119292@student.uwtsd.ac.uk::fa341e4e-3b8a-4eb9-acd1-372ddd78a456" providerId="AD" clId="Web-{88021E91-7D65-6BF8-AD9D-ADE3A0B6DD65}" dt="2022-07-27T10:33:51.339" v="30"/>
        <pc:sldMkLst>
          <pc:docMk/>
          <pc:sldMk cId="3795341937" sldId="263"/>
        </pc:sldMkLst>
        <pc:spChg chg="mod ord">
          <ac:chgData name="Suffeena Denise Maureen Webb (2119292)" userId="S::2119292@student.uwtsd.ac.uk::fa341e4e-3b8a-4eb9-acd1-372ddd78a456" providerId="AD" clId="Web-{88021E91-7D65-6BF8-AD9D-ADE3A0B6DD65}" dt="2022-07-27T10:33:51.339" v="30"/>
          <ac:spMkLst>
            <pc:docMk/>
            <pc:sldMk cId="3795341937" sldId="263"/>
            <ac:spMk id="2" creationId="{AB91973C-0892-64A8-4350-0E0FB3E8872A}"/>
          </ac:spMkLst>
        </pc:spChg>
        <pc:spChg chg="add del mod ord">
          <ac:chgData name="Suffeena Denise Maureen Webb (2119292)" userId="S::2119292@student.uwtsd.ac.uk::fa341e4e-3b8a-4eb9-acd1-372ddd78a456" providerId="AD" clId="Web-{88021E91-7D65-6BF8-AD9D-ADE3A0B6DD65}" dt="2022-07-27T10:33:51.339" v="30"/>
          <ac:spMkLst>
            <pc:docMk/>
            <pc:sldMk cId="3795341937" sldId="263"/>
            <ac:spMk id="3" creationId="{4B26268A-83DF-03A8-DA10-384E918DD534}"/>
          </ac:spMkLst>
        </pc:spChg>
        <pc:spChg chg="add del">
          <ac:chgData name="Suffeena Denise Maureen Webb (2119292)" userId="S::2119292@student.uwtsd.ac.uk::fa341e4e-3b8a-4eb9-acd1-372ddd78a456" providerId="AD" clId="Web-{88021E91-7D65-6BF8-AD9D-ADE3A0B6DD65}" dt="2022-07-27T10:33:13.118" v="28"/>
          <ac:spMkLst>
            <pc:docMk/>
            <pc:sldMk cId="3795341937" sldId="263"/>
            <ac:spMk id="17" creationId="{E58348C3-6249-4952-AA86-C63DB35EA9F2}"/>
          </ac:spMkLst>
        </pc:spChg>
        <pc:grpChg chg="add del">
          <ac:chgData name="Suffeena Denise Maureen Webb (2119292)" userId="S::2119292@student.uwtsd.ac.uk::fa341e4e-3b8a-4eb9-acd1-372ddd78a456" providerId="AD" clId="Web-{88021E91-7D65-6BF8-AD9D-ADE3A0B6DD65}" dt="2022-07-27T10:33:13.118" v="28"/>
          <ac:grpSpMkLst>
            <pc:docMk/>
            <pc:sldMk cId="3795341937" sldId="263"/>
            <ac:grpSpMk id="9" creationId="{08F94D66-27EC-4CB8-8226-D7F41C161863}"/>
          </ac:grpSpMkLst>
        </pc:grpChg>
        <pc:grpChg chg="add del">
          <ac:chgData name="Suffeena Denise Maureen Webb (2119292)" userId="S::2119292@student.uwtsd.ac.uk::fa341e4e-3b8a-4eb9-acd1-372ddd78a456" providerId="AD" clId="Web-{88021E91-7D65-6BF8-AD9D-ADE3A0B6DD65}" dt="2022-07-27T10:33:13.118" v="28"/>
          <ac:grpSpMkLst>
            <pc:docMk/>
            <pc:sldMk cId="3795341937" sldId="263"/>
            <ac:grpSpMk id="19" creationId="{DE6174AD-DBB0-43E6-98C2-738DB3A15244}"/>
          </ac:grpSpMkLst>
        </pc:grpChg>
        <pc:picChg chg="add del">
          <ac:chgData name="Suffeena Denise Maureen Webb (2119292)" userId="S::2119292@student.uwtsd.ac.uk::fa341e4e-3b8a-4eb9-acd1-372ddd78a456" providerId="AD" clId="Web-{88021E91-7D65-6BF8-AD9D-ADE3A0B6DD65}" dt="2022-07-27T10:33:13.118" v="28"/>
          <ac:picMkLst>
            <pc:docMk/>
            <pc:sldMk cId="3795341937" sldId="263"/>
            <ac:picMk id="5" creationId="{D5E50F97-1CAB-DBAD-1ECA-C2B1BB3C53E0}"/>
          </ac:picMkLst>
        </pc:picChg>
      </pc:sldChg>
      <pc:sldChg chg="addSp delSp modSp mod setBg modClrScheme delDesignElem modShow chgLayout">
        <pc:chgData name="Suffeena Denise Maureen Webb (2119292)" userId="S::2119292@student.uwtsd.ac.uk::fa341e4e-3b8a-4eb9-acd1-372ddd78a456" providerId="AD" clId="Web-{88021E91-7D65-6BF8-AD9D-ADE3A0B6DD65}" dt="2022-07-27T10:33:51.339" v="30"/>
        <pc:sldMkLst>
          <pc:docMk/>
          <pc:sldMk cId="3409703572" sldId="264"/>
        </pc:sldMkLst>
        <pc:spChg chg="mod ord">
          <ac:chgData name="Suffeena Denise Maureen Webb (2119292)" userId="S::2119292@student.uwtsd.ac.uk::fa341e4e-3b8a-4eb9-acd1-372ddd78a456" providerId="AD" clId="Web-{88021E91-7D65-6BF8-AD9D-ADE3A0B6DD65}" dt="2022-07-27T10:33:51.339" v="30"/>
          <ac:spMkLst>
            <pc:docMk/>
            <pc:sldMk cId="3409703572" sldId="264"/>
            <ac:spMk id="2" creationId="{92837801-4FBA-49AA-4FC5-D35F63475983}"/>
          </ac:spMkLst>
        </pc:spChg>
        <pc:spChg chg="add del mod ord">
          <ac:chgData name="Suffeena Denise Maureen Webb (2119292)" userId="S::2119292@student.uwtsd.ac.uk::fa341e4e-3b8a-4eb9-acd1-372ddd78a456" providerId="AD" clId="Web-{88021E91-7D65-6BF8-AD9D-ADE3A0B6DD65}" dt="2022-07-27T10:29:31.962" v="4"/>
          <ac:spMkLst>
            <pc:docMk/>
            <pc:sldMk cId="3409703572" sldId="264"/>
            <ac:spMk id="3" creationId="{3D09DA6F-DF05-4FE1-7535-71A8F79FF4BD}"/>
          </ac:spMkLst>
        </pc:spChg>
        <pc:spChg chg="add del">
          <ac:chgData name="Suffeena Denise Maureen Webb (2119292)" userId="S::2119292@student.uwtsd.ac.uk::fa341e4e-3b8a-4eb9-acd1-372ddd78a456" providerId="AD" clId="Web-{88021E91-7D65-6BF8-AD9D-ADE3A0B6DD65}" dt="2022-07-27T10:33:51.339" v="30"/>
          <ac:spMkLst>
            <pc:docMk/>
            <pc:sldMk cId="3409703572" sldId="264"/>
            <ac:spMk id="8" creationId="{C8643778-7F6C-4E8D-84D1-D5CDB9928191}"/>
          </ac:spMkLst>
        </pc:spChg>
        <pc:spChg chg="add del">
          <ac:chgData name="Suffeena Denise Maureen Webb (2119292)" userId="S::2119292@student.uwtsd.ac.uk::fa341e4e-3b8a-4eb9-acd1-372ddd78a456" providerId="AD" clId="Web-{88021E91-7D65-6BF8-AD9D-ADE3A0B6DD65}" dt="2022-07-27T10:33:51.339" v="30"/>
          <ac:spMkLst>
            <pc:docMk/>
            <pc:sldMk cId="3409703572" sldId="264"/>
            <ac:spMk id="10" creationId="{1D22F88D-6907-48AF-B024-346E855E0D96}"/>
          </ac:spMkLst>
        </pc:spChg>
        <pc:spChg chg="add mod ord">
          <ac:chgData name="Suffeena Denise Maureen Webb (2119292)" userId="S::2119292@student.uwtsd.ac.uk::fa341e4e-3b8a-4eb9-acd1-372ddd78a456" providerId="AD" clId="Web-{88021E91-7D65-6BF8-AD9D-ADE3A0B6DD65}" dt="2022-07-27T10:33:51.339" v="30"/>
          <ac:spMkLst>
            <pc:docMk/>
            <pc:sldMk cId="3409703572" sldId="264"/>
            <ac:spMk id="20" creationId="{3D09DA6F-DF05-4FE1-7535-71A8F79FF4BD}"/>
          </ac:spMkLst>
        </pc:spChg>
        <pc:grpChg chg="add del">
          <ac:chgData name="Suffeena Denise Maureen Webb (2119292)" userId="S::2119292@student.uwtsd.ac.uk::fa341e4e-3b8a-4eb9-acd1-372ddd78a456" providerId="AD" clId="Web-{88021E91-7D65-6BF8-AD9D-ADE3A0B6DD65}" dt="2022-07-27T10:33:51.339" v="30"/>
          <ac:grpSpMkLst>
            <pc:docMk/>
            <pc:sldMk cId="3409703572" sldId="264"/>
            <ac:grpSpMk id="12" creationId="{F3842748-48B5-4DD0-A06A-A31C74024A99}"/>
          </ac:grpSpMkLst>
        </pc:grpChg>
        <pc:graphicFrameChg chg="add del">
          <ac:chgData name="Suffeena Denise Maureen Webb (2119292)" userId="S::2119292@student.uwtsd.ac.uk::fa341e4e-3b8a-4eb9-acd1-372ddd78a456" providerId="AD" clId="Web-{88021E91-7D65-6BF8-AD9D-ADE3A0B6DD65}" dt="2022-07-27T10:29:31.947" v="3"/>
          <ac:graphicFrameMkLst>
            <pc:docMk/>
            <pc:sldMk cId="3409703572" sldId="264"/>
            <ac:graphicFrameMk id="6" creationId="{DDE03BC8-6613-1022-213B-F11D2C45C7BB}"/>
          </ac:graphicFrameMkLst>
        </pc:graphicFrameChg>
      </pc:sldChg>
      <pc:sldChg chg="modSp new">
        <pc:chgData name="Suffeena Denise Maureen Webb (2119292)" userId="S::2119292@student.uwtsd.ac.uk::fa341e4e-3b8a-4eb9-acd1-372ddd78a456" providerId="AD" clId="Web-{88021E91-7D65-6BF8-AD9D-ADE3A0B6DD65}" dt="2022-07-27T11:18:11.905" v="276" actId="1076"/>
        <pc:sldMkLst>
          <pc:docMk/>
          <pc:sldMk cId="314626216" sldId="265"/>
        </pc:sldMkLst>
        <pc:spChg chg="mod">
          <ac:chgData name="Suffeena Denise Maureen Webb (2119292)" userId="S::2119292@student.uwtsd.ac.uk::fa341e4e-3b8a-4eb9-acd1-372ddd78a456" providerId="AD" clId="Web-{88021E91-7D65-6BF8-AD9D-ADE3A0B6DD65}" dt="2022-07-27T11:16:20.444" v="268" actId="1076"/>
          <ac:spMkLst>
            <pc:docMk/>
            <pc:sldMk cId="314626216" sldId="265"/>
            <ac:spMk id="2" creationId="{25FE3EC0-5988-C1F3-1A44-FCB52EA4DC3E}"/>
          </ac:spMkLst>
        </pc:spChg>
        <pc:spChg chg="mod">
          <ac:chgData name="Suffeena Denise Maureen Webb (2119292)" userId="S::2119292@student.uwtsd.ac.uk::fa341e4e-3b8a-4eb9-acd1-372ddd78a456" providerId="AD" clId="Web-{88021E91-7D65-6BF8-AD9D-ADE3A0B6DD65}" dt="2022-07-27T11:18:11.905" v="276" actId="1076"/>
          <ac:spMkLst>
            <pc:docMk/>
            <pc:sldMk cId="314626216" sldId="265"/>
            <ac:spMk id="3" creationId="{95E0A72D-4D3B-264A-D09F-B883B00F1A4C}"/>
          </ac:spMkLst>
        </pc:spChg>
      </pc:sldChg>
      <pc:sldChg chg="modSp new">
        <pc:chgData name="Suffeena Denise Maureen Webb (2119292)" userId="S::2119292@student.uwtsd.ac.uk::fa341e4e-3b8a-4eb9-acd1-372ddd78a456" providerId="AD" clId="Web-{88021E91-7D65-6BF8-AD9D-ADE3A0B6DD65}" dt="2022-07-27T11:25:11.698" v="313" actId="20577"/>
        <pc:sldMkLst>
          <pc:docMk/>
          <pc:sldMk cId="4044848519" sldId="266"/>
        </pc:sldMkLst>
        <pc:spChg chg="mod">
          <ac:chgData name="Suffeena Denise Maureen Webb (2119292)" userId="S::2119292@student.uwtsd.ac.uk::fa341e4e-3b8a-4eb9-acd1-372ddd78a456" providerId="AD" clId="Web-{88021E91-7D65-6BF8-AD9D-ADE3A0B6DD65}" dt="2022-07-27T11:20:15.194" v="284" actId="14100"/>
          <ac:spMkLst>
            <pc:docMk/>
            <pc:sldMk cId="4044848519" sldId="266"/>
            <ac:spMk id="2" creationId="{94DCB5D6-937B-1F4F-47A6-81DCBEAFD004}"/>
          </ac:spMkLst>
        </pc:spChg>
        <pc:spChg chg="mod">
          <ac:chgData name="Suffeena Denise Maureen Webb (2119292)" userId="S::2119292@student.uwtsd.ac.uk::fa341e4e-3b8a-4eb9-acd1-372ddd78a456" providerId="AD" clId="Web-{88021E91-7D65-6BF8-AD9D-ADE3A0B6DD65}" dt="2022-07-27T11:25:11.698" v="313" actId="20577"/>
          <ac:spMkLst>
            <pc:docMk/>
            <pc:sldMk cId="4044848519" sldId="266"/>
            <ac:spMk id="3" creationId="{9E6B93C6-85A2-6B60-CB9A-62801484D0CD}"/>
          </ac:spMkLst>
        </pc:spChg>
      </pc:sldChg>
      <pc:sldChg chg="addSp delSp modSp new">
        <pc:chgData name="Suffeena Denise Maureen Webb (2119292)" userId="S::2119292@student.uwtsd.ac.uk::fa341e4e-3b8a-4eb9-acd1-372ddd78a456" providerId="AD" clId="Web-{88021E91-7D65-6BF8-AD9D-ADE3A0B6DD65}" dt="2022-07-27T11:24:45.368" v="307"/>
        <pc:sldMkLst>
          <pc:docMk/>
          <pc:sldMk cId="2371325534" sldId="267"/>
        </pc:sldMkLst>
        <pc:spChg chg="del mod">
          <ac:chgData name="Suffeena Denise Maureen Webb (2119292)" userId="S::2119292@student.uwtsd.ac.uk::fa341e4e-3b8a-4eb9-acd1-372ddd78a456" providerId="AD" clId="Web-{88021E91-7D65-6BF8-AD9D-ADE3A0B6DD65}" dt="2022-07-27T11:22:18.452" v="302"/>
          <ac:spMkLst>
            <pc:docMk/>
            <pc:sldMk cId="2371325534" sldId="267"/>
            <ac:spMk id="2" creationId="{5B7AC182-80EB-3F7F-04CF-634C4FF460A1}"/>
          </ac:spMkLst>
        </pc:spChg>
        <pc:spChg chg="del mod">
          <ac:chgData name="Suffeena Denise Maureen Webb (2119292)" userId="S::2119292@student.uwtsd.ac.uk::fa341e4e-3b8a-4eb9-acd1-372ddd78a456" providerId="AD" clId="Web-{88021E91-7D65-6BF8-AD9D-ADE3A0B6DD65}" dt="2022-07-27T11:24:45.368" v="307"/>
          <ac:spMkLst>
            <pc:docMk/>
            <pc:sldMk cId="2371325534" sldId="267"/>
            <ac:spMk id="3" creationId="{C2D0F053-470D-9D7A-103E-6F802EF467B2}"/>
          </ac:spMkLst>
        </pc:spChg>
        <pc:spChg chg="add mod">
          <ac:chgData name="Suffeena Denise Maureen Webb (2119292)" userId="S::2119292@student.uwtsd.ac.uk::fa341e4e-3b8a-4eb9-acd1-372ddd78a456" providerId="AD" clId="Web-{88021E91-7D65-6BF8-AD9D-ADE3A0B6DD65}" dt="2022-07-27T11:24:45.368" v="307"/>
          <ac:spMkLst>
            <pc:docMk/>
            <pc:sldMk cId="2371325534" sldId="267"/>
            <ac:spMk id="5" creationId="{975F396D-AA56-0A2C-CD9B-FD4A079556C4}"/>
          </ac:spMkLst>
        </pc:spChg>
      </pc:sldChg>
      <pc:sldChg chg="new">
        <pc:chgData name="Suffeena Denise Maureen Webb (2119292)" userId="S::2119292@student.uwtsd.ac.uk::fa341e4e-3b8a-4eb9-acd1-372ddd78a456" providerId="AD" clId="Web-{88021E91-7D65-6BF8-AD9D-ADE3A0B6DD65}" dt="2022-07-27T11:26:33.922" v="314"/>
        <pc:sldMkLst>
          <pc:docMk/>
          <pc:sldMk cId="1157250553" sldId="268"/>
        </pc:sldMkLst>
      </pc:sldChg>
      <pc:sldMasterChg chg="del delSldLayout">
        <pc:chgData name="Suffeena Denise Maureen Webb (2119292)" userId="S::2119292@student.uwtsd.ac.uk::fa341e4e-3b8a-4eb9-acd1-372ddd78a456" providerId="AD" clId="Web-{88021E91-7D65-6BF8-AD9D-ADE3A0B6DD65}" dt="2022-07-27T10:29:09.055" v="1"/>
        <pc:sldMasterMkLst>
          <pc:docMk/>
          <pc:sldMasterMk cId="3093573685" sldId="2147483681"/>
        </pc:sldMasterMkLst>
        <pc:sldLayoutChg chg="del">
          <pc:chgData name="Suffeena Denise Maureen Webb (2119292)" userId="S::2119292@student.uwtsd.ac.uk::fa341e4e-3b8a-4eb9-acd1-372ddd78a456" providerId="AD" clId="Web-{88021E91-7D65-6BF8-AD9D-ADE3A0B6DD65}" dt="2022-07-27T10:29:09.055" v="1"/>
          <pc:sldLayoutMkLst>
            <pc:docMk/>
            <pc:sldMasterMk cId="3093573685" sldId="2147483681"/>
            <pc:sldLayoutMk cId="3311834597" sldId="2147483682"/>
          </pc:sldLayoutMkLst>
        </pc:sldLayoutChg>
        <pc:sldLayoutChg chg="del">
          <pc:chgData name="Suffeena Denise Maureen Webb (2119292)" userId="S::2119292@student.uwtsd.ac.uk::fa341e4e-3b8a-4eb9-acd1-372ddd78a456" providerId="AD" clId="Web-{88021E91-7D65-6BF8-AD9D-ADE3A0B6DD65}" dt="2022-07-27T10:29:09.055" v="1"/>
          <pc:sldLayoutMkLst>
            <pc:docMk/>
            <pc:sldMasterMk cId="3093573685" sldId="2147483681"/>
            <pc:sldLayoutMk cId="3803863680" sldId="2147483683"/>
          </pc:sldLayoutMkLst>
        </pc:sldLayoutChg>
        <pc:sldLayoutChg chg="del">
          <pc:chgData name="Suffeena Denise Maureen Webb (2119292)" userId="S::2119292@student.uwtsd.ac.uk::fa341e4e-3b8a-4eb9-acd1-372ddd78a456" providerId="AD" clId="Web-{88021E91-7D65-6BF8-AD9D-ADE3A0B6DD65}" dt="2022-07-27T10:29:09.055" v="1"/>
          <pc:sldLayoutMkLst>
            <pc:docMk/>
            <pc:sldMasterMk cId="3093573685" sldId="2147483681"/>
            <pc:sldLayoutMk cId="3246748171" sldId="2147483684"/>
          </pc:sldLayoutMkLst>
        </pc:sldLayoutChg>
        <pc:sldLayoutChg chg="del">
          <pc:chgData name="Suffeena Denise Maureen Webb (2119292)" userId="S::2119292@student.uwtsd.ac.uk::fa341e4e-3b8a-4eb9-acd1-372ddd78a456" providerId="AD" clId="Web-{88021E91-7D65-6BF8-AD9D-ADE3A0B6DD65}" dt="2022-07-27T10:29:09.055" v="1"/>
          <pc:sldLayoutMkLst>
            <pc:docMk/>
            <pc:sldMasterMk cId="3093573685" sldId="2147483681"/>
            <pc:sldLayoutMk cId="3443133576" sldId="2147483685"/>
          </pc:sldLayoutMkLst>
        </pc:sldLayoutChg>
        <pc:sldLayoutChg chg="del">
          <pc:chgData name="Suffeena Denise Maureen Webb (2119292)" userId="S::2119292@student.uwtsd.ac.uk::fa341e4e-3b8a-4eb9-acd1-372ddd78a456" providerId="AD" clId="Web-{88021E91-7D65-6BF8-AD9D-ADE3A0B6DD65}" dt="2022-07-27T10:29:09.055" v="1"/>
          <pc:sldLayoutMkLst>
            <pc:docMk/>
            <pc:sldMasterMk cId="3093573685" sldId="2147483681"/>
            <pc:sldLayoutMk cId="574430963" sldId="2147483686"/>
          </pc:sldLayoutMkLst>
        </pc:sldLayoutChg>
        <pc:sldLayoutChg chg="del">
          <pc:chgData name="Suffeena Denise Maureen Webb (2119292)" userId="S::2119292@student.uwtsd.ac.uk::fa341e4e-3b8a-4eb9-acd1-372ddd78a456" providerId="AD" clId="Web-{88021E91-7D65-6BF8-AD9D-ADE3A0B6DD65}" dt="2022-07-27T10:29:09.055" v="1"/>
          <pc:sldLayoutMkLst>
            <pc:docMk/>
            <pc:sldMasterMk cId="3093573685" sldId="2147483681"/>
            <pc:sldLayoutMk cId="3597893513" sldId="2147483687"/>
          </pc:sldLayoutMkLst>
        </pc:sldLayoutChg>
        <pc:sldLayoutChg chg="del">
          <pc:chgData name="Suffeena Denise Maureen Webb (2119292)" userId="S::2119292@student.uwtsd.ac.uk::fa341e4e-3b8a-4eb9-acd1-372ddd78a456" providerId="AD" clId="Web-{88021E91-7D65-6BF8-AD9D-ADE3A0B6DD65}" dt="2022-07-27T10:29:09.055" v="1"/>
          <pc:sldLayoutMkLst>
            <pc:docMk/>
            <pc:sldMasterMk cId="3093573685" sldId="2147483681"/>
            <pc:sldLayoutMk cId="2582023996" sldId="2147483688"/>
          </pc:sldLayoutMkLst>
        </pc:sldLayoutChg>
        <pc:sldLayoutChg chg="del">
          <pc:chgData name="Suffeena Denise Maureen Webb (2119292)" userId="S::2119292@student.uwtsd.ac.uk::fa341e4e-3b8a-4eb9-acd1-372ddd78a456" providerId="AD" clId="Web-{88021E91-7D65-6BF8-AD9D-ADE3A0B6DD65}" dt="2022-07-27T10:29:09.055" v="1"/>
          <pc:sldLayoutMkLst>
            <pc:docMk/>
            <pc:sldMasterMk cId="3093573685" sldId="2147483681"/>
            <pc:sldLayoutMk cId="3407505494" sldId="2147483689"/>
          </pc:sldLayoutMkLst>
        </pc:sldLayoutChg>
        <pc:sldLayoutChg chg="del">
          <pc:chgData name="Suffeena Denise Maureen Webb (2119292)" userId="S::2119292@student.uwtsd.ac.uk::fa341e4e-3b8a-4eb9-acd1-372ddd78a456" providerId="AD" clId="Web-{88021E91-7D65-6BF8-AD9D-ADE3A0B6DD65}" dt="2022-07-27T10:29:09.055" v="1"/>
          <pc:sldLayoutMkLst>
            <pc:docMk/>
            <pc:sldMasterMk cId="3093573685" sldId="2147483681"/>
            <pc:sldLayoutMk cId="3058913838" sldId="2147483690"/>
          </pc:sldLayoutMkLst>
        </pc:sldLayoutChg>
        <pc:sldLayoutChg chg="del">
          <pc:chgData name="Suffeena Denise Maureen Webb (2119292)" userId="S::2119292@student.uwtsd.ac.uk::fa341e4e-3b8a-4eb9-acd1-372ddd78a456" providerId="AD" clId="Web-{88021E91-7D65-6BF8-AD9D-ADE3A0B6DD65}" dt="2022-07-27T10:29:09.055" v="1"/>
          <pc:sldLayoutMkLst>
            <pc:docMk/>
            <pc:sldMasterMk cId="3093573685" sldId="2147483681"/>
            <pc:sldLayoutMk cId="2876207825" sldId="2147483691"/>
          </pc:sldLayoutMkLst>
        </pc:sldLayoutChg>
        <pc:sldLayoutChg chg="del">
          <pc:chgData name="Suffeena Denise Maureen Webb (2119292)" userId="S::2119292@student.uwtsd.ac.uk::fa341e4e-3b8a-4eb9-acd1-372ddd78a456" providerId="AD" clId="Web-{88021E91-7D65-6BF8-AD9D-ADE3A0B6DD65}" dt="2022-07-27T10:29:09.055" v="1"/>
          <pc:sldLayoutMkLst>
            <pc:docMk/>
            <pc:sldMasterMk cId="3093573685" sldId="2147483681"/>
            <pc:sldLayoutMk cId="1493040035" sldId="2147483692"/>
          </pc:sldLayoutMkLst>
        </pc:sldLayoutChg>
      </pc:sldMasterChg>
      <pc:sldMasterChg chg="add del addSldLayout delSldLayout modSldLayout">
        <pc:chgData name="Suffeena Denise Maureen Webb (2119292)" userId="S::2119292@student.uwtsd.ac.uk::fa341e4e-3b8a-4eb9-acd1-372ddd78a456" providerId="AD" clId="Web-{88021E91-7D65-6BF8-AD9D-ADE3A0B6DD65}" dt="2022-07-27T10:33:51.339" v="30"/>
        <pc:sldMasterMkLst>
          <pc:docMk/>
          <pc:sldMasterMk cId="396715264" sldId="2147483693"/>
        </pc:sldMasterMkLst>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2933160967" sldId="2147483694"/>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2168905627" sldId="2147483695"/>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1848441926" sldId="2147483696"/>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1706996927" sldId="2147483697"/>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4118119913" sldId="2147483698"/>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3780184256" sldId="2147483699"/>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2600469128" sldId="2147483700"/>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3553799878" sldId="2147483701"/>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167059019" sldId="2147483702"/>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1360982752" sldId="2147483703"/>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3287115669" sldId="2147483704"/>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2138987056" sldId="2147483705"/>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3932327290" sldId="2147483706"/>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1159704037" sldId="2147483707"/>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1837724655" sldId="2147483708"/>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684449879" sldId="2147483709"/>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96715264" sldId="2147483693"/>
            <pc:sldLayoutMk cId="1031956730" sldId="2147483710"/>
          </pc:sldLayoutMkLst>
        </pc:sldLayoutChg>
      </pc:sldMasterChg>
      <pc:sldMasterChg chg="add del addSldLayout delSldLayout modSldLayout">
        <pc:chgData name="Suffeena Denise Maureen Webb (2119292)" userId="S::2119292@student.uwtsd.ac.uk::fa341e4e-3b8a-4eb9-acd1-372ddd78a456" providerId="AD" clId="Web-{88021E91-7D65-6BF8-AD9D-ADE3A0B6DD65}" dt="2022-07-27T10:33:51.339" v="30"/>
        <pc:sldMasterMkLst>
          <pc:docMk/>
          <pc:sldMasterMk cId="3738326558" sldId="2147483711"/>
        </pc:sldMasterMkLst>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1474017876" sldId="2147483712"/>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1821996535" sldId="2147483713"/>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1174133405" sldId="2147483714"/>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2351479120" sldId="2147483715"/>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2577382530" sldId="2147483716"/>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3163891795" sldId="2147483717"/>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3098637865" sldId="2147483718"/>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2401625234" sldId="2147483719"/>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1246361460" sldId="2147483720"/>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243978755" sldId="2147483721"/>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2117839493" sldId="2147483722"/>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455821077" sldId="2147483723"/>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445572960" sldId="2147483724"/>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4186530613" sldId="2147483725"/>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1982265916" sldId="2147483726"/>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1925613584" sldId="2147483727"/>
          </pc:sldLayoutMkLst>
        </pc:sldLayoutChg>
        <pc:sldLayoutChg chg="add del mod replId">
          <pc:chgData name="Suffeena Denise Maureen Webb (2119292)" userId="S::2119292@student.uwtsd.ac.uk::fa341e4e-3b8a-4eb9-acd1-372ddd78a456" providerId="AD" clId="Web-{88021E91-7D65-6BF8-AD9D-ADE3A0B6DD65}" dt="2022-07-27T10:33:51.339" v="30"/>
          <pc:sldLayoutMkLst>
            <pc:docMk/>
            <pc:sldMasterMk cId="3738326558" sldId="2147483711"/>
            <pc:sldLayoutMk cId="4193407327" sldId="2147483728"/>
          </pc:sldLayoutMkLst>
        </pc:sldLayoutChg>
      </pc:sldMasterChg>
    </pc:docChg>
  </pc:docChgLst>
  <pc:docChgLst>
    <pc:chgData name="Suffeena Denise Maureen Webb (2119292)" userId="S::2119292@student.uwtsd.ac.uk::fa341e4e-3b8a-4eb9-acd1-372ddd78a456" providerId="AD" clId="Web-{86767ABC-AE3F-5E6C-A266-39E6435D795E}"/>
    <pc:docChg chg="modSld">
      <pc:chgData name="Suffeena Denise Maureen Webb (2119292)" userId="S::2119292@student.uwtsd.ac.uk::fa341e4e-3b8a-4eb9-acd1-372ddd78a456" providerId="AD" clId="Web-{86767ABC-AE3F-5E6C-A266-39E6435D795E}" dt="2022-07-27T16:00:25.620" v="456" actId="20577"/>
      <pc:docMkLst>
        <pc:docMk/>
      </pc:docMkLst>
      <pc:sldChg chg="modSp">
        <pc:chgData name="Suffeena Denise Maureen Webb (2119292)" userId="S::2119292@student.uwtsd.ac.uk::fa341e4e-3b8a-4eb9-acd1-372ddd78a456" providerId="AD" clId="Web-{86767ABC-AE3F-5E6C-A266-39E6435D795E}" dt="2022-07-27T14:48:00.479" v="167" actId="14100"/>
        <pc:sldMkLst>
          <pc:docMk/>
          <pc:sldMk cId="2319433343" sldId="259"/>
        </pc:sldMkLst>
        <pc:spChg chg="mod">
          <ac:chgData name="Suffeena Denise Maureen Webb (2119292)" userId="S::2119292@student.uwtsd.ac.uk::fa341e4e-3b8a-4eb9-acd1-372ddd78a456" providerId="AD" clId="Web-{86767ABC-AE3F-5E6C-A266-39E6435D795E}" dt="2022-07-27T14:48:00.479" v="167" actId="14100"/>
          <ac:spMkLst>
            <pc:docMk/>
            <pc:sldMk cId="2319433343" sldId="259"/>
            <ac:spMk id="9" creationId="{CCE5ECD2-B221-A80B-9D25-D2D25F17E5B3}"/>
          </ac:spMkLst>
        </pc:spChg>
      </pc:sldChg>
      <pc:sldChg chg="addSp delSp modSp">
        <pc:chgData name="Suffeena Denise Maureen Webb (2119292)" userId="S::2119292@student.uwtsd.ac.uk::fa341e4e-3b8a-4eb9-acd1-372ddd78a456" providerId="AD" clId="Web-{86767ABC-AE3F-5E6C-A266-39E6435D795E}" dt="2022-07-27T16:00:25.620" v="456" actId="20577"/>
        <pc:sldMkLst>
          <pc:docMk/>
          <pc:sldMk cId="3077342725" sldId="260"/>
        </pc:sldMkLst>
        <pc:spChg chg="mod">
          <ac:chgData name="Suffeena Denise Maureen Webb (2119292)" userId="S::2119292@student.uwtsd.ac.uk::fa341e4e-3b8a-4eb9-acd1-372ddd78a456" providerId="AD" clId="Web-{86767ABC-AE3F-5E6C-A266-39E6435D795E}" dt="2022-07-27T15:04:11.847" v="385" actId="14100"/>
          <ac:spMkLst>
            <pc:docMk/>
            <pc:sldMk cId="3077342725" sldId="260"/>
            <ac:spMk id="2" creationId="{B8F74BDA-5677-7329-8C9A-0A452F0D3E0C}"/>
          </ac:spMkLst>
        </pc:spChg>
        <pc:spChg chg="mod">
          <ac:chgData name="Suffeena Denise Maureen Webb (2119292)" userId="S::2119292@student.uwtsd.ac.uk::fa341e4e-3b8a-4eb9-acd1-372ddd78a456" providerId="AD" clId="Web-{86767ABC-AE3F-5E6C-A266-39E6435D795E}" dt="2022-07-27T15:58:08.334" v="445" actId="20577"/>
          <ac:spMkLst>
            <pc:docMk/>
            <pc:sldMk cId="3077342725" sldId="260"/>
            <ac:spMk id="3" creationId="{245F7C7F-A64E-5017-50E8-13436B0CDA89}"/>
          </ac:spMkLst>
        </pc:spChg>
        <pc:spChg chg="mod">
          <ac:chgData name="Suffeena Denise Maureen Webb (2119292)" userId="S::2119292@student.uwtsd.ac.uk::fa341e4e-3b8a-4eb9-acd1-372ddd78a456" providerId="AD" clId="Web-{86767ABC-AE3F-5E6C-A266-39E6435D795E}" dt="2022-07-27T15:57:43.412" v="443" actId="20577"/>
          <ac:spMkLst>
            <pc:docMk/>
            <pc:sldMk cId="3077342725" sldId="260"/>
            <ac:spMk id="12" creationId="{536C81D7-EFDD-BD86-37DF-2B5B1465FFEA}"/>
          </ac:spMkLst>
        </pc:spChg>
        <pc:spChg chg="mod">
          <ac:chgData name="Suffeena Denise Maureen Webb (2119292)" userId="S::2119292@student.uwtsd.ac.uk::fa341e4e-3b8a-4eb9-acd1-372ddd78a456" providerId="AD" clId="Web-{86767ABC-AE3F-5E6C-A266-39E6435D795E}" dt="2022-07-27T15:03:51.456" v="382" actId="1076"/>
          <ac:spMkLst>
            <pc:docMk/>
            <pc:sldMk cId="3077342725" sldId="260"/>
            <ac:spMk id="14" creationId="{D01D834D-6368-F246-09C8-5A9E07BF81E8}"/>
          </ac:spMkLst>
        </pc:spChg>
        <pc:spChg chg="mod">
          <ac:chgData name="Suffeena Denise Maureen Webb (2119292)" userId="S::2119292@student.uwtsd.ac.uk::fa341e4e-3b8a-4eb9-acd1-372ddd78a456" providerId="AD" clId="Web-{86767ABC-AE3F-5E6C-A266-39E6435D795E}" dt="2022-07-27T16:00:25.620" v="456" actId="20577"/>
          <ac:spMkLst>
            <pc:docMk/>
            <pc:sldMk cId="3077342725" sldId="260"/>
            <ac:spMk id="18" creationId="{FA4C5C93-48F3-F5FB-BB36-E1E35411EA23}"/>
          </ac:spMkLst>
        </pc:spChg>
        <pc:spChg chg="mod">
          <ac:chgData name="Suffeena Denise Maureen Webb (2119292)" userId="S::2119292@student.uwtsd.ac.uk::fa341e4e-3b8a-4eb9-acd1-372ddd78a456" providerId="AD" clId="Web-{86767ABC-AE3F-5E6C-A266-39E6435D795E}" dt="2022-07-27T15:51:36.604" v="411" actId="1076"/>
          <ac:spMkLst>
            <pc:docMk/>
            <pc:sldMk cId="3077342725" sldId="260"/>
            <ac:spMk id="19" creationId="{25F4B2B8-4539-3D50-93B4-22A98CAB148B}"/>
          </ac:spMkLst>
        </pc:spChg>
        <pc:spChg chg="del">
          <ac:chgData name="Suffeena Denise Maureen Webb (2119292)" userId="S::2119292@student.uwtsd.ac.uk::fa341e4e-3b8a-4eb9-acd1-372ddd78a456" providerId="AD" clId="Web-{86767ABC-AE3F-5E6C-A266-39E6435D795E}" dt="2022-07-27T15:51:03.165" v="407"/>
          <ac:spMkLst>
            <pc:docMk/>
            <pc:sldMk cId="3077342725" sldId="260"/>
            <ac:spMk id="21" creationId="{0045B5E8-23DC-0381-743B-4BE070680D1E}"/>
          </ac:spMkLst>
        </pc:spChg>
        <pc:spChg chg="mod">
          <ac:chgData name="Suffeena Denise Maureen Webb (2119292)" userId="S::2119292@student.uwtsd.ac.uk::fa341e4e-3b8a-4eb9-acd1-372ddd78a456" providerId="AD" clId="Web-{86767ABC-AE3F-5E6C-A266-39E6435D795E}" dt="2022-07-27T15:51:33.885" v="410" actId="1076"/>
          <ac:spMkLst>
            <pc:docMk/>
            <pc:sldMk cId="3077342725" sldId="260"/>
            <ac:spMk id="24" creationId="{6100C629-10BD-83ED-963C-8DEF86199495}"/>
          </ac:spMkLst>
        </pc:spChg>
        <pc:spChg chg="mod">
          <ac:chgData name="Suffeena Denise Maureen Webb (2119292)" userId="S::2119292@student.uwtsd.ac.uk::fa341e4e-3b8a-4eb9-acd1-372ddd78a456" providerId="AD" clId="Web-{86767ABC-AE3F-5E6C-A266-39E6435D795E}" dt="2022-07-27T15:03:46.487" v="381" actId="1076"/>
          <ac:spMkLst>
            <pc:docMk/>
            <pc:sldMk cId="3077342725" sldId="260"/>
            <ac:spMk id="26" creationId="{ABE6D96D-446A-B5B7-2007-64B0297B7FA9}"/>
          </ac:spMkLst>
        </pc:spChg>
        <pc:cxnChg chg="mod">
          <ac:chgData name="Suffeena Denise Maureen Webb (2119292)" userId="S::2119292@student.uwtsd.ac.uk::fa341e4e-3b8a-4eb9-acd1-372ddd78a456" providerId="AD" clId="Web-{86767ABC-AE3F-5E6C-A266-39E6435D795E}" dt="2022-07-27T15:55:00.079" v="414" actId="1076"/>
          <ac:cxnSpMkLst>
            <pc:docMk/>
            <pc:sldMk cId="3077342725" sldId="260"/>
            <ac:cxnSpMk id="5" creationId="{9DD5A44C-E008-974A-9C1B-9F3CEC5CCD66}"/>
          </ac:cxnSpMkLst>
        </pc:cxnChg>
        <pc:cxnChg chg="mod">
          <ac:chgData name="Suffeena Denise Maureen Webb (2119292)" userId="S::2119292@student.uwtsd.ac.uk::fa341e4e-3b8a-4eb9-acd1-372ddd78a456" providerId="AD" clId="Web-{86767ABC-AE3F-5E6C-A266-39E6435D795E}" dt="2022-07-27T15:54:53.938" v="413" actId="14100"/>
          <ac:cxnSpMkLst>
            <pc:docMk/>
            <pc:sldMk cId="3077342725" sldId="260"/>
            <ac:cxnSpMk id="6" creationId="{7F5C01FD-FF40-FEF7-6E6A-A06F4F5E3405}"/>
          </ac:cxnSpMkLst>
        </pc:cxnChg>
        <pc:cxnChg chg="add mod">
          <ac:chgData name="Suffeena Denise Maureen Webb (2119292)" userId="S::2119292@student.uwtsd.ac.uk::fa341e4e-3b8a-4eb9-acd1-372ddd78a456" providerId="AD" clId="Web-{86767ABC-AE3F-5E6C-A266-39E6435D795E}" dt="2022-07-27T15:55:58.940" v="421" actId="14100"/>
          <ac:cxnSpMkLst>
            <pc:docMk/>
            <pc:sldMk cId="3077342725" sldId="260"/>
            <ac:cxnSpMk id="7" creationId="{909B298B-ADF0-773D-6507-82743B0637AF}"/>
          </ac:cxnSpMkLst>
        </pc:cxnChg>
        <pc:cxnChg chg="add del mod">
          <ac:chgData name="Suffeena Denise Maureen Webb (2119292)" userId="S::2119292@student.uwtsd.ac.uk::fa341e4e-3b8a-4eb9-acd1-372ddd78a456" providerId="AD" clId="Web-{86767ABC-AE3F-5E6C-A266-39E6435D795E}" dt="2022-07-27T15:55:34.517" v="418"/>
          <ac:cxnSpMkLst>
            <pc:docMk/>
            <pc:sldMk cId="3077342725" sldId="260"/>
            <ac:cxnSpMk id="8" creationId="{0C5991B3-5C82-451F-F9E3-031F864B4C58}"/>
          </ac:cxnSpMkLst>
        </pc:cxnChg>
      </pc:sldChg>
      <pc:sldChg chg="modSp">
        <pc:chgData name="Suffeena Denise Maureen Webb (2119292)" userId="S::2119292@student.uwtsd.ac.uk::fa341e4e-3b8a-4eb9-acd1-372ddd78a456" providerId="AD" clId="Web-{86767ABC-AE3F-5E6C-A266-39E6435D795E}" dt="2022-07-27T15:02:07.219" v="375" actId="20577"/>
        <pc:sldMkLst>
          <pc:docMk/>
          <pc:sldMk cId="1157250553" sldId="268"/>
        </pc:sldMkLst>
        <pc:spChg chg="mod">
          <ac:chgData name="Suffeena Denise Maureen Webb (2119292)" userId="S::2119292@student.uwtsd.ac.uk::fa341e4e-3b8a-4eb9-acd1-372ddd78a456" providerId="AD" clId="Web-{86767ABC-AE3F-5E6C-A266-39E6435D795E}" dt="2022-07-27T15:01:50" v="374" actId="1076"/>
          <ac:spMkLst>
            <pc:docMk/>
            <pc:sldMk cId="1157250553" sldId="268"/>
            <ac:spMk id="2" creationId="{D040CF03-16A9-0B11-0CF7-C1FA373485E4}"/>
          </ac:spMkLst>
        </pc:spChg>
        <pc:spChg chg="mod">
          <ac:chgData name="Suffeena Denise Maureen Webb (2119292)" userId="S::2119292@student.uwtsd.ac.uk::fa341e4e-3b8a-4eb9-acd1-372ddd78a456" providerId="AD" clId="Web-{86767ABC-AE3F-5E6C-A266-39E6435D795E}" dt="2022-07-27T15:02:07.219" v="375" actId="20577"/>
          <ac:spMkLst>
            <pc:docMk/>
            <pc:sldMk cId="1157250553" sldId="268"/>
            <ac:spMk id="3" creationId="{A5C7D0C4-9A5F-FF40-9AF1-620EA729FC17}"/>
          </ac:spMkLst>
        </pc:spChg>
      </pc:sldChg>
    </pc:docChg>
  </pc:docChgLst>
  <pc:docChgLst>
    <pc:chgData name="Suffeena Denise Maureen Webb (2119292)" userId="S::2119292@student.uwtsd.ac.uk::fa341e4e-3b8a-4eb9-acd1-372ddd78a456" providerId="AD" clId="Web-{5CC5AF49-7F01-FD03-CF31-A469DF6FD945}"/>
    <pc:docChg chg="modSld addMainMaster delMainMaster">
      <pc:chgData name="Suffeena Denise Maureen Webb (2119292)" userId="S::2119292@student.uwtsd.ac.uk::fa341e4e-3b8a-4eb9-acd1-372ddd78a456" providerId="AD" clId="Web-{5CC5AF49-7F01-FD03-CF31-A469DF6FD945}" dt="2022-07-07T22:45:30.388" v="971" actId="20577"/>
      <pc:docMkLst>
        <pc:docMk/>
      </pc:docMkLst>
      <pc:sldChg chg="delSp modSp mod modClrScheme delDesignElem chgLayout">
        <pc:chgData name="Suffeena Denise Maureen Webb (2119292)" userId="S::2119292@student.uwtsd.ac.uk::fa341e4e-3b8a-4eb9-acd1-372ddd78a456" providerId="AD" clId="Web-{5CC5AF49-7F01-FD03-CF31-A469DF6FD945}" dt="2022-07-07T21:36:55.687" v="580" actId="20577"/>
        <pc:sldMkLst>
          <pc:docMk/>
          <pc:sldMk cId="3402371617" sldId="256"/>
        </pc:sldMkLst>
        <pc:spChg chg="mod ord">
          <ac:chgData name="Suffeena Denise Maureen Webb (2119292)" userId="S::2119292@student.uwtsd.ac.uk::fa341e4e-3b8a-4eb9-acd1-372ddd78a456" providerId="AD" clId="Web-{5CC5AF49-7F01-FD03-CF31-A469DF6FD945}" dt="2022-07-07T21:36:45.265" v="578" actId="20577"/>
          <ac:spMkLst>
            <pc:docMk/>
            <pc:sldMk cId="3402371617" sldId="256"/>
            <ac:spMk id="2" creationId="{00000000-0000-0000-0000-000000000000}"/>
          </ac:spMkLst>
        </pc:spChg>
        <pc:spChg chg="mod ord">
          <ac:chgData name="Suffeena Denise Maureen Webb (2119292)" userId="S::2119292@student.uwtsd.ac.uk::fa341e4e-3b8a-4eb9-acd1-372ddd78a456" providerId="AD" clId="Web-{5CC5AF49-7F01-FD03-CF31-A469DF6FD945}" dt="2022-07-07T21:36:55.687" v="580" actId="20577"/>
          <ac:spMkLst>
            <pc:docMk/>
            <pc:sldMk cId="3402371617" sldId="256"/>
            <ac:spMk id="3" creationId="{00000000-0000-0000-0000-000000000000}"/>
          </ac:spMkLst>
        </pc:spChg>
        <pc:spChg chg="del">
          <ac:chgData name="Suffeena Denise Maureen Webb (2119292)" userId="S::2119292@student.uwtsd.ac.uk::fa341e4e-3b8a-4eb9-acd1-372ddd78a456" providerId="AD" clId="Web-{5CC5AF49-7F01-FD03-CF31-A469DF6FD945}" dt="2022-07-07T21:27:56.533" v="521"/>
          <ac:spMkLst>
            <pc:docMk/>
            <pc:sldMk cId="3402371617" sldId="256"/>
            <ac:spMk id="9" creationId="{0671A8AE-40A1-4631-A6B8-581AFF065482}"/>
          </ac:spMkLst>
        </pc:spChg>
        <pc:spChg chg="del">
          <ac:chgData name="Suffeena Denise Maureen Webb (2119292)" userId="S::2119292@student.uwtsd.ac.uk::fa341e4e-3b8a-4eb9-acd1-372ddd78a456" providerId="AD" clId="Web-{5CC5AF49-7F01-FD03-CF31-A469DF6FD945}" dt="2022-07-07T21:27:56.533" v="521"/>
          <ac:spMkLst>
            <pc:docMk/>
            <pc:sldMk cId="3402371617" sldId="256"/>
            <ac:spMk id="11" creationId="{A44CD100-6267-4E62-AA64-2182A3A6A1C0}"/>
          </ac:spMkLst>
        </pc:spChg>
      </pc:sldChg>
      <pc:sldChg chg="addSp delSp modSp mod modTransition setBg modClrScheme delDesignElem chgLayout">
        <pc:chgData name="Suffeena Denise Maureen Webb (2119292)" userId="S::2119292@student.uwtsd.ac.uk::fa341e4e-3b8a-4eb9-acd1-372ddd78a456" providerId="AD" clId="Web-{5CC5AF49-7F01-FD03-CF31-A469DF6FD945}" dt="2022-07-07T21:35:58.592" v="568" actId="20577"/>
        <pc:sldMkLst>
          <pc:docMk/>
          <pc:sldMk cId="66272292" sldId="257"/>
        </pc:sldMkLst>
        <pc:spChg chg="mod ord">
          <ac:chgData name="Suffeena Denise Maureen Webb (2119292)" userId="S::2119292@student.uwtsd.ac.uk::fa341e4e-3b8a-4eb9-acd1-372ddd78a456" providerId="AD" clId="Web-{5CC5AF49-7F01-FD03-CF31-A469DF6FD945}" dt="2022-07-07T21:35:58.592" v="568" actId="20577"/>
          <ac:spMkLst>
            <pc:docMk/>
            <pc:sldMk cId="66272292" sldId="257"/>
            <ac:spMk id="2" creationId="{0F0DE8FE-1AC7-A78C-D1E4-ACE41E78B2C9}"/>
          </ac:spMkLst>
        </pc:spChg>
        <pc:spChg chg="add del mod ord">
          <ac:chgData name="Suffeena Denise Maureen Webb (2119292)" userId="S::2119292@student.uwtsd.ac.uk::fa341e4e-3b8a-4eb9-acd1-372ddd78a456" providerId="AD" clId="Web-{5CC5AF49-7F01-FD03-CF31-A469DF6FD945}" dt="2022-07-07T21:35:50.748" v="567" actId="14100"/>
          <ac:spMkLst>
            <pc:docMk/>
            <pc:sldMk cId="66272292" sldId="257"/>
            <ac:spMk id="3" creationId="{82D4985E-34B0-B4AA-D7FC-6B690E94A723}"/>
          </ac:spMkLst>
        </pc:spChg>
        <pc:spChg chg="add del">
          <ac:chgData name="Suffeena Denise Maureen Webb (2119292)" userId="S::2119292@student.uwtsd.ac.uk::fa341e4e-3b8a-4eb9-acd1-372ddd78a456" providerId="AD" clId="Web-{5CC5AF49-7F01-FD03-CF31-A469DF6FD945}" dt="2022-07-07T21:30:44.928" v="538"/>
          <ac:spMkLst>
            <pc:docMk/>
            <pc:sldMk cId="66272292" sldId="257"/>
            <ac:spMk id="9" creationId="{876248C8-0720-48AB-91BA-5F530BB41E5E}"/>
          </ac:spMkLst>
        </pc:spChg>
        <pc:spChg chg="add del">
          <ac:chgData name="Suffeena Denise Maureen Webb (2119292)" userId="S::2119292@student.uwtsd.ac.uk::fa341e4e-3b8a-4eb9-acd1-372ddd78a456" providerId="AD" clId="Web-{5CC5AF49-7F01-FD03-CF31-A469DF6FD945}" dt="2022-07-07T21:30:44.928" v="538"/>
          <ac:spMkLst>
            <pc:docMk/>
            <pc:sldMk cId="66272292" sldId="257"/>
            <ac:spMk id="11" creationId="{523BEDA7-D0B8-4802-8168-92452653BC9F}"/>
          </ac:spMkLst>
        </pc:spChg>
        <pc:spChg chg="add del">
          <ac:chgData name="Suffeena Denise Maureen Webb (2119292)" userId="S::2119292@student.uwtsd.ac.uk::fa341e4e-3b8a-4eb9-acd1-372ddd78a456" providerId="AD" clId="Web-{5CC5AF49-7F01-FD03-CF31-A469DF6FD945}" dt="2022-07-07T21:30:44.928" v="538"/>
          <ac:spMkLst>
            <pc:docMk/>
            <pc:sldMk cId="66272292" sldId="257"/>
            <ac:spMk id="13" creationId="{D2EFF34B-7B1A-4F9D-8CEE-A40962BC7C21}"/>
          </ac:spMkLst>
        </pc:spChg>
        <pc:graphicFrameChg chg="add del mod ord">
          <ac:chgData name="Suffeena Denise Maureen Webb (2119292)" userId="S::2119292@student.uwtsd.ac.uk::fa341e4e-3b8a-4eb9-acd1-372ddd78a456" providerId="AD" clId="Web-{5CC5AF49-7F01-FD03-CF31-A469DF6FD945}" dt="2022-07-07T21:30:44.928" v="538"/>
          <ac:graphicFrameMkLst>
            <pc:docMk/>
            <pc:sldMk cId="66272292" sldId="257"/>
            <ac:graphicFrameMk id="5" creationId="{B77F766B-BE98-D085-69E4-01B7A232DB1D}"/>
          </ac:graphicFrameMkLst>
        </pc:graphicFrameChg>
      </pc:sldChg>
      <pc:sldChg chg="delSp modSp mod modClrScheme delDesignElem chgLayout">
        <pc:chgData name="Suffeena Denise Maureen Webb (2119292)" userId="S::2119292@student.uwtsd.ac.uk::fa341e4e-3b8a-4eb9-acd1-372ddd78a456" providerId="AD" clId="Web-{5CC5AF49-7F01-FD03-CF31-A469DF6FD945}" dt="2022-07-07T22:40:20.411" v="904" actId="20577"/>
        <pc:sldMkLst>
          <pc:docMk/>
          <pc:sldMk cId="3949089683" sldId="258"/>
        </pc:sldMkLst>
        <pc:spChg chg="mod ord">
          <ac:chgData name="Suffeena Denise Maureen Webb (2119292)" userId="S::2119292@student.uwtsd.ac.uk::fa341e4e-3b8a-4eb9-acd1-372ddd78a456" providerId="AD" clId="Web-{5CC5AF49-7F01-FD03-CF31-A469DF6FD945}" dt="2022-07-07T21:30:36.490" v="535"/>
          <ac:spMkLst>
            <pc:docMk/>
            <pc:sldMk cId="3949089683" sldId="258"/>
            <ac:spMk id="2" creationId="{B1C5D72E-B7E1-68AD-A01E-2B5FB4F3B776}"/>
          </ac:spMkLst>
        </pc:spChg>
        <pc:spChg chg="mod ord">
          <ac:chgData name="Suffeena Denise Maureen Webb (2119292)" userId="S::2119292@student.uwtsd.ac.uk::fa341e4e-3b8a-4eb9-acd1-372ddd78a456" providerId="AD" clId="Web-{5CC5AF49-7F01-FD03-CF31-A469DF6FD945}" dt="2022-07-07T22:40:20.411" v="904" actId="20577"/>
          <ac:spMkLst>
            <pc:docMk/>
            <pc:sldMk cId="3949089683" sldId="258"/>
            <ac:spMk id="12" creationId="{571754B3-40B7-FA34-68F3-FA90A89044B0}"/>
          </ac:spMkLst>
        </pc:spChg>
        <pc:spChg chg="del">
          <ac:chgData name="Suffeena Denise Maureen Webb (2119292)" userId="S::2119292@student.uwtsd.ac.uk::fa341e4e-3b8a-4eb9-acd1-372ddd78a456" providerId="AD" clId="Web-{5CC5AF49-7F01-FD03-CF31-A469DF6FD945}" dt="2022-07-07T21:27:56.533" v="521"/>
          <ac:spMkLst>
            <pc:docMk/>
            <pc:sldMk cId="3949089683" sldId="258"/>
            <ac:spMk id="15" creationId="{2EB492CD-616E-47F8-933B-5E2D952A0593}"/>
          </ac:spMkLst>
        </pc:spChg>
        <pc:spChg chg="del">
          <ac:chgData name="Suffeena Denise Maureen Webb (2119292)" userId="S::2119292@student.uwtsd.ac.uk::fa341e4e-3b8a-4eb9-acd1-372ddd78a456" providerId="AD" clId="Web-{5CC5AF49-7F01-FD03-CF31-A469DF6FD945}" dt="2022-07-07T21:27:56.533" v="521"/>
          <ac:spMkLst>
            <pc:docMk/>
            <pc:sldMk cId="3949089683" sldId="258"/>
            <ac:spMk id="17" creationId="{59383CF9-23B5-4335-9B21-1791C4CF1C75}"/>
          </ac:spMkLst>
        </pc:spChg>
        <pc:spChg chg="del">
          <ac:chgData name="Suffeena Denise Maureen Webb (2119292)" userId="S::2119292@student.uwtsd.ac.uk::fa341e4e-3b8a-4eb9-acd1-372ddd78a456" providerId="AD" clId="Web-{5CC5AF49-7F01-FD03-CF31-A469DF6FD945}" dt="2022-07-07T21:27:56.533" v="521"/>
          <ac:spMkLst>
            <pc:docMk/>
            <pc:sldMk cId="3949089683" sldId="258"/>
            <ac:spMk id="19" creationId="{0007FE00-9498-4706-B255-6437B0252C02}"/>
          </ac:spMkLst>
        </pc:spChg>
      </pc:sldChg>
      <pc:sldChg chg="delSp modSp mod modClrScheme delDesignElem chgLayout">
        <pc:chgData name="Suffeena Denise Maureen Webb (2119292)" userId="S::2119292@student.uwtsd.ac.uk::fa341e4e-3b8a-4eb9-acd1-372ddd78a456" providerId="AD" clId="Web-{5CC5AF49-7F01-FD03-CF31-A469DF6FD945}" dt="2022-07-07T22:45:30.388" v="971" actId="20577"/>
        <pc:sldMkLst>
          <pc:docMk/>
          <pc:sldMk cId="2319433343" sldId="259"/>
        </pc:sldMkLst>
        <pc:spChg chg="mod ord">
          <ac:chgData name="Suffeena Denise Maureen Webb (2119292)" userId="S::2119292@student.uwtsd.ac.uk::fa341e4e-3b8a-4eb9-acd1-372ddd78a456" providerId="AD" clId="Web-{5CC5AF49-7F01-FD03-CF31-A469DF6FD945}" dt="2022-07-07T22:45:13.106" v="967" actId="14100"/>
          <ac:spMkLst>
            <pc:docMk/>
            <pc:sldMk cId="2319433343" sldId="259"/>
            <ac:spMk id="2" creationId="{37FCA8B9-1376-B80D-ED01-5A2CC5125FB6}"/>
          </ac:spMkLst>
        </pc:spChg>
        <pc:spChg chg="mod ord">
          <ac:chgData name="Suffeena Denise Maureen Webb (2119292)" userId="S::2119292@student.uwtsd.ac.uk::fa341e4e-3b8a-4eb9-acd1-372ddd78a456" providerId="AD" clId="Web-{5CC5AF49-7F01-FD03-CF31-A469DF6FD945}" dt="2022-07-07T22:45:30.388" v="971" actId="20577"/>
          <ac:spMkLst>
            <pc:docMk/>
            <pc:sldMk cId="2319433343" sldId="259"/>
            <ac:spMk id="9" creationId="{CCE5ECD2-B221-A80B-9D25-D2D25F17E5B3}"/>
          </ac:spMkLst>
        </pc:spChg>
        <pc:spChg chg="del">
          <ac:chgData name="Suffeena Denise Maureen Webb (2119292)" userId="S::2119292@student.uwtsd.ac.uk::fa341e4e-3b8a-4eb9-acd1-372ddd78a456" providerId="AD" clId="Web-{5CC5AF49-7F01-FD03-CF31-A469DF6FD945}" dt="2022-07-07T21:27:56.533" v="521"/>
          <ac:spMkLst>
            <pc:docMk/>
            <pc:sldMk cId="2319433343" sldId="259"/>
            <ac:spMk id="12" creationId="{4AC6B390-BC59-4F1D-A0EE-D71A92F0A0B2}"/>
          </ac:spMkLst>
        </pc:spChg>
        <pc:spChg chg="del">
          <ac:chgData name="Suffeena Denise Maureen Webb (2119292)" userId="S::2119292@student.uwtsd.ac.uk::fa341e4e-3b8a-4eb9-acd1-372ddd78a456" providerId="AD" clId="Web-{5CC5AF49-7F01-FD03-CF31-A469DF6FD945}" dt="2022-07-07T21:27:56.533" v="521"/>
          <ac:spMkLst>
            <pc:docMk/>
            <pc:sldMk cId="2319433343" sldId="259"/>
            <ac:spMk id="14" creationId="{B6C60D79-16F1-4C4B-B7E3-7634E7069CDE}"/>
          </ac:spMkLst>
        </pc:spChg>
        <pc:spChg chg="del">
          <ac:chgData name="Suffeena Denise Maureen Webb (2119292)" userId="S::2119292@student.uwtsd.ac.uk::fa341e4e-3b8a-4eb9-acd1-372ddd78a456" providerId="AD" clId="Web-{5CC5AF49-7F01-FD03-CF31-A469DF6FD945}" dt="2022-07-07T21:27:56.533" v="521"/>
          <ac:spMkLst>
            <pc:docMk/>
            <pc:sldMk cId="2319433343" sldId="259"/>
            <ac:spMk id="16" creationId="{426B127E-6498-4C77-9C9D-4553A5113B80}"/>
          </ac:spMkLst>
        </pc:spChg>
      </pc:sldChg>
      <pc:sldChg chg="addSp modSp mod modClrScheme chgLayout">
        <pc:chgData name="Suffeena Denise Maureen Webb (2119292)" userId="S::2119292@student.uwtsd.ac.uk::fa341e4e-3b8a-4eb9-acd1-372ddd78a456" providerId="AD" clId="Web-{5CC5AF49-7F01-FD03-CF31-A469DF6FD945}" dt="2022-07-07T22:27:30.747" v="761" actId="1076"/>
        <pc:sldMkLst>
          <pc:docMk/>
          <pc:sldMk cId="3077342725" sldId="260"/>
        </pc:sldMkLst>
        <pc:spChg chg="mod ord">
          <ac:chgData name="Suffeena Denise Maureen Webb (2119292)" userId="S::2119292@student.uwtsd.ac.uk::fa341e4e-3b8a-4eb9-acd1-372ddd78a456" providerId="AD" clId="Web-{5CC5AF49-7F01-FD03-CF31-A469DF6FD945}" dt="2022-07-07T21:30:36.490" v="535"/>
          <ac:spMkLst>
            <pc:docMk/>
            <pc:sldMk cId="3077342725" sldId="260"/>
            <ac:spMk id="2" creationId="{B8F74BDA-5677-7329-8C9A-0A452F0D3E0C}"/>
          </ac:spMkLst>
        </pc:spChg>
        <pc:spChg chg="mod ord">
          <ac:chgData name="Suffeena Denise Maureen Webb (2119292)" userId="S::2119292@student.uwtsd.ac.uk::fa341e4e-3b8a-4eb9-acd1-372ddd78a456" providerId="AD" clId="Web-{5CC5AF49-7F01-FD03-CF31-A469DF6FD945}" dt="2022-07-07T21:47:35.468" v="647" actId="14100"/>
          <ac:spMkLst>
            <pc:docMk/>
            <pc:sldMk cId="3077342725" sldId="260"/>
            <ac:spMk id="3" creationId="{245F7C7F-A64E-5017-50E8-13436B0CDA89}"/>
          </ac:spMkLst>
        </pc:spChg>
        <pc:spChg chg="add mod">
          <ac:chgData name="Suffeena Denise Maureen Webb (2119292)" userId="S::2119292@student.uwtsd.ac.uk::fa341e4e-3b8a-4eb9-acd1-372ddd78a456" providerId="AD" clId="Web-{5CC5AF49-7F01-FD03-CF31-A469DF6FD945}" dt="2022-07-07T22:25:19.009" v="717" actId="1076"/>
          <ac:spMkLst>
            <pc:docMk/>
            <pc:sldMk cId="3077342725" sldId="260"/>
            <ac:spMk id="11" creationId="{81095AF7-DDE6-C5B6-7167-8E28B6D932D9}"/>
          </ac:spMkLst>
        </pc:spChg>
        <pc:spChg chg="add mod">
          <ac:chgData name="Suffeena Denise Maureen Webb (2119292)" userId="S::2119292@student.uwtsd.ac.uk::fa341e4e-3b8a-4eb9-acd1-372ddd78a456" providerId="AD" clId="Web-{5CC5AF49-7F01-FD03-CF31-A469DF6FD945}" dt="2022-07-07T22:25:05.962" v="716" actId="1076"/>
          <ac:spMkLst>
            <pc:docMk/>
            <pc:sldMk cId="3077342725" sldId="260"/>
            <ac:spMk id="12" creationId="{536C81D7-EFDD-BD86-37DF-2B5B1465FFEA}"/>
          </ac:spMkLst>
        </pc:spChg>
        <pc:spChg chg="add mod">
          <ac:chgData name="Suffeena Denise Maureen Webb (2119292)" userId="S::2119292@student.uwtsd.ac.uk::fa341e4e-3b8a-4eb9-acd1-372ddd78a456" providerId="AD" clId="Web-{5CC5AF49-7F01-FD03-CF31-A469DF6FD945}" dt="2022-07-07T22:25:02.540" v="715" actId="1076"/>
          <ac:spMkLst>
            <pc:docMk/>
            <pc:sldMk cId="3077342725" sldId="260"/>
            <ac:spMk id="13" creationId="{5CD46FCC-2CE9-EEE1-B15D-18A462942D01}"/>
          </ac:spMkLst>
        </pc:spChg>
        <pc:spChg chg="add mod">
          <ac:chgData name="Suffeena Denise Maureen Webb (2119292)" userId="S::2119292@student.uwtsd.ac.uk::fa341e4e-3b8a-4eb9-acd1-372ddd78a456" providerId="AD" clId="Web-{5CC5AF49-7F01-FD03-CF31-A469DF6FD945}" dt="2022-07-07T22:27:22.356" v="758" actId="1076"/>
          <ac:spMkLst>
            <pc:docMk/>
            <pc:sldMk cId="3077342725" sldId="260"/>
            <ac:spMk id="14" creationId="{D01D834D-6368-F246-09C8-5A9E07BF81E8}"/>
          </ac:spMkLst>
        </pc:spChg>
        <pc:spChg chg="add mod">
          <ac:chgData name="Suffeena Denise Maureen Webb (2119292)" userId="S::2119292@student.uwtsd.ac.uk::fa341e4e-3b8a-4eb9-acd1-372ddd78a456" providerId="AD" clId="Web-{5CC5AF49-7F01-FD03-CF31-A469DF6FD945}" dt="2022-07-07T22:24:53.821" v="713" actId="1076"/>
          <ac:spMkLst>
            <pc:docMk/>
            <pc:sldMk cId="3077342725" sldId="260"/>
            <ac:spMk id="15" creationId="{23953DE3-A9BE-F4B4-A2E1-DA13B708CB27}"/>
          </ac:spMkLst>
        </pc:spChg>
        <pc:spChg chg="add mod">
          <ac:chgData name="Suffeena Denise Maureen Webb (2119292)" userId="S::2119292@student.uwtsd.ac.uk::fa341e4e-3b8a-4eb9-acd1-372ddd78a456" providerId="AD" clId="Web-{5CC5AF49-7F01-FD03-CF31-A469DF6FD945}" dt="2022-07-07T22:24:49.915" v="712" actId="1076"/>
          <ac:spMkLst>
            <pc:docMk/>
            <pc:sldMk cId="3077342725" sldId="260"/>
            <ac:spMk id="16" creationId="{A7219656-165D-38AD-ABEA-2C906B19F2B9}"/>
          </ac:spMkLst>
        </pc:spChg>
        <pc:spChg chg="add mod">
          <ac:chgData name="Suffeena Denise Maureen Webb (2119292)" userId="S::2119292@student.uwtsd.ac.uk::fa341e4e-3b8a-4eb9-acd1-372ddd78a456" providerId="AD" clId="Web-{5CC5AF49-7F01-FD03-CF31-A469DF6FD945}" dt="2022-07-07T22:27:16.325" v="757" actId="1076"/>
          <ac:spMkLst>
            <pc:docMk/>
            <pc:sldMk cId="3077342725" sldId="260"/>
            <ac:spMk id="17" creationId="{79975D2F-D79F-F3F5-9AE5-2AAE02996C27}"/>
          </ac:spMkLst>
        </pc:spChg>
        <pc:spChg chg="add mod">
          <ac:chgData name="Suffeena Denise Maureen Webb (2119292)" userId="S::2119292@student.uwtsd.ac.uk::fa341e4e-3b8a-4eb9-acd1-372ddd78a456" providerId="AD" clId="Web-{5CC5AF49-7F01-FD03-CF31-A469DF6FD945}" dt="2022-07-07T22:22:03.645" v="671" actId="14100"/>
          <ac:spMkLst>
            <pc:docMk/>
            <pc:sldMk cId="3077342725" sldId="260"/>
            <ac:spMk id="18" creationId="{FA4C5C93-48F3-F5FB-BB36-E1E35411EA23}"/>
          </ac:spMkLst>
        </pc:spChg>
        <pc:spChg chg="add mod">
          <ac:chgData name="Suffeena Denise Maureen Webb (2119292)" userId="S::2119292@student.uwtsd.ac.uk::fa341e4e-3b8a-4eb9-acd1-372ddd78a456" providerId="AD" clId="Web-{5CC5AF49-7F01-FD03-CF31-A469DF6FD945}" dt="2022-07-07T22:20:55.816" v="659" actId="14100"/>
          <ac:spMkLst>
            <pc:docMk/>
            <pc:sldMk cId="3077342725" sldId="260"/>
            <ac:spMk id="19" creationId="{25F4B2B8-4539-3D50-93B4-22A98CAB148B}"/>
          </ac:spMkLst>
        </pc:spChg>
        <pc:spChg chg="add mod">
          <ac:chgData name="Suffeena Denise Maureen Webb (2119292)" userId="S::2119292@student.uwtsd.ac.uk::fa341e4e-3b8a-4eb9-acd1-372ddd78a456" providerId="AD" clId="Web-{5CC5AF49-7F01-FD03-CF31-A469DF6FD945}" dt="2022-07-07T22:20:52.331" v="658" actId="1076"/>
          <ac:spMkLst>
            <pc:docMk/>
            <pc:sldMk cId="3077342725" sldId="260"/>
            <ac:spMk id="20" creationId="{8E92C995-80F8-09CA-5EB2-DF6BF217F510}"/>
          </ac:spMkLst>
        </pc:spChg>
        <pc:spChg chg="add mod">
          <ac:chgData name="Suffeena Denise Maureen Webb (2119292)" userId="S::2119292@student.uwtsd.ac.uk::fa341e4e-3b8a-4eb9-acd1-372ddd78a456" providerId="AD" clId="Web-{5CC5AF49-7F01-FD03-CF31-A469DF6FD945}" dt="2022-07-07T22:25:56.463" v="724" actId="1076"/>
          <ac:spMkLst>
            <pc:docMk/>
            <pc:sldMk cId="3077342725" sldId="260"/>
            <ac:spMk id="21" creationId="{0045B5E8-23DC-0381-743B-4BE070680D1E}"/>
          </ac:spMkLst>
        </pc:spChg>
        <pc:spChg chg="add mod">
          <ac:chgData name="Suffeena Denise Maureen Webb (2119292)" userId="S::2119292@student.uwtsd.ac.uk::fa341e4e-3b8a-4eb9-acd1-372ddd78a456" providerId="AD" clId="Web-{5CC5AF49-7F01-FD03-CF31-A469DF6FD945}" dt="2022-07-07T22:27:28.622" v="760" actId="1076"/>
          <ac:spMkLst>
            <pc:docMk/>
            <pc:sldMk cId="3077342725" sldId="260"/>
            <ac:spMk id="22" creationId="{41E8154E-8E24-E8DF-6E79-F728811AB2A2}"/>
          </ac:spMkLst>
        </pc:spChg>
        <pc:spChg chg="add mod">
          <ac:chgData name="Suffeena Denise Maureen Webb (2119292)" userId="S::2119292@student.uwtsd.ac.uk::fa341e4e-3b8a-4eb9-acd1-372ddd78a456" providerId="AD" clId="Web-{5CC5AF49-7F01-FD03-CF31-A469DF6FD945}" dt="2022-07-07T22:21:47.067" v="666" actId="14100"/>
          <ac:spMkLst>
            <pc:docMk/>
            <pc:sldMk cId="3077342725" sldId="260"/>
            <ac:spMk id="23" creationId="{7BBFAF77-2691-9EDD-107A-C81282C2938F}"/>
          </ac:spMkLst>
        </pc:spChg>
        <pc:spChg chg="add mod">
          <ac:chgData name="Suffeena Denise Maureen Webb (2119292)" userId="S::2119292@student.uwtsd.ac.uk::fa341e4e-3b8a-4eb9-acd1-372ddd78a456" providerId="AD" clId="Web-{5CC5AF49-7F01-FD03-CF31-A469DF6FD945}" dt="2022-07-07T22:22:42.474" v="688" actId="1076"/>
          <ac:spMkLst>
            <pc:docMk/>
            <pc:sldMk cId="3077342725" sldId="260"/>
            <ac:spMk id="24" creationId="{6100C629-10BD-83ED-963C-8DEF86199495}"/>
          </ac:spMkLst>
        </pc:spChg>
        <pc:spChg chg="add mod">
          <ac:chgData name="Suffeena Denise Maureen Webb (2119292)" userId="S::2119292@student.uwtsd.ac.uk::fa341e4e-3b8a-4eb9-acd1-372ddd78a456" providerId="AD" clId="Web-{5CC5AF49-7F01-FD03-CF31-A469DF6FD945}" dt="2022-07-07T22:26:19.917" v="729" actId="1076"/>
          <ac:spMkLst>
            <pc:docMk/>
            <pc:sldMk cId="3077342725" sldId="260"/>
            <ac:spMk id="25" creationId="{3307A706-C4CB-031E-EA3C-1439C2BA8B7D}"/>
          </ac:spMkLst>
        </pc:spChg>
        <pc:spChg chg="add mod">
          <ac:chgData name="Suffeena Denise Maureen Webb (2119292)" userId="S::2119292@student.uwtsd.ac.uk::fa341e4e-3b8a-4eb9-acd1-372ddd78a456" providerId="AD" clId="Web-{5CC5AF49-7F01-FD03-CF31-A469DF6FD945}" dt="2022-07-07T22:26:30.933" v="732" actId="1076"/>
          <ac:spMkLst>
            <pc:docMk/>
            <pc:sldMk cId="3077342725" sldId="260"/>
            <ac:spMk id="26" creationId="{ABE6D96D-446A-B5B7-2007-64B0297B7FA9}"/>
          </ac:spMkLst>
        </pc:spChg>
        <pc:cxnChg chg="add mod">
          <ac:chgData name="Suffeena Denise Maureen Webb (2119292)" userId="S::2119292@student.uwtsd.ac.uk::fa341e4e-3b8a-4eb9-acd1-372ddd78a456" providerId="AD" clId="Web-{5CC5AF49-7F01-FD03-CF31-A469DF6FD945}" dt="2022-07-07T20:21:48.956" v="228" actId="14100"/>
          <ac:cxnSpMkLst>
            <pc:docMk/>
            <pc:sldMk cId="3077342725" sldId="260"/>
            <ac:cxnSpMk id="4" creationId="{1593332A-6891-2365-B890-802AF1C71106}"/>
          </ac:cxnSpMkLst>
        </pc:cxnChg>
        <pc:cxnChg chg="add mod">
          <ac:chgData name="Suffeena Denise Maureen Webb (2119292)" userId="S::2119292@student.uwtsd.ac.uk::fa341e4e-3b8a-4eb9-acd1-372ddd78a456" providerId="AD" clId="Web-{5CC5AF49-7F01-FD03-CF31-A469DF6FD945}" dt="2022-07-07T22:25:34.791" v="718" actId="1076"/>
          <ac:cxnSpMkLst>
            <pc:docMk/>
            <pc:sldMk cId="3077342725" sldId="260"/>
            <ac:cxnSpMk id="5" creationId="{9DD5A44C-E008-974A-9C1B-9F3CEC5CCD66}"/>
          </ac:cxnSpMkLst>
        </pc:cxnChg>
        <pc:cxnChg chg="add mod">
          <ac:chgData name="Suffeena Denise Maureen Webb (2119292)" userId="S::2119292@student.uwtsd.ac.uk::fa341e4e-3b8a-4eb9-acd1-372ddd78a456" providerId="AD" clId="Web-{5CC5AF49-7F01-FD03-CF31-A469DF6FD945}" dt="2022-07-07T22:25:39.057" v="719" actId="1076"/>
          <ac:cxnSpMkLst>
            <pc:docMk/>
            <pc:sldMk cId="3077342725" sldId="260"/>
            <ac:cxnSpMk id="6" creationId="{7F5C01FD-FF40-FEF7-6E6A-A06F4F5E3405}"/>
          </ac:cxnSpMkLst>
        </pc:cxnChg>
        <pc:cxnChg chg="add mod">
          <ac:chgData name="Suffeena Denise Maureen Webb (2119292)" userId="S::2119292@student.uwtsd.ac.uk::fa341e4e-3b8a-4eb9-acd1-372ddd78a456" providerId="AD" clId="Web-{5CC5AF49-7F01-FD03-CF31-A469DF6FD945}" dt="2022-07-07T20:22:22.239" v="234" actId="1076"/>
          <ac:cxnSpMkLst>
            <pc:docMk/>
            <pc:sldMk cId="3077342725" sldId="260"/>
            <ac:cxnSpMk id="7" creationId="{AF4D2A33-52EE-A09D-3AC7-67F90F09A10B}"/>
          </ac:cxnSpMkLst>
        </pc:cxnChg>
        <pc:cxnChg chg="add mod">
          <ac:chgData name="Suffeena Denise Maureen Webb (2119292)" userId="S::2119292@student.uwtsd.ac.uk::fa341e4e-3b8a-4eb9-acd1-372ddd78a456" providerId="AD" clId="Web-{5CC5AF49-7F01-FD03-CF31-A469DF6FD945}" dt="2022-07-07T22:26:04.307" v="726" actId="1076"/>
          <ac:cxnSpMkLst>
            <pc:docMk/>
            <pc:sldMk cId="3077342725" sldId="260"/>
            <ac:cxnSpMk id="8" creationId="{4B400DE9-B8DF-9544-C9DC-4CB9171514C3}"/>
          </ac:cxnSpMkLst>
        </pc:cxnChg>
        <pc:cxnChg chg="add mod">
          <ac:chgData name="Suffeena Denise Maureen Webb (2119292)" userId="S::2119292@student.uwtsd.ac.uk::fa341e4e-3b8a-4eb9-acd1-372ddd78a456" providerId="AD" clId="Web-{5CC5AF49-7F01-FD03-CF31-A469DF6FD945}" dt="2022-07-07T22:27:30.747" v="761" actId="1076"/>
          <ac:cxnSpMkLst>
            <pc:docMk/>
            <pc:sldMk cId="3077342725" sldId="260"/>
            <ac:cxnSpMk id="9" creationId="{36EE8886-742C-48D2-822B-004873333472}"/>
          </ac:cxnSpMkLst>
        </pc:cxnChg>
        <pc:cxnChg chg="add mod">
          <ac:chgData name="Suffeena Denise Maureen Webb (2119292)" userId="S::2119292@student.uwtsd.ac.uk::fa341e4e-3b8a-4eb9-acd1-372ddd78a456" providerId="AD" clId="Web-{5CC5AF49-7F01-FD03-CF31-A469DF6FD945}" dt="2022-07-07T22:25:58.323" v="725" actId="1076"/>
          <ac:cxnSpMkLst>
            <pc:docMk/>
            <pc:sldMk cId="3077342725" sldId="260"/>
            <ac:cxnSpMk id="10" creationId="{6F8B027B-8D5C-0A67-B7D1-A22E804EF58A}"/>
          </ac:cxnSpMkLst>
        </pc:cxnChg>
      </pc:sldChg>
      <pc:sldChg chg="modSp mod modClrScheme chgLayout">
        <pc:chgData name="Suffeena Denise Maureen Webb (2119292)" userId="S::2119292@student.uwtsd.ac.uk::fa341e4e-3b8a-4eb9-acd1-372ddd78a456" providerId="AD" clId="Web-{5CC5AF49-7F01-FD03-CF31-A469DF6FD945}" dt="2022-07-07T21:37:24.672" v="596" actId="20577"/>
        <pc:sldMkLst>
          <pc:docMk/>
          <pc:sldMk cId="56817684" sldId="261"/>
        </pc:sldMkLst>
        <pc:spChg chg="mod ord">
          <ac:chgData name="Suffeena Denise Maureen Webb (2119292)" userId="S::2119292@student.uwtsd.ac.uk::fa341e4e-3b8a-4eb9-acd1-372ddd78a456" providerId="AD" clId="Web-{5CC5AF49-7F01-FD03-CF31-A469DF6FD945}" dt="2022-07-07T21:30:36.490" v="535"/>
          <ac:spMkLst>
            <pc:docMk/>
            <pc:sldMk cId="56817684" sldId="261"/>
            <ac:spMk id="2" creationId="{3D971B65-77E8-6072-0331-48FAB52BA239}"/>
          </ac:spMkLst>
        </pc:spChg>
        <pc:spChg chg="mod ord">
          <ac:chgData name="Suffeena Denise Maureen Webb (2119292)" userId="S::2119292@student.uwtsd.ac.uk::fa341e4e-3b8a-4eb9-acd1-372ddd78a456" providerId="AD" clId="Web-{5CC5AF49-7F01-FD03-CF31-A469DF6FD945}" dt="2022-07-07T21:37:24.672" v="596" actId="20577"/>
          <ac:spMkLst>
            <pc:docMk/>
            <pc:sldMk cId="56817684" sldId="261"/>
            <ac:spMk id="3" creationId="{F636A545-8F71-F252-93F5-59FD7611AD16}"/>
          </ac:spMkLst>
        </pc:spChg>
      </pc:sldChg>
      <pc:sldChg chg="modSp mod modClrScheme chgLayout">
        <pc:chgData name="Suffeena Denise Maureen Webb (2119292)" userId="S::2119292@student.uwtsd.ac.uk::fa341e4e-3b8a-4eb9-acd1-372ddd78a456" providerId="AD" clId="Web-{5CC5AF49-7F01-FD03-CF31-A469DF6FD945}" dt="2022-07-07T21:37:17.125" v="583" actId="20577"/>
        <pc:sldMkLst>
          <pc:docMk/>
          <pc:sldMk cId="4289204419" sldId="262"/>
        </pc:sldMkLst>
        <pc:spChg chg="mod ord">
          <ac:chgData name="Suffeena Denise Maureen Webb (2119292)" userId="S::2119292@student.uwtsd.ac.uk::fa341e4e-3b8a-4eb9-acd1-372ddd78a456" providerId="AD" clId="Web-{5CC5AF49-7F01-FD03-CF31-A469DF6FD945}" dt="2022-07-07T21:30:36.490" v="535"/>
          <ac:spMkLst>
            <pc:docMk/>
            <pc:sldMk cId="4289204419" sldId="262"/>
            <ac:spMk id="2" creationId="{B0749805-A09E-5EFC-4D6C-83A0A6D03E08}"/>
          </ac:spMkLst>
        </pc:spChg>
        <pc:spChg chg="mod ord">
          <ac:chgData name="Suffeena Denise Maureen Webb (2119292)" userId="S::2119292@student.uwtsd.ac.uk::fa341e4e-3b8a-4eb9-acd1-372ddd78a456" providerId="AD" clId="Web-{5CC5AF49-7F01-FD03-CF31-A469DF6FD945}" dt="2022-07-07T21:37:17.125" v="583" actId="20577"/>
          <ac:spMkLst>
            <pc:docMk/>
            <pc:sldMk cId="4289204419" sldId="262"/>
            <ac:spMk id="3" creationId="{733CD086-D682-362B-CACD-AF274597D9EE}"/>
          </ac:spMkLst>
        </pc:spChg>
      </pc:sldChg>
      <pc:sldChg chg="modSp mod modClrScheme chgLayout">
        <pc:chgData name="Suffeena Denise Maureen Webb (2119292)" userId="S::2119292@student.uwtsd.ac.uk::fa341e4e-3b8a-4eb9-acd1-372ddd78a456" providerId="AD" clId="Web-{5CC5AF49-7F01-FD03-CF31-A469DF6FD945}" dt="2022-07-07T21:30:36.490" v="535"/>
        <pc:sldMkLst>
          <pc:docMk/>
          <pc:sldMk cId="3795341937" sldId="263"/>
        </pc:sldMkLst>
        <pc:spChg chg="mod ord">
          <ac:chgData name="Suffeena Denise Maureen Webb (2119292)" userId="S::2119292@student.uwtsd.ac.uk::fa341e4e-3b8a-4eb9-acd1-372ddd78a456" providerId="AD" clId="Web-{5CC5AF49-7F01-FD03-CF31-A469DF6FD945}" dt="2022-07-07T21:30:36.490" v="535"/>
          <ac:spMkLst>
            <pc:docMk/>
            <pc:sldMk cId="3795341937" sldId="263"/>
            <ac:spMk id="2" creationId="{AB91973C-0892-64A8-4350-0E0FB3E8872A}"/>
          </ac:spMkLst>
        </pc:spChg>
        <pc:spChg chg="mod ord">
          <ac:chgData name="Suffeena Denise Maureen Webb (2119292)" userId="S::2119292@student.uwtsd.ac.uk::fa341e4e-3b8a-4eb9-acd1-372ddd78a456" providerId="AD" clId="Web-{5CC5AF49-7F01-FD03-CF31-A469DF6FD945}" dt="2022-07-07T21:30:36.490" v="535"/>
          <ac:spMkLst>
            <pc:docMk/>
            <pc:sldMk cId="3795341937" sldId="263"/>
            <ac:spMk id="3" creationId="{4B26268A-83DF-03A8-DA10-384E918DD534}"/>
          </ac:spMkLst>
        </pc:spChg>
      </pc:sldChg>
      <pc:sldChg chg="addSp delSp modSp mod setBg modClrScheme delDesignElem chgLayout">
        <pc:chgData name="Suffeena Denise Maureen Webb (2119292)" userId="S::2119292@student.uwtsd.ac.uk::fa341e4e-3b8a-4eb9-acd1-372ddd78a456" providerId="AD" clId="Web-{5CC5AF49-7F01-FD03-CF31-A469DF6FD945}" dt="2022-07-07T21:30:45.819" v="539"/>
        <pc:sldMkLst>
          <pc:docMk/>
          <pc:sldMk cId="3409703572" sldId="264"/>
        </pc:sldMkLst>
        <pc:spChg chg="mod ord">
          <ac:chgData name="Suffeena Denise Maureen Webb (2119292)" userId="S::2119292@student.uwtsd.ac.uk::fa341e4e-3b8a-4eb9-acd1-372ddd78a456" providerId="AD" clId="Web-{5CC5AF49-7F01-FD03-CF31-A469DF6FD945}" dt="2022-07-07T21:30:45.819" v="539"/>
          <ac:spMkLst>
            <pc:docMk/>
            <pc:sldMk cId="3409703572" sldId="264"/>
            <ac:spMk id="2" creationId="{92837801-4FBA-49AA-4FC5-D35F63475983}"/>
          </ac:spMkLst>
        </pc:spChg>
        <pc:spChg chg="add del mod ord">
          <ac:chgData name="Suffeena Denise Maureen Webb (2119292)" userId="S::2119292@student.uwtsd.ac.uk::fa341e4e-3b8a-4eb9-acd1-372ddd78a456" providerId="AD" clId="Web-{5CC5AF49-7F01-FD03-CF31-A469DF6FD945}" dt="2022-07-07T21:30:45.819" v="539"/>
          <ac:spMkLst>
            <pc:docMk/>
            <pc:sldMk cId="3409703572" sldId="264"/>
            <ac:spMk id="3" creationId="{3D09DA6F-DF05-4FE1-7535-71A8F79FF4BD}"/>
          </ac:spMkLst>
        </pc:spChg>
        <pc:spChg chg="add del">
          <ac:chgData name="Suffeena Denise Maureen Webb (2119292)" userId="S::2119292@student.uwtsd.ac.uk::fa341e4e-3b8a-4eb9-acd1-372ddd78a456" providerId="AD" clId="Web-{5CC5AF49-7F01-FD03-CF31-A469DF6FD945}" dt="2022-07-07T21:30:45.819" v="539"/>
          <ac:spMkLst>
            <pc:docMk/>
            <pc:sldMk cId="3409703572" sldId="264"/>
            <ac:spMk id="9" creationId="{876248C8-0720-48AB-91BA-5F530BB41E5E}"/>
          </ac:spMkLst>
        </pc:spChg>
        <pc:spChg chg="add del">
          <ac:chgData name="Suffeena Denise Maureen Webb (2119292)" userId="S::2119292@student.uwtsd.ac.uk::fa341e4e-3b8a-4eb9-acd1-372ddd78a456" providerId="AD" clId="Web-{5CC5AF49-7F01-FD03-CF31-A469DF6FD945}" dt="2022-07-07T21:30:45.819" v="539"/>
          <ac:spMkLst>
            <pc:docMk/>
            <pc:sldMk cId="3409703572" sldId="264"/>
            <ac:spMk id="11" creationId="{523BEDA7-D0B8-4802-8168-92452653BC9F}"/>
          </ac:spMkLst>
        </pc:spChg>
        <pc:spChg chg="add del">
          <ac:chgData name="Suffeena Denise Maureen Webb (2119292)" userId="S::2119292@student.uwtsd.ac.uk::fa341e4e-3b8a-4eb9-acd1-372ddd78a456" providerId="AD" clId="Web-{5CC5AF49-7F01-FD03-CF31-A469DF6FD945}" dt="2022-07-07T21:30:45.819" v="539"/>
          <ac:spMkLst>
            <pc:docMk/>
            <pc:sldMk cId="3409703572" sldId="264"/>
            <ac:spMk id="13" creationId="{D2EFF34B-7B1A-4F9D-8CEE-A40962BC7C21}"/>
          </ac:spMkLst>
        </pc:spChg>
        <pc:graphicFrameChg chg="add del mod ord modGraphic">
          <ac:chgData name="Suffeena Denise Maureen Webb (2119292)" userId="S::2119292@student.uwtsd.ac.uk::fa341e4e-3b8a-4eb9-acd1-372ddd78a456" providerId="AD" clId="Web-{5CC5AF49-7F01-FD03-CF31-A469DF6FD945}" dt="2022-07-07T21:30:45.819" v="539"/>
          <ac:graphicFrameMkLst>
            <pc:docMk/>
            <pc:sldMk cId="3409703572" sldId="264"/>
            <ac:graphicFrameMk id="5" creationId="{ECF0662A-1BE6-22F3-BAE8-C3E66A2D8B37}"/>
          </ac:graphicFrameMkLst>
        </pc:graphicFrameChg>
      </pc:sldChg>
      <pc:sldMasterChg chg="del delSldLayout">
        <pc:chgData name="Suffeena Denise Maureen Webb (2119292)" userId="S::2119292@student.uwtsd.ac.uk::fa341e4e-3b8a-4eb9-acd1-372ddd78a456" providerId="AD" clId="Web-{5CC5AF49-7F01-FD03-CF31-A469DF6FD945}" dt="2022-07-07T21:27:56.533" v="521"/>
        <pc:sldMasterMkLst>
          <pc:docMk/>
          <pc:sldMasterMk cId="4021464305" sldId="2147483669"/>
        </pc:sldMasterMkLst>
        <pc:sldLayoutChg chg="del">
          <pc:chgData name="Suffeena Denise Maureen Webb (2119292)" userId="S::2119292@student.uwtsd.ac.uk::fa341e4e-3b8a-4eb9-acd1-372ddd78a456" providerId="AD" clId="Web-{5CC5AF49-7F01-FD03-CF31-A469DF6FD945}" dt="2022-07-07T21:27:56.533" v="521"/>
          <pc:sldLayoutMkLst>
            <pc:docMk/>
            <pc:sldMasterMk cId="4021464305" sldId="2147483669"/>
            <pc:sldLayoutMk cId="2971394830" sldId="2147483670"/>
          </pc:sldLayoutMkLst>
        </pc:sldLayoutChg>
        <pc:sldLayoutChg chg="del">
          <pc:chgData name="Suffeena Denise Maureen Webb (2119292)" userId="S::2119292@student.uwtsd.ac.uk::fa341e4e-3b8a-4eb9-acd1-372ddd78a456" providerId="AD" clId="Web-{5CC5AF49-7F01-FD03-CF31-A469DF6FD945}" dt="2022-07-07T21:27:56.533" v="521"/>
          <pc:sldLayoutMkLst>
            <pc:docMk/>
            <pc:sldMasterMk cId="4021464305" sldId="2147483669"/>
            <pc:sldLayoutMk cId="4118925476" sldId="2147483671"/>
          </pc:sldLayoutMkLst>
        </pc:sldLayoutChg>
        <pc:sldLayoutChg chg="del">
          <pc:chgData name="Suffeena Denise Maureen Webb (2119292)" userId="S::2119292@student.uwtsd.ac.uk::fa341e4e-3b8a-4eb9-acd1-372ddd78a456" providerId="AD" clId="Web-{5CC5AF49-7F01-FD03-CF31-A469DF6FD945}" dt="2022-07-07T21:27:56.533" v="521"/>
          <pc:sldLayoutMkLst>
            <pc:docMk/>
            <pc:sldMasterMk cId="4021464305" sldId="2147483669"/>
            <pc:sldLayoutMk cId="2874850921" sldId="2147483672"/>
          </pc:sldLayoutMkLst>
        </pc:sldLayoutChg>
        <pc:sldLayoutChg chg="del">
          <pc:chgData name="Suffeena Denise Maureen Webb (2119292)" userId="S::2119292@student.uwtsd.ac.uk::fa341e4e-3b8a-4eb9-acd1-372ddd78a456" providerId="AD" clId="Web-{5CC5AF49-7F01-FD03-CF31-A469DF6FD945}" dt="2022-07-07T21:27:56.533" v="521"/>
          <pc:sldLayoutMkLst>
            <pc:docMk/>
            <pc:sldMasterMk cId="4021464305" sldId="2147483669"/>
            <pc:sldLayoutMk cId="2691090684" sldId="2147483673"/>
          </pc:sldLayoutMkLst>
        </pc:sldLayoutChg>
        <pc:sldLayoutChg chg="del">
          <pc:chgData name="Suffeena Denise Maureen Webb (2119292)" userId="S::2119292@student.uwtsd.ac.uk::fa341e4e-3b8a-4eb9-acd1-372ddd78a456" providerId="AD" clId="Web-{5CC5AF49-7F01-FD03-CF31-A469DF6FD945}" dt="2022-07-07T21:27:56.533" v="521"/>
          <pc:sldLayoutMkLst>
            <pc:docMk/>
            <pc:sldMasterMk cId="4021464305" sldId="2147483669"/>
            <pc:sldLayoutMk cId="4094282411" sldId="2147483674"/>
          </pc:sldLayoutMkLst>
        </pc:sldLayoutChg>
        <pc:sldLayoutChg chg="del">
          <pc:chgData name="Suffeena Denise Maureen Webb (2119292)" userId="S::2119292@student.uwtsd.ac.uk::fa341e4e-3b8a-4eb9-acd1-372ddd78a456" providerId="AD" clId="Web-{5CC5AF49-7F01-FD03-CF31-A469DF6FD945}" dt="2022-07-07T21:27:56.533" v="521"/>
          <pc:sldLayoutMkLst>
            <pc:docMk/>
            <pc:sldMasterMk cId="4021464305" sldId="2147483669"/>
            <pc:sldLayoutMk cId="1552487973" sldId="2147483675"/>
          </pc:sldLayoutMkLst>
        </pc:sldLayoutChg>
        <pc:sldLayoutChg chg="del">
          <pc:chgData name="Suffeena Denise Maureen Webb (2119292)" userId="S::2119292@student.uwtsd.ac.uk::fa341e4e-3b8a-4eb9-acd1-372ddd78a456" providerId="AD" clId="Web-{5CC5AF49-7F01-FD03-CF31-A469DF6FD945}" dt="2022-07-07T21:27:56.533" v="521"/>
          <pc:sldLayoutMkLst>
            <pc:docMk/>
            <pc:sldMasterMk cId="4021464305" sldId="2147483669"/>
            <pc:sldLayoutMk cId="3981810505" sldId="2147483676"/>
          </pc:sldLayoutMkLst>
        </pc:sldLayoutChg>
        <pc:sldLayoutChg chg="del">
          <pc:chgData name="Suffeena Denise Maureen Webb (2119292)" userId="S::2119292@student.uwtsd.ac.uk::fa341e4e-3b8a-4eb9-acd1-372ddd78a456" providerId="AD" clId="Web-{5CC5AF49-7F01-FD03-CF31-A469DF6FD945}" dt="2022-07-07T21:27:56.533" v="521"/>
          <pc:sldLayoutMkLst>
            <pc:docMk/>
            <pc:sldMasterMk cId="4021464305" sldId="2147483669"/>
            <pc:sldLayoutMk cId="3648360658" sldId="2147483677"/>
          </pc:sldLayoutMkLst>
        </pc:sldLayoutChg>
        <pc:sldLayoutChg chg="del">
          <pc:chgData name="Suffeena Denise Maureen Webb (2119292)" userId="S::2119292@student.uwtsd.ac.uk::fa341e4e-3b8a-4eb9-acd1-372ddd78a456" providerId="AD" clId="Web-{5CC5AF49-7F01-FD03-CF31-A469DF6FD945}" dt="2022-07-07T21:27:56.533" v="521"/>
          <pc:sldLayoutMkLst>
            <pc:docMk/>
            <pc:sldMasterMk cId="4021464305" sldId="2147483669"/>
            <pc:sldLayoutMk cId="122634952" sldId="2147483678"/>
          </pc:sldLayoutMkLst>
        </pc:sldLayoutChg>
        <pc:sldLayoutChg chg="del">
          <pc:chgData name="Suffeena Denise Maureen Webb (2119292)" userId="S::2119292@student.uwtsd.ac.uk::fa341e4e-3b8a-4eb9-acd1-372ddd78a456" providerId="AD" clId="Web-{5CC5AF49-7F01-FD03-CF31-A469DF6FD945}" dt="2022-07-07T21:27:56.533" v="521"/>
          <pc:sldLayoutMkLst>
            <pc:docMk/>
            <pc:sldMasterMk cId="4021464305" sldId="2147483669"/>
            <pc:sldLayoutMk cId="3136355148" sldId="2147483679"/>
          </pc:sldLayoutMkLst>
        </pc:sldLayoutChg>
        <pc:sldLayoutChg chg="del">
          <pc:chgData name="Suffeena Denise Maureen Webb (2119292)" userId="S::2119292@student.uwtsd.ac.uk::fa341e4e-3b8a-4eb9-acd1-372ddd78a456" providerId="AD" clId="Web-{5CC5AF49-7F01-FD03-CF31-A469DF6FD945}" dt="2022-07-07T21:27:56.533" v="521"/>
          <pc:sldLayoutMkLst>
            <pc:docMk/>
            <pc:sldMasterMk cId="4021464305" sldId="2147483669"/>
            <pc:sldLayoutMk cId="1322357033" sldId="2147483680"/>
          </pc:sldLayoutMkLst>
        </pc:sldLayoutChg>
      </pc:sldMasterChg>
      <pc:sldMasterChg chg="add del addSldLayout delSldLayout modSldLayout">
        <pc:chgData name="Suffeena Denise Maureen Webb (2119292)" userId="S::2119292@student.uwtsd.ac.uk::fa341e4e-3b8a-4eb9-acd1-372ddd78a456" providerId="AD" clId="Web-{5CC5AF49-7F01-FD03-CF31-A469DF6FD945}" dt="2022-07-07T21:30:36.490" v="535"/>
        <pc:sldMasterMkLst>
          <pc:docMk/>
          <pc:sldMasterMk cId="3093573685" sldId="2147483681"/>
        </pc:sldMasterMkLst>
        <pc:sldLayoutChg chg="add del mod replId">
          <pc:chgData name="Suffeena Denise Maureen Webb (2119292)" userId="S::2119292@student.uwtsd.ac.uk::fa341e4e-3b8a-4eb9-acd1-372ddd78a456" providerId="AD" clId="Web-{5CC5AF49-7F01-FD03-CF31-A469DF6FD945}" dt="2022-07-07T21:30:36.490" v="535"/>
          <pc:sldLayoutMkLst>
            <pc:docMk/>
            <pc:sldMasterMk cId="3093573685" sldId="2147483681"/>
            <pc:sldLayoutMk cId="3311834597" sldId="2147483682"/>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3093573685" sldId="2147483681"/>
            <pc:sldLayoutMk cId="3803863680" sldId="2147483683"/>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3093573685" sldId="2147483681"/>
            <pc:sldLayoutMk cId="3246748171" sldId="2147483684"/>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3093573685" sldId="2147483681"/>
            <pc:sldLayoutMk cId="3443133576" sldId="2147483685"/>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3093573685" sldId="2147483681"/>
            <pc:sldLayoutMk cId="574430963" sldId="2147483686"/>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3093573685" sldId="2147483681"/>
            <pc:sldLayoutMk cId="3597893513" sldId="2147483687"/>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3093573685" sldId="2147483681"/>
            <pc:sldLayoutMk cId="2582023996" sldId="2147483688"/>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3093573685" sldId="2147483681"/>
            <pc:sldLayoutMk cId="3407505494" sldId="2147483689"/>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3093573685" sldId="2147483681"/>
            <pc:sldLayoutMk cId="3058913838" sldId="2147483690"/>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3093573685" sldId="2147483681"/>
            <pc:sldLayoutMk cId="2876207825" sldId="2147483691"/>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3093573685" sldId="2147483681"/>
            <pc:sldLayoutMk cId="1493040035" sldId="2147483692"/>
          </pc:sldLayoutMkLst>
        </pc:sldLayoutChg>
      </pc:sldMasterChg>
      <pc:sldMasterChg chg="add del addSldLayout delSldLayout modSldLayout">
        <pc:chgData name="Suffeena Denise Maureen Webb (2119292)" userId="S::2119292@student.uwtsd.ac.uk::fa341e4e-3b8a-4eb9-acd1-372ddd78a456" providerId="AD" clId="Web-{5CC5AF49-7F01-FD03-CF31-A469DF6FD945}" dt="2022-07-07T21:30:36.490" v="535"/>
        <pc:sldMasterMkLst>
          <pc:docMk/>
          <pc:sldMasterMk cId="2534980133" sldId="2147483693"/>
        </pc:sldMasterMkLst>
        <pc:sldLayoutChg chg="add del mod replId">
          <pc:chgData name="Suffeena Denise Maureen Webb (2119292)" userId="S::2119292@student.uwtsd.ac.uk::fa341e4e-3b8a-4eb9-acd1-372ddd78a456" providerId="AD" clId="Web-{5CC5AF49-7F01-FD03-CF31-A469DF6FD945}" dt="2022-07-07T21:30:36.490" v="535"/>
          <pc:sldLayoutMkLst>
            <pc:docMk/>
            <pc:sldMasterMk cId="2534980133" sldId="2147483693"/>
            <pc:sldLayoutMk cId="942194289" sldId="2147483694"/>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2534980133" sldId="2147483693"/>
            <pc:sldLayoutMk cId="115086254" sldId="2147483695"/>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2534980133" sldId="2147483693"/>
            <pc:sldLayoutMk cId="3374715251" sldId="2147483696"/>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2534980133" sldId="2147483693"/>
            <pc:sldLayoutMk cId="3813823995" sldId="2147483697"/>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2534980133" sldId="2147483693"/>
            <pc:sldLayoutMk cId="2849249519" sldId="2147483698"/>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2534980133" sldId="2147483693"/>
            <pc:sldLayoutMk cId="3383328174" sldId="2147483699"/>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2534980133" sldId="2147483693"/>
            <pc:sldLayoutMk cId="516860832" sldId="2147483700"/>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2534980133" sldId="2147483693"/>
            <pc:sldLayoutMk cId="1278682747" sldId="2147483701"/>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2534980133" sldId="2147483693"/>
            <pc:sldLayoutMk cId="3197846998" sldId="2147483702"/>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2534980133" sldId="2147483693"/>
            <pc:sldLayoutMk cId="987661490" sldId="2147483703"/>
          </pc:sldLayoutMkLst>
        </pc:sldLayoutChg>
        <pc:sldLayoutChg chg="add del mod replId">
          <pc:chgData name="Suffeena Denise Maureen Webb (2119292)" userId="S::2119292@student.uwtsd.ac.uk::fa341e4e-3b8a-4eb9-acd1-372ddd78a456" providerId="AD" clId="Web-{5CC5AF49-7F01-FD03-CF31-A469DF6FD945}" dt="2022-07-07T21:30:36.490" v="535"/>
          <pc:sldLayoutMkLst>
            <pc:docMk/>
            <pc:sldMasterMk cId="2534980133" sldId="2147483693"/>
            <pc:sldLayoutMk cId="1642619960" sldId="2147483704"/>
          </pc:sldLayoutMkLst>
        </pc:sldLayoutChg>
      </pc:sldMasterChg>
      <pc:sldMasterChg chg="add del addSldLayout delSldLayout modSldLayout">
        <pc:chgData name="Suffeena Denise Maureen Webb (2119292)" userId="S::2119292@student.uwtsd.ac.uk::fa341e4e-3b8a-4eb9-acd1-372ddd78a456" providerId="AD" clId="Web-{5CC5AF49-7F01-FD03-CF31-A469DF6FD945}" dt="2022-07-07T21:30:32.787" v="534"/>
        <pc:sldMasterMkLst>
          <pc:docMk/>
          <pc:sldMasterMk cId="152384568" sldId="2147483705"/>
        </pc:sldMasterMkLst>
        <pc:sldLayoutChg chg="add del mod replId">
          <pc:chgData name="Suffeena Denise Maureen Webb (2119292)" userId="S::2119292@student.uwtsd.ac.uk::fa341e4e-3b8a-4eb9-acd1-372ddd78a456" providerId="AD" clId="Web-{5CC5AF49-7F01-FD03-CF31-A469DF6FD945}" dt="2022-07-07T21:30:32.787" v="534"/>
          <pc:sldLayoutMkLst>
            <pc:docMk/>
            <pc:sldMasterMk cId="152384568" sldId="2147483705"/>
            <pc:sldLayoutMk cId="2814325481" sldId="2147483706"/>
          </pc:sldLayoutMkLst>
        </pc:sldLayoutChg>
        <pc:sldLayoutChg chg="add del mod replId">
          <pc:chgData name="Suffeena Denise Maureen Webb (2119292)" userId="S::2119292@student.uwtsd.ac.uk::fa341e4e-3b8a-4eb9-acd1-372ddd78a456" providerId="AD" clId="Web-{5CC5AF49-7F01-FD03-CF31-A469DF6FD945}" dt="2022-07-07T21:30:32.787" v="534"/>
          <pc:sldLayoutMkLst>
            <pc:docMk/>
            <pc:sldMasterMk cId="152384568" sldId="2147483705"/>
            <pc:sldLayoutMk cId="3953895030" sldId="2147483707"/>
          </pc:sldLayoutMkLst>
        </pc:sldLayoutChg>
        <pc:sldLayoutChg chg="add del mod replId">
          <pc:chgData name="Suffeena Denise Maureen Webb (2119292)" userId="S::2119292@student.uwtsd.ac.uk::fa341e4e-3b8a-4eb9-acd1-372ddd78a456" providerId="AD" clId="Web-{5CC5AF49-7F01-FD03-CF31-A469DF6FD945}" dt="2022-07-07T21:30:32.787" v="534"/>
          <pc:sldLayoutMkLst>
            <pc:docMk/>
            <pc:sldMasterMk cId="152384568" sldId="2147483705"/>
            <pc:sldLayoutMk cId="3871016258" sldId="2147483708"/>
          </pc:sldLayoutMkLst>
        </pc:sldLayoutChg>
        <pc:sldLayoutChg chg="add del mod replId">
          <pc:chgData name="Suffeena Denise Maureen Webb (2119292)" userId="S::2119292@student.uwtsd.ac.uk::fa341e4e-3b8a-4eb9-acd1-372ddd78a456" providerId="AD" clId="Web-{5CC5AF49-7F01-FD03-CF31-A469DF6FD945}" dt="2022-07-07T21:30:32.787" v="534"/>
          <pc:sldLayoutMkLst>
            <pc:docMk/>
            <pc:sldMasterMk cId="152384568" sldId="2147483705"/>
            <pc:sldLayoutMk cId="629184324" sldId="2147483709"/>
          </pc:sldLayoutMkLst>
        </pc:sldLayoutChg>
        <pc:sldLayoutChg chg="add del mod replId">
          <pc:chgData name="Suffeena Denise Maureen Webb (2119292)" userId="S::2119292@student.uwtsd.ac.uk::fa341e4e-3b8a-4eb9-acd1-372ddd78a456" providerId="AD" clId="Web-{5CC5AF49-7F01-FD03-CF31-A469DF6FD945}" dt="2022-07-07T21:30:32.787" v="534"/>
          <pc:sldLayoutMkLst>
            <pc:docMk/>
            <pc:sldMasterMk cId="152384568" sldId="2147483705"/>
            <pc:sldLayoutMk cId="878910046" sldId="2147483710"/>
          </pc:sldLayoutMkLst>
        </pc:sldLayoutChg>
        <pc:sldLayoutChg chg="add del mod replId">
          <pc:chgData name="Suffeena Denise Maureen Webb (2119292)" userId="S::2119292@student.uwtsd.ac.uk::fa341e4e-3b8a-4eb9-acd1-372ddd78a456" providerId="AD" clId="Web-{5CC5AF49-7F01-FD03-CF31-A469DF6FD945}" dt="2022-07-07T21:30:32.787" v="534"/>
          <pc:sldLayoutMkLst>
            <pc:docMk/>
            <pc:sldMasterMk cId="152384568" sldId="2147483705"/>
            <pc:sldLayoutMk cId="3959865809" sldId="2147483711"/>
          </pc:sldLayoutMkLst>
        </pc:sldLayoutChg>
        <pc:sldLayoutChg chg="add del mod replId">
          <pc:chgData name="Suffeena Denise Maureen Webb (2119292)" userId="S::2119292@student.uwtsd.ac.uk::fa341e4e-3b8a-4eb9-acd1-372ddd78a456" providerId="AD" clId="Web-{5CC5AF49-7F01-FD03-CF31-A469DF6FD945}" dt="2022-07-07T21:30:32.787" v="534"/>
          <pc:sldLayoutMkLst>
            <pc:docMk/>
            <pc:sldMasterMk cId="152384568" sldId="2147483705"/>
            <pc:sldLayoutMk cId="512522753" sldId="2147483712"/>
          </pc:sldLayoutMkLst>
        </pc:sldLayoutChg>
        <pc:sldLayoutChg chg="add del mod replId">
          <pc:chgData name="Suffeena Denise Maureen Webb (2119292)" userId="S::2119292@student.uwtsd.ac.uk::fa341e4e-3b8a-4eb9-acd1-372ddd78a456" providerId="AD" clId="Web-{5CC5AF49-7F01-FD03-CF31-A469DF6FD945}" dt="2022-07-07T21:30:32.787" v="534"/>
          <pc:sldLayoutMkLst>
            <pc:docMk/>
            <pc:sldMasterMk cId="152384568" sldId="2147483705"/>
            <pc:sldLayoutMk cId="3968034483" sldId="2147483713"/>
          </pc:sldLayoutMkLst>
        </pc:sldLayoutChg>
        <pc:sldLayoutChg chg="add del mod replId">
          <pc:chgData name="Suffeena Denise Maureen Webb (2119292)" userId="S::2119292@student.uwtsd.ac.uk::fa341e4e-3b8a-4eb9-acd1-372ddd78a456" providerId="AD" clId="Web-{5CC5AF49-7F01-FD03-CF31-A469DF6FD945}" dt="2022-07-07T21:30:32.787" v="534"/>
          <pc:sldLayoutMkLst>
            <pc:docMk/>
            <pc:sldMasterMk cId="152384568" sldId="2147483705"/>
            <pc:sldLayoutMk cId="2912862878" sldId="2147483714"/>
          </pc:sldLayoutMkLst>
        </pc:sldLayoutChg>
        <pc:sldLayoutChg chg="add del mod replId">
          <pc:chgData name="Suffeena Denise Maureen Webb (2119292)" userId="S::2119292@student.uwtsd.ac.uk::fa341e4e-3b8a-4eb9-acd1-372ddd78a456" providerId="AD" clId="Web-{5CC5AF49-7F01-FD03-CF31-A469DF6FD945}" dt="2022-07-07T21:30:32.787" v="534"/>
          <pc:sldLayoutMkLst>
            <pc:docMk/>
            <pc:sldMasterMk cId="152384568" sldId="2147483705"/>
            <pc:sldLayoutMk cId="819814486" sldId="2147483715"/>
          </pc:sldLayoutMkLst>
        </pc:sldLayoutChg>
        <pc:sldLayoutChg chg="add del mod replId">
          <pc:chgData name="Suffeena Denise Maureen Webb (2119292)" userId="S::2119292@student.uwtsd.ac.uk::fa341e4e-3b8a-4eb9-acd1-372ddd78a456" providerId="AD" clId="Web-{5CC5AF49-7F01-FD03-CF31-A469DF6FD945}" dt="2022-07-07T21:30:32.787" v="534"/>
          <pc:sldLayoutMkLst>
            <pc:docMk/>
            <pc:sldMasterMk cId="152384568" sldId="2147483705"/>
            <pc:sldLayoutMk cId="3692545940" sldId="2147483716"/>
          </pc:sldLayoutMkLst>
        </pc:sldLayoutChg>
      </pc:sldMasterChg>
      <pc:sldMasterChg chg="add del addSldLayout delSldLayout modSldLayout">
        <pc:chgData name="Suffeena Denise Maureen Webb (2119292)" userId="S::2119292@student.uwtsd.ac.uk::fa341e4e-3b8a-4eb9-acd1-372ddd78a456" providerId="AD" clId="Web-{5CC5AF49-7F01-FD03-CF31-A469DF6FD945}" dt="2022-07-07T21:30:29.490" v="533"/>
        <pc:sldMasterMkLst>
          <pc:docMk/>
          <pc:sldMasterMk cId="1307454076" sldId="2147483717"/>
        </pc:sldMasterMkLst>
        <pc:sldLayoutChg chg="add del mod replId">
          <pc:chgData name="Suffeena Denise Maureen Webb (2119292)" userId="S::2119292@student.uwtsd.ac.uk::fa341e4e-3b8a-4eb9-acd1-372ddd78a456" providerId="AD" clId="Web-{5CC5AF49-7F01-FD03-CF31-A469DF6FD945}" dt="2022-07-07T21:30:29.490" v="533"/>
          <pc:sldLayoutMkLst>
            <pc:docMk/>
            <pc:sldMasterMk cId="1307454076" sldId="2147483717"/>
            <pc:sldLayoutMk cId="553776160" sldId="2147483718"/>
          </pc:sldLayoutMkLst>
        </pc:sldLayoutChg>
        <pc:sldLayoutChg chg="add del mod replId">
          <pc:chgData name="Suffeena Denise Maureen Webb (2119292)" userId="S::2119292@student.uwtsd.ac.uk::fa341e4e-3b8a-4eb9-acd1-372ddd78a456" providerId="AD" clId="Web-{5CC5AF49-7F01-FD03-CF31-A469DF6FD945}" dt="2022-07-07T21:30:29.490" v="533"/>
          <pc:sldLayoutMkLst>
            <pc:docMk/>
            <pc:sldMasterMk cId="1307454076" sldId="2147483717"/>
            <pc:sldLayoutMk cId="1676212649" sldId="2147483719"/>
          </pc:sldLayoutMkLst>
        </pc:sldLayoutChg>
        <pc:sldLayoutChg chg="add del mod replId">
          <pc:chgData name="Suffeena Denise Maureen Webb (2119292)" userId="S::2119292@student.uwtsd.ac.uk::fa341e4e-3b8a-4eb9-acd1-372ddd78a456" providerId="AD" clId="Web-{5CC5AF49-7F01-FD03-CF31-A469DF6FD945}" dt="2022-07-07T21:30:29.490" v="533"/>
          <pc:sldLayoutMkLst>
            <pc:docMk/>
            <pc:sldMasterMk cId="1307454076" sldId="2147483717"/>
            <pc:sldLayoutMk cId="2082972855" sldId="2147483720"/>
          </pc:sldLayoutMkLst>
        </pc:sldLayoutChg>
        <pc:sldLayoutChg chg="add del mod replId">
          <pc:chgData name="Suffeena Denise Maureen Webb (2119292)" userId="S::2119292@student.uwtsd.ac.uk::fa341e4e-3b8a-4eb9-acd1-372ddd78a456" providerId="AD" clId="Web-{5CC5AF49-7F01-FD03-CF31-A469DF6FD945}" dt="2022-07-07T21:30:29.490" v="533"/>
          <pc:sldLayoutMkLst>
            <pc:docMk/>
            <pc:sldMasterMk cId="1307454076" sldId="2147483717"/>
            <pc:sldLayoutMk cId="1930501530" sldId="2147483721"/>
          </pc:sldLayoutMkLst>
        </pc:sldLayoutChg>
        <pc:sldLayoutChg chg="add del mod replId">
          <pc:chgData name="Suffeena Denise Maureen Webb (2119292)" userId="S::2119292@student.uwtsd.ac.uk::fa341e4e-3b8a-4eb9-acd1-372ddd78a456" providerId="AD" clId="Web-{5CC5AF49-7F01-FD03-CF31-A469DF6FD945}" dt="2022-07-07T21:30:29.490" v="533"/>
          <pc:sldLayoutMkLst>
            <pc:docMk/>
            <pc:sldMasterMk cId="1307454076" sldId="2147483717"/>
            <pc:sldLayoutMk cId="2882926298" sldId="2147483722"/>
          </pc:sldLayoutMkLst>
        </pc:sldLayoutChg>
        <pc:sldLayoutChg chg="add del mod replId">
          <pc:chgData name="Suffeena Denise Maureen Webb (2119292)" userId="S::2119292@student.uwtsd.ac.uk::fa341e4e-3b8a-4eb9-acd1-372ddd78a456" providerId="AD" clId="Web-{5CC5AF49-7F01-FD03-CF31-A469DF6FD945}" dt="2022-07-07T21:30:29.490" v="533"/>
          <pc:sldLayoutMkLst>
            <pc:docMk/>
            <pc:sldMasterMk cId="1307454076" sldId="2147483717"/>
            <pc:sldLayoutMk cId="1556785881" sldId="2147483723"/>
          </pc:sldLayoutMkLst>
        </pc:sldLayoutChg>
        <pc:sldLayoutChg chg="add del mod replId">
          <pc:chgData name="Suffeena Denise Maureen Webb (2119292)" userId="S::2119292@student.uwtsd.ac.uk::fa341e4e-3b8a-4eb9-acd1-372ddd78a456" providerId="AD" clId="Web-{5CC5AF49-7F01-FD03-CF31-A469DF6FD945}" dt="2022-07-07T21:30:29.490" v="533"/>
          <pc:sldLayoutMkLst>
            <pc:docMk/>
            <pc:sldMasterMk cId="1307454076" sldId="2147483717"/>
            <pc:sldLayoutMk cId="1782915835" sldId="2147483724"/>
          </pc:sldLayoutMkLst>
        </pc:sldLayoutChg>
        <pc:sldLayoutChg chg="add del mod replId">
          <pc:chgData name="Suffeena Denise Maureen Webb (2119292)" userId="S::2119292@student.uwtsd.ac.uk::fa341e4e-3b8a-4eb9-acd1-372ddd78a456" providerId="AD" clId="Web-{5CC5AF49-7F01-FD03-CF31-A469DF6FD945}" dt="2022-07-07T21:30:29.490" v="533"/>
          <pc:sldLayoutMkLst>
            <pc:docMk/>
            <pc:sldMasterMk cId="1307454076" sldId="2147483717"/>
            <pc:sldLayoutMk cId="2064441411" sldId="2147483725"/>
          </pc:sldLayoutMkLst>
        </pc:sldLayoutChg>
        <pc:sldLayoutChg chg="add del mod replId">
          <pc:chgData name="Suffeena Denise Maureen Webb (2119292)" userId="S::2119292@student.uwtsd.ac.uk::fa341e4e-3b8a-4eb9-acd1-372ddd78a456" providerId="AD" clId="Web-{5CC5AF49-7F01-FD03-CF31-A469DF6FD945}" dt="2022-07-07T21:30:29.490" v="533"/>
          <pc:sldLayoutMkLst>
            <pc:docMk/>
            <pc:sldMasterMk cId="1307454076" sldId="2147483717"/>
            <pc:sldLayoutMk cId="280431408" sldId="2147483726"/>
          </pc:sldLayoutMkLst>
        </pc:sldLayoutChg>
        <pc:sldLayoutChg chg="add del mod replId">
          <pc:chgData name="Suffeena Denise Maureen Webb (2119292)" userId="S::2119292@student.uwtsd.ac.uk::fa341e4e-3b8a-4eb9-acd1-372ddd78a456" providerId="AD" clId="Web-{5CC5AF49-7F01-FD03-CF31-A469DF6FD945}" dt="2022-07-07T21:30:29.490" v="533"/>
          <pc:sldLayoutMkLst>
            <pc:docMk/>
            <pc:sldMasterMk cId="1307454076" sldId="2147483717"/>
            <pc:sldLayoutMk cId="3848250387" sldId="2147483727"/>
          </pc:sldLayoutMkLst>
        </pc:sldLayoutChg>
        <pc:sldLayoutChg chg="add del mod replId">
          <pc:chgData name="Suffeena Denise Maureen Webb (2119292)" userId="S::2119292@student.uwtsd.ac.uk::fa341e4e-3b8a-4eb9-acd1-372ddd78a456" providerId="AD" clId="Web-{5CC5AF49-7F01-FD03-CF31-A469DF6FD945}" dt="2022-07-07T21:30:29.490" v="533"/>
          <pc:sldLayoutMkLst>
            <pc:docMk/>
            <pc:sldMasterMk cId="1307454076" sldId="2147483717"/>
            <pc:sldLayoutMk cId="3516791616" sldId="2147483728"/>
          </pc:sldLayoutMkLst>
        </pc:sldLayoutChg>
      </pc:sldMasterChg>
      <pc:sldMasterChg chg="add del addSldLayout delSldLayout modSldLayout">
        <pc:chgData name="Suffeena Denise Maureen Webb (2119292)" userId="S::2119292@student.uwtsd.ac.uk::fa341e4e-3b8a-4eb9-acd1-372ddd78a456" providerId="AD" clId="Web-{5CC5AF49-7F01-FD03-CF31-A469DF6FD945}" dt="2022-07-07T21:30:27.193" v="532"/>
        <pc:sldMasterMkLst>
          <pc:docMk/>
          <pc:sldMasterMk cId="2697600072" sldId="2147483729"/>
        </pc:sldMasterMkLst>
        <pc:sldLayoutChg chg="add del mod replId">
          <pc:chgData name="Suffeena Denise Maureen Webb (2119292)" userId="S::2119292@student.uwtsd.ac.uk::fa341e4e-3b8a-4eb9-acd1-372ddd78a456" providerId="AD" clId="Web-{5CC5AF49-7F01-FD03-CF31-A469DF6FD945}" dt="2022-07-07T21:30:27.193" v="532"/>
          <pc:sldLayoutMkLst>
            <pc:docMk/>
            <pc:sldMasterMk cId="2697600072" sldId="2147483729"/>
            <pc:sldLayoutMk cId="15214541" sldId="2147483730"/>
          </pc:sldLayoutMkLst>
        </pc:sldLayoutChg>
        <pc:sldLayoutChg chg="add del mod replId">
          <pc:chgData name="Suffeena Denise Maureen Webb (2119292)" userId="S::2119292@student.uwtsd.ac.uk::fa341e4e-3b8a-4eb9-acd1-372ddd78a456" providerId="AD" clId="Web-{5CC5AF49-7F01-FD03-CF31-A469DF6FD945}" dt="2022-07-07T21:30:27.193" v="532"/>
          <pc:sldLayoutMkLst>
            <pc:docMk/>
            <pc:sldMasterMk cId="2697600072" sldId="2147483729"/>
            <pc:sldLayoutMk cId="803613677" sldId="2147483731"/>
          </pc:sldLayoutMkLst>
        </pc:sldLayoutChg>
        <pc:sldLayoutChg chg="add del mod replId">
          <pc:chgData name="Suffeena Denise Maureen Webb (2119292)" userId="S::2119292@student.uwtsd.ac.uk::fa341e4e-3b8a-4eb9-acd1-372ddd78a456" providerId="AD" clId="Web-{5CC5AF49-7F01-FD03-CF31-A469DF6FD945}" dt="2022-07-07T21:30:27.193" v="532"/>
          <pc:sldLayoutMkLst>
            <pc:docMk/>
            <pc:sldMasterMk cId="2697600072" sldId="2147483729"/>
            <pc:sldLayoutMk cId="2813995696" sldId="2147483732"/>
          </pc:sldLayoutMkLst>
        </pc:sldLayoutChg>
        <pc:sldLayoutChg chg="add del mod replId">
          <pc:chgData name="Suffeena Denise Maureen Webb (2119292)" userId="S::2119292@student.uwtsd.ac.uk::fa341e4e-3b8a-4eb9-acd1-372ddd78a456" providerId="AD" clId="Web-{5CC5AF49-7F01-FD03-CF31-A469DF6FD945}" dt="2022-07-07T21:30:27.193" v="532"/>
          <pc:sldLayoutMkLst>
            <pc:docMk/>
            <pc:sldMasterMk cId="2697600072" sldId="2147483729"/>
            <pc:sldLayoutMk cId="2879375636" sldId="2147483733"/>
          </pc:sldLayoutMkLst>
        </pc:sldLayoutChg>
        <pc:sldLayoutChg chg="add del mod replId">
          <pc:chgData name="Suffeena Denise Maureen Webb (2119292)" userId="S::2119292@student.uwtsd.ac.uk::fa341e4e-3b8a-4eb9-acd1-372ddd78a456" providerId="AD" clId="Web-{5CC5AF49-7F01-FD03-CF31-A469DF6FD945}" dt="2022-07-07T21:30:27.193" v="532"/>
          <pc:sldLayoutMkLst>
            <pc:docMk/>
            <pc:sldMasterMk cId="2697600072" sldId="2147483729"/>
            <pc:sldLayoutMk cId="2545118910" sldId="2147483734"/>
          </pc:sldLayoutMkLst>
        </pc:sldLayoutChg>
        <pc:sldLayoutChg chg="add del mod replId">
          <pc:chgData name="Suffeena Denise Maureen Webb (2119292)" userId="S::2119292@student.uwtsd.ac.uk::fa341e4e-3b8a-4eb9-acd1-372ddd78a456" providerId="AD" clId="Web-{5CC5AF49-7F01-FD03-CF31-A469DF6FD945}" dt="2022-07-07T21:30:27.193" v="532"/>
          <pc:sldLayoutMkLst>
            <pc:docMk/>
            <pc:sldMasterMk cId="2697600072" sldId="2147483729"/>
            <pc:sldLayoutMk cId="729657204" sldId="2147483735"/>
          </pc:sldLayoutMkLst>
        </pc:sldLayoutChg>
        <pc:sldLayoutChg chg="add del mod replId">
          <pc:chgData name="Suffeena Denise Maureen Webb (2119292)" userId="S::2119292@student.uwtsd.ac.uk::fa341e4e-3b8a-4eb9-acd1-372ddd78a456" providerId="AD" clId="Web-{5CC5AF49-7F01-FD03-CF31-A469DF6FD945}" dt="2022-07-07T21:30:27.193" v="532"/>
          <pc:sldLayoutMkLst>
            <pc:docMk/>
            <pc:sldMasterMk cId="2697600072" sldId="2147483729"/>
            <pc:sldLayoutMk cId="212081928" sldId="2147483736"/>
          </pc:sldLayoutMkLst>
        </pc:sldLayoutChg>
        <pc:sldLayoutChg chg="add del mod replId">
          <pc:chgData name="Suffeena Denise Maureen Webb (2119292)" userId="S::2119292@student.uwtsd.ac.uk::fa341e4e-3b8a-4eb9-acd1-372ddd78a456" providerId="AD" clId="Web-{5CC5AF49-7F01-FD03-CF31-A469DF6FD945}" dt="2022-07-07T21:30:27.193" v="532"/>
          <pc:sldLayoutMkLst>
            <pc:docMk/>
            <pc:sldMasterMk cId="2697600072" sldId="2147483729"/>
            <pc:sldLayoutMk cId="616073212" sldId="2147483737"/>
          </pc:sldLayoutMkLst>
        </pc:sldLayoutChg>
        <pc:sldLayoutChg chg="add del mod replId">
          <pc:chgData name="Suffeena Denise Maureen Webb (2119292)" userId="S::2119292@student.uwtsd.ac.uk::fa341e4e-3b8a-4eb9-acd1-372ddd78a456" providerId="AD" clId="Web-{5CC5AF49-7F01-FD03-CF31-A469DF6FD945}" dt="2022-07-07T21:30:27.193" v="532"/>
          <pc:sldLayoutMkLst>
            <pc:docMk/>
            <pc:sldMasterMk cId="2697600072" sldId="2147483729"/>
            <pc:sldLayoutMk cId="3318554359" sldId="2147483738"/>
          </pc:sldLayoutMkLst>
        </pc:sldLayoutChg>
        <pc:sldLayoutChg chg="add del mod replId">
          <pc:chgData name="Suffeena Denise Maureen Webb (2119292)" userId="S::2119292@student.uwtsd.ac.uk::fa341e4e-3b8a-4eb9-acd1-372ddd78a456" providerId="AD" clId="Web-{5CC5AF49-7F01-FD03-CF31-A469DF6FD945}" dt="2022-07-07T21:30:27.193" v="532"/>
          <pc:sldLayoutMkLst>
            <pc:docMk/>
            <pc:sldMasterMk cId="2697600072" sldId="2147483729"/>
            <pc:sldLayoutMk cId="1466230656" sldId="2147483739"/>
          </pc:sldLayoutMkLst>
        </pc:sldLayoutChg>
        <pc:sldLayoutChg chg="add del mod replId">
          <pc:chgData name="Suffeena Denise Maureen Webb (2119292)" userId="S::2119292@student.uwtsd.ac.uk::fa341e4e-3b8a-4eb9-acd1-372ddd78a456" providerId="AD" clId="Web-{5CC5AF49-7F01-FD03-CF31-A469DF6FD945}" dt="2022-07-07T21:30:27.193" v="532"/>
          <pc:sldLayoutMkLst>
            <pc:docMk/>
            <pc:sldMasterMk cId="2697600072" sldId="2147483729"/>
            <pc:sldLayoutMk cId="461069712" sldId="2147483740"/>
          </pc:sldLayoutMkLst>
        </pc:sldLayoutChg>
      </pc:sldMasterChg>
    </pc:docChg>
  </pc:docChgLst>
  <pc:docChgLst>
    <pc:chgData name="Suffeena Denise Maureen Webb (2119292)" userId="S::2119292@student.uwtsd.ac.uk::fa341e4e-3b8a-4eb9-acd1-372ddd78a456" providerId="AD" clId="Web-{7532DA53-579B-48C1-BC4C-BE69B7F7830B}"/>
    <pc:docChg chg="addSld modSld addMainMaster delMainMaster">
      <pc:chgData name="Suffeena Denise Maureen Webb (2119292)" userId="S::2119292@student.uwtsd.ac.uk::fa341e4e-3b8a-4eb9-acd1-372ddd78a456" providerId="AD" clId="Web-{7532DA53-579B-48C1-BC4C-BE69B7F7830B}" dt="2022-07-07T09:32:06.242" v="125"/>
      <pc:docMkLst>
        <pc:docMk/>
      </pc:docMkLst>
      <pc:sldChg chg="addSp modSp mod setBg modClrScheme setClrOvrMap chgLayout">
        <pc:chgData name="Suffeena Denise Maureen Webb (2119292)" userId="S::2119292@student.uwtsd.ac.uk::fa341e4e-3b8a-4eb9-acd1-372ddd78a456" providerId="AD" clId="Web-{7532DA53-579B-48C1-BC4C-BE69B7F7830B}" dt="2022-07-06T21:43:03.765" v="52"/>
        <pc:sldMkLst>
          <pc:docMk/>
          <pc:sldMk cId="3402371617" sldId="256"/>
        </pc:sldMkLst>
        <pc:spChg chg="mod">
          <ac:chgData name="Suffeena Denise Maureen Webb (2119292)" userId="S::2119292@student.uwtsd.ac.uk::fa341e4e-3b8a-4eb9-acd1-372ddd78a456" providerId="AD" clId="Web-{7532DA53-579B-48C1-BC4C-BE69B7F7830B}" dt="2022-07-06T21:43:03.765" v="52"/>
          <ac:spMkLst>
            <pc:docMk/>
            <pc:sldMk cId="3402371617" sldId="256"/>
            <ac:spMk id="2" creationId="{00000000-0000-0000-0000-000000000000}"/>
          </ac:spMkLst>
        </pc:spChg>
        <pc:spChg chg="mod">
          <ac:chgData name="Suffeena Denise Maureen Webb (2119292)" userId="S::2119292@student.uwtsd.ac.uk::fa341e4e-3b8a-4eb9-acd1-372ddd78a456" providerId="AD" clId="Web-{7532DA53-579B-48C1-BC4C-BE69B7F7830B}" dt="2022-07-06T21:43:03.765" v="52"/>
          <ac:spMkLst>
            <pc:docMk/>
            <pc:sldMk cId="3402371617" sldId="256"/>
            <ac:spMk id="3" creationId="{00000000-0000-0000-0000-000000000000}"/>
          </ac:spMkLst>
        </pc:spChg>
        <pc:spChg chg="add">
          <ac:chgData name="Suffeena Denise Maureen Webb (2119292)" userId="S::2119292@student.uwtsd.ac.uk::fa341e4e-3b8a-4eb9-acd1-372ddd78a456" providerId="AD" clId="Web-{7532DA53-579B-48C1-BC4C-BE69B7F7830B}" dt="2022-07-06T21:43:03.765" v="52"/>
          <ac:spMkLst>
            <pc:docMk/>
            <pc:sldMk cId="3402371617" sldId="256"/>
            <ac:spMk id="9" creationId="{0671A8AE-40A1-4631-A6B8-581AFF065482}"/>
          </ac:spMkLst>
        </pc:spChg>
        <pc:spChg chg="add">
          <ac:chgData name="Suffeena Denise Maureen Webb (2119292)" userId="S::2119292@student.uwtsd.ac.uk::fa341e4e-3b8a-4eb9-acd1-372ddd78a456" providerId="AD" clId="Web-{7532DA53-579B-48C1-BC4C-BE69B7F7830B}" dt="2022-07-06T21:43:03.765" v="52"/>
          <ac:spMkLst>
            <pc:docMk/>
            <pc:sldMk cId="3402371617" sldId="256"/>
            <ac:spMk id="11" creationId="{A44CD100-6267-4E62-AA64-2182A3A6A1C0}"/>
          </ac:spMkLst>
        </pc:spChg>
        <pc:picChg chg="add">
          <ac:chgData name="Suffeena Denise Maureen Webb (2119292)" userId="S::2119292@student.uwtsd.ac.uk::fa341e4e-3b8a-4eb9-acd1-372ddd78a456" providerId="AD" clId="Web-{7532DA53-579B-48C1-BC4C-BE69B7F7830B}" dt="2022-07-06T21:43:03.765" v="52"/>
          <ac:picMkLst>
            <pc:docMk/>
            <pc:sldMk cId="3402371617" sldId="256"/>
            <ac:picMk id="4" creationId="{A0643CBC-EA90-FFE0-7228-5F31D00385BE}"/>
          </ac:picMkLst>
        </pc:picChg>
      </pc:sldChg>
      <pc:sldChg chg="modSp new">
        <pc:chgData name="Suffeena Denise Maureen Webb (2119292)" userId="S::2119292@student.uwtsd.ac.uk::fa341e4e-3b8a-4eb9-acd1-372ddd78a456" providerId="AD" clId="Web-{7532DA53-579B-48C1-BC4C-BE69B7F7830B}" dt="2022-07-06T21:47:30.087" v="110" actId="20577"/>
        <pc:sldMkLst>
          <pc:docMk/>
          <pc:sldMk cId="66272292" sldId="257"/>
        </pc:sldMkLst>
        <pc:spChg chg="mod">
          <ac:chgData name="Suffeena Denise Maureen Webb (2119292)" userId="S::2119292@student.uwtsd.ac.uk::fa341e4e-3b8a-4eb9-acd1-372ddd78a456" providerId="AD" clId="Web-{7532DA53-579B-48C1-BC4C-BE69B7F7830B}" dt="2022-07-06T21:47:30.087" v="110" actId="20577"/>
          <ac:spMkLst>
            <pc:docMk/>
            <pc:sldMk cId="66272292" sldId="257"/>
            <ac:spMk id="2" creationId="{0F0DE8FE-1AC7-A78C-D1E4-ACE41E78B2C9}"/>
          </ac:spMkLst>
        </pc:spChg>
      </pc:sldChg>
      <pc:sldChg chg="addSp delSp modSp new">
        <pc:chgData name="Suffeena Denise Maureen Webb (2119292)" userId="S::2119292@student.uwtsd.ac.uk::fa341e4e-3b8a-4eb9-acd1-372ddd78a456" providerId="AD" clId="Web-{7532DA53-579B-48C1-BC4C-BE69B7F7830B}" dt="2022-07-07T09:32:06.242" v="125"/>
        <pc:sldMkLst>
          <pc:docMk/>
          <pc:sldMk cId="3949089683" sldId="258"/>
        </pc:sldMkLst>
        <pc:spChg chg="mod">
          <ac:chgData name="Suffeena Denise Maureen Webb (2119292)" userId="S::2119292@student.uwtsd.ac.uk::fa341e4e-3b8a-4eb9-acd1-372ddd78a456" providerId="AD" clId="Web-{7532DA53-579B-48C1-BC4C-BE69B7F7830B}" dt="2022-07-06T21:47:17.024" v="108" actId="20577"/>
          <ac:spMkLst>
            <pc:docMk/>
            <pc:sldMk cId="3949089683" sldId="258"/>
            <ac:spMk id="2" creationId="{B1C5D72E-B7E1-68AD-A01E-2B5FB4F3B776}"/>
          </ac:spMkLst>
        </pc:spChg>
        <pc:spChg chg="del">
          <ac:chgData name="Suffeena Denise Maureen Webb (2119292)" userId="S::2119292@student.uwtsd.ac.uk::fa341e4e-3b8a-4eb9-acd1-372ddd78a456" providerId="AD" clId="Web-{7532DA53-579B-48C1-BC4C-BE69B7F7830B}" dt="2022-07-07T09:32:06.149" v="122"/>
          <ac:spMkLst>
            <pc:docMk/>
            <pc:sldMk cId="3949089683" sldId="258"/>
            <ac:spMk id="3" creationId="{6FF0EC71-61A0-68A6-31A6-4DE4C575A3ED}"/>
          </ac:spMkLst>
        </pc:spChg>
        <pc:spChg chg="add mod">
          <ac:chgData name="Suffeena Denise Maureen Webb (2119292)" userId="S::2119292@student.uwtsd.ac.uk::fa341e4e-3b8a-4eb9-acd1-372ddd78a456" providerId="AD" clId="Web-{7532DA53-579B-48C1-BC4C-BE69B7F7830B}" dt="2022-07-07T09:32:06.242" v="125"/>
          <ac:spMkLst>
            <pc:docMk/>
            <pc:sldMk cId="3949089683" sldId="258"/>
            <ac:spMk id="5" creationId="{5E440C9D-9FA2-2B78-A4F1-374875D0DD44}"/>
          </ac:spMkLst>
        </pc:spChg>
        <pc:picChg chg="add mod ord">
          <ac:chgData name="Suffeena Denise Maureen Webb (2119292)" userId="S::2119292@student.uwtsd.ac.uk::fa341e4e-3b8a-4eb9-acd1-372ddd78a456" providerId="AD" clId="Web-{7532DA53-579B-48C1-BC4C-BE69B7F7830B}" dt="2022-07-07T09:32:06.180" v="123"/>
          <ac:picMkLst>
            <pc:docMk/>
            <pc:sldMk cId="3949089683" sldId="258"/>
            <ac:picMk id="4" creationId="{751E513A-1792-6F4C-FD2F-ED5721FF3B12}"/>
          </ac:picMkLst>
        </pc:picChg>
      </pc:sldChg>
      <pc:sldChg chg="modSp new">
        <pc:chgData name="Suffeena Denise Maureen Webb (2119292)" userId="S::2119292@student.uwtsd.ac.uk::fa341e4e-3b8a-4eb9-acd1-372ddd78a456" providerId="AD" clId="Web-{7532DA53-579B-48C1-BC4C-BE69B7F7830B}" dt="2022-07-06T21:47:03.804" v="106" actId="20577"/>
        <pc:sldMkLst>
          <pc:docMk/>
          <pc:sldMk cId="2319433343" sldId="259"/>
        </pc:sldMkLst>
        <pc:spChg chg="mod">
          <ac:chgData name="Suffeena Denise Maureen Webb (2119292)" userId="S::2119292@student.uwtsd.ac.uk::fa341e4e-3b8a-4eb9-acd1-372ddd78a456" providerId="AD" clId="Web-{7532DA53-579B-48C1-BC4C-BE69B7F7830B}" dt="2022-07-06T21:47:03.804" v="106" actId="20577"/>
          <ac:spMkLst>
            <pc:docMk/>
            <pc:sldMk cId="2319433343" sldId="259"/>
            <ac:spMk id="2" creationId="{37FCA8B9-1376-B80D-ED01-5A2CC5125FB6}"/>
          </ac:spMkLst>
        </pc:spChg>
      </pc:sldChg>
      <pc:sldChg chg="modSp new">
        <pc:chgData name="Suffeena Denise Maureen Webb (2119292)" userId="S::2119292@student.uwtsd.ac.uk::fa341e4e-3b8a-4eb9-acd1-372ddd78a456" providerId="AD" clId="Web-{7532DA53-579B-48C1-BC4C-BE69B7F7830B}" dt="2022-07-06T21:46:37.771" v="101" actId="20577"/>
        <pc:sldMkLst>
          <pc:docMk/>
          <pc:sldMk cId="3077342725" sldId="260"/>
        </pc:sldMkLst>
        <pc:spChg chg="mod">
          <ac:chgData name="Suffeena Denise Maureen Webb (2119292)" userId="S::2119292@student.uwtsd.ac.uk::fa341e4e-3b8a-4eb9-acd1-372ddd78a456" providerId="AD" clId="Web-{7532DA53-579B-48C1-BC4C-BE69B7F7830B}" dt="2022-07-06T21:46:37.771" v="101" actId="20577"/>
          <ac:spMkLst>
            <pc:docMk/>
            <pc:sldMk cId="3077342725" sldId="260"/>
            <ac:spMk id="2" creationId="{B8F74BDA-5677-7329-8C9A-0A452F0D3E0C}"/>
          </ac:spMkLst>
        </pc:spChg>
      </pc:sldChg>
      <pc:sldChg chg="modSp new">
        <pc:chgData name="Suffeena Denise Maureen Webb (2119292)" userId="S::2119292@student.uwtsd.ac.uk::fa341e4e-3b8a-4eb9-acd1-372ddd78a456" providerId="AD" clId="Web-{7532DA53-579B-48C1-BC4C-BE69B7F7830B}" dt="2022-07-06T21:46:26.004" v="99" actId="20577"/>
        <pc:sldMkLst>
          <pc:docMk/>
          <pc:sldMk cId="56817684" sldId="261"/>
        </pc:sldMkLst>
        <pc:spChg chg="mod">
          <ac:chgData name="Suffeena Denise Maureen Webb (2119292)" userId="S::2119292@student.uwtsd.ac.uk::fa341e4e-3b8a-4eb9-acd1-372ddd78a456" providerId="AD" clId="Web-{7532DA53-579B-48C1-BC4C-BE69B7F7830B}" dt="2022-07-06T21:46:26.004" v="99" actId="20577"/>
          <ac:spMkLst>
            <pc:docMk/>
            <pc:sldMk cId="56817684" sldId="261"/>
            <ac:spMk id="2" creationId="{3D971B65-77E8-6072-0331-48FAB52BA239}"/>
          </ac:spMkLst>
        </pc:spChg>
      </pc:sldChg>
      <pc:sldChg chg="modSp new">
        <pc:chgData name="Suffeena Denise Maureen Webb (2119292)" userId="S::2119292@student.uwtsd.ac.uk::fa341e4e-3b8a-4eb9-acd1-372ddd78a456" providerId="AD" clId="Web-{7532DA53-579B-48C1-BC4C-BE69B7F7830B}" dt="2022-07-06T21:46:02.534" v="97" actId="20577"/>
        <pc:sldMkLst>
          <pc:docMk/>
          <pc:sldMk cId="4289204419" sldId="262"/>
        </pc:sldMkLst>
        <pc:spChg chg="mod">
          <ac:chgData name="Suffeena Denise Maureen Webb (2119292)" userId="S::2119292@student.uwtsd.ac.uk::fa341e4e-3b8a-4eb9-acd1-372ddd78a456" providerId="AD" clId="Web-{7532DA53-579B-48C1-BC4C-BE69B7F7830B}" dt="2022-07-06T21:46:02.534" v="97" actId="20577"/>
          <ac:spMkLst>
            <pc:docMk/>
            <pc:sldMk cId="4289204419" sldId="262"/>
            <ac:spMk id="2" creationId="{B0749805-A09E-5EFC-4D6C-83A0A6D03E08}"/>
          </ac:spMkLst>
        </pc:spChg>
      </pc:sldChg>
      <pc:sldChg chg="modSp new">
        <pc:chgData name="Suffeena Denise Maureen Webb (2119292)" userId="S::2119292@student.uwtsd.ac.uk::fa341e4e-3b8a-4eb9-acd1-372ddd78a456" providerId="AD" clId="Web-{7532DA53-579B-48C1-BC4C-BE69B7F7830B}" dt="2022-07-06T21:47:43.995" v="112" actId="20577"/>
        <pc:sldMkLst>
          <pc:docMk/>
          <pc:sldMk cId="3795341937" sldId="263"/>
        </pc:sldMkLst>
        <pc:spChg chg="mod">
          <ac:chgData name="Suffeena Denise Maureen Webb (2119292)" userId="S::2119292@student.uwtsd.ac.uk::fa341e4e-3b8a-4eb9-acd1-372ddd78a456" providerId="AD" clId="Web-{7532DA53-579B-48C1-BC4C-BE69B7F7830B}" dt="2022-07-06T21:45:46.454" v="95" actId="20577"/>
          <ac:spMkLst>
            <pc:docMk/>
            <pc:sldMk cId="3795341937" sldId="263"/>
            <ac:spMk id="2" creationId="{AB91973C-0892-64A8-4350-0E0FB3E8872A}"/>
          </ac:spMkLst>
        </pc:spChg>
        <pc:spChg chg="mod">
          <ac:chgData name="Suffeena Denise Maureen Webb (2119292)" userId="S::2119292@student.uwtsd.ac.uk::fa341e4e-3b8a-4eb9-acd1-372ddd78a456" providerId="AD" clId="Web-{7532DA53-579B-48C1-BC4C-BE69B7F7830B}" dt="2022-07-06T21:47:43.995" v="112" actId="20577"/>
          <ac:spMkLst>
            <pc:docMk/>
            <pc:sldMk cId="3795341937" sldId="263"/>
            <ac:spMk id="3" creationId="{4B26268A-83DF-03A8-DA10-384E918DD534}"/>
          </ac:spMkLst>
        </pc:spChg>
      </pc:sldChg>
      <pc:sldChg chg="modSp new">
        <pc:chgData name="Suffeena Denise Maureen Webb (2119292)" userId="S::2119292@student.uwtsd.ac.uk::fa341e4e-3b8a-4eb9-acd1-372ddd78a456" providerId="AD" clId="Web-{7532DA53-579B-48C1-BC4C-BE69B7F7830B}" dt="2022-07-06T21:49:16.439" v="121" actId="20577"/>
        <pc:sldMkLst>
          <pc:docMk/>
          <pc:sldMk cId="3409703572" sldId="264"/>
        </pc:sldMkLst>
        <pc:spChg chg="mod">
          <ac:chgData name="Suffeena Denise Maureen Webb (2119292)" userId="S::2119292@student.uwtsd.ac.uk::fa341e4e-3b8a-4eb9-acd1-372ddd78a456" providerId="AD" clId="Web-{7532DA53-579B-48C1-BC4C-BE69B7F7830B}" dt="2022-07-06T21:49:16.439" v="121" actId="20577"/>
          <ac:spMkLst>
            <pc:docMk/>
            <pc:sldMk cId="3409703572" sldId="264"/>
            <ac:spMk id="2" creationId="{92837801-4FBA-49AA-4FC5-D35F63475983}"/>
          </ac:spMkLst>
        </pc:spChg>
      </pc:sldChg>
      <pc:sldMasterChg chg="del delSldLayout">
        <pc:chgData name="Suffeena Denise Maureen Webb (2119292)" userId="S::2119292@student.uwtsd.ac.uk::fa341e4e-3b8a-4eb9-acd1-372ddd78a456" providerId="AD" clId="Web-{7532DA53-579B-48C1-BC4C-BE69B7F7830B}" dt="2022-07-06T21:43:03.765" v="52"/>
        <pc:sldMasterMkLst>
          <pc:docMk/>
          <pc:sldMasterMk cId="0" sldId="2147483648"/>
        </pc:sldMasterMkLst>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49"/>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50"/>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51"/>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52"/>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53"/>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54"/>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55"/>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56"/>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57"/>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58"/>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59"/>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60"/>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61"/>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63"/>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66"/>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67"/>
          </pc:sldLayoutMkLst>
        </pc:sldLayoutChg>
        <pc:sldLayoutChg chg="del">
          <pc:chgData name="Suffeena Denise Maureen Webb (2119292)" userId="S::2119292@student.uwtsd.ac.uk::fa341e4e-3b8a-4eb9-acd1-372ddd78a456" providerId="AD" clId="Web-{7532DA53-579B-48C1-BC4C-BE69B7F7830B}" dt="2022-07-06T21:43:03.765" v="52"/>
          <pc:sldLayoutMkLst>
            <pc:docMk/>
            <pc:sldMasterMk cId="0" sldId="2147483648"/>
            <pc:sldLayoutMk cId="0" sldId="2147483668"/>
          </pc:sldLayoutMkLst>
        </pc:sldLayoutChg>
      </pc:sldMasterChg>
      <pc:sldMasterChg chg="add replId addSldLayout">
        <pc:chgData name="Suffeena Denise Maureen Webb (2119292)" userId="S::2119292@student.uwtsd.ac.uk::fa341e4e-3b8a-4eb9-acd1-372ddd78a456" providerId="AD" clId="Web-{7532DA53-579B-48C1-BC4C-BE69B7F7830B}" dt="2022-07-06T21:43:03.765" v="52"/>
        <pc:sldMasterMkLst>
          <pc:docMk/>
          <pc:sldMasterMk cId="4021464305" sldId="2147483669"/>
        </pc:sldMasterMkLst>
        <pc:sldLayoutChg chg="add replId">
          <pc:chgData name="Suffeena Denise Maureen Webb (2119292)" userId="S::2119292@student.uwtsd.ac.uk::fa341e4e-3b8a-4eb9-acd1-372ddd78a456" providerId="AD" clId="Web-{7532DA53-579B-48C1-BC4C-BE69B7F7830B}" dt="2022-07-06T21:43:03.765" v="52"/>
          <pc:sldLayoutMkLst>
            <pc:docMk/>
            <pc:sldMasterMk cId="4021464305" sldId="2147483669"/>
            <pc:sldLayoutMk cId="2971394830" sldId="2147483670"/>
          </pc:sldLayoutMkLst>
        </pc:sldLayoutChg>
        <pc:sldLayoutChg chg="add replId">
          <pc:chgData name="Suffeena Denise Maureen Webb (2119292)" userId="S::2119292@student.uwtsd.ac.uk::fa341e4e-3b8a-4eb9-acd1-372ddd78a456" providerId="AD" clId="Web-{7532DA53-579B-48C1-BC4C-BE69B7F7830B}" dt="2022-07-06T21:43:03.765" v="52"/>
          <pc:sldLayoutMkLst>
            <pc:docMk/>
            <pc:sldMasterMk cId="4021464305" sldId="2147483669"/>
            <pc:sldLayoutMk cId="4118925476" sldId="2147483671"/>
          </pc:sldLayoutMkLst>
        </pc:sldLayoutChg>
        <pc:sldLayoutChg chg="add replId">
          <pc:chgData name="Suffeena Denise Maureen Webb (2119292)" userId="S::2119292@student.uwtsd.ac.uk::fa341e4e-3b8a-4eb9-acd1-372ddd78a456" providerId="AD" clId="Web-{7532DA53-579B-48C1-BC4C-BE69B7F7830B}" dt="2022-07-06T21:43:03.765" v="52"/>
          <pc:sldLayoutMkLst>
            <pc:docMk/>
            <pc:sldMasterMk cId="4021464305" sldId="2147483669"/>
            <pc:sldLayoutMk cId="2874850921" sldId="2147483672"/>
          </pc:sldLayoutMkLst>
        </pc:sldLayoutChg>
        <pc:sldLayoutChg chg="add replId">
          <pc:chgData name="Suffeena Denise Maureen Webb (2119292)" userId="S::2119292@student.uwtsd.ac.uk::fa341e4e-3b8a-4eb9-acd1-372ddd78a456" providerId="AD" clId="Web-{7532DA53-579B-48C1-BC4C-BE69B7F7830B}" dt="2022-07-06T21:43:03.765" v="52"/>
          <pc:sldLayoutMkLst>
            <pc:docMk/>
            <pc:sldMasterMk cId="4021464305" sldId="2147483669"/>
            <pc:sldLayoutMk cId="2691090684" sldId="2147483673"/>
          </pc:sldLayoutMkLst>
        </pc:sldLayoutChg>
        <pc:sldLayoutChg chg="add replId">
          <pc:chgData name="Suffeena Denise Maureen Webb (2119292)" userId="S::2119292@student.uwtsd.ac.uk::fa341e4e-3b8a-4eb9-acd1-372ddd78a456" providerId="AD" clId="Web-{7532DA53-579B-48C1-BC4C-BE69B7F7830B}" dt="2022-07-06T21:43:03.765" v="52"/>
          <pc:sldLayoutMkLst>
            <pc:docMk/>
            <pc:sldMasterMk cId="4021464305" sldId="2147483669"/>
            <pc:sldLayoutMk cId="4094282411" sldId="2147483674"/>
          </pc:sldLayoutMkLst>
        </pc:sldLayoutChg>
        <pc:sldLayoutChg chg="add replId">
          <pc:chgData name="Suffeena Denise Maureen Webb (2119292)" userId="S::2119292@student.uwtsd.ac.uk::fa341e4e-3b8a-4eb9-acd1-372ddd78a456" providerId="AD" clId="Web-{7532DA53-579B-48C1-BC4C-BE69B7F7830B}" dt="2022-07-06T21:43:03.765" v="52"/>
          <pc:sldLayoutMkLst>
            <pc:docMk/>
            <pc:sldMasterMk cId="4021464305" sldId="2147483669"/>
            <pc:sldLayoutMk cId="1552487973" sldId="2147483675"/>
          </pc:sldLayoutMkLst>
        </pc:sldLayoutChg>
        <pc:sldLayoutChg chg="add replId">
          <pc:chgData name="Suffeena Denise Maureen Webb (2119292)" userId="S::2119292@student.uwtsd.ac.uk::fa341e4e-3b8a-4eb9-acd1-372ddd78a456" providerId="AD" clId="Web-{7532DA53-579B-48C1-BC4C-BE69B7F7830B}" dt="2022-07-06T21:43:03.765" v="52"/>
          <pc:sldLayoutMkLst>
            <pc:docMk/>
            <pc:sldMasterMk cId="4021464305" sldId="2147483669"/>
            <pc:sldLayoutMk cId="3981810505" sldId="2147483676"/>
          </pc:sldLayoutMkLst>
        </pc:sldLayoutChg>
        <pc:sldLayoutChg chg="add replId">
          <pc:chgData name="Suffeena Denise Maureen Webb (2119292)" userId="S::2119292@student.uwtsd.ac.uk::fa341e4e-3b8a-4eb9-acd1-372ddd78a456" providerId="AD" clId="Web-{7532DA53-579B-48C1-BC4C-BE69B7F7830B}" dt="2022-07-06T21:43:03.765" v="52"/>
          <pc:sldLayoutMkLst>
            <pc:docMk/>
            <pc:sldMasterMk cId="4021464305" sldId="2147483669"/>
            <pc:sldLayoutMk cId="3648360658" sldId="2147483677"/>
          </pc:sldLayoutMkLst>
        </pc:sldLayoutChg>
        <pc:sldLayoutChg chg="add replId">
          <pc:chgData name="Suffeena Denise Maureen Webb (2119292)" userId="S::2119292@student.uwtsd.ac.uk::fa341e4e-3b8a-4eb9-acd1-372ddd78a456" providerId="AD" clId="Web-{7532DA53-579B-48C1-BC4C-BE69B7F7830B}" dt="2022-07-06T21:43:03.765" v="52"/>
          <pc:sldLayoutMkLst>
            <pc:docMk/>
            <pc:sldMasterMk cId="4021464305" sldId="2147483669"/>
            <pc:sldLayoutMk cId="122634952" sldId="2147483678"/>
          </pc:sldLayoutMkLst>
        </pc:sldLayoutChg>
        <pc:sldLayoutChg chg="add replId">
          <pc:chgData name="Suffeena Denise Maureen Webb (2119292)" userId="S::2119292@student.uwtsd.ac.uk::fa341e4e-3b8a-4eb9-acd1-372ddd78a456" providerId="AD" clId="Web-{7532DA53-579B-48C1-BC4C-BE69B7F7830B}" dt="2022-07-06T21:43:03.765" v="52"/>
          <pc:sldLayoutMkLst>
            <pc:docMk/>
            <pc:sldMasterMk cId="4021464305" sldId="2147483669"/>
            <pc:sldLayoutMk cId="3136355148" sldId="2147483679"/>
          </pc:sldLayoutMkLst>
        </pc:sldLayoutChg>
        <pc:sldLayoutChg chg="add replId">
          <pc:chgData name="Suffeena Denise Maureen Webb (2119292)" userId="S::2119292@student.uwtsd.ac.uk::fa341e4e-3b8a-4eb9-acd1-372ddd78a456" providerId="AD" clId="Web-{7532DA53-579B-48C1-BC4C-BE69B7F7830B}" dt="2022-07-06T21:43:03.765" v="52"/>
          <pc:sldLayoutMkLst>
            <pc:docMk/>
            <pc:sldMasterMk cId="4021464305" sldId="2147483669"/>
            <pc:sldLayoutMk cId="1322357033" sldId="2147483680"/>
          </pc:sldLayoutMkLst>
        </pc:sldLayoutChg>
      </pc:sldMasterChg>
    </pc:docChg>
  </pc:docChgLst>
  <pc:docChgLst>
    <pc:chgData name="Suffeena Denise Maureen Webb (2119292)" userId="S::2119292@student.uwtsd.ac.uk::fa341e4e-3b8a-4eb9-acd1-372ddd78a456" providerId="AD" clId="Web-{E6DE04DD-0345-FD64-3780-C704BEF0D135}"/>
    <pc:docChg chg="modSld addMainMaster delMainMaster">
      <pc:chgData name="Suffeena Denise Maureen Webb (2119292)" userId="S::2119292@student.uwtsd.ac.uk::fa341e4e-3b8a-4eb9-acd1-372ddd78a456" providerId="AD" clId="Web-{E6DE04DD-0345-FD64-3780-C704BEF0D135}" dt="2022-07-28T00:59:48.105" v="1"/>
      <pc:docMkLst>
        <pc:docMk/>
      </pc:docMkLst>
      <pc:sldChg chg="modSp mod modClrScheme chgLayout">
        <pc:chgData name="Suffeena Denise Maureen Webb (2119292)" userId="S::2119292@student.uwtsd.ac.uk::fa341e4e-3b8a-4eb9-acd1-372ddd78a456" providerId="AD" clId="Web-{E6DE04DD-0345-FD64-3780-C704BEF0D135}" dt="2022-07-28T00:59:48.105" v="1"/>
        <pc:sldMkLst>
          <pc:docMk/>
          <pc:sldMk cId="3402371617" sldId="256"/>
        </pc:sldMkLst>
        <pc:spChg chg="mod ord">
          <ac:chgData name="Suffeena Denise Maureen Webb (2119292)" userId="S::2119292@student.uwtsd.ac.uk::fa341e4e-3b8a-4eb9-acd1-372ddd78a456" providerId="AD" clId="Web-{E6DE04DD-0345-FD64-3780-C704BEF0D135}" dt="2022-07-28T00:59:48.105" v="1"/>
          <ac:spMkLst>
            <pc:docMk/>
            <pc:sldMk cId="3402371617" sldId="256"/>
            <ac:spMk id="2" creationId="{00000000-0000-0000-0000-000000000000}"/>
          </ac:spMkLst>
        </pc:spChg>
        <pc:spChg chg="mod ord">
          <ac:chgData name="Suffeena Denise Maureen Webb (2119292)" userId="S::2119292@student.uwtsd.ac.uk::fa341e4e-3b8a-4eb9-acd1-372ddd78a456" providerId="AD" clId="Web-{E6DE04DD-0345-FD64-3780-C704BEF0D135}" dt="2022-07-28T00:59:48.105" v="1"/>
          <ac:spMkLst>
            <pc:docMk/>
            <pc:sldMk cId="3402371617" sldId="256"/>
            <ac:spMk id="3" creationId="{00000000-0000-0000-0000-000000000000}"/>
          </ac:spMkLst>
        </pc:spChg>
      </pc:sldChg>
      <pc:sldChg chg="addSp delSp modSp mod modClrScheme delDesignElem chgLayout">
        <pc:chgData name="Suffeena Denise Maureen Webb (2119292)" userId="S::2119292@student.uwtsd.ac.uk::fa341e4e-3b8a-4eb9-acd1-372ddd78a456" providerId="AD" clId="Web-{E6DE04DD-0345-FD64-3780-C704BEF0D135}" dt="2022-07-28T00:59:48.105" v="1"/>
        <pc:sldMkLst>
          <pc:docMk/>
          <pc:sldMk cId="66272292" sldId="257"/>
        </pc:sldMkLst>
        <pc:spChg chg="mod ord">
          <ac:chgData name="Suffeena Denise Maureen Webb (2119292)" userId="S::2119292@student.uwtsd.ac.uk::fa341e4e-3b8a-4eb9-acd1-372ddd78a456" providerId="AD" clId="Web-{E6DE04DD-0345-FD64-3780-C704BEF0D135}" dt="2022-07-28T00:59:48.105" v="1"/>
          <ac:spMkLst>
            <pc:docMk/>
            <pc:sldMk cId="66272292" sldId="257"/>
            <ac:spMk id="2" creationId="{0F0DE8FE-1AC7-A78C-D1E4-ACE41E78B2C9}"/>
          </ac:spMkLst>
        </pc:spChg>
        <pc:spChg chg="mod ord">
          <ac:chgData name="Suffeena Denise Maureen Webb (2119292)" userId="S::2119292@student.uwtsd.ac.uk::fa341e4e-3b8a-4eb9-acd1-372ddd78a456" providerId="AD" clId="Web-{E6DE04DD-0345-FD64-3780-C704BEF0D135}" dt="2022-07-28T00:59:48.105" v="1"/>
          <ac:spMkLst>
            <pc:docMk/>
            <pc:sldMk cId="66272292" sldId="257"/>
            <ac:spMk id="3" creationId="{82D4985E-34B0-B4AA-D7FC-6B690E94A723}"/>
          </ac:spMkLst>
        </pc:spChg>
        <pc:spChg chg="add del">
          <ac:chgData name="Suffeena Denise Maureen Webb (2119292)" userId="S::2119292@student.uwtsd.ac.uk::fa341e4e-3b8a-4eb9-acd1-372ddd78a456" providerId="AD" clId="Web-{E6DE04DD-0345-FD64-3780-C704BEF0D135}" dt="2022-07-28T00:59:48.105" v="1"/>
          <ac:spMkLst>
            <pc:docMk/>
            <pc:sldMk cId="66272292" sldId="257"/>
            <ac:spMk id="23" creationId="{E03BF673-8C68-4092-BF1B-53C57EFEC21F}"/>
          </ac:spMkLst>
        </pc:spChg>
        <pc:spChg chg="add del">
          <ac:chgData name="Suffeena Denise Maureen Webb (2119292)" userId="S::2119292@student.uwtsd.ac.uk::fa341e4e-3b8a-4eb9-acd1-372ddd78a456" providerId="AD" clId="Web-{E6DE04DD-0345-FD64-3780-C704BEF0D135}" dt="2022-07-28T00:59:48.105" v="1"/>
          <ac:spMkLst>
            <pc:docMk/>
            <pc:sldMk cId="66272292" sldId="257"/>
            <ac:spMk id="24" creationId="{B1BDB70B-F0E6-4867-818F-C582494FB6D6}"/>
          </ac:spMkLst>
        </pc:spChg>
        <pc:grpChg chg="add del">
          <ac:chgData name="Suffeena Denise Maureen Webb (2119292)" userId="S::2119292@student.uwtsd.ac.uk::fa341e4e-3b8a-4eb9-acd1-372ddd78a456" providerId="AD" clId="Web-{E6DE04DD-0345-FD64-3780-C704BEF0D135}" dt="2022-07-28T00:59:48.105" v="1"/>
          <ac:grpSpMkLst>
            <pc:docMk/>
            <pc:sldMk cId="66272292" sldId="257"/>
            <ac:grpSpMk id="25" creationId="{1E52C707-F508-47B5-8864-8CC3EE0F030B}"/>
          </ac:grpSpMkLst>
        </pc:grpChg>
      </pc:sldChg>
      <pc:sldChg chg="modSp mod modClrScheme chgLayout">
        <pc:chgData name="Suffeena Denise Maureen Webb (2119292)" userId="S::2119292@student.uwtsd.ac.uk::fa341e4e-3b8a-4eb9-acd1-372ddd78a456" providerId="AD" clId="Web-{E6DE04DD-0345-FD64-3780-C704BEF0D135}" dt="2022-07-28T00:59:48.105" v="1"/>
        <pc:sldMkLst>
          <pc:docMk/>
          <pc:sldMk cId="3949089683" sldId="258"/>
        </pc:sldMkLst>
        <pc:spChg chg="mod ord">
          <ac:chgData name="Suffeena Denise Maureen Webb (2119292)" userId="S::2119292@student.uwtsd.ac.uk::fa341e4e-3b8a-4eb9-acd1-372ddd78a456" providerId="AD" clId="Web-{E6DE04DD-0345-FD64-3780-C704BEF0D135}" dt="2022-07-28T00:59:48.105" v="1"/>
          <ac:spMkLst>
            <pc:docMk/>
            <pc:sldMk cId="3949089683" sldId="258"/>
            <ac:spMk id="2" creationId="{B1C5D72E-B7E1-68AD-A01E-2B5FB4F3B776}"/>
          </ac:spMkLst>
        </pc:spChg>
        <pc:spChg chg="mod ord">
          <ac:chgData name="Suffeena Denise Maureen Webb (2119292)" userId="S::2119292@student.uwtsd.ac.uk::fa341e4e-3b8a-4eb9-acd1-372ddd78a456" providerId="AD" clId="Web-{E6DE04DD-0345-FD64-3780-C704BEF0D135}" dt="2022-07-28T00:59:48.105" v="1"/>
          <ac:spMkLst>
            <pc:docMk/>
            <pc:sldMk cId="3949089683" sldId="258"/>
            <ac:spMk id="16" creationId="{571754B3-40B7-FA34-68F3-FA90A89044B0}"/>
          </ac:spMkLst>
        </pc:spChg>
      </pc:sldChg>
      <pc:sldChg chg="addSp delSp modSp mod modClrScheme delDesignElem chgLayout">
        <pc:chgData name="Suffeena Denise Maureen Webb (2119292)" userId="S::2119292@student.uwtsd.ac.uk::fa341e4e-3b8a-4eb9-acd1-372ddd78a456" providerId="AD" clId="Web-{E6DE04DD-0345-FD64-3780-C704BEF0D135}" dt="2022-07-28T00:59:48.105" v="1"/>
        <pc:sldMkLst>
          <pc:docMk/>
          <pc:sldMk cId="2319433343" sldId="259"/>
        </pc:sldMkLst>
        <pc:spChg chg="mod ord">
          <ac:chgData name="Suffeena Denise Maureen Webb (2119292)" userId="S::2119292@student.uwtsd.ac.uk::fa341e4e-3b8a-4eb9-acd1-372ddd78a456" providerId="AD" clId="Web-{E6DE04DD-0345-FD64-3780-C704BEF0D135}" dt="2022-07-28T00:59:48.105" v="1"/>
          <ac:spMkLst>
            <pc:docMk/>
            <pc:sldMk cId="2319433343" sldId="259"/>
            <ac:spMk id="2" creationId="{37FCA8B9-1376-B80D-ED01-5A2CC5125FB6}"/>
          </ac:spMkLst>
        </pc:spChg>
        <pc:spChg chg="mod ord">
          <ac:chgData name="Suffeena Denise Maureen Webb (2119292)" userId="S::2119292@student.uwtsd.ac.uk::fa341e4e-3b8a-4eb9-acd1-372ddd78a456" providerId="AD" clId="Web-{E6DE04DD-0345-FD64-3780-C704BEF0D135}" dt="2022-07-28T00:59:48.105" v="1"/>
          <ac:spMkLst>
            <pc:docMk/>
            <pc:sldMk cId="2319433343" sldId="259"/>
            <ac:spMk id="9" creationId="{CCE5ECD2-B221-A80B-9D25-D2D25F17E5B3}"/>
          </ac:spMkLst>
        </pc:spChg>
        <pc:spChg chg="add del">
          <ac:chgData name="Suffeena Denise Maureen Webb (2119292)" userId="S::2119292@student.uwtsd.ac.uk::fa341e4e-3b8a-4eb9-acd1-372ddd78a456" providerId="AD" clId="Web-{E6DE04DD-0345-FD64-3780-C704BEF0D135}" dt="2022-07-28T00:59:48.105" v="1"/>
          <ac:spMkLst>
            <pc:docMk/>
            <pc:sldMk cId="2319433343" sldId="259"/>
            <ac:spMk id="22" creationId="{21ECAAB0-702B-4C08-B30F-0AFAC3479ADF}"/>
          </ac:spMkLst>
        </pc:spChg>
        <pc:grpChg chg="add del">
          <ac:chgData name="Suffeena Denise Maureen Webb (2119292)" userId="S::2119292@student.uwtsd.ac.uk::fa341e4e-3b8a-4eb9-acd1-372ddd78a456" providerId="AD" clId="Web-{E6DE04DD-0345-FD64-3780-C704BEF0D135}" dt="2022-07-28T00:59:48.105" v="1"/>
          <ac:grpSpMkLst>
            <pc:docMk/>
            <pc:sldMk cId="2319433343" sldId="259"/>
            <ac:grpSpMk id="11" creationId="{28A4A409-9242-444A-AC1F-809866828B50}"/>
          </ac:grpSpMkLst>
        </pc:grpChg>
      </pc:sldChg>
      <pc:sldChg chg="modSp mod modClrScheme chgLayout">
        <pc:chgData name="Suffeena Denise Maureen Webb (2119292)" userId="S::2119292@student.uwtsd.ac.uk::fa341e4e-3b8a-4eb9-acd1-372ddd78a456" providerId="AD" clId="Web-{E6DE04DD-0345-FD64-3780-C704BEF0D135}" dt="2022-07-28T00:59:48.105" v="1"/>
        <pc:sldMkLst>
          <pc:docMk/>
          <pc:sldMk cId="3077342725" sldId="260"/>
        </pc:sldMkLst>
        <pc:spChg chg="mod ord">
          <ac:chgData name="Suffeena Denise Maureen Webb (2119292)" userId="S::2119292@student.uwtsd.ac.uk::fa341e4e-3b8a-4eb9-acd1-372ddd78a456" providerId="AD" clId="Web-{E6DE04DD-0345-FD64-3780-C704BEF0D135}" dt="2022-07-28T00:59:48.105" v="1"/>
          <ac:spMkLst>
            <pc:docMk/>
            <pc:sldMk cId="3077342725" sldId="260"/>
            <ac:spMk id="2" creationId="{B8F74BDA-5677-7329-8C9A-0A452F0D3E0C}"/>
          </ac:spMkLst>
        </pc:spChg>
        <pc:spChg chg="mod ord">
          <ac:chgData name="Suffeena Denise Maureen Webb (2119292)" userId="S::2119292@student.uwtsd.ac.uk::fa341e4e-3b8a-4eb9-acd1-372ddd78a456" providerId="AD" clId="Web-{E6DE04DD-0345-FD64-3780-C704BEF0D135}" dt="2022-07-28T00:59:48.105" v="1"/>
          <ac:spMkLst>
            <pc:docMk/>
            <pc:sldMk cId="3077342725" sldId="260"/>
            <ac:spMk id="3" creationId="{245F7C7F-A64E-5017-50E8-13436B0CDA89}"/>
          </ac:spMkLst>
        </pc:spChg>
      </pc:sldChg>
      <pc:sldChg chg="addSp delSp modSp mod modClrScheme delDesignElem chgLayout">
        <pc:chgData name="Suffeena Denise Maureen Webb (2119292)" userId="S::2119292@student.uwtsd.ac.uk::fa341e4e-3b8a-4eb9-acd1-372ddd78a456" providerId="AD" clId="Web-{E6DE04DD-0345-FD64-3780-C704BEF0D135}" dt="2022-07-28T00:59:48.105" v="1"/>
        <pc:sldMkLst>
          <pc:docMk/>
          <pc:sldMk cId="56817684" sldId="261"/>
        </pc:sldMkLst>
        <pc:spChg chg="mod ord">
          <ac:chgData name="Suffeena Denise Maureen Webb (2119292)" userId="S::2119292@student.uwtsd.ac.uk::fa341e4e-3b8a-4eb9-acd1-372ddd78a456" providerId="AD" clId="Web-{E6DE04DD-0345-FD64-3780-C704BEF0D135}" dt="2022-07-28T00:59:48.105" v="1"/>
          <ac:spMkLst>
            <pc:docMk/>
            <pc:sldMk cId="56817684" sldId="261"/>
            <ac:spMk id="2" creationId="{3D971B65-77E8-6072-0331-48FAB52BA239}"/>
          </ac:spMkLst>
        </pc:spChg>
        <pc:spChg chg="mod ord">
          <ac:chgData name="Suffeena Denise Maureen Webb (2119292)" userId="S::2119292@student.uwtsd.ac.uk::fa341e4e-3b8a-4eb9-acd1-372ddd78a456" providerId="AD" clId="Web-{E6DE04DD-0345-FD64-3780-C704BEF0D135}" dt="2022-07-28T00:59:48.105" v="1"/>
          <ac:spMkLst>
            <pc:docMk/>
            <pc:sldMk cId="56817684" sldId="261"/>
            <ac:spMk id="3" creationId="{F636A545-8F71-F252-93F5-59FD7611AD16}"/>
          </ac:spMkLst>
        </pc:spChg>
        <pc:spChg chg="add del">
          <ac:chgData name="Suffeena Denise Maureen Webb (2119292)" userId="S::2119292@student.uwtsd.ac.uk::fa341e4e-3b8a-4eb9-acd1-372ddd78a456" providerId="AD" clId="Web-{E6DE04DD-0345-FD64-3780-C704BEF0D135}" dt="2022-07-28T00:59:48.105" v="1"/>
          <ac:spMkLst>
            <pc:docMk/>
            <pc:sldMk cId="56817684" sldId="261"/>
            <ac:spMk id="17" creationId="{E58348C3-6249-4952-AA86-C63DB35EA9F2}"/>
          </ac:spMkLst>
        </pc:spChg>
        <pc:grpChg chg="add del">
          <ac:chgData name="Suffeena Denise Maureen Webb (2119292)" userId="S::2119292@student.uwtsd.ac.uk::fa341e4e-3b8a-4eb9-acd1-372ddd78a456" providerId="AD" clId="Web-{E6DE04DD-0345-FD64-3780-C704BEF0D135}" dt="2022-07-28T00:59:48.105" v="1"/>
          <ac:grpSpMkLst>
            <pc:docMk/>
            <pc:sldMk cId="56817684" sldId="261"/>
            <ac:grpSpMk id="9" creationId="{08F94D66-27EC-4CB8-8226-D7F41C161863}"/>
          </ac:grpSpMkLst>
        </pc:grpChg>
        <pc:grpChg chg="add del">
          <ac:chgData name="Suffeena Denise Maureen Webb (2119292)" userId="S::2119292@student.uwtsd.ac.uk::fa341e4e-3b8a-4eb9-acd1-372ddd78a456" providerId="AD" clId="Web-{E6DE04DD-0345-FD64-3780-C704BEF0D135}" dt="2022-07-28T00:59:48.105" v="1"/>
          <ac:grpSpMkLst>
            <pc:docMk/>
            <pc:sldMk cId="56817684" sldId="261"/>
            <ac:grpSpMk id="19" creationId="{DE6174AD-DBB0-43E6-98C2-738DB3A15244}"/>
          </ac:grpSpMkLst>
        </pc:grpChg>
      </pc:sldChg>
      <pc:sldChg chg="addSp delSp modSp mod modClrScheme delDesignElem chgLayout">
        <pc:chgData name="Suffeena Denise Maureen Webb (2119292)" userId="S::2119292@student.uwtsd.ac.uk::fa341e4e-3b8a-4eb9-acd1-372ddd78a456" providerId="AD" clId="Web-{E6DE04DD-0345-FD64-3780-C704BEF0D135}" dt="2022-07-28T00:59:48.105" v="1"/>
        <pc:sldMkLst>
          <pc:docMk/>
          <pc:sldMk cId="4289204419" sldId="262"/>
        </pc:sldMkLst>
        <pc:spChg chg="mod ord">
          <ac:chgData name="Suffeena Denise Maureen Webb (2119292)" userId="S::2119292@student.uwtsd.ac.uk::fa341e4e-3b8a-4eb9-acd1-372ddd78a456" providerId="AD" clId="Web-{E6DE04DD-0345-FD64-3780-C704BEF0D135}" dt="2022-07-28T00:59:48.105" v="1"/>
          <ac:spMkLst>
            <pc:docMk/>
            <pc:sldMk cId="4289204419" sldId="262"/>
            <ac:spMk id="2" creationId="{B0749805-A09E-5EFC-4D6C-83A0A6D03E08}"/>
          </ac:spMkLst>
        </pc:spChg>
        <pc:spChg chg="mod ord">
          <ac:chgData name="Suffeena Denise Maureen Webb (2119292)" userId="S::2119292@student.uwtsd.ac.uk::fa341e4e-3b8a-4eb9-acd1-372ddd78a456" providerId="AD" clId="Web-{E6DE04DD-0345-FD64-3780-C704BEF0D135}" dt="2022-07-28T00:59:48.105" v="1"/>
          <ac:spMkLst>
            <pc:docMk/>
            <pc:sldMk cId="4289204419" sldId="262"/>
            <ac:spMk id="3" creationId="{733CD086-D682-362B-CACD-AF274597D9EE}"/>
          </ac:spMkLst>
        </pc:spChg>
        <pc:spChg chg="add del">
          <ac:chgData name="Suffeena Denise Maureen Webb (2119292)" userId="S::2119292@student.uwtsd.ac.uk::fa341e4e-3b8a-4eb9-acd1-372ddd78a456" providerId="AD" clId="Web-{E6DE04DD-0345-FD64-3780-C704BEF0D135}" dt="2022-07-28T00:59:48.105" v="1"/>
          <ac:spMkLst>
            <pc:docMk/>
            <pc:sldMk cId="4289204419" sldId="262"/>
            <ac:spMk id="17" creationId="{E58348C3-6249-4952-AA86-C63DB35EA9F2}"/>
          </ac:spMkLst>
        </pc:spChg>
        <pc:grpChg chg="add del">
          <ac:chgData name="Suffeena Denise Maureen Webb (2119292)" userId="S::2119292@student.uwtsd.ac.uk::fa341e4e-3b8a-4eb9-acd1-372ddd78a456" providerId="AD" clId="Web-{E6DE04DD-0345-FD64-3780-C704BEF0D135}" dt="2022-07-28T00:59:48.105" v="1"/>
          <ac:grpSpMkLst>
            <pc:docMk/>
            <pc:sldMk cId="4289204419" sldId="262"/>
            <ac:grpSpMk id="9" creationId="{08F94D66-27EC-4CB8-8226-D7F41C161863}"/>
          </ac:grpSpMkLst>
        </pc:grpChg>
        <pc:grpChg chg="add del">
          <ac:chgData name="Suffeena Denise Maureen Webb (2119292)" userId="S::2119292@student.uwtsd.ac.uk::fa341e4e-3b8a-4eb9-acd1-372ddd78a456" providerId="AD" clId="Web-{E6DE04DD-0345-FD64-3780-C704BEF0D135}" dt="2022-07-28T00:59:48.105" v="1"/>
          <ac:grpSpMkLst>
            <pc:docMk/>
            <pc:sldMk cId="4289204419" sldId="262"/>
            <ac:grpSpMk id="19" creationId="{DE6174AD-DBB0-43E6-98C2-738DB3A15244}"/>
          </ac:grpSpMkLst>
        </pc:grpChg>
      </pc:sldChg>
      <pc:sldChg chg="modSp mod modClrScheme chgLayout">
        <pc:chgData name="Suffeena Denise Maureen Webb (2119292)" userId="S::2119292@student.uwtsd.ac.uk::fa341e4e-3b8a-4eb9-acd1-372ddd78a456" providerId="AD" clId="Web-{E6DE04DD-0345-FD64-3780-C704BEF0D135}" dt="2022-07-28T00:59:48.105" v="1"/>
        <pc:sldMkLst>
          <pc:docMk/>
          <pc:sldMk cId="3795341937" sldId="263"/>
        </pc:sldMkLst>
        <pc:spChg chg="mod ord">
          <ac:chgData name="Suffeena Denise Maureen Webb (2119292)" userId="S::2119292@student.uwtsd.ac.uk::fa341e4e-3b8a-4eb9-acd1-372ddd78a456" providerId="AD" clId="Web-{E6DE04DD-0345-FD64-3780-C704BEF0D135}" dt="2022-07-28T00:59:48.105" v="1"/>
          <ac:spMkLst>
            <pc:docMk/>
            <pc:sldMk cId="3795341937" sldId="263"/>
            <ac:spMk id="2" creationId="{AB91973C-0892-64A8-4350-0E0FB3E8872A}"/>
          </ac:spMkLst>
        </pc:spChg>
        <pc:spChg chg="mod ord">
          <ac:chgData name="Suffeena Denise Maureen Webb (2119292)" userId="S::2119292@student.uwtsd.ac.uk::fa341e4e-3b8a-4eb9-acd1-372ddd78a456" providerId="AD" clId="Web-{E6DE04DD-0345-FD64-3780-C704BEF0D135}" dt="2022-07-28T00:59:48.105" v="1"/>
          <ac:spMkLst>
            <pc:docMk/>
            <pc:sldMk cId="3795341937" sldId="263"/>
            <ac:spMk id="3" creationId="{4B26268A-83DF-03A8-DA10-384E918DD534}"/>
          </ac:spMkLst>
        </pc:spChg>
      </pc:sldChg>
      <pc:sldChg chg="addSp delSp modSp mod modClrScheme delDesignElem chgLayout">
        <pc:chgData name="Suffeena Denise Maureen Webb (2119292)" userId="S::2119292@student.uwtsd.ac.uk::fa341e4e-3b8a-4eb9-acd1-372ddd78a456" providerId="AD" clId="Web-{E6DE04DD-0345-FD64-3780-C704BEF0D135}" dt="2022-07-28T00:59:48.105" v="1"/>
        <pc:sldMkLst>
          <pc:docMk/>
          <pc:sldMk cId="3409703572" sldId="264"/>
        </pc:sldMkLst>
        <pc:spChg chg="mod ord">
          <ac:chgData name="Suffeena Denise Maureen Webb (2119292)" userId="S::2119292@student.uwtsd.ac.uk::fa341e4e-3b8a-4eb9-acd1-372ddd78a456" providerId="AD" clId="Web-{E6DE04DD-0345-FD64-3780-C704BEF0D135}" dt="2022-07-28T00:59:48.105" v="1"/>
          <ac:spMkLst>
            <pc:docMk/>
            <pc:sldMk cId="3409703572" sldId="264"/>
            <ac:spMk id="2" creationId="{92837801-4FBA-49AA-4FC5-D35F63475983}"/>
          </ac:spMkLst>
        </pc:spChg>
        <pc:spChg chg="add del">
          <ac:chgData name="Suffeena Denise Maureen Webb (2119292)" userId="S::2119292@student.uwtsd.ac.uk::fa341e4e-3b8a-4eb9-acd1-372ddd78a456" providerId="AD" clId="Web-{E6DE04DD-0345-FD64-3780-C704BEF0D135}" dt="2022-07-28T00:59:48.105" v="1"/>
          <ac:spMkLst>
            <pc:docMk/>
            <pc:sldMk cId="3409703572" sldId="264"/>
            <ac:spMk id="8" creationId="{C8643778-7F6C-4E8D-84D1-D5CDB9928191}"/>
          </ac:spMkLst>
        </pc:spChg>
        <pc:spChg chg="add del">
          <ac:chgData name="Suffeena Denise Maureen Webb (2119292)" userId="S::2119292@student.uwtsd.ac.uk::fa341e4e-3b8a-4eb9-acd1-372ddd78a456" providerId="AD" clId="Web-{E6DE04DD-0345-FD64-3780-C704BEF0D135}" dt="2022-07-28T00:59:48.105" v="1"/>
          <ac:spMkLst>
            <pc:docMk/>
            <pc:sldMk cId="3409703572" sldId="264"/>
            <ac:spMk id="10" creationId="{1D22F88D-6907-48AF-B024-346E855E0D96}"/>
          </ac:spMkLst>
        </pc:spChg>
        <pc:spChg chg="mod ord">
          <ac:chgData name="Suffeena Denise Maureen Webb (2119292)" userId="S::2119292@student.uwtsd.ac.uk::fa341e4e-3b8a-4eb9-acd1-372ddd78a456" providerId="AD" clId="Web-{E6DE04DD-0345-FD64-3780-C704BEF0D135}" dt="2022-07-28T00:59:48.105" v="1"/>
          <ac:spMkLst>
            <pc:docMk/>
            <pc:sldMk cId="3409703572" sldId="264"/>
            <ac:spMk id="20" creationId="{3D09DA6F-DF05-4FE1-7535-71A8F79FF4BD}"/>
          </ac:spMkLst>
        </pc:spChg>
        <pc:grpChg chg="add del">
          <ac:chgData name="Suffeena Denise Maureen Webb (2119292)" userId="S::2119292@student.uwtsd.ac.uk::fa341e4e-3b8a-4eb9-acd1-372ddd78a456" providerId="AD" clId="Web-{E6DE04DD-0345-FD64-3780-C704BEF0D135}" dt="2022-07-28T00:59:48.105" v="1"/>
          <ac:grpSpMkLst>
            <pc:docMk/>
            <pc:sldMk cId="3409703572" sldId="264"/>
            <ac:grpSpMk id="12" creationId="{F3842748-48B5-4DD0-A06A-A31C74024A99}"/>
          </ac:grpSpMkLst>
        </pc:grpChg>
      </pc:sldChg>
      <pc:sldChg chg="modSp mod modClrScheme chgLayout">
        <pc:chgData name="Suffeena Denise Maureen Webb (2119292)" userId="S::2119292@student.uwtsd.ac.uk::fa341e4e-3b8a-4eb9-acd1-372ddd78a456" providerId="AD" clId="Web-{E6DE04DD-0345-FD64-3780-C704BEF0D135}" dt="2022-07-28T00:59:48.105" v="1"/>
        <pc:sldMkLst>
          <pc:docMk/>
          <pc:sldMk cId="4044848519" sldId="266"/>
        </pc:sldMkLst>
        <pc:spChg chg="mod ord">
          <ac:chgData name="Suffeena Denise Maureen Webb (2119292)" userId="S::2119292@student.uwtsd.ac.uk::fa341e4e-3b8a-4eb9-acd1-372ddd78a456" providerId="AD" clId="Web-{E6DE04DD-0345-FD64-3780-C704BEF0D135}" dt="2022-07-28T00:59:48.105" v="1"/>
          <ac:spMkLst>
            <pc:docMk/>
            <pc:sldMk cId="4044848519" sldId="266"/>
            <ac:spMk id="3" creationId="{9E6B93C6-85A2-6B60-CB9A-62801484D0CD}"/>
          </ac:spMkLst>
        </pc:spChg>
      </pc:sldChg>
      <pc:sldChg chg="modSp mod modClrScheme chgLayout">
        <pc:chgData name="Suffeena Denise Maureen Webb (2119292)" userId="S::2119292@student.uwtsd.ac.uk::fa341e4e-3b8a-4eb9-acd1-372ddd78a456" providerId="AD" clId="Web-{E6DE04DD-0345-FD64-3780-C704BEF0D135}" dt="2022-07-28T00:59:48.105" v="1"/>
        <pc:sldMkLst>
          <pc:docMk/>
          <pc:sldMk cId="2371325534" sldId="267"/>
        </pc:sldMkLst>
        <pc:picChg chg="mod ord">
          <ac:chgData name="Suffeena Denise Maureen Webb (2119292)" userId="S::2119292@student.uwtsd.ac.uk::fa341e4e-3b8a-4eb9-acd1-372ddd78a456" providerId="AD" clId="Web-{E6DE04DD-0345-FD64-3780-C704BEF0D135}" dt="2022-07-28T00:59:48.105" v="1"/>
          <ac:picMkLst>
            <pc:docMk/>
            <pc:sldMk cId="2371325534" sldId="267"/>
            <ac:picMk id="2" creationId="{C52AF53E-E2EC-4D72-C8E6-0492BE2A8BAE}"/>
          </ac:picMkLst>
        </pc:picChg>
      </pc:sldChg>
      <pc:sldChg chg="modSp mod modClrScheme chgLayout">
        <pc:chgData name="Suffeena Denise Maureen Webb (2119292)" userId="S::2119292@student.uwtsd.ac.uk::fa341e4e-3b8a-4eb9-acd1-372ddd78a456" providerId="AD" clId="Web-{E6DE04DD-0345-FD64-3780-C704BEF0D135}" dt="2022-07-28T00:59:48.105" v="1"/>
        <pc:sldMkLst>
          <pc:docMk/>
          <pc:sldMk cId="1157250553" sldId="268"/>
        </pc:sldMkLst>
        <pc:spChg chg="mod ord">
          <ac:chgData name="Suffeena Denise Maureen Webb (2119292)" userId="S::2119292@student.uwtsd.ac.uk::fa341e4e-3b8a-4eb9-acd1-372ddd78a456" providerId="AD" clId="Web-{E6DE04DD-0345-FD64-3780-C704BEF0D135}" dt="2022-07-28T00:59:48.105" v="1"/>
          <ac:spMkLst>
            <pc:docMk/>
            <pc:sldMk cId="1157250553" sldId="268"/>
            <ac:spMk id="2" creationId="{D040CF03-16A9-0B11-0CF7-C1FA373485E4}"/>
          </ac:spMkLst>
        </pc:spChg>
        <pc:spChg chg="mod ord">
          <ac:chgData name="Suffeena Denise Maureen Webb (2119292)" userId="S::2119292@student.uwtsd.ac.uk::fa341e4e-3b8a-4eb9-acd1-372ddd78a456" providerId="AD" clId="Web-{E6DE04DD-0345-FD64-3780-C704BEF0D135}" dt="2022-07-28T00:59:48.105" v="1"/>
          <ac:spMkLst>
            <pc:docMk/>
            <pc:sldMk cId="1157250553" sldId="268"/>
            <ac:spMk id="3" creationId="{A5C7D0C4-9A5F-FF40-9AF1-620EA729FC17}"/>
          </ac:spMkLst>
        </pc:spChg>
      </pc:sldChg>
      <pc:sldMasterChg chg="add del addSldLayout delSldLayout">
        <pc:chgData name="Suffeena Denise Maureen Webb (2119292)" userId="S::2119292@student.uwtsd.ac.uk::fa341e4e-3b8a-4eb9-acd1-372ddd78a456" providerId="AD" clId="Web-{E6DE04DD-0345-FD64-3780-C704BEF0D135}" dt="2022-07-28T00:59:48.105" v="1"/>
        <pc:sldMasterMkLst>
          <pc:docMk/>
          <pc:sldMasterMk cId="396715264" sldId="2147483693"/>
        </pc:sldMasterMkLst>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2933160967" sldId="2147483694"/>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2168905627" sldId="2147483695"/>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1848441926" sldId="2147483696"/>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1706996927" sldId="2147483697"/>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4118119913" sldId="2147483698"/>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3780184256" sldId="2147483699"/>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2600469128" sldId="2147483700"/>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3553799878" sldId="2147483701"/>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167059019" sldId="2147483702"/>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1360982752" sldId="2147483703"/>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3287115669" sldId="2147483704"/>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2138987056" sldId="2147483705"/>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3932327290" sldId="2147483706"/>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1159704037" sldId="2147483707"/>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1837724655" sldId="2147483708"/>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684449879" sldId="2147483709"/>
          </pc:sldLayoutMkLst>
        </pc:sldLayoutChg>
        <pc:sldLayoutChg chg="add del">
          <pc:chgData name="Suffeena Denise Maureen Webb (2119292)" userId="S::2119292@student.uwtsd.ac.uk::fa341e4e-3b8a-4eb9-acd1-372ddd78a456" providerId="AD" clId="Web-{E6DE04DD-0345-FD64-3780-C704BEF0D135}" dt="2022-07-28T00:59:48.105" v="1"/>
          <pc:sldLayoutMkLst>
            <pc:docMk/>
            <pc:sldMasterMk cId="396715264" sldId="2147483693"/>
            <pc:sldLayoutMk cId="1031956730" sldId="2147483710"/>
          </pc:sldLayoutMkLst>
        </pc:sldLayoutChg>
      </pc:sldMasterChg>
      <pc:sldMasterChg chg="add del addSldLayout delSldLayout modSldLayout">
        <pc:chgData name="Suffeena Denise Maureen Webb (2119292)" userId="S::2119292@student.uwtsd.ac.uk::fa341e4e-3b8a-4eb9-acd1-372ddd78a456" providerId="AD" clId="Web-{E6DE04DD-0345-FD64-3780-C704BEF0D135}" dt="2022-07-28T00:59:48.105" v="1"/>
        <pc:sldMasterMkLst>
          <pc:docMk/>
          <pc:sldMasterMk cId="1915723336" sldId="2147483711"/>
        </pc:sldMasterMkLst>
        <pc:sldLayoutChg chg="add del mod replId">
          <pc:chgData name="Suffeena Denise Maureen Webb (2119292)" userId="S::2119292@student.uwtsd.ac.uk::fa341e4e-3b8a-4eb9-acd1-372ddd78a456" providerId="AD" clId="Web-{E6DE04DD-0345-FD64-3780-C704BEF0D135}" dt="2022-07-28T00:59:48.105" v="1"/>
          <pc:sldLayoutMkLst>
            <pc:docMk/>
            <pc:sldMasterMk cId="1915723336" sldId="2147483711"/>
            <pc:sldLayoutMk cId="759886815" sldId="2147483712"/>
          </pc:sldLayoutMkLst>
        </pc:sldLayoutChg>
        <pc:sldLayoutChg chg="add del mod replId">
          <pc:chgData name="Suffeena Denise Maureen Webb (2119292)" userId="S::2119292@student.uwtsd.ac.uk::fa341e4e-3b8a-4eb9-acd1-372ddd78a456" providerId="AD" clId="Web-{E6DE04DD-0345-FD64-3780-C704BEF0D135}" dt="2022-07-28T00:59:48.105" v="1"/>
          <pc:sldLayoutMkLst>
            <pc:docMk/>
            <pc:sldMasterMk cId="1915723336" sldId="2147483711"/>
            <pc:sldLayoutMk cId="3321058363" sldId="2147483713"/>
          </pc:sldLayoutMkLst>
        </pc:sldLayoutChg>
        <pc:sldLayoutChg chg="add del mod replId">
          <pc:chgData name="Suffeena Denise Maureen Webb (2119292)" userId="S::2119292@student.uwtsd.ac.uk::fa341e4e-3b8a-4eb9-acd1-372ddd78a456" providerId="AD" clId="Web-{E6DE04DD-0345-FD64-3780-C704BEF0D135}" dt="2022-07-28T00:59:48.105" v="1"/>
          <pc:sldLayoutMkLst>
            <pc:docMk/>
            <pc:sldMasterMk cId="1915723336" sldId="2147483711"/>
            <pc:sldLayoutMk cId="1575538133" sldId="2147483714"/>
          </pc:sldLayoutMkLst>
        </pc:sldLayoutChg>
        <pc:sldLayoutChg chg="add del mod replId">
          <pc:chgData name="Suffeena Denise Maureen Webb (2119292)" userId="S::2119292@student.uwtsd.ac.uk::fa341e4e-3b8a-4eb9-acd1-372ddd78a456" providerId="AD" clId="Web-{E6DE04DD-0345-FD64-3780-C704BEF0D135}" dt="2022-07-28T00:59:48.105" v="1"/>
          <pc:sldLayoutMkLst>
            <pc:docMk/>
            <pc:sldMasterMk cId="1915723336" sldId="2147483711"/>
            <pc:sldLayoutMk cId="1089144690" sldId="2147483715"/>
          </pc:sldLayoutMkLst>
        </pc:sldLayoutChg>
        <pc:sldLayoutChg chg="add del mod replId">
          <pc:chgData name="Suffeena Denise Maureen Webb (2119292)" userId="S::2119292@student.uwtsd.ac.uk::fa341e4e-3b8a-4eb9-acd1-372ddd78a456" providerId="AD" clId="Web-{E6DE04DD-0345-FD64-3780-C704BEF0D135}" dt="2022-07-28T00:59:48.105" v="1"/>
          <pc:sldLayoutMkLst>
            <pc:docMk/>
            <pc:sldMasterMk cId="1915723336" sldId="2147483711"/>
            <pc:sldLayoutMk cId="1008560770" sldId="2147483716"/>
          </pc:sldLayoutMkLst>
        </pc:sldLayoutChg>
        <pc:sldLayoutChg chg="add del mod replId">
          <pc:chgData name="Suffeena Denise Maureen Webb (2119292)" userId="S::2119292@student.uwtsd.ac.uk::fa341e4e-3b8a-4eb9-acd1-372ddd78a456" providerId="AD" clId="Web-{E6DE04DD-0345-FD64-3780-C704BEF0D135}" dt="2022-07-28T00:59:48.105" v="1"/>
          <pc:sldLayoutMkLst>
            <pc:docMk/>
            <pc:sldMasterMk cId="1915723336" sldId="2147483711"/>
            <pc:sldLayoutMk cId="532607231" sldId="2147483717"/>
          </pc:sldLayoutMkLst>
        </pc:sldLayoutChg>
        <pc:sldLayoutChg chg="add del mod replId">
          <pc:chgData name="Suffeena Denise Maureen Webb (2119292)" userId="S::2119292@student.uwtsd.ac.uk::fa341e4e-3b8a-4eb9-acd1-372ddd78a456" providerId="AD" clId="Web-{E6DE04DD-0345-FD64-3780-C704BEF0D135}" dt="2022-07-28T00:59:48.105" v="1"/>
          <pc:sldLayoutMkLst>
            <pc:docMk/>
            <pc:sldMasterMk cId="1915723336" sldId="2147483711"/>
            <pc:sldLayoutMk cId="2499830210" sldId="2147483718"/>
          </pc:sldLayoutMkLst>
        </pc:sldLayoutChg>
        <pc:sldLayoutChg chg="add del mod replId">
          <pc:chgData name="Suffeena Denise Maureen Webb (2119292)" userId="S::2119292@student.uwtsd.ac.uk::fa341e4e-3b8a-4eb9-acd1-372ddd78a456" providerId="AD" clId="Web-{E6DE04DD-0345-FD64-3780-C704BEF0D135}" dt="2022-07-28T00:59:48.105" v="1"/>
          <pc:sldLayoutMkLst>
            <pc:docMk/>
            <pc:sldMasterMk cId="1915723336" sldId="2147483711"/>
            <pc:sldLayoutMk cId="1148137455" sldId="2147483719"/>
          </pc:sldLayoutMkLst>
        </pc:sldLayoutChg>
        <pc:sldLayoutChg chg="add del mod replId">
          <pc:chgData name="Suffeena Denise Maureen Webb (2119292)" userId="S::2119292@student.uwtsd.ac.uk::fa341e4e-3b8a-4eb9-acd1-372ddd78a456" providerId="AD" clId="Web-{E6DE04DD-0345-FD64-3780-C704BEF0D135}" dt="2022-07-28T00:59:48.105" v="1"/>
          <pc:sldLayoutMkLst>
            <pc:docMk/>
            <pc:sldMasterMk cId="1915723336" sldId="2147483711"/>
            <pc:sldLayoutMk cId="2648859729" sldId="2147483720"/>
          </pc:sldLayoutMkLst>
        </pc:sldLayoutChg>
        <pc:sldLayoutChg chg="add del mod replId">
          <pc:chgData name="Suffeena Denise Maureen Webb (2119292)" userId="S::2119292@student.uwtsd.ac.uk::fa341e4e-3b8a-4eb9-acd1-372ddd78a456" providerId="AD" clId="Web-{E6DE04DD-0345-FD64-3780-C704BEF0D135}" dt="2022-07-28T00:59:48.105" v="1"/>
          <pc:sldLayoutMkLst>
            <pc:docMk/>
            <pc:sldMasterMk cId="1915723336" sldId="2147483711"/>
            <pc:sldLayoutMk cId="1129062042" sldId="2147483721"/>
          </pc:sldLayoutMkLst>
        </pc:sldLayoutChg>
        <pc:sldLayoutChg chg="add del mod replId">
          <pc:chgData name="Suffeena Denise Maureen Webb (2119292)" userId="S::2119292@student.uwtsd.ac.uk::fa341e4e-3b8a-4eb9-acd1-372ddd78a456" providerId="AD" clId="Web-{E6DE04DD-0345-FD64-3780-C704BEF0D135}" dt="2022-07-28T00:59:48.105" v="1"/>
          <pc:sldLayoutMkLst>
            <pc:docMk/>
            <pc:sldMasterMk cId="1915723336" sldId="2147483711"/>
            <pc:sldLayoutMk cId="1604474460" sldId="214748372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2C4E19-8368-4673-9F53-87E2D008C30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D8AED4F-3DE1-4EB2-A85E-A2707C2135D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E33DECA-6D21-450E-8EA5-92F91A3608CC}" type="datetime1">
              <a:rPr lang="en-GB" smtClean="0"/>
              <a:t>27/07/2022</a:t>
            </a:fld>
            <a:endParaRPr lang="en-GB"/>
          </a:p>
        </p:txBody>
      </p:sp>
      <p:sp>
        <p:nvSpPr>
          <p:cNvPr id="4" name="Footer Placeholder 3">
            <a:extLst>
              <a:ext uri="{FF2B5EF4-FFF2-40B4-BE49-F238E27FC236}">
                <a16:creationId xmlns:a16="http://schemas.microsoft.com/office/drawing/2014/main" id="{A63ECD23-30F9-4DD5-BE0E-26794FA29A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4F65FB9-9ACE-4651-A201-B2797BFC879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AABB9F-CEB5-4107-8FAD-F86D72707578}" type="slidenum">
              <a:rPr lang="en-GB" smtClean="0"/>
              <a:t>‹#›</a:t>
            </a:fld>
            <a:endParaRPr lang="en-GB"/>
          </a:p>
        </p:txBody>
      </p:sp>
    </p:spTree>
    <p:extLst>
      <p:ext uri="{BB962C8B-B14F-4D97-AF65-F5344CB8AC3E}">
        <p14:creationId xmlns:p14="http://schemas.microsoft.com/office/powerpoint/2010/main" val="39057449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C21DD5-60B2-4AA8-A1F6-D8D246208762}" type="datetime1">
              <a:rPr lang="en-GB" smtClean="0"/>
              <a:pPr/>
              <a:t>27/07/2022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D1BEDC-50E9-45C7-9E89-0A952ADB1772}" type="slidenum">
              <a:rPr lang="en-GB" noProof="0" smtClean="0"/>
              <a:t>‹#›</a:t>
            </a:fld>
            <a:endParaRPr lang="en-GB" noProof="0"/>
          </a:p>
        </p:txBody>
      </p:sp>
    </p:spTree>
    <p:extLst>
      <p:ext uri="{BB962C8B-B14F-4D97-AF65-F5344CB8AC3E}">
        <p14:creationId xmlns:p14="http://schemas.microsoft.com/office/powerpoint/2010/main" val="96556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D1BEDC-50E9-45C7-9E89-0A952ADB1772}" type="slidenum">
              <a:rPr lang="en-GB" smtClean="0"/>
              <a:t>1</a:t>
            </a:fld>
            <a:endParaRPr lang="en-GB"/>
          </a:p>
        </p:txBody>
      </p:sp>
    </p:spTree>
    <p:extLst>
      <p:ext uri="{BB962C8B-B14F-4D97-AF65-F5344CB8AC3E}">
        <p14:creationId xmlns:p14="http://schemas.microsoft.com/office/powerpoint/2010/main" val="2280456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7/27/2022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3160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8905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8441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7/27/2022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6996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18119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80184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00469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53799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7059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60982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87115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89870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23272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97040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77246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844498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1956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7/27/2022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96715264"/>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 id="2147483708" r:id="rId15"/>
    <p:sldLayoutId id="2147483709" r:id="rId16"/>
    <p:sldLayoutId id="2147483710"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www.marianoramosmejia.com.ar/analisis-pestel-en-que-consiste-como-hacerlo-y-plantillas/"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2019.igem.org/Team:Stockholm/Entrepeneurship"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6.png"/><Relationship Id="rId7" Type="http://schemas.openxmlformats.org/officeDocument/2006/relationships/image" Target="../media/image8.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hyperlink" Target="https://theodi.org/global-network-directory/odi-members/" TargetMode="External"/><Relationship Id="rId11" Type="http://schemas.openxmlformats.org/officeDocument/2006/relationships/hyperlink" Target="http://bmjopen.bmj.com/content/5/5/e007533" TargetMode="External"/><Relationship Id="rId5" Type="http://schemas.openxmlformats.org/officeDocument/2006/relationships/image" Target="../media/image7.jpeg"/><Relationship Id="rId10" Type="http://schemas.openxmlformats.org/officeDocument/2006/relationships/image" Target="../media/image10.jpeg"/><Relationship Id="rId4" Type="http://schemas.openxmlformats.org/officeDocument/2006/relationships/hyperlink" Target="https://blogs.lse.ac.uk/politicsandpolicy/nhs-citizen/" TargetMode="External"/><Relationship Id="rId9" Type="http://schemas.openxmlformats.org/officeDocument/2006/relationships/hyperlink" Target="https://www.dxw.com/case-studies/nhs-job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0643CBC-EA90-FFE0-7228-5F31D00385B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6250" b="6250"/>
          <a:stretch/>
        </p:blipFill>
        <p:spPr>
          <a:xfrm>
            <a:off x="20" y="10"/>
            <a:ext cx="12191980" cy="6857990"/>
          </a:xfrm>
          <a:prstGeom prst="rect">
            <a:avLst/>
          </a:prstGeom>
        </p:spPr>
      </p:pic>
      <p:sp>
        <p:nvSpPr>
          <p:cNvPr id="2" name="Title 1"/>
          <p:cNvSpPr>
            <a:spLocks noGrp="1"/>
          </p:cNvSpPr>
          <p:nvPr>
            <p:ph type="ctrTitle"/>
          </p:nvPr>
        </p:nvSpPr>
        <p:spPr>
          <a:xfrm>
            <a:off x="477981" y="1122362"/>
            <a:ext cx="4023360" cy="2802219"/>
          </a:xfrm>
        </p:spPr>
        <p:txBody>
          <a:bodyPr rtlCol="0" anchor="b">
            <a:normAutofit/>
          </a:bodyPr>
          <a:lstStyle/>
          <a:p>
            <a:pPr algn="l"/>
            <a:r>
              <a:rPr lang="en-GB" sz="5400" b="1">
                <a:latin typeface="Arial"/>
                <a:cs typeface="Arial"/>
              </a:rPr>
              <a:t>Problem solving and decisions</a:t>
            </a:r>
          </a:p>
        </p:txBody>
      </p:sp>
      <p:sp>
        <p:nvSpPr>
          <p:cNvPr id="3" name="Subtitle 2"/>
          <p:cNvSpPr>
            <a:spLocks noGrp="1"/>
          </p:cNvSpPr>
          <p:nvPr>
            <p:ph type="subTitle" idx="1"/>
          </p:nvPr>
        </p:nvSpPr>
        <p:spPr>
          <a:xfrm>
            <a:off x="477980" y="3969352"/>
            <a:ext cx="4023359" cy="1208141"/>
          </a:xfrm>
        </p:spPr>
        <p:txBody>
          <a:bodyPr vert="horz" lIns="91440" tIns="45720" rIns="91440" bIns="45720" rtlCol="0" anchor="t">
            <a:noAutofit/>
          </a:bodyPr>
          <a:lstStyle/>
          <a:p>
            <a:pPr algn="l"/>
            <a:r>
              <a:rPr lang="en-GB" sz="1100" err="1">
                <a:latin typeface="Arial"/>
                <a:cs typeface="Arial"/>
              </a:rPr>
              <a:t>Suffeena</a:t>
            </a:r>
            <a:r>
              <a:rPr lang="en-GB" sz="1100">
                <a:latin typeface="Arial"/>
                <a:cs typeface="Arial"/>
              </a:rPr>
              <a:t> Webb</a:t>
            </a:r>
            <a:endParaRPr lang="en-US" sz="1100">
              <a:latin typeface="Arial"/>
              <a:cs typeface="Arial"/>
            </a:endParaRPr>
          </a:p>
          <a:p>
            <a:pPr algn="l"/>
            <a:r>
              <a:rPr lang="en-GB" sz="1100">
                <a:latin typeface="Arial"/>
                <a:cs typeface="Arial"/>
              </a:rPr>
              <a:t>2119292</a:t>
            </a:r>
          </a:p>
          <a:p>
            <a:pPr algn="l"/>
            <a:r>
              <a:rPr lang="en-GB" sz="1100">
                <a:latin typeface="Arial"/>
                <a:cs typeface="Arial"/>
              </a:rPr>
              <a:t>Julius</a:t>
            </a:r>
          </a:p>
          <a:p>
            <a:pPr algn="l"/>
            <a:r>
              <a:rPr lang="en-GB" sz="1100">
                <a:latin typeface="Arial"/>
                <a:cs typeface="Arial"/>
              </a:rPr>
              <a:t>BMWS-4004-BIRM</a:t>
            </a:r>
          </a:p>
          <a:p>
            <a:pPr algn="l"/>
            <a:endParaRPr lang="en-GB" sz="1300"/>
          </a:p>
        </p:txBody>
      </p:sp>
    </p:spTree>
    <p:extLst>
      <p:ext uri="{BB962C8B-B14F-4D97-AF65-F5344CB8AC3E}">
        <p14:creationId xmlns:p14="http://schemas.microsoft.com/office/powerpoint/2010/main" val="340237161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2837801-4FBA-49AA-4FC5-D35F63475983}"/>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latin typeface="Arial"/>
                <a:cs typeface="Arial"/>
              </a:rPr>
              <a:t>content</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9"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0" name="Content Placeholder 2">
            <a:extLst>
              <a:ext uri="{FF2B5EF4-FFF2-40B4-BE49-F238E27FC236}">
                <a16:creationId xmlns:a16="http://schemas.microsoft.com/office/drawing/2014/main" id="{3D09DA6F-DF05-4FE1-7535-71A8F79FF4BD}"/>
              </a:ext>
            </a:extLst>
          </p:cNvPr>
          <p:cNvSpPr>
            <a:spLocks noGrp="1"/>
          </p:cNvSpPr>
          <p:nvPr>
            <p:ph idx="1"/>
          </p:nvPr>
        </p:nvSpPr>
        <p:spPr>
          <a:xfrm>
            <a:off x="5117106" y="685801"/>
            <a:ext cx="6385918" cy="5105400"/>
          </a:xfrm>
        </p:spPr>
        <p:txBody>
          <a:bodyPr vert="horz" lIns="91440" tIns="45720" rIns="91440" bIns="45720" rtlCol="0">
            <a:normAutofit/>
          </a:bodyPr>
          <a:lstStyle/>
          <a:p>
            <a:r>
              <a:rPr lang="en-GB" sz="2000"/>
              <a:t>Introduction</a:t>
            </a:r>
            <a:endParaRPr lang="en-US" sz="2000"/>
          </a:p>
          <a:p>
            <a:r>
              <a:rPr lang="en-GB" sz="2000"/>
              <a:t>Pestle</a:t>
            </a:r>
          </a:p>
          <a:p>
            <a:r>
              <a:rPr lang="en-GB" sz="2000"/>
              <a:t>Swot</a:t>
            </a:r>
          </a:p>
          <a:p>
            <a:r>
              <a:rPr lang="en-GB" sz="2000"/>
              <a:t>Fishbone</a:t>
            </a:r>
          </a:p>
          <a:p>
            <a:r>
              <a:rPr lang="en-GB" sz="2000"/>
              <a:t>Conclusion </a:t>
            </a:r>
          </a:p>
          <a:p>
            <a:r>
              <a:rPr lang="en-GB" sz="2000"/>
              <a:t>References</a:t>
            </a:r>
          </a:p>
          <a:p>
            <a:endParaRPr lang="en-GB" sz="2000"/>
          </a:p>
        </p:txBody>
      </p:sp>
    </p:spTree>
    <p:extLst>
      <p:ext uri="{BB962C8B-B14F-4D97-AF65-F5344CB8AC3E}">
        <p14:creationId xmlns:p14="http://schemas.microsoft.com/office/powerpoint/2010/main" val="3409703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3"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sp useBgFill="1">
        <p:nvSpPr>
          <p:cNvPr id="24" name="Freeform: Shape 9">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11">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26"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0F0DE8FE-1AC7-A78C-D1E4-ACE41E78B2C9}"/>
              </a:ext>
            </a:extLst>
          </p:cNvPr>
          <p:cNvSpPr>
            <a:spLocks noGrp="1"/>
          </p:cNvSpPr>
          <p:nvPr>
            <p:ph type="title"/>
          </p:nvPr>
        </p:nvSpPr>
        <p:spPr>
          <a:xfrm>
            <a:off x="1836013" y="1072609"/>
            <a:ext cx="3041557" cy="4522647"/>
          </a:xfrm>
          <a:effectLst/>
        </p:spPr>
        <p:txBody>
          <a:bodyPr anchor="ctr">
            <a:normAutofit/>
          </a:bodyPr>
          <a:lstStyle/>
          <a:p>
            <a:pPr algn="l"/>
            <a:r>
              <a:rPr lang="en-GB" sz="3200" b="1">
                <a:solidFill>
                  <a:schemeClr val="tx2"/>
                </a:solidFill>
                <a:latin typeface="Arial"/>
                <a:cs typeface="Arial"/>
              </a:rPr>
              <a:t>Introduction</a:t>
            </a:r>
            <a:r>
              <a:rPr lang="en-GB" sz="3200">
                <a:solidFill>
                  <a:schemeClr val="tx2"/>
                </a:solidFill>
              </a:rPr>
              <a:t> </a:t>
            </a:r>
          </a:p>
        </p:txBody>
      </p:sp>
      <p:sp>
        <p:nvSpPr>
          <p:cNvPr id="3" name="Content Placeholder 2">
            <a:extLst>
              <a:ext uri="{FF2B5EF4-FFF2-40B4-BE49-F238E27FC236}">
                <a16:creationId xmlns:a16="http://schemas.microsoft.com/office/drawing/2014/main" id="{82D4985E-34B0-B4AA-D7FC-6B690E94A723}"/>
              </a:ext>
            </a:extLst>
          </p:cNvPr>
          <p:cNvSpPr>
            <a:spLocks noGrp="1"/>
          </p:cNvSpPr>
          <p:nvPr>
            <p:ph idx="1"/>
          </p:nvPr>
        </p:nvSpPr>
        <p:spPr>
          <a:xfrm>
            <a:off x="5220470" y="1429797"/>
            <a:ext cx="6311770" cy="5629928"/>
          </a:xfrm>
        </p:spPr>
        <p:txBody>
          <a:bodyPr vert="horz" lIns="91440" tIns="45720" rIns="91440" bIns="45720" rtlCol="0" anchor="ctr">
            <a:noAutofit/>
          </a:bodyPr>
          <a:lstStyle/>
          <a:p>
            <a:pPr>
              <a:lnSpc>
                <a:spcPct val="90000"/>
              </a:lnSpc>
              <a:buNone/>
            </a:pPr>
            <a:r>
              <a:rPr lang="en-US" sz="1600">
                <a:latin typeface="Arial"/>
                <a:ea typeface="+mn-lt"/>
                <a:cs typeface="+mn-lt"/>
              </a:rPr>
              <a:t>As the NHS is a national service it is clear to identify the current issues with staffing. From Brexit to COVID-19 the NHS has suffered drastically with the loss of EU nurses returning home or sourcing work through other avenues. </a:t>
            </a:r>
            <a:endParaRPr lang="en-US" sz="1600">
              <a:latin typeface="Arial"/>
              <a:ea typeface="+mn-lt"/>
              <a:cs typeface="Arial"/>
            </a:endParaRPr>
          </a:p>
          <a:p>
            <a:pPr>
              <a:lnSpc>
                <a:spcPct val="90000"/>
              </a:lnSpc>
              <a:buNone/>
            </a:pPr>
            <a:r>
              <a:rPr lang="en-US" sz="1600">
                <a:latin typeface="Arial"/>
                <a:ea typeface="+mn-lt"/>
                <a:cs typeface="+mn-lt"/>
              </a:rPr>
              <a:t>The inflow of EU nurses turned into an outflow between July 2017 and July 2018 1,584 EU nurses left their posts. When COVID-19 struck the world, more and more nurses were challenged in the work force.</a:t>
            </a:r>
            <a:endParaRPr lang="en-US" sz="1600">
              <a:latin typeface="Arial"/>
              <a:ea typeface="+mn-lt"/>
              <a:cs typeface="Arial"/>
            </a:endParaRPr>
          </a:p>
          <a:p>
            <a:pPr>
              <a:lnSpc>
                <a:spcPct val="90000"/>
              </a:lnSpc>
              <a:buNone/>
            </a:pPr>
            <a:r>
              <a:rPr lang="en-US" sz="1600">
                <a:latin typeface="Arial"/>
                <a:ea typeface="+mn-lt"/>
                <a:cs typeface="+mn-lt"/>
              </a:rPr>
              <a:t> The Guardian released an article titled Anger grows at offer of 1% pay raise for NHS staff, this 1% raise for NHS workers pushed those to go on strike if the situation was not addressed. The pandemic not only took many lives all over the world, but many nurses also lost their lives to the horrible virus, and this also affected the numbers in staff. </a:t>
            </a:r>
            <a:endParaRPr lang="en-US" sz="1600">
              <a:latin typeface="Arial"/>
              <a:cs typeface="Arial"/>
            </a:endParaRPr>
          </a:p>
          <a:p>
            <a:pPr>
              <a:lnSpc>
                <a:spcPct val="90000"/>
              </a:lnSpc>
            </a:pPr>
            <a:r>
              <a:rPr lang="en-GB" sz="1600">
                <a:latin typeface="Arial"/>
                <a:cs typeface="Arial"/>
              </a:rPr>
              <a:t>The NHs is a public sector organisation </a:t>
            </a:r>
            <a:endParaRPr lang="en-US" sz="1600">
              <a:latin typeface="Arial"/>
              <a:cs typeface="Arial"/>
            </a:endParaRPr>
          </a:p>
          <a:p>
            <a:pPr>
              <a:lnSpc>
                <a:spcPct val="90000"/>
              </a:lnSpc>
            </a:pPr>
            <a:r>
              <a:rPr lang="en-GB" sz="1600">
                <a:latin typeface="Arial"/>
                <a:cs typeface="Arial"/>
              </a:rPr>
              <a:t>They here to provide health care to all British citizen's </a:t>
            </a:r>
            <a:endParaRPr lang="en-US" sz="1600">
              <a:latin typeface="Arial"/>
              <a:cs typeface="Arial"/>
            </a:endParaRPr>
          </a:p>
          <a:p>
            <a:pPr>
              <a:lnSpc>
                <a:spcPct val="90000"/>
              </a:lnSpc>
            </a:pPr>
            <a:r>
              <a:rPr lang="en-GB" sz="1600">
                <a:latin typeface="Arial"/>
                <a:cs typeface="Arial"/>
              </a:rPr>
              <a:t>Founded in 1948 by Welshman and labour health minister, Aneurin Bevan</a:t>
            </a:r>
          </a:p>
          <a:p>
            <a:pPr>
              <a:lnSpc>
                <a:spcPct val="90000"/>
              </a:lnSpc>
            </a:pPr>
            <a:r>
              <a:rPr lang="en-GB" sz="1600">
                <a:latin typeface="Arial"/>
                <a:cs typeface="Arial"/>
              </a:rPr>
              <a:t>Without pestle ,swot ,fishbone structure won't be able to find the issues and how to fix the problems </a:t>
            </a:r>
          </a:p>
          <a:p>
            <a:pPr>
              <a:lnSpc>
                <a:spcPct val="90000"/>
              </a:lnSpc>
            </a:pPr>
            <a:endParaRPr lang="en-GB" sz="1600">
              <a:latin typeface="Arial"/>
              <a:cs typeface="Arial"/>
            </a:endParaRPr>
          </a:p>
          <a:p>
            <a:pPr>
              <a:lnSpc>
                <a:spcPct val="90000"/>
              </a:lnSpc>
            </a:pPr>
            <a:endParaRPr lang="en-GB" sz="1400">
              <a:latin typeface="Arial"/>
              <a:cs typeface="Arial"/>
            </a:endParaRPr>
          </a:p>
          <a:p>
            <a:pPr>
              <a:lnSpc>
                <a:spcPct val="90000"/>
              </a:lnSpc>
            </a:pPr>
            <a:endParaRPr lang="en-GB" sz="1400"/>
          </a:p>
          <a:p>
            <a:pPr>
              <a:lnSpc>
                <a:spcPct val="90000"/>
              </a:lnSpc>
            </a:pPr>
            <a:endParaRPr lang="en-GB" sz="1400"/>
          </a:p>
        </p:txBody>
      </p:sp>
    </p:spTree>
    <p:extLst>
      <p:ext uri="{BB962C8B-B14F-4D97-AF65-F5344CB8AC3E}">
        <p14:creationId xmlns:p14="http://schemas.microsoft.com/office/powerpoint/2010/main" val="66272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5D72E-B7E1-68AD-A01E-2B5FB4F3B776}"/>
              </a:ext>
            </a:extLst>
          </p:cNvPr>
          <p:cNvSpPr>
            <a:spLocks noGrp="1"/>
          </p:cNvSpPr>
          <p:nvPr>
            <p:ph type="title"/>
          </p:nvPr>
        </p:nvSpPr>
        <p:spPr>
          <a:xfrm>
            <a:off x="1484311" y="685800"/>
            <a:ext cx="10018713" cy="1752599"/>
          </a:xfrm>
        </p:spPr>
        <p:txBody>
          <a:bodyPr>
            <a:normAutofit/>
          </a:bodyPr>
          <a:lstStyle/>
          <a:p>
            <a:r>
              <a:rPr lang="en-GB">
                <a:latin typeface="Arial"/>
                <a:cs typeface="Arial"/>
              </a:rPr>
              <a:t>pestle</a:t>
            </a:r>
          </a:p>
        </p:txBody>
      </p:sp>
      <p:pic>
        <p:nvPicPr>
          <p:cNvPr id="7" name="Picture 7" descr="Text, whiteboard&#10;&#10;Description automatically generated">
            <a:extLst>
              <a:ext uri="{FF2B5EF4-FFF2-40B4-BE49-F238E27FC236}">
                <a16:creationId xmlns:a16="http://schemas.microsoft.com/office/drawing/2014/main" id="{ECFFB632-EF21-7FE3-5E53-B8D9060E704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652155" y="2945812"/>
            <a:ext cx="3959211" cy="264277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16" name="Content Placeholder 11">
            <a:extLst>
              <a:ext uri="{FF2B5EF4-FFF2-40B4-BE49-F238E27FC236}">
                <a16:creationId xmlns:a16="http://schemas.microsoft.com/office/drawing/2014/main" id="{571754B3-40B7-FA34-68F3-FA90A89044B0}"/>
              </a:ext>
            </a:extLst>
          </p:cNvPr>
          <p:cNvSpPr>
            <a:spLocks noGrp="1"/>
          </p:cNvSpPr>
          <p:nvPr>
            <p:ph idx="1"/>
          </p:nvPr>
        </p:nvSpPr>
        <p:spPr>
          <a:xfrm>
            <a:off x="6016336" y="2666999"/>
            <a:ext cx="5486687" cy="3124201"/>
          </a:xfrm>
        </p:spPr>
        <p:txBody>
          <a:bodyPr vert="horz" lIns="91440" tIns="45720" rIns="91440" bIns="45720" rtlCol="0" anchor="t">
            <a:normAutofit/>
          </a:bodyPr>
          <a:lstStyle/>
          <a:p>
            <a:r>
              <a:rPr lang="en-US" sz="1300">
                <a:ea typeface="+mn-lt"/>
                <a:cs typeface="+mn-lt"/>
              </a:rPr>
              <a:t>Within the NHS they use a structure which it called pestle without this structure it would be difficult know where to even start down to all the organizations which will be affected. </a:t>
            </a:r>
            <a:endParaRPr lang="en-US" sz="1300"/>
          </a:p>
          <a:p>
            <a:pPr>
              <a:buClr>
                <a:srgbClr val="1287C3"/>
              </a:buClr>
            </a:pPr>
            <a:r>
              <a:rPr lang="en-US" sz="1300">
                <a:ea typeface="+mn-lt"/>
                <a:cs typeface="+mn-lt"/>
              </a:rPr>
              <a:t>What are the impacts on the NHS ?</a:t>
            </a:r>
            <a:endParaRPr lang="en-US"/>
          </a:p>
          <a:p>
            <a:pPr>
              <a:buClr>
                <a:srgbClr val="1287C3"/>
              </a:buClr>
            </a:pPr>
            <a:r>
              <a:rPr lang="en-US" sz="1300">
                <a:ea typeface="+mn-lt"/>
                <a:cs typeface="+mn-lt"/>
              </a:rPr>
              <a:t>Political-how the government influences the economy </a:t>
            </a:r>
            <a:endParaRPr lang="en-US"/>
          </a:p>
          <a:p>
            <a:pPr>
              <a:buClr>
                <a:srgbClr val="1287C3"/>
              </a:buClr>
            </a:pPr>
            <a:r>
              <a:rPr lang="en-US" sz="1300">
                <a:ea typeface="+mn-lt"/>
                <a:cs typeface="+mn-lt"/>
              </a:rPr>
              <a:t>Economic-interest rates, economic, growth </a:t>
            </a:r>
            <a:endParaRPr lang="en-US"/>
          </a:p>
          <a:p>
            <a:pPr>
              <a:buClr>
                <a:srgbClr val="1287C3"/>
              </a:buClr>
            </a:pPr>
            <a:r>
              <a:rPr lang="en-US" sz="1300">
                <a:ea typeface="+mn-lt"/>
                <a:cs typeface="+mn-lt"/>
              </a:rPr>
              <a:t>Social-culture, population, growth  </a:t>
            </a:r>
            <a:endParaRPr lang="en-US"/>
          </a:p>
          <a:p>
            <a:pPr>
              <a:buClr>
                <a:srgbClr val="1287C3"/>
              </a:buClr>
            </a:pPr>
            <a:r>
              <a:rPr lang="en-US" sz="1300">
                <a:ea typeface="+mn-lt"/>
                <a:cs typeface="+mn-lt"/>
              </a:rPr>
              <a:t>Technological research, equipment </a:t>
            </a:r>
            <a:endParaRPr lang="en-US"/>
          </a:p>
          <a:p>
            <a:pPr>
              <a:buClr>
                <a:srgbClr val="1287C3"/>
              </a:buClr>
            </a:pPr>
            <a:r>
              <a:rPr lang="en-US" sz="1300">
                <a:ea typeface="+mn-lt"/>
                <a:cs typeface="+mn-lt"/>
              </a:rPr>
              <a:t>Environmental-weather, natural distastes </a:t>
            </a:r>
            <a:endParaRPr lang="en-US"/>
          </a:p>
          <a:p>
            <a:pPr>
              <a:buClr>
                <a:srgbClr val="1287C3"/>
              </a:buClr>
            </a:pPr>
            <a:r>
              <a:rPr lang="en-US" sz="1300">
                <a:ea typeface="+mn-lt"/>
                <a:cs typeface="+mn-lt"/>
              </a:rPr>
              <a:t>Legal-consumer law, privacy, discrimination, data protection  </a:t>
            </a:r>
            <a:endParaRPr lang="en-US"/>
          </a:p>
          <a:p>
            <a:pPr>
              <a:buClr>
                <a:srgbClr val="1287C3"/>
              </a:buClr>
            </a:pPr>
            <a:endParaRPr lang="en-US"/>
          </a:p>
          <a:p>
            <a:pPr>
              <a:buClr>
                <a:srgbClr val="1287C3"/>
              </a:buClr>
            </a:pPr>
            <a:endParaRPr lang="en-US"/>
          </a:p>
          <a:p>
            <a:pPr>
              <a:lnSpc>
                <a:spcPct val="90000"/>
              </a:lnSpc>
              <a:buClr>
                <a:srgbClr val="1287C3"/>
              </a:buClr>
            </a:pPr>
            <a:endParaRPr lang="en-US" sz="1300"/>
          </a:p>
        </p:txBody>
      </p:sp>
      <p:sp>
        <p:nvSpPr>
          <p:cNvPr id="8" name="TextBox 7">
            <a:extLst>
              <a:ext uri="{FF2B5EF4-FFF2-40B4-BE49-F238E27FC236}">
                <a16:creationId xmlns:a16="http://schemas.microsoft.com/office/drawing/2014/main" id="{E60B4AFA-C3B5-F853-E30E-734B3460D5A5}"/>
              </a:ext>
            </a:extLst>
          </p:cNvPr>
          <p:cNvSpPr txBox="1"/>
          <p:nvPr/>
        </p:nvSpPr>
        <p:spPr>
          <a:xfrm>
            <a:off x="3071888" y="5388530"/>
            <a:ext cx="253947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949089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0CF03-16A9-0B11-0CF7-C1FA373485E4}"/>
              </a:ext>
            </a:extLst>
          </p:cNvPr>
          <p:cNvSpPr>
            <a:spLocks noGrp="1"/>
          </p:cNvSpPr>
          <p:nvPr>
            <p:ph type="title"/>
          </p:nvPr>
        </p:nvSpPr>
        <p:spPr>
          <a:xfrm>
            <a:off x="4377599" y="901715"/>
            <a:ext cx="9611664" cy="2253229"/>
          </a:xfrm>
        </p:spPr>
        <p:txBody>
          <a:bodyPr>
            <a:normAutofit fontScale="90000"/>
          </a:bodyPr>
          <a:lstStyle/>
          <a:p>
            <a:pPr marL="285750" indent="-285750" algn="l">
              <a:spcBef>
                <a:spcPct val="20000"/>
              </a:spcBef>
              <a:spcAft>
                <a:spcPts val="600"/>
              </a:spcAft>
              <a:buFont typeface="Arial"/>
              <a:buChar char="•"/>
            </a:pPr>
            <a:r>
              <a:rPr lang="en-US" sz="1800" b="1">
                <a:solidFill>
                  <a:srgbClr val="FF0000"/>
                </a:solidFill>
                <a:latin typeface="Arial"/>
                <a:ea typeface="+mj-lt"/>
                <a:cs typeface="+mj-lt"/>
              </a:rPr>
              <a:t>Political</a:t>
            </a:r>
            <a:r>
              <a:rPr lang="en-US" sz="1800" b="1">
                <a:latin typeface="Arial"/>
                <a:ea typeface="+mj-lt"/>
                <a:cs typeface="+mj-lt"/>
              </a:rPr>
              <a:t>-</a:t>
            </a:r>
            <a:r>
              <a:rPr lang="en-US" sz="1800">
                <a:latin typeface="Arial"/>
                <a:ea typeface="+mj-lt"/>
                <a:cs typeface="+mj-lt"/>
              </a:rPr>
              <a:t>how the government influences the economy </a:t>
            </a:r>
            <a:endParaRPr lang="en-US" sz="1800">
              <a:latin typeface="Arial"/>
              <a:ea typeface="+mj-lt"/>
              <a:cs typeface="Arial"/>
            </a:endParaRPr>
          </a:p>
          <a:p>
            <a:pPr marL="285750" indent="-285750" algn="l">
              <a:spcBef>
                <a:spcPct val="20000"/>
              </a:spcBef>
              <a:spcAft>
                <a:spcPts val="600"/>
              </a:spcAft>
              <a:buFont typeface="Arial"/>
              <a:buChar char="•"/>
            </a:pPr>
            <a:r>
              <a:rPr lang="en-US" sz="1800" b="1">
                <a:solidFill>
                  <a:schemeClr val="accent2"/>
                </a:solidFill>
                <a:latin typeface="Arial"/>
                <a:cs typeface="Arial"/>
              </a:rPr>
              <a:t>Economic</a:t>
            </a:r>
            <a:r>
              <a:rPr lang="en-US" sz="1800">
                <a:latin typeface="Arial"/>
                <a:cs typeface="Arial"/>
              </a:rPr>
              <a:t>-interest rates, economic, growth </a:t>
            </a:r>
            <a:endParaRPr lang="en-US" sz="1800">
              <a:latin typeface="Arial"/>
              <a:ea typeface="+mj-lt"/>
              <a:cs typeface="Arial"/>
            </a:endParaRPr>
          </a:p>
          <a:p>
            <a:pPr marL="285750" indent="-285750" algn="l">
              <a:spcBef>
                <a:spcPct val="20000"/>
              </a:spcBef>
              <a:spcAft>
                <a:spcPts val="600"/>
              </a:spcAft>
              <a:buFont typeface="Arial"/>
              <a:buChar char="•"/>
            </a:pPr>
            <a:r>
              <a:rPr lang="en-US" sz="1800" b="1">
                <a:solidFill>
                  <a:schemeClr val="accent3"/>
                </a:solidFill>
                <a:latin typeface="Arial"/>
                <a:cs typeface="Arial"/>
              </a:rPr>
              <a:t>Social</a:t>
            </a:r>
            <a:r>
              <a:rPr lang="en-US" sz="1800">
                <a:latin typeface="Arial"/>
                <a:cs typeface="Arial"/>
              </a:rPr>
              <a:t>-culture, population, growth  </a:t>
            </a:r>
            <a:endParaRPr lang="en-US" sz="1800">
              <a:latin typeface="Arial"/>
              <a:ea typeface="+mj-lt"/>
              <a:cs typeface="Arial"/>
            </a:endParaRPr>
          </a:p>
          <a:p>
            <a:pPr marL="285750" indent="-285750" algn="l">
              <a:spcBef>
                <a:spcPct val="20000"/>
              </a:spcBef>
              <a:spcAft>
                <a:spcPts val="600"/>
              </a:spcAft>
              <a:buFont typeface="Arial"/>
              <a:buChar char="•"/>
            </a:pPr>
            <a:r>
              <a:rPr lang="en-US" sz="1800" b="1">
                <a:solidFill>
                  <a:schemeClr val="accent1">
                    <a:lumMod val="75000"/>
                  </a:schemeClr>
                </a:solidFill>
                <a:latin typeface="Arial"/>
                <a:cs typeface="Arial"/>
              </a:rPr>
              <a:t>Technological</a:t>
            </a:r>
            <a:r>
              <a:rPr lang="en-US" sz="1800">
                <a:latin typeface="Arial"/>
                <a:cs typeface="Arial"/>
              </a:rPr>
              <a:t> research, equipment </a:t>
            </a:r>
            <a:endParaRPr lang="en-US" sz="1800">
              <a:latin typeface="Arial"/>
              <a:ea typeface="+mj-lt"/>
              <a:cs typeface="Arial"/>
            </a:endParaRPr>
          </a:p>
          <a:p>
            <a:pPr marL="285750" indent="-285750" algn="l">
              <a:spcBef>
                <a:spcPct val="20000"/>
              </a:spcBef>
              <a:spcAft>
                <a:spcPts val="600"/>
              </a:spcAft>
              <a:buFont typeface="Arial"/>
              <a:buChar char="•"/>
            </a:pPr>
            <a:r>
              <a:rPr lang="en-US" sz="1800" b="1">
                <a:solidFill>
                  <a:schemeClr val="accent4">
                    <a:lumMod val="60000"/>
                    <a:lumOff val="40000"/>
                  </a:schemeClr>
                </a:solidFill>
                <a:latin typeface="Arial"/>
                <a:cs typeface="Arial"/>
              </a:rPr>
              <a:t>Environmental</a:t>
            </a:r>
            <a:r>
              <a:rPr lang="en-US" sz="1800">
                <a:latin typeface="Arial"/>
                <a:cs typeface="Arial"/>
              </a:rPr>
              <a:t>-weather, natural distastes </a:t>
            </a:r>
            <a:endParaRPr lang="en-US" sz="1800">
              <a:latin typeface="Arial"/>
              <a:ea typeface="+mj-lt"/>
              <a:cs typeface="Arial"/>
            </a:endParaRPr>
          </a:p>
          <a:p>
            <a:pPr marL="285750" indent="-285750" algn="l">
              <a:spcBef>
                <a:spcPct val="20000"/>
              </a:spcBef>
              <a:spcAft>
                <a:spcPts val="600"/>
              </a:spcAft>
              <a:buFont typeface="Arial"/>
              <a:buChar char="•"/>
            </a:pPr>
            <a:r>
              <a:rPr lang="en-US" sz="1800" b="1">
                <a:solidFill>
                  <a:schemeClr val="accent6">
                    <a:lumMod val="50000"/>
                  </a:schemeClr>
                </a:solidFill>
                <a:latin typeface="Arial"/>
                <a:cs typeface="Arial"/>
              </a:rPr>
              <a:t>Lega</a:t>
            </a:r>
            <a:r>
              <a:rPr lang="en-US" sz="1800">
                <a:solidFill>
                  <a:schemeClr val="accent6">
                    <a:lumMod val="50000"/>
                  </a:schemeClr>
                </a:solidFill>
                <a:latin typeface="Arial"/>
                <a:cs typeface="Arial"/>
              </a:rPr>
              <a:t>l</a:t>
            </a:r>
            <a:r>
              <a:rPr lang="en-US" sz="1800">
                <a:latin typeface="Arial"/>
                <a:cs typeface="Arial"/>
              </a:rPr>
              <a:t>-consumer law, privacy, discrimination, data protection  </a:t>
            </a:r>
            <a:endParaRPr lang="en-US" sz="1800">
              <a:latin typeface="Arial"/>
              <a:ea typeface="+mj-lt"/>
              <a:cs typeface="Arial"/>
            </a:endParaRPr>
          </a:p>
          <a:p>
            <a:pPr marL="285750" indent="-285750" algn="l">
              <a:spcBef>
                <a:spcPct val="20000"/>
              </a:spcBef>
              <a:spcAft>
                <a:spcPts val="600"/>
              </a:spcAft>
              <a:buFont typeface="Arial"/>
              <a:buChar char="•"/>
            </a:pPr>
            <a:endParaRPr lang="en-US" sz="1800" b="1">
              <a:latin typeface="Arial"/>
              <a:ea typeface="+mj-lt"/>
              <a:cs typeface="+mj-lt"/>
            </a:endParaRPr>
          </a:p>
          <a:p>
            <a:pPr marL="571500" indent="-571500" algn="l">
              <a:spcBef>
                <a:spcPct val="20000"/>
              </a:spcBef>
              <a:spcAft>
                <a:spcPts val="600"/>
              </a:spcAft>
              <a:buFont typeface="Arial"/>
              <a:buChar char="•"/>
            </a:pPr>
            <a:endParaRPr lang="en-US">
              <a:ea typeface="+mj-lt"/>
              <a:cs typeface="+mj-lt"/>
            </a:endParaRPr>
          </a:p>
          <a:p>
            <a:endParaRPr lang="en-GB"/>
          </a:p>
        </p:txBody>
      </p:sp>
      <p:sp>
        <p:nvSpPr>
          <p:cNvPr id="3" name="Content Placeholder 2">
            <a:extLst>
              <a:ext uri="{FF2B5EF4-FFF2-40B4-BE49-F238E27FC236}">
                <a16:creationId xmlns:a16="http://schemas.microsoft.com/office/drawing/2014/main" id="{A5C7D0C4-9A5F-FF40-9AF1-620EA729FC17}"/>
              </a:ext>
            </a:extLst>
          </p:cNvPr>
          <p:cNvSpPr>
            <a:spLocks noGrp="1"/>
          </p:cNvSpPr>
          <p:nvPr>
            <p:ph idx="1"/>
          </p:nvPr>
        </p:nvSpPr>
        <p:spPr>
          <a:xfrm>
            <a:off x="1392600" y="2269901"/>
            <a:ext cx="10110435" cy="4055534"/>
          </a:xfrm>
        </p:spPr>
        <p:txBody>
          <a:bodyPr>
            <a:normAutofit lnSpcReduction="10000"/>
          </a:bodyPr>
          <a:lstStyle/>
          <a:p>
            <a:r>
              <a:rPr lang="en-GB" sz="1100" b="1">
                <a:latin typeface="Arial"/>
                <a:cs typeface="Arial"/>
              </a:rPr>
              <a:t>The Government influences the </a:t>
            </a:r>
            <a:r>
              <a:rPr lang="en-GB" sz="1100" b="1" err="1">
                <a:latin typeface="Arial"/>
                <a:cs typeface="Arial"/>
              </a:rPr>
              <a:t>Enconomy</a:t>
            </a:r>
            <a:r>
              <a:rPr lang="en-GB" sz="1100" b="1">
                <a:latin typeface="Arial"/>
                <a:cs typeface="Arial"/>
              </a:rPr>
              <a:t> by </a:t>
            </a:r>
            <a:r>
              <a:rPr lang="en-GB" sz="1100">
                <a:ea typeface="+mn-lt"/>
                <a:cs typeface="+mn-lt"/>
              </a:rPr>
              <a:t> the economic crises and the gov its self at the same time, also gets </a:t>
            </a:r>
            <a:r>
              <a:rPr lang="en-GB" sz="1100" err="1">
                <a:ea typeface="+mn-lt"/>
                <a:cs typeface="+mn-lt"/>
              </a:rPr>
              <a:t>abit</a:t>
            </a:r>
            <a:r>
              <a:rPr lang="en-GB" sz="1100">
                <a:ea typeface="+mn-lt"/>
                <a:cs typeface="+mn-lt"/>
              </a:rPr>
              <a:t> stingy with providing funds due to lack of resources. Consequently, the quality of service provided by the NHS is compromised. Fowler (Taylor and Field 1998, ) states that lack of resources means that new hospital building would not be built advanced medical technology and equipment could not be purchased and the staff would be working under conditions that would demotivate them. This directly questions the value for money provided by the NHS services.</a:t>
            </a:r>
            <a:endParaRPr lang="en-GB" sz="1100" b="1">
              <a:latin typeface="Arial"/>
              <a:cs typeface="Arial"/>
            </a:endParaRPr>
          </a:p>
          <a:p>
            <a:pPr>
              <a:buClr>
                <a:srgbClr val="1287C3"/>
              </a:buClr>
            </a:pPr>
            <a:r>
              <a:rPr lang="en-GB" sz="1100" b="1">
                <a:latin typeface="Arial"/>
                <a:cs typeface="Arial"/>
              </a:rPr>
              <a:t>The interests rates, </a:t>
            </a:r>
            <a:r>
              <a:rPr lang="en-GB" sz="1100" b="1" err="1">
                <a:latin typeface="Arial"/>
                <a:cs typeface="Arial"/>
              </a:rPr>
              <a:t>Enconomic</a:t>
            </a:r>
            <a:r>
              <a:rPr lang="en-GB" sz="1100" b="1">
                <a:latin typeface="Arial"/>
                <a:cs typeface="Arial"/>
              </a:rPr>
              <a:t> , Growth </a:t>
            </a:r>
            <a:r>
              <a:rPr lang="en-GB" sz="1100">
                <a:ea typeface="+mn-lt"/>
                <a:cs typeface="+mn-lt"/>
              </a:rPr>
              <a:t>Over the last seven decades of the NHS’ life, growth in NHS funding has closely followed the ups and downs of wider economic cycles. Since the recession of 2008 the economic picture has again become more challenging. Despite real terms protection, NHS funding growth is much slower than the historic long term trend (.</a:t>
            </a:r>
            <a:endParaRPr lang="en-GB" sz="1100" b="1">
              <a:latin typeface="Arial"/>
              <a:cs typeface="Arial"/>
            </a:endParaRPr>
          </a:p>
          <a:p>
            <a:pPr>
              <a:buClr>
                <a:srgbClr val="1287C3"/>
              </a:buClr>
            </a:pPr>
            <a:r>
              <a:rPr lang="en-GB" sz="1100" b="1">
                <a:latin typeface="Arial"/>
                <a:cs typeface="Arial"/>
              </a:rPr>
              <a:t>Research ,Equipment </a:t>
            </a:r>
            <a:r>
              <a:rPr lang="en-GB" sz="1100" b="1">
                <a:ea typeface="+mn-lt"/>
                <a:cs typeface="+mn-lt"/>
              </a:rPr>
              <a:t>How can the NHS and industry work more closely together for research?</a:t>
            </a:r>
          </a:p>
          <a:p>
            <a:pPr>
              <a:buClr>
                <a:srgbClr val="1287C3"/>
              </a:buClr>
            </a:pPr>
            <a:r>
              <a:rPr lang="en-GB" sz="1100">
                <a:ea typeface="+mn-lt"/>
                <a:cs typeface="+mn-lt"/>
              </a:rPr>
              <a:t>Research trials in the NHS, industry and hospitals should work more closely to share and cascade information about the likely pipeline of trials. Improving staff capacity for research Both hospital and industry representatives identified that staff capacity within hospitals.</a:t>
            </a:r>
            <a:endParaRPr lang="en-GB"/>
          </a:p>
          <a:p>
            <a:pPr>
              <a:buClr>
                <a:srgbClr val="1287C3"/>
              </a:buClr>
            </a:pPr>
            <a:endParaRPr lang="en-GB" sz="1100" b="1">
              <a:latin typeface="Arial"/>
              <a:cs typeface="Arial"/>
            </a:endParaRPr>
          </a:p>
          <a:p>
            <a:pPr>
              <a:buClr>
                <a:srgbClr val="1287C3"/>
              </a:buClr>
            </a:pPr>
            <a:r>
              <a:rPr lang="en-GB" sz="1100" b="1">
                <a:latin typeface="Arial"/>
                <a:cs typeface="Arial"/>
              </a:rPr>
              <a:t>Weather ,Natural Disasters </a:t>
            </a:r>
            <a:r>
              <a:rPr lang="en-GB" sz="1100">
                <a:ea typeface="+mn-lt"/>
                <a:cs typeface="+mn-lt"/>
              </a:rPr>
              <a:t>Natural disasters can cause great damage on the environment, property, wildlife and human health. These events may include earthquakes, floods, hurricanes, tornadoes, tsunamis, landslides, wildfires, volcanic eruptions, and extreme temperatures.</a:t>
            </a:r>
          </a:p>
          <a:p>
            <a:pPr>
              <a:buClr>
                <a:srgbClr val="1287C3"/>
              </a:buClr>
            </a:pPr>
            <a:r>
              <a:rPr lang="en-GB" sz="1100" b="1">
                <a:latin typeface="Arial"/>
                <a:cs typeface="Arial"/>
              </a:rPr>
              <a:t> Law ,Privacy, Discrimination, Data protection</a:t>
            </a:r>
            <a:r>
              <a:rPr lang="en-GB" sz="1100"/>
              <a:t> </a:t>
            </a:r>
            <a:r>
              <a:rPr lang="en-GB" sz="1100" b="1">
                <a:ea typeface="+mn-lt"/>
                <a:cs typeface="+mn-lt"/>
              </a:rPr>
              <a:t>What are the legal frameworks for patient data protection?</a:t>
            </a:r>
          </a:p>
          <a:p>
            <a:pPr>
              <a:buClr>
                <a:srgbClr val="1287C3"/>
              </a:buClr>
            </a:pPr>
            <a:r>
              <a:rPr lang="en-GB" sz="1100">
                <a:ea typeface="+mn-lt"/>
                <a:cs typeface="+mn-lt"/>
              </a:rPr>
              <a:t>In the UK, the legal frameworks covering how patient data must be looked after and processed are the Data Protection Act (DPA) 2018, which brought the EU General Data Protection Regulation (GDPR) into law, and the Common Law Duty of Confidentiality (CLDC).</a:t>
            </a:r>
            <a:endParaRPr lang="en-GB">
              <a:ea typeface="+mn-lt"/>
              <a:cs typeface="+mn-lt"/>
            </a:endParaRPr>
          </a:p>
          <a:p>
            <a:pPr>
              <a:buClr>
                <a:srgbClr val="1287C3"/>
              </a:buClr>
            </a:pPr>
            <a:r>
              <a:rPr lang="en-GB" sz="1100">
                <a:ea typeface="+mn-lt"/>
                <a:cs typeface="+mn-lt"/>
              </a:rPr>
              <a:t>.The Health and Social Care Information Centre (known as NHS Digital) is the Data Controller for the NHS website. the Data Protection Officer is Catherine Nicholson. find out how NHS Digital looks after your health and care information.</a:t>
            </a:r>
            <a:endParaRPr lang="en-GB"/>
          </a:p>
          <a:p>
            <a:pPr>
              <a:buClr>
                <a:srgbClr val="1287C3"/>
              </a:buClr>
            </a:pPr>
            <a:endParaRPr lang="en-GB" sz="1100"/>
          </a:p>
        </p:txBody>
      </p:sp>
    </p:spTree>
    <p:extLst>
      <p:ext uri="{BB962C8B-B14F-4D97-AF65-F5344CB8AC3E}">
        <p14:creationId xmlns:p14="http://schemas.microsoft.com/office/powerpoint/2010/main" val="1157250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3">
            <a:extLst>
              <a:ext uri="{FF2B5EF4-FFF2-40B4-BE49-F238E27FC236}">
                <a16:creationId xmlns:a16="http://schemas.microsoft.com/office/drawing/2014/main" id="{28A4A409-9242-444A-AC1F-809866828B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5" name="Freeform 6">
              <a:extLst>
                <a:ext uri="{FF2B5EF4-FFF2-40B4-BE49-F238E27FC236}">
                  <a16:creationId xmlns:a16="http://schemas.microsoft.com/office/drawing/2014/main" id="{ABF65108-5AB6-40BD-BCAF-526D8E309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C77C904B-BC3A-472F-BB70-8750D41E4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E910D569-2CFD-4010-B886-2F31BB8EC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5A816932-FBAD-46C0-AA92-336589A5A9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3D914BDD-E5E0-4DFB-8072-5B498F94A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ED9E392E-46C2-4B84-A121-9B2BC452F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37FCA8B9-1376-B80D-ED01-5A2CC5125FB6}"/>
              </a:ext>
            </a:extLst>
          </p:cNvPr>
          <p:cNvSpPr>
            <a:spLocks noGrp="1"/>
          </p:cNvSpPr>
          <p:nvPr>
            <p:ph type="title"/>
          </p:nvPr>
        </p:nvSpPr>
        <p:spPr>
          <a:xfrm>
            <a:off x="1484312" y="685800"/>
            <a:ext cx="2812385" cy="1752599"/>
          </a:xfrm>
        </p:spPr>
        <p:txBody>
          <a:bodyPr>
            <a:normAutofit/>
          </a:bodyPr>
          <a:lstStyle/>
          <a:p>
            <a:r>
              <a:rPr lang="en-GB" sz="3200">
                <a:latin typeface="Arial"/>
                <a:cs typeface="Arial"/>
              </a:rPr>
              <a:t>Swot</a:t>
            </a:r>
          </a:p>
        </p:txBody>
      </p:sp>
      <p:sp>
        <p:nvSpPr>
          <p:cNvPr id="9" name="Content Placeholder 8">
            <a:extLst>
              <a:ext uri="{FF2B5EF4-FFF2-40B4-BE49-F238E27FC236}">
                <a16:creationId xmlns:a16="http://schemas.microsoft.com/office/drawing/2014/main" id="{CCE5ECD2-B221-A80B-9D25-D2D25F17E5B3}"/>
              </a:ext>
            </a:extLst>
          </p:cNvPr>
          <p:cNvSpPr>
            <a:spLocks noGrp="1"/>
          </p:cNvSpPr>
          <p:nvPr>
            <p:ph idx="1"/>
          </p:nvPr>
        </p:nvSpPr>
        <p:spPr>
          <a:xfrm>
            <a:off x="1484310" y="1884541"/>
            <a:ext cx="2812387" cy="3906659"/>
          </a:xfrm>
        </p:spPr>
        <p:txBody>
          <a:bodyPr vert="horz" lIns="91440" tIns="45720" rIns="91440" bIns="45720" rtlCol="0">
            <a:normAutofit fontScale="85000" lnSpcReduction="20000"/>
          </a:bodyPr>
          <a:lstStyle/>
          <a:p>
            <a:pPr marL="0" indent="0">
              <a:lnSpc>
                <a:spcPct val="90000"/>
              </a:lnSpc>
              <a:buNone/>
            </a:pPr>
            <a:r>
              <a:rPr lang="en-US" sz="1100">
                <a:latin typeface="Arial"/>
                <a:cs typeface="Arial"/>
              </a:rPr>
              <a:t>STRENGHS</a:t>
            </a:r>
          </a:p>
          <a:p>
            <a:pPr>
              <a:lnSpc>
                <a:spcPct val="90000"/>
              </a:lnSpc>
            </a:pPr>
            <a:r>
              <a:rPr lang="en-US" sz="1100">
                <a:latin typeface="Arial"/>
                <a:cs typeface="Arial"/>
              </a:rPr>
              <a:t>Internal </a:t>
            </a:r>
            <a:r>
              <a:rPr lang="en-US" sz="1100" err="1">
                <a:latin typeface="Arial"/>
                <a:cs typeface="Arial"/>
              </a:rPr>
              <a:t>atturburtes</a:t>
            </a:r>
            <a:r>
              <a:rPr lang="en-US" sz="1100">
                <a:latin typeface="Arial"/>
                <a:cs typeface="Arial"/>
              </a:rPr>
              <a:t> and resources that support a </a:t>
            </a:r>
            <a:r>
              <a:rPr lang="en-US" sz="1100" err="1">
                <a:latin typeface="Arial"/>
                <a:cs typeface="Arial"/>
              </a:rPr>
              <a:t>sucessful</a:t>
            </a:r>
            <a:r>
              <a:rPr lang="en-US" sz="1100">
                <a:latin typeface="Arial"/>
                <a:cs typeface="Arial"/>
              </a:rPr>
              <a:t> outcome </a:t>
            </a:r>
          </a:p>
          <a:p>
            <a:pPr marL="0" indent="0">
              <a:lnSpc>
                <a:spcPct val="90000"/>
              </a:lnSpc>
              <a:buNone/>
            </a:pPr>
            <a:endParaRPr lang="en-US" sz="1100">
              <a:latin typeface="Arial"/>
              <a:cs typeface="Arial"/>
            </a:endParaRPr>
          </a:p>
          <a:p>
            <a:pPr marL="0" indent="0">
              <a:lnSpc>
                <a:spcPct val="90000"/>
              </a:lnSpc>
              <a:buNone/>
            </a:pPr>
            <a:endParaRPr lang="en-US" sz="1100">
              <a:latin typeface="Arial"/>
              <a:cs typeface="Arial"/>
            </a:endParaRPr>
          </a:p>
          <a:p>
            <a:pPr marL="0" indent="0">
              <a:lnSpc>
                <a:spcPct val="90000"/>
              </a:lnSpc>
              <a:buNone/>
            </a:pPr>
            <a:r>
              <a:rPr lang="en-US" sz="1100">
                <a:latin typeface="Arial"/>
                <a:cs typeface="Arial"/>
              </a:rPr>
              <a:t>WEAKNESSES</a:t>
            </a:r>
          </a:p>
          <a:p>
            <a:pPr>
              <a:lnSpc>
                <a:spcPct val="90000"/>
              </a:lnSpc>
            </a:pPr>
            <a:r>
              <a:rPr lang="en-US" sz="1100">
                <a:latin typeface="Arial"/>
                <a:cs typeface="Arial"/>
              </a:rPr>
              <a:t>Internal and </a:t>
            </a:r>
            <a:r>
              <a:rPr lang="en-US" sz="1100" err="1">
                <a:latin typeface="Arial"/>
                <a:cs typeface="Arial"/>
              </a:rPr>
              <a:t>atturbutres</a:t>
            </a:r>
            <a:r>
              <a:rPr lang="en-US" sz="1100">
                <a:latin typeface="Arial"/>
                <a:cs typeface="Arial"/>
              </a:rPr>
              <a:t> which work against the </a:t>
            </a:r>
            <a:r>
              <a:rPr lang="en-US" sz="1100" err="1">
                <a:latin typeface="Arial"/>
                <a:cs typeface="Arial"/>
              </a:rPr>
              <a:t>sucessful</a:t>
            </a:r>
            <a:r>
              <a:rPr lang="en-US" sz="1100">
                <a:latin typeface="Arial"/>
                <a:cs typeface="Arial"/>
              </a:rPr>
              <a:t> of the outcome</a:t>
            </a:r>
          </a:p>
          <a:p>
            <a:pPr>
              <a:lnSpc>
                <a:spcPct val="90000"/>
              </a:lnSpc>
            </a:pPr>
            <a:endParaRPr lang="en-US" sz="1100">
              <a:latin typeface="Arial"/>
              <a:cs typeface="Arial"/>
            </a:endParaRPr>
          </a:p>
          <a:p>
            <a:pPr>
              <a:lnSpc>
                <a:spcPct val="90000"/>
              </a:lnSpc>
            </a:pPr>
            <a:endParaRPr lang="en-US" sz="1100">
              <a:latin typeface="Arial"/>
              <a:cs typeface="Arial"/>
            </a:endParaRPr>
          </a:p>
          <a:p>
            <a:pPr marL="0" indent="0">
              <a:lnSpc>
                <a:spcPct val="90000"/>
              </a:lnSpc>
              <a:buNone/>
            </a:pPr>
            <a:endParaRPr lang="en-US" sz="1100">
              <a:latin typeface="Arial"/>
              <a:cs typeface="Arial"/>
            </a:endParaRPr>
          </a:p>
          <a:p>
            <a:pPr marL="0" indent="0">
              <a:lnSpc>
                <a:spcPct val="90000"/>
              </a:lnSpc>
              <a:buNone/>
            </a:pPr>
            <a:r>
              <a:rPr lang="en-US" sz="1100">
                <a:latin typeface="Arial"/>
                <a:cs typeface="Arial"/>
              </a:rPr>
              <a:t>OPPORTUNITIES </a:t>
            </a:r>
          </a:p>
          <a:p>
            <a:pPr>
              <a:lnSpc>
                <a:spcPct val="90000"/>
              </a:lnSpc>
            </a:pPr>
            <a:r>
              <a:rPr lang="en-US" sz="1100">
                <a:latin typeface="Arial"/>
                <a:cs typeface="Arial"/>
              </a:rPr>
              <a:t>External factors that the </a:t>
            </a:r>
            <a:r>
              <a:rPr lang="en-US" sz="1100" err="1">
                <a:latin typeface="Arial"/>
                <a:cs typeface="Arial"/>
              </a:rPr>
              <a:t>enirty</a:t>
            </a:r>
            <a:r>
              <a:rPr lang="en-US" sz="1100">
                <a:latin typeface="Arial"/>
                <a:cs typeface="Arial"/>
              </a:rPr>
              <a:t> can </a:t>
            </a:r>
            <a:r>
              <a:rPr lang="en-US" sz="1100" err="1">
                <a:latin typeface="Arial"/>
                <a:cs typeface="Arial"/>
              </a:rPr>
              <a:t>capalize</a:t>
            </a:r>
            <a:r>
              <a:rPr lang="en-US" sz="1100">
                <a:latin typeface="Arial"/>
                <a:cs typeface="Arial"/>
              </a:rPr>
              <a:t> on or use to its advantage </a:t>
            </a:r>
          </a:p>
          <a:p>
            <a:pPr>
              <a:lnSpc>
                <a:spcPct val="90000"/>
              </a:lnSpc>
            </a:pPr>
            <a:endParaRPr lang="en-US" sz="1100">
              <a:latin typeface="Arial"/>
              <a:cs typeface="Arial"/>
            </a:endParaRPr>
          </a:p>
          <a:p>
            <a:pPr marL="0" indent="0">
              <a:lnSpc>
                <a:spcPct val="90000"/>
              </a:lnSpc>
              <a:buNone/>
            </a:pPr>
            <a:endParaRPr lang="en-US" sz="1100">
              <a:latin typeface="Arial"/>
              <a:cs typeface="Arial"/>
            </a:endParaRPr>
          </a:p>
          <a:p>
            <a:pPr marL="0" indent="0">
              <a:lnSpc>
                <a:spcPct val="90000"/>
              </a:lnSpc>
              <a:buNone/>
            </a:pPr>
            <a:endParaRPr lang="en-US" sz="1100">
              <a:latin typeface="Arial"/>
              <a:cs typeface="Arial"/>
            </a:endParaRPr>
          </a:p>
          <a:p>
            <a:pPr marL="0" indent="0">
              <a:lnSpc>
                <a:spcPct val="90000"/>
              </a:lnSpc>
              <a:buNone/>
            </a:pPr>
            <a:r>
              <a:rPr lang="en-US" sz="1100">
                <a:latin typeface="Arial"/>
                <a:cs typeface="Arial"/>
              </a:rPr>
              <a:t>THREATS</a:t>
            </a:r>
          </a:p>
          <a:p>
            <a:pPr>
              <a:lnSpc>
                <a:spcPct val="90000"/>
              </a:lnSpc>
            </a:pPr>
            <a:r>
              <a:rPr lang="en-US" sz="1100">
                <a:latin typeface="Arial"/>
                <a:cs typeface="Arial"/>
              </a:rPr>
              <a:t>External factors which and can </a:t>
            </a:r>
            <a:r>
              <a:rPr lang="en-US" sz="1100" err="1">
                <a:latin typeface="Arial"/>
                <a:cs typeface="Arial"/>
              </a:rPr>
              <a:t>jupudise</a:t>
            </a:r>
            <a:r>
              <a:rPr lang="en-US" sz="1100">
                <a:latin typeface="Arial"/>
                <a:cs typeface="Arial"/>
              </a:rPr>
              <a:t> the </a:t>
            </a:r>
            <a:r>
              <a:rPr lang="en-US" sz="1100" err="1">
                <a:latin typeface="Arial"/>
                <a:cs typeface="Arial"/>
              </a:rPr>
              <a:t>enitys</a:t>
            </a:r>
            <a:r>
              <a:rPr lang="en-US" sz="1100">
                <a:latin typeface="Arial"/>
                <a:cs typeface="Arial"/>
              </a:rPr>
              <a:t> success </a:t>
            </a:r>
          </a:p>
          <a:p>
            <a:pPr>
              <a:lnSpc>
                <a:spcPct val="90000"/>
              </a:lnSpc>
            </a:pPr>
            <a:endParaRPr lang="en-US" sz="700">
              <a:latin typeface="Arial"/>
              <a:cs typeface="Arial"/>
            </a:endParaRPr>
          </a:p>
          <a:p>
            <a:pPr marL="0" indent="0">
              <a:lnSpc>
                <a:spcPct val="90000"/>
              </a:lnSpc>
              <a:buNone/>
            </a:pPr>
            <a:endParaRPr lang="en-US" sz="700">
              <a:latin typeface="Arial"/>
              <a:cs typeface="Arial"/>
            </a:endParaRPr>
          </a:p>
        </p:txBody>
      </p:sp>
      <p:sp>
        <p:nvSpPr>
          <p:cNvPr id="22" name="Rounded Rectangle 16">
            <a:extLst>
              <a:ext uri="{FF2B5EF4-FFF2-40B4-BE49-F238E27FC236}">
                <a16:creationId xmlns:a16="http://schemas.microsoft.com/office/drawing/2014/main" id="{21ECAAB0-702B-4C08-B30F-0AFAC3479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D3569746-808F-4167-3928-E5FB1747B8A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941202" y="1530861"/>
            <a:ext cx="6237359" cy="3508515"/>
          </a:xfrm>
          <a:prstGeom prst="rect">
            <a:avLst/>
          </a:prstGeom>
        </p:spPr>
      </p:pic>
      <p:sp>
        <p:nvSpPr>
          <p:cNvPr id="5" name="TextBox 4">
            <a:extLst>
              <a:ext uri="{FF2B5EF4-FFF2-40B4-BE49-F238E27FC236}">
                <a16:creationId xmlns:a16="http://schemas.microsoft.com/office/drawing/2014/main" id="{1224F0CF-14F7-01B7-1A67-33C6033A1B6F}"/>
              </a:ext>
            </a:extLst>
          </p:cNvPr>
          <p:cNvSpPr txBox="1"/>
          <p:nvPr/>
        </p:nvSpPr>
        <p:spPr>
          <a:xfrm>
            <a:off x="8938845" y="4839321"/>
            <a:ext cx="22397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2319433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74BDA-5677-7329-8C9A-0A452F0D3E0C}"/>
              </a:ext>
            </a:extLst>
          </p:cNvPr>
          <p:cNvSpPr>
            <a:spLocks noGrp="1"/>
          </p:cNvSpPr>
          <p:nvPr>
            <p:ph type="title"/>
          </p:nvPr>
        </p:nvSpPr>
        <p:spPr>
          <a:xfrm>
            <a:off x="1301860" y="-1073"/>
            <a:ext cx="10018713" cy="733022"/>
          </a:xfrm>
        </p:spPr>
        <p:txBody>
          <a:bodyPr>
            <a:normAutofit/>
          </a:bodyPr>
          <a:lstStyle/>
          <a:p>
            <a:r>
              <a:rPr lang="en-GB" sz="3200">
                <a:latin typeface="Arial"/>
                <a:cs typeface="Arial"/>
              </a:rPr>
              <a:t>fishbone</a:t>
            </a:r>
          </a:p>
        </p:txBody>
      </p:sp>
      <p:sp>
        <p:nvSpPr>
          <p:cNvPr id="3" name="Content Placeholder 2">
            <a:extLst>
              <a:ext uri="{FF2B5EF4-FFF2-40B4-BE49-F238E27FC236}">
                <a16:creationId xmlns:a16="http://schemas.microsoft.com/office/drawing/2014/main" id="{245F7C7F-A64E-5017-50E8-13436B0CDA89}"/>
              </a:ext>
            </a:extLst>
          </p:cNvPr>
          <p:cNvSpPr>
            <a:spLocks noGrp="1"/>
          </p:cNvSpPr>
          <p:nvPr>
            <p:ph idx="1"/>
          </p:nvPr>
        </p:nvSpPr>
        <p:spPr>
          <a:xfrm>
            <a:off x="220830" y="812369"/>
            <a:ext cx="10849162" cy="5348709"/>
          </a:xfrm>
        </p:spPr>
        <p:txBody>
          <a:bodyPr vert="horz" lIns="91440" tIns="45720" rIns="91440" bIns="45720" rtlCol="0" anchor="t">
            <a:normAutofit/>
          </a:bodyPr>
          <a:lstStyle/>
          <a:p>
            <a:pPr marL="0" indent="0">
              <a:buNone/>
            </a:pPr>
            <a:r>
              <a:rPr lang="en-US" b="1">
                <a:ea typeface="+mn-lt"/>
                <a:cs typeface="+mn-lt"/>
              </a:rPr>
              <a:t>Environment</a:t>
            </a:r>
            <a:endParaRPr lang="en-US"/>
          </a:p>
        </p:txBody>
      </p:sp>
      <p:cxnSp>
        <p:nvCxnSpPr>
          <p:cNvPr id="4" name="Straight Arrow Connector 3">
            <a:extLst>
              <a:ext uri="{FF2B5EF4-FFF2-40B4-BE49-F238E27FC236}">
                <a16:creationId xmlns:a16="http://schemas.microsoft.com/office/drawing/2014/main" id="{1593332A-6891-2365-B890-802AF1C71106}"/>
              </a:ext>
            </a:extLst>
          </p:cNvPr>
          <p:cNvCxnSpPr/>
          <p:nvPr/>
        </p:nvCxnSpPr>
        <p:spPr>
          <a:xfrm>
            <a:off x="2455673" y="3844861"/>
            <a:ext cx="7925055" cy="1227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9DD5A44C-E008-974A-9C1B-9F3CEC5CCD66}"/>
              </a:ext>
            </a:extLst>
          </p:cNvPr>
          <p:cNvCxnSpPr/>
          <p:nvPr/>
        </p:nvCxnSpPr>
        <p:spPr>
          <a:xfrm>
            <a:off x="2615619" y="2588787"/>
            <a:ext cx="914400" cy="91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7F5C01FD-FF40-FEF7-6E6A-A06F4F5E3405}"/>
              </a:ext>
            </a:extLst>
          </p:cNvPr>
          <p:cNvCxnSpPr/>
          <p:nvPr/>
        </p:nvCxnSpPr>
        <p:spPr>
          <a:xfrm>
            <a:off x="6835508" y="2263138"/>
            <a:ext cx="910884" cy="13803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36EE8886-742C-48D2-822B-004873333472}"/>
              </a:ext>
            </a:extLst>
          </p:cNvPr>
          <p:cNvCxnSpPr/>
          <p:nvPr/>
        </p:nvCxnSpPr>
        <p:spPr>
          <a:xfrm flipV="1">
            <a:off x="7621263" y="4554499"/>
            <a:ext cx="957329" cy="7276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F8B027B-8D5C-0A67-B7D1-A22E804EF58A}"/>
              </a:ext>
            </a:extLst>
          </p:cNvPr>
          <p:cNvCxnSpPr/>
          <p:nvPr/>
        </p:nvCxnSpPr>
        <p:spPr>
          <a:xfrm flipV="1">
            <a:off x="2283321" y="4195739"/>
            <a:ext cx="1735613" cy="7961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36C81D7-EFDD-BD86-37DF-2B5B1465FFEA}"/>
              </a:ext>
            </a:extLst>
          </p:cNvPr>
          <p:cNvSpPr txBox="1"/>
          <p:nvPr/>
        </p:nvSpPr>
        <p:spPr>
          <a:xfrm>
            <a:off x="472152" y="1070761"/>
            <a:ext cx="16484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b="1">
              <a:latin typeface="Arial"/>
              <a:cs typeface="Arial"/>
            </a:endParaRPr>
          </a:p>
        </p:txBody>
      </p:sp>
      <p:sp>
        <p:nvSpPr>
          <p:cNvPr id="14" name="TextBox 13">
            <a:extLst>
              <a:ext uri="{FF2B5EF4-FFF2-40B4-BE49-F238E27FC236}">
                <a16:creationId xmlns:a16="http://schemas.microsoft.com/office/drawing/2014/main" id="{D01D834D-6368-F246-09C8-5A9E07BF81E8}"/>
              </a:ext>
            </a:extLst>
          </p:cNvPr>
          <p:cNvSpPr txBox="1"/>
          <p:nvPr/>
        </p:nvSpPr>
        <p:spPr>
          <a:xfrm>
            <a:off x="7541194" y="60463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People</a:t>
            </a:r>
          </a:p>
        </p:txBody>
      </p:sp>
      <p:sp>
        <p:nvSpPr>
          <p:cNvPr id="15" name="TextBox 14">
            <a:extLst>
              <a:ext uri="{FF2B5EF4-FFF2-40B4-BE49-F238E27FC236}">
                <a16:creationId xmlns:a16="http://schemas.microsoft.com/office/drawing/2014/main" id="{23953DE3-A9BE-F4B4-A2E1-DA13B708CB27}"/>
              </a:ext>
            </a:extLst>
          </p:cNvPr>
          <p:cNvSpPr txBox="1"/>
          <p:nvPr/>
        </p:nvSpPr>
        <p:spPr>
          <a:xfrm>
            <a:off x="4267603" y="5931124"/>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100">
              <a:latin typeface="Arial"/>
              <a:cs typeface="Arial"/>
            </a:endParaRPr>
          </a:p>
        </p:txBody>
      </p:sp>
      <p:sp>
        <p:nvSpPr>
          <p:cNvPr id="16" name="TextBox 15">
            <a:extLst>
              <a:ext uri="{FF2B5EF4-FFF2-40B4-BE49-F238E27FC236}">
                <a16:creationId xmlns:a16="http://schemas.microsoft.com/office/drawing/2014/main" id="{A7219656-165D-38AD-ABEA-2C906B19F2B9}"/>
              </a:ext>
            </a:extLst>
          </p:cNvPr>
          <p:cNvSpPr txBox="1"/>
          <p:nvPr/>
        </p:nvSpPr>
        <p:spPr>
          <a:xfrm>
            <a:off x="1029773" y="5676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Equipment</a:t>
            </a:r>
          </a:p>
        </p:txBody>
      </p:sp>
      <p:sp>
        <p:nvSpPr>
          <p:cNvPr id="17" name="TextBox 16">
            <a:extLst>
              <a:ext uri="{FF2B5EF4-FFF2-40B4-BE49-F238E27FC236}">
                <a16:creationId xmlns:a16="http://schemas.microsoft.com/office/drawing/2014/main" id="{79975D2F-D79F-F3F5-9AE5-2AAE02996C27}"/>
              </a:ext>
            </a:extLst>
          </p:cNvPr>
          <p:cNvSpPr txBox="1"/>
          <p:nvPr/>
        </p:nvSpPr>
        <p:spPr>
          <a:xfrm>
            <a:off x="11176092" y="3595382"/>
            <a:ext cx="14553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Waiting time</a:t>
            </a:r>
          </a:p>
        </p:txBody>
      </p:sp>
      <p:sp>
        <p:nvSpPr>
          <p:cNvPr id="18" name="TextBox 17">
            <a:extLst>
              <a:ext uri="{FF2B5EF4-FFF2-40B4-BE49-F238E27FC236}">
                <a16:creationId xmlns:a16="http://schemas.microsoft.com/office/drawing/2014/main" id="{FA4C5C93-48F3-F5FB-BB36-E1E35411EA23}"/>
              </a:ext>
            </a:extLst>
          </p:cNvPr>
          <p:cNvSpPr txBox="1"/>
          <p:nvPr/>
        </p:nvSpPr>
        <p:spPr>
          <a:xfrm>
            <a:off x="781473" y="1596567"/>
            <a:ext cx="258942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Less treatment rooms</a:t>
            </a:r>
            <a:endParaRPr lang="en-US"/>
          </a:p>
          <a:p>
            <a:pPr marL="285750" indent="-285750">
              <a:buFont typeface="Arial"/>
              <a:buChar char="•"/>
            </a:pPr>
            <a:r>
              <a:rPr lang="en-GB"/>
              <a:t>Lack of sitting areas for family </a:t>
            </a:r>
            <a:r>
              <a:rPr lang="en-GB" err="1"/>
              <a:t>memebers</a:t>
            </a:r>
            <a:endParaRPr lang="en-GB"/>
          </a:p>
          <a:p>
            <a:pPr marL="285750" indent="-285750">
              <a:buFont typeface="Arial"/>
              <a:buChar char="•"/>
            </a:pPr>
            <a:r>
              <a:rPr lang="en-GB"/>
              <a:t>Lack of beds for </a:t>
            </a:r>
            <a:r>
              <a:rPr lang="en-GB" err="1"/>
              <a:t>pataints</a:t>
            </a:r>
            <a:r>
              <a:rPr lang="en-GB"/>
              <a:t> </a:t>
            </a:r>
          </a:p>
          <a:p>
            <a:endParaRPr lang="en-GB"/>
          </a:p>
          <a:p>
            <a:pPr marL="285750" indent="-285750">
              <a:buFont typeface="Arial"/>
              <a:buChar char="•"/>
            </a:pPr>
            <a:endParaRPr lang="en-GB"/>
          </a:p>
          <a:p>
            <a:endParaRPr lang="en-GB"/>
          </a:p>
          <a:p>
            <a:endParaRPr lang="en-GB"/>
          </a:p>
        </p:txBody>
      </p:sp>
      <p:sp>
        <p:nvSpPr>
          <p:cNvPr id="19" name="TextBox 18">
            <a:extLst>
              <a:ext uri="{FF2B5EF4-FFF2-40B4-BE49-F238E27FC236}">
                <a16:creationId xmlns:a16="http://schemas.microsoft.com/office/drawing/2014/main" id="{25F4B2B8-4539-3D50-93B4-22A98CAB148B}"/>
              </a:ext>
            </a:extLst>
          </p:cNvPr>
          <p:cNvSpPr txBox="1"/>
          <p:nvPr/>
        </p:nvSpPr>
        <p:spPr>
          <a:xfrm>
            <a:off x="3725200" y="1554665"/>
            <a:ext cx="382717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a:latin typeface="Arial"/>
                <a:ea typeface="+mn-lt"/>
                <a:cs typeface="+mn-lt"/>
              </a:rPr>
              <a:t>Transport arrives early</a:t>
            </a:r>
            <a:endParaRPr lang="en-US">
              <a:latin typeface="Arial"/>
              <a:ea typeface="+mn-lt"/>
              <a:cs typeface="Arial"/>
            </a:endParaRPr>
          </a:p>
          <a:p>
            <a:pPr marL="285750" indent="-285750">
              <a:buFont typeface="Arial" panose="020B0604020202020204" pitchFamily="34" charset="0"/>
              <a:buChar char="•"/>
            </a:pPr>
            <a:r>
              <a:rPr lang="en-GB">
                <a:latin typeface="Arial"/>
                <a:ea typeface="+mn-lt"/>
                <a:cs typeface="+mn-lt"/>
              </a:rPr>
              <a:t> Poor scheduling</a:t>
            </a:r>
            <a:endParaRPr lang="en-US">
              <a:latin typeface="Arial"/>
              <a:ea typeface="+mn-lt"/>
              <a:cs typeface="Arial"/>
            </a:endParaRPr>
          </a:p>
          <a:p>
            <a:pPr marL="285750" indent="-285750">
              <a:buFont typeface="Arial" panose="020B0604020202020204" pitchFamily="34" charset="0"/>
              <a:buChar char="•"/>
            </a:pPr>
            <a:r>
              <a:rPr lang="en-GB">
                <a:latin typeface="Arial"/>
                <a:ea typeface="+mn-lt"/>
                <a:cs typeface="+mn-lt"/>
              </a:rPr>
              <a:t> Corridor blocked</a:t>
            </a:r>
            <a:endParaRPr lang="en-US">
              <a:latin typeface="Arial"/>
              <a:ea typeface="+mn-lt"/>
              <a:cs typeface="Arial"/>
            </a:endParaRPr>
          </a:p>
          <a:p>
            <a:pPr marL="285750" indent="-285750">
              <a:buFont typeface="Arial" panose="020B0604020202020204" pitchFamily="34" charset="0"/>
              <a:buChar char="•"/>
            </a:pPr>
            <a:r>
              <a:rPr lang="en-GB">
                <a:latin typeface="Arial"/>
                <a:ea typeface="+mn-lt"/>
                <a:cs typeface="+mn-lt"/>
              </a:rPr>
              <a:t> Lack of automation</a:t>
            </a:r>
            <a:endParaRPr lang="en-US">
              <a:latin typeface="Arial"/>
              <a:ea typeface="+mn-lt"/>
              <a:cs typeface="Arial"/>
            </a:endParaRPr>
          </a:p>
          <a:p>
            <a:pPr marL="285750" indent="-285750">
              <a:buFont typeface="Arial" panose="020B0604020202020204" pitchFamily="34" charset="0"/>
              <a:buChar char="•"/>
            </a:pPr>
            <a:r>
              <a:rPr lang="en-GB">
                <a:latin typeface="Arial"/>
                <a:ea typeface="+mn-lt"/>
                <a:cs typeface="+mn-lt"/>
              </a:rPr>
              <a:t> Process takes too long</a:t>
            </a:r>
          </a:p>
          <a:p>
            <a:pPr marL="285750" indent="-285750">
              <a:buFont typeface="Arial" panose="020B0604020202020204" pitchFamily="34" charset="0"/>
              <a:buChar char="•"/>
            </a:pPr>
            <a:endParaRPr lang="en-GB">
              <a:latin typeface="Arial"/>
              <a:cs typeface="Arial"/>
            </a:endParaRPr>
          </a:p>
        </p:txBody>
      </p:sp>
      <p:sp>
        <p:nvSpPr>
          <p:cNvPr id="22" name="TextBox 21">
            <a:extLst>
              <a:ext uri="{FF2B5EF4-FFF2-40B4-BE49-F238E27FC236}">
                <a16:creationId xmlns:a16="http://schemas.microsoft.com/office/drawing/2014/main" id="{41E8154E-8E24-E8DF-6E79-F728811AB2A2}"/>
              </a:ext>
            </a:extLst>
          </p:cNvPr>
          <p:cNvSpPr txBox="1"/>
          <p:nvPr/>
        </p:nvSpPr>
        <p:spPr>
          <a:xfrm>
            <a:off x="7827635" y="1385607"/>
            <a:ext cx="235794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Files disorganised</a:t>
            </a:r>
            <a:endParaRPr lang="en-US" err="1">
              <a:ea typeface="+mn-lt"/>
              <a:cs typeface="+mn-lt"/>
            </a:endParaRPr>
          </a:p>
          <a:p>
            <a:pPr marL="285750" indent="-285750">
              <a:buFont typeface="Arial"/>
              <a:buChar char="•"/>
            </a:pPr>
            <a:r>
              <a:rPr lang="en-GB">
                <a:ea typeface="+mn-lt"/>
                <a:cs typeface="+mn-lt"/>
              </a:rPr>
              <a:t> Too much paperwork</a:t>
            </a:r>
            <a:endParaRPr lang="en-US">
              <a:ea typeface="+mn-lt"/>
              <a:cs typeface="+mn-lt"/>
            </a:endParaRPr>
          </a:p>
          <a:p>
            <a:pPr marL="285750" indent="-285750">
              <a:buFont typeface="Arial"/>
              <a:buChar char="•"/>
            </a:pPr>
            <a:r>
              <a:rPr lang="en-GB">
                <a:ea typeface="+mn-lt"/>
                <a:cs typeface="+mn-lt"/>
              </a:rPr>
              <a:t> Targets </a:t>
            </a:r>
            <a:endParaRPr lang="en-US">
              <a:ea typeface="+mn-lt"/>
              <a:cs typeface="+mn-lt"/>
            </a:endParaRPr>
          </a:p>
          <a:p>
            <a:pPr marL="285750" indent="-285750">
              <a:buFont typeface="Arial"/>
              <a:buChar char="•"/>
            </a:pPr>
            <a:r>
              <a:rPr lang="en-GB">
                <a:ea typeface="+mn-lt"/>
                <a:cs typeface="+mn-lt"/>
              </a:rPr>
              <a:t>Bureaucracy</a:t>
            </a:r>
            <a:endParaRPr lang="en-US"/>
          </a:p>
        </p:txBody>
      </p:sp>
      <p:sp>
        <p:nvSpPr>
          <p:cNvPr id="23" name="TextBox 22">
            <a:extLst>
              <a:ext uri="{FF2B5EF4-FFF2-40B4-BE49-F238E27FC236}">
                <a16:creationId xmlns:a16="http://schemas.microsoft.com/office/drawing/2014/main" id="{7BBFAF77-2691-9EDD-107A-C81282C2938F}"/>
              </a:ext>
            </a:extLst>
          </p:cNvPr>
          <p:cNvSpPr txBox="1"/>
          <p:nvPr/>
        </p:nvSpPr>
        <p:spPr>
          <a:xfrm>
            <a:off x="8685695" y="4591655"/>
            <a:ext cx="171289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Sickness</a:t>
            </a:r>
            <a:endParaRPr lang="en-US" err="1">
              <a:ea typeface="+mn-lt"/>
              <a:cs typeface="+mn-lt"/>
            </a:endParaRPr>
          </a:p>
          <a:p>
            <a:pPr marL="285750" indent="-285750">
              <a:buFont typeface="Arial"/>
              <a:buChar char="•"/>
            </a:pPr>
            <a:r>
              <a:rPr lang="en-GB">
                <a:ea typeface="+mn-lt"/>
                <a:cs typeface="+mn-lt"/>
              </a:rPr>
              <a:t> Staff not available</a:t>
            </a:r>
            <a:endParaRPr lang="en-US">
              <a:ea typeface="+mn-lt"/>
              <a:cs typeface="+mn-lt"/>
            </a:endParaRPr>
          </a:p>
          <a:p>
            <a:pPr marL="285750" indent="-285750">
              <a:buFont typeface="Arial"/>
              <a:buChar char="•"/>
            </a:pPr>
            <a:r>
              <a:rPr lang="en-GB">
                <a:ea typeface="+mn-lt"/>
                <a:cs typeface="+mn-lt"/>
              </a:rPr>
              <a:t> Lateness</a:t>
            </a:r>
            <a:endParaRPr lang="en-US"/>
          </a:p>
        </p:txBody>
      </p:sp>
      <p:sp>
        <p:nvSpPr>
          <p:cNvPr id="24" name="TextBox 23">
            <a:extLst>
              <a:ext uri="{FF2B5EF4-FFF2-40B4-BE49-F238E27FC236}">
                <a16:creationId xmlns:a16="http://schemas.microsoft.com/office/drawing/2014/main" id="{6100C629-10BD-83ED-963C-8DEF86199495}"/>
              </a:ext>
            </a:extLst>
          </p:cNvPr>
          <p:cNvSpPr txBox="1"/>
          <p:nvPr/>
        </p:nvSpPr>
        <p:spPr>
          <a:xfrm>
            <a:off x="6412671" y="1125670"/>
            <a:ext cx="14231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Methods</a:t>
            </a:r>
          </a:p>
        </p:txBody>
      </p:sp>
      <p:sp>
        <p:nvSpPr>
          <p:cNvPr id="25" name="TextBox 24">
            <a:extLst>
              <a:ext uri="{FF2B5EF4-FFF2-40B4-BE49-F238E27FC236}">
                <a16:creationId xmlns:a16="http://schemas.microsoft.com/office/drawing/2014/main" id="{3307A706-C4CB-031E-EA3C-1439C2BA8B7D}"/>
              </a:ext>
            </a:extLst>
          </p:cNvPr>
          <p:cNvSpPr txBox="1"/>
          <p:nvPr/>
        </p:nvSpPr>
        <p:spPr>
          <a:xfrm>
            <a:off x="549876" y="4527709"/>
            <a:ext cx="437285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Poor maintenance</a:t>
            </a:r>
            <a:endParaRPr lang="en-US" err="1">
              <a:ea typeface="+mn-lt"/>
              <a:cs typeface="+mn-lt"/>
            </a:endParaRPr>
          </a:p>
          <a:p>
            <a:pPr marL="285750" indent="-285750">
              <a:buFont typeface="Arial"/>
              <a:buChar char="•"/>
            </a:pPr>
            <a:r>
              <a:rPr lang="en-GB">
                <a:ea typeface="+mn-lt"/>
                <a:cs typeface="+mn-lt"/>
              </a:rPr>
              <a:t> Lifts broken </a:t>
            </a:r>
            <a:endParaRPr lang="en-US">
              <a:ea typeface="+mn-lt"/>
              <a:cs typeface="+mn-lt"/>
            </a:endParaRPr>
          </a:p>
          <a:p>
            <a:pPr marL="285750" indent="-285750">
              <a:buFont typeface="Arial"/>
              <a:buChar char="•"/>
            </a:pPr>
            <a:r>
              <a:rPr lang="en-GB">
                <a:ea typeface="+mn-lt"/>
                <a:cs typeface="+mn-lt"/>
              </a:rPr>
              <a:t>Wheelchairs unavailable</a:t>
            </a:r>
            <a:endParaRPr lang="en-US"/>
          </a:p>
        </p:txBody>
      </p:sp>
      <p:sp>
        <p:nvSpPr>
          <p:cNvPr id="26" name="TextBox 25">
            <a:extLst>
              <a:ext uri="{FF2B5EF4-FFF2-40B4-BE49-F238E27FC236}">
                <a16:creationId xmlns:a16="http://schemas.microsoft.com/office/drawing/2014/main" id="{ABE6D96D-446A-B5B7-2007-64B0297B7FA9}"/>
              </a:ext>
            </a:extLst>
          </p:cNvPr>
          <p:cNvSpPr txBox="1"/>
          <p:nvPr/>
        </p:nvSpPr>
        <p:spPr>
          <a:xfrm>
            <a:off x="4262353" y="4180009"/>
            <a:ext cx="410232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Incorrect referrals</a:t>
            </a:r>
            <a:endParaRPr lang="en-US">
              <a:ea typeface="+mn-lt"/>
              <a:cs typeface="+mn-lt"/>
            </a:endParaRPr>
          </a:p>
          <a:p>
            <a:pPr marL="285750" indent="-285750">
              <a:buFont typeface="Arial"/>
              <a:buChar char="•"/>
            </a:pPr>
            <a:r>
              <a:rPr lang="en-GB">
                <a:ea typeface="+mn-lt"/>
                <a:cs typeface="+mn-lt"/>
              </a:rPr>
              <a:t> Unexpected patients</a:t>
            </a:r>
            <a:endParaRPr lang="en-US">
              <a:ea typeface="+mn-lt"/>
              <a:cs typeface="+mn-lt"/>
            </a:endParaRPr>
          </a:p>
          <a:p>
            <a:pPr marL="285750" indent="-285750">
              <a:buFont typeface="Arial"/>
              <a:buChar char="•"/>
            </a:pPr>
            <a:r>
              <a:rPr lang="en-GB">
                <a:ea typeface="+mn-lt"/>
                <a:cs typeface="+mn-lt"/>
              </a:rPr>
              <a:t> Original appointment missed </a:t>
            </a:r>
            <a:endParaRPr lang="en-US">
              <a:ea typeface="+mn-lt"/>
              <a:cs typeface="+mn-lt"/>
            </a:endParaRPr>
          </a:p>
          <a:p>
            <a:pPr marL="285750" indent="-285750">
              <a:buFont typeface="Arial"/>
              <a:buChar char="•"/>
            </a:pPr>
            <a:r>
              <a:rPr lang="en-GB">
                <a:ea typeface="+mn-lt"/>
                <a:cs typeface="+mn-lt"/>
              </a:rPr>
              <a:t>Patients queue jumping</a:t>
            </a:r>
            <a:endParaRPr lang="en-US"/>
          </a:p>
        </p:txBody>
      </p:sp>
      <p:cxnSp>
        <p:nvCxnSpPr>
          <p:cNvPr id="7" name="Straight Arrow Connector 6">
            <a:extLst>
              <a:ext uri="{FF2B5EF4-FFF2-40B4-BE49-F238E27FC236}">
                <a16:creationId xmlns:a16="http://schemas.microsoft.com/office/drawing/2014/main" id="{909B298B-ADF0-773D-6507-82743B0637AF}"/>
              </a:ext>
            </a:extLst>
          </p:cNvPr>
          <p:cNvCxnSpPr/>
          <p:nvPr/>
        </p:nvCxnSpPr>
        <p:spPr>
          <a:xfrm flipH="1">
            <a:off x="3129567" y="2317123"/>
            <a:ext cx="899374" cy="2704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7342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6B93C6-85A2-6B60-CB9A-62801484D0CD}"/>
              </a:ext>
            </a:extLst>
          </p:cNvPr>
          <p:cNvSpPr>
            <a:spLocks noGrp="1"/>
          </p:cNvSpPr>
          <p:nvPr>
            <p:ph idx="1"/>
          </p:nvPr>
        </p:nvSpPr>
        <p:spPr>
          <a:xfrm>
            <a:off x="1984792" y="470645"/>
            <a:ext cx="10018713" cy="6172201"/>
          </a:xfrm>
        </p:spPr>
        <p:txBody>
          <a:bodyPr>
            <a:normAutofit/>
          </a:bodyPr>
          <a:lstStyle/>
          <a:p>
            <a:r>
              <a:rPr lang="en-GB" sz="1100">
                <a:latin typeface="Arial"/>
                <a:cs typeface="Arial"/>
              </a:rPr>
              <a:t>NHS Long Term plan "NHS Chief Executive Amanda Pritchard and Health and Social Care Secretary Sajid Javid announced that the health service will build dozens more community diagnostic centres as part of the new elective care recovery plan".</a:t>
            </a:r>
          </a:p>
          <a:p>
            <a:pPr>
              <a:buClr>
                <a:srgbClr val="1287C3"/>
              </a:buClr>
            </a:pPr>
            <a:r>
              <a:rPr lang="en-GB" sz="1100">
                <a:latin typeface="Arial"/>
                <a:cs typeface="Arial"/>
              </a:rPr>
              <a:t>The NHS are using more technology to help health and care professionals to 1. communicate better 2. enable people/patients/carers to access the care they need quickly and easily, when it suits them.</a:t>
            </a:r>
            <a:endParaRPr lang="en-GB" sz="1100">
              <a:latin typeface="Arial"/>
              <a:ea typeface="+mn-lt"/>
              <a:cs typeface="Arial"/>
            </a:endParaRPr>
          </a:p>
          <a:p>
            <a:pPr>
              <a:buClr>
                <a:srgbClr val="1287C3"/>
              </a:buClr>
            </a:pPr>
            <a:endParaRPr lang="en-GB" sz="1100">
              <a:latin typeface="Arial"/>
              <a:cs typeface="Arial"/>
            </a:endParaRPr>
          </a:p>
          <a:p>
            <a:pPr>
              <a:buClr>
                <a:srgbClr val="1287C3"/>
              </a:buClr>
            </a:pPr>
            <a:r>
              <a:rPr lang="en-GB" sz="1100">
                <a:latin typeface="Arial"/>
                <a:cs typeface="Arial"/>
              </a:rPr>
              <a:t>The NHS have put on their websites a </a:t>
            </a:r>
            <a:r>
              <a:rPr lang="en-GB" sz="1100" u="sng">
                <a:latin typeface="Arial"/>
                <a:cs typeface="Arial"/>
              </a:rPr>
              <a:t>‘Delivery plan for tackling the COVID-19 backlog of elective care,</a:t>
            </a:r>
            <a:r>
              <a:rPr lang="en-GB" sz="1100">
                <a:latin typeface="Arial"/>
                <a:cs typeface="Arial"/>
              </a:rPr>
              <a:t> which will also give patients a greater control within their own health, and this will not only offer greater choice of where to get care if they are waiting too long for treatment.</a:t>
            </a:r>
            <a:endParaRPr lang="en-GB" sz="1100">
              <a:latin typeface="Arial"/>
              <a:ea typeface="+mn-lt"/>
              <a:cs typeface="Arial"/>
            </a:endParaRPr>
          </a:p>
          <a:p>
            <a:pPr>
              <a:buClr>
                <a:srgbClr val="1287C3"/>
              </a:buClr>
            </a:pPr>
            <a:r>
              <a:rPr lang="en-GB" sz="1100" b="1" u="sng">
                <a:latin typeface="Arial"/>
                <a:cs typeface="Arial"/>
              </a:rPr>
              <a:t>"As of 1 July 2019, NHSX, which brings teams from the Department of Health and Social Care, NHS England and NHS Improvement together into one unit, is responsible for driving digital transformation and leading policy, implementation and change in this area".</a:t>
            </a:r>
            <a:endParaRPr lang="en-GB" sz="1100" b="1" u="sng">
              <a:latin typeface="Arial"/>
              <a:ea typeface="+mn-lt"/>
              <a:cs typeface="+mn-lt"/>
            </a:endParaRPr>
          </a:p>
          <a:p>
            <a:pPr>
              <a:buClr>
                <a:srgbClr val="1287C3"/>
              </a:buClr>
            </a:pPr>
            <a:endParaRPr lang="en-GB" sz="1100" b="1" u="sng">
              <a:latin typeface="Arial"/>
              <a:ea typeface="+mn-lt"/>
              <a:cs typeface="Arial"/>
            </a:endParaRPr>
          </a:p>
          <a:p>
            <a:pPr>
              <a:buClr>
                <a:srgbClr val="1287C3"/>
              </a:buClr>
            </a:pPr>
            <a:endParaRPr lang="en-GB" sz="1100" b="1" u="sng">
              <a:latin typeface="Arial"/>
              <a:cs typeface="Arial"/>
            </a:endParaRPr>
          </a:p>
          <a:p>
            <a:pPr>
              <a:buClr>
                <a:srgbClr val="1287C3"/>
              </a:buClr>
            </a:pPr>
            <a:r>
              <a:rPr lang="en-GB" sz="1100">
                <a:latin typeface="Arial"/>
                <a:cs typeface="Arial"/>
              </a:rPr>
              <a:t>Treatment rooms blocked corridors t</a:t>
            </a:r>
            <a:r>
              <a:rPr lang="en-GB" sz="1100">
                <a:ea typeface="+mn-lt"/>
                <a:cs typeface="+mn-lt"/>
              </a:rPr>
              <a:t>he Treatment Room Service provides a clinical setting for wound care, removal of sutures (stitches, staples, and clips), injections, ear irrigation, Doppler assessment and catheter care. Our team of friendly, highly professional nurses work holistically to provide continuity of care for service users providing high quality personalised care.</a:t>
            </a:r>
          </a:p>
          <a:p>
            <a:pPr>
              <a:buClr>
                <a:srgbClr val="1287C3"/>
              </a:buClr>
            </a:pPr>
            <a:r>
              <a:rPr lang="en-GB" sz="1100">
                <a:ea typeface="+mn-lt"/>
                <a:cs typeface="+mn-lt"/>
              </a:rPr>
              <a:t>Corridor nursing is happening across the NHS in England and certainly in scores of hospitals. It’s very worrying to see this,” said Dave Smith, the chair of the Royal College of Nursing’s Emergency Care Association, which represents nurses in A&amp;E units across the UK.</a:t>
            </a:r>
            <a:endParaRPr lang="en-GB" sz="1100">
              <a:latin typeface="Arial"/>
              <a:cs typeface="Arial"/>
            </a:endParaRPr>
          </a:p>
          <a:p>
            <a:pPr>
              <a:buClr>
                <a:srgbClr val="1287C3"/>
              </a:buClr>
            </a:pPr>
            <a:endParaRPr lang="en-GB" sz="1100">
              <a:latin typeface="Arial"/>
              <a:cs typeface="Arial"/>
            </a:endParaRPr>
          </a:p>
          <a:p>
            <a:pPr>
              <a:buClr>
                <a:srgbClr val="1287C3"/>
              </a:buClr>
            </a:pPr>
            <a:endParaRPr lang="en-GB"/>
          </a:p>
          <a:p>
            <a:pPr>
              <a:buClr>
                <a:srgbClr val="1287C3"/>
              </a:buClr>
            </a:pPr>
            <a:endParaRPr lang="en-GB"/>
          </a:p>
        </p:txBody>
      </p:sp>
    </p:spTree>
    <p:extLst>
      <p:ext uri="{BB962C8B-B14F-4D97-AF65-F5344CB8AC3E}">
        <p14:creationId xmlns:p14="http://schemas.microsoft.com/office/powerpoint/2010/main" val="4044848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octor friendly shaking hands with a patient">
            <a:extLst>
              <a:ext uri="{FF2B5EF4-FFF2-40B4-BE49-F238E27FC236}">
                <a16:creationId xmlns:a16="http://schemas.microsoft.com/office/drawing/2014/main" id="{C52AF53E-E2EC-4D72-C8E6-0492BE2A8BAE}"/>
              </a:ext>
            </a:extLst>
          </p:cNvPr>
          <p:cNvPicPr>
            <a:picLocks noGrp="1" noChangeAspect="1"/>
          </p:cNvPicPr>
          <p:nvPr>
            <p:ph idx="1"/>
          </p:nvPr>
        </p:nvPicPr>
        <p:blipFill>
          <a:blip r:embed="rId2"/>
          <a:stretch>
            <a:fillRect/>
          </a:stretch>
        </p:blipFill>
        <p:spPr>
          <a:xfrm>
            <a:off x="7320438" y="238125"/>
            <a:ext cx="4680586" cy="3124200"/>
          </a:xfrm>
        </p:spPr>
      </p:pic>
      <p:pic>
        <p:nvPicPr>
          <p:cNvPr id="3" name="Picture 3">
            <a:extLst>
              <a:ext uri="{FF2B5EF4-FFF2-40B4-BE49-F238E27FC236}">
                <a16:creationId xmlns:a16="http://schemas.microsoft.com/office/drawing/2014/main" id="{4F9CE99F-2264-7CCC-8E60-B4805929DC2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960513" y="4133189"/>
            <a:ext cx="3998889" cy="2723592"/>
          </a:xfrm>
          <a:prstGeom prst="rect">
            <a:avLst/>
          </a:prstGeom>
        </p:spPr>
      </p:pic>
      <p:pic>
        <p:nvPicPr>
          <p:cNvPr id="6" name="Picture 6" descr="Logo&#10;&#10;Description automatically generated">
            <a:extLst>
              <a:ext uri="{FF2B5EF4-FFF2-40B4-BE49-F238E27FC236}">
                <a16:creationId xmlns:a16="http://schemas.microsoft.com/office/drawing/2014/main" id="{A3FEF6B8-7D22-9A03-4A0B-2E7364AEA75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568610" y="3245543"/>
            <a:ext cx="2266950" cy="1762125"/>
          </a:xfrm>
          <a:prstGeom prst="rect">
            <a:avLst/>
          </a:prstGeom>
        </p:spPr>
      </p:pic>
      <p:sp>
        <p:nvSpPr>
          <p:cNvPr id="7" name="TextBox 6">
            <a:extLst>
              <a:ext uri="{FF2B5EF4-FFF2-40B4-BE49-F238E27FC236}">
                <a16:creationId xmlns:a16="http://schemas.microsoft.com/office/drawing/2014/main" id="{CA3A88B7-41EF-67F2-D039-97CDA5428E96}"/>
              </a:ext>
            </a:extLst>
          </p:cNvPr>
          <p:cNvSpPr txBox="1"/>
          <p:nvPr/>
        </p:nvSpPr>
        <p:spPr>
          <a:xfrm>
            <a:off x="4962525" y="4310063"/>
            <a:ext cx="2266950" cy="317500"/>
          </a:xfrm>
          <a:prstGeom prst="rect">
            <a:avLst/>
          </a:prstGeom>
        </p:spPr>
        <p:txBody>
          <a:bodyPr lIns="91440" tIns="45720" rIns="91440" bIns="45720" anchor="t">
            <a:normAutofit fontScale="92500" lnSpcReduction="20000"/>
          </a:bodyPr>
          <a:lstStyle/>
          <a:p>
            <a:endParaRPr lang="en-US"/>
          </a:p>
        </p:txBody>
      </p:sp>
      <p:pic>
        <p:nvPicPr>
          <p:cNvPr id="9" name="Picture 9" descr="Something New - A Free NHS">
            <a:extLst>
              <a:ext uri="{FF2B5EF4-FFF2-40B4-BE49-F238E27FC236}">
                <a16:creationId xmlns:a16="http://schemas.microsoft.com/office/drawing/2014/main" id="{DEE3F1F5-6FD0-BCDA-966E-34A59D254EDC}"/>
              </a:ext>
            </a:extLst>
          </p:cNvPr>
          <p:cNvPicPr>
            <a:picLocks noChangeAspect="1"/>
          </p:cNvPicPr>
          <p:nvPr/>
        </p:nvPicPr>
        <p:blipFill>
          <a:blip r:embed="rId7"/>
          <a:stretch>
            <a:fillRect/>
          </a:stretch>
        </p:blipFill>
        <p:spPr>
          <a:xfrm>
            <a:off x="5593724" y="2439028"/>
            <a:ext cx="2743199" cy="1829692"/>
          </a:xfrm>
          <a:prstGeom prst="rect">
            <a:avLst/>
          </a:prstGeom>
        </p:spPr>
      </p:pic>
      <p:pic>
        <p:nvPicPr>
          <p:cNvPr id="10" name="Picture 10" descr="Graphical user interface, application, Teams&#10;&#10;Description automatically generated">
            <a:extLst>
              <a:ext uri="{FF2B5EF4-FFF2-40B4-BE49-F238E27FC236}">
                <a16:creationId xmlns:a16="http://schemas.microsoft.com/office/drawing/2014/main" id="{E5A98202-E1EF-F208-3BE1-120387C09E16}"/>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3887274" y="-71907"/>
            <a:ext cx="3580326" cy="2386884"/>
          </a:xfrm>
          <a:prstGeom prst="rect">
            <a:avLst/>
          </a:prstGeom>
        </p:spPr>
      </p:pic>
      <p:pic>
        <p:nvPicPr>
          <p:cNvPr id="13" name="Picture 13" descr="Diagram&#10;&#10;Description automatically generated">
            <a:extLst>
              <a:ext uri="{FF2B5EF4-FFF2-40B4-BE49-F238E27FC236}">
                <a16:creationId xmlns:a16="http://schemas.microsoft.com/office/drawing/2014/main" id="{8649D025-BB4D-B6A4-C108-6DA3D7B4FDA0}"/>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2148" y="486435"/>
            <a:ext cx="4621368" cy="2525892"/>
          </a:xfrm>
          <a:prstGeom prst="rect">
            <a:avLst/>
          </a:prstGeom>
        </p:spPr>
      </p:pic>
      <p:sp>
        <p:nvSpPr>
          <p:cNvPr id="14" name="TextBox 13">
            <a:extLst>
              <a:ext uri="{FF2B5EF4-FFF2-40B4-BE49-F238E27FC236}">
                <a16:creationId xmlns:a16="http://schemas.microsoft.com/office/drawing/2014/main" id="{7CAC8C6A-554F-E032-6FE7-34A73574341B}"/>
              </a:ext>
            </a:extLst>
          </p:cNvPr>
          <p:cNvSpPr txBox="1"/>
          <p:nvPr/>
        </p:nvSpPr>
        <p:spPr>
          <a:xfrm>
            <a:off x="796344" y="2475271"/>
            <a:ext cx="2743200" cy="317500"/>
          </a:xfrm>
          <a:prstGeom prst="rect">
            <a:avLst/>
          </a:prstGeom>
        </p:spPr>
        <p:txBody>
          <a:bodyPr lIns="91440" tIns="45720" rIns="91440" bIns="45720" anchor="t">
            <a:normAutofit fontScale="92500" lnSpcReduction="20000"/>
          </a:bodyPr>
          <a:lstStyle/>
          <a:p>
            <a:endParaRPr lang="en-US"/>
          </a:p>
        </p:txBody>
      </p:sp>
    </p:spTree>
    <p:extLst>
      <p:ext uri="{BB962C8B-B14F-4D97-AF65-F5344CB8AC3E}">
        <p14:creationId xmlns:p14="http://schemas.microsoft.com/office/powerpoint/2010/main" val="23713255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7" name="Rectangle 16">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0"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1"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2"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3"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4"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5"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3D971B65-77E8-6072-0331-48FAB52BA239}"/>
              </a:ext>
            </a:extLst>
          </p:cNvPr>
          <p:cNvSpPr>
            <a:spLocks noGrp="1"/>
          </p:cNvSpPr>
          <p:nvPr>
            <p:ph type="title"/>
          </p:nvPr>
        </p:nvSpPr>
        <p:spPr>
          <a:xfrm>
            <a:off x="5448299" y="1380068"/>
            <a:ext cx="6054723" cy="2616199"/>
          </a:xfrm>
        </p:spPr>
        <p:txBody>
          <a:bodyPr vert="horz" lIns="91440" tIns="45720" rIns="91440" bIns="45720" rtlCol="0" anchor="b">
            <a:normAutofit/>
          </a:bodyPr>
          <a:lstStyle/>
          <a:p>
            <a:pPr algn="r"/>
            <a:r>
              <a:rPr lang="en-US" sz="6000"/>
              <a:t>summary</a:t>
            </a:r>
          </a:p>
        </p:txBody>
      </p:sp>
      <p:sp>
        <p:nvSpPr>
          <p:cNvPr id="3" name="Content Placeholder 2">
            <a:extLst>
              <a:ext uri="{FF2B5EF4-FFF2-40B4-BE49-F238E27FC236}">
                <a16:creationId xmlns:a16="http://schemas.microsoft.com/office/drawing/2014/main" id="{F636A545-8F71-F252-93F5-59FD7611AD16}"/>
              </a:ext>
            </a:extLst>
          </p:cNvPr>
          <p:cNvSpPr>
            <a:spLocks noGrp="1"/>
          </p:cNvSpPr>
          <p:nvPr>
            <p:ph idx="1"/>
          </p:nvPr>
        </p:nvSpPr>
        <p:spPr>
          <a:xfrm>
            <a:off x="6336254" y="3996267"/>
            <a:ext cx="5166768" cy="1388534"/>
          </a:xfrm>
        </p:spPr>
        <p:txBody>
          <a:bodyPr vert="horz" lIns="91440" tIns="45720" rIns="91440" bIns="45720" rtlCol="0" anchor="t">
            <a:normAutofit/>
          </a:bodyPr>
          <a:lstStyle/>
          <a:p>
            <a:pPr marL="0" indent="0" algn="r">
              <a:buNone/>
            </a:pPr>
            <a:r>
              <a:rPr lang="en-US" sz="2100"/>
              <a:t>…................................................</a:t>
            </a:r>
          </a:p>
        </p:txBody>
      </p:sp>
      <p:pic>
        <p:nvPicPr>
          <p:cNvPr id="5" name="Picture 4" descr="Complex maths formulae on a blackboard">
            <a:extLst>
              <a:ext uri="{FF2B5EF4-FFF2-40B4-BE49-F238E27FC236}">
                <a16:creationId xmlns:a16="http://schemas.microsoft.com/office/drawing/2014/main" id="{A03D74D1-D579-B22A-754E-D8354393F5B2}"/>
              </a:ext>
            </a:extLst>
          </p:cNvPr>
          <p:cNvPicPr>
            <a:picLocks noChangeAspect="1"/>
          </p:cNvPicPr>
          <p:nvPr/>
        </p:nvPicPr>
        <p:blipFill rotWithShape="1">
          <a:blip r:embed="rId3"/>
          <a:srcRect l="24193" r="19895" b="3459"/>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56817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7" name="Rectangle 16">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0"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1"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2"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3"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4"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5"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0749805-A09E-5EFC-4D6C-83A0A6D03E08}"/>
              </a:ext>
            </a:extLst>
          </p:cNvPr>
          <p:cNvSpPr>
            <a:spLocks noGrp="1"/>
          </p:cNvSpPr>
          <p:nvPr>
            <p:ph type="title"/>
          </p:nvPr>
        </p:nvSpPr>
        <p:spPr>
          <a:xfrm>
            <a:off x="5448299" y="1380068"/>
            <a:ext cx="6054723" cy="2616199"/>
          </a:xfrm>
        </p:spPr>
        <p:txBody>
          <a:bodyPr vert="horz" lIns="91440" tIns="45720" rIns="91440" bIns="45720" rtlCol="0" anchor="b">
            <a:normAutofit/>
          </a:bodyPr>
          <a:lstStyle/>
          <a:p>
            <a:pPr algn="r"/>
            <a:r>
              <a:rPr lang="en-US" sz="6000" err="1"/>
              <a:t>Conculsion</a:t>
            </a:r>
            <a:r>
              <a:rPr lang="en-US" sz="6000"/>
              <a:t> </a:t>
            </a:r>
          </a:p>
        </p:txBody>
      </p:sp>
      <p:sp>
        <p:nvSpPr>
          <p:cNvPr id="3" name="Content Placeholder 2">
            <a:extLst>
              <a:ext uri="{FF2B5EF4-FFF2-40B4-BE49-F238E27FC236}">
                <a16:creationId xmlns:a16="http://schemas.microsoft.com/office/drawing/2014/main" id="{733CD086-D682-362B-CACD-AF274597D9EE}"/>
              </a:ext>
            </a:extLst>
          </p:cNvPr>
          <p:cNvSpPr>
            <a:spLocks noGrp="1"/>
          </p:cNvSpPr>
          <p:nvPr>
            <p:ph idx="1"/>
          </p:nvPr>
        </p:nvSpPr>
        <p:spPr>
          <a:xfrm>
            <a:off x="6336254" y="3996267"/>
            <a:ext cx="5166768" cy="1388534"/>
          </a:xfrm>
        </p:spPr>
        <p:txBody>
          <a:bodyPr vert="horz" lIns="91440" tIns="45720" rIns="91440" bIns="45720" rtlCol="0" anchor="t">
            <a:normAutofit/>
          </a:bodyPr>
          <a:lstStyle/>
          <a:p>
            <a:pPr marL="0" indent="0" algn="r">
              <a:buNone/>
            </a:pPr>
            <a:r>
              <a:rPr lang="en-US" sz="2100"/>
              <a:t>…............................</a:t>
            </a:r>
          </a:p>
        </p:txBody>
      </p:sp>
      <p:pic>
        <p:nvPicPr>
          <p:cNvPr id="5" name="Picture 4" descr="Artistic close-up of the dandelion head with fuzzy overblown hair">
            <a:extLst>
              <a:ext uri="{FF2B5EF4-FFF2-40B4-BE49-F238E27FC236}">
                <a16:creationId xmlns:a16="http://schemas.microsoft.com/office/drawing/2014/main" id="{B4831684-B5A1-3D3A-293E-B0CC2E0BD72B}"/>
              </a:ext>
            </a:extLst>
          </p:cNvPr>
          <p:cNvPicPr>
            <a:picLocks noChangeAspect="1"/>
          </p:cNvPicPr>
          <p:nvPr/>
        </p:nvPicPr>
        <p:blipFill rotWithShape="1">
          <a:blip r:embed="rId3"/>
          <a:srcRect l="13734" r="44628" b="6822"/>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4289204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1973C-0892-64A8-4350-0E0FB3E8872A}"/>
              </a:ext>
            </a:extLst>
          </p:cNvPr>
          <p:cNvSpPr>
            <a:spLocks noGrp="1"/>
          </p:cNvSpPr>
          <p:nvPr>
            <p:ph type="title"/>
          </p:nvPr>
        </p:nvSpPr>
        <p:spPr/>
        <p:txBody>
          <a:bodyPr>
            <a:normAutofit/>
          </a:bodyPr>
          <a:lstStyle/>
          <a:p>
            <a:r>
              <a:rPr lang="en-GB" sz="3200">
                <a:latin typeface="Arial"/>
                <a:cs typeface="Arial"/>
              </a:rPr>
              <a:t>References </a:t>
            </a:r>
          </a:p>
        </p:txBody>
      </p:sp>
      <p:sp>
        <p:nvSpPr>
          <p:cNvPr id="3" name="Content Placeholder 2">
            <a:extLst>
              <a:ext uri="{FF2B5EF4-FFF2-40B4-BE49-F238E27FC236}">
                <a16:creationId xmlns:a16="http://schemas.microsoft.com/office/drawing/2014/main" id="{4B26268A-83DF-03A8-DA10-384E918DD534}"/>
              </a:ext>
            </a:extLst>
          </p:cNvPr>
          <p:cNvSpPr>
            <a:spLocks noGrp="1"/>
          </p:cNvSpPr>
          <p:nvPr>
            <p:ph idx="1"/>
          </p:nvPr>
        </p:nvSpPr>
        <p:spPr/>
        <p:txBody>
          <a:bodyPr vert="horz" lIns="91440" tIns="45720" rIns="91440" bIns="45720" rtlCol="0" anchor="t">
            <a:normAutofit/>
          </a:bodyPr>
          <a:lstStyle/>
          <a:p>
            <a:endParaRPr lang="en-GB"/>
          </a:p>
        </p:txBody>
      </p:sp>
    </p:spTree>
    <p:extLst>
      <p:ext uri="{BB962C8B-B14F-4D97-AF65-F5344CB8AC3E}">
        <p14:creationId xmlns:p14="http://schemas.microsoft.com/office/powerpoint/2010/main" val="37953419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TC104033937[[fn=Vapor Trail]]</Template>
  <Application>Microsoft Office PowerPoint</Application>
  <PresentationFormat>Widescreen</PresentationFormat>
  <Slides>12</Slides>
  <Notes>1</Notes>
  <HiddenSlides>1</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Parallax</vt:lpstr>
      <vt:lpstr>Problem solving and decisions</vt:lpstr>
      <vt:lpstr>content</vt:lpstr>
      <vt:lpstr>Introduction </vt:lpstr>
      <vt:lpstr>pestle</vt:lpstr>
      <vt:lpstr>Political-how the government influences the economy  Economic-interest rates, economic, growth  Social-culture, population, growth   Technological research, equipment  Environmental-weather, natural distastes  Legal-consumer law, privacy, discrimination, data protection     </vt:lpstr>
      <vt:lpstr>Swot</vt:lpstr>
      <vt:lpstr>fishbone</vt:lpstr>
      <vt:lpstr>PowerPoint Presentation</vt:lpstr>
      <vt:lpstr>PowerPoint Presentation</vt:lpstr>
      <vt:lpstr>summary</vt:lpstr>
      <vt:lpstr>Conculsion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2022-07-06T21:39:53Z</dcterms:created>
  <dcterms:modified xsi:type="dcterms:W3CDTF">2022-07-28T00:59:53Z</dcterms:modified>
</cp:coreProperties>
</file>