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79" r:id="rId2"/>
    <p:sldId id="285" r:id="rId3"/>
    <p:sldId id="304" r:id="rId4"/>
    <p:sldId id="305" r:id="rId5"/>
    <p:sldId id="306" r:id="rId6"/>
    <p:sldId id="307" r:id="rId7"/>
    <p:sldId id="317" r:id="rId8"/>
    <p:sldId id="319" r:id="rId9"/>
    <p:sldId id="316" r:id="rId10"/>
    <p:sldId id="320" r:id="rId11"/>
    <p:sldId id="308" r:id="rId12"/>
    <p:sldId id="322" r:id="rId13"/>
    <p:sldId id="323" r:id="rId14"/>
    <p:sldId id="312" r:id="rId15"/>
    <p:sldId id="325" r:id="rId16"/>
    <p:sldId id="326" r:id="rId17"/>
    <p:sldId id="321" r:id="rId18"/>
    <p:sldId id="324" r:id="rId19"/>
    <p:sldId id="309" r:id="rId20"/>
    <p:sldId id="310" r:id="rId21"/>
    <p:sldId id="28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216234-EB18-4792-B5FD-D250FF6AE271}" v="1665" dt="2024-04-25T20:21:20.4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55" autoAdjust="0"/>
    <p:restoredTop sz="94660"/>
  </p:normalViewPr>
  <p:slideViewPr>
    <p:cSldViewPr snapToGrid="0">
      <p:cViewPr varScale="1">
        <p:scale>
          <a:sx n="86" d="100"/>
          <a:sy n="86" d="100"/>
        </p:scale>
        <p:origin x="442"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yn Pritchard" userId="ae585502-cd8d-4a67-9480-d5913448323d" providerId="ADAL" clId="{2DCA0F76-90A6-408C-BEC7-A93E6E748AF9}"/>
    <pc:docChg chg="undo custSel addSld delSld modSld sldOrd">
      <pc:chgData name="Allyn Pritchard" userId="ae585502-cd8d-4a67-9480-d5913448323d" providerId="ADAL" clId="{2DCA0F76-90A6-408C-BEC7-A93E6E748AF9}" dt="2022-05-31T15:37:27.565" v="8238" actId="20577"/>
      <pc:docMkLst>
        <pc:docMk/>
      </pc:docMkLst>
      <pc:sldChg chg="modSp mod">
        <pc:chgData name="Allyn Pritchard" userId="ae585502-cd8d-4a67-9480-d5913448323d" providerId="ADAL" clId="{2DCA0F76-90A6-408C-BEC7-A93E6E748AF9}" dt="2022-05-20T09:38:14.774" v="108" actId="20577"/>
        <pc:sldMkLst>
          <pc:docMk/>
          <pc:sldMk cId="1805437486" sldId="279"/>
        </pc:sldMkLst>
        <pc:spChg chg="mod">
          <ac:chgData name="Allyn Pritchard" userId="ae585502-cd8d-4a67-9480-d5913448323d" providerId="ADAL" clId="{2DCA0F76-90A6-408C-BEC7-A93E6E748AF9}" dt="2022-05-20T09:38:14.774" v="108" actId="20577"/>
          <ac:spMkLst>
            <pc:docMk/>
            <pc:sldMk cId="1805437486" sldId="279"/>
            <ac:spMk id="11" creationId="{7493ED56-DB12-49E7-A235-28B50266D615}"/>
          </ac:spMkLst>
        </pc:spChg>
      </pc:sldChg>
      <pc:sldChg chg="addSp delSp modSp mod modAnim">
        <pc:chgData name="Allyn Pritchard" userId="ae585502-cd8d-4a67-9480-d5913448323d" providerId="ADAL" clId="{2DCA0F76-90A6-408C-BEC7-A93E6E748AF9}" dt="2022-05-31T12:35:21.021" v="7785" actId="403"/>
        <pc:sldMkLst>
          <pc:docMk/>
          <pc:sldMk cId="1876723691" sldId="280"/>
        </pc:sldMkLst>
        <pc:spChg chg="mod">
          <ac:chgData name="Allyn Pritchard" userId="ae585502-cd8d-4a67-9480-d5913448323d" providerId="ADAL" clId="{2DCA0F76-90A6-408C-BEC7-A93E6E748AF9}" dt="2022-05-20T12:29:14.542" v="2146" actId="113"/>
          <ac:spMkLst>
            <pc:docMk/>
            <pc:sldMk cId="1876723691" sldId="280"/>
            <ac:spMk id="2" creationId="{B65AD245-E1BE-4482-8668-35C46B00D009}"/>
          </ac:spMkLst>
        </pc:spChg>
        <pc:spChg chg="add mod">
          <ac:chgData name="Allyn Pritchard" userId="ae585502-cd8d-4a67-9480-d5913448323d" providerId="ADAL" clId="{2DCA0F76-90A6-408C-BEC7-A93E6E748AF9}" dt="2022-05-31T12:35:21.021" v="7785" actId="403"/>
          <ac:spMkLst>
            <pc:docMk/>
            <pc:sldMk cId="1876723691" sldId="280"/>
            <ac:spMk id="6" creationId="{9D7093B6-9223-C782-43ED-CB9428D377A9}"/>
          </ac:spMkLst>
        </pc:spChg>
        <pc:spChg chg="del mod">
          <ac:chgData name="Allyn Pritchard" userId="ae585502-cd8d-4a67-9480-d5913448323d" providerId="ADAL" clId="{2DCA0F76-90A6-408C-BEC7-A93E6E748AF9}" dt="2022-05-20T09:40:05.006" v="112"/>
          <ac:spMkLst>
            <pc:docMk/>
            <pc:sldMk cId="1876723691" sldId="280"/>
            <ac:spMk id="7" creationId="{9E431CDE-74B1-4181-8418-6BEE012B78CD}"/>
          </ac:spMkLst>
        </pc:spChg>
        <pc:spChg chg="mod">
          <ac:chgData name="Allyn Pritchard" userId="ae585502-cd8d-4a67-9480-d5913448323d" providerId="ADAL" clId="{2DCA0F76-90A6-408C-BEC7-A93E6E748AF9}" dt="2022-05-20T11:25:49.983" v="1339" actId="1076"/>
          <ac:spMkLst>
            <pc:docMk/>
            <pc:sldMk cId="1876723691" sldId="280"/>
            <ac:spMk id="10" creationId="{9AF62AA0-559C-43D2-8E5E-CCB0539E668D}"/>
          </ac:spMkLst>
        </pc:spChg>
        <pc:spChg chg="del">
          <ac:chgData name="Allyn Pritchard" userId="ae585502-cd8d-4a67-9480-d5913448323d" providerId="ADAL" clId="{2DCA0F76-90A6-408C-BEC7-A93E6E748AF9}" dt="2022-05-20T09:40:58.534" v="117" actId="26606"/>
          <ac:spMkLst>
            <pc:docMk/>
            <pc:sldMk cId="1876723691" sldId="280"/>
            <ac:spMk id="50" creationId="{CF62D2A7-8207-488C-9F46-316BA81A16C8}"/>
          </ac:spMkLst>
        </pc:spChg>
        <pc:spChg chg="add del">
          <ac:chgData name="Allyn Pritchard" userId="ae585502-cd8d-4a67-9480-d5913448323d" providerId="ADAL" clId="{2DCA0F76-90A6-408C-BEC7-A93E6E748AF9}" dt="2022-05-20T11:23:51.166" v="1235" actId="26606"/>
          <ac:spMkLst>
            <pc:docMk/>
            <pc:sldMk cId="1876723691" sldId="280"/>
            <ac:spMk id="52" creationId="{CF62D2A7-8207-488C-9F46-316BA81A16C8}"/>
          </ac:spMkLst>
        </pc:spChg>
        <pc:spChg chg="add">
          <ac:chgData name="Allyn Pritchard" userId="ae585502-cd8d-4a67-9480-d5913448323d" providerId="ADAL" clId="{2DCA0F76-90A6-408C-BEC7-A93E6E748AF9}" dt="2022-05-20T11:23:51.166" v="1235" actId="26606"/>
          <ac:spMkLst>
            <pc:docMk/>
            <pc:sldMk cId="1876723691" sldId="280"/>
            <ac:spMk id="54" creationId="{CF62D2A7-8207-488C-9F46-316BA81A16C8}"/>
          </ac:spMkLst>
        </pc:spChg>
        <pc:picChg chg="add del mod">
          <ac:chgData name="Allyn Pritchard" userId="ae585502-cd8d-4a67-9480-d5913448323d" providerId="ADAL" clId="{2DCA0F76-90A6-408C-BEC7-A93E6E748AF9}" dt="2022-05-20T11:23:32.931" v="1233" actId="478"/>
          <ac:picMkLst>
            <pc:docMk/>
            <pc:sldMk cId="1876723691" sldId="280"/>
            <ac:picMk id="4" creationId="{F841C3CA-BF92-E9DF-D603-4D7B83D6D29F}"/>
          </ac:picMkLst>
        </pc:picChg>
        <pc:picChg chg="del">
          <ac:chgData name="Allyn Pritchard" userId="ae585502-cd8d-4a67-9480-d5913448323d" providerId="ADAL" clId="{2DCA0F76-90A6-408C-BEC7-A93E6E748AF9}" dt="2022-05-20T09:40:05.006" v="110" actId="478"/>
          <ac:picMkLst>
            <pc:docMk/>
            <pc:sldMk cId="1876723691" sldId="280"/>
            <ac:picMk id="6" creationId="{84B59BF9-CEEF-4802-87D6-84D5DFFAA564}"/>
          </ac:picMkLst>
        </pc:picChg>
        <pc:picChg chg="add mod">
          <ac:chgData name="Allyn Pritchard" userId="ae585502-cd8d-4a67-9480-d5913448323d" providerId="ADAL" clId="{2DCA0F76-90A6-408C-BEC7-A93E6E748AF9}" dt="2022-05-31T12:35:03.163" v="7763" actId="1076"/>
          <ac:picMkLst>
            <pc:docMk/>
            <pc:sldMk cId="1876723691" sldId="280"/>
            <ac:picMk id="8" creationId="{4F9A109F-6EAC-CB50-9661-743D22B37181}"/>
          </ac:picMkLst>
        </pc:picChg>
      </pc:sldChg>
      <pc:sldChg chg="addSp delSp modSp mod setBg delAnim setClrOvrMap">
        <pc:chgData name="Allyn Pritchard" userId="ae585502-cd8d-4a67-9480-d5913448323d" providerId="ADAL" clId="{2DCA0F76-90A6-408C-BEC7-A93E6E748AF9}" dt="2022-05-31T12:36:21.767" v="7791" actId="20577"/>
        <pc:sldMkLst>
          <pc:docMk/>
          <pc:sldMk cId="2094257891" sldId="282"/>
        </pc:sldMkLst>
        <pc:spChg chg="mod">
          <ac:chgData name="Allyn Pritchard" userId="ae585502-cd8d-4a67-9480-d5913448323d" providerId="ADAL" clId="{2DCA0F76-90A6-408C-BEC7-A93E6E748AF9}" dt="2022-05-20T12:10:21.174" v="1958" actId="20577"/>
          <ac:spMkLst>
            <pc:docMk/>
            <pc:sldMk cId="2094257891" sldId="282"/>
            <ac:spMk id="2" creationId="{B65AD245-E1BE-4482-8668-35C46B00D009}"/>
          </ac:spMkLst>
        </pc:spChg>
        <pc:spChg chg="add del mod">
          <ac:chgData name="Allyn Pritchard" userId="ae585502-cd8d-4a67-9480-d5913448323d" providerId="ADAL" clId="{2DCA0F76-90A6-408C-BEC7-A93E6E748AF9}" dt="2022-05-20T09:54:14.296" v="598" actId="478"/>
          <ac:spMkLst>
            <pc:docMk/>
            <pc:sldMk cId="2094257891" sldId="282"/>
            <ac:spMk id="5" creationId="{E8CCDF09-0B84-B6D8-B967-3B21D72F6AD7}"/>
          </ac:spMkLst>
        </pc:spChg>
        <pc:spChg chg="del">
          <ac:chgData name="Allyn Pritchard" userId="ae585502-cd8d-4a67-9480-d5913448323d" providerId="ADAL" clId="{2DCA0F76-90A6-408C-BEC7-A93E6E748AF9}" dt="2022-05-20T09:56:04.457" v="626" actId="478"/>
          <ac:spMkLst>
            <pc:docMk/>
            <pc:sldMk cId="2094257891" sldId="282"/>
            <ac:spMk id="8" creationId="{126C6293-6EE2-4D72-A852-88505428E88F}"/>
          </ac:spMkLst>
        </pc:spChg>
        <pc:spChg chg="add mod">
          <ac:chgData name="Allyn Pritchard" userId="ae585502-cd8d-4a67-9480-d5913448323d" providerId="ADAL" clId="{2DCA0F76-90A6-408C-BEC7-A93E6E748AF9}" dt="2022-05-31T12:36:12.619" v="7788" actId="20577"/>
          <ac:spMkLst>
            <pc:docMk/>
            <pc:sldMk cId="2094257891" sldId="282"/>
            <ac:spMk id="8" creationId="{849BF55C-7054-BCD2-8979-F07DC50F5609}"/>
          </ac:spMkLst>
        </pc:spChg>
        <pc:spChg chg="add mod">
          <ac:chgData name="Allyn Pritchard" userId="ae585502-cd8d-4a67-9480-d5913448323d" providerId="ADAL" clId="{2DCA0F76-90A6-408C-BEC7-A93E6E748AF9}" dt="2022-05-31T12:36:21.767" v="7791" actId="20577"/>
          <ac:spMkLst>
            <pc:docMk/>
            <pc:sldMk cId="2094257891" sldId="282"/>
            <ac:spMk id="9" creationId="{709044C0-3D7E-92DF-7622-F4BC7CA28367}"/>
          </ac:spMkLst>
        </pc:spChg>
        <pc:spChg chg="del mod">
          <ac:chgData name="Allyn Pritchard" userId="ae585502-cd8d-4a67-9480-d5913448323d" providerId="ADAL" clId="{2DCA0F76-90A6-408C-BEC7-A93E6E748AF9}" dt="2022-05-20T09:54:08.673" v="597" actId="478"/>
          <ac:spMkLst>
            <pc:docMk/>
            <pc:sldMk cId="2094257891" sldId="282"/>
            <ac:spMk id="10" creationId="{9AF62AA0-559C-43D2-8E5E-CCB0539E668D}"/>
          </ac:spMkLst>
        </pc:spChg>
        <pc:spChg chg="mod">
          <ac:chgData name="Allyn Pritchard" userId="ae585502-cd8d-4a67-9480-d5913448323d" providerId="ADAL" clId="{2DCA0F76-90A6-408C-BEC7-A93E6E748AF9}" dt="2022-05-20T11:20:21.331" v="1232" actId="20578"/>
          <ac:spMkLst>
            <pc:docMk/>
            <pc:sldMk cId="2094257891" sldId="282"/>
            <ac:spMk id="11" creationId="{131E35FD-9A14-41A6-8E19-EB4B3666FEEC}"/>
          </ac:spMkLst>
        </pc:spChg>
        <pc:spChg chg="del">
          <ac:chgData name="Allyn Pritchard" userId="ae585502-cd8d-4a67-9480-d5913448323d" providerId="ADAL" clId="{2DCA0F76-90A6-408C-BEC7-A93E6E748AF9}" dt="2022-05-20T09:55:41.640" v="624" actId="478"/>
          <ac:spMkLst>
            <pc:docMk/>
            <pc:sldMk cId="2094257891" sldId="282"/>
            <ac:spMk id="12" creationId="{20578F69-1F10-40BF-A595-E9815467E66B}"/>
          </ac:spMkLst>
        </pc:spChg>
        <pc:spChg chg="del">
          <ac:chgData name="Allyn Pritchard" userId="ae585502-cd8d-4a67-9480-d5913448323d" providerId="ADAL" clId="{2DCA0F76-90A6-408C-BEC7-A93E6E748AF9}" dt="2022-05-20T09:55:39.967" v="623" actId="478"/>
          <ac:spMkLst>
            <pc:docMk/>
            <pc:sldMk cId="2094257891" sldId="282"/>
            <ac:spMk id="13" creationId="{800515A0-794C-4CC8-86C7-DFF2B7B446AD}"/>
          </ac:spMkLst>
        </pc:spChg>
        <pc:spChg chg="del">
          <ac:chgData name="Allyn Pritchard" userId="ae585502-cd8d-4a67-9480-d5913448323d" providerId="ADAL" clId="{2DCA0F76-90A6-408C-BEC7-A93E6E748AF9}" dt="2022-05-20T09:57:05.531" v="636" actId="26606"/>
          <ac:spMkLst>
            <pc:docMk/>
            <pc:sldMk cId="2094257891" sldId="282"/>
            <ac:spMk id="81" creationId="{B5809B1F-0726-44C0-B0A1-7FCE2A129E20}"/>
          </ac:spMkLst>
        </pc:spChg>
        <pc:spChg chg="del">
          <ac:chgData name="Allyn Pritchard" userId="ae585502-cd8d-4a67-9480-d5913448323d" providerId="ADAL" clId="{2DCA0F76-90A6-408C-BEC7-A93E6E748AF9}" dt="2022-05-20T09:57:05.531" v="636" actId="26606"/>
          <ac:spMkLst>
            <pc:docMk/>
            <pc:sldMk cId="2094257891" sldId="282"/>
            <ac:spMk id="82" creationId="{26EE9A0B-C601-4E3F-8541-29CA20DE1186}"/>
          </ac:spMkLst>
        </pc:spChg>
        <pc:spChg chg="add del">
          <ac:chgData name="Allyn Pritchard" userId="ae585502-cd8d-4a67-9480-d5913448323d" providerId="ADAL" clId="{2DCA0F76-90A6-408C-BEC7-A93E6E748AF9}" dt="2022-05-20T09:57:43.629" v="639" actId="26606"/>
          <ac:spMkLst>
            <pc:docMk/>
            <pc:sldMk cId="2094257891" sldId="282"/>
            <ac:spMk id="87" creationId="{AAB8EDC3-1C0D-4505-A2C7-839A5161FB53}"/>
          </ac:spMkLst>
        </pc:spChg>
        <pc:spChg chg="add del">
          <ac:chgData name="Allyn Pritchard" userId="ae585502-cd8d-4a67-9480-d5913448323d" providerId="ADAL" clId="{2DCA0F76-90A6-408C-BEC7-A93E6E748AF9}" dt="2022-05-20T09:57:43.629" v="639" actId="26606"/>
          <ac:spMkLst>
            <pc:docMk/>
            <pc:sldMk cId="2094257891" sldId="282"/>
            <ac:spMk id="89" creationId="{2069E294-3813-4588-9E9C-AEA08F9C4DA1}"/>
          </ac:spMkLst>
        </pc:spChg>
        <pc:spChg chg="add">
          <ac:chgData name="Allyn Pritchard" userId="ae585502-cd8d-4a67-9480-d5913448323d" providerId="ADAL" clId="{2DCA0F76-90A6-408C-BEC7-A93E6E748AF9}" dt="2022-05-20T09:57:43.629" v="639" actId="26606"/>
          <ac:spMkLst>
            <pc:docMk/>
            <pc:sldMk cId="2094257891" sldId="282"/>
            <ac:spMk id="94" creationId="{A86541C6-61B1-4DAA-B57A-EAF3F24F0491}"/>
          </ac:spMkLst>
        </pc:spChg>
        <pc:spChg chg="add">
          <ac:chgData name="Allyn Pritchard" userId="ae585502-cd8d-4a67-9480-d5913448323d" providerId="ADAL" clId="{2DCA0F76-90A6-408C-BEC7-A93E6E748AF9}" dt="2022-05-20T09:57:43.629" v="639" actId="26606"/>
          <ac:spMkLst>
            <pc:docMk/>
            <pc:sldMk cId="2094257891" sldId="282"/>
            <ac:spMk id="96" creationId="{71750011-2006-46BB-AFDE-C6E461752333}"/>
          </ac:spMkLst>
        </pc:spChg>
        <pc:picChg chg="del">
          <ac:chgData name="Allyn Pritchard" userId="ae585502-cd8d-4a67-9480-d5913448323d" providerId="ADAL" clId="{2DCA0F76-90A6-408C-BEC7-A93E6E748AF9}" dt="2022-05-20T09:54:34.655" v="608" actId="478"/>
          <ac:picMkLst>
            <pc:docMk/>
            <pc:sldMk cId="2094257891" sldId="282"/>
            <ac:picMk id="4" creationId="{4474E8D5-EA27-408B-887F-CEA735382F0B}"/>
          </ac:picMkLst>
        </pc:picChg>
        <pc:picChg chg="add mod ord">
          <ac:chgData name="Allyn Pritchard" userId="ae585502-cd8d-4a67-9480-d5913448323d" providerId="ADAL" clId="{2DCA0F76-90A6-408C-BEC7-A93E6E748AF9}" dt="2022-05-20T09:57:43.629" v="639" actId="26606"/>
          <ac:picMkLst>
            <pc:docMk/>
            <pc:sldMk cId="2094257891" sldId="282"/>
            <ac:picMk id="7" creationId="{717C88EE-948F-B184-41FC-9C9A72C30A35}"/>
          </ac:picMkLst>
        </pc:picChg>
        <pc:picChg chg="del">
          <ac:chgData name="Allyn Pritchard" userId="ae585502-cd8d-4a67-9480-d5913448323d" providerId="ADAL" clId="{2DCA0F76-90A6-408C-BEC7-A93E6E748AF9}" dt="2022-05-20T09:54:35.958" v="609" actId="478"/>
          <ac:picMkLst>
            <pc:docMk/>
            <pc:sldMk cId="2094257891" sldId="282"/>
            <ac:picMk id="9" creationId="{11C228BB-37DF-4322-A93C-003E3B5E4C54}"/>
          </ac:picMkLst>
        </pc:picChg>
        <pc:picChg chg="add mod">
          <ac:chgData name="Allyn Pritchard" userId="ae585502-cd8d-4a67-9480-d5913448323d" providerId="ADAL" clId="{2DCA0F76-90A6-408C-BEC7-A93E6E748AF9}" dt="2022-05-20T09:57:43.629" v="639" actId="26606"/>
          <ac:picMkLst>
            <pc:docMk/>
            <pc:sldMk cId="2094257891" sldId="282"/>
            <ac:picMk id="15" creationId="{83A1B99A-92B7-0BFB-598D-BBC7180DB63C}"/>
          </ac:picMkLst>
        </pc:picChg>
      </pc:sldChg>
      <pc:sldChg chg="addSp delSp modSp mod setBg delAnim modAnim setClrOvrMap">
        <pc:chgData name="Allyn Pritchard" userId="ae585502-cd8d-4a67-9480-d5913448323d" providerId="ADAL" clId="{2DCA0F76-90A6-408C-BEC7-A93E6E748AF9}" dt="2022-05-31T13:33:45.785" v="8219"/>
        <pc:sldMkLst>
          <pc:docMk/>
          <pc:sldMk cId="126146836" sldId="283"/>
        </pc:sldMkLst>
        <pc:spChg chg="mod">
          <ac:chgData name="Allyn Pritchard" userId="ae585502-cd8d-4a67-9480-d5913448323d" providerId="ADAL" clId="{2DCA0F76-90A6-408C-BEC7-A93E6E748AF9}" dt="2022-05-20T11:49:42.205" v="1550" actId="20577"/>
          <ac:spMkLst>
            <pc:docMk/>
            <pc:sldMk cId="126146836" sldId="283"/>
            <ac:spMk id="2" creationId="{B65AD245-E1BE-4482-8668-35C46B00D009}"/>
          </ac:spMkLst>
        </pc:spChg>
        <pc:spChg chg="add del mod">
          <ac:chgData name="Allyn Pritchard" userId="ae585502-cd8d-4a67-9480-d5913448323d" providerId="ADAL" clId="{2DCA0F76-90A6-408C-BEC7-A93E6E748AF9}" dt="2022-05-20T11:30:25.152" v="1351" actId="478"/>
          <ac:spMkLst>
            <pc:docMk/>
            <pc:sldMk cId="126146836" sldId="283"/>
            <ac:spMk id="6" creationId="{8CB182B3-9963-3A0B-CE0D-8D0AF3B743E6}"/>
          </ac:spMkLst>
        </pc:spChg>
        <pc:spChg chg="mod">
          <ac:chgData name="Allyn Pritchard" userId="ae585502-cd8d-4a67-9480-d5913448323d" providerId="ADAL" clId="{2DCA0F76-90A6-408C-BEC7-A93E6E748AF9}" dt="2022-05-20T11:31:55.593" v="1381" actId="20577"/>
          <ac:spMkLst>
            <pc:docMk/>
            <pc:sldMk cId="126146836" sldId="283"/>
            <ac:spMk id="8" creationId="{1EEAA128-C75D-4C11-8051-8115D97E01F6}"/>
          </ac:spMkLst>
        </pc:spChg>
        <pc:spChg chg="del mod">
          <ac:chgData name="Allyn Pritchard" userId="ae585502-cd8d-4a67-9480-d5913448323d" providerId="ADAL" clId="{2DCA0F76-90A6-408C-BEC7-A93E6E748AF9}" dt="2022-05-20T11:30:39.212" v="1356" actId="478"/>
          <ac:spMkLst>
            <pc:docMk/>
            <pc:sldMk cId="126146836" sldId="283"/>
            <ac:spMk id="9" creationId="{4BE13D74-4730-4B69-9086-00942721128C}"/>
          </ac:spMkLst>
        </pc:spChg>
        <pc:spChg chg="add mod">
          <ac:chgData name="Allyn Pritchard" userId="ae585502-cd8d-4a67-9480-d5913448323d" providerId="ADAL" clId="{2DCA0F76-90A6-408C-BEC7-A93E6E748AF9}" dt="2022-05-31T12:38:16.497" v="7880" actId="20577"/>
          <ac:spMkLst>
            <pc:docMk/>
            <pc:sldMk cId="126146836" sldId="283"/>
            <ac:spMk id="9" creationId="{75F17916-0C1D-6BF1-E33B-7861E4B0A069}"/>
          </ac:spMkLst>
        </pc:spChg>
        <pc:spChg chg="del">
          <ac:chgData name="Allyn Pritchard" userId="ae585502-cd8d-4a67-9480-d5913448323d" providerId="ADAL" clId="{2DCA0F76-90A6-408C-BEC7-A93E6E748AF9}" dt="2022-05-20T11:30:21.624" v="1350" actId="478"/>
          <ac:spMkLst>
            <pc:docMk/>
            <pc:sldMk cId="126146836" sldId="283"/>
            <ac:spMk id="10" creationId="{9AF62AA0-559C-43D2-8E5E-CCB0539E668D}"/>
          </ac:spMkLst>
        </pc:spChg>
        <pc:spChg chg="del mod">
          <ac:chgData name="Allyn Pritchard" userId="ae585502-cd8d-4a67-9480-d5913448323d" providerId="ADAL" clId="{2DCA0F76-90A6-408C-BEC7-A93E6E748AF9}" dt="2022-05-20T11:30:18.055" v="1348" actId="478"/>
          <ac:spMkLst>
            <pc:docMk/>
            <pc:sldMk cId="126146836" sldId="283"/>
            <ac:spMk id="11" creationId="{6C7DFFC6-62CA-40C4-8E10-C5CAB0EF31FC}"/>
          </ac:spMkLst>
        </pc:spChg>
        <pc:spChg chg="del">
          <ac:chgData name="Allyn Pritchard" userId="ae585502-cd8d-4a67-9480-d5913448323d" providerId="ADAL" clId="{2DCA0F76-90A6-408C-BEC7-A93E6E748AF9}" dt="2022-05-20T11:30:19.754" v="1349" actId="478"/>
          <ac:spMkLst>
            <pc:docMk/>
            <pc:sldMk cId="126146836" sldId="283"/>
            <ac:spMk id="12" creationId="{D1E05D85-E476-4347-BA4A-50C662682F74}"/>
          </ac:spMkLst>
        </pc:spChg>
        <pc:spChg chg="add del mod">
          <ac:chgData name="Allyn Pritchard" userId="ae585502-cd8d-4a67-9480-d5913448323d" providerId="ADAL" clId="{2DCA0F76-90A6-408C-BEC7-A93E6E748AF9}" dt="2022-05-20T11:33:08.854" v="1490" actId="478"/>
          <ac:spMkLst>
            <pc:docMk/>
            <pc:sldMk cId="126146836" sldId="283"/>
            <ac:spMk id="13" creationId="{A84F6796-3296-0FBF-573E-CF3904A6FEC1}"/>
          </ac:spMkLst>
        </pc:spChg>
        <pc:spChg chg="add mod">
          <ac:chgData name="Allyn Pritchard" userId="ae585502-cd8d-4a67-9480-d5913448323d" providerId="ADAL" clId="{2DCA0F76-90A6-408C-BEC7-A93E6E748AF9}" dt="2022-05-20T11:44:04.615" v="1499" actId="1076"/>
          <ac:spMkLst>
            <pc:docMk/>
            <pc:sldMk cId="126146836" sldId="283"/>
            <ac:spMk id="23" creationId="{21EE1804-CB0F-A7E4-86D4-95544A8EDDF6}"/>
          </ac:spMkLst>
        </pc:spChg>
        <pc:spChg chg="add del mod">
          <ac:chgData name="Allyn Pritchard" userId="ae585502-cd8d-4a67-9480-d5913448323d" providerId="ADAL" clId="{2DCA0F76-90A6-408C-BEC7-A93E6E748AF9}" dt="2022-05-20T11:46:35.902" v="1536" actId="478"/>
          <ac:spMkLst>
            <pc:docMk/>
            <pc:sldMk cId="126146836" sldId="283"/>
            <ac:spMk id="25" creationId="{A84F84ED-D3BF-7F40-5BF1-0143BC4C59D2}"/>
          </ac:spMkLst>
        </pc:spChg>
        <pc:spChg chg="add mod">
          <ac:chgData name="Allyn Pritchard" userId="ae585502-cd8d-4a67-9480-d5913448323d" providerId="ADAL" clId="{2DCA0F76-90A6-408C-BEC7-A93E6E748AF9}" dt="2022-05-30T20:10:45.372" v="7510" actId="313"/>
          <ac:spMkLst>
            <pc:docMk/>
            <pc:sldMk cId="126146836" sldId="283"/>
            <ac:spMk id="26" creationId="{CFA3DF46-02AB-25F2-CEF5-A1BAD228622D}"/>
          </ac:spMkLst>
        </pc:spChg>
        <pc:spChg chg="add del">
          <ac:chgData name="Allyn Pritchard" userId="ae585502-cd8d-4a67-9480-d5913448323d" providerId="ADAL" clId="{2DCA0F76-90A6-408C-BEC7-A93E6E748AF9}" dt="2022-05-20T11:31:12.112" v="1361" actId="26606"/>
          <ac:spMkLst>
            <pc:docMk/>
            <pc:sldMk cId="126146836" sldId="283"/>
            <ac:spMk id="109" creationId="{A86541C6-61B1-4DAA-B57A-EAF3F24F0491}"/>
          </ac:spMkLst>
        </pc:spChg>
        <pc:spChg chg="add del">
          <ac:chgData name="Allyn Pritchard" userId="ae585502-cd8d-4a67-9480-d5913448323d" providerId="ADAL" clId="{2DCA0F76-90A6-408C-BEC7-A93E6E748AF9}" dt="2022-05-20T11:31:12.112" v="1361" actId="26606"/>
          <ac:spMkLst>
            <pc:docMk/>
            <pc:sldMk cId="126146836" sldId="283"/>
            <ac:spMk id="111" creationId="{71750011-2006-46BB-AFDE-C6E461752333}"/>
          </ac:spMkLst>
        </pc:spChg>
        <pc:spChg chg="add del">
          <ac:chgData name="Allyn Pritchard" userId="ae585502-cd8d-4a67-9480-d5913448323d" providerId="ADAL" clId="{2DCA0F76-90A6-408C-BEC7-A93E6E748AF9}" dt="2022-05-20T11:31:01.656" v="1358" actId="26606"/>
          <ac:spMkLst>
            <pc:docMk/>
            <pc:sldMk cId="126146836" sldId="283"/>
            <ac:spMk id="116" creationId="{CEB41C5C-0F34-4DDA-9D7C-5E717F35F60C}"/>
          </ac:spMkLst>
        </pc:spChg>
        <pc:spChg chg="add del">
          <ac:chgData name="Allyn Pritchard" userId="ae585502-cd8d-4a67-9480-d5913448323d" providerId="ADAL" clId="{2DCA0F76-90A6-408C-BEC7-A93E6E748AF9}" dt="2022-05-20T11:31:12.107" v="1360" actId="26606"/>
          <ac:spMkLst>
            <pc:docMk/>
            <pc:sldMk cId="126146836" sldId="283"/>
            <ac:spMk id="120" creationId="{4F74D28C-3268-4E35-8EE1-D92CB4A85A7D}"/>
          </ac:spMkLst>
        </pc:spChg>
        <pc:spChg chg="add del">
          <ac:chgData name="Allyn Pritchard" userId="ae585502-cd8d-4a67-9480-d5913448323d" providerId="ADAL" clId="{2DCA0F76-90A6-408C-BEC7-A93E6E748AF9}" dt="2022-05-20T11:31:12.107" v="1360" actId="26606"/>
          <ac:spMkLst>
            <pc:docMk/>
            <pc:sldMk cId="126146836" sldId="283"/>
            <ac:spMk id="121" creationId="{58D44E42-C462-4105-BC86-FE75B4E3C4AF}"/>
          </ac:spMkLst>
        </pc:spChg>
        <pc:spChg chg="add">
          <ac:chgData name="Allyn Pritchard" userId="ae585502-cd8d-4a67-9480-d5913448323d" providerId="ADAL" clId="{2DCA0F76-90A6-408C-BEC7-A93E6E748AF9}" dt="2022-05-20T11:31:12.112" v="1361" actId="26606"/>
          <ac:spMkLst>
            <pc:docMk/>
            <pc:sldMk cId="126146836" sldId="283"/>
            <ac:spMk id="123" creationId="{CEB41C5C-0F34-4DDA-9D7C-5E717F35F60C}"/>
          </ac:spMkLst>
        </pc:spChg>
        <pc:picChg chg="add mod">
          <ac:chgData name="Allyn Pritchard" userId="ae585502-cd8d-4a67-9480-d5913448323d" providerId="ADAL" clId="{2DCA0F76-90A6-408C-BEC7-A93E6E748AF9}" dt="2022-05-31T12:38:18.062" v="7881" actId="1076"/>
          <ac:picMkLst>
            <pc:docMk/>
            <pc:sldMk cId="126146836" sldId="283"/>
            <ac:picMk id="4" creationId="{30F00099-4ADC-48E6-458D-4484BD86FA55}"/>
          </ac:picMkLst>
        </pc:picChg>
        <pc:picChg chg="del">
          <ac:chgData name="Allyn Pritchard" userId="ae585502-cd8d-4a67-9480-d5913448323d" providerId="ADAL" clId="{2DCA0F76-90A6-408C-BEC7-A93E6E748AF9}" dt="2022-05-20T11:29:14.753" v="1340" actId="478"/>
          <ac:picMkLst>
            <pc:docMk/>
            <pc:sldMk cId="126146836" sldId="283"/>
            <ac:picMk id="7" creationId="{8AE485D2-92DE-4B65-8F20-AB57C2758379}"/>
          </ac:picMkLst>
        </pc:picChg>
        <pc:picChg chg="del">
          <ac:chgData name="Allyn Pritchard" userId="ae585502-cd8d-4a67-9480-d5913448323d" providerId="ADAL" clId="{2DCA0F76-90A6-408C-BEC7-A93E6E748AF9}" dt="2022-05-20T11:29:15.291" v="1341" actId="478"/>
          <ac:picMkLst>
            <pc:docMk/>
            <pc:sldMk cId="126146836" sldId="283"/>
            <ac:picMk id="15" creationId="{778BBAD6-EA9F-4AFE-8B73-4063B311BE9B}"/>
          </ac:picMkLst>
        </pc:picChg>
        <pc:picChg chg="add del mod">
          <ac:chgData name="Allyn Pritchard" userId="ae585502-cd8d-4a67-9480-d5913448323d" providerId="ADAL" clId="{2DCA0F76-90A6-408C-BEC7-A93E6E748AF9}" dt="2022-05-20T11:45:50.990" v="1519"/>
          <ac:picMkLst>
            <pc:docMk/>
            <pc:sldMk cId="126146836" sldId="283"/>
            <ac:picMk id="24" creationId="{E541F34D-CEB3-2E1F-0AE4-1F7F4685FDFC}"/>
          </ac:picMkLst>
        </pc:picChg>
        <pc:cxnChg chg="add del">
          <ac:chgData name="Allyn Pritchard" userId="ae585502-cd8d-4a67-9480-d5913448323d" providerId="ADAL" clId="{2DCA0F76-90A6-408C-BEC7-A93E6E748AF9}" dt="2022-05-20T11:31:01.656" v="1358" actId="26606"/>
          <ac:cxnSpMkLst>
            <pc:docMk/>
            <pc:sldMk cId="126146836" sldId="283"/>
            <ac:cxnSpMk id="118" creationId="{57E1E5E6-F385-4E9C-B201-BA5BDE5CAD52}"/>
          </ac:cxnSpMkLst>
        </pc:cxnChg>
        <pc:cxnChg chg="add">
          <ac:chgData name="Allyn Pritchard" userId="ae585502-cd8d-4a67-9480-d5913448323d" providerId="ADAL" clId="{2DCA0F76-90A6-408C-BEC7-A93E6E748AF9}" dt="2022-05-20T11:31:12.112" v="1361" actId="26606"/>
          <ac:cxnSpMkLst>
            <pc:docMk/>
            <pc:sldMk cId="126146836" sldId="283"/>
            <ac:cxnSpMk id="124" creationId="{57E1E5E6-F385-4E9C-B201-BA5BDE5CAD52}"/>
          </ac:cxnSpMkLst>
        </pc:cxnChg>
      </pc:sldChg>
      <pc:sldChg chg="addSp delSp modSp mod delAnim">
        <pc:chgData name="Allyn Pritchard" userId="ae585502-cd8d-4a67-9480-d5913448323d" providerId="ADAL" clId="{2DCA0F76-90A6-408C-BEC7-A93E6E748AF9}" dt="2022-05-31T14:58:10.890" v="8236" actId="20577"/>
        <pc:sldMkLst>
          <pc:docMk/>
          <pc:sldMk cId="2113100609" sldId="284"/>
        </pc:sldMkLst>
        <pc:spChg chg="mod">
          <ac:chgData name="Allyn Pritchard" userId="ae585502-cd8d-4a67-9480-d5913448323d" providerId="ADAL" clId="{2DCA0F76-90A6-408C-BEC7-A93E6E748AF9}" dt="2022-05-24T17:58:33.483" v="3060" actId="21"/>
          <ac:spMkLst>
            <pc:docMk/>
            <pc:sldMk cId="2113100609" sldId="284"/>
            <ac:spMk id="2" creationId="{B65AD245-E1BE-4482-8668-35C46B00D009}"/>
          </ac:spMkLst>
        </pc:spChg>
        <pc:spChg chg="del">
          <ac:chgData name="Allyn Pritchard" userId="ae585502-cd8d-4a67-9480-d5913448323d" providerId="ADAL" clId="{2DCA0F76-90A6-408C-BEC7-A93E6E748AF9}" dt="2022-05-20T12:23:51.523" v="2002" actId="478"/>
          <ac:spMkLst>
            <pc:docMk/>
            <pc:sldMk cId="2113100609" sldId="284"/>
            <ac:spMk id="3" creationId="{1AF5245A-997E-41A2-B05B-2441FE319451}"/>
          </ac:spMkLst>
        </pc:spChg>
        <pc:spChg chg="add mod">
          <ac:chgData name="Allyn Pritchard" userId="ae585502-cd8d-4a67-9480-d5913448323d" providerId="ADAL" clId="{2DCA0F76-90A6-408C-BEC7-A93E6E748AF9}" dt="2022-05-31T12:38:36.069" v="7884" actId="1076"/>
          <ac:spMkLst>
            <pc:docMk/>
            <pc:sldMk cId="2113100609" sldId="284"/>
            <ac:spMk id="7" creationId="{2F4E7F37-B0AF-696A-D510-BCE83027D666}"/>
          </ac:spMkLst>
        </pc:spChg>
        <pc:spChg chg="add del mod">
          <ac:chgData name="Allyn Pritchard" userId="ae585502-cd8d-4a67-9480-d5913448323d" providerId="ADAL" clId="{2DCA0F76-90A6-408C-BEC7-A93E6E748AF9}" dt="2022-05-20T12:17:23.614" v="1997" actId="478"/>
          <ac:spMkLst>
            <pc:docMk/>
            <pc:sldMk cId="2113100609" sldId="284"/>
            <ac:spMk id="7" creationId="{49AD5E0E-17CE-A02D-EACD-8167009DA342}"/>
          </ac:spMkLst>
        </pc:spChg>
        <pc:spChg chg="mod">
          <ac:chgData name="Allyn Pritchard" userId="ae585502-cd8d-4a67-9480-d5913448323d" providerId="ADAL" clId="{2DCA0F76-90A6-408C-BEC7-A93E6E748AF9}" dt="2022-05-31T14:58:10.890" v="8236" actId="20577"/>
          <ac:spMkLst>
            <pc:docMk/>
            <pc:sldMk cId="2113100609" sldId="284"/>
            <ac:spMk id="9" creationId="{43120587-FFF9-4F81-B22D-5BA07D886F1B}"/>
          </ac:spMkLst>
        </pc:spChg>
        <pc:spChg chg="del">
          <ac:chgData name="Allyn Pritchard" userId="ae585502-cd8d-4a67-9480-d5913448323d" providerId="ADAL" clId="{2DCA0F76-90A6-408C-BEC7-A93E6E748AF9}" dt="2022-05-20T12:17:20.872" v="1996" actId="478"/>
          <ac:spMkLst>
            <pc:docMk/>
            <pc:sldMk cId="2113100609" sldId="284"/>
            <ac:spMk id="10" creationId="{9AF62AA0-559C-43D2-8E5E-CCB0539E668D}"/>
          </ac:spMkLst>
        </pc:spChg>
        <pc:spChg chg="del mod">
          <ac:chgData name="Allyn Pritchard" userId="ae585502-cd8d-4a67-9480-d5913448323d" providerId="ADAL" clId="{2DCA0F76-90A6-408C-BEC7-A93E6E748AF9}" dt="2022-05-20T12:23:49.874" v="2001" actId="478"/>
          <ac:spMkLst>
            <pc:docMk/>
            <pc:sldMk cId="2113100609" sldId="284"/>
            <ac:spMk id="11" creationId="{2196E8BF-D849-4F8C-8693-EA180BA04DEC}"/>
          </ac:spMkLst>
        </pc:spChg>
        <pc:spChg chg="mod ord">
          <ac:chgData name="Allyn Pritchard" userId="ae585502-cd8d-4a67-9480-d5913448323d" providerId="ADAL" clId="{2DCA0F76-90A6-408C-BEC7-A93E6E748AF9}" dt="2022-05-24T17:54:31.724" v="2752" actId="26606"/>
          <ac:spMkLst>
            <pc:docMk/>
            <pc:sldMk cId="2113100609" sldId="284"/>
            <ac:spMk id="12" creationId="{E9949825-028B-4475-81B6-4E396CBB46C1}"/>
          </ac:spMkLst>
        </pc:spChg>
        <pc:spChg chg="del">
          <ac:chgData name="Allyn Pritchard" userId="ae585502-cd8d-4a67-9480-d5913448323d" providerId="ADAL" clId="{2DCA0F76-90A6-408C-BEC7-A93E6E748AF9}" dt="2022-05-24T17:54:31.724" v="2752" actId="26606"/>
          <ac:spMkLst>
            <pc:docMk/>
            <pc:sldMk cId="2113100609" sldId="284"/>
            <ac:spMk id="76" creationId="{C62225A2-D3F0-45D1-9C47-B10375316553}"/>
          </ac:spMkLst>
        </pc:spChg>
        <pc:spChg chg="del">
          <ac:chgData name="Allyn Pritchard" userId="ae585502-cd8d-4a67-9480-d5913448323d" providerId="ADAL" clId="{2DCA0F76-90A6-408C-BEC7-A93E6E748AF9}" dt="2022-05-24T17:54:31.724" v="2752" actId="26606"/>
          <ac:spMkLst>
            <pc:docMk/>
            <pc:sldMk cId="2113100609" sldId="284"/>
            <ac:spMk id="78" creationId="{1B9FBFA8-6AF4-4091-9C8B-DEC6D89338F0}"/>
          </ac:spMkLst>
        </pc:spChg>
        <pc:spChg chg="add">
          <ac:chgData name="Allyn Pritchard" userId="ae585502-cd8d-4a67-9480-d5913448323d" providerId="ADAL" clId="{2DCA0F76-90A6-408C-BEC7-A93E6E748AF9}" dt="2022-05-24T17:54:31.724" v="2752" actId="26606"/>
          <ac:spMkLst>
            <pc:docMk/>
            <pc:sldMk cId="2113100609" sldId="284"/>
            <ac:spMk id="83" creationId="{CF62D2A7-8207-488C-9F46-316BA81A16C8}"/>
          </ac:spMkLst>
        </pc:spChg>
        <pc:picChg chg="del">
          <ac:chgData name="Allyn Pritchard" userId="ae585502-cd8d-4a67-9480-d5913448323d" providerId="ADAL" clId="{2DCA0F76-90A6-408C-BEC7-A93E6E748AF9}" dt="2022-05-20T12:23:46.732" v="1999" actId="478"/>
          <ac:picMkLst>
            <pc:docMk/>
            <pc:sldMk cId="2113100609" sldId="284"/>
            <ac:picMk id="4" creationId="{2907BD3E-9042-4101-BBC8-A5E46D2AC5E5}"/>
          </ac:picMkLst>
        </pc:picChg>
        <pc:picChg chg="add mod">
          <ac:chgData name="Allyn Pritchard" userId="ae585502-cd8d-4a67-9480-d5913448323d" providerId="ADAL" clId="{2DCA0F76-90A6-408C-BEC7-A93E6E748AF9}" dt="2022-05-24T17:54:31.724" v="2752" actId="26606"/>
          <ac:picMkLst>
            <pc:docMk/>
            <pc:sldMk cId="2113100609" sldId="284"/>
            <ac:picMk id="4" creationId="{8C53111C-704E-9CC3-6113-502F4A9C5A4B}"/>
          </ac:picMkLst>
        </pc:picChg>
        <pc:picChg chg="del">
          <ac:chgData name="Allyn Pritchard" userId="ae585502-cd8d-4a67-9480-d5913448323d" providerId="ADAL" clId="{2DCA0F76-90A6-408C-BEC7-A93E6E748AF9}" dt="2022-05-20T12:23:46.236" v="1998" actId="478"/>
          <ac:picMkLst>
            <pc:docMk/>
            <pc:sldMk cId="2113100609" sldId="284"/>
            <ac:picMk id="6" creationId="{8E84DAFD-5E2F-48ED-8841-047B95697D3C}"/>
          </ac:picMkLst>
        </pc:picChg>
      </pc:sldChg>
      <pc:sldChg chg="addSp delSp modSp mod ord setBg modAnim">
        <pc:chgData name="Allyn Pritchard" userId="ae585502-cd8d-4a67-9480-d5913448323d" providerId="ADAL" clId="{2DCA0F76-90A6-408C-BEC7-A93E6E748AF9}" dt="2022-05-31T13:08:11.990" v="8143"/>
        <pc:sldMkLst>
          <pc:docMk/>
          <pc:sldMk cId="4167309990" sldId="285"/>
        </pc:sldMkLst>
        <pc:spChg chg="mod">
          <ac:chgData name="Allyn Pritchard" userId="ae585502-cd8d-4a67-9480-d5913448323d" providerId="ADAL" clId="{2DCA0F76-90A6-408C-BEC7-A93E6E748AF9}" dt="2022-05-20T12:29:55.814" v="2147" actId="26606"/>
          <ac:spMkLst>
            <pc:docMk/>
            <pc:sldMk cId="4167309990" sldId="285"/>
            <ac:spMk id="2" creationId="{B65AD245-E1BE-4482-8668-35C46B00D009}"/>
          </ac:spMkLst>
        </pc:spChg>
        <pc:spChg chg="mod">
          <ac:chgData name="Allyn Pritchard" userId="ae585502-cd8d-4a67-9480-d5913448323d" providerId="ADAL" clId="{2DCA0F76-90A6-408C-BEC7-A93E6E748AF9}" dt="2022-05-31T12:08:06.370" v="7639" actId="27636"/>
          <ac:spMkLst>
            <pc:docMk/>
            <pc:sldMk cId="4167309990" sldId="285"/>
            <ac:spMk id="10" creationId="{9AF62AA0-559C-43D2-8E5E-CCB0539E668D}"/>
          </ac:spMkLst>
        </pc:spChg>
        <pc:spChg chg="add">
          <ac:chgData name="Allyn Pritchard" userId="ae585502-cd8d-4a67-9480-d5913448323d" providerId="ADAL" clId="{2DCA0F76-90A6-408C-BEC7-A93E6E748AF9}" dt="2022-05-20T12:29:55.814" v="2147" actId="26606"/>
          <ac:spMkLst>
            <pc:docMk/>
            <pc:sldMk cId="4167309990" sldId="285"/>
            <ac:spMk id="81" creationId="{AD21898E-86C0-4C8A-A76C-DF33E844C87A}"/>
          </ac:spMkLst>
        </pc:spChg>
        <pc:spChg chg="add">
          <ac:chgData name="Allyn Pritchard" userId="ae585502-cd8d-4a67-9480-d5913448323d" providerId="ADAL" clId="{2DCA0F76-90A6-408C-BEC7-A93E6E748AF9}" dt="2022-05-20T12:29:55.814" v="2147" actId="26606"/>
          <ac:spMkLst>
            <pc:docMk/>
            <pc:sldMk cId="4167309990" sldId="285"/>
            <ac:spMk id="83" creationId="{5C8F04BD-D093-45D0-B54C-50FDB308B4EE}"/>
          </ac:spMkLst>
        </pc:spChg>
        <pc:spChg chg="del">
          <ac:chgData name="Allyn Pritchard" userId="ae585502-cd8d-4a67-9480-d5913448323d" providerId="ADAL" clId="{2DCA0F76-90A6-408C-BEC7-A93E6E748AF9}" dt="2022-05-20T12:29:55.814" v="2147" actId="26606"/>
          <ac:spMkLst>
            <pc:docMk/>
            <pc:sldMk cId="4167309990" sldId="285"/>
            <ac:spMk id="1034" creationId="{68A4132F-DEC6-4332-A00C-A11AD4519B6C}"/>
          </ac:spMkLst>
        </pc:spChg>
        <pc:spChg chg="del">
          <ac:chgData name="Allyn Pritchard" userId="ae585502-cd8d-4a67-9480-d5913448323d" providerId="ADAL" clId="{2DCA0F76-90A6-408C-BEC7-A93E6E748AF9}" dt="2022-05-20T12:29:55.814" v="2147" actId="26606"/>
          <ac:spMkLst>
            <pc:docMk/>
            <pc:sldMk cId="4167309990" sldId="285"/>
            <ac:spMk id="1035" creationId="{64965EAE-E41A-435F-B993-07E824B6C977}"/>
          </ac:spMkLst>
        </pc:spChg>
        <pc:spChg chg="del">
          <ac:chgData name="Allyn Pritchard" userId="ae585502-cd8d-4a67-9480-d5913448323d" providerId="ADAL" clId="{2DCA0F76-90A6-408C-BEC7-A93E6E748AF9}" dt="2022-05-20T12:29:55.814" v="2147" actId="26606"/>
          <ac:spMkLst>
            <pc:docMk/>
            <pc:sldMk cId="4167309990" sldId="285"/>
            <ac:spMk id="1036" creationId="{152F8994-E6D4-4311-9548-C3607BC43645}"/>
          </ac:spMkLst>
        </pc:spChg>
        <pc:picChg chg="del">
          <ac:chgData name="Allyn Pritchard" userId="ae585502-cd8d-4a67-9480-d5913448323d" providerId="ADAL" clId="{2DCA0F76-90A6-408C-BEC7-A93E6E748AF9}" dt="2022-05-20T12:24:18.006" v="2020" actId="478"/>
          <ac:picMkLst>
            <pc:docMk/>
            <pc:sldMk cId="4167309990" sldId="285"/>
            <ac:picMk id="5" creationId="{E35CE2F4-750F-4599-BA97-3B4A90F68CFC}"/>
          </ac:picMkLst>
        </pc:picChg>
        <pc:picChg chg="del">
          <ac:chgData name="Allyn Pritchard" userId="ae585502-cd8d-4a67-9480-d5913448323d" providerId="ADAL" clId="{2DCA0F76-90A6-408C-BEC7-A93E6E748AF9}" dt="2022-05-20T12:24:17.368" v="2019" actId="478"/>
          <ac:picMkLst>
            <pc:docMk/>
            <pc:sldMk cId="4167309990" sldId="285"/>
            <ac:picMk id="1026" creationId="{67920994-1395-470B-A0CD-309A9FBBE52A}"/>
          </ac:picMkLst>
        </pc:picChg>
      </pc:sldChg>
      <pc:sldChg chg="addSp modSp mod modAnim">
        <pc:chgData name="Allyn Pritchard" userId="ae585502-cd8d-4a67-9480-d5913448323d" providerId="ADAL" clId="{2DCA0F76-90A6-408C-BEC7-A93E6E748AF9}" dt="2022-05-31T13:31:15.615" v="8197"/>
        <pc:sldMkLst>
          <pc:docMk/>
          <pc:sldMk cId="1781526371" sldId="286"/>
        </pc:sldMkLst>
        <pc:spChg chg="mod">
          <ac:chgData name="Allyn Pritchard" userId="ae585502-cd8d-4a67-9480-d5913448323d" providerId="ADAL" clId="{2DCA0F76-90A6-408C-BEC7-A93E6E748AF9}" dt="2022-05-24T20:08:09.815" v="6383" actId="14100"/>
          <ac:spMkLst>
            <pc:docMk/>
            <pc:sldMk cId="1781526371" sldId="286"/>
            <ac:spMk id="2" creationId="{B65AD245-E1BE-4482-8668-35C46B00D009}"/>
          </ac:spMkLst>
        </pc:spChg>
        <pc:spChg chg="add mod">
          <ac:chgData name="Allyn Pritchard" userId="ae585502-cd8d-4a67-9480-d5913448323d" providerId="ADAL" clId="{2DCA0F76-90A6-408C-BEC7-A93E6E748AF9}" dt="2022-05-31T12:40:35.620" v="7908" actId="1076"/>
          <ac:spMkLst>
            <pc:docMk/>
            <pc:sldMk cId="1781526371" sldId="286"/>
            <ac:spMk id="7" creationId="{18105811-8FF5-AE47-23E5-963FEB71B058}"/>
          </ac:spMkLst>
        </pc:spChg>
        <pc:spChg chg="mod">
          <ac:chgData name="Allyn Pritchard" userId="ae585502-cd8d-4a67-9480-d5913448323d" providerId="ADAL" clId="{2DCA0F76-90A6-408C-BEC7-A93E6E748AF9}" dt="2022-05-31T13:29:35.075" v="8168" actId="20577"/>
          <ac:spMkLst>
            <pc:docMk/>
            <pc:sldMk cId="1781526371" sldId="286"/>
            <ac:spMk id="10" creationId="{9AF62AA0-559C-43D2-8E5E-CCB0539E668D}"/>
          </ac:spMkLst>
        </pc:spChg>
      </pc:sldChg>
      <pc:sldChg chg="addSp delSp modSp add del mod ord setBg">
        <pc:chgData name="Allyn Pritchard" userId="ae585502-cd8d-4a67-9480-d5913448323d" providerId="ADAL" clId="{2DCA0F76-90A6-408C-BEC7-A93E6E748AF9}" dt="2022-05-20T11:45:44.217" v="1517" actId="2696"/>
        <pc:sldMkLst>
          <pc:docMk/>
          <pc:sldMk cId="1178914842" sldId="288"/>
        </pc:sldMkLst>
        <pc:spChg chg="mod">
          <ac:chgData name="Allyn Pritchard" userId="ae585502-cd8d-4a67-9480-d5913448323d" providerId="ADAL" clId="{2DCA0F76-90A6-408C-BEC7-A93E6E748AF9}" dt="2022-05-20T11:45:36.523" v="1512" actId="26606"/>
          <ac:spMkLst>
            <pc:docMk/>
            <pc:sldMk cId="1178914842" sldId="288"/>
            <ac:spMk id="2" creationId="{B65AD245-E1BE-4482-8668-35C46B00D009}"/>
          </ac:spMkLst>
        </pc:spChg>
        <pc:spChg chg="mod">
          <ac:chgData name="Allyn Pritchard" userId="ae585502-cd8d-4a67-9480-d5913448323d" providerId="ADAL" clId="{2DCA0F76-90A6-408C-BEC7-A93E6E748AF9}" dt="2022-05-20T11:45:37.285" v="1513" actId="26606"/>
          <ac:spMkLst>
            <pc:docMk/>
            <pc:sldMk cId="1178914842" sldId="288"/>
            <ac:spMk id="10" creationId="{9AF62AA0-559C-43D2-8E5E-CCB0539E668D}"/>
          </ac:spMkLst>
        </pc:spChg>
        <pc:spChg chg="add del">
          <ac:chgData name="Allyn Pritchard" userId="ae585502-cd8d-4a67-9480-d5913448323d" providerId="ADAL" clId="{2DCA0F76-90A6-408C-BEC7-A93E6E748AF9}" dt="2022-05-20T11:45:37.285" v="1513" actId="26606"/>
          <ac:spMkLst>
            <pc:docMk/>
            <pc:sldMk cId="1178914842" sldId="288"/>
            <ac:spMk id="54" creationId="{CF62D2A7-8207-488C-9F46-316BA81A16C8}"/>
          </ac:spMkLst>
        </pc:spChg>
        <pc:spChg chg="add del">
          <ac:chgData name="Allyn Pritchard" userId="ae585502-cd8d-4a67-9480-d5913448323d" providerId="ADAL" clId="{2DCA0F76-90A6-408C-BEC7-A93E6E748AF9}" dt="2022-05-20T11:45:37.285" v="1513" actId="26606"/>
          <ac:spMkLst>
            <pc:docMk/>
            <pc:sldMk cId="1178914842" sldId="288"/>
            <ac:spMk id="59" creationId="{CF62D2A7-8207-488C-9F46-316BA81A16C8}"/>
          </ac:spMkLst>
        </pc:spChg>
        <pc:spChg chg="add del">
          <ac:chgData name="Allyn Pritchard" userId="ae585502-cd8d-4a67-9480-d5913448323d" providerId="ADAL" clId="{2DCA0F76-90A6-408C-BEC7-A93E6E748AF9}" dt="2022-05-20T11:45:36.523" v="1512" actId="26606"/>
          <ac:spMkLst>
            <pc:docMk/>
            <pc:sldMk cId="1178914842" sldId="288"/>
            <ac:spMk id="64" creationId="{4F74D28C-3268-4E35-8EE1-D92CB4A85A7D}"/>
          </ac:spMkLst>
        </pc:spChg>
        <pc:spChg chg="add del">
          <ac:chgData name="Allyn Pritchard" userId="ae585502-cd8d-4a67-9480-d5913448323d" providerId="ADAL" clId="{2DCA0F76-90A6-408C-BEC7-A93E6E748AF9}" dt="2022-05-20T11:45:36.523" v="1512" actId="26606"/>
          <ac:spMkLst>
            <pc:docMk/>
            <pc:sldMk cId="1178914842" sldId="288"/>
            <ac:spMk id="66" creationId="{58D44E42-C462-4105-BC86-FE75B4E3C4AF}"/>
          </ac:spMkLst>
        </pc:spChg>
        <pc:spChg chg="add del">
          <ac:chgData name="Allyn Pritchard" userId="ae585502-cd8d-4a67-9480-d5913448323d" providerId="ADAL" clId="{2DCA0F76-90A6-408C-BEC7-A93E6E748AF9}" dt="2022-05-20T11:45:34.126" v="1510" actId="26606"/>
          <ac:spMkLst>
            <pc:docMk/>
            <pc:sldMk cId="1178914842" sldId="288"/>
            <ac:spMk id="71" creationId="{F2B38F72-8FC4-4001-8C67-FA6B86DEC767}"/>
          </ac:spMkLst>
        </pc:spChg>
        <pc:picChg chg="add del mod">
          <ac:chgData name="Allyn Pritchard" userId="ae585502-cd8d-4a67-9480-d5913448323d" providerId="ADAL" clId="{2DCA0F76-90A6-408C-BEC7-A93E6E748AF9}" dt="2022-05-20T11:45:38.014" v="1514"/>
          <ac:picMkLst>
            <pc:docMk/>
            <pc:sldMk cId="1178914842" sldId="288"/>
            <ac:picMk id="6" creationId="{D5B9F546-3404-A196-FA0B-FB58568817BB}"/>
          </ac:picMkLst>
        </pc:picChg>
        <pc:picChg chg="add del">
          <ac:chgData name="Allyn Pritchard" userId="ae585502-cd8d-4a67-9480-d5913448323d" providerId="ADAL" clId="{2DCA0F76-90A6-408C-BEC7-A93E6E748AF9}" dt="2022-05-20T11:45:38.845" v="1515" actId="478"/>
          <ac:picMkLst>
            <pc:docMk/>
            <pc:sldMk cId="1178914842" sldId="288"/>
            <ac:picMk id="8" creationId="{4F9A109F-6EAC-CB50-9661-743D22B37181}"/>
          </ac:picMkLst>
        </pc:picChg>
      </pc:sldChg>
      <pc:sldChg chg="add del">
        <pc:chgData name="Allyn Pritchard" userId="ae585502-cd8d-4a67-9480-d5913448323d" providerId="ADAL" clId="{2DCA0F76-90A6-408C-BEC7-A93E6E748AF9}" dt="2022-05-20T12:25:03.717" v="2023" actId="2696"/>
        <pc:sldMkLst>
          <pc:docMk/>
          <pc:sldMk cId="3697677812" sldId="288"/>
        </pc:sldMkLst>
      </pc:sldChg>
      <pc:sldChg chg="modSp add del">
        <pc:chgData name="Allyn Pritchard" userId="ae585502-cd8d-4a67-9480-d5913448323d" providerId="ADAL" clId="{2DCA0F76-90A6-408C-BEC7-A93E6E748AF9}" dt="2022-05-24T18:19:48.679" v="3765" actId="2696"/>
        <pc:sldMkLst>
          <pc:docMk/>
          <pc:sldMk cId="2460697295" sldId="289"/>
        </pc:sldMkLst>
        <pc:spChg chg="mod">
          <ac:chgData name="Allyn Pritchard" userId="ae585502-cd8d-4a67-9480-d5913448323d" providerId="ADAL" clId="{2DCA0F76-90A6-408C-BEC7-A93E6E748AF9}" dt="2022-05-20T12:29:01.311" v="2144" actId="113"/>
          <ac:spMkLst>
            <pc:docMk/>
            <pc:sldMk cId="2460697295" sldId="289"/>
            <ac:spMk id="2" creationId="{B65AD245-E1BE-4482-8668-35C46B00D009}"/>
          </ac:spMkLst>
        </pc:spChg>
        <pc:spChg chg="mod">
          <ac:chgData name="Allyn Pritchard" userId="ae585502-cd8d-4a67-9480-d5913448323d" providerId="ADAL" clId="{2DCA0F76-90A6-408C-BEC7-A93E6E748AF9}" dt="2022-05-24T17:26:30.955" v="2324" actId="20577"/>
          <ac:spMkLst>
            <pc:docMk/>
            <pc:sldMk cId="2460697295" sldId="289"/>
            <ac:spMk id="9" creationId="{43120587-FFF9-4F81-B22D-5BA07D886F1B}"/>
          </ac:spMkLst>
        </pc:spChg>
        <pc:spChg chg="mod">
          <ac:chgData name="Allyn Pritchard" userId="ae585502-cd8d-4a67-9480-d5913448323d" providerId="ADAL" clId="{2DCA0F76-90A6-408C-BEC7-A93E6E748AF9}" dt="2022-05-24T17:26:28.300" v="2323" actId="20577"/>
          <ac:spMkLst>
            <pc:docMk/>
            <pc:sldMk cId="2460697295" sldId="289"/>
            <ac:spMk id="12" creationId="{E9949825-028B-4475-81B6-4E396CBB46C1}"/>
          </ac:spMkLst>
        </pc:spChg>
      </pc:sldChg>
      <pc:sldChg chg="addSp delSp modSp add mod ord modAnim">
        <pc:chgData name="Allyn Pritchard" userId="ae585502-cd8d-4a67-9480-d5913448323d" providerId="ADAL" clId="{2DCA0F76-90A6-408C-BEC7-A93E6E748AF9}" dt="2022-05-31T14:57:25.049" v="8224" actId="20577"/>
        <pc:sldMkLst>
          <pc:docMk/>
          <pc:sldMk cId="3085737183" sldId="290"/>
        </pc:sldMkLst>
        <pc:spChg chg="mod">
          <ac:chgData name="Allyn Pritchard" userId="ae585502-cd8d-4a67-9480-d5913448323d" providerId="ADAL" clId="{2DCA0F76-90A6-408C-BEC7-A93E6E748AF9}" dt="2022-05-24T19:24:19.832" v="4341" actId="1076"/>
          <ac:spMkLst>
            <pc:docMk/>
            <pc:sldMk cId="3085737183" sldId="290"/>
            <ac:spMk id="2" creationId="{B65AD245-E1BE-4482-8668-35C46B00D009}"/>
          </ac:spMkLst>
        </pc:spChg>
        <pc:spChg chg="add mod">
          <ac:chgData name="Allyn Pritchard" userId="ae585502-cd8d-4a67-9480-d5913448323d" providerId="ADAL" clId="{2DCA0F76-90A6-408C-BEC7-A93E6E748AF9}" dt="2022-05-31T12:39:21.077" v="7893"/>
          <ac:spMkLst>
            <pc:docMk/>
            <pc:sldMk cId="3085737183" sldId="290"/>
            <ac:spMk id="7" creationId="{C866BB47-A5ED-011C-0501-2AD63F589795}"/>
          </ac:spMkLst>
        </pc:spChg>
        <pc:spChg chg="mod ord">
          <ac:chgData name="Allyn Pritchard" userId="ae585502-cd8d-4a67-9480-d5913448323d" providerId="ADAL" clId="{2DCA0F76-90A6-408C-BEC7-A93E6E748AF9}" dt="2022-05-31T14:57:25.049" v="8224" actId="20577"/>
          <ac:spMkLst>
            <pc:docMk/>
            <pc:sldMk cId="3085737183" sldId="290"/>
            <ac:spMk id="11" creationId="{131E35FD-9A14-41A6-8E19-EB4B3666FEEC}"/>
          </ac:spMkLst>
        </pc:spChg>
        <pc:spChg chg="del">
          <ac:chgData name="Allyn Pritchard" userId="ae585502-cd8d-4a67-9480-d5913448323d" providerId="ADAL" clId="{2DCA0F76-90A6-408C-BEC7-A93E6E748AF9}" dt="2022-05-24T18:20:48.118" v="3773" actId="26606"/>
          <ac:spMkLst>
            <pc:docMk/>
            <pc:sldMk cId="3085737183" sldId="290"/>
            <ac:spMk id="94" creationId="{A86541C6-61B1-4DAA-B57A-EAF3F24F0491}"/>
          </ac:spMkLst>
        </pc:spChg>
        <pc:spChg chg="del">
          <ac:chgData name="Allyn Pritchard" userId="ae585502-cd8d-4a67-9480-d5913448323d" providerId="ADAL" clId="{2DCA0F76-90A6-408C-BEC7-A93E6E748AF9}" dt="2022-05-24T18:20:48.118" v="3773" actId="26606"/>
          <ac:spMkLst>
            <pc:docMk/>
            <pc:sldMk cId="3085737183" sldId="290"/>
            <ac:spMk id="96" creationId="{71750011-2006-46BB-AFDE-C6E461752333}"/>
          </ac:spMkLst>
        </pc:spChg>
        <pc:spChg chg="add del">
          <ac:chgData name="Allyn Pritchard" userId="ae585502-cd8d-4a67-9480-d5913448323d" providerId="ADAL" clId="{2DCA0F76-90A6-408C-BEC7-A93E6E748AF9}" dt="2022-05-24T19:24:03.584" v="4336" actId="26606"/>
          <ac:spMkLst>
            <pc:docMk/>
            <pc:sldMk cId="3085737183" sldId="290"/>
            <ac:spMk id="101" creationId="{357DD0D3-F869-46D0-944C-6EC60E19E351}"/>
          </ac:spMkLst>
        </pc:spChg>
        <pc:spChg chg="add">
          <ac:chgData name="Allyn Pritchard" userId="ae585502-cd8d-4a67-9480-d5913448323d" providerId="ADAL" clId="{2DCA0F76-90A6-408C-BEC7-A93E6E748AF9}" dt="2022-05-24T19:24:03.584" v="4336" actId="26606"/>
          <ac:spMkLst>
            <pc:docMk/>
            <pc:sldMk cId="3085737183" sldId="290"/>
            <ac:spMk id="106" creationId="{B0792D4F-247E-46FE-85FC-881DEFA41D94}"/>
          </ac:spMkLst>
        </pc:spChg>
        <pc:picChg chg="add del mod">
          <ac:chgData name="Allyn Pritchard" userId="ae585502-cd8d-4a67-9480-d5913448323d" providerId="ADAL" clId="{2DCA0F76-90A6-408C-BEC7-A93E6E748AF9}" dt="2022-05-24T19:23:53.896" v="4331" actId="478"/>
          <ac:picMkLst>
            <pc:docMk/>
            <pc:sldMk cId="3085737183" sldId="290"/>
            <ac:picMk id="4" creationId="{3F69CD33-39C3-31BF-2140-3CDA35173191}"/>
          </ac:picMkLst>
        </pc:picChg>
        <pc:picChg chg="add mod">
          <ac:chgData name="Allyn Pritchard" userId="ae585502-cd8d-4a67-9480-d5913448323d" providerId="ADAL" clId="{2DCA0F76-90A6-408C-BEC7-A93E6E748AF9}" dt="2022-05-24T19:24:03.584" v="4336" actId="26606"/>
          <ac:picMkLst>
            <pc:docMk/>
            <pc:sldMk cId="3085737183" sldId="290"/>
            <ac:picMk id="6" creationId="{D9D678E6-07F6-DB49-396E-F16293CBDDF7}"/>
          </ac:picMkLst>
        </pc:picChg>
        <pc:picChg chg="del">
          <ac:chgData name="Allyn Pritchard" userId="ae585502-cd8d-4a67-9480-d5913448323d" providerId="ADAL" clId="{2DCA0F76-90A6-408C-BEC7-A93E6E748AF9}" dt="2022-05-24T18:20:07.119" v="3766" actId="478"/>
          <ac:picMkLst>
            <pc:docMk/>
            <pc:sldMk cId="3085737183" sldId="290"/>
            <ac:picMk id="7" creationId="{717C88EE-948F-B184-41FC-9C9A72C30A35}"/>
          </ac:picMkLst>
        </pc:picChg>
        <pc:picChg chg="del">
          <ac:chgData name="Allyn Pritchard" userId="ae585502-cd8d-4a67-9480-d5913448323d" providerId="ADAL" clId="{2DCA0F76-90A6-408C-BEC7-A93E6E748AF9}" dt="2022-05-24T18:20:07.635" v="3767" actId="478"/>
          <ac:picMkLst>
            <pc:docMk/>
            <pc:sldMk cId="3085737183" sldId="290"/>
            <ac:picMk id="15" creationId="{83A1B99A-92B7-0BFB-598D-BBC7180DB63C}"/>
          </ac:picMkLst>
        </pc:picChg>
        <pc:cxnChg chg="add">
          <ac:chgData name="Allyn Pritchard" userId="ae585502-cd8d-4a67-9480-d5913448323d" providerId="ADAL" clId="{2DCA0F76-90A6-408C-BEC7-A93E6E748AF9}" dt="2022-05-24T19:24:03.584" v="4336" actId="26606"/>
          <ac:cxnSpMkLst>
            <pc:docMk/>
            <pc:sldMk cId="3085737183" sldId="290"/>
            <ac:cxnSpMk id="108" creationId="{749A7284-D010-4ACB-A08A-FC3C3689B5EB}"/>
          </ac:cxnSpMkLst>
        </pc:cxnChg>
      </pc:sldChg>
      <pc:sldChg chg="addSp del delDesignElem">
        <pc:chgData name="Allyn Pritchard" userId="ae585502-cd8d-4a67-9480-d5913448323d" providerId="ADAL" clId="{2DCA0F76-90A6-408C-BEC7-A93E6E748AF9}" dt="2022-05-20T12:25:41.607" v="2038"/>
        <pc:sldMkLst>
          <pc:docMk/>
          <pc:sldMk cId="3648929195" sldId="290"/>
        </pc:sldMkLst>
        <pc:spChg chg="add">
          <ac:chgData name="Allyn Pritchard" userId="ae585502-cd8d-4a67-9480-d5913448323d" providerId="ADAL" clId="{2DCA0F76-90A6-408C-BEC7-A93E6E748AF9}" dt="2022-05-20T12:25:41.607" v="2038"/>
          <ac:spMkLst>
            <pc:docMk/>
            <pc:sldMk cId="3648929195" sldId="290"/>
            <ac:spMk id="94" creationId="{A86541C6-61B1-4DAA-B57A-EAF3F24F0491}"/>
          </ac:spMkLst>
        </pc:spChg>
        <pc:spChg chg="add">
          <ac:chgData name="Allyn Pritchard" userId="ae585502-cd8d-4a67-9480-d5913448323d" providerId="ADAL" clId="{2DCA0F76-90A6-408C-BEC7-A93E6E748AF9}" dt="2022-05-20T12:25:41.607" v="2038"/>
          <ac:spMkLst>
            <pc:docMk/>
            <pc:sldMk cId="3648929195" sldId="290"/>
            <ac:spMk id="96" creationId="{71750011-2006-46BB-AFDE-C6E461752333}"/>
          </ac:spMkLst>
        </pc:spChg>
      </pc:sldChg>
      <pc:sldChg chg="addSp delSp modSp add mod modAnim">
        <pc:chgData name="Allyn Pritchard" userId="ae585502-cd8d-4a67-9480-d5913448323d" providerId="ADAL" clId="{2DCA0F76-90A6-408C-BEC7-A93E6E748AF9}" dt="2022-05-31T12:39:48.821" v="7896" actId="20577"/>
        <pc:sldMkLst>
          <pc:docMk/>
          <pc:sldMk cId="4143296724" sldId="291"/>
        </pc:sldMkLst>
        <pc:spChg chg="mod">
          <ac:chgData name="Allyn Pritchard" userId="ae585502-cd8d-4a67-9480-d5913448323d" providerId="ADAL" clId="{2DCA0F76-90A6-408C-BEC7-A93E6E748AF9}" dt="2022-05-24T19:57:07.856" v="5795" actId="1076"/>
          <ac:spMkLst>
            <pc:docMk/>
            <pc:sldMk cId="4143296724" sldId="291"/>
            <ac:spMk id="2" creationId="{B65AD245-E1BE-4482-8668-35C46B00D009}"/>
          </ac:spMkLst>
        </pc:spChg>
        <pc:spChg chg="add mod">
          <ac:chgData name="Allyn Pritchard" userId="ae585502-cd8d-4a67-9480-d5913448323d" providerId="ADAL" clId="{2DCA0F76-90A6-408C-BEC7-A93E6E748AF9}" dt="2022-05-31T12:39:48.821" v="7896" actId="20577"/>
          <ac:spMkLst>
            <pc:docMk/>
            <pc:sldMk cId="4143296724" sldId="291"/>
            <ac:spMk id="7" creationId="{1AECACBC-2531-BB43-389A-CF19CC07DF4F}"/>
          </ac:spMkLst>
        </pc:spChg>
        <pc:spChg chg="mod">
          <ac:chgData name="Allyn Pritchard" userId="ae585502-cd8d-4a67-9480-d5913448323d" providerId="ADAL" clId="{2DCA0F76-90A6-408C-BEC7-A93E6E748AF9}" dt="2022-05-24T19:58:34.484" v="5846" actId="1076"/>
          <ac:spMkLst>
            <pc:docMk/>
            <pc:sldMk cId="4143296724" sldId="291"/>
            <ac:spMk id="11" creationId="{131E35FD-9A14-41A6-8E19-EB4B3666FEEC}"/>
          </ac:spMkLst>
        </pc:spChg>
        <pc:spChg chg="del">
          <ac:chgData name="Allyn Pritchard" userId="ae585502-cd8d-4a67-9480-d5913448323d" providerId="ADAL" clId="{2DCA0F76-90A6-408C-BEC7-A93E6E748AF9}" dt="2022-05-24T19:31:34.546" v="4615" actId="26606"/>
          <ac:spMkLst>
            <pc:docMk/>
            <pc:sldMk cId="4143296724" sldId="291"/>
            <ac:spMk id="94" creationId="{A86541C6-61B1-4DAA-B57A-EAF3F24F0491}"/>
          </ac:spMkLst>
        </pc:spChg>
        <pc:spChg chg="del">
          <ac:chgData name="Allyn Pritchard" userId="ae585502-cd8d-4a67-9480-d5913448323d" providerId="ADAL" clId="{2DCA0F76-90A6-408C-BEC7-A93E6E748AF9}" dt="2022-05-24T19:31:34.546" v="4615" actId="26606"/>
          <ac:spMkLst>
            <pc:docMk/>
            <pc:sldMk cId="4143296724" sldId="291"/>
            <ac:spMk id="96" creationId="{71750011-2006-46BB-AFDE-C6E461752333}"/>
          </ac:spMkLst>
        </pc:spChg>
        <pc:spChg chg="add del">
          <ac:chgData name="Allyn Pritchard" userId="ae585502-cd8d-4a67-9480-d5913448323d" providerId="ADAL" clId="{2DCA0F76-90A6-408C-BEC7-A93E6E748AF9}" dt="2022-05-24T19:50:50.237" v="5756" actId="26606"/>
          <ac:spMkLst>
            <pc:docMk/>
            <pc:sldMk cId="4143296724" sldId="291"/>
            <ac:spMk id="101" creationId="{CF62D2A7-8207-488C-9F46-316BA81A16C8}"/>
          </ac:spMkLst>
        </pc:spChg>
        <pc:spChg chg="add">
          <ac:chgData name="Allyn Pritchard" userId="ae585502-cd8d-4a67-9480-d5913448323d" providerId="ADAL" clId="{2DCA0F76-90A6-408C-BEC7-A93E6E748AF9}" dt="2022-05-24T19:50:50.237" v="5756" actId="26606"/>
          <ac:spMkLst>
            <pc:docMk/>
            <pc:sldMk cId="4143296724" sldId="291"/>
            <ac:spMk id="106" creationId="{4F74D28C-3268-4E35-8EE1-D92CB4A85A7D}"/>
          </ac:spMkLst>
        </pc:spChg>
        <pc:spChg chg="add">
          <ac:chgData name="Allyn Pritchard" userId="ae585502-cd8d-4a67-9480-d5913448323d" providerId="ADAL" clId="{2DCA0F76-90A6-408C-BEC7-A93E6E748AF9}" dt="2022-05-24T19:50:50.237" v="5756" actId="26606"/>
          <ac:spMkLst>
            <pc:docMk/>
            <pc:sldMk cId="4143296724" sldId="291"/>
            <ac:spMk id="108" creationId="{58D44E42-C462-4105-BC86-FE75B4E3C4AF}"/>
          </ac:spMkLst>
        </pc:spChg>
        <pc:picChg chg="add del mod">
          <ac:chgData name="Allyn Pritchard" userId="ae585502-cd8d-4a67-9480-d5913448323d" providerId="ADAL" clId="{2DCA0F76-90A6-408C-BEC7-A93E6E748AF9}" dt="2022-05-24T19:50:11.477" v="5750" actId="478"/>
          <ac:picMkLst>
            <pc:docMk/>
            <pc:sldMk cId="4143296724" sldId="291"/>
            <ac:picMk id="4" creationId="{5279D257-0CA5-461E-88CB-F01ABD8F0943}"/>
          </ac:picMkLst>
        </pc:picChg>
        <pc:picChg chg="add mod">
          <ac:chgData name="Allyn Pritchard" userId="ae585502-cd8d-4a67-9480-d5913448323d" providerId="ADAL" clId="{2DCA0F76-90A6-408C-BEC7-A93E6E748AF9}" dt="2022-05-24T19:50:50.237" v="5756" actId="26606"/>
          <ac:picMkLst>
            <pc:docMk/>
            <pc:sldMk cId="4143296724" sldId="291"/>
            <ac:picMk id="6" creationId="{6991D470-3AC2-FF3F-0C81-868D81A16D49}"/>
          </ac:picMkLst>
        </pc:picChg>
        <pc:picChg chg="del">
          <ac:chgData name="Allyn Pritchard" userId="ae585502-cd8d-4a67-9480-d5913448323d" providerId="ADAL" clId="{2DCA0F76-90A6-408C-BEC7-A93E6E748AF9}" dt="2022-05-24T19:30:29" v="4608" actId="478"/>
          <ac:picMkLst>
            <pc:docMk/>
            <pc:sldMk cId="4143296724" sldId="291"/>
            <ac:picMk id="7" creationId="{717C88EE-948F-B184-41FC-9C9A72C30A35}"/>
          </ac:picMkLst>
        </pc:picChg>
        <pc:picChg chg="del">
          <ac:chgData name="Allyn Pritchard" userId="ae585502-cd8d-4a67-9480-d5913448323d" providerId="ADAL" clId="{2DCA0F76-90A6-408C-BEC7-A93E6E748AF9}" dt="2022-05-24T19:30:30.130" v="4609" actId="478"/>
          <ac:picMkLst>
            <pc:docMk/>
            <pc:sldMk cId="4143296724" sldId="291"/>
            <ac:picMk id="15" creationId="{83A1B99A-92B7-0BFB-598D-BBC7180DB63C}"/>
          </ac:picMkLst>
        </pc:picChg>
      </pc:sldChg>
      <pc:sldChg chg="addSp delSp modSp add mod modAnim">
        <pc:chgData name="Allyn Pritchard" userId="ae585502-cd8d-4a67-9480-d5913448323d" providerId="ADAL" clId="{2DCA0F76-90A6-408C-BEC7-A93E6E748AF9}" dt="2022-05-31T13:30:11.562" v="8185" actId="20577"/>
        <pc:sldMkLst>
          <pc:docMk/>
          <pc:sldMk cId="105724694" sldId="292"/>
        </pc:sldMkLst>
        <pc:spChg chg="mod">
          <ac:chgData name="Allyn Pritchard" userId="ae585502-cd8d-4a67-9480-d5913448323d" providerId="ADAL" clId="{2DCA0F76-90A6-408C-BEC7-A93E6E748AF9}" dt="2022-05-24T20:05:12.564" v="6364" actId="20577"/>
          <ac:spMkLst>
            <pc:docMk/>
            <pc:sldMk cId="105724694" sldId="292"/>
            <ac:spMk id="2" creationId="{B65AD245-E1BE-4482-8668-35C46B00D009}"/>
          </ac:spMkLst>
        </pc:spChg>
        <pc:spChg chg="add mod">
          <ac:chgData name="Allyn Pritchard" userId="ae585502-cd8d-4a67-9480-d5913448323d" providerId="ADAL" clId="{2DCA0F76-90A6-408C-BEC7-A93E6E748AF9}" dt="2022-05-31T12:40:16.428" v="7902" actId="1076"/>
          <ac:spMkLst>
            <pc:docMk/>
            <pc:sldMk cId="105724694" sldId="292"/>
            <ac:spMk id="8" creationId="{F694D25D-EFA9-7DD6-12B9-3C5717540642}"/>
          </ac:spMkLst>
        </pc:spChg>
        <pc:spChg chg="add mod">
          <ac:chgData name="Allyn Pritchard" userId="ae585502-cd8d-4a67-9480-d5913448323d" providerId="ADAL" clId="{2DCA0F76-90A6-408C-BEC7-A93E6E748AF9}" dt="2022-05-31T12:40:23.358" v="7905" actId="1076"/>
          <ac:spMkLst>
            <pc:docMk/>
            <pc:sldMk cId="105724694" sldId="292"/>
            <ac:spMk id="9" creationId="{8A76D4D2-C7C1-851F-C274-31813F3FFDE1}"/>
          </ac:spMkLst>
        </pc:spChg>
        <pc:spChg chg="mod">
          <ac:chgData name="Allyn Pritchard" userId="ae585502-cd8d-4a67-9480-d5913448323d" providerId="ADAL" clId="{2DCA0F76-90A6-408C-BEC7-A93E6E748AF9}" dt="2022-05-31T13:30:11.562" v="8185" actId="20577"/>
          <ac:spMkLst>
            <pc:docMk/>
            <pc:sldMk cId="105724694" sldId="292"/>
            <ac:spMk id="11" creationId="{131E35FD-9A14-41A6-8E19-EB4B3666FEEC}"/>
          </ac:spMkLst>
        </pc:spChg>
        <pc:picChg chg="add del">
          <ac:chgData name="Allyn Pritchard" userId="ae585502-cd8d-4a67-9480-d5913448323d" providerId="ADAL" clId="{2DCA0F76-90A6-408C-BEC7-A93E6E748AF9}" dt="2022-05-24T19:52:10.341" v="5768" actId="478"/>
          <ac:picMkLst>
            <pc:docMk/>
            <pc:sldMk cId="105724694" sldId="292"/>
            <ac:picMk id="7" creationId="{717C88EE-948F-B184-41FC-9C9A72C30A35}"/>
          </ac:picMkLst>
        </pc:picChg>
        <pc:picChg chg="add del">
          <ac:chgData name="Allyn Pritchard" userId="ae585502-cd8d-4a67-9480-d5913448323d" providerId="ADAL" clId="{2DCA0F76-90A6-408C-BEC7-A93E6E748AF9}" dt="2022-05-24T19:52:10.100" v="5767" actId="478"/>
          <ac:picMkLst>
            <pc:docMk/>
            <pc:sldMk cId="105724694" sldId="292"/>
            <ac:picMk id="15" creationId="{83A1B99A-92B7-0BFB-598D-BBC7180DB63C}"/>
          </ac:picMkLst>
        </pc:picChg>
      </pc:sldChg>
      <pc:sldChg chg="modSp add mod ord modAnim">
        <pc:chgData name="Allyn Pritchard" userId="ae585502-cd8d-4a67-9480-d5913448323d" providerId="ADAL" clId="{2DCA0F76-90A6-408C-BEC7-A93E6E748AF9}" dt="2022-05-31T13:32:22.552" v="8207"/>
        <pc:sldMkLst>
          <pc:docMk/>
          <pc:sldMk cId="910297215" sldId="293"/>
        </pc:sldMkLst>
        <pc:spChg chg="mod">
          <ac:chgData name="Allyn Pritchard" userId="ae585502-cd8d-4a67-9480-d5913448323d" providerId="ADAL" clId="{2DCA0F76-90A6-408C-BEC7-A93E6E748AF9}" dt="2022-05-20T12:31:23.218" v="2231" actId="27636"/>
          <ac:spMkLst>
            <pc:docMk/>
            <pc:sldMk cId="910297215" sldId="293"/>
            <ac:spMk id="2" creationId="{B65AD245-E1BE-4482-8668-35C46B00D009}"/>
          </ac:spMkLst>
        </pc:spChg>
        <pc:spChg chg="mod">
          <ac:chgData name="Allyn Pritchard" userId="ae585502-cd8d-4a67-9480-d5913448323d" providerId="ADAL" clId="{2DCA0F76-90A6-408C-BEC7-A93E6E748AF9}" dt="2022-05-31T12:43:09.009" v="7954" actId="20577"/>
          <ac:spMkLst>
            <pc:docMk/>
            <pc:sldMk cId="910297215" sldId="293"/>
            <ac:spMk id="10" creationId="{9AF62AA0-559C-43D2-8E5E-CCB0539E668D}"/>
          </ac:spMkLst>
        </pc:spChg>
      </pc:sldChg>
      <pc:sldChg chg="addSp delSp modSp add mod">
        <pc:chgData name="Allyn Pritchard" userId="ae585502-cd8d-4a67-9480-d5913448323d" providerId="ADAL" clId="{2DCA0F76-90A6-408C-BEC7-A93E6E748AF9}" dt="2022-05-31T12:38:49.704" v="7887" actId="20577"/>
        <pc:sldMkLst>
          <pc:docMk/>
          <pc:sldMk cId="4147594464" sldId="294"/>
        </pc:sldMkLst>
        <pc:spChg chg="mod">
          <ac:chgData name="Allyn Pritchard" userId="ae585502-cd8d-4a67-9480-d5913448323d" providerId="ADAL" clId="{2DCA0F76-90A6-408C-BEC7-A93E6E748AF9}" dt="2022-05-24T18:00:51.673" v="3095" actId="14100"/>
          <ac:spMkLst>
            <pc:docMk/>
            <pc:sldMk cId="4147594464" sldId="294"/>
            <ac:spMk id="2" creationId="{B65AD245-E1BE-4482-8668-35C46B00D009}"/>
          </ac:spMkLst>
        </pc:spChg>
        <pc:spChg chg="add mod">
          <ac:chgData name="Allyn Pritchard" userId="ae585502-cd8d-4a67-9480-d5913448323d" providerId="ADAL" clId="{2DCA0F76-90A6-408C-BEC7-A93E6E748AF9}" dt="2022-05-31T12:38:49.704" v="7887" actId="20577"/>
          <ac:spMkLst>
            <pc:docMk/>
            <pc:sldMk cId="4147594464" sldId="294"/>
            <ac:spMk id="7" creationId="{AA7FE537-F317-DD22-D897-4366E5B59251}"/>
          </ac:spMkLst>
        </pc:spChg>
        <pc:spChg chg="mod">
          <ac:chgData name="Allyn Pritchard" userId="ae585502-cd8d-4a67-9480-d5913448323d" providerId="ADAL" clId="{2DCA0F76-90A6-408C-BEC7-A93E6E748AF9}" dt="2022-05-30T20:12:02.760" v="7518" actId="313"/>
          <ac:spMkLst>
            <pc:docMk/>
            <pc:sldMk cId="4147594464" sldId="294"/>
            <ac:spMk id="9" creationId="{43120587-FFF9-4F81-B22D-5BA07D886F1B}"/>
          </ac:spMkLst>
        </pc:spChg>
        <pc:spChg chg="del">
          <ac:chgData name="Allyn Pritchard" userId="ae585502-cd8d-4a67-9480-d5913448323d" providerId="ADAL" clId="{2DCA0F76-90A6-408C-BEC7-A93E6E748AF9}" dt="2022-05-24T18:00:04.511" v="3072" actId="26606"/>
          <ac:spMkLst>
            <pc:docMk/>
            <pc:sldMk cId="4147594464" sldId="294"/>
            <ac:spMk id="83" creationId="{CF62D2A7-8207-488C-9F46-316BA81A16C8}"/>
          </ac:spMkLst>
        </pc:spChg>
        <pc:spChg chg="add">
          <ac:chgData name="Allyn Pritchard" userId="ae585502-cd8d-4a67-9480-d5913448323d" providerId="ADAL" clId="{2DCA0F76-90A6-408C-BEC7-A93E6E748AF9}" dt="2022-05-24T18:00:04.511" v="3072" actId="26606"/>
          <ac:spMkLst>
            <pc:docMk/>
            <pc:sldMk cId="4147594464" sldId="294"/>
            <ac:spMk id="88" creationId="{CF62D2A7-8207-488C-9F46-316BA81A16C8}"/>
          </ac:spMkLst>
        </pc:spChg>
        <pc:picChg chg="del">
          <ac:chgData name="Allyn Pritchard" userId="ae585502-cd8d-4a67-9480-d5913448323d" providerId="ADAL" clId="{2DCA0F76-90A6-408C-BEC7-A93E6E748AF9}" dt="2022-05-24T17:58:46.508" v="3065" actId="478"/>
          <ac:picMkLst>
            <pc:docMk/>
            <pc:sldMk cId="4147594464" sldId="294"/>
            <ac:picMk id="4" creationId="{8C53111C-704E-9CC3-6113-502F4A9C5A4B}"/>
          </ac:picMkLst>
        </pc:picChg>
        <pc:picChg chg="add mod ord">
          <ac:chgData name="Allyn Pritchard" userId="ae585502-cd8d-4a67-9480-d5913448323d" providerId="ADAL" clId="{2DCA0F76-90A6-408C-BEC7-A93E6E748AF9}" dt="2022-05-24T18:00:04.511" v="3072" actId="26606"/>
          <ac:picMkLst>
            <pc:docMk/>
            <pc:sldMk cId="4147594464" sldId="294"/>
            <ac:picMk id="5" creationId="{126AE352-F5B6-8647-E9CB-59B3774FD026}"/>
          </ac:picMkLst>
        </pc:picChg>
      </pc:sldChg>
      <pc:sldChg chg="addSp modSp add mod ord">
        <pc:chgData name="Allyn Pritchard" userId="ae585502-cd8d-4a67-9480-d5913448323d" providerId="ADAL" clId="{2DCA0F76-90A6-408C-BEC7-A93E6E748AF9}" dt="2022-05-31T12:39:02.879" v="7890" actId="20577"/>
        <pc:sldMkLst>
          <pc:docMk/>
          <pc:sldMk cId="2780532556" sldId="295"/>
        </pc:sldMkLst>
        <pc:spChg chg="add mod">
          <ac:chgData name="Allyn Pritchard" userId="ae585502-cd8d-4a67-9480-d5913448323d" providerId="ADAL" clId="{2DCA0F76-90A6-408C-BEC7-A93E6E748AF9}" dt="2022-05-31T12:39:02.879" v="7890" actId="20577"/>
          <ac:spMkLst>
            <pc:docMk/>
            <pc:sldMk cId="2780532556" sldId="295"/>
            <ac:spMk id="6" creationId="{0D0717AE-B7FB-C254-D92B-B4826CCFC208}"/>
          </ac:spMkLst>
        </pc:spChg>
        <pc:spChg chg="mod">
          <ac:chgData name="Allyn Pritchard" userId="ae585502-cd8d-4a67-9480-d5913448323d" providerId="ADAL" clId="{2DCA0F76-90A6-408C-BEC7-A93E6E748AF9}" dt="2022-05-30T20:12:34.832" v="7526" actId="20577"/>
          <ac:spMkLst>
            <pc:docMk/>
            <pc:sldMk cId="2780532556" sldId="295"/>
            <ac:spMk id="11" creationId="{131E35FD-9A14-41A6-8E19-EB4B3666FEEC}"/>
          </ac:spMkLst>
        </pc:spChg>
      </pc:sldChg>
      <pc:sldChg chg="addSp delSp modSp add mod ord setBg modAnim setClrOvrMap">
        <pc:chgData name="Allyn Pritchard" userId="ae585502-cd8d-4a67-9480-d5913448323d" providerId="ADAL" clId="{2DCA0F76-90A6-408C-BEC7-A93E6E748AF9}" dt="2022-05-31T13:33:25.625" v="8215"/>
        <pc:sldMkLst>
          <pc:docMk/>
          <pc:sldMk cId="1595856682" sldId="296"/>
        </pc:sldMkLst>
        <pc:spChg chg="mod">
          <ac:chgData name="Allyn Pritchard" userId="ae585502-cd8d-4a67-9480-d5913448323d" providerId="ADAL" clId="{2DCA0F76-90A6-408C-BEC7-A93E6E748AF9}" dt="2022-05-24T19:22:29.996" v="4330" actId="14100"/>
          <ac:spMkLst>
            <pc:docMk/>
            <pc:sldMk cId="1595856682" sldId="296"/>
            <ac:spMk id="2" creationId="{B65AD245-E1BE-4482-8668-35C46B00D009}"/>
          </ac:spMkLst>
        </pc:spChg>
        <pc:spChg chg="add mod">
          <ac:chgData name="Allyn Pritchard" userId="ae585502-cd8d-4a67-9480-d5913448323d" providerId="ADAL" clId="{2DCA0F76-90A6-408C-BEC7-A93E6E748AF9}" dt="2022-05-31T12:39:16.974" v="7892" actId="1076"/>
          <ac:spMkLst>
            <pc:docMk/>
            <pc:sldMk cId="1595856682" sldId="296"/>
            <ac:spMk id="7" creationId="{660C8A3F-BC7A-3CB4-7561-185034A71D66}"/>
          </ac:spMkLst>
        </pc:spChg>
        <pc:spChg chg="mod">
          <ac:chgData name="Allyn Pritchard" userId="ae585502-cd8d-4a67-9480-d5913448323d" providerId="ADAL" clId="{2DCA0F76-90A6-408C-BEC7-A93E6E748AF9}" dt="2022-05-30T20:13:42.090" v="7534" actId="20577"/>
          <ac:spMkLst>
            <pc:docMk/>
            <pc:sldMk cId="1595856682" sldId="296"/>
            <ac:spMk id="11" creationId="{131E35FD-9A14-41A6-8E19-EB4B3666FEEC}"/>
          </ac:spMkLst>
        </pc:spChg>
        <pc:spChg chg="add">
          <ac:chgData name="Allyn Pritchard" userId="ae585502-cd8d-4a67-9480-d5913448323d" providerId="ADAL" clId="{2DCA0F76-90A6-408C-BEC7-A93E6E748AF9}" dt="2022-05-24T19:21:25.306" v="4319" actId="26606"/>
          <ac:spMkLst>
            <pc:docMk/>
            <pc:sldMk cId="1595856682" sldId="296"/>
            <ac:spMk id="82" creationId="{B0792D4F-247E-46FE-85FC-881DEFA41D94}"/>
          </ac:spMkLst>
        </pc:spChg>
        <pc:spChg chg="del">
          <ac:chgData name="Allyn Pritchard" userId="ae585502-cd8d-4a67-9480-d5913448323d" providerId="ADAL" clId="{2DCA0F76-90A6-408C-BEC7-A93E6E748AF9}" dt="2022-05-24T19:20:10.577" v="4306" actId="26606"/>
          <ac:spMkLst>
            <pc:docMk/>
            <pc:sldMk cId="1595856682" sldId="296"/>
            <ac:spMk id="101" creationId="{357DD0D3-F869-46D0-944C-6EC60E19E351}"/>
          </ac:spMkLst>
        </pc:spChg>
        <pc:spChg chg="add del">
          <ac:chgData name="Allyn Pritchard" userId="ae585502-cd8d-4a67-9480-d5913448323d" providerId="ADAL" clId="{2DCA0F76-90A6-408C-BEC7-A93E6E748AF9}" dt="2022-05-24T19:20:38.260" v="4309" actId="26606"/>
          <ac:spMkLst>
            <pc:docMk/>
            <pc:sldMk cId="1595856682" sldId="296"/>
            <ac:spMk id="106" creationId="{C232B152-3720-4D3B-97ED-45CE5483F16F}"/>
          </ac:spMkLst>
        </pc:spChg>
        <pc:spChg chg="add del">
          <ac:chgData name="Allyn Pritchard" userId="ae585502-cd8d-4a67-9480-d5913448323d" providerId="ADAL" clId="{2DCA0F76-90A6-408C-BEC7-A93E6E748AF9}" dt="2022-05-24T19:20:38.260" v="4309" actId="26606"/>
          <ac:spMkLst>
            <pc:docMk/>
            <pc:sldMk cId="1595856682" sldId="296"/>
            <ac:spMk id="108" creationId="{11BAB570-FF10-4E96-8A3F-FA9804702B89}"/>
          </ac:spMkLst>
        </pc:spChg>
        <pc:spChg chg="add del">
          <ac:chgData name="Allyn Pritchard" userId="ae585502-cd8d-4a67-9480-d5913448323d" providerId="ADAL" clId="{2DCA0F76-90A6-408C-BEC7-A93E6E748AF9}" dt="2022-05-24T19:20:38.260" v="4309" actId="26606"/>
          <ac:spMkLst>
            <pc:docMk/>
            <pc:sldMk cId="1595856682" sldId="296"/>
            <ac:spMk id="110" creationId="{4B9FAFB2-BEB5-4848-8018-BCAD99E2E1AA}"/>
          </ac:spMkLst>
        </pc:spChg>
        <pc:spChg chg="add del">
          <ac:chgData name="Allyn Pritchard" userId="ae585502-cd8d-4a67-9480-d5913448323d" providerId="ADAL" clId="{2DCA0F76-90A6-408C-BEC7-A93E6E748AF9}" dt="2022-05-24T19:20:38.255" v="4308" actId="26606"/>
          <ac:spMkLst>
            <pc:docMk/>
            <pc:sldMk cId="1595856682" sldId="296"/>
            <ac:spMk id="115" creationId="{B95B9BA8-1D69-4796-85F5-B6D0BD52354B}"/>
          </ac:spMkLst>
        </pc:spChg>
        <pc:spChg chg="add del">
          <ac:chgData name="Allyn Pritchard" userId="ae585502-cd8d-4a67-9480-d5913448323d" providerId="ADAL" clId="{2DCA0F76-90A6-408C-BEC7-A93E6E748AF9}" dt="2022-05-24T19:21:16.398" v="4318" actId="26606"/>
          <ac:spMkLst>
            <pc:docMk/>
            <pc:sldMk cId="1595856682" sldId="296"/>
            <ac:spMk id="117" creationId="{E0709AF0-24F0-4486-B189-BE6386BDB198}"/>
          </ac:spMkLst>
        </pc:spChg>
        <pc:spChg chg="add del">
          <ac:chgData name="Allyn Pritchard" userId="ae585502-cd8d-4a67-9480-d5913448323d" providerId="ADAL" clId="{2DCA0F76-90A6-408C-BEC7-A93E6E748AF9}" dt="2022-05-24T19:21:16.398" v="4318" actId="26606"/>
          <ac:spMkLst>
            <pc:docMk/>
            <pc:sldMk cId="1595856682" sldId="296"/>
            <ac:spMk id="118" creationId="{EE1FC7B4-E4A7-4452-B413-1A623E3A7230}"/>
          </ac:spMkLst>
        </pc:spChg>
        <pc:spChg chg="add del">
          <ac:chgData name="Allyn Pritchard" userId="ae585502-cd8d-4a67-9480-d5913448323d" providerId="ADAL" clId="{2DCA0F76-90A6-408C-BEC7-A93E6E748AF9}" dt="2022-05-24T19:21:16.398" v="4318" actId="26606"/>
          <ac:spMkLst>
            <pc:docMk/>
            <pc:sldMk cId="1595856682" sldId="296"/>
            <ac:spMk id="119" creationId="{FBE3B62F-5853-4A3C-B050-6186351A7176}"/>
          </ac:spMkLst>
        </pc:spChg>
        <pc:spChg chg="add del">
          <ac:chgData name="Allyn Pritchard" userId="ae585502-cd8d-4a67-9480-d5913448323d" providerId="ADAL" clId="{2DCA0F76-90A6-408C-BEC7-A93E6E748AF9}" dt="2022-05-24T19:21:14.675" v="4315" actId="26606"/>
          <ac:spMkLst>
            <pc:docMk/>
            <pc:sldMk cId="1595856682" sldId="296"/>
            <ac:spMk id="124" creationId="{33CD251C-A887-4D2F-925B-FC097198538B}"/>
          </ac:spMkLst>
        </pc:spChg>
        <pc:spChg chg="add del">
          <ac:chgData name="Allyn Pritchard" userId="ae585502-cd8d-4a67-9480-d5913448323d" providerId="ADAL" clId="{2DCA0F76-90A6-408C-BEC7-A93E6E748AF9}" dt="2022-05-24T19:21:14.675" v="4315" actId="26606"/>
          <ac:spMkLst>
            <pc:docMk/>
            <pc:sldMk cId="1595856682" sldId="296"/>
            <ac:spMk id="126" creationId="{B19D093C-27FB-4032-B282-42C4563F257C}"/>
          </ac:spMkLst>
        </pc:spChg>
        <pc:spChg chg="add del">
          <ac:chgData name="Allyn Pritchard" userId="ae585502-cd8d-4a67-9480-d5913448323d" providerId="ADAL" clId="{2DCA0F76-90A6-408C-BEC7-A93E6E748AF9}" dt="2022-05-24T19:21:16.388" v="4317" actId="26606"/>
          <ac:spMkLst>
            <pc:docMk/>
            <pc:sldMk cId="1595856682" sldId="296"/>
            <ac:spMk id="133" creationId="{B95B9BA8-1D69-4796-85F5-B6D0BD52354B}"/>
          </ac:spMkLst>
        </pc:spChg>
        <pc:spChg chg="add del">
          <ac:chgData name="Allyn Pritchard" userId="ae585502-cd8d-4a67-9480-d5913448323d" providerId="ADAL" clId="{2DCA0F76-90A6-408C-BEC7-A93E6E748AF9}" dt="2022-05-24T19:21:25.306" v="4319" actId="26606"/>
          <ac:spMkLst>
            <pc:docMk/>
            <pc:sldMk cId="1595856682" sldId="296"/>
            <ac:spMk id="139" creationId="{EE1FC7B4-E4A7-4452-B413-1A623E3A7230}"/>
          </ac:spMkLst>
        </pc:spChg>
        <pc:spChg chg="add del">
          <ac:chgData name="Allyn Pritchard" userId="ae585502-cd8d-4a67-9480-d5913448323d" providerId="ADAL" clId="{2DCA0F76-90A6-408C-BEC7-A93E6E748AF9}" dt="2022-05-24T19:21:25.306" v="4319" actId="26606"/>
          <ac:spMkLst>
            <pc:docMk/>
            <pc:sldMk cId="1595856682" sldId="296"/>
            <ac:spMk id="140" creationId="{E0709AF0-24F0-4486-B189-BE6386BDB198}"/>
          </ac:spMkLst>
        </pc:spChg>
        <pc:spChg chg="add del">
          <ac:chgData name="Allyn Pritchard" userId="ae585502-cd8d-4a67-9480-d5913448323d" providerId="ADAL" clId="{2DCA0F76-90A6-408C-BEC7-A93E6E748AF9}" dt="2022-05-24T19:21:25.306" v="4319" actId="26606"/>
          <ac:spMkLst>
            <pc:docMk/>
            <pc:sldMk cId="1595856682" sldId="296"/>
            <ac:spMk id="141" creationId="{FBE3B62F-5853-4A3C-B050-6186351A7176}"/>
          </ac:spMkLst>
        </pc:spChg>
        <pc:grpChg chg="add del">
          <ac:chgData name="Allyn Pritchard" userId="ae585502-cd8d-4a67-9480-d5913448323d" providerId="ADAL" clId="{2DCA0F76-90A6-408C-BEC7-A93E6E748AF9}" dt="2022-05-24T19:21:14.675" v="4315" actId="26606"/>
          <ac:grpSpMkLst>
            <pc:docMk/>
            <pc:sldMk cId="1595856682" sldId="296"/>
            <ac:grpSpMk id="128" creationId="{35EE815E-1BD3-4777-B652-6D98825BF66B}"/>
          </ac:grpSpMkLst>
        </pc:grpChg>
        <pc:grpChg chg="add del">
          <ac:chgData name="Allyn Pritchard" userId="ae585502-cd8d-4a67-9480-d5913448323d" providerId="ADAL" clId="{2DCA0F76-90A6-408C-BEC7-A93E6E748AF9}" dt="2022-05-24T19:21:16.388" v="4317" actId="26606"/>
          <ac:grpSpMkLst>
            <pc:docMk/>
            <pc:sldMk cId="1595856682" sldId="296"/>
            <ac:grpSpMk id="134" creationId="{D44E3F87-3D58-4B03-86B2-15A5C5B9C964}"/>
          </ac:grpSpMkLst>
        </pc:grpChg>
        <pc:picChg chg="del mod">
          <ac:chgData name="Allyn Pritchard" userId="ae585502-cd8d-4a67-9480-d5913448323d" providerId="ADAL" clId="{2DCA0F76-90A6-408C-BEC7-A93E6E748AF9}" dt="2022-05-24T19:19:20.024" v="4299" actId="478"/>
          <ac:picMkLst>
            <pc:docMk/>
            <pc:sldMk cId="1595856682" sldId="296"/>
            <ac:picMk id="4" creationId="{3F69CD33-39C3-31BF-2140-3CDA35173191}"/>
          </ac:picMkLst>
        </pc:picChg>
        <pc:picChg chg="add mod">
          <ac:chgData name="Allyn Pritchard" userId="ae585502-cd8d-4a67-9480-d5913448323d" providerId="ADAL" clId="{2DCA0F76-90A6-408C-BEC7-A93E6E748AF9}" dt="2022-05-24T19:21:25.306" v="4319" actId="26606"/>
          <ac:picMkLst>
            <pc:docMk/>
            <pc:sldMk cId="1595856682" sldId="296"/>
            <ac:picMk id="5" creationId="{3A14B4D3-64B7-A08F-B009-1F097FBA218C}"/>
          </ac:picMkLst>
        </pc:picChg>
        <pc:cxnChg chg="add">
          <ac:chgData name="Allyn Pritchard" userId="ae585502-cd8d-4a67-9480-d5913448323d" providerId="ADAL" clId="{2DCA0F76-90A6-408C-BEC7-A93E6E748AF9}" dt="2022-05-24T19:21:25.306" v="4319" actId="26606"/>
          <ac:cxnSpMkLst>
            <pc:docMk/>
            <pc:sldMk cId="1595856682" sldId="296"/>
            <ac:cxnSpMk id="84" creationId="{749A7284-D010-4ACB-A08A-FC3C3689B5EB}"/>
          </ac:cxnSpMkLst>
        </pc:cxnChg>
      </pc:sldChg>
      <pc:sldChg chg="addSp modSp add mod">
        <pc:chgData name="Allyn Pritchard" userId="ae585502-cd8d-4a67-9480-d5913448323d" providerId="ADAL" clId="{2DCA0F76-90A6-408C-BEC7-A93E6E748AF9}" dt="2022-05-31T14:57:33.521" v="8225" actId="313"/>
        <pc:sldMkLst>
          <pc:docMk/>
          <pc:sldMk cId="3282988145" sldId="297"/>
        </pc:sldMkLst>
        <pc:spChg chg="add mod">
          <ac:chgData name="Allyn Pritchard" userId="ae585502-cd8d-4a67-9480-d5913448323d" providerId="ADAL" clId="{2DCA0F76-90A6-408C-BEC7-A93E6E748AF9}" dt="2022-05-31T12:39:58.278" v="7899" actId="1076"/>
          <ac:spMkLst>
            <pc:docMk/>
            <pc:sldMk cId="3282988145" sldId="297"/>
            <ac:spMk id="6" creationId="{F6782A65-8EED-FBBE-61F5-02D4D86575F1}"/>
          </ac:spMkLst>
        </pc:spChg>
        <pc:spChg chg="mod">
          <ac:chgData name="Allyn Pritchard" userId="ae585502-cd8d-4a67-9480-d5913448323d" providerId="ADAL" clId="{2DCA0F76-90A6-408C-BEC7-A93E6E748AF9}" dt="2022-05-31T14:57:33.521" v="8225" actId="313"/>
          <ac:spMkLst>
            <pc:docMk/>
            <pc:sldMk cId="3282988145" sldId="297"/>
            <ac:spMk id="11" creationId="{131E35FD-9A14-41A6-8E19-EB4B3666FEEC}"/>
          </ac:spMkLst>
        </pc:spChg>
      </pc:sldChg>
      <pc:sldChg chg="addSp delSp modSp add mod setBg modAnim setClrOvrMap">
        <pc:chgData name="Allyn Pritchard" userId="ae585502-cd8d-4a67-9480-d5913448323d" providerId="ADAL" clId="{2DCA0F76-90A6-408C-BEC7-A93E6E748AF9}" dt="2022-05-31T15:37:27.565" v="8238" actId="20577"/>
        <pc:sldMkLst>
          <pc:docMk/>
          <pc:sldMk cId="1964103754" sldId="298"/>
        </pc:sldMkLst>
        <pc:spChg chg="mod">
          <ac:chgData name="Allyn Pritchard" userId="ae585502-cd8d-4a67-9480-d5913448323d" providerId="ADAL" clId="{2DCA0F76-90A6-408C-BEC7-A93E6E748AF9}" dt="2022-05-30T19:13:26.313" v="7168" actId="26606"/>
          <ac:spMkLst>
            <pc:docMk/>
            <pc:sldMk cId="1964103754" sldId="298"/>
            <ac:spMk id="2" creationId="{B65AD245-E1BE-4482-8668-35C46B00D009}"/>
          </ac:spMkLst>
        </pc:spChg>
        <pc:spChg chg="add mod">
          <ac:chgData name="Allyn Pritchard" userId="ae585502-cd8d-4a67-9480-d5913448323d" providerId="ADAL" clId="{2DCA0F76-90A6-408C-BEC7-A93E6E748AF9}" dt="2022-05-31T15:37:27.565" v="8238" actId="20577"/>
          <ac:spMkLst>
            <pc:docMk/>
            <pc:sldMk cId="1964103754" sldId="298"/>
            <ac:spMk id="7" creationId="{F1B6BFE0-88EE-29B3-F07C-01915EF71CC0}"/>
          </ac:spMkLst>
        </pc:spChg>
        <pc:spChg chg="mod">
          <ac:chgData name="Allyn Pritchard" userId="ae585502-cd8d-4a67-9480-d5913448323d" providerId="ADAL" clId="{2DCA0F76-90A6-408C-BEC7-A93E6E748AF9}" dt="2022-05-30T19:14:33.111" v="7240" actId="20577"/>
          <ac:spMkLst>
            <pc:docMk/>
            <pc:sldMk cId="1964103754" sldId="298"/>
            <ac:spMk id="11" creationId="{131E35FD-9A14-41A6-8E19-EB4B3666FEEC}"/>
          </ac:spMkLst>
        </pc:spChg>
        <pc:spChg chg="add del">
          <ac:chgData name="Allyn Pritchard" userId="ae585502-cd8d-4a67-9480-d5913448323d" providerId="ADAL" clId="{2DCA0F76-90A6-408C-BEC7-A93E6E748AF9}" dt="2022-05-30T19:13:26.313" v="7168" actId="26606"/>
          <ac:spMkLst>
            <pc:docMk/>
            <pc:sldMk cId="1964103754" sldId="298"/>
            <ac:spMk id="94" creationId="{A86541C6-61B1-4DAA-B57A-EAF3F24F0491}"/>
          </ac:spMkLst>
        </pc:spChg>
        <pc:spChg chg="add del">
          <ac:chgData name="Allyn Pritchard" userId="ae585502-cd8d-4a67-9480-d5913448323d" providerId="ADAL" clId="{2DCA0F76-90A6-408C-BEC7-A93E6E748AF9}" dt="2022-05-30T19:13:26.313" v="7168" actId="26606"/>
          <ac:spMkLst>
            <pc:docMk/>
            <pc:sldMk cId="1964103754" sldId="298"/>
            <ac:spMk id="96" creationId="{71750011-2006-46BB-AFDE-C6E461752333}"/>
          </ac:spMkLst>
        </pc:spChg>
        <pc:spChg chg="add del">
          <ac:chgData name="Allyn Pritchard" userId="ae585502-cd8d-4a67-9480-d5913448323d" providerId="ADAL" clId="{2DCA0F76-90A6-408C-BEC7-A93E6E748AF9}" dt="2022-05-30T19:13:10.619" v="7163" actId="26606"/>
          <ac:spMkLst>
            <pc:docMk/>
            <pc:sldMk cId="1964103754" sldId="298"/>
            <ac:spMk id="101" creationId="{CEB41C5C-0F34-4DDA-9D7C-5E717F35F60C}"/>
          </ac:spMkLst>
        </pc:spChg>
        <pc:spChg chg="add del">
          <ac:chgData name="Allyn Pritchard" userId="ae585502-cd8d-4a67-9480-d5913448323d" providerId="ADAL" clId="{2DCA0F76-90A6-408C-BEC7-A93E6E748AF9}" dt="2022-05-30T19:13:13.119" v="7165" actId="26606"/>
          <ac:spMkLst>
            <pc:docMk/>
            <pc:sldMk cId="1964103754" sldId="298"/>
            <ac:spMk id="105" creationId="{FF9DEA15-78BD-4750-AA18-B9F28A6D5AB8}"/>
          </ac:spMkLst>
        </pc:spChg>
        <pc:spChg chg="add del">
          <ac:chgData name="Allyn Pritchard" userId="ae585502-cd8d-4a67-9480-d5913448323d" providerId="ADAL" clId="{2DCA0F76-90A6-408C-BEC7-A93E6E748AF9}" dt="2022-05-30T19:13:13.119" v="7165" actId="26606"/>
          <ac:spMkLst>
            <pc:docMk/>
            <pc:sldMk cId="1964103754" sldId="298"/>
            <ac:spMk id="106" creationId="{C7FA33FF-088D-4F16-95A2-2C64D353DEA8}"/>
          </ac:spMkLst>
        </pc:spChg>
        <pc:spChg chg="add del">
          <ac:chgData name="Allyn Pritchard" userId="ae585502-cd8d-4a67-9480-d5913448323d" providerId="ADAL" clId="{2DCA0F76-90A6-408C-BEC7-A93E6E748AF9}" dt="2022-05-30T19:13:13.119" v="7165" actId="26606"/>
          <ac:spMkLst>
            <pc:docMk/>
            <pc:sldMk cId="1964103754" sldId="298"/>
            <ac:spMk id="107" creationId="{A376EFB1-01CF-419F-ABF1-2AF02BBFCBD1}"/>
          </ac:spMkLst>
        </pc:spChg>
        <pc:spChg chg="add del">
          <ac:chgData name="Allyn Pritchard" userId="ae585502-cd8d-4a67-9480-d5913448323d" providerId="ADAL" clId="{2DCA0F76-90A6-408C-BEC7-A93E6E748AF9}" dt="2022-05-30T19:13:26.308" v="7167" actId="26606"/>
          <ac:spMkLst>
            <pc:docMk/>
            <pc:sldMk cId="1964103754" sldId="298"/>
            <ac:spMk id="109" creationId="{CEB41C5C-0F34-4DDA-9D7C-5E717F35F60C}"/>
          </ac:spMkLst>
        </pc:spChg>
        <pc:spChg chg="add">
          <ac:chgData name="Allyn Pritchard" userId="ae585502-cd8d-4a67-9480-d5913448323d" providerId="ADAL" clId="{2DCA0F76-90A6-408C-BEC7-A93E6E748AF9}" dt="2022-05-30T19:13:26.313" v="7168" actId="26606"/>
          <ac:spMkLst>
            <pc:docMk/>
            <pc:sldMk cId="1964103754" sldId="298"/>
            <ac:spMk id="112" creationId="{CEB41C5C-0F34-4DDA-9D7C-5E717F35F60C}"/>
          </ac:spMkLst>
        </pc:spChg>
        <pc:picChg chg="add mod">
          <ac:chgData name="Allyn Pritchard" userId="ae585502-cd8d-4a67-9480-d5913448323d" providerId="ADAL" clId="{2DCA0F76-90A6-408C-BEC7-A93E6E748AF9}" dt="2022-05-30T19:13:26.313" v="7168" actId="26606"/>
          <ac:picMkLst>
            <pc:docMk/>
            <pc:sldMk cId="1964103754" sldId="298"/>
            <ac:picMk id="4" creationId="{BD41B52E-02DF-BD6C-549C-631FE237487C}"/>
          </ac:picMkLst>
        </pc:picChg>
        <pc:picChg chg="del">
          <ac:chgData name="Allyn Pritchard" userId="ae585502-cd8d-4a67-9480-d5913448323d" providerId="ADAL" clId="{2DCA0F76-90A6-408C-BEC7-A93E6E748AF9}" dt="2022-05-30T19:12:04.577" v="7156" actId="478"/>
          <ac:picMkLst>
            <pc:docMk/>
            <pc:sldMk cId="1964103754" sldId="298"/>
            <ac:picMk id="7" creationId="{717C88EE-948F-B184-41FC-9C9A72C30A35}"/>
          </ac:picMkLst>
        </pc:picChg>
        <pc:picChg chg="del">
          <ac:chgData name="Allyn Pritchard" userId="ae585502-cd8d-4a67-9480-d5913448323d" providerId="ADAL" clId="{2DCA0F76-90A6-408C-BEC7-A93E6E748AF9}" dt="2022-05-30T19:12:02.852" v="7155" actId="478"/>
          <ac:picMkLst>
            <pc:docMk/>
            <pc:sldMk cId="1964103754" sldId="298"/>
            <ac:picMk id="15" creationId="{83A1B99A-92B7-0BFB-598D-BBC7180DB63C}"/>
          </ac:picMkLst>
        </pc:picChg>
        <pc:cxnChg chg="add del">
          <ac:chgData name="Allyn Pritchard" userId="ae585502-cd8d-4a67-9480-d5913448323d" providerId="ADAL" clId="{2DCA0F76-90A6-408C-BEC7-A93E6E748AF9}" dt="2022-05-30T19:13:10.619" v="7163" actId="26606"/>
          <ac:cxnSpMkLst>
            <pc:docMk/>
            <pc:sldMk cId="1964103754" sldId="298"/>
            <ac:cxnSpMk id="103" creationId="{57E1E5E6-F385-4E9C-B201-BA5BDE5CAD52}"/>
          </ac:cxnSpMkLst>
        </pc:cxnChg>
        <pc:cxnChg chg="add del">
          <ac:chgData name="Allyn Pritchard" userId="ae585502-cd8d-4a67-9480-d5913448323d" providerId="ADAL" clId="{2DCA0F76-90A6-408C-BEC7-A93E6E748AF9}" dt="2022-05-30T19:13:26.308" v="7167" actId="26606"/>
          <ac:cxnSpMkLst>
            <pc:docMk/>
            <pc:sldMk cId="1964103754" sldId="298"/>
            <ac:cxnSpMk id="110" creationId="{57E1E5E6-F385-4E9C-B201-BA5BDE5CAD52}"/>
          </ac:cxnSpMkLst>
        </pc:cxnChg>
        <pc:cxnChg chg="add">
          <ac:chgData name="Allyn Pritchard" userId="ae585502-cd8d-4a67-9480-d5913448323d" providerId="ADAL" clId="{2DCA0F76-90A6-408C-BEC7-A93E6E748AF9}" dt="2022-05-30T19:13:26.313" v="7168" actId="26606"/>
          <ac:cxnSpMkLst>
            <pc:docMk/>
            <pc:sldMk cId="1964103754" sldId="298"/>
            <ac:cxnSpMk id="113" creationId="{57E1E5E6-F385-4E9C-B201-BA5BDE5CAD52}"/>
          </ac:cxnSpMkLst>
        </pc:cxnChg>
      </pc:sldChg>
      <pc:sldChg chg="modSp add mod modAnim">
        <pc:chgData name="Allyn Pritchard" userId="ae585502-cd8d-4a67-9480-d5913448323d" providerId="ADAL" clId="{2DCA0F76-90A6-408C-BEC7-A93E6E748AF9}" dt="2022-05-31T13:32:30.232" v="8208"/>
        <pc:sldMkLst>
          <pc:docMk/>
          <pc:sldMk cId="417375571" sldId="299"/>
        </pc:sldMkLst>
        <pc:spChg chg="mod">
          <ac:chgData name="Allyn Pritchard" userId="ae585502-cd8d-4a67-9480-d5913448323d" providerId="ADAL" clId="{2DCA0F76-90A6-408C-BEC7-A93E6E748AF9}" dt="2022-05-31T12:41:02.558" v="7925" actId="20577"/>
          <ac:spMkLst>
            <pc:docMk/>
            <pc:sldMk cId="417375571" sldId="299"/>
            <ac:spMk id="2" creationId="{B65AD245-E1BE-4482-8668-35C46B00D009}"/>
          </ac:spMkLst>
        </pc:spChg>
        <pc:spChg chg="mod">
          <ac:chgData name="Allyn Pritchard" userId="ae585502-cd8d-4a67-9480-d5913448323d" providerId="ADAL" clId="{2DCA0F76-90A6-408C-BEC7-A93E6E748AF9}" dt="2022-05-31T12:50:02.247" v="8133" actId="33524"/>
          <ac:spMkLst>
            <pc:docMk/>
            <pc:sldMk cId="417375571" sldId="299"/>
            <ac:spMk id="10" creationId="{9AF62AA0-559C-43D2-8E5E-CCB0539E668D}"/>
          </ac:spMkLst>
        </pc:spChg>
      </pc:sldChg>
    </pc:docChg>
  </pc:docChgLst>
  <pc:docChgLst>
    <pc:chgData name="Allyn Pritchard" userId="ae585502-cd8d-4a67-9480-d5913448323d" providerId="ADAL" clId="{22216234-EB18-4792-B5FD-D250FF6AE271}"/>
    <pc:docChg chg="undo redo custSel addSld delSld modSld sldOrd">
      <pc:chgData name="Allyn Pritchard" userId="ae585502-cd8d-4a67-9480-d5913448323d" providerId="ADAL" clId="{22216234-EB18-4792-B5FD-D250FF6AE271}" dt="2024-04-25T20:26:45.910" v="3794" actId="20577"/>
      <pc:docMkLst>
        <pc:docMk/>
      </pc:docMkLst>
      <pc:sldChg chg="modSp mod">
        <pc:chgData name="Allyn Pritchard" userId="ae585502-cd8d-4a67-9480-d5913448323d" providerId="ADAL" clId="{22216234-EB18-4792-B5FD-D250FF6AE271}" dt="2024-04-21T20:33:42.171" v="260" actId="20577"/>
        <pc:sldMkLst>
          <pc:docMk/>
          <pc:sldMk cId="1805437486" sldId="279"/>
        </pc:sldMkLst>
        <pc:spChg chg="mod">
          <ac:chgData name="Allyn Pritchard" userId="ae585502-cd8d-4a67-9480-d5913448323d" providerId="ADAL" clId="{22216234-EB18-4792-B5FD-D250FF6AE271}" dt="2024-04-21T20:33:42.171" v="260" actId="20577"/>
          <ac:spMkLst>
            <pc:docMk/>
            <pc:sldMk cId="1805437486" sldId="279"/>
            <ac:spMk id="11" creationId="{7493ED56-DB12-49E7-A235-28B50266D615}"/>
          </ac:spMkLst>
        </pc:spChg>
      </pc:sldChg>
      <pc:sldChg chg="delSp modSp mod modAnim">
        <pc:chgData name="Allyn Pritchard" userId="ae585502-cd8d-4a67-9480-d5913448323d" providerId="ADAL" clId="{22216234-EB18-4792-B5FD-D250FF6AE271}" dt="2024-04-25T20:18:01.454" v="3727"/>
        <pc:sldMkLst>
          <pc:docMk/>
          <pc:sldMk cId="4167309990" sldId="285"/>
        </pc:sldMkLst>
        <pc:spChg chg="mod">
          <ac:chgData name="Allyn Pritchard" userId="ae585502-cd8d-4a67-9480-d5913448323d" providerId="ADAL" clId="{22216234-EB18-4792-B5FD-D250FF6AE271}" dt="2024-04-21T20:02:27.385" v="2"/>
          <ac:spMkLst>
            <pc:docMk/>
            <pc:sldMk cId="4167309990" sldId="285"/>
            <ac:spMk id="2" creationId="{B65AD245-E1BE-4482-8668-35C46B00D009}"/>
          </ac:spMkLst>
        </pc:spChg>
        <pc:spChg chg="del">
          <ac:chgData name="Allyn Pritchard" userId="ae585502-cd8d-4a67-9480-d5913448323d" providerId="ADAL" clId="{22216234-EB18-4792-B5FD-D250FF6AE271}" dt="2024-04-22T07:07:31.785" v="1097" actId="478"/>
          <ac:spMkLst>
            <pc:docMk/>
            <pc:sldMk cId="4167309990" sldId="285"/>
            <ac:spMk id="5" creationId="{BF62F40D-BBFC-B169-61A5-2C4D4533CDEC}"/>
          </ac:spMkLst>
        </pc:spChg>
      </pc:sldChg>
      <pc:sldChg chg="modAnim">
        <pc:chgData name="Allyn Pritchard" userId="ae585502-cd8d-4a67-9480-d5913448323d" providerId="ADAL" clId="{22216234-EB18-4792-B5FD-D250FF6AE271}" dt="2024-04-25T20:20:34.578" v="3776"/>
        <pc:sldMkLst>
          <pc:docMk/>
          <pc:sldMk cId="3619929473" sldId="287"/>
        </pc:sldMkLst>
      </pc:sldChg>
      <pc:sldChg chg="delSp modSp mod modAnim">
        <pc:chgData name="Allyn Pritchard" userId="ae585502-cd8d-4a67-9480-d5913448323d" providerId="ADAL" clId="{22216234-EB18-4792-B5FD-D250FF6AE271}" dt="2024-04-25T20:18:10.530" v="3738"/>
        <pc:sldMkLst>
          <pc:docMk/>
          <pc:sldMk cId="2839367832" sldId="304"/>
        </pc:sldMkLst>
        <pc:spChg chg="del">
          <ac:chgData name="Allyn Pritchard" userId="ae585502-cd8d-4a67-9480-d5913448323d" providerId="ADAL" clId="{22216234-EB18-4792-B5FD-D250FF6AE271}" dt="2024-04-22T07:07:35.152" v="1098" actId="478"/>
          <ac:spMkLst>
            <pc:docMk/>
            <pc:sldMk cId="2839367832" sldId="304"/>
            <ac:spMk id="5" creationId="{BF62F40D-BBFC-B169-61A5-2C4D4533CDEC}"/>
          </ac:spMkLst>
        </pc:spChg>
        <pc:spChg chg="mod">
          <ac:chgData name="Allyn Pritchard" userId="ae585502-cd8d-4a67-9480-d5913448323d" providerId="ADAL" clId="{22216234-EB18-4792-B5FD-D250FF6AE271}" dt="2024-04-25T20:13:17.428" v="3675" actId="20577"/>
          <ac:spMkLst>
            <pc:docMk/>
            <pc:sldMk cId="2839367832" sldId="304"/>
            <ac:spMk id="10" creationId="{9AF62AA0-559C-43D2-8E5E-CCB0539E668D}"/>
          </ac:spMkLst>
        </pc:spChg>
      </pc:sldChg>
      <pc:sldChg chg="delSp modSp mod modAnim">
        <pc:chgData name="Allyn Pritchard" userId="ae585502-cd8d-4a67-9480-d5913448323d" providerId="ADAL" clId="{22216234-EB18-4792-B5FD-D250FF6AE271}" dt="2024-04-25T20:19:19.823" v="3760"/>
        <pc:sldMkLst>
          <pc:docMk/>
          <pc:sldMk cId="3800276668" sldId="305"/>
        </pc:sldMkLst>
        <pc:spChg chg="mod">
          <ac:chgData name="Allyn Pritchard" userId="ae585502-cd8d-4a67-9480-d5913448323d" providerId="ADAL" clId="{22216234-EB18-4792-B5FD-D250FF6AE271}" dt="2024-04-25T20:17:51.691" v="3726" actId="1076"/>
          <ac:spMkLst>
            <pc:docMk/>
            <pc:sldMk cId="3800276668" sldId="305"/>
            <ac:spMk id="2" creationId="{B65AD245-E1BE-4482-8668-35C46B00D009}"/>
          </ac:spMkLst>
        </pc:spChg>
        <pc:spChg chg="del">
          <ac:chgData name="Allyn Pritchard" userId="ae585502-cd8d-4a67-9480-d5913448323d" providerId="ADAL" clId="{22216234-EB18-4792-B5FD-D250FF6AE271}" dt="2024-04-22T07:07:38.612" v="1099" actId="478"/>
          <ac:spMkLst>
            <pc:docMk/>
            <pc:sldMk cId="3800276668" sldId="305"/>
            <ac:spMk id="5" creationId="{BF62F40D-BBFC-B169-61A5-2C4D4533CDEC}"/>
          </ac:spMkLst>
        </pc:spChg>
        <pc:spChg chg="mod">
          <ac:chgData name="Allyn Pritchard" userId="ae585502-cd8d-4a67-9480-d5913448323d" providerId="ADAL" clId="{22216234-EB18-4792-B5FD-D250FF6AE271}" dt="2024-04-22T07:06:21.319" v="1094" actId="20577"/>
          <ac:spMkLst>
            <pc:docMk/>
            <pc:sldMk cId="3800276668" sldId="305"/>
            <ac:spMk id="10" creationId="{9AF62AA0-559C-43D2-8E5E-CCB0539E668D}"/>
          </ac:spMkLst>
        </pc:spChg>
        <pc:picChg chg="mod">
          <ac:chgData name="Allyn Pritchard" userId="ae585502-cd8d-4a67-9480-d5913448323d" providerId="ADAL" clId="{22216234-EB18-4792-B5FD-D250FF6AE271}" dt="2024-04-22T06:47:40.579" v="484" actId="1076"/>
          <ac:picMkLst>
            <pc:docMk/>
            <pc:sldMk cId="3800276668" sldId="305"/>
            <ac:picMk id="4" creationId="{5636B264-FB6A-6C5A-EF3F-5305E2E7A569}"/>
          </ac:picMkLst>
        </pc:picChg>
      </pc:sldChg>
      <pc:sldChg chg="delSp modSp mod modAnim">
        <pc:chgData name="Allyn Pritchard" userId="ae585502-cd8d-4a67-9480-d5913448323d" providerId="ADAL" clId="{22216234-EB18-4792-B5FD-D250FF6AE271}" dt="2024-04-25T20:19:23.946" v="3762"/>
        <pc:sldMkLst>
          <pc:docMk/>
          <pc:sldMk cId="1166288788" sldId="306"/>
        </pc:sldMkLst>
        <pc:spChg chg="mod">
          <ac:chgData name="Allyn Pritchard" userId="ae585502-cd8d-4a67-9480-d5913448323d" providerId="ADAL" clId="{22216234-EB18-4792-B5FD-D250FF6AE271}" dt="2024-04-25T20:17:33.739" v="3722" actId="1076"/>
          <ac:spMkLst>
            <pc:docMk/>
            <pc:sldMk cId="1166288788" sldId="306"/>
            <ac:spMk id="2" creationId="{B65AD245-E1BE-4482-8668-35C46B00D009}"/>
          </ac:spMkLst>
        </pc:spChg>
        <pc:spChg chg="mod">
          <ac:chgData name="Allyn Pritchard" userId="ae585502-cd8d-4a67-9480-d5913448323d" providerId="ADAL" clId="{22216234-EB18-4792-B5FD-D250FF6AE271}" dt="2024-04-25T20:17:40.052" v="3725" actId="14100"/>
          <ac:spMkLst>
            <pc:docMk/>
            <pc:sldMk cId="1166288788" sldId="306"/>
            <ac:spMk id="3" creationId="{1426CA81-8221-B023-2484-2C48DA4114DA}"/>
          </ac:spMkLst>
        </pc:spChg>
        <pc:spChg chg="del">
          <ac:chgData name="Allyn Pritchard" userId="ae585502-cd8d-4a67-9480-d5913448323d" providerId="ADAL" clId="{22216234-EB18-4792-B5FD-D250FF6AE271}" dt="2024-04-22T07:07:42.585" v="1100" actId="478"/>
          <ac:spMkLst>
            <pc:docMk/>
            <pc:sldMk cId="1166288788" sldId="306"/>
            <ac:spMk id="5" creationId="{BF62F40D-BBFC-B169-61A5-2C4D4533CDEC}"/>
          </ac:spMkLst>
        </pc:spChg>
      </pc:sldChg>
      <pc:sldChg chg="delSp modSp mod modAnim">
        <pc:chgData name="Allyn Pritchard" userId="ae585502-cd8d-4a67-9480-d5913448323d" providerId="ADAL" clId="{22216234-EB18-4792-B5FD-D250FF6AE271}" dt="2024-04-25T20:19:31.776" v="3764"/>
        <pc:sldMkLst>
          <pc:docMk/>
          <pc:sldMk cId="2539658866" sldId="307"/>
        </pc:sldMkLst>
        <pc:spChg chg="mod">
          <ac:chgData name="Allyn Pritchard" userId="ae585502-cd8d-4a67-9480-d5913448323d" providerId="ADAL" clId="{22216234-EB18-4792-B5FD-D250FF6AE271}" dt="2024-04-22T07:09:03.585" v="1110" actId="20577"/>
          <ac:spMkLst>
            <pc:docMk/>
            <pc:sldMk cId="2539658866" sldId="307"/>
            <ac:spMk id="3" creationId="{E7F4DB0A-C173-C58A-9147-65B0F4ED305C}"/>
          </ac:spMkLst>
        </pc:spChg>
        <pc:spChg chg="del">
          <ac:chgData name="Allyn Pritchard" userId="ae585502-cd8d-4a67-9480-d5913448323d" providerId="ADAL" clId="{22216234-EB18-4792-B5FD-D250FF6AE271}" dt="2024-04-22T07:07:51.535" v="1101" actId="478"/>
          <ac:spMkLst>
            <pc:docMk/>
            <pc:sldMk cId="2539658866" sldId="307"/>
            <ac:spMk id="5" creationId="{BF62F40D-BBFC-B169-61A5-2C4D4533CDEC}"/>
          </ac:spMkLst>
        </pc:spChg>
      </pc:sldChg>
      <pc:sldChg chg="addSp delSp modSp mod modAnim">
        <pc:chgData name="Allyn Pritchard" userId="ae585502-cd8d-4a67-9480-d5913448323d" providerId="ADAL" clId="{22216234-EB18-4792-B5FD-D250FF6AE271}" dt="2024-04-25T20:20:54.152" v="3782" actId="20577"/>
        <pc:sldMkLst>
          <pc:docMk/>
          <pc:sldMk cId="4079057466" sldId="308"/>
        </pc:sldMkLst>
        <pc:spChg chg="mod">
          <ac:chgData name="Allyn Pritchard" userId="ae585502-cd8d-4a67-9480-d5913448323d" providerId="ADAL" clId="{22216234-EB18-4792-B5FD-D250FF6AE271}" dt="2024-04-25T09:13:25.450" v="3658" actId="1076"/>
          <ac:spMkLst>
            <pc:docMk/>
            <pc:sldMk cId="4079057466" sldId="308"/>
            <ac:spMk id="2" creationId="{B65AD245-E1BE-4482-8668-35C46B00D009}"/>
          </ac:spMkLst>
        </pc:spChg>
        <pc:spChg chg="mod">
          <ac:chgData name="Allyn Pritchard" userId="ae585502-cd8d-4a67-9480-d5913448323d" providerId="ADAL" clId="{22216234-EB18-4792-B5FD-D250FF6AE271}" dt="2024-04-25T20:20:44.874" v="3778" actId="20577"/>
          <ac:spMkLst>
            <pc:docMk/>
            <pc:sldMk cId="4079057466" sldId="308"/>
            <ac:spMk id="5" creationId="{BF62F40D-BBFC-B169-61A5-2C4D4533CDEC}"/>
          </ac:spMkLst>
        </pc:spChg>
        <pc:spChg chg="add mod">
          <ac:chgData name="Allyn Pritchard" userId="ae585502-cd8d-4a67-9480-d5913448323d" providerId="ADAL" clId="{22216234-EB18-4792-B5FD-D250FF6AE271}" dt="2024-04-25T20:20:48.166" v="3780" actId="20577"/>
          <ac:spMkLst>
            <pc:docMk/>
            <pc:sldMk cId="4079057466" sldId="308"/>
            <ac:spMk id="9" creationId="{5C24C7F3-FD00-F383-3D79-819B2A86D9F4}"/>
          </ac:spMkLst>
        </pc:spChg>
        <pc:spChg chg="mod">
          <ac:chgData name="Allyn Pritchard" userId="ae585502-cd8d-4a67-9480-d5913448323d" providerId="ADAL" clId="{22216234-EB18-4792-B5FD-D250FF6AE271}" dt="2024-04-25T09:13:34.166" v="3661" actId="403"/>
          <ac:spMkLst>
            <pc:docMk/>
            <pc:sldMk cId="4079057466" sldId="308"/>
            <ac:spMk id="10" creationId="{9AF62AA0-559C-43D2-8E5E-CCB0539E668D}"/>
          </ac:spMkLst>
        </pc:spChg>
        <pc:spChg chg="add mod">
          <ac:chgData name="Allyn Pritchard" userId="ae585502-cd8d-4a67-9480-d5913448323d" providerId="ADAL" clId="{22216234-EB18-4792-B5FD-D250FF6AE271}" dt="2024-04-25T20:20:54.152" v="3782" actId="20577"/>
          <ac:spMkLst>
            <pc:docMk/>
            <pc:sldMk cId="4079057466" sldId="308"/>
            <ac:spMk id="11" creationId="{76766BC5-FFF1-8FF7-D222-48FF7613A9B4}"/>
          </ac:spMkLst>
        </pc:spChg>
        <pc:picChg chg="add mod">
          <ac:chgData name="Allyn Pritchard" userId="ae585502-cd8d-4a67-9480-d5913448323d" providerId="ADAL" clId="{22216234-EB18-4792-B5FD-D250FF6AE271}" dt="2024-04-22T07:51:24.553" v="1878" actId="1076"/>
          <ac:picMkLst>
            <pc:docMk/>
            <pc:sldMk cId="4079057466" sldId="308"/>
            <ac:picMk id="3" creationId="{27D19056-FE11-0397-4244-CFE51126E44E}"/>
          </ac:picMkLst>
        </pc:picChg>
        <pc:picChg chg="mod">
          <ac:chgData name="Allyn Pritchard" userId="ae585502-cd8d-4a67-9480-d5913448323d" providerId="ADAL" clId="{22216234-EB18-4792-B5FD-D250FF6AE271}" dt="2024-04-22T07:51:33.811" v="1880" actId="1076"/>
          <ac:picMkLst>
            <pc:docMk/>
            <pc:sldMk cId="4079057466" sldId="308"/>
            <ac:picMk id="4" creationId="{5636B264-FB6A-6C5A-EF3F-5305E2E7A569}"/>
          </ac:picMkLst>
        </pc:picChg>
        <pc:picChg chg="add mod">
          <ac:chgData name="Allyn Pritchard" userId="ae585502-cd8d-4a67-9480-d5913448323d" providerId="ADAL" clId="{22216234-EB18-4792-B5FD-D250FF6AE271}" dt="2024-04-22T07:52:01.211" v="1892" actId="1076"/>
          <ac:picMkLst>
            <pc:docMk/>
            <pc:sldMk cId="4079057466" sldId="308"/>
            <ac:picMk id="6" creationId="{71B633E7-52B9-65D5-EE42-A26D627551CA}"/>
          </ac:picMkLst>
        </pc:picChg>
        <pc:picChg chg="add mod">
          <ac:chgData name="Allyn Pritchard" userId="ae585502-cd8d-4a67-9480-d5913448323d" providerId="ADAL" clId="{22216234-EB18-4792-B5FD-D250FF6AE271}" dt="2024-04-22T07:51:59.917" v="1891" actId="1076"/>
          <ac:picMkLst>
            <pc:docMk/>
            <pc:sldMk cId="4079057466" sldId="308"/>
            <ac:picMk id="7" creationId="{16A20B82-E3F7-29DE-4D4B-665EBA6AB272}"/>
          </ac:picMkLst>
        </pc:picChg>
        <pc:picChg chg="add del mod">
          <ac:chgData name="Allyn Pritchard" userId="ae585502-cd8d-4a67-9480-d5913448323d" providerId="ADAL" clId="{22216234-EB18-4792-B5FD-D250FF6AE271}" dt="2024-04-22T07:52:15.512" v="1902" actId="478"/>
          <ac:picMkLst>
            <pc:docMk/>
            <pc:sldMk cId="4079057466" sldId="308"/>
            <ac:picMk id="8" creationId="{18112A12-E54C-1688-DC42-775A778BE77F}"/>
          </ac:picMkLst>
        </pc:picChg>
      </pc:sldChg>
      <pc:sldChg chg="addSp delSp modSp mod">
        <pc:chgData name="Allyn Pritchard" userId="ae585502-cd8d-4a67-9480-d5913448323d" providerId="ADAL" clId="{22216234-EB18-4792-B5FD-D250FF6AE271}" dt="2024-04-25T09:00:56.650" v="3543"/>
        <pc:sldMkLst>
          <pc:docMk/>
          <pc:sldMk cId="1602110097" sldId="309"/>
        </pc:sldMkLst>
        <pc:spChg chg="mod">
          <ac:chgData name="Allyn Pritchard" userId="ae585502-cd8d-4a67-9480-d5913448323d" providerId="ADAL" clId="{22216234-EB18-4792-B5FD-D250FF6AE271}" dt="2024-04-22T08:57:56.272" v="3132" actId="207"/>
          <ac:spMkLst>
            <pc:docMk/>
            <pc:sldMk cId="1602110097" sldId="309"/>
            <ac:spMk id="3" creationId="{B8CB2312-AFD9-357C-046A-28E160048E82}"/>
          </ac:spMkLst>
        </pc:spChg>
        <pc:spChg chg="del">
          <ac:chgData name="Allyn Pritchard" userId="ae585502-cd8d-4a67-9480-d5913448323d" providerId="ADAL" clId="{22216234-EB18-4792-B5FD-D250FF6AE271}" dt="2024-04-22T09:18:16.185" v="3538" actId="478"/>
          <ac:spMkLst>
            <pc:docMk/>
            <pc:sldMk cId="1602110097" sldId="309"/>
            <ac:spMk id="5" creationId="{BF62F40D-BBFC-B169-61A5-2C4D4533CDEC}"/>
          </ac:spMkLst>
        </pc:spChg>
        <pc:spChg chg="add del mod">
          <ac:chgData name="Allyn Pritchard" userId="ae585502-cd8d-4a67-9480-d5913448323d" providerId="ADAL" clId="{22216234-EB18-4792-B5FD-D250FF6AE271}" dt="2024-04-25T09:00:56.650" v="3543"/>
          <ac:spMkLst>
            <pc:docMk/>
            <pc:sldMk cId="1602110097" sldId="309"/>
            <ac:spMk id="6" creationId="{2917C5C1-B83A-38F1-1387-62DBAA4F5371}"/>
          </ac:spMkLst>
        </pc:spChg>
        <pc:spChg chg="add del mod">
          <ac:chgData name="Allyn Pritchard" userId="ae585502-cd8d-4a67-9480-d5913448323d" providerId="ADAL" clId="{22216234-EB18-4792-B5FD-D250FF6AE271}" dt="2024-04-22T07:05:06.806" v="1058" actId="478"/>
          <ac:spMkLst>
            <pc:docMk/>
            <pc:sldMk cId="1602110097" sldId="309"/>
            <ac:spMk id="8" creationId="{93E91EAF-72F1-CD27-2986-3EE687FB9A10}"/>
          </ac:spMkLst>
        </pc:spChg>
        <pc:spChg chg="del mod">
          <ac:chgData name="Allyn Pritchard" userId="ae585502-cd8d-4a67-9480-d5913448323d" providerId="ADAL" clId="{22216234-EB18-4792-B5FD-D250FF6AE271}" dt="2024-04-22T07:05:04.805" v="1057" actId="478"/>
          <ac:spMkLst>
            <pc:docMk/>
            <pc:sldMk cId="1602110097" sldId="309"/>
            <ac:spMk id="10" creationId="{9AF62AA0-559C-43D2-8E5E-CCB0539E668D}"/>
          </ac:spMkLst>
        </pc:spChg>
      </pc:sldChg>
      <pc:sldChg chg="addSp delSp modSp mod">
        <pc:chgData name="Allyn Pritchard" userId="ae585502-cd8d-4a67-9480-d5913448323d" providerId="ADAL" clId="{22216234-EB18-4792-B5FD-D250FF6AE271}" dt="2024-04-25T20:16:47.703" v="3719" actId="403"/>
        <pc:sldMkLst>
          <pc:docMk/>
          <pc:sldMk cId="529892360" sldId="310"/>
        </pc:sldMkLst>
        <pc:spChg chg="mod">
          <ac:chgData name="Allyn Pritchard" userId="ae585502-cd8d-4a67-9480-d5913448323d" providerId="ADAL" clId="{22216234-EB18-4792-B5FD-D250FF6AE271}" dt="2024-04-25T20:16:47.703" v="3719" actId="403"/>
          <ac:spMkLst>
            <pc:docMk/>
            <pc:sldMk cId="529892360" sldId="310"/>
            <ac:spMk id="3" creationId="{B8CB2312-AFD9-357C-046A-28E160048E82}"/>
          </ac:spMkLst>
        </pc:spChg>
        <pc:spChg chg="del">
          <ac:chgData name="Allyn Pritchard" userId="ae585502-cd8d-4a67-9480-d5913448323d" providerId="ADAL" clId="{22216234-EB18-4792-B5FD-D250FF6AE271}" dt="2024-04-22T09:18:12.710" v="3537" actId="478"/>
          <ac:spMkLst>
            <pc:docMk/>
            <pc:sldMk cId="529892360" sldId="310"/>
            <ac:spMk id="5" creationId="{BF62F40D-BBFC-B169-61A5-2C4D4533CDEC}"/>
          </ac:spMkLst>
        </pc:spChg>
        <pc:spChg chg="add mod">
          <ac:chgData name="Allyn Pritchard" userId="ae585502-cd8d-4a67-9480-d5913448323d" providerId="ADAL" clId="{22216234-EB18-4792-B5FD-D250FF6AE271}" dt="2024-04-25T20:16:43.979" v="3718" actId="403"/>
          <ac:spMkLst>
            <pc:docMk/>
            <pc:sldMk cId="529892360" sldId="310"/>
            <ac:spMk id="6" creationId="{6ADABAD3-77E9-1F2F-5AF9-31E9367E755E}"/>
          </ac:spMkLst>
        </pc:spChg>
      </pc:sldChg>
      <pc:sldChg chg="addSp delSp modSp del mod">
        <pc:chgData name="Allyn Pritchard" userId="ae585502-cd8d-4a67-9480-d5913448323d" providerId="ADAL" clId="{22216234-EB18-4792-B5FD-D250FF6AE271}" dt="2024-04-25T09:04:12.465" v="3547" actId="2696"/>
        <pc:sldMkLst>
          <pc:docMk/>
          <pc:sldMk cId="1763268254" sldId="311"/>
        </pc:sldMkLst>
        <pc:spChg chg="add mod">
          <ac:chgData name="Allyn Pritchard" userId="ae585502-cd8d-4a67-9480-d5913448323d" providerId="ADAL" clId="{22216234-EB18-4792-B5FD-D250FF6AE271}" dt="2024-04-22T08:12:00.577" v="2230" actId="20577"/>
          <ac:spMkLst>
            <pc:docMk/>
            <pc:sldMk cId="1763268254" sldId="311"/>
            <ac:spMk id="3" creationId="{1337293D-D522-62F1-8CEA-5DD680BD8173}"/>
          </ac:spMkLst>
        </pc:spChg>
        <pc:spChg chg="del">
          <ac:chgData name="Allyn Pritchard" userId="ae585502-cd8d-4a67-9480-d5913448323d" providerId="ADAL" clId="{22216234-EB18-4792-B5FD-D250FF6AE271}" dt="2024-04-22T07:07:57.544" v="1103" actId="478"/>
          <ac:spMkLst>
            <pc:docMk/>
            <pc:sldMk cId="1763268254" sldId="311"/>
            <ac:spMk id="5" creationId="{BF62F40D-BBFC-B169-61A5-2C4D4533CDEC}"/>
          </ac:spMkLst>
        </pc:spChg>
        <pc:spChg chg="add mod">
          <ac:chgData name="Allyn Pritchard" userId="ae585502-cd8d-4a67-9480-d5913448323d" providerId="ADAL" clId="{22216234-EB18-4792-B5FD-D250FF6AE271}" dt="2024-04-22T08:12:09.594" v="2234" actId="20577"/>
          <ac:spMkLst>
            <pc:docMk/>
            <pc:sldMk cId="1763268254" sldId="311"/>
            <ac:spMk id="8" creationId="{43415B5E-BBD9-3590-F2AC-15B62224A8E4}"/>
          </ac:spMkLst>
        </pc:spChg>
      </pc:sldChg>
      <pc:sldChg chg="delSp modSp mod">
        <pc:chgData name="Allyn Pritchard" userId="ae585502-cd8d-4a67-9480-d5913448323d" providerId="ADAL" clId="{22216234-EB18-4792-B5FD-D250FF6AE271}" dt="2024-04-25T20:13:55.344" v="3676" actId="403"/>
        <pc:sldMkLst>
          <pc:docMk/>
          <pc:sldMk cId="693300228" sldId="312"/>
        </pc:sldMkLst>
        <pc:spChg chg="mod">
          <ac:chgData name="Allyn Pritchard" userId="ae585502-cd8d-4a67-9480-d5913448323d" providerId="ADAL" clId="{22216234-EB18-4792-B5FD-D250FF6AE271}" dt="2024-04-21T20:37:00.012" v="276"/>
          <ac:spMkLst>
            <pc:docMk/>
            <pc:sldMk cId="693300228" sldId="312"/>
            <ac:spMk id="2" creationId="{B65AD245-E1BE-4482-8668-35C46B00D009}"/>
          </ac:spMkLst>
        </pc:spChg>
        <pc:spChg chg="del">
          <ac:chgData name="Allyn Pritchard" userId="ae585502-cd8d-4a67-9480-d5913448323d" providerId="ADAL" clId="{22216234-EB18-4792-B5FD-D250FF6AE271}" dt="2024-04-21T20:36:42.535" v="275" actId="478"/>
          <ac:spMkLst>
            <pc:docMk/>
            <pc:sldMk cId="693300228" sldId="312"/>
            <ac:spMk id="5" creationId="{BF62F40D-BBFC-B169-61A5-2C4D4533CDEC}"/>
          </ac:spMkLst>
        </pc:spChg>
        <pc:spChg chg="mod">
          <ac:chgData name="Allyn Pritchard" userId="ae585502-cd8d-4a67-9480-d5913448323d" providerId="ADAL" clId="{22216234-EB18-4792-B5FD-D250FF6AE271}" dt="2024-04-25T20:13:55.344" v="3676" actId="403"/>
          <ac:spMkLst>
            <pc:docMk/>
            <pc:sldMk cId="693300228" sldId="312"/>
            <ac:spMk id="10" creationId="{9AF62AA0-559C-43D2-8E5E-CCB0539E668D}"/>
          </ac:spMkLst>
        </pc:spChg>
        <pc:picChg chg="del">
          <ac:chgData name="Allyn Pritchard" userId="ae585502-cd8d-4a67-9480-d5913448323d" providerId="ADAL" clId="{22216234-EB18-4792-B5FD-D250FF6AE271}" dt="2024-04-21T20:36:40.305" v="274" actId="478"/>
          <ac:picMkLst>
            <pc:docMk/>
            <pc:sldMk cId="693300228" sldId="312"/>
            <ac:picMk id="9" creationId="{9AFA8A92-5455-CFCB-C888-7B7599D04C38}"/>
          </ac:picMkLst>
        </pc:picChg>
      </pc:sldChg>
      <pc:sldChg chg="modSp del mod">
        <pc:chgData name="Allyn Pritchard" userId="ae585502-cd8d-4a67-9480-d5913448323d" providerId="ADAL" clId="{22216234-EB18-4792-B5FD-D250FF6AE271}" dt="2024-04-21T20:52:26.422" v="337" actId="2696"/>
        <pc:sldMkLst>
          <pc:docMk/>
          <pc:sldMk cId="2313371821" sldId="313"/>
        </pc:sldMkLst>
        <pc:picChg chg="mod">
          <ac:chgData name="Allyn Pritchard" userId="ae585502-cd8d-4a67-9480-d5913448323d" providerId="ADAL" clId="{22216234-EB18-4792-B5FD-D250FF6AE271}" dt="2024-04-21T20:52:23.736" v="336" actId="1076"/>
          <ac:picMkLst>
            <pc:docMk/>
            <pc:sldMk cId="2313371821" sldId="313"/>
            <ac:picMk id="4" creationId="{5636B264-FB6A-6C5A-EF3F-5305E2E7A569}"/>
          </ac:picMkLst>
        </pc:picChg>
      </pc:sldChg>
      <pc:sldChg chg="addSp delSp modSp del mod">
        <pc:chgData name="Allyn Pritchard" userId="ae585502-cd8d-4a67-9480-d5913448323d" providerId="ADAL" clId="{22216234-EB18-4792-B5FD-D250FF6AE271}" dt="2024-04-25T09:04:17.187" v="3548" actId="2696"/>
        <pc:sldMkLst>
          <pc:docMk/>
          <pc:sldMk cId="863406806" sldId="315"/>
        </pc:sldMkLst>
        <pc:spChg chg="add mod">
          <ac:chgData name="Allyn Pritchard" userId="ae585502-cd8d-4a67-9480-d5913448323d" providerId="ADAL" clId="{22216234-EB18-4792-B5FD-D250FF6AE271}" dt="2024-04-22T08:12:16.811" v="2238" actId="20577"/>
          <ac:spMkLst>
            <pc:docMk/>
            <pc:sldMk cId="863406806" sldId="315"/>
            <ac:spMk id="3" creationId="{7650E4D1-E539-FF88-63B9-3D3F53322FB9}"/>
          </ac:spMkLst>
        </pc:spChg>
        <pc:spChg chg="del">
          <ac:chgData name="Allyn Pritchard" userId="ae585502-cd8d-4a67-9480-d5913448323d" providerId="ADAL" clId="{22216234-EB18-4792-B5FD-D250FF6AE271}" dt="2024-04-22T07:08:00.952" v="1104" actId="478"/>
          <ac:spMkLst>
            <pc:docMk/>
            <pc:sldMk cId="863406806" sldId="315"/>
            <ac:spMk id="5" creationId="{BF62F40D-BBFC-B169-61A5-2C4D4533CDEC}"/>
          </ac:spMkLst>
        </pc:spChg>
        <pc:spChg chg="add mod">
          <ac:chgData name="Allyn Pritchard" userId="ae585502-cd8d-4a67-9480-d5913448323d" providerId="ADAL" clId="{22216234-EB18-4792-B5FD-D250FF6AE271}" dt="2024-04-22T08:12:24.311" v="2242" actId="20577"/>
          <ac:spMkLst>
            <pc:docMk/>
            <pc:sldMk cId="863406806" sldId="315"/>
            <ac:spMk id="6" creationId="{83A402EA-EADA-F50C-1408-CA9609D7247C}"/>
          </ac:spMkLst>
        </pc:spChg>
      </pc:sldChg>
      <pc:sldChg chg="addSp delSp modSp mod modAnim">
        <pc:chgData name="Allyn Pritchard" userId="ae585502-cd8d-4a67-9480-d5913448323d" providerId="ADAL" clId="{22216234-EB18-4792-B5FD-D250FF6AE271}" dt="2024-04-25T20:19:41.494" v="3769"/>
        <pc:sldMkLst>
          <pc:docMk/>
          <pc:sldMk cId="2970038263" sldId="316"/>
        </pc:sldMkLst>
        <pc:spChg chg="mod">
          <ac:chgData name="Allyn Pritchard" userId="ae585502-cd8d-4a67-9480-d5913448323d" providerId="ADAL" clId="{22216234-EB18-4792-B5FD-D250FF6AE271}" dt="2024-04-25T09:04:21.169" v="3554" actId="20577"/>
          <ac:spMkLst>
            <pc:docMk/>
            <pc:sldMk cId="2970038263" sldId="316"/>
            <ac:spMk id="2" creationId="{B65AD245-E1BE-4482-8668-35C46B00D009}"/>
          </ac:spMkLst>
        </pc:spChg>
        <pc:spChg chg="del">
          <ac:chgData name="Allyn Pritchard" userId="ae585502-cd8d-4a67-9480-d5913448323d" providerId="ADAL" clId="{22216234-EB18-4792-B5FD-D250FF6AE271}" dt="2024-04-22T07:08:09.234" v="1107" actId="478"/>
          <ac:spMkLst>
            <pc:docMk/>
            <pc:sldMk cId="2970038263" sldId="316"/>
            <ac:spMk id="5" creationId="{BF62F40D-BBFC-B169-61A5-2C4D4533CDEC}"/>
          </ac:spMkLst>
        </pc:spChg>
        <pc:spChg chg="mod">
          <ac:chgData name="Allyn Pritchard" userId="ae585502-cd8d-4a67-9480-d5913448323d" providerId="ADAL" clId="{22216234-EB18-4792-B5FD-D250FF6AE271}" dt="2024-04-25T09:14:02.783" v="3665" actId="403"/>
          <ac:spMkLst>
            <pc:docMk/>
            <pc:sldMk cId="2970038263" sldId="316"/>
            <ac:spMk id="10" creationId="{9AF62AA0-559C-43D2-8E5E-CCB0539E668D}"/>
          </ac:spMkLst>
        </pc:spChg>
        <pc:picChg chg="add del mod">
          <ac:chgData name="Allyn Pritchard" userId="ae585502-cd8d-4a67-9480-d5913448323d" providerId="ADAL" clId="{22216234-EB18-4792-B5FD-D250FF6AE271}" dt="2024-04-22T07:08:06.041" v="1106" actId="478"/>
          <ac:picMkLst>
            <pc:docMk/>
            <pc:sldMk cId="2970038263" sldId="316"/>
            <ac:picMk id="4" creationId="{5636B264-FB6A-6C5A-EF3F-5305E2E7A569}"/>
          </ac:picMkLst>
        </pc:picChg>
      </pc:sldChg>
      <pc:sldChg chg="delSp modSp mod modAnim">
        <pc:chgData name="Allyn Pritchard" userId="ae585502-cd8d-4a67-9480-d5913448323d" providerId="ADAL" clId="{22216234-EB18-4792-B5FD-D250FF6AE271}" dt="2024-04-25T20:26:45.910" v="3794" actId="20577"/>
        <pc:sldMkLst>
          <pc:docMk/>
          <pc:sldMk cId="663827589" sldId="317"/>
        </pc:sldMkLst>
        <pc:spChg chg="mod">
          <ac:chgData name="Allyn Pritchard" userId="ae585502-cd8d-4a67-9480-d5913448323d" providerId="ADAL" clId="{22216234-EB18-4792-B5FD-D250FF6AE271}" dt="2024-04-25T20:26:45.910" v="3794" actId="20577"/>
          <ac:spMkLst>
            <pc:docMk/>
            <pc:sldMk cId="663827589" sldId="317"/>
            <ac:spMk id="3" creationId="{E7F4DB0A-C173-C58A-9147-65B0F4ED305C}"/>
          </ac:spMkLst>
        </pc:spChg>
        <pc:spChg chg="del">
          <ac:chgData name="Allyn Pritchard" userId="ae585502-cd8d-4a67-9480-d5913448323d" providerId="ADAL" clId="{22216234-EB18-4792-B5FD-D250FF6AE271}" dt="2024-04-22T09:18:24.883" v="3539" actId="478"/>
          <ac:spMkLst>
            <pc:docMk/>
            <pc:sldMk cId="663827589" sldId="317"/>
            <ac:spMk id="5" creationId="{BF62F40D-BBFC-B169-61A5-2C4D4533CDEC}"/>
          </ac:spMkLst>
        </pc:spChg>
      </pc:sldChg>
      <pc:sldChg chg="del">
        <pc:chgData name="Allyn Pritchard" userId="ae585502-cd8d-4a67-9480-d5913448323d" providerId="ADAL" clId="{22216234-EB18-4792-B5FD-D250FF6AE271}" dt="2024-04-21T20:10:00.412" v="46" actId="2696"/>
        <pc:sldMkLst>
          <pc:docMk/>
          <pc:sldMk cId="2744124794" sldId="318"/>
        </pc:sldMkLst>
      </pc:sldChg>
      <pc:sldChg chg="delSp modSp mod modAnim">
        <pc:chgData name="Allyn Pritchard" userId="ae585502-cd8d-4a67-9480-d5913448323d" providerId="ADAL" clId="{22216234-EB18-4792-B5FD-D250FF6AE271}" dt="2024-04-25T20:19:39.127" v="3768"/>
        <pc:sldMkLst>
          <pc:docMk/>
          <pc:sldMk cId="3778823556" sldId="319"/>
        </pc:sldMkLst>
        <pc:spChg chg="mod">
          <ac:chgData name="Allyn Pritchard" userId="ae585502-cd8d-4a67-9480-d5913448323d" providerId="ADAL" clId="{22216234-EB18-4792-B5FD-D250FF6AE271}" dt="2024-04-25T09:14:12.018" v="3667" actId="20577"/>
          <ac:spMkLst>
            <pc:docMk/>
            <pc:sldMk cId="3778823556" sldId="319"/>
            <ac:spMk id="3" creationId="{E7F4DB0A-C173-C58A-9147-65B0F4ED305C}"/>
          </ac:spMkLst>
        </pc:spChg>
        <pc:spChg chg="del">
          <ac:chgData name="Allyn Pritchard" userId="ae585502-cd8d-4a67-9480-d5913448323d" providerId="ADAL" clId="{22216234-EB18-4792-B5FD-D250FF6AE271}" dt="2024-04-22T07:07:55.302" v="1102" actId="478"/>
          <ac:spMkLst>
            <pc:docMk/>
            <pc:sldMk cId="3778823556" sldId="319"/>
            <ac:spMk id="5" creationId="{BF62F40D-BBFC-B169-61A5-2C4D4533CDEC}"/>
          </ac:spMkLst>
        </pc:spChg>
        <pc:spChg chg="mod">
          <ac:chgData name="Allyn Pritchard" userId="ae585502-cd8d-4a67-9480-d5913448323d" providerId="ADAL" clId="{22216234-EB18-4792-B5FD-D250FF6AE271}" dt="2024-04-22T07:18:03.512" v="1353" actId="15"/>
          <ac:spMkLst>
            <pc:docMk/>
            <pc:sldMk cId="3778823556" sldId="319"/>
            <ac:spMk id="10" creationId="{9AF62AA0-559C-43D2-8E5E-CCB0539E668D}"/>
          </ac:spMkLst>
        </pc:spChg>
      </pc:sldChg>
      <pc:sldChg chg="addSp modSp add mod ord modAnim">
        <pc:chgData name="Allyn Pritchard" userId="ae585502-cd8d-4a67-9480-d5913448323d" providerId="ADAL" clId="{22216234-EB18-4792-B5FD-D250FF6AE271}" dt="2024-04-25T20:19:44.639" v="3772"/>
        <pc:sldMkLst>
          <pc:docMk/>
          <pc:sldMk cId="2946277373" sldId="320"/>
        </pc:sldMkLst>
        <pc:spChg chg="mod">
          <ac:chgData name="Allyn Pritchard" userId="ae585502-cd8d-4a67-9480-d5913448323d" providerId="ADAL" clId="{22216234-EB18-4792-B5FD-D250FF6AE271}" dt="2024-04-21T20:39:19.054" v="325" actId="1076"/>
          <ac:spMkLst>
            <pc:docMk/>
            <pc:sldMk cId="2946277373" sldId="320"/>
            <ac:spMk id="2" creationId="{B65AD245-E1BE-4482-8668-35C46B00D009}"/>
          </ac:spMkLst>
        </pc:spChg>
        <pc:spChg chg="mod">
          <ac:chgData name="Allyn Pritchard" userId="ae585502-cd8d-4a67-9480-d5913448323d" providerId="ADAL" clId="{22216234-EB18-4792-B5FD-D250FF6AE271}" dt="2024-04-21T20:07:14.552" v="12" actId="27636"/>
          <ac:spMkLst>
            <pc:docMk/>
            <pc:sldMk cId="2946277373" sldId="320"/>
            <ac:spMk id="3" creationId="{1426CA81-8221-B023-2484-2C48DA4114DA}"/>
          </ac:spMkLst>
        </pc:spChg>
        <pc:spChg chg="mod">
          <ac:chgData name="Allyn Pritchard" userId="ae585502-cd8d-4a67-9480-d5913448323d" providerId="ADAL" clId="{22216234-EB18-4792-B5FD-D250FF6AE271}" dt="2024-04-25T09:04:38.542" v="3556" actId="20577"/>
          <ac:spMkLst>
            <pc:docMk/>
            <pc:sldMk cId="2946277373" sldId="320"/>
            <ac:spMk id="5" creationId="{BF62F40D-BBFC-B169-61A5-2C4D4533CDEC}"/>
          </ac:spMkLst>
        </pc:spChg>
        <pc:spChg chg="add mod">
          <ac:chgData name="Allyn Pritchard" userId="ae585502-cd8d-4a67-9480-d5913448323d" providerId="ADAL" clId="{22216234-EB18-4792-B5FD-D250FF6AE271}" dt="2024-04-22T07:29:39.267" v="1778" actId="115"/>
          <ac:spMkLst>
            <pc:docMk/>
            <pc:sldMk cId="2946277373" sldId="320"/>
            <ac:spMk id="7" creationId="{07E302E6-C2C8-B8DB-6159-3988D9AC0FCD}"/>
          </ac:spMkLst>
        </pc:spChg>
        <pc:spChg chg="mod">
          <ac:chgData name="Allyn Pritchard" userId="ae585502-cd8d-4a67-9480-d5913448323d" providerId="ADAL" clId="{22216234-EB18-4792-B5FD-D250FF6AE271}" dt="2024-04-22T07:29:58.831" v="1782" actId="20577"/>
          <ac:spMkLst>
            <pc:docMk/>
            <pc:sldMk cId="2946277373" sldId="320"/>
            <ac:spMk id="10" creationId="{9AF62AA0-559C-43D2-8E5E-CCB0539E668D}"/>
          </ac:spMkLst>
        </pc:spChg>
        <pc:picChg chg="add mod">
          <ac:chgData name="Allyn Pritchard" userId="ae585502-cd8d-4a67-9480-d5913448323d" providerId="ADAL" clId="{22216234-EB18-4792-B5FD-D250FF6AE271}" dt="2024-04-22T07:49:14.104" v="1793" actId="1076"/>
          <ac:picMkLst>
            <pc:docMk/>
            <pc:sldMk cId="2946277373" sldId="320"/>
            <ac:picMk id="6" creationId="{6546CD19-598F-87F7-40EB-DA9960CED9E1}"/>
          </ac:picMkLst>
        </pc:picChg>
      </pc:sldChg>
      <pc:sldChg chg="addSp delSp modSp add mod setBg delDesignElem">
        <pc:chgData name="Allyn Pritchard" userId="ae585502-cd8d-4a67-9480-d5913448323d" providerId="ADAL" clId="{22216234-EB18-4792-B5FD-D250FF6AE271}" dt="2024-04-25T20:15:23.326" v="3707" actId="27636"/>
        <pc:sldMkLst>
          <pc:docMk/>
          <pc:sldMk cId="1107575082" sldId="321"/>
        </pc:sldMkLst>
        <pc:spChg chg="mod">
          <ac:chgData name="Allyn Pritchard" userId="ae585502-cd8d-4a67-9480-d5913448323d" providerId="ADAL" clId="{22216234-EB18-4792-B5FD-D250FF6AE271}" dt="2024-04-25T20:15:02.516" v="3695" actId="1076"/>
          <ac:spMkLst>
            <pc:docMk/>
            <pc:sldMk cId="1107575082" sldId="321"/>
            <ac:spMk id="2" creationId="{B65AD245-E1BE-4482-8668-35C46B00D009}"/>
          </ac:spMkLst>
        </pc:spChg>
        <pc:spChg chg="mod">
          <ac:chgData name="Allyn Pritchard" userId="ae585502-cd8d-4a67-9480-d5913448323d" providerId="ADAL" clId="{22216234-EB18-4792-B5FD-D250FF6AE271}" dt="2024-04-25T20:15:23.326" v="3707" actId="27636"/>
          <ac:spMkLst>
            <pc:docMk/>
            <pc:sldMk cId="1107575082" sldId="321"/>
            <ac:spMk id="10" creationId="{9AF62AA0-559C-43D2-8E5E-CCB0539E668D}"/>
          </ac:spMkLst>
        </pc:spChg>
        <pc:spChg chg="add del">
          <ac:chgData name="Allyn Pritchard" userId="ae585502-cd8d-4a67-9480-d5913448323d" providerId="ADAL" clId="{22216234-EB18-4792-B5FD-D250FF6AE271}" dt="2024-04-25T09:02:34.982" v="3546"/>
          <ac:spMkLst>
            <pc:docMk/>
            <pc:sldMk cId="1107575082" sldId="321"/>
            <ac:spMk id="88" creationId="{330D6772-5550-42D5-B8BC-CDE28365623B}"/>
          </ac:spMkLst>
        </pc:spChg>
        <pc:spChg chg="add del">
          <ac:chgData name="Allyn Pritchard" userId="ae585502-cd8d-4a67-9480-d5913448323d" providerId="ADAL" clId="{22216234-EB18-4792-B5FD-D250FF6AE271}" dt="2024-04-25T09:02:34.982" v="3546"/>
          <ac:spMkLst>
            <pc:docMk/>
            <pc:sldMk cId="1107575082" sldId="321"/>
            <ac:spMk id="90" creationId="{97DB0DD1-0F30-4B7E-A6DC-3DDA7D5B351C}"/>
          </ac:spMkLst>
        </pc:spChg>
        <pc:picChg chg="mod">
          <ac:chgData name="Allyn Pritchard" userId="ae585502-cd8d-4a67-9480-d5913448323d" providerId="ADAL" clId="{22216234-EB18-4792-B5FD-D250FF6AE271}" dt="2024-04-25T20:14:59.976" v="3694" actId="1076"/>
          <ac:picMkLst>
            <pc:docMk/>
            <pc:sldMk cId="1107575082" sldId="321"/>
            <ac:picMk id="4" creationId="{5636B264-FB6A-6C5A-EF3F-5305E2E7A569}"/>
          </ac:picMkLst>
        </pc:picChg>
      </pc:sldChg>
      <pc:sldChg chg="addSp delSp modSp add mod modAnim">
        <pc:chgData name="Allyn Pritchard" userId="ae585502-cd8d-4a67-9480-d5913448323d" providerId="ADAL" clId="{22216234-EB18-4792-B5FD-D250FF6AE271}" dt="2024-04-25T20:21:20.417" v="3793" actId="20577"/>
        <pc:sldMkLst>
          <pc:docMk/>
          <pc:sldMk cId="3318414804" sldId="322"/>
        </pc:sldMkLst>
        <pc:spChg chg="mod">
          <ac:chgData name="Allyn Pritchard" userId="ae585502-cd8d-4a67-9480-d5913448323d" providerId="ADAL" clId="{22216234-EB18-4792-B5FD-D250FF6AE271}" dt="2024-04-25T09:12:06.455" v="3654" actId="1076"/>
          <ac:spMkLst>
            <pc:docMk/>
            <pc:sldMk cId="3318414804" sldId="322"/>
            <ac:spMk id="2" creationId="{B65AD245-E1BE-4482-8668-35C46B00D009}"/>
          </ac:spMkLst>
        </pc:spChg>
        <pc:spChg chg="del">
          <ac:chgData name="Allyn Pritchard" userId="ae585502-cd8d-4a67-9480-d5913448323d" providerId="ADAL" clId="{22216234-EB18-4792-B5FD-D250FF6AE271}" dt="2024-04-22T07:54:36.798" v="2045" actId="478"/>
          <ac:spMkLst>
            <pc:docMk/>
            <pc:sldMk cId="3318414804" sldId="322"/>
            <ac:spMk id="5" creationId="{BF62F40D-BBFC-B169-61A5-2C4D4533CDEC}"/>
          </ac:spMkLst>
        </pc:spChg>
        <pc:spChg chg="del">
          <ac:chgData name="Allyn Pritchard" userId="ae585502-cd8d-4a67-9480-d5913448323d" providerId="ADAL" clId="{22216234-EB18-4792-B5FD-D250FF6AE271}" dt="2024-04-22T07:54:34.442" v="2042" actId="478"/>
          <ac:spMkLst>
            <pc:docMk/>
            <pc:sldMk cId="3318414804" sldId="322"/>
            <ac:spMk id="9" creationId="{5C24C7F3-FD00-F383-3D79-819B2A86D9F4}"/>
          </ac:spMkLst>
        </pc:spChg>
        <pc:spChg chg="add del mod">
          <ac:chgData name="Allyn Pritchard" userId="ae585502-cd8d-4a67-9480-d5913448323d" providerId="ADAL" clId="{22216234-EB18-4792-B5FD-D250FF6AE271}" dt="2024-04-25T20:14:39.762" v="3691" actId="5793"/>
          <ac:spMkLst>
            <pc:docMk/>
            <pc:sldMk cId="3318414804" sldId="322"/>
            <ac:spMk id="10" creationId="{9AF62AA0-559C-43D2-8E5E-CCB0539E668D}"/>
          </ac:spMkLst>
        </pc:spChg>
        <pc:spChg chg="del">
          <ac:chgData name="Allyn Pritchard" userId="ae585502-cd8d-4a67-9480-d5913448323d" providerId="ADAL" clId="{22216234-EB18-4792-B5FD-D250FF6AE271}" dt="2024-04-22T07:54:32.824" v="2041" actId="478"/>
          <ac:spMkLst>
            <pc:docMk/>
            <pc:sldMk cId="3318414804" sldId="322"/>
            <ac:spMk id="11" creationId="{76766BC5-FFF1-8FF7-D222-48FF7613A9B4}"/>
          </ac:spMkLst>
        </pc:spChg>
        <pc:spChg chg="add mod">
          <ac:chgData name="Allyn Pritchard" userId="ae585502-cd8d-4a67-9480-d5913448323d" providerId="ADAL" clId="{22216234-EB18-4792-B5FD-D250FF6AE271}" dt="2024-04-25T20:21:08.329" v="3784" actId="20577"/>
          <ac:spMkLst>
            <pc:docMk/>
            <pc:sldMk cId="3318414804" sldId="322"/>
            <ac:spMk id="13" creationId="{99B6FEEF-924E-BDF3-A79D-A15A0E881227}"/>
          </ac:spMkLst>
        </pc:spChg>
        <pc:spChg chg="add del">
          <ac:chgData name="Allyn Pritchard" userId="ae585502-cd8d-4a67-9480-d5913448323d" providerId="ADAL" clId="{22216234-EB18-4792-B5FD-D250FF6AE271}" dt="2024-04-22T07:59:59.118" v="2103" actId="478"/>
          <ac:spMkLst>
            <pc:docMk/>
            <pc:sldMk cId="3318414804" sldId="322"/>
            <ac:spMk id="15" creationId="{5EDBB452-C552-1321-A486-886F0498B8B0}"/>
          </ac:spMkLst>
        </pc:spChg>
        <pc:spChg chg="add del">
          <ac:chgData name="Allyn Pritchard" userId="ae585502-cd8d-4a67-9480-d5913448323d" providerId="ADAL" clId="{22216234-EB18-4792-B5FD-D250FF6AE271}" dt="2024-04-22T07:59:59.118" v="2103" actId="478"/>
          <ac:spMkLst>
            <pc:docMk/>
            <pc:sldMk cId="3318414804" sldId="322"/>
            <ac:spMk id="16" creationId="{20AC1652-7801-619A-F5D8-A011715680EF}"/>
          </ac:spMkLst>
        </pc:spChg>
        <pc:spChg chg="add mod">
          <ac:chgData name="Allyn Pritchard" userId="ae585502-cd8d-4a67-9480-d5913448323d" providerId="ADAL" clId="{22216234-EB18-4792-B5FD-D250FF6AE271}" dt="2024-04-22T07:59:56.562" v="2102" actId="478"/>
          <ac:spMkLst>
            <pc:docMk/>
            <pc:sldMk cId="3318414804" sldId="322"/>
            <ac:spMk id="17" creationId="{ED654BA4-BC6C-DD4E-8137-03097EEDEDF0}"/>
          </ac:spMkLst>
        </pc:spChg>
        <pc:spChg chg="add mod">
          <ac:chgData name="Allyn Pritchard" userId="ae585502-cd8d-4a67-9480-d5913448323d" providerId="ADAL" clId="{22216234-EB18-4792-B5FD-D250FF6AE271}" dt="2024-04-25T20:21:12.515" v="3787" actId="20577"/>
          <ac:spMkLst>
            <pc:docMk/>
            <pc:sldMk cId="3318414804" sldId="322"/>
            <ac:spMk id="19" creationId="{6C23B1A3-C5EC-BB4B-99C8-84768033BF90}"/>
          </ac:spMkLst>
        </pc:spChg>
        <pc:spChg chg="add mod">
          <ac:chgData name="Allyn Pritchard" userId="ae585502-cd8d-4a67-9480-d5913448323d" providerId="ADAL" clId="{22216234-EB18-4792-B5FD-D250FF6AE271}" dt="2024-04-25T20:21:16.060" v="3790" actId="20577"/>
          <ac:spMkLst>
            <pc:docMk/>
            <pc:sldMk cId="3318414804" sldId="322"/>
            <ac:spMk id="22" creationId="{4CF76F20-9101-E7BB-AB6C-264FA1CFAB0B}"/>
          </ac:spMkLst>
        </pc:spChg>
        <pc:spChg chg="add mod">
          <ac:chgData name="Allyn Pritchard" userId="ae585502-cd8d-4a67-9480-d5913448323d" providerId="ADAL" clId="{22216234-EB18-4792-B5FD-D250FF6AE271}" dt="2024-04-25T20:21:20.417" v="3793" actId="20577"/>
          <ac:spMkLst>
            <pc:docMk/>
            <pc:sldMk cId="3318414804" sldId="322"/>
            <ac:spMk id="23" creationId="{7778EA83-FC6C-6F05-11B9-2843E4B057DF}"/>
          </ac:spMkLst>
        </pc:spChg>
        <pc:graphicFrameChg chg="add del mod">
          <ac:chgData name="Allyn Pritchard" userId="ae585502-cd8d-4a67-9480-d5913448323d" providerId="ADAL" clId="{22216234-EB18-4792-B5FD-D250FF6AE271}" dt="2024-04-22T07:59:31.927" v="2094" actId="3680"/>
          <ac:graphicFrameMkLst>
            <pc:docMk/>
            <pc:sldMk cId="3318414804" sldId="322"/>
            <ac:graphicFrameMk id="14" creationId="{2519AF7F-712F-CA77-B84F-E18FADCFBA91}"/>
          </ac:graphicFrameMkLst>
        </pc:graphicFrameChg>
        <pc:picChg chg="del">
          <ac:chgData name="Allyn Pritchard" userId="ae585502-cd8d-4a67-9480-d5913448323d" providerId="ADAL" clId="{22216234-EB18-4792-B5FD-D250FF6AE271}" dt="2024-04-22T07:54:35.975" v="2044" actId="478"/>
          <ac:picMkLst>
            <pc:docMk/>
            <pc:sldMk cId="3318414804" sldId="322"/>
            <ac:picMk id="3" creationId="{27D19056-FE11-0397-4244-CFE51126E44E}"/>
          </ac:picMkLst>
        </pc:picChg>
        <pc:picChg chg="mod">
          <ac:chgData name="Allyn Pritchard" userId="ae585502-cd8d-4a67-9480-d5913448323d" providerId="ADAL" clId="{22216234-EB18-4792-B5FD-D250FF6AE271}" dt="2024-04-25T09:12:02.717" v="3653" actId="1076"/>
          <ac:picMkLst>
            <pc:docMk/>
            <pc:sldMk cId="3318414804" sldId="322"/>
            <ac:picMk id="4" creationId="{5636B264-FB6A-6C5A-EF3F-5305E2E7A569}"/>
          </ac:picMkLst>
        </pc:picChg>
        <pc:picChg chg="del">
          <ac:chgData name="Allyn Pritchard" userId="ae585502-cd8d-4a67-9480-d5913448323d" providerId="ADAL" clId="{22216234-EB18-4792-B5FD-D250FF6AE271}" dt="2024-04-22T07:54:35.028" v="2043" actId="478"/>
          <ac:picMkLst>
            <pc:docMk/>
            <pc:sldMk cId="3318414804" sldId="322"/>
            <ac:picMk id="6" creationId="{71B633E7-52B9-65D5-EE42-A26D627551CA}"/>
          </ac:picMkLst>
        </pc:picChg>
        <pc:picChg chg="del">
          <ac:chgData name="Allyn Pritchard" userId="ae585502-cd8d-4a67-9480-d5913448323d" providerId="ADAL" clId="{22216234-EB18-4792-B5FD-D250FF6AE271}" dt="2024-04-22T07:54:31.490" v="2040" actId="478"/>
          <ac:picMkLst>
            <pc:docMk/>
            <pc:sldMk cId="3318414804" sldId="322"/>
            <ac:picMk id="7" creationId="{16A20B82-E3F7-29DE-4D4B-665EBA6AB272}"/>
          </ac:picMkLst>
        </pc:picChg>
        <pc:picChg chg="add mod">
          <ac:chgData name="Allyn Pritchard" userId="ae585502-cd8d-4a67-9480-d5913448323d" providerId="ADAL" clId="{22216234-EB18-4792-B5FD-D250FF6AE271}" dt="2024-04-25T09:13:15.099" v="3657" actId="14100"/>
          <ac:picMkLst>
            <pc:docMk/>
            <pc:sldMk cId="3318414804" sldId="322"/>
            <ac:picMk id="8" creationId="{01C5BD63-0859-03B1-E0DD-884CF44D92F7}"/>
          </ac:picMkLst>
        </pc:picChg>
        <pc:picChg chg="add mod">
          <ac:chgData name="Allyn Pritchard" userId="ae585502-cd8d-4a67-9480-d5913448323d" providerId="ADAL" clId="{22216234-EB18-4792-B5FD-D250FF6AE271}" dt="2024-04-22T07:57:31.733" v="2050"/>
          <ac:picMkLst>
            <pc:docMk/>
            <pc:sldMk cId="3318414804" sldId="322"/>
            <ac:picMk id="12" creationId="{8A9A56E2-62B8-E65B-C279-909093C45E5A}"/>
          </ac:picMkLst>
        </pc:picChg>
        <pc:picChg chg="add mod">
          <ac:chgData name="Allyn Pritchard" userId="ae585502-cd8d-4a67-9480-d5913448323d" providerId="ADAL" clId="{22216234-EB18-4792-B5FD-D250FF6AE271}" dt="2024-04-25T09:11:24.584" v="3651" actId="1076"/>
          <ac:picMkLst>
            <pc:docMk/>
            <pc:sldMk cId="3318414804" sldId="322"/>
            <ac:picMk id="18" creationId="{42FD04E4-0157-2934-A7CB-78AFAA26DBA7}"/>
          </ac:picMkLst>
        </pc:picChg>
        <pc:picChg chg="add mod">
          <ac:chgData name="Allyn Pritchard" userId="ae585502-cd8d-4a67-9480-d5913448323d" providerId="ADAL" clId="{22216234-EB18-4792-B5FD-D250FF6AE271}" dt="2024-04-25T09:11:20.423" v="3649" actId="1076"/>
          <ac:picMkLst>
            <pc:docMk/>
            <pc:sldMk cId="3318414804" sldId="322"/>
            <ac:picMk id="20" creationId="{04F67B33-C850-3FC4-090F-A5A78FA10AAD}"/>
          </ac:picMkLst>
        </pc:picChg>
        <pc:picChg chg="add mod">
          <ac:chgData name="Allyn Pritchard" userId="ae585502-cd8d-4a67-9480-d5913448323d" providerId="ADAL" clId="{22216234-EB18-4792-B5FD-D250FF6AE271}" dt="2024-04-25T09:11:02.853" v="3643" actId="1076"/>
          <ac:picMkLst>
            <pc:docMk/>
            <pc:sldMk cId="3318414804" sldId="322"/>
            <ac:picMk id="21" creationId="{46802264-A056-315F-590A-9EB2AD486FF4}"/>
          </ac:picMkLst>
        </pc:picChg>
        <pc:picChg chg="add del mod">
          <ac:chgData name="Allyn Pritchard" userId="ae585502-cd8d-4a67-9480-d5913448323d" providerId="ADAL" clId="{22216234-EB18-4792-B5FD-D250FF6AE271}" dt="2024-04-22T08:00:09.161" v="2109" actId="1076"/>
          <ac:picMkLst>
            <pc:docMk/>
            <pc:sldMk cId="3318414804" sldId="322"/>
            <ac:picMk id="2049" creationId="{D44E57E8-3057-3714-5E58-A11CE3D21A3F}"/>
          </ac:picMkLst>
        </pc:picChg>
      </pc:sldChg>
      <pc:sldChg chg="delSp modSp add mod modAnim">
        <pc:chgData name="Allyn Pritchard" userId="ae585502-cd8d-4a67-9480-d5913448323d" providerId="ADAL" clId="{22216234-EB18-4792-B5FD-D250FF6AE271}" dt="2024-04-25T20:19:51.998" v="3775"/>
        <pc:sldMkLst>
          <pc:docMk/>
          <pc:sldMk cId="1420851082" sldId="323"/>
        </pc:sldMkLst>
        <pc:spChg chg="mod">
          <ac:chgData name="Allyn Pritchard" userId="ae585502-cd8d-4a67-9480-d5913448323d" providerId="ADAL" clId="{22216234-EB18-4792-B5FD-D250FF6AE271}" dt="2024-04-25T20:14:25.345" v="3689" actId="27636"/>
          <ac:spMkLst>
            <pc:docMk/>
            <pc:sldMk cId="1420851082" sldId="323"/>
            <ac:spMk id="10" creationId="{9AF62AA0-559C-43D2-8E5E-CCB0539E668D}"/>
          </ac:spMkLst>
        </pc:spChg>
        <pc:spChg chg="del">
          <ac:chgData name="Allyn Pritchard" userId="ae585502-cd8d-4a67-9480-d5913448323d" providerId="ADAL" clId="{22216234-EB18-4792-B5FD-D250FF6AE271}" dt="2024-04-22T08:11:29.583" v="2218" actId="478"/>
          <ac:spMkLst>
            <pc:docMk/>
            <pc:sldMk cId="1420851082" sldId="323"/>
            <ac:spMk id="13" creationId="{99B6FEEF-924E-BDF3-A79D-A15A0E881227}"/>
          </ac:spMkLst>
        </pc:spChg>
        <pc:spChg chg="del">
          <ac:chgData name="Allyn Pritchard" userId="ae585502-cd8d-4a67-9480-d5913448323d" providerId="ADAL" clId="{22216234-EB18-4792-B5FD-D250FF6AE271}" dt="2024-04-22T08:11:33.074" v="2222" actId="478"/>
          <ac:spMkLst>
            <pc:docMk/>
            <pc:sldMk cId="1420851082" sldId="323"/>
            <ac:spMk id="19" creationId="{6C23B1A3-C5EC-BB4B-99C8-84768033BF90}"/>
          </ac:spMkLst>
        </pc:spChg>
        <pc:spChg chg="del">
          <ac:chgData name="Allyn Pritchard" userId="ae585502-cd8d-4a67-9480-d5913448323d" providerId="ADAL" clId="{22216234-EB18-4792-B5FD-D250FF6AE271}" dt="2024-04-22T08:11:34.529" v="2223" actId="478"/>
          <ac:spMkLst>
            <pc:docMk/>
            <pc:sldMk cId="1420851082" sldId="323"/>
            <ac:spMk id="22" creationId="{4CF76F20-9101-E7BB-AB6C-264FA1CFAB0B}"/>
          </ac:spMkLst>
        </pc:spChg>
        <pc:spChg chg="del mod">
          <ac:chgData name="Allyn Pritchard" userId="ae585502-cd8d-4a67-9480-d5913448323d" providerId="ADAL" clId="{22216234-EB18-4792-B5FD-D250FF6AE271}" dt="2024-04-22T08:38:49.652" v="2292" actId="478"/>
          <ac:spMkLst>
            <pc:docMk/>
            <pc:sldMk cId="1420851082" sldId="323"/>
            <ac:spMk id="23" creationId="{7778EA83-FC6C-6F05-11B9-2843E4B057DF}"/>
          </ac:spMkLst>
        </pc:spChg>
        <pc:picChg chg="del">
          <ac:chgData name="Allyn Pritchard" userId="ae585502-cd8d-4a67-9480-d5913448323d" providerId="ADAL" clId="{22216234-EB18-4792-B5FD-D250FF6AE271}" dt="2024-04-22T08:11:28.149" v="2217" actId="478"/>
          <ac:picMkLst>
            <pc:docMk/>
            <pc:sldMk cId="1420851082" sldId="323"/>
            <ac:picMk id="8" creationId="{01C5BD63-0859-03B1-E0DD-884CF44D92F7}"/>
          </ac:picMkLst>
        </pc:picChg>
        <pc:picChg chg="del">
          <ac:chgData name="Allyn Pritchard" userId="ae585502-cd8d-4a67-9480-d5913448323d" providerId="ADAL" clId="{22216234-EB18-4792-B5FD-D250FF6AE271}" dt="2024-04-22T08:11:31.228" v="2221" actId="478"/>
          <ac:picMkLst>
            <pc:docMk/>
            <pc:sldMk cId="1420851082" sldId="323"/>
            <ac:picMk id="18" creationId="{42FD04E4-0157-2934-A7CB-78AFAA26DBA7}"/>
          </ac:picMkLst>
        </pc:picChg>
        <pc:picChg chg="del">
          <ac:chgData name="Allyn Pritchard" userId="ae585502-cd8d-4a67-9480-d5913448323d" providerId="ADAL" clId="{22216234-EB18-4792-B5FD-D250FF6AE271}" dt="2024-04-22T08:11:30.711" v="2220" actId="478"/>
          <ac:picMkLst>
            <pc:docMk/>
            <pc:sldMk cId="1420851082" sldId="323"/>
            <ac:picMk id="20" creationId="{04F67B33-C850-3FC4-090F-A5A78FA10AAD}"/>
          </ac:picMkLst>
        </pc:picChg>
        <pc:picChg chg="del">
          <ac:chgData name="Allyn Pritchard" userId="ae585502-cd8d-4a67-9480-d5913448323d" providerId="ADAL" clId="{22216234-EB18-4792-B5FD-D250FF6AE271}" dt="2024-04-22T08:11:30.244" v="2219" actId="478"/>
          <ac:picMkLst>
            <pc:docMk/>
            <pc:sldMk cId="1420851082" sldId="323"/>
            <ac:picMk id="21" creationId="{46802264-A056-315F-590A-9EB2AD486FF4}"/>
          </ac:picMkLst>
        </pc:picChg>
      </pc:sldChg>
      <pc:sldChg chg="modSp add mod">
        <pc:chgData name="Allyn Pritchard" userId="ae585502-cd8d-4a67-9480-d5913448323d" providerId="ADAL" clId="{22216234-EB18-4792-B5FD-D250FF6AE271}" dt="2024-04-25T20:16:36.734" v="3717" actId="27636"/>
        <pc:sldMkLst>
          <pc:docMk/>
          <pc:sldMk cId="546975729" sldId="324"/>
        </pc:sldMkLst>
        <pc:spChg chg="mod">
          <ac:chgData name="Allyn Pritchard" userId="ae585502-cd8d-4a67-9480-d5913448323d" providerId="ADAL" clId="{22216234-EB18-4792-B5FD-D250FF6AE271}" dt="2024-04-25T20:16:34.277" v="3715" actId="1076"/>
          <ac:spMkLst>
            <pc:docMk/>
            <pc:sldMk cId="546975729" sldId="324"/>
            <ac:spMk id="2" creationId="{B65AD245-E1BE-4482-8668-35C46B00D009}"/>
          </ac:spMkLst>
        </pc:spChg>
        <pc:spChg chg="mod">
          <ac:chgData name="Allyn Pritchard" userId="ae585502-cd8d-4a67-9480-d5913448323d" providerId="ADAL" clId="{22216234-EB18-4792-B5FD-D250FF6AE271}" dt="2024-04-25T20:16:36.734" v="3717" actId="27636"/>
          <ac:spMkLst>
            <pc:docMk/>
            <pc:sldMk cId="546975729" sldId="324"/>
            <ac:spMk id="10" creationId="{9AF62AA0-559C-43D2-8E5E-CCB0539E668D}"/>
          </ac:spMkLst>
        </pc:spChg>
        <pc:picChg chg="mod">
          <ac:chgData name="Allyn Pritchard" userId="ae585502-cd8d-4a67-9480-d5913448323d" providerId="ADAL" clId="{22216234-EB18-4792-B5FD-D250FF6AE271}" dt="2024-04-25T20:16:31.590" v="3714" actId="1076"/>
          <ac:picMkLst>
            <pc:docMk/>
            <pc:sldMk cId="546975729" sldId="324"/>
            <ac:picMk id="4" creationId="{5636B264-FB6A-6C5A-EF3F-5305E2E7A569}"/>
          </ac:picMkLst>
        </pc:picChg>
      </pc:sldChg>
      <pc:sldChg chg="modSp add mod">
        <pc:chgData name="Allyn Pritchard" userId="ae585502-cd8d-4a67-9480-d5913448323d" providerId="ADAL" clId="{22216234-EB18-4792-B5FD-D250FF6AE271}" dt="2024-04-25T20:17:10.238" v="3721" actId="14100"/>
        <pc:sldMkLst>
          <pc:docMk/>
          <pc:sldMk cId="2808266587" sldId="325"/>
        </pc:sldMkLst>
        <pc:spChg chg="mod">
          <ac:chgData name="Allyn Pritchard" userId="ae585502-cd8d-4a67-9480-d5913448323d" providerId="ADAL" clId="{22216234-EB18-4792-B5FD-D250FF6AE271}" dt="2024-04-25T20:17:08.287" v="3720" actId="1076"/>
          <ac:spMkLst>
            <pc:docMk/>
            <pc:sldMk cId="2808266587" sldId="325"/>
            <ac:spMk id="2" creationId="{B65AD245-E1BE-4482-8668-35C46B00D009}"/>
          </ac:spMkLst>
        </pc:spChg>
        <pc:spChg chg="mod">
          <ac:chgData name="Allyn Pritchard" userId="ae585502-cd8d-4a67-9480-d5913448323d" providerId="ADAL" clId="{22216234-EB18-4792-B5FD-D250FF6AE271}" dt="2024-04-25T20:17:10.238" v="3721" actId="14100"/>
          <ac:spMkLst>
            <pc:docMk/>
            <pc:sldMk cId="2808266587" sldId="325"/>
            <ac:spMk id="10" creationId="{9AF62AA0-559C-43D2-8E5E-CCB0539E668D}"/>
          </ac:spMkLst>
        </pc:spChg>
        <pc:picChg chg="mod">
          <ac:chgData name="Allyn Pritchard" userId="ae585502-cd8d-4a67-9480-d5913448323d" providerId="ADAL" clId="{22216234-EB18-4792-B5FD-D250FF6AE271}" dt="2024-04-25T09:05:50.319" v="3565" actId="1076"/>
          <ac:picMkLst>
            <pc:docMk/>
            <pc:sldMk cId="2808266587" sldId="325"/>
            <ac:picMk id="4" creationId="{5636B264-FB6A-6C5A-EF3F-5305E2E7A569}"/>
          </ac:picMkLst>
        </pc:picChg>
      </pc:sldChg>
      <pc:sldChg chg="modSp add mod">
        <pc:chgData name="Allyn Pritchard" userId="ae585502-cd8d-4a67-9480-d5913448323d" providerId="ADAL" clId="{22216234-EB18-4792-B5FD-D250FF6AE271}" dt="2024-04-25T20:14:45.297" v="3692" actId="403"/>
        <pc:sldMkLst>
          <pc:docMk/>
          <pc:sldMk cId="3307735001" sldId="326"/>
        </pc:sldMkLst>
        <pc:spChg chg="mod">
          <ac:chgData name="Allyn Pritchard" userId="ae585502-cd8d-4a67-9480-d5913448323d" providerId="ADAL" clId="{22216234-EB18-4792-B5FD-D250FF6AE271}" dt="2024-04-25T09:06:40.621" v="3585" actId="20577"/>
          <ac:spMkLst>
            <pc:docMk/>
            <pc:sldMk cId="3307735001" sldId="326"/>
            <ac:spMk id="2" creationId="{B65AD245-E1BE-4482-8668-35C46B00D009}"/>
          </ac:spMkLst>
        </pc:spChg>
        <pc:spChg chg="mod">
          <ac:chgData name="Allyn Pritchard" userId="ae585502-cd8d-4a67-9480-d5913448323d" providerId="ADAL" clId="{22216234-EB18-4792-B5FD-D250FF6AE271}" dt="2024-04-25T20:14:45.297" v="3692" actId="403"/>
          <ac:spMkLst>
            <pc:docMk/>
            <pc:sldMk cId="3307735001" sldId="326"/>
            <ac:spMk id="10" creationId="{9AF62AA0-559C-43D2-8E5E-CCB0539E668D}"/>
          </ac:spMkLst>
        </pc:spChg>
      </pc:sldChg>
    </pc:docChg>
  </pc:docChgLst>
  <pc:docChgLst>
    <pc:chgData name="Allyn Pritchard" userId="ae585502-cd8d-4a67-9480-d5913448323d" providerId="ADAL" clId="{C3C25C20-C3D7-43C3-9DBF-7450F3BAD5F8}"/>
    <pc:docChg chg="undo redo custSel addSld modSld sldOrd">
      <pc:chgData name="Allyn Pritchard" userId="ae585502-cd8d-4a67-9480-d5913448323d" providerId="ADAL" clId="{C3C25C20-C3D7-43C3-9DBF-7450F3BAD5F8}" dt="2023-03-30T11:33:33.775" v="1900"/>
      <pc:docMkLst>
        <pc:docMk/>
      </pc:docMkLst>
      <pc:sldChg chg="modSp mod">
        <pc:chgData name="Allyn Pritchard" userId="ae585502-cd8d-4a67-9480-d5913448323d" providerId="ADAL" clId="{C3C25C20-C3D7-43C3-9DBF-7450F3BAD5F8}" dt="2023-03-27T10:03:33.826" v="809" actId="20577"/>
        <pc:sldMkLst>
          <pc:docMk/>
          <pc:sldMk cId="1805437486" sldId="279"/>
        </pc:sldMkLst>
        <pc:spChg chg="mod">
          <ac:chgData name="Allyn Pritchard" userId="ae585502-cd8d-4a67-9480-d5913448323d" providerId="ADAL" clId="{C3C25C20-C3D7-43C3-9DBF-7450F3BAD5F8}" dt="2023-03-27T10:03:33.826" v="809" actId="20577"/>
          <ac:spMkLst>
            <pc:docMk/>
            <pc:sldMk cId="1805437486" sldId="279"/>
            <ac:spMk id="11" creationId="{7493ED56-DB12-49E7-A235-28B50266D615}"/>
          </ac:spMkLst>
        </pc:spChg>
      </pc:sldChg>
      <pc:sldChg chg="modSp mod">
        <pc:chgData name="Allyn Pritchard" userId="ae585502-cd8d-4a67-9480-d5913448323d" providerId="ADAL" clId="{C3C25C20-C3D7-43C3-9DBF-7450F3BAD5F8}" dt="2023-03-30T07:25:34.456" v="1859" actId="20577"/>
        <pc:sldMkLst>
          <pc:docMk/>
          <pc:sldMk cId="4167309990" sldId="285"/>
        </pc:sldMkLst>
        <pc:spChg chg="mod">
          <ac:chgData name="Allyn Pritchard" userId="ae585502-cd8d-4a67-9480-d5913448323d" providerId="ADAL" clId="{C3C25C20-C3D7-43C3-9DBF-7450F3BAD5F8}" dt="2023-03-30T07:25:34.456" v="1859" actId="20577"/>
          <ac:spMkLst>
            <pc:docMk/>
            <pc:sldMk cId="4167309990" sldId="285"/>
            <ac:spMk id="2" creationId="{B65AD245-E1BE-4482-8668-35C46B00D009}"/>
          </ac:spMkLst>
        </pc:spChg>
      </pc:sldChg>
      <pc:sldChg chg="modSp mod modAnim">
        <pc:chgData name="Allyn Pritchard" userId="ae585502-cd8d-4a67-9480-d5913448323d" providerId="ADAL" clId="{C3C25C20-C3D7-43C3-9DBF-7450F3BAD5F8}" dt="2023-03-30T11:11:39.443" v="1864"/>
        <pc:sldMkLst>
          <pc:docMk/>
          <pc:sldMk cId="2839367832" sldId="304"/>
        </pc:sldMkLst>
        <pc:spChg chg="mod">
          <ac:chgData name="Allyn Pritchard" userId="ae585502-cd8d-4a67-9480-d5913448323d" providerId="ADAL" clId="{C3C25C20-C3D7-43C3-9DBF-7450F3BAD5F8}" dt="2023-03-27T10:05:19.507" v="827" actId="20577"/>
          <ac:spMkLst>
            <pc:docMk/>
            <pc:sldMk cId="2839367832" sldId="304"/>
            <ac:spMk id="10" creationId="{9AF62AA0-559C-43D2-8E5E-CCB0539E668D}"/>
          </ac:spMkLst>
        </pc:spChg>
      </pc:sldChg>
      <pc:sldChg chg="modSp mod modAnim">
        <pc:chgData name="Allyn Pritchard" userId="ae585502-cd8d-4a67-9480-d5913448323d" providerId="ADAL" clId="{C3C25C20-C3D7-43C3-9DBF-7450F3BAD5F8}" dt="2023-03-30T11:33:33.775" v="1900"/>
        <pc:sldMkLst>
          <pc:docMk/>
          <pc:sldMk cId="3800276668" sldId="305"/>
        </pc:sldMkLst>
        <pc:spChg chg="mod">
          <ac:chgData name="Allyn Pritchard" userId="ae585502-cd8d-4a67-9480-d5913448323d" providerId="ADAL" clId="{C3C25C20-C3D7-43C3-9DBF-7450F3BAD5F8}" dt="2023-03-27T08:05:26.581" v="14" actId="20577"/>
          <ac:spMkLst>
            <pc:docMk/>
            <pc:sldMk cId="3800276668" sldId="305"/>
            <ac:spMk id="10" creationId="{9AF62AA0-559C-43D2-8E5E-CCB0539E668D}"/>
          </ac:spMkLst>
        </pc:spChg>
      </pc:sldChg>
      <pc:sldChg chg="modSp mod modAnim">
        <pc:chgData name="Allyn Pritchard" userId="ae585502-cd8d-4a67-9480-d5913448323d" providerId="ADAL" clId="{C3C25C20-C3D7-43C3-9DBF-7450F3BAD5F8}" dt="2023-03-30T11:13:09.144" v="1869"/>
        <pc:sldMkLst>
          <pc:docMk/>
          <pc:sldMk cId="1166288788" sldId="306"/>
        </pc:sldMkLst>
        <pc:spChg chg="mod">
          <ac:chgData name="Allyn Pritchard" userId="ae585502-cd8d-4a67-9480-d5913448323d" providerId="ADAL" clId="{C3C25C20-C3D7-43C3-9DBF-7450F3BAD5F8}" dt="2023-03-27T09:16:01.525" v="223" actId="20577"/>
          <ac:spMkLst>
            <pc:docMk/>
            <pc:sldMk cId="1166288788" sldId="306"/>
            <ac:spMk id="3" creationId="{1426CA81-8221-B023-2484-2C48DA4114DA}"/>
          </ac:spMkLst>
        </pc:spChg>
      </pc:sldChg>
      <pc:sldChg chg="modAnim">
        <pc:chgData name="Allyn Pritchard" userId="ae585502-cd8d-4a67-9480-d5913448323d" providerId="ADAL" clId="{C3C25C20-C3D7-43C3-9DBF-7450F3BAD5F8}" dt="2023-03-30T11:13:18.211" v="1870"/>
        <pc:sldMkLst>
          <pc:docMk/>
          <pc:sldMk cId="2539658866" sldId="307"/>
        </pc:sldMkLst>
      </pc:sldChg>
      <pc:sldChg chg="modSp mod modAnim">
        <pc:chgData name="Allyn Pritchard" userId="ae585502-cd8d-4a67-9480-d5913448323d" providerId="ADAL" clId="{C3C25C20-C3D7-43C3-9DBF-7450F3BAD5F8}" dt="2023-03-30T11:13:55.061" v="1876"/>
        <pc:sldMkLst>
          <pc:docMk/>
          <pc:sldMk cId="4079057466" sldId="308"/>
        </pc:sldMkLst>
        <pc:spChg chg="mod">
          <ac:chgData name="Allyn Pritchard" userId="ae585502-cd8d-4a67-9480-d5913448323d" providerId="ADAL" clId="{C3C25C20-C3D7-43C3-9DBF-7450F3BAD5F8}" dt="2023-03-30T09:45:48.443" v="1863" actId="20577"/>
          <ac:spMkLst>
            <pc:docMk/>
            <pc:sldMk cId="4079057466" sldId="308"/>
            <ac:spMk id="10" creationId="{9AF62AA0-559C-43D2-8E5E-CCB0539E668D}"/>
          </ac:spMkLst>
        </pc:spChg>
      </pc:sldChg>
      <pc:sldChg chg="addSp delSp modSp mod ord modAnim">
        <pc:chgData name="Allyn Pritchard" userId="ae585502-cd8d-4a67-9480-d5913448323d" providerId="ADAL" clId="{C3C25C20-C3D7-43C3-9DBF-7450F3BAD5F8}" dt="2023-03-30T11:14:31.944" v="1890"/>
        <pc:sldMkLst>
          <pc:docMk/>
          <pc:sldMk cId="1602110097" sldId="309"/>
        </pc:sldMkLst>
        <pc:spChg chg="mod">
          <ac:chgData name="Allyn Pritchard" userId="ae585502-cd8d-4a67-9480-d5913448323d" providerId="ADAL" clId="{C3C25C20-C3D7-43C3-9DBF-7450F3BAD5F8}" dt="2023-03-27T14:49:38.946" v="1290" actId="20577"/>
          <ac:spMkLst>
            <pc:docMk/>
            <pc:sldMk cId="1602110097" sldId="309"/>
            <ac:spMk id="3" creationId="{B8CB2312-AFD9-357C-046A-28E160048E82}"/>
          </ac:spMkLst>
        </pc:spChg>
        <pc:spChg chg="add del mod">
          <ac:chgData name="Allyn Pritchard" userId="ae585502-cd8d-4a67-9480-d5913448323d" providerId="ADAL" clId="{C3C25C20-C3D7-43C3-9DBF-7450F3BAD5F8}" dt="2023-03-27T14:02:33.908" v="1181"/>
          <ac:spMkLst>
            <pc:docMk/>
            <pc:sldMk cId="1602110097" sldId="309"/>
            <ac:spMk id="6" creationId="{6425F2D3-623E-226B-75D3-CC55BBAEDD0E}"/>
          </ac:spMkLst>
        </pc:spChg>
        <pc:spChg chg="add del mod">
          <ac:chgData name="Allyn Pritchard" userId="ae585502-cd8d-4a67-9480-d5913448323d" providerId="ADAL" clId="{C3C25C20-C3D7-43C3-9DBF-7450F3BAD5F8}" dt="2023-03-27T14:49:13.571" v="1284" actId="478"/>
          <ac:spMkLst>
            <pc:docMk/>
            <pc:sldMk cId="1602110097" sldId="309"/>
            <ac:spMk id="7" creationId="{7CD99D66-F190-A997-048C-5B71F3A83280}"/>
          </ac:spMkLst>
        </pc:spChg>
        <pc:spChg chg="add del mod">
          <ac:chgData name="Allyn Pritchard" userId="ae585502-cd8d-4a67-9480-d5913448323d" providerId="ADAL" clId="{C3C25C20-C3D7-43C3-9DBF-7450F3BAD5F8}" dt="2023-03-27T14:49:07.077" v="1281"/>
          <ac:spMkLst>
            <pc:docMk/>
            <pc:sldMk cId="1602110097" sldId="309"/>
            <ac:spMk id="8" creationId="{41B4C114-2AF6-9973-0DD8-4860E0B97725}"/>
          </ac:spMkLst>
        </pc:spChg>
      </pc:sldChg>
      <pc:sldChg chg="modAnim">
        <pc:chgData name="Allyn Pritchard" userId="ae585502-cd8d-4a67-9480-d5913448323d" providerId="ADAL" clId="{C3C25C20-C3D7-43C3-9DBF-7450F3BAD5F8}" dt="2023-03-30T11:14:37.378" v="1891"/>
        <pc:sldMkLst>
          <pc:docMk/>
          <pc:sldMk cId="529892360" sldId="310"/>
        </pc:sldMkLst>
      </pc:sldChg>
      <pc:sldChg chg="modAnim">
        <pc:chgData name="Allyn Pritchard" userId="ae585502-cd8d-4a67-9480-d5913448323d" providerId="ADAL" clId="{C3C25C20-C3D7-43C3-9DBF-7450F3BAD5F8}" dt="2023-03-30T11:13:41.616" v="1873"/>
        <pc:sldMkLst>
          <pc:docMk/>
          <pc:sldMk cId="1763268254" sldId="311"/>
        </pc:sldMkLst>
      </pc:sldChg>
      <pc:sldChg chg="modAnim">
        <pc:chgData name="Allyn Pritchard" userId="ae585502-cd8d-4a67-9480-d5913448323d" providerId="ADAL" clId="{C3C25C20-C3D7-43C3-9DBF-7450F3BAD5F8}" dt="2023-03-30T11:13:59.694" v="1877"/>
        <pc:sldMkLst>
          <pc:docMk/>
          <pc:sldMk cId="693300228" sldId="312"/>
        </pc:sldMkLst>
      </pc:sldChg>
      <pc:sldChg chg="modSp mod modAnim">
        <pc:chgData name="Allyn Pritchard" userId="ae585502-cd8d-4a67-9480-d5913448323d" providerId="ADAL" clId="{C3C25C20-C3D7-43C3-9DBF-7450F3BAD5F8}" dt="2023-03-30T11:15:38.579" v="1893"/>
        <pc:sldMkLst>
          <pc:docMk/>
          <pc:sldMk cId="2313371821" sldId="313"/>
        </pc:sldMkLst>
        <pc:spChg chg="mod">
          <ac:chgData name="Allyn Pritchard" userId="ae585502-cd8d-4a67-9480-d5913448323d" providerId="ADAL" clId="{C3C25C20-C3D7-43C3-9DBF-7450F3BAD5F8}" dt="2023-03-27T08:37:26.572" v="22" actId="20577"/>
          <ac:spMkLst>
            <pc:docMk/>
            <pc:sldMk cId="2313371821" sldId="313"/>
            <ac:spMk id="10" creationId="{9AF62AA0-559C-43D2-8E5E-CCB0539E668D}"/>
          </ac:spMkLst>
        </pc:spChg>
      </pc:sldChg>
      <pc:sldChg chg="modAnim">
        <pc:chgData name="Allyn Pritchard" userId="ae585502-cd8d-4a67-9480-d5913448323d" providerId="ADAL" clId="{C3C25C20-C3D7-43C3-9DBF-7450F3BAD5F8}" dt="2023-03-30T11:13:46.271" v="1874"/>
        <pc:sldMkLst>
          <pc:docMk/>
          <pc:sldMk cId="863406806" sldId="315"/>
        </pc:sldMkLst>
      </pc:sldChg>
      <pc:sldChg chg="modSp mod modAnim">
        <pc:chgData name="Allyn Pritchard" userId="ae585502-cd8d-4a67-9480-d5913448323d" providerId="ADAL" clId="{C3C25C20-C3D7-43C3-9DBF-7450F3BAD5F8}" dt="2023-03-30T11:13:51.161" v="1875"/>
        <pc:sldMkLst>
          <pc:docMk/>
          <pc:sldMk cId="2970038263" sldId="316"/>
        </pc:sldMkLst>
        <pc:spChg chg="mod">
          <ac:chgData name="Allyn Pritchard" userId="ae585502-cd8d-4a67-9480-d5913448323d" providerId="ADAL" clId="{C3C25C20-C3D7-43C3-9DBF-7450F3BAD5F8}" dt="2023-03-30T09:22:29.324" v="1860" actId="20577"/>
          <ac:spMkLst>
            <pc:docMk/>
            <pc:sldMk cId="2970038263" sldId="316"/>
            <ac:spMk id="10" creationId="{9AF62AA0-559C-43D2-8E5E-CCB0539E668D}"/>
          </ac:spMkLst>
        </pc:spChg>
      </pc:sldChg>
      <pc:sldChg chg="modSp add mod modAnim">
        <pc:chgData name="Allyn Pritchard" userId="ae585502-cd8d-4a67-9480-d5913448323d" providerId="ADAL" clId="{C3C25C20-C3D7-43C3-9DBF-7450F3BAD5F8}" dt="2023-03-30T11:13:22.577" v="1871"/>
        <pc:sldMkLst>
          <pc:docMk/>
          <pc:sldMk cId="663827589" sldId="317"/>
        </pc:sldMkLst>
        <pc:spChg chg="mod">
          <ac:chgData name="Allyn Pritchard" userId="ae585502-cd8d-4a67-9480-d5913448323d" providerId="ADAL" clId="{C3C25C20-C3D7-43C3-9DBF-7450F3BAD5F8}" dt="2023-03-27T09:18:51.780" v="230" actId="20577"/>
          <ac:spMkLst>
            <pc:docMk/>
            <pc:sldMk cId="663827589" sldId="317"/>
            <ac:spMk id="2" creationId="{B65AD245-E1BE-4482-8668-35C46B00D009}"/>
          </ac:spMkLst>
        </pc:spChg>
        <pc:spChg chg="mod">
          <ac:chgData name="Allyn Pritchard" userId="ae585502-cd8d-4a67-9480-d5913448323d" providerId="ADAL" clId="{C3C25C20-C3D7-43C3-9DBF-7450F3BAD5F8}" dt="2023-03-27T14:23:10.038" v="1226" actId="122"/>
          <ac:spMkLst>
            <pc:docMk/>
            <pc:sldMk cId="663827589" sldId="317"/>
            <ac:spMk id="3" creationId="{E7F4DB0A-C173-C58A-9147-65B0F4ED305C}"/>
          </ac:spMkLst>
        </pc:spChg>
      </pc:sldChg>
      <pc:sldChg chg="addSp delSp modSp add mod modAnim">
        <pc:chgData name="Allyn Pritchard" userId="ae585502-cd8d-4a67-9480-d5913448323d" providerId="ADAL" clId="{C3C25C20-C3D7-43C3-9DBF-7450F3BAD5F8}" dt="2023-03-30T11:14:41.345" v="1892"/>
        <pc:sldMkLst>
          <pc:docMk/>
          <pc:sldMk cId="2744124794" sldId="318"/>
        </pc:sldMkLst>
        <pc:spChg chg="mod">
          <ac:chgData name="Allyn Pritchard" userId="ae585502-cd8d-4a67-9480-d5913448323d" providerId="ADAL" clId="{C3C25C20-C3D7-43C3-9DBF-7450F3BAD5F8}" dt="2023-03-27T10:05:39.771" v="845" actId="20577"/>
          <ac:spMkLst>
            <pc:docMk/>
            <pc:sldMk cId="2744124794" sldId="318"/>
            <ac:spMk id="2" creationId="{B65AD245-E1BE-4482-8668-35C46B00D009}"/>
          </ac:spMkLst>
        </pc:spChg>
        <pc:spChg chg="del mod">
          <ac:chgData name="Allyn Pritchard" userId="ae585502-cd8d-4a67-9480-d5913448323d" providerId="ADAL" clId="{C3C25C20-C3D7-43C3-9DBF-7450F3BAD5F8}" dt="2023-03-27T10:05:56.511" v="850" actId="478"/>
          <ac:spMkLst>
            <pc:docMk/>
            <pc:sldMk cId="2744124794" sldId="318"/>
            <ac:spMk id="3" creationId="{B8CB2312-AFD9-357C-046A-28E160048E82}"/>
          </ac:spMkLst>
        </pc:spChg>
        <pc:spChg chg="mod">
          <ac:chgData name="Allyn Pritchard" userId="ae585502-cd8d-4a67-9480-d5913448323d" providerId="ADAL" clId="{C3C25C20-C3D7-43C3-9DBF-7450F3BAD5F8}" dt="2023-03-27T15:30:58.981" v="1857" actId="20577"/>
          <ac:spMkLst>
            <pc:docMk/>
            <pc:sldMk cId="2744124794" sldId="318"/>
            <ac:spMk id="5" creationId="{BF62F40D-BBFC-B169-61A5-2C4D4533CDEC}"/>
          </ac:spMkLst>
        </pc:spChg>
        <pc:picChg chg="mod">
          <ac:chgData name="Allyn Pritchard" userId="ae585502-cd8d-4a67-9480-d5913448323d" providerId="ADAL" clId="{C3C25C20-C3D7-43C3-9DBF-7450F3BAD5F8}" dt="2023-03-27T10:05:43.768" v="847" actId="1076"/>
          <ac:picMkLst>
            <pc:docMk/>
            <pc:sldMk cId="2744124794" sldId="318"/>
            <ac:picMk id="4" creationId="{5636B264-FB6A-6C5A-EF3F-5305E2E7A569}"/>
          </ac:picMkLst>
        </pc:picChg>
        <pc:picChg chg="add mod">
          <ac:chgData name="Allyn Pritchard" userId="ae585502-cd8d-4a67-9480-d5913448323d" providerId="ADAL" clId="{C3C25C20-C3D7-43C3-9DBF-7450F3BAD5F8}" dt="2023-03-27T15:26:53.975" v="1838" actId="1076"/>
          <ac:picMkLst>
            <pc:docMk/>
            <pc:sldMk cId="2744124794" sldId="318"/>
            <ac:picMk id="6" creationId="{59BCF44B-B8FD-14D4-BE62-1A80C60DAB5C}"/>
          </ac:picMkLst>
        </pc:picChg>
      </pc:sldChg>
      <pc:sldChg chg="modSp add mod modAnim">
        <pc:chgData name="Allyn Pritchard" userId="ae585502-cd8d-4a67-9480-d5913448323d" providerId="ADAL" clId="{C3C25C20-C3D7-43C3-9DBF-7450F3BAD5F8}" dt="2023-03-30T11:13:26.878" v="1872"/>
        <pc:sldMkLst>
          <pc:docMk/>
          <pc:sldMk cId="3778823556" sldId="319"/>
        </pc:sldMkLst>
        <pc:spChg chg="mod">
          <ac:chgData name="Allyn Pritchard" userId="ae585502-cd8d-4a67-9480-d5913448323d" providerId="ADAL" clId="{C3C25C20-C3D7-43C3-9DBF-7450F3BAD5F8}" dt="2023-03-27T14:49:53.724" v="1305" actId="20577"/>
          <ac:spMkLst>
            <pc:docMk/>
            <pc:sldMk cId="3778823556" sldId="319"/>
            <ac:spMk id="3" creationId="{E7F4DB0A-C173-C58A-9147-65B0F4ED305C}"/>
          </ac:spMkLst>
        </pc:spChg>
      </pc:sldChg>
    </pc:docChg>
  </pc:docChgLst>
  <pc:docChgLst>
    <pc:chgData name="Allyn Pritchard" userId="ae585502-cd8d-4a67-9480-d5913448323d" providerId="ADAL" clId="{9988C8A9-1DEE-47B3-A693-5E3FDBD100D7}"/>
    <pc:docChg chg="undo redo custSel addSld delSld modSld sldOrd">
      <pc:chgData name="Allyn Pritchard" userId="ae585502-cd8d-4a67-9480-d5913448323d" providerId="ADAL" clId="{9988C8A9-1DEE-47B3-A693-5E3FDBD100D7}" dt="2022-01-17T22:29:34.923" v="3009" actId="20577"/>
      <pc:docMkLst>
        <pc:docMk/>
      </pc:docMkLst>
      <pc:sldChg chg="del">
        <pc:chgData name="Allyn Pritchard" userId="ae585502-cd8d-4a67-9480-d5913448323d" providerId="ADAL" clId="{9988C8A9-1DEE-47B3-A693-5E3FDBD100D7}" dt="2022-01-15T14:23:35.670" v="0" actId="2696"/>
        <pc:sldMkLst>
          <pc:docMk/>
          <pc:sldMk cId="869828731" sldId="256"/>
        </pc:sldMkLst>
      </pc:sldChg>
      <pc:sldChg chg="del">
        <pc:chgData name="Allyn Pritchard" userId="ae585502-cd8d-4a67-9480-d5913448323d" providerId="ADAL" clId="{9988C8A9-1DEE-47B3-A693-5E3FDBD100D7}" dt="2022-01-15T14:23:42.621" v="1" actId="2696"/>
        <pc:sldMkLst>
          <pc:docMk/>
          <pc:sldMk cId="1901605653" sldId="262"/>
        </pc:sldMkLst>
      </pc:sldChg>
      <pc:sldChg chg="del">
        <pc:chgData name="Allyn Pritchard" userId="ae585502-cd8d-4a67-9480-d5913448323d" providerId="ADAL" clId="{9988C8A9-1DEE-47B3-A693-5E3FDBD100D7}" dt="2022-01-15T14:24:02.678" v="3" actId="2696"/>
        <pc:sldMkLst>
          <pc:docMk/>
          <pc:sldMk cId="1739152484" sldId="264"/>
        </pc:sldMkLst>
      </pc:sldChg>
      <pc:sldChg chg="addSp delSp modSp del mod delAnim modAnim">
        <pc:chgData name="Allyn Pritchard" userId="ae585502-cd8d-4a67-9480-d5913448323d" providerId="ADAL" clId="{9988C8A9-1DEE-47B3-A693-5E3FDBD100D7}" dt="2022-01-15T15:01:01.106" v="356" actId="2696"/>
        <pc:sldMkLst>
          <pc:docMk/>
          <pc:sldMk cId="3755103894" sldId="268"/>
        </pc:sldMkLst>
        <pc:spChg chg="del">
          <ac:chgData name="Allyn Pritchard" userId="ae585502-cd8d-4a67-9480-d5913448323d" providerId="ADAL" clId="{9988C8A9-1DEE-47B3-A693-5E3FDBD100D7}" dt="2022-01-15T14:34:36.600" v="44" actId="478"/>
          <ac:spMkLst>
            <pc:docMk/>
            <pc:sldMk cId="3755103894" sldId="268"/>
            <ac:spMk id="2" creationId="{1381BEAB-B705-4AF2-A8F6-D7F424A5C01F}"/>
          </ac:spMkLst>
        </pc:spChg>
        <pc:spChg chg="add mod">
          <ac:chgData name="Allyn Pritchard" userId="ae585502-cd8d-4a67-9480-d5913448323d" providerId="ADAL" clId="{9988C8A9-1DEE-47B3-A693-5E3FDBD100D7}" dt="2022-01-15T14:47:12.501" v="235" actId="1076"/>
          <ac:spMkLst>
            <pc:docMk/>
            <pc:sldMk cId="3755103894" sldId="268"/>
            <ac:spMk id="8" creationId="{F7595A5E-C84C-43FF-A361-22FE447019C8}"/>
          </ac:spMkLst>
        </pc:spChg>
        <pc:spChg chg="add mod">
          <ac:chgData name="Allyn Pritchard" userId="ae585502-cd8d-4a67-9480-d5913448323d" providerId="ADAL" clId="{9988C8A9-1DEE-47B3-A693-5E3FDBD100D7}" dt="2022-01-15T14:51:13.503" v="267" actId="20577"/>
          <ac:spMkLst>
            <pc:docMk/>
            <pc:sldMk cId="3755103894" sldId="268"/>
            <ac:spMk id="9" creationId="{6E5D02D8-598E-4E23-9478-AE48AE1251E0}"/>
          </ac:spMkLst>
        </pc:spChg>
        <pc:spChg chg="mod">
          <ac:chgData name="Allyn Pritchard" userId="ae585502-cd8d-4a67-9480-d5913448323d" providerId="ADAL" clId="{9988C8A9-1DEE-47B3-A693-5E3FDBD100D7}" dt="2022-01-15T14:41:17.281" v="112" actId="20577"/>
          <ac:spMkLst>
            <pc:docMk/>
            <pc:sldMk cId="3755103894" sldId="268"/>
            <ac:spMk id="11" creationId="{7493ED56-DB12-49E7-A235-28B50266D615}"/>
          </ac:spMkLst>
        </pc:spChg>
        <pc:spChg chg="mod">
          <ac:chgData name="Allyn Pritchard" userId="ae585502-cd8d-4a67-9480-d5913448323d" providerId="ADAL" clId="{9988C8A9-1DEE-47B3-A693-5E3FDBD100D7}" dt="2022-01-15T14:45:20.689" v="162" actId="5793"/>
          <ac:spMkLst>
            <pc:docMk/>
            <pc:sldMk cId="3755103894" sldId="268"/>
            <ac:spMk id="13" creationId="{1999FF45-5888-4956-A575-E2A632CC5AE7}"/>
          </ac:spMkLst>
        </pc:spChg>
        <pc:spChg chg="del mod">
          <ac:chgData name="Allyn Pritchard" userId="ae585502-cd8d-4a67-9480-d5913448323d" providerId="ADAL" clId="{9988C8A9-1DEE-47B3-A693-5E3FDBD100D7}" dt="2022-01-15T14:38:20.254" v="59" actId="478"/>
          <ac:spMkLst>
            <pc:docMk/>
            <pc:sldMk cId="3755103894" sldId="268"/>
            <ac:spMk id="14" creationId="{D166CF17-8B5B-493E-8D93-872CF07858F4}"/>
          </ac:spMkLst>
        </pc:spChg>
        <pc:picChg chg="add del mod">
          <ac:chgData name="Allyn Pritchard" userId="ae585502-cd8d-4a67-9480-d5913448323d" providerId="ADAL" clId="{9988C8A9-1DEE-47B3-A693-5E3FDBD100D7}" dt="2022-01-15T14:54:57.964" v="271" actId="478"/>
          <ac:picMkLst>
            <pc:docMk/>
            <pc:sldMk cId="3755103894" sldId="268"/>
            <ac:picMk id="4" creationId="{8A887F08-A641-45A1-90D5-1B990C0964D6}"/>
          </ac:picMkLst>
        </pc:picChg>
        <pc:picChg chg="add del mod">
          <ac:chgData name="Allyn Pritchard" userId="ae585502-cd8d-4a67-9480-d5913448323d" providerId="ADAL" clId="{9988C8A9-1DEE-47B3-A693-5E3FDBD100D7}" dt="2022-01-15T14:55:02.073" v="273" actId="478"/>
          <ac:picMkLst>
            <pc:docMk/>
            <pc:sldMk cId="3755103894" sldId="268"/>
            <ac:picMk id="6" creationId="{4B436620-6302-4E42-9043-9F71B57A4680}"/>
          </ac:picMkLst>
        </pc:picChg>
        <pc:picChg chg="del">
          <ac:chgData name="Allyn Pritchard" userId="ae585502-cd8d-4a67-9480-d5913448323d" providerId="ADAL" clId="{9988C8A9-1DEE-47B3-A693-5E3FDBD100D7}" dt="2022-01-15T14:32:09.393" v="11" actId="478"/>
          <ac:picMkLst>
            <pc:docMk/>
            <pc:sldMk cId="3755103894" sldId="268"/>
            <ac:picMk id="7" creationId="{06BD4F4D-FB7B-426A-960F-48FEFEF3FB21}"/>
          </ac:picMkLst>
        </pc:picChg>
        <pc:picChg chg="add del mod">
          <ac:chgData name="Allyn Pritchard" userId="ae585502-cd8d-4a67-9480-d5913448323d" providerId="ADAL" clId="{9988C8A9-1DEE-47B3-A693-5E3FDBD100D7}" dt="2022-01-15T14:55:31.824" v="280" actId="478"/>
          <ac:picMkLst>
            <pc:docMk/>
            <pc:sldMk cId="3755103894" sldId="268"/>
            <ac:picMk id="15" creationId="{2FB99710-67B4-46EC-89A0-8394970A2FB1}"/>
          </ac:picMkLst>
        </pc:picChg>
        <pc:picChg chg="add del mod">
          <ac:chgData name="Allyn Pritchard" userId="ae585502-cd8d-4a67-9480-d5913448323d" providerId="ADAL" clId="{9988C8A9-1DEE-47B3-A693-5E3FDBD100D7}" dt="2022-01-15T14:56:28.856" v="297" actId="478"/>
          <ac:picMkLst>
            <pc:docMk/>
            <pc:sldMk cId="3755103894" sldId="268"/>
            <ac:picMk id="17" creationId="{676CC296-9470-4CA6-B05D-90178A5800E6}"/>
          </ac:picMkLst>
        </pc:picChg>
        <pc:picChg chg="add del mod">
          <ac:chgData name="Allyn Pritchard" userId="ae585502-cd8d-4a67-9480-d5913448323d" providerId="ADAL" clId="{9988C8A9-1DEE-47B3-A693-5E3FDBD100D7}" dt="2022-01-15T14:56:59.622" v="303" actId="478"/>
          <ac:picMkLst>
            <pc:docMk/>
            <pc:sldMk cId="3755103894" sldId="268"/>
            <ac:picMk id="19" creationId="{994C3585-2A32-401B-BCA6-0CEBDA90E622}"/>
          </ac:picMkLst>
        </pc:picChg>
        <pc:picChg chg="add del mod">
          <ac:chgData name="Allyn Pritchard" userId="ae585502-cd8d-4a67-9480-d5913448323d" providerId="ADAL" clId="{9988C8A9-1DEE-47B3-A693-5E3FDBD100D7}" dt="2022-01-15T14:57:51.887" v="310" actId="478"/>
          <ac:picMkLst>
            <pc:docMk/>
            <pc:sldMk cId="3755103894" sldId="268"/>
            <ac:picMk id="21" creationId="{04D6380A-40C7-460D-B664-58F5B084EA18}"/>
          </ac:picMkLst>
        </pc:picChg>
        <pc:picChg chg="add del mod">
          <ac:chgData name="Allyn Pritchard" userId="ae585502-cd8d-4a67-9480-d5913448323d" providerId="ADAL" clId="{9988C8A9-1DEE-47B3-A693-5E3FDBD100D7}" dt="2022-01-15T14:58:35.809" v="320" actId="478"/>
          <ac:picMkLst>
            <pc:docMk/>
            <pc:sldMk cId="3755103894" sldId="268"/>
            <ac:picMk id="23" creationId="{8F4E8C02-23DC-47E3-892B-7AD97FF0A9A4}"/>
          </ac:picMkLst>
        </pc:picChg>
        <pc:picChg chg="add del mod">
          <ac:chgData name="Allyn Pritchard" userId="ae585502-cd8d-4a67-9480-d5913448323d" providerId="ADAL" clId="{9988C8A9-1DEE-47B3-A693-5E3FDBD100D7}" dt="2022-01-15T14:58:52.199" v="325" actId="478"/>
          <ac:picMkLst>
            <pc:docMk/>
            <pc:sldMk cId="3755103894" sldId="268"/>
            <ac:picMk id="25" creationId="{8F043F8C-1B2B-40A4-BF69-1602AA72B0D6}"/>
          </ac:picMkLst>
        </pc:picChg>
        <pc:picChg chg="add del mod">
          <ac:chgData name="Allyn Pritchard" userId="ae585502-cd8d-4a67-9480-d5913448323d" providerId="ADAL" clId="{9988C8A9-1DEE-47B3-A693-5E3FDBD100D7}" dt="2022-01-15T15:00:17.392" v="340" actId="478"/>
          <ac:picMkLst>
            <pc:docMk/>
            <pc:sldMk cId="3755103894" sldId="268"/>
            <ac:picMk id="27" creationId="{D81B57E3-F3A2-47A2-80A9-B56588266E90}"/>
          </ac:picMkLst>
        </pc:picChg>
      </pc:sldChg>
      <pc:sldChg chg="del">
        <pc:chgData name="Allyn Pritchard" userId="ae585502-cd8d-4a67-9480-d5913448323d" providerId="ADAL" clId="{9988C8A9-1DEE-47B3-A693-5E3FDBD100D7}" dt="2022-01-15T14:24:12.854" v="4" actId="2696"/>
        <pc:sldMkLst>
          <pc:docMk/>
          <pc:sldMk cId="1221586472" sldId="269"/>
        </pc:sldMkLst>
      </pc:sldChg>
      <pc:sldChg chg="del">
        <pc:chgData name="Allyn Pritchard" userId="ae585502-cd8d-4a67-9480-d5913448323d" providerId="ADAL" clId="{9988C8A9-1DEE-47B3-A693-5E3FDBD100D7}" dt="2022-01-15T14:24:12.854" v="4" actId="2696"/>
        <pc:sldMkLst>
          <pc:docMk/>
          <pc:sldMk cId="37290682" sldId="270"/>
        </pc:sldMkLst>
      </pc:sldChg>
      <pc:sldChg chg="del">
        <pc:chgData name="Allyn Pritchard" userId="ae585502-cd8d-4a67-9480-d5913448323d" providerId="ADAL" clId="{9988C8A9-1DEE-47B3-A693-5E3FDBD100D7}" dt="2022-01-15T14:24:12.854" v="4" actId="2696"/>
        <pc:sldMkLst>
          <pc:docMk/>
          <pc:sldMk cId="1629947890" sldId="271"/>
        </pc:sldMkLst>
      </pc:sldChg>
      <pc:sldChg chg="del">
        <pc:chgData name="Allyn Pritchard" userId="ae585502-cd8d-4a67-9480-d5913448323d" providerId="ADAL" clId="{9988C8A9-1DEE-47B3-A693-5E3FDBD100D7}" dt="2022-01-15T14:24:12.854" v="4" actId="2696"/>
        <pc:sldMkLst>
          <pc:docMk/>
          <pc:sldMk cId="1134561510" sldId="272"/>
        </pc:sldMkLst>
      </pc:sldChg>
      <pc:sldChg chg="del">
        <pc:chgData name="Allyn Pritchard" userId="ae585502-cd8d-4a67-9480-d5913448323d" providerId="ADAL" clId="{9988C8A9-1DEE-47B3-A693-5E3FDBD100D7}" dt="2022-01-15T14:24:02.678" v="3" actId="2696"/>
        <pc:sldMkLst>
          <pc:docMk/>
          <pc:sldMk cId="1012357606" sldId="273"/>
        </pc:sldMkLst>
      </pc:sldChg>
      <pc:sldChg chg="del">
        <pc:chgData name="Allyn Pritchard" userId="ae585502-cd8d-4a67-9480-d5913448323d" providerId="ADAL" clId="{9988C8A9-1DEE-47B3-A693-5E3FDBD100D7}" dt="2022-01-15T14:24:02.678" v="3" actId="2696"/>
        <pc:sldMkLst>
          <pc:docMk/>
          <pc:sldMk cId="2664163036" sldId="274"/>
        </pc:sldMkLst>
      </pc:sldChg>
      <pc:sldChg chg="modSp del mod">
        <pc:chgData name="Allyn Pritchard" userId="ae585502-cd8d-4a67-9480-d5913448323d" providerId="ADAL" clId="{9988C8A9-1DEE-47B3-A693-5E3FDBD100D7}" dt="2022-01-15T14:37:29.363" v="56" actId="2696"/>
        <pc:sldMkLst>
          <pc:docMk/>
          <pc:sldMk cId="289043516" sldId="275"/>
        </pc:sldMkLst>
        <pc:picChg chg="mod">
          <ac:chgData name="Allyn Pritchard" userId="ae585502-cd8d-4a67-9480-d5913448323d" providerId="ADAL" clId="{9988C8A9-1DEE-47B3-A693-5E3FDBD100D7}" dt="2022-01-15T14:36:19.398" v="53" actId="1076"/>
          <ac:picMkLst>
            <pc:docMk/>
            <pc:sldMk cId="289043516" sldId="275"/>
            <ac:picMk id="16" creationId="{E3344F4E-DCA3-4299-9C51-FD31780D05E6}"/>
          </ac:picMkLst>
        </pc:picChg>
      </pc:sldChg>
      <pc:sldChg chg="delSp modSp del mod delAnim">
        <pc:chgData name="Allyn Pritchard" userId="ae585502-cd8d-4a67-9480-d5913448323d" providerId="ADAL" clId="{9988C8A9-1DEE-47B3-A693-5E3FDBD100D7}" dt="2022-01-15T15:02:47.509" v="361" actId="2696"/>
        <pc:sldMkLst>
          <pc:docMk/>
          <pc:sldMk cId="1753234717" sldId="276"/>
        </pc:sldMkLst>
        <pc:spChg chg="mod">
          <ac:chgData name="Allyn Pritchard" userId="ae585502-cd8d-4a67-9480-d5913448323d" providerId="ADAL" clId="{9988C8A9-1DEE-47B3-A693-5E3FDBD100D7}" dt="2022-01-15T14:24:38.233" v="9" actId="27636"/>
          <ac:spMkLst>
            <pc:docMk/>
            <pc:sldMk cId="1753234717" sldId="276"/>
            <ac:spMk id="14" creationId="{D166CF17-8B5B-493E-8D93-872CF07858F4}"/>
          </ac:spMkLst>
        </pc:spChg>
        <pc:picChg chg="del">
          <ac:chgData name="Allyn Pritchard" userId="ae585502-cd8d-4a67-9480-d5913448323d" providerId="ADAL" clId="{9988C8A9-1DEE-47B3-A693-5E3FDBD100D7}" dt="2022-01-15T14:24:34.689" v="6" actId="478"/>
          <ac:picMkLst>
            <pc:docMk/>
            <pc:sldMk cId="1753234717" sldId="276"/>
            <ac:picMk id="5" creationId="{AE7EB37C-208C-41BF-A805-D451F8EA12AD}"/>
          </ac:picMkLst>
        </pc:picChg>
        <pc:picChg chg="del">
          <ac:chgData name="Allyn Pritchard" userId="ae585502-cd8d-4a67-9480-d5913448323d" providerId="ADAL" clId="{9988C8A9-1DEE-47B3-A693-5E3FDBD100D7}" dt="2022-01-15T14:24:35.402" v="7" actId="478"/>
          <ac:picMkLst>
            <pc:docMk/>
            <pc:sldMk cId="1753234717" sldId="276"/>
            <ac:picMk id="6" creationId="{A3DCA479-0A9E-43F1-9787-C005CE69B9A0}"/>
          </ac:picMkLst>
        </pc:picChg>
        <pc:picChg chg="del">
          <ac:chgData name="Allyn Pritchard" userId="ae585502-cd8d-4a67-9480-d5913448323d" providerId="ADAL" clId="{9988C8A9-1DEE-47B3-A693-5E3FDBD100D7}" dt="2022-01-15T14:24:38.763" v="10" actId="478"/>
          <ac:picMkLst>
            <pc:docMk/>
            <pc:sldMk cId="1753234717" sldId="276"/>
            <ac:picMk id="16" creationId="{E3344F4E-DCA3-4299-9C51-FD31780D05E6}"/>
          </ac:picMkLst>
        </pc:picChg>
      </pc:sldChg>
      <pc:sldChg chg="del">
        <pc:chgData name="Allyn Pritchard" userId="ae585502-cd8d-4a67-9480-d5913448323d" providerId="ADAL" clId="{9988C8A9-1DEE-47B3-A693-5E3FDBD100D7}" dt="2022-01-15T14:24:29.874" v="5" actId="2696"/>
        <pc:sldMkLst>
          <pc:docMk/>
          <pc:sldMk cId="200207854" sldId="277"/>
        </pc:sldMkLst>
      </pc:sldChg>
      <pc:sldChg chg="del">
        <pc:chgData name="Allyn Pritchard" userId="ae585502-cd8d-4a67-9480-d5913448323d" providerId="ADAL" clId="{9988C8A9-1DEE-47B3-A693-5E3FDBD100D7}" dt="2022-01-15T15:34:40.648" v="510" actId="2696"/>
        <pc:sldMkLst>
          <pc:docMk/>
          <pc:sldMk cId="1052912928" sldId="278"/>
        </pc:sldMkLst>
      </pc:sldChg>
      <pc:sldChg chg="addSp delSp modSp add mod ord setBg delAnim setClrOvrMap">
        <pc:chgData name="Allyn Pritchard" userId="ae585502-cd8d-4a67-9480-d5913448323d" providerId="ADAL" clId="{9988C8A9-1DEE-47B3-A693-5E3FDBD100D7}" dt="2022-01-15T15:34:30.270" v="509" actId="26606"/>
        <pc:sldMkLst>
          <pc:docMk/>
          <pc:sldMk cId="1805437486" sldId="279"/>
        </pc:sldMkLst>
        <pc:spChg chg="del">
          <ac:chgData name="Allyn Pritchard" userId="ae585502-cd8d-4a67-9480-d5913448323d" providerId="ADAL" clId="{9988C8A9-1DEE-47B3-A693-5E3FDBD100D7}" dt="2022-01-15T14:34:39.507" v="45" actId="478"/>
          <ac:spMkLst>
            <pc:docMk/>
            <pc:sldMk cId="1805437486" sldId="279"/>
            <ac:spMk id="2" creationId="{300773B0-F8EE-4772-A237-67CEBA2840B5}"/>
          </ac:spMkLst>
        </pc:spChg>
        <pc:spChg chg="add del">
          <ac:chgData name="Allyn Pritchard" userId="ae585502-cd8d-4a67-9480-d5913448323d" providerId="ADAL" clId="{9988C8A9-1DEE-47B3-A693-5E3FDBD100D7}" dt="2022-01-15T15:34:30.270" v="509" actId="26606"/>
          <ac:spMkLst>
            <pc:docMk/>
            <pc:sldMk cId="1805437486" sldId="279"/>
            <ac:spMk id="10" creationId="{B670DBD5-770C-4383-9F54-5B86E86BD5BB}"/>
          </ac:spMkLst>
        </pc:spChg>
        <pc:spChg chg="mod">
          <ac:chgData name="Allyn Pritchard" userId="ae585502-cd8d-4a67-9480-d5913448323d" providerId="ADAL" clId="{9988C8A9-1DEE-47B3-A693-5E3FDBD100D7}" dt="2022-01-15T15:34:30.270" v="509" actId="26606"/>
          <ac:spMkLst>
            <pc:docMk/>
            <pc:sldMk cId="1805437486" sldId="279"/>
            <ac:spMk id="11" creationId="{7493ED56-DB12-49E7-A235-28B50266D615}"/>
          </ac:spMkLst>
        </pc:spChg>
        <pc:spChg chg="del mod">
          <ac:chgData name="Allyn Pritchard" userId="ae585502-cd8d-4a67-9480-d5913448323d" providerId="ADAL" clId="{9988C8A9-1DEE-47B3-A693-5E3FDBD100D7}" dt="2022-01-15T14:32:34.630" v="15" actId="478"/>
          <ac:spMkLst>
            <pc:docMk/>
            <pc:sldMk cId="1805437486" sldId="279"/>
            <ac:spMk id="13" creationId="{1999FF45-5888-4956-A575-E2A632CC5AE7}"/>
          </ac:spMkLst>
        </pc:spChg>
        <pc:spChg chg="del mod">
          <ac:chgData name="Allyn Pritchard" userId="ae585502-cd8d-4a67-9480-d5913448323d" providerId="ADAL" clId="{9988C8A9-1DEE-47B3-A693-5E3FDBD100D7}" dt="2022-01-15T14:32:58.779" v="24" actId="478"/>
          <ac:spMkLst>
            <pc:docMk/>
            <pc:sldMk cId="1805437486" sldId="279"/>
            <ac:spMk id="14" creationId="{D166CF17-8B5B-493E-8D93-872CF07858F4}"/>
          </ac:spMkLst>
        </pc:spChg>
        <pc:spChg chg="add del">
          <ac:chgData name="Allyn Pritchard" userId="ae585502-cd8d-4a67-9480-d5913448323d" providerId="ADAL" clId="{9988C8A9-1DEE-47B3-A693-5E3FDBD100D7}" dt="2022-01-15T15:34:30.270" v="509" actId="26606"/>
          <ac:spMkLst>
            <pc:docMk/>
            <pc:sldMk cId="1805437486" sldId="279"/>
            <ac:spMk id="16" creationId="{025E2AA9-10C9-4A14-BEA3-064CD0131100}"/>
          </ac:spMkLst>
        </pc:spChg>
        <pc:spChg chg="add del">
          <ac:chgData name="Allyn Pritchard" userId="ae585502-cd8d-4a67-9480-d5913448323d" providerId="ADAL" clId="{9988C8A9-1DEE-47B3-A693-5E3FDBD100D7}" dt="2022-01-15T15:34:30.270" v="509" actId="26606"/>
          <ac:spMkLst>
            <pc:docMk/>
            <pc:sldMk cId="1805437486" sldId="279"/>
            <ac:spMk id="18" creationId="{F076F371-EE61-49EA-AA2A-3582C3AC9BCD}"/>
          </ac:spMkLst>
        </pc:spChg>
        <pc:picChg chg="add del mod">
          <ac:chgData name="Allyn Pritchard" userId="ae585502-cd8d-4a67-9480-d5913448323d" providerId="ADAL" clId="{9988C8A9-1DEE-47B3-A693-5E3FDBD100D7}" dt="2022-01-15T15:34:30.270" v="509" actId="26606"/>
          <ac:picMkLst>
            <pc:docMk/>
            <pc:sldMk cId="1805437486" sldId="279"/>
            <ac:picMk id="4" creationId="{2D56909B-F463-4C99-90F4-A42F7A3676EB}"/>
          </ac:picMkLst>
        </pc:picChg>
        <pc:picChg chg="add del mod">
          <ac:chgData name="Allyn Pritchard" userId="ae585502-cd8d-4a67-9480-d5913448323d" providerId="ADAL" clId="{9988C8A9-1DEE-47B3-A693-5E3FDBD100D7}" dt="2022-01-15T15:34:29.221" v="507"/>
          <ac:picMkLst>
            <pc:docMk/>
            <pc:sldMk cId="1805437486" sldId="279"/>
            <ac:picMk id="6" creationId="{C823DAE6-9F6A-49F7-98AC-C9608D3D40A1}"/>
          </ac:picMkLst>
        </pc:picChg>
      </pc:sldChg>
      <pc:sldChg chg="del">
        <pc:chgData name="Allyn Pritchard" userId="ae585502-cd8d-4a67-9480-d5913448323d" providerId="ADAL" clId="{9988C8A9-1DEE-47B3-A693-5E3FDBD100D7}" dt="2022-01-15T14:24:12.854" v="4" actId="2696"/>
        <pc:sldMkLst>
          <pc:docMk/>
          <pc:sldMk cId="2401873429" sldId="279"/>
        </pc:sldMkLst>
      </pc:sldChg>
      <pc:sldChg chg="addSp delSp modSp new del mod">
        <pc:chgData name="Allyn Pritchard" userId="ae585502-cd8d-4a67-9480-d5913448323d" providerId="ADAL" clId="{9988C8A9-1DEE-47B3-A693-5E3FDBD100D7}" dt="2022-01-15T14:58:34.343" v="319" actId="2696"/>
        <pc:sldMkLst>
          <pc:docMk/>
          <pc:sldMk cId="1321413889" sldId="280"/>
        </pc:sldMkLst>
        <pc:spChg chg="del">
          <ac:chgData name="Allyn Pritchard" userId="ae585502-cd8d-4a67-9480-d5913448323d" providerId="ADAL" clId="{9988C8A9-1DEE-47B3-A693-5E3FDBD100D7}" dt="2022-01-15T14:57:04.320" v="304"/>
          <ac:spMkLst>
            <pc:docMk/>
            <pc:sldMk cId="1321413889" sldId="280"/>
            <ac:spMk id="3" creationId="{FD5F1997-1EE6-4455-A7AB-9C8B25BCCE03}"/>
          </ac:spMkLst>
        </pc:spChg>
        <pc:spChg chg="add del mod">
          <ac:chgData name="Allyn Pritchard" userId="ae585502-cd8d-4a67-9480-d5913448323d" providerId="ADAL" clId="{9988C8A9-1DEE-47B3-A693-5E3FDBD100D7}" dt="2022-01-15T14:58:18.295" v="316"/>
          <ac:spMkLst>
            <pc:docMk/>
            <pc:sldMk cId="1321413889" sldId="280"/>
            <ac:spMk id="8" creationId="{CA3BF0A6-00A1-452E-8871-EBE3E52E9BCB}"/>
          </ac:spMkLst>
        </pc:spChg>
        <pc:picChg chg="add del mod">
          <ac:chgData name="Allyn Pritchard" userId="ae585502-cd8d-4a67-9480-d5913448323d" providerId="ADAL" clId="{9988C8A9-1DEE-47B3-A693-5E3FDBD100D7}" dt="2022-01-15T14:58:15.253" v="315" actId="478"/>
          <ac:picMkLst>
            <pc:docMk/>
            <pc:sldMk cId="1321413889" sldId="280"/>
            <ac:picMk id="6" creationId="{138B3A1D-C64E-4811-A4A6-EA31FB50A559}"/>
          </ac:picMkLst>
        </pc:picChg>
        <pc:picChg chg="add mod">
          <ac:chgData name="Allyn Pritchard" userId="ae585502-cd8d-4a67-9480-d5913448323d" providerId="ADAL" clId="{9988C8A9-1DEE-47B3-A693-5E3FDBD100D7}" dt="2022-01-15T14:58:19.888" v="318" actId="962"/>
          <ac:picMkLst>
            <pc:docMk/>
            <pc:sldMk cId="1321413889" sldId="280"/>
            <ac:picMk id="10" creationId="{818F13A0-4CFC-437F-BBB1-DBA262B3C8E6}"/>
          </ac:picMkLst>
        </pc:picChg>
      </pc:sldChg>
      <pc:sldChg chg="addSp delSp modSp new mod setBg modAnim setClrOvrMap">
        <pc:chgData name="Allyn Pritchard" userId="ae585502-cd8d-4a67-9480-d5913448323d" providerId="ADAL" clId="{9988C8A9-1DEE-47B3-A693-5E3FDBD100D7}" dt="2022-01-17T22:25:04.819" v="2990" actId="20577"/>
        <pc:sldMkLst>
          <pc:docMk/>
          <pc:sldMk cId="1876723691" sldId="280"/>
        </pc:sldMkLst>
        <pc:spChg chg="mod ord">
          <ac:chgData name="Allyn Pritchard" userId="ae585502-cd8d-4a67-9480-d5913448323d" providerId="ADAL" clId="{9988C8A9-1DEE-47B3-A693-5E3FDBD100D7}" dt="2022-01-15T15:45:33.369" v="546" actId="1076"/>
          <ac:spMkLst>
            <pc:docMk/>
            <pc:sldMk cId="1876723691" sldId="280"/>
            <ac:spMk id="2" creationId="{B65AD245-E1BE-4482-8668-35C46B00D009}"/>
          </ac:spMkLst>
        </pc:spChg>
        <pc:spChg chg="del">
          <ac:chgData name="Allyn Pritchard" userId="ae585502-cd8d-4a67-9480-d5913448323d" providerId="ADAL" clId="{9988C8A9-1DEE-47B3-A693-5E3FDBD100D7}" dt="2022-01-15T14:59:22.368" v="331"/>
          <ac:spMkLst>
            <pc:docMk/>
            <pc:sldMk cId="1876723691" sldId="280"/>
            <ac:spMk id="3" creationId="{61441ACB-F25D-4B71-A160-73ED3C98CD82}"/>
          </ac:spMkLst>
        </pc:spChg>
        <pc:spChg chg="del mod">
          <ac:chgData name="Allyn Pritchard" userId="ae585502-cd8d-4a67-9480-d5913448323d" providerId="ADAL" clId="{9988C8A9-1DEE-47B3-A693-5E3FDBD100D7}" dt="2022-01-15T14:59:52.130" v="335" actId="478"/>
          <ac:spMkLst>
            <pc:docMk/>
            <pc:sldMk cId="1876723691" sldId="280"/>
            <ac:spMk id="4" creationId="{E0DF8FAC-F3B7-4E99-9B21-59941728A099}"/>
          </ac:spMkLst>
        </pc:spChg>
        <pc:spChg chg="add mod">
          <ac:chgData name="Allyn Pritchard" userId="ae585502-cd8d-4a67-9480-d5913448323d" providerId="ADAL" clId="{9988C8A9-1DEE-47B3-A693-5E3FDBD100D7}" dt="2022-01-17T22:25:04.819" v="2990" actId="20577"/>
          <ac:spMkLst>
            <pc:docMk/>
            <pc:sldMk cId="1876723691" sldId="280"/>
            <ac:spMk id="7" creationId="{9E431CDE-74B1-4181-8418-6BEE012B78CD}"/>
          </ac:spMkLst>
        </pc:spChg>
        <pc:spChg chg="add mod">
          <ac:chgData name="Allyn Pritchard" userId="ae585502-cd8d-4a67-9480-d5913448323d" providerId="ADAL" clId="{9988C8A9-1DEE-47B3-A693-5E3FDBD100D7}" dt="2022-01-15T15:45:23.743" v="545" actId="1076"/>
          <ac:spMkLst>
            <pc:docMk/>
            <pc:sldMk cId="1876723691" sldId="280"/>
            <ac:spMk id="10" creationId="{9AF62AA0-559C-43D2-8E5E-CCB0539E668D}"/>
          </ac:spMkLst>
        </pc:spChg>
        <pc:spChg chg="add del">
          <ac:chgData name="Allyn Pritchard" userId="ae585502-cd8d-4a67-9480-d5913448323d" providerId="ADAL" clId="{9988C8A9-1DEE-47B3-A693-5E3FDBD100D7}" dt="2022-01-15T15:00:02.235" v="337" actId="26606"/>
          <ac:spMkLst>
            <pc:docMk/>
            <pc:sldMk cId="1876723691" sldId="280"/>
            <ac:spMk id="13" creationId="{A81E7530-396C-45F0-92F4-A885648D1631}"/>
          </ac:spMkLst>
        </pc:spChg>
        <pc:spChg chg="add del">
          <ac:chgData name="Allyn Pritchard" userId="ae585502-cd8d-4a67-9480-d5913448323d" providerId="ADAL" clId="{9988C8A9-1DEE-47B3-A693-5E3FDBD100D7}" dt="2022-01-15T15:00:02.235" v="337" actId="26606"/>
          <ac:spMkLst>
            <pc:docMk/>
            <pc:sldMk cId="1876723691" sldId="280"/>
            <ac:spMk id="15" creationId="{7316481C-0A49-4796-812B-0D64F063B720}"/>
          </ac:spMkLst>
        </pc:spChg>
        <pc:spChg chg="add del">
          <ac:chgData name="Allyn Pritchard" userId="ae585502-cd8d-4a67-9480-d5913448323d" providerId="ADAL" clId="{9988C8A9-1DEE-47B3-A693-5E3FDBD100D7}" dt="2022-01-15T15:00:02.235" v="337" actId="26606"/>
          <ac:spMkLst>
            <pc:docMk/>
            <pc:sldMk cId="1876723691" sldId="280"/>
            <ac:spMk id="17" creationId="{A5271697-90F1-4A23-8EF2-0179F2EAFACB}"/>
          </ac:spMkLst>
        </pc:spChg>
        <pc:spChg chg="add del">
          <ac:chgData name="Allyn Pritchard" userId="ae585502-cd8d-4a67-9480-d5913448323d" providerId="ADAL" clId="{9988C8A9-1DEE-47B3-A693-5E3FDBD100D7}" dt="2022-01-15T15:00:02.235" v="337" actId="26606"/>
          <ac:spMkLst>
            <pc:docMk/>
            <pc:sldMk cId="1876723691" sldId="280"/>
            <ac:spMk id="41" creationId="{D9F5512A-48E1-4C07-B75E-3CCC517B6804}"/>
          </ac:spMkLst>
        </pc:spChg>
        <pc:spChg chg="add del">
          <ac:chgData name="Allyn Pritchard" userId="ae585502-cd8d-4a67-9480-d5913448323d" providerId="ADAL" clId="{9988C8A9-1DEE-47B3-A693-5E3FDBD100D7}" dt="2022-01-15T15:30:27.031" v="469" actId="26606"/>
          <ac:spMkLst>
            <pc:docMk/>
            <pc:sldMk cId="1876723691" sldId="280"/>
            <ac:spMk id="46" creationId="{8F23F8A3-8FD7-4779-8323-FDC26BE99889}"/>
          </ac:spMkLst>
        </pc:spChg>
        <pc:spChg chg="add del">
          <ac:chgData name="Allyn Pritchard" userId="ae585502-cd8d-4a67-9480-d5913448323d" providerId="ADAL" clId="{9988C8A9-1DEE-47B3-A693-5E3FDBD100D7}" dt="2022-01-15T15:30:27.031" v="469" actId="26606"/>
          <ac:spMkLst>
            <pc:docMk/>
            <pc:sldMk cId="1876723691" sldId="280"/>
            <ac:spMk id="48" creationId="{F605C4CC-A25C-416F-8333-7CB7DC97D870}"/>
          </ac:spMkLst>
        </pc:spChg>
        <pc:spChg chg="add">
          <ac:chgData name="Allyn Pritchard" userId="ae585502-cd8d-4a67-9480-d5913448323d" providerId="ADAL" clId="{9988C8A9-1DEE-47B3-A693-5E3FDBD100D7}" dt="2022-01-15T15:30:27.031" v="469" actId="26606"/>
          <ac:spMkLst>
            <pc:docMk/>
            <pc:sldMk cId="1876723691" sldId="280"/>
            <ac:spMk id="50" creationId="{CF62D2A7-8207-488C-9F46-316BA81A16C8}"/>
          </ac:spMkLst>
        </pc:spChg>
        <pc:spChg chg="add del">
          <ac:chgData name="Allyn Pritchard" userId="ae585502-cd8d-4a67-9480-d5913448323d" providerId="ADAL" clId="{9988C8A9-1DEE-47B3-A693-5E3FDBD100D7}" dt="2022-01-15T15:02:35.533" v="360" actId="26606"/>
          <ac:spMkLst>
            <pc:docMk/>
            <pc:sldMk cId="1876723691" sldId="280"/>
            <ac:spMk id="53" creationId="{9AA72BD9-2C5A-4EDC-931F-5AA08EACA0F3}"/>
          </ac:spMkLst>
        </pc:spChg>
        <pc:spChg chg="add del">
          <ac:chgData name="Allyn Pritchard" userId="ae585502-cd8d-4a67-9480-d5913448323d" providerId="ADAL" clId="{9988C8A9-1DEE-47B3-A693-5E3FDBD100D7}" dt="2022-01-15T15:02:35.533" v="360" actId="26606"/>
          <ac:spMkLst>
            <pc:docMk/>
            <pc:sldMk cId="1876723691" sldId="280"/>
            <ac:spMk id="55" creationId="{DD3981AC-7B61-4947-BCF3-F7AA7FA385B9}"/>
          </ac:spMkLst>
        </pc:spChg>
        <pc:spChg chg="add del">
          <ac:chgData name="Allyn Pritchard" userId="ae585502-cd8d-4a67-9480-d5913448323d" providerId="ADAL" clId="{9988C8A9-1DEE-47B3-A693-5E3FDBD100D7}" dt="2022-01-15T15:02:35.533" v="360" actId="26606"/>
          <ac:spMkLst>
            <pc:docMk/>
            <pc:sldMk cId="1876723691" sldId="280"/>
            <ac:spMk id="57" creationId="{55D4142C-5077-457F-A6AD-3FECFDB39685}"/>
          </ac:spMkLst>
        </pc:spChg>
        <pc:spChg chg="add del">
          <ac:chgData name="Allyn Pritchard" userId="ae585502-cd8d-4a67-9480-d5913448323d" providerId="ADAL" clId="{9988C8A9-1DEE-47B3-A693-5E3FDBD100D7}" dt="2022-01-15T15:02:35.533" v="360" actId="26606"/>
          <ac:spMkLst>
            <pc:docMk/>
            <pc:sldMk cId="1876723691" sldId="280"/>
            <ac:spMk id="59" creationId="{7A5F0580-5EE9-419F-96EE-B6529EF6E7D0}"/>
          </ac:spMkLst>
        </pc:spChg>
        <pc:grpChg chg="add del">
          <ac:chgData name="Allyn Pritchard" userId="ae585502-cd8d-4a67-9480-d5913448323d" providerId="ADAL" clId="{9988C8A9-1DEE-47B3-A693-5E3FDBD100D7}" dt="2022-01-15T15:00:02.235" v="337" actId="26606"/>
          <ac:grpSpMkLst>
            <pc:docMk/>
            <pc:sldMk cId="1876723691" sldId="280"/>
            <ac:grpSpMk id="19" creationId="{81DE8B58-F373-409E-A253-4380A66091D4}"/>
          </ac:grpSpMkLst>
        </pc:grpChg>
        <pc:picChg chg="add mod ord">
          <ac:chgData name="Allyn Pritchard" userId="ae585502-cd8d-4a67-9480-d5913448323d" providerId="ADAL" clId="{9988C8A9-1DEE-47B3-A693-5E3FDBD100D7}" dt="2022-01-15T15:30:27.031" v="469" actId="26606"/>
          <ac:picMkLst>
            <pc:docMk/>
            <pc:sldMk cId="1876723691" sldId="280"/>
            <ac:picMk id="6" creationId="{84B59BF9-CEEF-4802-87D6-84D5DFFAA564}"/>
          </ac:picMkLst>
        </pc:picChg>
      </pc:sldChg>
      <pc:sldChg chg="add del">
        <pc:chgData name="Allyn Pritchard" userId="ae585502-cd8d-4a67-9480-d5913448323d" providerId="ADAL" clId="{9988C8A9-1DEE-47B3-A693-5E3FDBD100D7}" dt="2022-01-15T14:24:02.678" v="3" actId="2696"/>
        <pc:sldMkLst>
          <pc:docMk/>
          <pc:sldMk cId="2061707913" sldId="280"/>
        </pc:sldMkLst>
      </pc:sldChg>
      <pc:sldChg chg="new del">
        <pc:chgData name="Allyn Pritchard" userId="ae585502-cd8d-4a67-9480-d5913448323d" providerId="ADAL" clId="{9988C8A9-1DEE-47B3-A693-5E3FDBD100D7}" dt="2022-01-15T15:33:28.191" v="498" actId="2696"/>
        <pc:sldMkLst>
          <pc:docMk/>
          <pc:sldMk cId="2309418116" sldId="281"/>
        </pc:sldMkLst>
      </pc:sldChg>
      <pc:sldChg chg="addSp delSp modSp add mod setBg modAnim">
        <pc:chgData name="Allyn Pritchard" userId="ae585502-cd8d-4a67-9480-d5913448323d" providerId="ADAL" clId="{9988C8A9-1DEE-47B3-A693-5E3FDBD100D7}" dt="2022-01-17T22:21:54.104" v="2985" actId="1076"/>
        <pc:sldMkLst>
          <pc:docMk/>
          <pc:sldMk cId="2094257891" sldId="282"/>
        </pc:sldMkLst>
        <pc:spChg chg="mod">
          <ac:chgData name="Allyn Pritchard" userId="ae585502-cd8d-4a67-9480-d5913448323d" providerId="ADAL" clId="{9988C8A9-1DEE-47B3-A693-5E3FDBD100D7}" dt="2022-01-16T12:51:13.559" v="966" actId="404"/>
          <ac:spMkLst>
            <pc:docMk/>
            <pc:sldMk cId="2094257891" sldId="282"/>
            <ac:spMk id="2" creationId="{B65AD245-E1BE-4482-8668-35C46B00D009}"/>
          </ac:spMkLst>
        </pc:spChg>
        <pc:spChg chg="add mod">
          <ac:chgData name="Allyn Pritchard" userId="ae585502-cd8d-4a67-9480-d5913448323d" providerId="ADAL" clId="{9988C8A9-1DEE-47B3-A693-5E3FDBD100D7}" dt="2022-01-16T12:41:11.806" v="737" actId="14100"/>
          <ac:spMkLst>
            <pc:docMk/>
            <pc:sldMk cId="2094257891" sldId="282"/>
            <ac:spMk id="8" creationId="{126C6293-6EE2-4D72-A852-88505428E88F}"/>
          </ac:spMkLst>
        </pc:spChg>
        <pc:spChg chg="mod">
          <ac:chgData name="Allyn Pritchard" userId="ae585502-cd8d-4a67-9480-d5913448323d" providerId="ADAL" clId="{9988C8A9-1DEE-47B3-A693-5E3FDBD100D7}" dt="2022-01-16T12:38:25.844" v="683" actId="20577"/>
          <ac:spMkLst>
            <pc:docMk/>
            <pc:sldMk cId="2094257891" sldId="282"/>
            <ac:spMk id="10" creationId="{9AF62AA0-559C-43D2-8E5E-CCB0539E668D}"/>
          </ac:spMkLst>
        </pc:spChg>
        <pc:spChg chg="add mod">
          <ac:chgData name="Allyn Pritchard" userId="ae585502-cd8d-4a67-9480-d5913448323d" providerId="ADAL" clId="{9988C8A9-1DEE-47B3-A693-5E3FDBD100D7}" dt="2022-01-16T13:14:05.676" v="1312" actId="20577"/>
          <ac:spMkLst>
            <pc:docMk/>
            <pc:sldMk cId="2094257891" sldId="282"/>
            <ac:spMk id="11" creationId="{131E35FD-9A14-41A6-8E19-EB4B3666FEEC}"/>
          </ac:spMkLst>
        </pc:spChg>
        <pc:spChg chg="add mod">
          <ac:chgData name="Allyn Pritchard" userId="ae585502-cd8d-4a67-9480-d5913448323d" providerId="ADAL" clId="{9988C8A9-1DEE-47B3-A693-5E3FDBD100D7}" dt="2022-01-17T22:21:54.104" v="2985" actId="1076"/>
          <ac:spMkLst>
            <pc:docMk/>
            <pc:sldMk cId="2094257891" sldId="282"/>
            <ac:spMk id="12" creationId="{20578F69-1F10-40BF-A595-E9815467E66B}"/>
          </ac:spMkLst>
        </pc:spChg>
        <pc:spChg chg="add mod">
          <ac:chgData name="Allyn Pritchard" userId="ae585502-cd8d-4a67-9480-d5913448323d" providerId="ADAL" clId="{9988C8A9-1DEE-47B3-A693-5E3FDBD100D7}" dt="2022-01-17T22:21:41.885" v="2982" actId="20577"/>
          <ac:spMkLst>
            <pc:docMk/>
            <pc:sldMk cId="2094257891" sldId="282"/>
            <ac:spMk id="13" creationId="{800515A0-794C-4CC8-86C7-DFF2B7B446AD}"/>
          </ac:spMkLst>
        </pc:spChg>
        <pc:spChg chg="del">
          <ac:chgData name="Allyn Pritchard" userId="ae585502-cd8d-4a67-9480-d5913448323d" providerId="ADAL" clId="{9988C8A9-1DEE-47B3-A693-5E3FDBD100D7}" dt="2022-01-15T15:16:55.661" v="378" actId="26606"/>
          <ac:spMkLst>
            <pc:docMk/>
            <pc:sldMk cId="2094257891" sldId="282"/>
            <ac:spMk id="46" creationId="{8F23F8A3-8FD7-4779-8323-FDC26BE99889}"/>
          </ac:spMkLst>
        </pc:spChg>
        <pc:spChg chg="del">
          <ac:chgData name="Allyn Pritchard" userId="ae585502-cd8d-4a67-9480-d5913448323d" providerId="ADAL" clId="{9988C8A9-1DEE-47B3-A693-5E3FDBD100D7}" dt="2022-01-15T15:16:55.661" v="378" actId="26606"/>
          <ac:spMkLst>
            <pc:docMk/>
            <pc:sldMk cId="2094257891" sldId="282"/>
            <ac:spMk id="48" creationId="{F605C4CC-A25C-416F-8333-7CB7DC97D870}"/>
          </ac:spMkLst>
        </pc:spChg>
        <pc:spChg chg="add del">
          <ac:chgData name="Allyn Pritchard" userId="ae585502-cd8d-4a67-9480-d5913448323d" providerId="ADAL" clId="{9988C8A9-1DEE-47B3-A693-5E3FDBD100D7}" dt="2022-01-15T15:17:08.975" v="383" actId="26606"/>
          <ac:spMkLst>
            <pc:docMk/>
            <pc:sldMk cId="2094257891" sldId="282"/>
            <ac:spMk id="53" creationId="{8F23F8A3-8FD7-4779-8323-FDC26BE99889}"/>
          </ac:spMkLst>
        </pc:spChg>
        <pc:spChg chg="add del">
          <ac:chgData name="Allyn Pritchard" userId="ae585502-cd8d-4a67-9480-d5913448323d" providerId="ADAL" clId="{9988C8A9-1DEE-47B3-A693-5E3FDBD100D7}" dt="2022-01-15T15:17:08.975" v="383" actId="26606"/>
          <ac:spMkLst>
            <pc:docMk/>
            <pc:sldMk cId="2094257891" sldId="282"/>
            <ac:spMk id="55" creationId="{F605C4CC-A25C-416F-8333-7CB7DC97D870}"/>
          </ac:spMkLst>
        </pc:spChg>
        <pc:spChg chg="add del">
          <ac:chgData name="Allyn Pritchard" userId="ae585502-cd8d-4a67-9480-d5913448323d" providerId="ADAL" clId="{9988C8A9-1DEE-47B3-A693-5E3FDBD100D7}" dt="2022-01-15T15:30:20.803" v="468" actId="26606"/>
          <ac:spMkLst>
            <pc:docMk/>
            <pc:sldMk cId="2094257891" sldId="282"/>
            <ac:spMk id="60" creationId="{8F23F8A3-8FD7-4779-8323-FDC26BE99889}"/>
          </ac:spMkLst>
        </pc:spChg>
        <pc:spChg chg="add del">
          <ac:chgData name="Allyn Pritchard" userId="ae585502-cd8d-4a67-9480-d5913448323d" providerId="ADAL" clId="{9988C8A9-1DEE-47B3-A693-5E3FDBD100D7}" dt="2022-01-15T15:30:20.803" v="468" actId="26606"/>
          <ac:spMkLst>
            <pc:docMk/>
            <pc:sldMk cId="2094257891" sldId="282"/>
            <ac:spMk id="62" creationId="{F605C4CC-A25C-416F-8333-7CB7DC97D870}"/>
          </ac:spMkLst>
        </pc:spChg>
        <pc:spChg chg="add del">
          <ac:chgData name="Allyn Pritchard" userId="ae585502-cd8d-4a67-9480-d5913448323d" providerId="ADAL" clId="{9988C8A9-1DEE-47B3-A693-5E3FDBD100D7}" dt="2022-01-15T15:32:03.980" v="490" actId="26606"/>
          <ac:spMkLst>
            <pc:docMk/>
            <pc:sldMk cId="2094257891" sldId="282"/>
            <ac:spMk id="67" creationId="{A86541C6-61B1-4DAA-B57A-EAF3F24F0491}"/>
          </ac:spMkLst>
        </pc:spChg>
        <pc:spChg chg="add del">
          <ac:chgData name="Allyn Pritchard" userId="ae585502-cd8d-4a67-9480-d5913448323d" providerId="ADAL" clId="{9988C8A9-1DEE-47B3-A693-5E3FDBD100D7}" dt="2022-01-15T15:32:03.980" v="490" actId="26606"/>
          <ac:spMkLst>
            <pc:docMk/>
            <pc:sldMk cId="2094257891" sldId="282"/>
            <ac:spMk id="69" creationId="{71750011-2006-46BB-AFDE-C6E461752333}"/>
          </ac:spMkLst>
        </pc:spChg>
        <pc:spChg chg="add del">
          <ac:chgData name="Allyn Pritchard" userId="ae585502-cd8d-4a67-9480-d5913448323d" providerId="ADAL" clId="{9988C8A9-1DEE-47B3-A693-5E3FDBD100D7}" dt="2022-01-15T15:32:01.605" v="487" actId="26606"/>
          <ac:spMkLst>
            <pc:docMk/>
            <pc:sldMk cId="2094257891" sldId="282"/>
            <ac:spMk id="74" creationId="{2C6A2225-94AF-4BC4-98F4-77746E7B10A9}"/>
          </ac:spMkLst>
        </pc:spChg>
        <pc:spChg chg="add del">
          <ac:chgData name="Allyn Pritchard" userId="ae585502-cd8d-4a67-9480-d5913448323d" providerId="ADAL" clId="{9988C8A9-1DEE-47B3-A693-5E3FDBD100D7}" dt="2022-01-15T15:32:01.605" v="487" actId="26606"/>
          <ac:spMkLst>
            <pc:docMk/>
            <pc:sldMk cId="2094257891" sldId="282"/>
            <ac:spMk id="76" creationId="{648F5915-2CE1-4F74-88C5-D4366893D2DF}"/>
          </ac:spMkLst>
        </pc:spChg>
        <pc:spChg chg="add del">
          <ac:chgData name="Allyn Pritchard" userId="ae585502-cd8d-4a67-9480-d5913448323d" providerId="ADAL" clId="{9988C8A9-1DEE-47B3-A693-5E3FDBD100D7}" dt="2022-01-15T15:32:03.976" v="489" actId="26606"/>
          <ac:spMkLst>
            <pc:docMk/>
            <pc:sldMk cId="2094257891" sldId="282"/>
            <ac:spMk id="78" creationId="{A86541C6-61B1-4DAA-B57A-EAF3F24F0491}"/>
          </ac:spMkLst>
        </pc:spChg>
        <pc:spChg chg="add del">
          <ac:chgData name="Allyn Pritchard" userId="ae585502-cd8d-4a67-9480-d5913448323d" providerId="ADAL" clId="{9988C8A9-1DEE-47B3-A693-5E3FDBD100D7}" dt="2022-01-15T15:32:03.976" v="489" actId="26606"/>
          <ac:spMkLst>
            <pc:docMk/>
            <pc:sldMk cId="2094257891" sldId="282"/>
            <ac:spMk id="79" creationId="{71750011-2006-46BB-AFDE-C6E461752333}"/>
          </ac:spMkLst>
        </pc:spChg>
        <pc:spChg chg="add">
          <ac:chgData name="Allyn Pritchard" userId="ae585502-cd8d-4a67-9480-d5913448323d" providerId="ADAL" clId="{9988C8A9-1DEE-47B3-A693-5E3FDBD100D7}" dt="2022-01-15T15:32:03.980" v="490" actId="26606"/>
          <ac:spMkLst>
            <pc:docMk/>
            <pc:sldMk cId="2094257891" sldId="282"/>
            <ac:spMk id="81" creationId="{B5809B1F-0726-44C0-B0A1-7FCE2A129E20}"/>
          </ac:spMkLst>
        </pc:spChg>
        <pc:spChg chg="add">
          <ac:chgData name="Allyn Pritchard" userId="ae585502-cd8d-4a67-9480-d5913448323d" providerId="ADAL" clId="{9988C8A9-1DEE-47B3-A693-5E3FDBD100D7}" dt="2022-01-15T15:32:03.980" v="490" actId="26606"/>
          <ac:spMkLst>
            <pc:docMk/>
            <pc:sldMk cId="2094257891" sldId="282"/>
            <ac:spMk id="82" creationId="{26EE9A0B-C601-4E3F-8541-29CA20DE1186}"/>
          </ac:spMkLst>
        </pc:spChg>
        <pc:picChg chg="add mod ord">
          <ac:chgData name="Allyn Pritchard" userId="ae585502-cd8d-4a67-9480-d5913448323d" providerId="ADAL" clId="{9988C8A9-1DEE-47B3-A693-5E3FDBD100D7}" dt="2022-01-15T15:32:03.980" v="490" actId="26606"/>
          <ac:picMkLst>
            <pc:docMk/>
            <pc:sldMk cId="2094257891" sldId="282"/>
            <ac:picMk id="4" creationId="{4474E8D5-EA27-408B-887F-CEA735382F0B}"/>
          </ac:picMkLst>
        </pc:picChg>
        <pc:picChg chg="add del mod">
          <ac:chgData name="Allyn Pritchard" userId="ae585502-cd8d-4a67-9480-d5913448323d" providerId="ADAL" clId="{9988C8A9-1DEE-47B3-A693-5E3FDBD100D7}" dt="2022-01-15T15:17:01.380" v="379" actId="478"/>
          <ac:picMkLst>
            <pc:docMk/>
            <pc:sldMk cId="2094257891" sldId="282"/>
            <ac:picMk id="6" creationId="{84B59BF9-CEEF-4802-87D6-84D5DFFAA564}"/>
          </ac:picMkLst>
        </pc:picChg>
        <pc:picChg chg="add del mod">
          <ac:chgData name="Allyn Pritchard" userId="ae585502-cd8d-4a67-9480-d5913448323d" providerId="ADAL" clId="{9988C8A9-1DEE-47B3-A693-5E3FDBD100D7}" dt="2022-01-15T15:16:44.305" v="375"/>
          <ac:picMkLst>
            <pc:docMk/>
            <pc:sldMk cId="2094257891" sldId="282"/>
            <ac:picMk id="7" creationId="{9E4B86C0-FD28-4F55-8359-0CD16F13350B}"/>
          </ac:picMkLst>
        </pc:picChg>
        <pc:picChg chg="add mod ord">
          <ac:chgData name="Allyn Pritchard" userId="ae585502-cd8d-4a67-9480-d5913448323d" providerId="ADAL" clId="{9988C8A9-1DEE-47B3-A693-5E3FDBD100D7}" dt="2022-01-15T15:32:03.980" v="490" actId="26606"/>
          <ac:picMkLst>
            <pc:docMk/>
            <pc:sldMk cId="2094257891" sldId="282"/>
            <ac:picMk id="9" creationId="{11C228BB-37DF-4322-A93C-003E3B5E4C54}"/>
          </ac:picMkLst>
        </pc:picChg>
      </pc:sldChg>
      <pc:sldChg chg="addSp delSp modSp add mod setBg modAnim">
        <pc:chgData name="Allyn Pritchard" userId="ae585502-cd8d-4a67-9480-d5913448323d" providerId="ADAL" clId="{9988C8A9-1DEE-47B3-A693-5E3FDBD100D7}" dt="2022-01-17T22:19:44.046" v="2970" actId="20577"/>
        <pc:sldMkLst>
          <pc:docMk/>
          <pc:sldMk cId="126146836" sldId="283"/>
        </pc:sldMkLst>
        <pc:spChg chg="mod">
          <ac:chgData name="Allyn Pritchard" userId="ae585502-cd8d-4a67-9480-d5913448323d" providerId="ADAL" clId="{9988C8A9-1DEE-47B3-A693-5E3FDBD100D7}" dt="2022-01-16T12:51:18.664" v="967" actId="404"/>
          <ac:spMkLst>
            <pc:docMk/>
            <pc:sldMk cId="126146836" sldId="283"/>
            <ac:spMk id="2" creationId="{B65AD245-E1BE-4482-8668-35C46B00D009}"/>
          </ac:spMkLst>
        </pc:spChg>
        <pc:spChg chg="add mod">
          <ac:chgData name="Allyn Pritchard" userId="ae585502-cd8d-4a67-9480-d5913448323d" providerId="ADAL" clId="{9988C8A9-1DEE-47B3-A693-5E3FDBD100D7}" dt="2022-01-16T13:13:39.675" v="1293" actId="14100"/>
          <ac:spMkLst>
            <pc:docMk/>
            <pc:sldMk cId="126146836" sldId="283"/>
            <ac:spMk id="8" creationId="{1EEAA128-C75D-4C11-8051-8115D97E01F6}"/>
          </ac:spMkLst>
        </pc:spChg>
        <pc:spChg chg="add mod">
          <ac:chgData name="Allyn Pritchard" userId="ae585502-cd8d-4a67-9480-d5913448323d" providerId="ADAL" clId="{9988C8A9-1DEE-47B3-A693-5E3FDBD100D7}" dt="2022-01-17T21:45:47.855" v="2891" actId="20577"/>
          <ac:spMkLst>
            <pc:docMk/>
            <pc:sldMk cId="126146836" sldId="283"/>
            <ac:spMk id="9" creationId="{4BE13D74-4730-4B69-9086-00942721128C}"/>
          </ac:spMkLst>
        </pc:spChg>
        <pc:spChg chg="mod">
          <ac:chgData name="Allyn Pritchard" userId="ae585502-cd8d-4a67-9480-d5913448323d" providerId="ADAL" clId="{9988C8A9-1DEE-47B3-A693-5E3FDBD100D7}" dt="2022-01-16T13:18:11.030" v="1551" actId="1076"/>
          <ac:spMkLst>
            <pc:docMk/>
            <pc:sldMk cId="126146836" sldId="283"/>
            <ac:spMk id="10" creationId="{9AF62AA0-559C-43D2-8E5E-CCB0539E668D}"/>
          </ac:spMkLst>
        </pc:spChg>
        <pc:spChg chg="add mod">
          <ac:chgData name="Allyn Pritchard" userId="ae585502-cd8d-4a67-9480-d5913448323d" providerId="ADAL" clId="{9988C8A9-1DEE-47B3-A693-5E3FDBD100D7}" dt="2022-01-17T22:18:00.294" v="2964" actId="14100"/>
          <ac:spMkLst>
            <pc:docMk/>
            <pc:sldMk cId="126146836" sldId="283"/>
            <ac:spMk id="11" creationId="{6C7DFFC6-62CA-40C4-8E10-C5CAB0EF31FC}"/>
          </ac:spMkLst>
        </pc:spChg>
        <pc:spChg chg="add mod">
          <ac:chgData name="Allyn Pritchard" userId="ae585502-cd8d-4a67-9480-d5913448323d" providerId="ADAL" clId="{9988C8A9-1DEE-47B3-A693-5E3FDBD100D7}" dt="2022-01-17T22:19:44.046" v="2970" actId="20577"/>
          <ac:spMkLst>
            <pc:docMk/>
            <pc:sldMk cId="126146836" sldId="283"/>
            <ac:spMk id="12" creationId="{D1E05D85-E476-4347-BA4A-50C662682F74}"/>
          </ac:spMkLst>
        </pc:spChg>
        <pc:spChg chg="del">
          <ac:chgData name="Allyn Pritchard" userId="ae585502-cd8d-4a67-9480-d5913448323d" providerId="ADAL" clId="{9988C8A9-1DEE-47B3-A693-5E3FDBD100D7}" dt="2022-01-15T15:21:04.126" v="417" actId="26606"/>
          <ac:spMkLst>
            <pc:docMk/>
            <pc:sldMk cId="126146836" sldId="283"/>
            <ac:spMk id="60" creationId="{8F23F8A3-8FD7-4779-8323-FDC26BE99889}"/>
          </ac:spMkLst>
        </pc:spChg>
        <pc:spChg chg="del">
          <ac:chgData name="Allyn Pritchard" userId="ae585502-cd8d-4a67-9480-d5913448323d" providerId="ADAL" clId="{9988C8A9-1DEE-47B3-A693-5E3FDBD100D7}" dt="2022-01-15T15:21:04.126" v="417" actId="26606"/>
          <ac:spMkLst>
            <pc:docMk/>
            <pc:sldMk cId="126146836" sldId="283"/>
            <ac:spMk id="62" creationId="{F605C4CC-A25C-416F-8333-7CB7DC97D870}"/>
          </ac:spMkLst>
        </pc:spChg>
        <pc:spChg chg="add del">
          <ac:chgData name="Allyn Pritchard" userId="ae585502-cd8d-4a67-9480-d5913448323d" providerId="ADAL" clId="{9988C8A9-1DEE-47B3-A693-5E3FDBD100D7}" dt="2022-01-15T15:21:21.923" v="424" actId="26606"/>
          <ac:spMkLst>
            <pc:docMk/>
            <pc:sldMk cId="126146836" sldId="283"/>
            <ac:spMk id="67" creationId="{8F23F8A3-8FD7-4779-8323-FDC26BE99889}"/>
          </ac:spMkLst>
        </pc:spChg>
        <pc:spChg chg="add del">
          <ac:chgData name="Allyn Pritchard" userId="ae585502-cd8d-4a67-9480-d5913448323d" providerId="ADAL" clId="{9988C8A9-1DEE-47B3-A693-5E3FDBD100D7}" dt="2022-01-15T15:21:21.923" v="424" actId="26606"/>
          <ac:spMkLst>
            <pc:docMk/>
            <pc:sldMk cId="126146836" sldId="283"/>
            <ac:spMk id="69" creationId="{F605C4CC-A25C-416F-8333-7CB7DC97D870}"/>
          </ac:spMkLst>
        </pc:spChg>
        <pc:spChg chg="add del">
          <ac:chgData name="Allyn Pritchard" userId="ae585502-cd8d-4a67-9480-d5913448323d" providerId="ADAL" clId="{9988C8A9-1DEE-47B3-A693-5E3FDBD100D7}" dt="2022-01-15T15:24:55.758" v="429" actId="26606"/>
          <ac:spMkLst>
            <pc:docMk/>
            <pc:sldMk cId="126146836" sldId="283"/>
            <ac:spMk id="74" creationId="{8F23F8A3-8FD7-4779-8323-FDC26BE99889}"/>
          </ac:spMkLst>
        </pc:spChg>
        <pc:spChg chg="add del">
          <ac:chgData name="Allyn Pritchard" userId="ae585502-cd8d-4a67-9480-d5913448323d" providerId="ADAL" clId="{9988C8A9-1DEE-47B3-A693-5E3FDBD100D7}" dt="2022-01-15T15:24:55.758" v="429" actId="26606"/>
          <ac:spMkLst>
            <pc:docMk/>
            <pc:sldMk cId="126146836" sldId="283"/>
            <ac:spMk id="76" creationId="{F605C4CC-A25C-416F-8333-7CB7DC97D870}"/>
          </ac:spMkLst>
        </pc:spChg>
        <pc:spChg chg="add del">
          <ac:chgData name="Allyn Pritchard" userId="ae585502-cd8d-4a67-9480-d5913448323d" providerId="ADAL" clId="{9988C8A9-1DEE-47B3-A693-5E3FDBD100D7}" dt="2022-01-15T15:26:07.814" v="432" actId="26606"/>
          <ac:spMkLst>
            <pc:docMk/>
            <pc:sldMk cId="126146836" sldId="283"/>
            <ac:spMk id="81" creationId="{8F23F8A3-8FD7-4779-8323-FDC26BE99889}"/>
          </ac:spMkLst>
        </pc:spChg>
        <pc:spChg chg="add del">
          <ac:chgData name="Allyn Pritchard" userId="ae585502-cd8d-4a67-9480-d5913448323d" providerId="ADAL" clId="{9988C8A9-1DEE-47B3-A693-5E3FDBD100D7}" dt="2022-01-15T15:26:07.814" v="432" actId="26606"/>
          <ac:spMkLst>
            <pc:docMk/>
            <pc:sldMk cId="126146836" sldId="283"/>
            <ac:spMk id="83" creationId="{F605C4CC-A25C-416F-8333-7CB7DC97D870}"/>
          </ac:spMkLst>
        </pc:spChg>
        <pc:spChg chg="add del">
          <ac:chgData name="Allyn Pritchard" userId="ae585502-cd8d-4a67-9480-d5913448323d" providerId="ADAL" clId="{9988C8A9-1DEE-47B3-A693-5E3FDBD100D7}" dt="2022-01-15T15:26:23.244" v="443" actId="26606"/>
          <ac:spMkLst>
            <pc:docMk/>
            <pc:sldMk cId="126146836" sldId="283"/>
            <ac:spMk id="88" creationId="{8F23F8A3-8FD7-4779-8323-FDC26BE99889}"/>
          </ac:spMkLst>
        </pc:spChg>
        <pc:spChg chg="add del">
          <ac:chgData name="Allyn Pritchard" userId="ae585502-cd8d-4a67-9480-d5913448323d" providerId="ADAL" clId="{9988C8A9-1DEE-47B3-A693-5E3FDBD100D7}" dt="2022-01-15T15:26:23.244" v="443" actId="26606"/>
          <ac:spMkLst>
            <pc:docMk/>
            <pc:sldMk cId="126146836" sldId="283"/>
            <ac:spMk id="90" creationId="{F605C4CC-A25C-416F-8333-7CB7DC97D870}"/>
          </ac:spMkLst>
        </pc:spChg>
        <pc:spChg chg="add del">
          <ac:chgData name="Allyn Pritchard" userId="ae585502-cd8d-4a67-9480-d5913448323d" providerId="ADAL" clId="{9988C8A9-1DEE-47B3-A693-5E3FDBD100D7}" dt="2022-01-15T15:27:13.014" v="446" actId="26606"/>
          <ac:spMkLst>
            <pc:docMk/>
            <pc:sldMk cId="126146836" sldId="283"/>
            <ac:spMk id="95" creationId="{16EA23B6-4B44-4D76-87BA-D81CE35EDB73}"/>
          </ac:spMkLst>
        </pc:spChg>
        <pc:spChg chg="add del">
          <ac:chgData name="Allyn Pritchard" userId="ae585502-cd8d-4a67-9480-d5913448323d" providerId="ADAL" clId="{9988C8A9-1DEE-47B3-A693-5E3FDBD100D7}" dt="2022-01-15T15:27:13.014" v="446" actId="26606"/>
          <ac:spMkLst>
            <pc:docMk/>
            <pc:sldMk cId="126146836" sldId="283"/>
            <ac:spMk id="97" creationId="{2EEEAE0B-25B7-437B-B834-B70A935419CA}"/>
          </ac:spMkLst>
        </pc:spChg>
        <pc:spChg chg="add del">
          <ac:chgData name="Allyn Pritchard" userId="ae585502-cd8d-4a67-9480-d5913448323d" providerId="ADAL" clId="{9988C8A9-1DEE-47B3-A693-5E3FDBD100D7}" dt="2022-01-15T15:30:16.275" v="467" actId="26606"/>
          <ac:spMkLst>
            <pc:docMk/>
            <pc:sldMk cId="126146836" sldId="283"/>
            <ac:spMk id="102" creationId="{8F23F8A3-8FD7-4779-8323-FDC26BE99889}"/>
          </ac:spMkLst>
        </pc:spChg>
        <pc:spChg chg="add del">
          <ac:chgData name="Allyn Pritchard" userId="ae585502-cd8d-4a67-9480-d5913448323d" providerId="ADAL" clId="{9988C8A9-1DEE-47B3-A693-5E3FDBD100D7}" dt="2022-01-15T15:30:16.275" v="467" actId="26606"/>
          <ac:spMkLst>
            <pc:docMk/>
            <pc:sldMk cId="126146836" sldId="283"/>
            <ac:spMk id="104" creationId="{F605C4CC-A25C-416F-8333-7CB7DC97D870}"/>
          </ac:spMkLst>
        </pc:spChg>
        <pc:spChg chg="add">
          <ac:chgData name="Allyn Pritchard" userId="ae585502-cd8d-4a67-9480-d5913448323d" providerId="ADAL" clId="{9988C8A9-1DEE-47B3-A693-5E3FDBD100D7}" dt="2022-01-15T15:30:16.275" v="467" actId="26606"/>
          <ac:spMkLst>
            <pc:docMk/>
            <pc:sldMk cId="126146836" sldId="283"/>
            <ac:spMk id="109" creationId="{A86541C6-61B1-4DAA-B57A-EAF3F24F0491}"/>
          </ac:spMkLst>
        </pc:spChg>
        <pc:spChg chg="add">
          <ac:chgData name="Allyn Pritchard" userId="ae585502-cd8d-4a67-9480-d5913448323d" providerId="ADAL" clId="{9988C8A9-1DEE-47B3-A693-5E3FDBD100D7}" dt="2022-01-15T15:30:16.275" v="467" actId="26606"/>
          <ac:spMkLst>
            <pc:docMk/>
            <pc:sldMk cId="126146836" sldId="283"/>
            <ac:spMk id="111" creationId="{71750011-2006-46BB-AFDE-C6E461752333}"/>
          </ac:spMkLst>
        </pc:spChg>
        <pc:picChg chg="del">
          <ac:chgData name="Allyn Pritchard" userId="ae585502-cd8d-4a67-9480-d5913448323d" providerId="ADAL" clId="{9988C8A9-1DEE-47B3-A693-5E3FDBD100D7}" dt="2022-01-15T15:21:00.020" v="415" actId="478"/>
          <ac:picMkLst>
            <pc:docMk/>
            <pc:sldMk cId="126146836" sldId="283"/>
            <ac:picMk id="4" creationId="{4474E8D5-EA27-408B-887F-CEA735382F0B}"/>
          </ac:picMkLst>
        </pc:picChg>
        <pc:picChg chg="add del mod ord">
          <ac:chgData name="Allyn Pritchard" userId="ae585502-cd8d-4a67-9480-d5913448323d" providerId="ADAL" clId="{9988C8A9-1DEE-47B3-A693-5E3FDBD100D7}" dt="2022-01-15T15:24:40.813" v="425" actId="478"/>
          <ac:picMkLst>
            <pc:docMk/>
            <pc:sldMk cId="126146836" sldId="283"/>
            <ac:picMk id="5" creationId="{81273265-9ABF-47F5-AB9C-AE7ADDBBE53E}"/>
          </ac:picMkLst>
        </pc:picChg>
        <pc:picChg chg="add mod ord">
          <ac:chgData name="Allyn Pritchard" userId="ae585502-cd8d-4a67-9480-d5913448323d" providerId="ADAL" clId="{9988C8A9-1DEE-47B3-A693-5E3FDBD100D7}" dt="2022-01-15T15:30:16.275" v="467" actId="26606"/>
          <ac:picMkLst>
            <pc:docMk/>
            <pc:sldMk cId="126146836" sldId="283"/>
            <ac:picMk id="7" creationId="{8AE485D2-92DE-4B65-8F20-AB57C2758379}"/>
          </ac:picMkLst>
        </pc:picChg>
        <pc:picChg chg="del mod">
          <ac:chgData name="Allyn Pritchard" userId="ae585502-cd8d-4a67-9480-d5913448323d" providerId="ADAL" clId="{9988C8A9-1DEE-47B3-A693-5E3FDBD100D7}" dt="2022-01-15T15:25:00.310" v="430" actId="478"/>
          <ac:picMkLst>
            <pc:docMk/>
            <pc:sldMk cId="126146836" sldId="283"/>
            <ac:picMk id="9" creationId="{11C228BB-37DF-4322-A93C-003E3B5E4C54}"/>
          </ac:picMkLst>
        </pc:picChg>
        <pc:picChg chg="add del mod ord">
          <ac:chgData name="Allyn Pritchard" userId="ae585502-cd8d-4a67-9480-d5913448323d" providerId="ADAL" clId="{9988C8A9-1DEE-47B3-A693-5E3FDBD100D7}" dt="2022-01-15T15:26:10.941" v="434" actId="478"/>
          <ac:picMkLst>
            <pc:docMk/>
            <pc:sldMk cId="126146836" sldId="283"/>
            <ac:picMk id="11" creationId="{EE33843F-A818-4A8E-ACA7-59D6BB3FED62}"/>
          </ac:picMkLst>
        </pc:picChg>
        <pc:picChg chg="add del mod ord">
          <ac:chgData name="Allyn Pritchard" userId="ae585502-cd8d-4a67-9480-d5913448323d" providerId="ADAL" clId="{9988C8A9-1DEE-47B3-A693-5E3FDBD100D7}" dt="2022-01-15T15:26:33.131" v="444" actId="478"/>
          <ac:picMkLst>
            <pc:docMk/>
            <pc:sldMk cId="126146836" sldId="283"/>
            <ac:picMk id="13" creationId="{6B235401-DE17-414D-B494-5B1C816147A9}"/>
          </ac:picMkLst>
        </pc:picChg>
        <pc:picChg chg="add mod ord">
          <ac:chgData name="Allyn Pritchard" userId="ae585502-cd8d-4a67-9480-d5913448323d" providerId="ADAL" clId="{9988C8A9-1DEE-47B3-A693-5E3FDBD100D7}" dt="2022-01-17T22:17:33.041" v="2958" actId="1076"/>
          <ac:picMkLst>
            <pc:docMk/>
            <pc:sldMk cId="126146836" sldId="283"/>
            <ac:picMk id="15" creationId="{778BBAD6-EA9F-4AFE-8B73-4063B311BE9B}"/>
          </ac:picMkLst>
        </pc:picChg>
      </pc:sldChg>
      <pc:sldChg chg="addSp delSp modSp add del mod setBg delAnim modAnim">
        <pc:chgData name="Allyn Pritchard" userId="ae585502-cd8d-4a67-9480-d5913448323d" providerId="ADAL" clId="{9988C8A9-1DEE-47B3-A693-5E3FDBD100D7}" dt="2022-01-17T22:16:41.480" v="2955" actId="14100"/>
        <pc:sldMkLst>
          <pc:docMk/>
          <pc:sldMk cId="2113100609" sldId="284"/>
        </pc:sldMkLst>
        <pc:spChg chg="mod ord">
          <ac:chgData name="Allyn Pritchard" userId="ae585502-cd8d-4a67-9480-d5913448323d" providerId="ADAL" clId="{9988C8A9-1DEE-47B3-A693-5E3FDBD100D7}" dt="2022-01-16T13:21:08.772" v="1567" actId="1076"/>
          <ac:spMkLst>
            <pc:docMk/>
            <pc:sldMk cId="2113100609" sldId="284"/>
            <ac:spMk id="2" creationId="{B65AD245-E1BE-4482-8668-35C46B00D009}"/>
          </ac:spMkLst>
        </pc:spChg>
        <pc:spChg chg="add mod">
          <ac:chgData name="Allyn Pritchard" userId="ae585502-cd8d-4a67-9480-d5913448323d" providerId="ADAL" clId="{9988C8A9-1DEE-47B3-A693-5E3FDBD100D7}" dt="2022-01-17T22:16:20.150" v="2949"/>
          <ac:spMkLst>
            <pc:docMk/>
            <pc:sldMk cId="2113100609" sldId="284"/>
            <ac:spMk id="3" creationId="{1AF5245A-997E-41A2-B05B-2441FE319451}"/>
          </ac:spMkLst>
        </pc:spChg>
        <pc:spChg chg="add del mod">
          <ac:chgData name="Allyn Pritchard" userId="ae585502-cd8d-4a67-9480-d5913448323d" providerId="ADAL" clId="{9988C8A9-1DEE-47B3-A693-5E3FDBD100D7}" dt="2022-01-16T13:30:03.123" v="1661" actId="478"/>
          <ac:spMkLst>
            <pc:docMk/>
            <pc:sldMk cId="2113100609" sldId="284"/>
            <ac:spMk id="8" creationId="{CDCEA666-6407-4F82-9BE3-E1EB3C9D465B}"/>
          </ac:spMkLst>
        </pc:spChg>
        <pc:spChg chg="add mod">
          <ac:chgData name="Allyn Pritchard" userId="ae585502-cd8d-4a67-9480-d5913448323d" providerId="ADAL" clId="{9988C8A9-1DEE-47B3-A693-5E3FDBD100D7}" dt="2022-01-16T13:36:24.891" v="1896" actId="20577"/>
          <ac:spMkLst>
            <pc:docMk/>
            <pc:sldMk cId="2113100609" sldId="284"/>
            <ac:spMk id="9" creationId="{43120587-FFF9-4F81-B22D-5BA07D886F1B}"/>
          </ac:spMkLst>
        </pc:spChg>
        <pc:spChg chg="mod ord">
          <ac:chgData name="Allyn Pritchard" userId="ae585502-cd8d-4a67-9480-d5913448323d" providerId="ADAL" clId="{9988C8A9-1DEE-47B3-A693-5E3FDBD100D7}" dt="2022-01-16T13:29:49.483" v="1657" actId="14100"/>
          <ac:spMkLst>
            <pc:docMk/>
            <pc:sldMk cId="2113100609" sldId="284"/>
            <ac:spMk id="10" creationId="{9AF62AA0-559C-43D2-8E5E-CCB0539E668D}"/>
          </ac:spMkLst>
        </pc:spChg>
        <pc:spChg chg="add mod">
          <ac:chgData name="Allyn Pritchard" userId="ae585502-cd8d-4a67-9480-d5913448323d" providerId="ADAL" clId="{9988C8A9-1DEE-47B3-A693-5E3FDBD100D7}" dt="2022-01-17T22:16:41.480" v="2955" actId="14100"/>
          <ac:spMkLst>
            <pc:docMk/>
            <pc:sldMk cId="2113100609" sldId="284"/>
            <ac:spMk id="11" creationId="{2196E8BF-D849-4F8C-8693-EA180BA04DEC}"/>
          </ac:spMkLst>
        </pc:spChg>
        <pc:spChg chg="add del mod">
          <ac:chgData name="Allyn Pritchard" userId="ae585502-cd8d-4a67-9480-d5913448323d" providerId="ADAL" clId="{9988C8A9-1DEE-47B3-A693-5E3FDBD100D7}" dt="2022-01-16T13:30:14.189" v="1665" actId="478"/>
          <ac:spMkLst>
            <pc:docMk/>
            <pc:sldMk cId="2113100609" sldId="284"/>
            <ac:spMk id="11" creationId="{F4B9662F-90D7-453E-9CFD-4A1385EEC227}"/>
          </ac:spMkLst>
        </pc:spChg>
        <pc:spChg chg="add mod">
          <ac:chgData name="Allyn Pritchard" userId="ae585502-cd8d-4a67-9480-d5913448323d" providerId="ADAL" clId="{9988C8A9-1DEE-47B3-A693-5E3FDBD100D7}" dt="2022-01-16T13:40:43.638" v="2118" actId="313"/>
          <ac:spMkLst>
            <pc:docMk/>
            <pc:sldMk cId="2113100609" sldId="284"/>
            <ac:spMk id="12" creationId="{E9949825-028B-4475-81B6-4E396CBB46C1}"/>
          </ac:spMkLst>
        </pc:spChg>
        <pc:spChg chg="add">
          <ac:chgData name="Allyn Pritchard" userId="ae585502-cd8d-4a67-9480-d5913448323d" providerId="ADAL" clId="{9988C8A9-1DEE-47B3-A693-5E3FDBD100D7}" dt="2022-01-15T15:32:56.641" v="495" actId="26606"/>
          <ac:spMkLst>
            <pc:docMk/>
            <pc:sldMk cId="2113100609" sldId="284"/>
            <ac:spMk id="76" creationId="{C62225A2-D3F0-45D1-9C47-B10375316553}"/>
          </ac:spMkLst>
        </pc:spChg>
        <pc:spChg chg="add">
          <ac:chgData name="Allyn Pritchard" userId="ae585502-cd8d-4a67-9480-d5913448323d" providerId="ADAL" clId="{9988C8A9-1DEE-47B3-A693-5E3FDBD100D7}" dt="2022-01-15T15:32:56.641" v="495" actId="26606"/>
          <ac:spMkLst>
            <pc:docMk/>
            <pc:sldMk cId="2113100609" sldId="284"/>
            <ac:spMk id="78" creationId="{1B9FBFA8-6AF4-4091-9C8B-DEC6D89338F0}"/>
          </ac:spMkLst>
        </pc:spChg>
        <pc:spChg chg="del">
          <ac:chgData name="Allyn Pritchard" userId="ae585502-cd8d-4a67-9480-d5913448323d" providerId="ADAL" clId="{9988C8A9-1DEE-47B3-A693-5E3FDBD100D7}" dt="2022-01-15T15:29:49.291" v="463" actId="26606"/>
          <ac:spMkLst>
            <pc:docMk/>
            <pc:sldMk cId="2113100609" sldId="284"/>
            <ac:spMk id="102" creationId="{8F23F8A3-8FD7-4779-8323-FDC26BE99889}"/>
          </ac:spMkLst>
        </pc:spChg>
        <pc:spChg chg="del">
          <ac:chgData name="Allyn Pritchard" userId="ae585502-cd8d-4a67-9480-d5913448323d" providerId="ADAL" clId="{9988C8A9-1DEE-47B3-A693-5E3FDBD100D7}" dt="2022-01-15T15:29:49.291" v="463" actId="26606"/>
          <ac:spMkLst>
            <pc:docMk/>
            <pc:sldMk cId="2113100609" sldId="284"/>
            <ac:spMk id="104" creationId="{F605C4CC-A25C-416F-8333-7CB7DC97D870}"/>
          </ac:spMkLst>
        </pc:spChg>
        <pc:spChg chg="add del">
          <ac:chgData name="Allyn Pritchard" userId="ae585502-cd8d-4a67-9480-d5913448323d" providerId="ADAL" clId="{9988C8A9-1DEE-47B3-A693-5E3FDBD100D7}" dt="2022-01-15T15:30:04.516" v="466" actId="26606"/>
          <ac:spMkLst>
            <pc:docMk/>
            <pc:sldMk cId="2113100609" sldId="284"/>
            <ac:spMk id="109" creationId="{8F23F8A3-8FD7-4779-8323-FDC26BE99889}"/>
          </ac:spMkLst>
        </pc:spChg>
        <pc:spChg chg="add del">
          <ac:chgData name="Allyn Pritchard" userId="ae585502-cd8d-4a67-9480-d5913448323d" providerId="ADAL" clId="{9988C8A9-1DEE-47B3-A693-5E3FDBD100D7}" dt="2022-01-15T15:30:04.516" v="466" actId="26606"/>
          <ac:spMkLst>
            <pc:docMk/>
            <pc:sldMk cId="2113100609" sldId="284"/>
            <ac:spMk id="111" creationId="{F605C4CC-A25C-416F-8333-7CB7DC97D870}"/>
          </ac:spMkLst>
        </pc:spChg>
        <pc:spChg chg="add del">
          <ac:chgData name="Allyn Pritchard" userId="ae585502-cd8d-4a67-9480-d5913448323d" providerId="ADAL" clId="{9988C8A9-1DEE-47B3-A693-5E3FDBD100D7}" dt="2022-01-15T15:30:59.883" v="472" actId="26606"/>
          <ac:spMkLst>
            <pc:docMk/>
            <pc:sldMk cId="2113100609" sldId="284"/>
            <ac:spMk id="116" creationId="{A86541C6-61B1-4DAA-B57A-EAF3F24F0491}"/>
          </ac:spMkLst>
        </pc:spChg>
        <pc:spChg chg="add del">
          <ac:chgData name="Allyn Pritchard" userId="ae585502-cd8d-4a67-9480-d5913448323d" providerId="ADAL" clId="{9988C8A9-1DEE-47B3-A693-5E3FDBD100D7}" dt="2022-01-15T15:30:59.883" v="472" actId="26606"/>
          <ac:spMkLst>
            <pc:docMk/>
            <pc:sldMk cId="2113100609" sldId="284"/>
            <ac:spMk id="118" creationId="{71750011-2006-46BB-AFDE-C6E461752333}"/>
          </ac:spMkLst>
        </pc:spChg>
        <pc:spChg chg="add del">
          <ac:chgData name="Allyn Pritchard" userId="ae585502-cd8d-4a67-9480-d5913448323d" providerId="ADAL" clId="{9988C8A9-1DEE-47B3-A693-5E3FDBD100D7}" dt="2022-01-15T15:32:36.471" v="493" actId="26606"/>
          <ac:spMkLst>
            <pc:docMk/>
            <pc:sldMk cId="2113100609" sldId="284"/>
            <ac:spMk id="123" creationId="{C62225A2-D3F0-45D1-9C47-B10375316553}"/>
          </ac:spMkLst>
        </pc:spChg>
        <pc:spChg chg="add del">
          <ac:chgData name="Allyn Pritchard" userId="ae585502-cd8d-4a67-9480-d5913448323d" providerId="ADAL" clId="{9988C8A9-1DEE-47B3-A693-5E3FDBD100D7}" dt="2022-01-15T15:32:36.471" v="493" actId="26606"/>
          <ac:spMkLst>
            <pc:docMk/>
            <pc:sldMk cId="2113100609" sldId="284"/>
            <ac:spMk id="125" creationId="{1B9FBFA8-6AF4-4091-9C8B-DEC6D89338F0}"/>
          </ac:spMkLst>
        </pc:spChg>
        <pc:spChg chg="add del">
          <ac:chgData name="Allyn Pritchard" userId="ae585502-cd8d-4a67-9480-d5913448323d" providerId="ADAL" clId="{9988C8A9-1DEE-47B3-A693-5E3FDBD100D7}" dt="2022-01-15T15:32:36.467" v="492" actId="26606"/>
          <ac:spMkLst>
            <pc:docMk/>
            <pc:sldMk cId="2113100609" sldId="284"/>
            <ac:spMk id="130" creationId="{2C6A2225-94AF-4BC4-98F4-77746E7B10A9}"/>
          </ac:spMkLst>
        </pc:spChg>
        <pc:spChg chg="add del">
          <ac:chgData name="Allyn Pritchard" userId="ae585502-cd8d-4a67-9480-d5913448323d" providerId="ADAL" clId="{9988C8A9-1DEE-47B3-A693-5E3FDBD100D7}" dt="2022-01-15T15:32:36.467" v="492" actId="26606"/>
          <ac:spMkLst>
            <pc:docMk/>
            <pc:sldMk cId="2113100609" sldId="284"/>
            <ac:spMk id="132" creationId="{648F5915-2CE1-4F74-88C5-D4366893D2DF}"/>
          </ac:spMkLst>
        </pc:spChg>
        <pc:spChg chg="add del">
          <ac:chgData name="Allyn Pritchard" userId="ae585502-cd8d-4a67-9480-d5913448323d" providerId="ADAL" clId="{9988C8A9-1DEE-47B3-A693-5E3FDBD100D7}" dt="2022-01-15T15:32:56.641" v="495" actId="26606"/>
          <ac:spMkLst>
            <pc:docMk/>
            <pc:sldMk cId="2113100609" sldId="284"/>
            <ac:spMk id="134" creationId="{B5809B1F-0726-44C0-B0A1-7FCE2A129E20}"/>
          </ac:spMkLst>
        </pc:spChg>
        <pc:spChg chg="add del">
          <ac:chgData name="Allyn Pritchard" userId="ae585502-cd8d-4a67-9480-d5913448323d" providerId="ADAL" clId="{9988C8A9-1DEE-47B3-A693-5E3FDBD100D7}" dt="2022-01-15T15:32:56.641" v="495" actId="26606"/>
          <ac:spMkLst>
            <pc:docMk/>
            <pc:sldMk cId="2113100609" sldId="284"/>
            <ac:spMk id="135" creationId="{26EE9A0B-C601-4E3F-8541-29CA20DE1186}"/>
          </ac:spMkLst>
        </pc:spChg>
        <pc:picChg chg="add mod ord">
          <ac:chgData name="Allyn Pritchard" userId="ae585502-cd8d-4a67-9480-d5913448323d" providerId="ADAL" clId="{9988C8A9-1DEE-47B3-A693-5E3FDBD100D7}" dt="2022-01-15T15:33:03.597" v="496" actId="14100"/>
          <ac:picMkLst>
            <pc:docMk/>
            <pc:sldMk cId="2113100609" sldId="284"/>
            <ac:picMk id="4" creationId="{2907BD3E-9042-4101-BBC8-A5E46D2AC5E5}"/>
          </ac:picMkLst>
        </pc:picChg>
        <pc:picChg chg="add mod ord">
          <ac:chgData name="Allyn Pritchard" userId="ae585502-cd8d-4a67-9480-d5913448323d" providerId="ADAL" clId="{9988C8A9-1DEE-47B3-A693-5E3FDBD100D7}" dt="2022-01-15T15:33:06.869" v="497" actId="14100"/>
          <ac:picMkLst>
            <pc:docMk/>
            <pc:sldMk cId="2113100609" sldId="284"/>
            <ac:picMk id="6" creationId="{8E84DAFD-5E2F-48ED-8841-047B95697D3C}"/>
          </ac:picMkLst>
        </pc:picChg>
        <pc:picChg chg="del">
          <ac:chgData name="Allyn Pritchard" userId="ae585502-cd8d-4a67-9480-d5913448323d" providerId="ADAL" clId="{9988C8A9-1DEE-47B3-A693-5E3FDBD100D7}" dt="2022-01-15T15:28:00.141" v="454" actId="478"/>
          <ac:picMkLst>
            <pc:docMk/>
            <pc:sldMk cId="2113100609" sldId="284"/>
            <ac:picMk id="7" creationId="{8AE485D2-92DE-4B65-8F20-AB57C2758379}"/>
          </ac:picMkLst>
        </pc:picChg>
        <pc:picChg chg="del">
          <ac:chgData name="Allyn Pritchard" userId="ae585502-cd8d-4a67-9480-d5913448323d" providerId="ADAL" clId="{9988C8A9-1DEE-47B3-A693-5E3FDBD100D7}" dt="2022-01-15T15:28:00.836" v="455" actId="478"/>
          <ac:picMkLst>
            <pc:docMk/>
            <pc:sldMk cId="2113100609" sldId="284"/>
            <ac:picMk id="15" creationId="{778BBAD6-EA9F-4AFE-8B73-4063B311BE9B}"/>
          </ac:picMkLst>
        </pc:picChg>
      </pc:sldChg>
      <pc:sldChg chg="new del">
        <pc:chgData name="Allyn Pritchard" userId="ae585502-cd8d-4a67-9480-d5913448323d" providerId="ADAL" clId="{9988C8A9-1DEE-47B3-A693-5E3FDBD100D7}" dt="2022-01-15T15:27:39.099" v="450" actId="2696"/>
        <pc:sldMkLst>
          <pc:docMk/>
          <pc:sldMk cId="2208987938" sldId="284"/>
        </pc:sldMkLst>
      </pc:sldChg>
      <pc:sldChg chg="addSp delSp modSp add mod setBg modAnim setClrOvrMap">
        <pc:chgData name="Allyn Pritchard" userId="ae585502-cd8d-4a67-9480-d5913448323d" providerId="ADAL" clId="{9988C8A9-1DEE-47B3-A693-5E3FDBD100D7}" dt="2022-01-16T14:07:01.733" v="2876"/>
        <pc:sldMkLst>
          <pc:docMk/>
          <pc:sldMk cId="4167309990" sldId="285"/>
        </pc:sldMkLst>
        <pc:spChg chg="mod">
          <ac:chgData name="Allyn Pritchard" userId="ae585502-cd8d-4a67-9480-d5913448323d" providerId="ADAL" clId="{9988C8A9-1DEE-47B3-A693-5E3FDBD100D7}" dt="2022-01-16T13:48:16.624" v="2162" actId="27636"/>
          <ac:spMkLst>
            <pc:docMk/>
            <pc:sldMk cId="4167309990" sldId="285"/>
            <ac:spMk id="2" creationId="{B65AD245-E1BE-4482-8668-35C46B00D009}"/>
          </ac:spMkLst>
        </pc:spChg>
        <pc:spChg chg="mod">
          <ac:chgData name="Allyn Pritchard" userId="ae585502-cd8d-4a67-9480-d5913448323d" providerId="ADAL" clId="{9988C8A9-1DEE-47B3-A693-5E3FDBD100D7}" dt="2022-01-16T13:53:53.991" v="2287" actId="1076"/>
          <ac:spMkLst>
            <pc:docMk/>
            <pc:sldMk cId="4167309990" sldId="285"/>
            <ac:spMk id="10" creationId="{9AF62AA0-559C-43D2-8E5E-CCB0539E668D}"/>
          </ac:spMkLst>
        </pc:spChg>
        <pc:spChg chg="add del">
          <ac:chgData name="Allyn Pritchard" userId="ae585502-cd8d-4a67-9480-d5913448323d" providerId="ADAL" clId="{9988C8A9-1DEE-47B3-A693-5E3FDBD100D7}" dt="2022-01-15T15:40:46.851" v="527" actId="26606"/>
          <ac:spMkLst>
            <pc:docMk/>
            <pc:sldMk cId="4167309990" sldId="285"/>
            <ac:spMk id="74" creationId="{68A4132F-DEC6-4332-A00C-A11AD4519B6C}"/>
          </ac:spMkLst>
        </pc:spChg>
        <pc:spChg chg="del">
          <ac:chgData name="Allyn Pritchard" userId="ae585502-cd8d-4a67-9480-d5913448323d" providerId="ADAL" clId="{9988C8A9-1DEE-47B3-A693-5E3FDBD100D7}" dt="2022-01-15T15:36:31.449" v="519" actId="26606"/>
          <ac:spMkLst>
            <pc:docMk/>
            <pc:sldMk cId="4167309990" sldId="285"/>
            <ac:spMk id="76" creationId="{C62225A2-D3F0-45D1-9C47-B10375316553}"/>
          </ac:spMkLst>
        </pc:spChg>
        <pc:spChg chg="del">
          <ac:chgData name="Allyn Pritchard" userId="ae585502-cd8d-4a67-9480-d5913448323d" providerId="ADAL" clId="{9988C8A9-1DEE-47B3-A693-5E3FDBD100D7}" dt="2022-01-15T15:36:31.449" v="519" actId="26606"/>
          <ac:spMkLst>
            <pc:docMk/>
            <pc:sldMk cId="4167309990" sldId="285"/>
            <ac:spMk id="78" creationId="{1B9FBFA8-6AF4-4091-9C8B-DEC6D89338F0}"/>
          </ac:spMkLst>
        </pc:spChg>
        <pc:spChg chg="add del">
          <ac:chgData name="Allyn Pritchard" userId="ae585502-cd8d-4a67-9480-d5913448323d" providerId="ADAL" clId="{9988C8A9-1DEE-47B3-A693-5E3FDBD100D7}" dt="2022-01-15T15:37:55.081" v="522" actId="26606"/>
          <ac:spMkLst>
            <pc:docMk/>
            <pc:sldMk cId="4167309990" sldId="285"/>
            <ac:spMk id="135" creationId="{CEB41C5C-0F34-4DDA-9D7C-5E717F35F60C}"/>
          </ac:spMkLst>
        </pc:spChg>
        <pc:spChg chg="add del">
          <ac:chgData name="Allyn Pritchard" userId="ae585502-cd8d-4a67-9480-d5913448323d" providerId="ADAL" clId="{9988C8A9-1DEE-47B3-A693-5E3FDBD100D7}" dt="2022-01-15T15:40:52.096" v="530" actId="26606"/>
          <ac:spMkLst>
            <pc:docMk/>
            <pc:sldMk cId="4167309990" sldId="285"/>
            <ac:spMk id="192" creationId="{EE1FC7B4-E4A7-4452-B413-1A623E3A7230}"/>
          </ac:spMkLst>
        </pc:spChg>
        <pc:spChg chg="add del">
          <ac:chgData name="Allyn Pritchard" userId="ae585502-cd8d-4a67-9480-d5913448323d" providerId="ADAL" clId="{9988C8A9-1DEE-47B3-A693-5E3FDBD100D7}" dt="2022-01-15T15:40:52.096" v="530" actId="26606"/>
          <ac:spMkLst>
            <pc:docMk/>
            <pc:sldMk cId="4167309990" sldId="285"/>
            <ac:spMk id="193" creationId="{E0709AF0-24F0-4486-B189-BE6386BDB198}"/>
          </ac:spMkLst>
        </pc:spChg>
        <pc:spChg chg="add del">
          <ac:chgData name="Allyn Pritchard" userId="ae585502-cd8d-4a67-9480-d5913448323d" providerId="ADAL" clId="{9988C8A9-1DEE-47B3-A693-5E3FDBD100D7}" dt="2022-01-15T15:40:52.096" v="530" actId="26606"/>
          <ac:spMkLst>
            <pc:docMk/>
            <pc:sldMk cId="4167309990" sldId="285"/>
            <ac:spMk id="194" creationId="{FBE3B62F-5853-4A3C-B050-6186351A7176}"/>
          </ac:spMkLst>
        </pc:spChg>
        <pc:spChg chg="add del">
          <ac:chgData name="Allyn Pritchard" userId="ae585502-cd8d-4a67-9480-d5913448323d" providerId="ADAL" clId="{9988C8A9-1DEE-47B3-A693-5E3FDBD100D7}" dt="2022-01-15T15:40:46.851" v="527" actId="26606"/>
          <ac:spMkLst>
            <pc:docMk/>
            <pc:sldMk cId="4167309990" sldId="285"/>
            <ac:spMk id="1028" creationId="{64965EAE-E41A-435F-B993-07E824B6C977}"/>
          </ac:spMkLst>
        </pc:spChg>
        <pc:spChg chg="add del">
          <ac:chgData name="Allyn Pritchard" userId="ae585502-cd8d-4a67-9480-d5913448323d" providerId="ADAL" clId="{9988C8A9-1DEE-47B3-A693-5E3FDBD100D7}" dt="2022-01-15T15:40:46.851" v="527" actId="26606"/>
          <ac:spMkLst>
            <pc:docMk/>
            <pc:sldMk cId="4167309990" sldId="285"/>
            <ac:spMk id="1029" creationId="{152F8994-E6D4-4311-9548-C3607BC43645}"/>
          </ac:spMkLst>
        </pc:spChg>
        <pc:spChg chg="add del">
          <ac:chgData name="Allyn Pritchard" userId="ae585502-cd8d-4a67-9480-d5913448323d" providerId="ADAL" clId="{9988C8A9-1DEE-47B3-A693-5E3FDBD100D7}" dt="2022-01-15T15:40:52.091" v="529" actId="26606"/>
          <ac:spMkLst>
            <pc:docMk/>
            <pc:sldMk cId="4167309990" sldId="285"/>
            <ac:spMk id="1031" creationId="{A86541C6-61B1-4DAA-B57A-EAF3F24F0491}"/>
          </ac:spMkLst>
        </pc:spChg>
        <pc:spChg chg="add del">
          <ac:chgData name="Allyn Pritchard" userId="ae585502-cd8d-4a67-9480-d5913448323d" providerId="ADAL" clId="{9988C8A9-1DEE-47B3-A693-5E3FDBD100D7}" dt="2022-01-15T15:40:52.091" v="529" actId="26606"/>
          <ac:spMkLst>
            <pc:docMk/>
            <pc:sldMk cId="4167309990" sldId="285"/>
            <ac:spMk id="1032" creationId="{71750011-2006-46BB-AFDE-C6E461752333}"/>
          </ac:spMkLst>
        </pc:spChg>
        <pc:spChg chg="add">
          <ac:chgData name="Allyn Pritchard" userId="ae585502-cd8d-4a67-9480-d5913448323d" providerId="ADAL" clId="{9988C8A9-1DEE-47B3-A693-5E3FDBD100D7}" dt="2022-01-15T15:40:52.096" v="530" actId="26606"/>
          <ac:spMkLst>
            <pc:docMk/>
            <pc:sldMk cId="4167309990" sldId="285"/>
            <ac:spMk id="1034" creationId="{68A4132F-DEC6-4332-A00C-A11AD4519B6C}"/>
          </ac:spMkLst>
        </pc:spChg>
        <pc:spChg chg="add">
          <ac:chgData name="Allyn Pritchard" userId="ae585502-cd8d-4a67-9480-d5913448323d" providerId="ADAL" clId="{9988C8A9-1DEE-47B3-A693-5E3FDBD100D7}" dt="2022-01-15T15:40:52.096" v="530" actId="26606"/>
          <ac:spMkLst>
            <pc:docMk/>
            <pc:sldMk cId="4167309990" sldId="285"/>
            <ac:spMk id="1035" creationId="{64965EAE-E41A-435F-B993-07E824B6C977}"/>
          </ac:spMkLst>
        </pc:spChg>
        <pc:spChg chg="add">
          <ac:chgData name="Allyn Pritchard" userId="ae585502-cd8d-4a67-9480-d5913448323d" providerId="ADAL" clId="{9988C8A9-1DEE-47B3-A693-5E3FDBD100D7}" dt="2022-01-15T15:40:52.096" v="530" actId="26606"/>
          <ac:spMkLst>
            <pc:docMk/>
            <pc:sldMk cId="4167309990" sldId="285"/>
            <ac:spMk id="1036" creationId="{152F8994-E6D4-4311-9548-C3607BC43645}"/>
          </ac:spMkLst>
        </pc:spChg>
        <pc:picChg chg="del">
          <ac:chgData name="Allyn Pritchard" userId="ae585502-cd8d-4a67-9480-d5913448323d" providerId="ADAL" clId="{9988C8A9-1DEE-47B3-A693-5E3FDBD100D7}" dt="2022-01-15T15:36:09.269" v="512" actId="478"/>
          <ac:picMkLst>
            <pc:docMk/>
            <pc:sldMk cId="4167309990" sldId="285"/>
            <ac:picMk id="4" creationId="{2907BD3E-9042-4101-BBC8-A5E46D2AC5E5}"/>
          </ac:picMkLst>
        </pc:picChg>
        <pc:picChg chg="add mod">
          <ac:chgData name="Allyn Pritchard" userId="ae585502-cd8d-4a67-9480-d5913448323d" providerId="ADAL" clId="{9988C8A9-1DEE-47B3-A693-5E3FDBD100D7}" dt="2022-01-15T15:40:52.096" v="530" actId="26606"/>
          <ac:picMkLst>
            <pc:docMk/>
            <pc:sldMk cId="4167309990" sldId="285"/>
            <ac:picMk id="5" creationId="{E35CE2F4-750F-4599-BA97-3B4A90F68CFC}"/>
          </ac:picMkLst>
        </pc:picChg>
        <pc:picChg chg="del">
          <ac:chgData name="Allyn Pritchard" userId="ae585502-cd8d-4a67-9480-d5913448323d" providerId="ADAL" clId="{9988C8A9-1DEE-47B3-A693-5E3FDBD100D7}" dt="2022-01-15T15:36:09.787" v="513" actId="478"/>
          <ac:picMkLst>
            <pc:docMk/>
            <pc:sldMk cId="4167309990" sldId="285"/>
            <ac:picMk id="6" creationId="{8E84DAFD-5E2F-48ED-8841-047B95697D3C}"/>
          </ac:picMkLst>
        </pc:picChg>
        <pc:picChg chg="add mod ord">
          <ac:chgData name="Allyn Pritchard" userId="ae585502-cd8d-4a67-9480-d5913448323d" providerId="ADAL" clId="{9988C8A9-1DEE-47B3-A693-5E3FDBD100D7}" dt="2022-01-15T15:40:52.096" v="530" actId="26606"/>
          <ac:picMkLst>
            <pc:docMk/>
            <pc:sldMk cId="4167309990" sldId="285"/>
            <ac:picMk id="1026" creationId="{67920994-1395-470B-A0CD-309A9FBBE52A}"/>
          </ac:picMkLst>
        </pc:picChg>
        <pc:cxnChg chg="add del">
          <ac:chgData name="Allyn Pritchard" userId="ae585502-cd8d-4a67-9480-d5913448323d" providerId="ADAL" clId="{9988C8A9-1DEE-47B3-A693-5E3FDBD100D7}" dt="2022-01-15T15:37:55.081" v="522" actId="26606"/>
          <ac:cxnSpMkLst>
            <pc:docMk/>
            <pc:sldMk cId="4167309990" sldId="285"/>
            <ac:cxnSpMk id="137" creationId="{57E1E5E6-F385-4E9C-B201-BA5BDE5CAD52}"/>
          </ac:cxnSpMkLst>
        </pc:cxnChg>
      </pc:sldChg>
      <pc:sldChg chg="addSp delSp modSp add mod ord setBg modAnim setClrOvrMap">
        <pc:chgData name="Allyn Pritchard" userId="ae585502-cd8d-4a67-9480-d5913448323d" providerId="ADAL" clId="{9988C8A9-1DEE-47B3-A693-5E3FDBD100D7}" dt="2022-01-17T22:29:34.923" v="3009" actId="20577"/>
        <pc:sldMkLst>
          <pc:docMk/>
          <pc:sldMk cId="1781526371" sldId="286"/>
        </pc:sldMkLst>
        <pc:spChg chg="mod">
          <ac:chgData name="Allyn Pritchard" userId="ae585502-cd8d-4a67-9480-d5913448323d" providerId="ADAL" clId="{9988C8A9-1DEE-47B3-A693-5E3FDBD100D7}" dt="2022-01-16T12:28:44.593" v="593" actId="1076"/>
          <ac:spMkLst>
            <pc:docMk/>
            <pc:sldMk cId="1781526371" sldId="286"/>
            <ac:spMk id="2" creationId="{B65AD245-E1BE-4482-8668-35C46B00D009}"/>
          </ac:spMkLst>
        </pc:spChg>
        <pc:spChg chg="add mod">
          <ac:chgData name="Allyn Pritchard" userId="ae585502-cd8d-4a67-9480-d5913448323d" providerId="ADAL" clId="{9988C8A9-1DEE-47B3-A693-5E3FDBD100D7}" dt="2022-01-17T22:15:39.022" v="2947" actId="1076"/>
          <ac:spMkLst>
            <pc:docMk/>
            <pc:sldMk cId="1781526371" sldId="286"/>
            <ac:spMk id="6" creationId="{0189291E-1E23-4893-AA46-EA88B2DB2B62}"/>
          </ac:spMkLst>
        </pc:spChg>
        <pc:spChg chg="mod ord">
          <ac:chgData name="Allyn Pritchard" userId="ae585502-cd8d-4a67-9480-d5913448323d" providerId="ADAL" clId="{9988C8A9-1DEE-47B3-A693-5E3FDBD100D7}" dt="2022-01-17T22:29:34.923" v="3009" actId="20577"/>
          <ac:spMkLst>
            <pc:docMk/>
            <pc:sldMk cId="1781526371" sldId="286"/>
            <ac:spMk id="10" creationId="{9AF62AA0-559C-43D2-8E5E-CCB0539E668D}"/>
          </ac:spMkLst>
        </pc:spChg>
        <pc:spChg chg="add del">
          <ac:chgData name="Allyn Pritchard" userId="ae585502-cd8d-4a67-9480-d5913448323d" providerId="ADAL" clId="{9988C8A9-1DEE-47B3-A693-5E3FDBD100D7}" dt="2022-01-16T12:26:10.478" v="579" actId="26606"/>
          <ac:spMkLst>
            <pc:docMk/>
            <pc:sldMk cId="1781526371" sldId="286"/>
            <ac:spMk id="76" creationId="{C62225A2-D3F0-45D1-9C47-B10375316553}"/>
          </ac:spMkLst>
        </pc:spChg>
        <pc:spChg chg="add del">
          <ac:chgData name="Allyn Pritchard" userId="ae585502-cd8d-4a67-9480-d5913448323d" providerId="ADAL" clId="{9988C8A9-1DEE-47B3-A693-5E3FDBD100D7}" dt="2022-01-16T12:26:10.478" v="579" actId="26606"/>
          <ac:spMkLst>
            <pc:docMk/>
            <pc:sldMk cId="1781526371" sldId="286"/>
            <ac:spMk id="78" creationId="{1B9FBFA8-6AF4-4091-9C8B-DEC6D89338F0}"/>
          </ac:spMkLst>
        </pc:spChg>
        <pc:spChg chg="add del">
          <ac:chgData name="Allyn Pritchard" userId="ae585502-cd8d-4a67-9480-d5913448323d" providerId="ADAL" clId="{9988C8A9-1DEE-47B3-A693-5E3FDBD100D7}" dt="2022-01-16T12:26:10.466" v="578" actId="26606"/>
          <ac:spMkLst>
            <pc:docMk/>
            <pc:sldMk cId="1781526371" sldId="286"/>
            <ac:spMk id="83" creationId="{F13C74B1-5B17-4795-BED0-7140497B445A}"/>
          </ac:spMkLst>
        </pc:spChg>
        <pc:spChg chg="add del">
          <ac:chgData name="Allyn Pritchard" userId="ae585502-cd8d-4a67-9480-d5913448323d" providerId="ADAL" clId="{9988C8A9-1DEE-47B3-A693-5E3FDBD100D7}" dt="2022-01-16T12:26:10.466" v="578" actId="26606"/>
          <ac:spMkLst>
            <pc:docMk/>
            <pc:sldMk cId="1781526371" sldId="286"/>
            <ac:spMk id="85" creationId="{D4974D33-8DC5-464E-8C6D-BE58F0669C17}"/>
          </ac:spMkLst>
        </pc:spChg>
        <pc:spChg chg="add del">
          <ac:chgData name="Allyn Pritchard" userId="ae585502-cd8d-4a67-9480-d5913448323d" providerId="ADAL" clId="{9988C8A9-1DEE-47B3-A693-5E3FDBD100D7}" dt="2022-01-16T12:27:39.859" v="587" actId="26606"/>
          <ac:spMkLst>
            <pc:docMk/>
            <pc:sldMk cId="1781526371" sldId="286"/>
            <ac:spMk id="87" creationId="{55D4142C-5077-457F-A6AD-3FECFDB39685}"/>
          </ac:spMkLst>
        </pc:spChg>
        <pc:spChg chg="add del">
          <ac:chgData name="Allyn Pritchard" userId="ae585502-cd8d-4a67-9480-d5913448323d" providerId="ADAL" clId="{9988C8A9-1DEE-47B3-A693-5E3FDBD100D7}" dt="2022-01-16T12:27:39.859" v="587" actId="26606"/>
          <ac:spMkLst>
            <pc:docMk/>
            <pc:sldMk cId="1781526371" sldId="286"/>
            <ac:spMk id="88" creationId="{9AA72BD9-2C5A-4EDC-931F-5AA08EACA0F3}"/>
          </ac:spMkLst>
        </pc:spChg>
        <pc:spChg chg="add del">
          <ac:chgData name="Allyn Pritchard" userId="ae585502-cd8d-4a67-9480-d5913448323d" providerId="ADAL" clId="{9988C8A9-1DEE-47B3-A693-5E3FDBD100D7}" dt="2022-01-16T12:27:39.859" v="587" actId="26606"/>
          <ac:spMkLst>
            <pc:docMk/>
            <pc:sldMk cId="1781526371" sldId="286"/>
            <ac:spMk id="89" creationId="{7A5F0580-5EE9-419F-96EE-B6529EF6E7D0}"/>
          </ac:spMkLst>
        </pc:spChg>
        <pc:spChg chg="add del">
          <ac:chgData name="Allyn Pritchard" userId="ae585502-cd8d-4a67-9480-d5913448323d" providerId="ADAL" clId="{9988C8A9-1DEE-47B3-A693-5E3FDBD100D7}" dt="2022-01-16T12:27:39.859" v="587" actId="26606"/>
          <ac:spMkLst>
            <pc:docMk/>
            <pc:sldMk cId="1781526371" sldId="286"/>
            <ac:spMk id="90" creationId="{DD3981AC-7B61-4947-BCF3-F7AA7FA385B9}"/>
          </ac:spMkLst>
        </pc:spChg>
        <pc:spChg chg="add del">
          <ac:chgData name="Allyn Pritchard" userId="ae585502-cd8d-4a67-9480-d5913448323d" providerId="ADAL" clId="{9988C8A9-1DEE-47B3-A693-5E3FDBD100D7}" dt="2022-01-16T12:28:35.385" v="592" actId="26606"/>
          <ac:spMkLst>
            <pc:docMk/>
            <pc:sldMk cId="1781526371" sldId="286"/>
            <ac:spMk id="95" creationId="{CF62D2A7-8207-488C-9F46-316BA81A16C8}"/>
          </ac:spMkLst>
        </pc:spChg>
        <pc:spChg chg="add">
          <ac:chgData name="Allyn Pritchard" userId="ae585502-cd8d-4a67-9480-d5913448323d" providerId="ADAL" clId="{9988C8A9-1DEE-47B3-A693-5E3FDBD100D7}" dt="2022-01-16T12:28:35.385" v="592" actId="26606"/>
          <ac:spMkLst>
            <pc:docMk/>
            <pc:sldMk cId="1781526371" sldId="286"/>
            <ac:spMk id="100" creationId="{CF62D2A7-8207-488C-9F46-316BA81A16C8}"/>
          </ac:spMkLst>
        </pc:spChg>
        <pc:picChg chg="del">
          <ac:chgData name="Allyn Pritchard" userId="ae585502-cd8d-4a67-9480-d5913448323d" providerId="ADAL" clId="{9988C8A9-1DEE-47B3-A693-5E3FDBD100D7}" dt="2022-01-16T12:25:48.850" v="573" actId="478"/>
          <ac:picMkLst>
            <pc:docMk/>
            <pc:sldMk cId="1781526371" sldId="286"/>
            <ac:picMk id="4" creationId="{2907BD3E-9042-4101-BBC8-A5E46D2AC5E5}"/>
          </ac:picMkLst>
        </pc:picChg>
        <pc:picChg chg="add del mod ord">
          <ac:chgData name="Allyn Pritchard" userId="ae585502-cd8d-4a67-9480-d5913448323d" providerId="ADAL" clId="{9988C8A9-1DEE-47B3-A693-5E3FDBD100D7}" dt="2022-01-16T12:27:57.067" v="590" actId="478"/>
          <ac:picMkLst>
            <pc:docMk/>
            <pc:sldMk cId="1781526371" sldId="286"/>
            <ac:picMk id="5" creationId="{DE4C90EE-C687-406C-A643-D34A77CB7EB9}"/>
          </ac:picMkLst>
        </pc:picChg>
        <pc:picChg chg="del">
          <ac:chgData name="Allyn Pritchard" userId="ae585502-cd8d-4a67-9480-d5913448323d" providerId="ADAL" clId="{9988C8A9-1DEE-47B3-A693-5E3FDBD100D7}" dt="2022-01-16T12:24:12.054" v="572" actId="478"/>
          <ac:picMkLst>
            <pc:docMk/>
            <pc:sldMk cId="1781526371" sldId="286"/>
            <ac:picMk id="6" creationId="{8E84DAFD-5E2F-48ED-8841-047B95697D3C}"/>
          </ac:picMkLst>
        </pc:picChg>
        <pc:picChg chg="add mod">
          <ac:chgData name="Allyn Pritchard" userId="ae585502-cd8d-4a67-9480-d5913448323d" providerId="ADAL" clId="{9988C8A9-1DEE-47B3-A693-5E3FDBD100D7}" dt="2022-01-16T12:28:35.385" v="592" actId="26606"/>
          <ac:picMkLst>
            <pc:docMk/>
            <pc:sldMk cId="1781526371" sldId="286"/>
            <ac:picMk id="8" creationId="{5E699F6A-124E-4C72-A319-A57B779FCAF1}"/>
          </ac:picMkLst>
        </pc:picChg>
      </pc:sldChg>
      <pc:sldChg chg="addSp delSp modSp add del mod">
        <pc:chgData name="Allyn Pritchard" userId="ae585502-cd8d-4a67-9480-d5913448323d" providerId="ADAL" clId="{9988C8A9-1DEE-47B3-A693-5E3FDBD100D7}" dt="2022-01-16T12:27:14.739" v="586" actId="47"/>
        <pc:sldMkLst>
          <pc:docMk/>
          <pc:sldMk cId="1392844713" sldId="287"/>
        </pc:sldMkLst>
        <pc:picChg chg="add del mod">
          <ac:chgData name="Allyn Pritchard" userId="ae585502-cd8d-4a67-9480-d5913448323d" providerId="ADAL" clId="{9988C8A9-1DEE-47B3-A693-5E3FDBD100D7}" dt="2022-01-16T12:27:11.316" v="585" actId="478"/>
          <ac:picMkLst>
            <pc:docMk/>
            <pc:sldMk cId="1392844713" sldId="287"/>
            <ac:picMk id="4" creationId="{48322E02-A4CE-4B03-8AB3-1CE8755E8F1F}"/>
          </ac:picMkLst>
        </pc:picChg>
        <pc:picChg chg="del">
          <ac:chgData name="Allyn Pritchard" userId="ae585502-cd8d-4a67-9480-d5913448323d" providerId="ADAL" clId="{9988C8A9-1DEE-47B3-A693-5E3FDBD100D7}" dt="2022-01-16T12:26:57.273" v="581" actId="478"/>
          <ac:picMkLst>
            <pc:docMk/>
            <pc:sldMk cId="1392844713" sldId="287"/>
            <ac:picMk id="6" creationId="{84B59BF9-CEEF-4802-87D6-84D5DFFAA564}"/>
          </ac:picMkLst>
        </pc:picChg>
      </pc:sldChg>
      <pc:sldChg chg="modSp add mod ord modAnim">
        <pc:chgData name="Allyn Pritchard" userId="ae585502-cd8d-4a67-9480-d5913448323d" providerId="ADAL" clId="{9988C8A9-1DEE-47B3-A693-5E3FDBD100D7}" dt="2022-01-16T14:07:11.586" v="2879"/>
        <pc:sldMkLst>
          <pc:docMk/>
          <pc:sldMk cId="3619929473" sldId="287"/>
        </pc:sldMkLst>
        <pc:spChg chg="mod">
          <ac:chgData name="Allyn Pritchard" userId="ae585502-cd8d-4a67-9480-d5913448323d" providerId="ADAL" clId="{9988C8A9-1DEE-47B3-A693-5E3FDBD100D7}" dt="2022-01-16T14:06:46.183" v="2874" actId="20577"/>
          <ac:spMkLst>
            <pc:docMk/>
            <pc:sldMk cId="3619929473" sldId="287"/>
            <ac:spMk id="11" creationId="{7493ED56-DB12-49E7-A235-28B50266D615}"/>
          </ac:spMkLst>
        </pc:spChg>
      </pc:sldChg>
    </pc:docChg>
  </pc:docChgLst>
  <pc:docChgLst>
    <pc:chgData name="Allyn Pritchard" userId="ae585502-cd8d-4a67-9480-d5913448323d" providerId="ADAL" clId="{3807DC81-92F3-480E-9455-3E360C13F17F}"/>
    <pc:docChg chg="undo redo custSel addSld delSld modSld sldOrd">
      <pc:chgData name="Allyn Pritchard" userId="ae585502-cd8d-4a67-9480-d5913448323d" providerId="ADAL" clId="{3807DC81-92F3-480E-9455-3E360C13F17F}" dt="2023-02-21T18:56:02.345" v="5871" actId="20577"/>
      <pc:docMkLst>
        <pc:docMk/>
      </pc:docMkLst>
      <pc:sldChg chg="modSp mod">
        <pc:chgData name="Allyn Pritchard" userId="ae585502-cd8d-4a67-9480-d5913448323d" providerId="ADAL" clId="{3807DC81-92F3-480E-9455-3E360C13F17F}" dt="2023-02-20T09:37:22.586" v="96" actId="20577"/>
        <pc:sldMkLst>
          <pc:docMk/>
          <pc:sldMk cId="1805437486" sldId="279"/>
        </pc:sldMkLst>
        <pc:spChg chg="mod">
          <ac:chgData name="Allyn Pritchard" userId="ae585502-cd8d-4a67-9480-d5913448323d" providerId="ADAL" clId="{3807DC81-92F3-480E-9455-3E360C13F17F}" dt="2023-02-20T09:37:22.586" v="96" actId="20577"/>
          <ac:spMkLst>
            <pc:docMk/>
            <pc:sldMk cId="1805437486" sldId="279"/>
            <ac:spMk id="11" creationId="{7493ED56-DB12-49E7-A235-28B50266D615}"/>
          </ac:spMkLst>
        </pc:spChg>
      </pc:sldChg>
      <pc:sldChg chg="modSp del mod">
        <pc:chgData name="Allyn Pritchard" userId="ae585502-cd8d-4a67-9480-d5913448323d" providerId="ADAL" clId="{3807DC81-92F3-480E-9455-3E360C13F17F}" dt="2023-02-20T10:43:17.933" v="683" actId="47"/>
        <pc:sldMkLst>
          <pc:docMk/>
          <pc:sldMk cId="1876723691" sldId="280"/>
        </pc:sldMkLst>
        <pc:picChg chg="mod">
          <ac:chgData name="Allyn Pritchard" userId="ae585502-cd8d-4a67-9480-d5913448323d" providerId="ADAL" clId="{3807DC81-92F3-480E-9455-3E360C13F17F}" dt="2023-02-20T09:55:12.604" v="103" actId="1076"/>
          <ac:picMkLst>
            <pc:docMk/>
            <pc:sldMk cId="1876723691" sldId="280"/>
            <ac:picMk id="8" creationId="{4F9A109F-6EAC-CB50-9661-743D22B37181}"/>
          </ac:picMkLst>
        </pc:picChg>
      </pc:sldChg>
      <pc:sldChg chg="del">
        <pc:chgData name="Allyn Pritchard" userId="ae585502-cd8d-4a67-9480-d5913448323d" providerId="ADAL" clId="{3807DC81-92F3-480E-9455-3E360C13F17F}" dt="2023-02-20T10:43:16.329" v="681" actId="47"/>
        <pc:sldMkLst>
          <pc:docMk/>
          <pc:sldMk cId="2094257891" sldId="282"/>
        </pc:sldMkLst>
      </pc:sldChg>
      <pc:sldChg chg="del">
        <pc:chgData name="Allyn Pritchard" userId="ae585502-cd8d-4a67-9480-d5913448323d" providerId="ADAL" clId="{3807DC81-92F3-480E-9455-3E360C13F17F}" dt="2023-02-20T10:43:14.785" v="679" actId="47"/>
        <pc:sldMkLst>
          <pc:docMk/>
          <pc:sldMk cId="126146836" sldId="283"/>
        </pc:sldMkLst>
      </pc:sldChg>
      <pc:sldChg chg="del">
        <pc:chgData name="Allyn Pritchard" userId="ae585502-cd8d-4a67-9480-d5913448323d" providerId="ADAL" clId="{3807DC81-92F3-480E-9455-3E360C13F17F}" dt="2023-02-20T10:43:13.217" v="677" actId="47"/>
        <pc:sldMkLst>
          <pc:docMk/>
          <pc:sldMk cId="2113100609" sldId="284"/>
        </pc:sldMkLst>
      </pc:sldChg>
      <pc:sldChg chg="addSp delSp modSp mod ord setBg modAnim setClrOvrMap">
        <pc:chgData name="Allyn Pritchard" userId="ae585502-cd8d-4a67-9480-d5913448323d" providerId="ADAL" clId="{3807DC81-92F3-480E-9455-3E360C13F17F}" dt="2023-02-20T10:49:13.612" v="762" actId="20577"/>
        <pc:sldMkLst>
          <pc:docMk/>
          <pc:sldMk cId="4167309990" sldId="285"/>
        </pc:sldMkLst>
        <pc:spChg chg="mod">
          <ac:chgData name="Allyn Pritchard" userId="ae585502-cd8d-4a67-9480-d5913448323d" providerId="ADAL" clId="{3807DC81-92F3-480E-9455-3E360C13F17F}" dt="2023-02-20T10:49:13.612" v="762" actId="20577"/>
          <ac:spMkLst>
            <pc:docMk/>
            <pc:sldMk cId="4167309990" sldId="285"/>
            <ac:spMk id="2" creationId="{B65AD245-E1BE-4482-8668-35C46B00D009}"/>
          </ac:spMkLst>
        </pc:spChg>
        <pc:spChg chg="add mod">
          <ac:chgData name="Allyn Pritchard" userId="ae585502-cd8d-4a67-9480-d5913448323d" providerId="ADAL" clId="{3807DC81-92F3-480E-9455-3E360C13F17F}" dt="2023-02-20T10:01:50.436" v="262" actId="1076"/>
          <ac:spMkLst>
            <pc:docMk/>
            <pc:sldMk cId="4167309990" sldId="285"/>
            <ac:spMk id="5" creationId="{BF62F40D-BBFC-B169-61A5-2C4D4533CDEC}"/>
          </ac:spMkLst>
        </pc:spChg>
        <pc:spChg chg="mod">
          <ac:chgData name="Allyn Pritchard" userId="ae585502-cd8d-4a67-9480-d5913448323d" providerId="ADAL" clId="{3807DC81-92F3-480E-9455-3E360C13F17F}" dt="2023-02-20T10:37:11.557" v="558" actId="20577"/>
          <ac:spMkLst>
            <pc:docMk/>
            <pc:sldMk cId="4167309990" sldId="285"/>
            <ac:spMk id="10" creationId="{9AF62AA0-559C-43D2-8E5E-CCB0539E668D}"/>
          </ac:spMkLst>
        </pc:spChg>
        <pc:spChg chg="del">
          <ac:chgData name="Allyn Pritchard" userId="ae585502-cd8d-4a67-9480-d5913448323d" providerId="ADAL" clId="{3807DC81-92F3-480E-9455-3E360C13F17F}" dt="2023-02-20T10:00:47.907" v="241" actId="26606"/>
          <ac:spMkLst>
            <pc:docMk/>
            <pc:sldMk cId="4167309990" sldId="285"/>
            <ac:spMk id="81" creationId="{AD21898E-86C0-4C8A-A76C-DF33E844C87A}"/>
          </ac:spMkLst>
        </pc:spChg>
        <pc:spChg chg="del">
          <ac:chgData name="Allyn Pritchard" userId="ae585502-cd8d-4a67-9480-d5913448323d" providerId="ADAL" clId="{3807DC81-92F3-480E-9455-3E360C13F17F}" dt="2023-02-20T10:00:47.907" v="241" actId="26606"/>
          <ac:spMkLst>
            <pc:docMk/>
            <pc:sldMk cId="4167309990" sldId="285"/>
            <ac:spMk id="83" creationId="{5C8F04BD-D093-45D0-B54C-50FDB308B4EE}"/>
          </ac:spMkLst>
        </pc:spChg>
        <pc:spChg chg="add">
          <ac:chgData name="Allyn Pritchard" userId="ae585502-cd8d-4a67-9480-d5913448323d" providerId="ADAL" clId="{3807DC81-92F3-480E-9455-3E360C13F17F}" dt="2023-02-20T10:00:47.907" v="241" actId="26606"/>
          <ac:spMkLst>
            <pc:docMk/>
            <pc:sldMk cId="4167309990" sldId="285"/>
            <ac:spMk id="88" creationId="{330D6772-5550-42D5-B8BC-CDE28365623B}"/>
          </ac:spMkLst>
        </pc:spChg>
        <pc:spChg chg="add">
          <ac:chgData name="Allyn Pritchard" userId="ae585502-cd8d-4a67-9480-d5913448323d" providerId="ADAL" clId="{3807DC81-92F3-480E-9455-3E360C13F17F}" dt="2023-02-20T10:00:47.907" v="241" actId="26606"/>
          <ac:spMkLst>
            <pc:docMk/>
            <pc:sldMk cId="4167309990" sldId="285"/>
            <ac:spMk id="90" creationId="{97DB0DD1-0F30-4B7E-A6DC-3DDA7D5B351C}"/>
          </ac:spMkLst>
        </pc:spChg>
        <pc:picChg chg="add mod ord">
          <ac:chgData name="Allyn Pritchard" userId="ae585502-cd8d-4a67-9480-d5913448323d" providerId="ADAL" clId="{3807DC81-92F3-480E-9455-3E360C13F17F}" dt="2023-02-20T10:00:59.465" v="246" actId="1076"/>
          <ac:picMkLst>
            <pc:docMk/>
            <pc:sldMk cId="4167309990" sldId="285"/>
            <ac:picMk id="4" creationId="{5636B264-FB6A-6C5A-EF3F-5305E2E7A569}"/>
          </ac:picMkLst>
        </pc:picChg>
      </pc:sldChg>
      <pc:sldChg chg="del">
        <pc:chgData name="Allyn Pritchard" userId="ae585502-cd8d-4a67-9480-d5913448323d" providerId="ADAL" clId="{3807DC81-92F3-480E-9455-3E360C13F17F}" dt="2023-02-20T10:43:05.268" v="669" actId="47"/>
        <pc:sldMkLst>
          <pc:docMk/>
          <pc:sldMk cId="1781526371" sldId="286"/>
        </pc:sldMkLst>
      </pc:sldChg>
      <pc:sldChg chg="modSp">
        <pc:chgData name="Allyn Pritchard" userId="ae585502-cd8d-4a67-9480-d5913448323d" providerId="ADAL" clId="{3807DC81-92F3-480E-9455-3E360C13F17F}" dt="2023-02-20T10:36:26.685" v="555" actId="20577"/>
        <pc:sldMkLst>
          <pc:docMk/>
          <pc:sldMk cId="3619929473" sldId="287"/>
        </pc:sldMkLst>
        <pc:spChg chg="mod">
          <ac:chgData name="Allyn Pritchard" userId="ae585502-cd8d-4a67-9480-d5913448323d" providerId="ADAL" clId="{3807DC81-92F3-480E-9455-3E360C13F17F}" dt="2023-02-20T10:36:26.685" v="555" actId="20577"/>
          <ac:spMkLst>
            <pc:docMk/>
            <pc:sldMk cId="3619929473" sldId="287"/>
            <ac:spMk id="11" creationId="{7493ED56-DB12-49E7-A235-28B50266D615}"/>
          </ac:spMkLst>
        </pc:spChg>
      </pc:sldChg>
      <pc:sldChg chg="del">
        <pc:chgData name="Allyn Pritchard" userId="ae585502-cd8d-4a67-9480-d5913448323d" providerId="ADAL" clId="{3807DC81-92F3-480E-9455-3E360C13F17F}" dt="2023-02-20T10:43:09.935" v="673" actId="47"/>
        <pc:sldMkLst>
          <pc:docMk/>
          <pc:sldMk cId="3085737183" sldId="290"/>
        </pc:sldMkLst>
      </pc:sldChg>
      <pc:sldChg chg="del">
        <pc:chgData name="Allyn Pritchard" userId="ae585502-cd8d-4a67-9480-d5913448323d" providerId="ADAL" clId="{3807DC81-92F3-480E-9455-3E360C13F17F}" dt="2023-02-20T10:43:08.975" v="672" actId="47"/>
        <pc:sldMkLst>
          <pc:docMk/>
          <pc:sldMk cId="4143296724" sldId="291"/>
        </pc:sldMkLst>
      </pc:sldChg>
      <pc:sldChg chg="del">
        <pc:chgData name="Allyn Pritchard" userId="ae585502-cd8d-4a67-9480-d5913448323d" providerId="ADAL" clId="{3807DC81-92F3-480E-9455-3E360C13F17F}" dt="2023-02-20T10:43:07.247" v="670" actId="47"/>
        <pc:sldMkLst>
          <pc:docMk/>
          <pc:sldMk cId="105724694" sldId="292"/>
        </pc:sldMkLst>
      </pc:sldChg>
      <pc:sldChg chg="modSp del modAnim">
        <pc:chgData name="Allyn Pritchard" userId="ae585502-cd8d-4a67-9480-d5913448323d" providerId="ADAL" clId="{3807DC81-92F3-480E-9455-3E360C13F17F}" dt="2023-02-20T10:45:02.908" v="693" actId="47"/>
        <pc:sldMkLst>
          <pc:docMk/>
          <pc:sldMk cId="910297215" sldId="293"/>
        </pc:sldMkLst>
        <pc:spChg chg="mod">
          <ac:chgData name="Allyn Pritchard" userId="ae585502-cd8d-4a67-9480-d5913448323d" providerId="ADAL" clId="{3807DC81-92F3-480E-9455-3E360C13F17F}" dt="2023-02-20T10:43:32.835" v="685" actId="5793"/>
          <ac:spMkLst>
            <pc:docMk/>
            <pc:sldMk cId="910297215" sldId="293"/>
            <ac:spMk id="10" creationId="{9AF62AA0-559C-43D2-8E5E-CCB0539E668D}"/>
          </ac:spMkLst>
        </pc:spChg>
      </pc:sldChg>
      <pc:sldChg chg="del">
        <pc:chgData name="Allyn Pritchard" userId="ae585502-cd8d-4a67-9480-d5913448323d" providerId="ADAL" clId="{3807DC81-92F3-480E-9455-3E360C13F17F}" dt="2023-02-20T10:43:12.459" v="676" actId="47"/>
        <pc:sldMkLst>
          <pc:docMk/>
          <pc:sldMk cId="4147594464" sldId="294"/>
        </pc:sldMkLst>
      </pc:sldChg>
      <pc:sldChg chg="del">
        <pc:chgData name="Allyn Pritchard" userId="ae585502-cd8d-4a67-9480-d5913448323d" providerId="ADAL" clId="{3807DC81-92F3-480E-9455-3E360C13F17F}" dt="2023-02-20T10:43:11.687" v="675" actId="47"/>
        <pc:sldMkLst>
          <pc:docMk/>
          <pc:sldMk cId="2780532556" sldId="295"/>
        </pc:sldMkLst>
      </pc:sldChg>
      <pc:sldChg chg="del">
        <pc:chgData name="Allyn Pritchard" userId="ae585502-cd8d-4a67-9480-d5913448323d" providerId="ADAL" clId="{3807DC81-92F3-480E-9455-3E360C13F17F}" dt="2023-02-20T10:43:10.794" v="674" actId="47"/>
        <pc:sldMkLst>
          <pc:docMk/>
          <pc:sldMk cId="1595856682" sldId="296"/>
        </pc:sldMkLst>
      </pc:sldChg>
      <pc:sldChg chg="del">
        <pc:chgData name="Allyn Pritchard" userId="ae585502-cd8d-4a67-9480-d5913448323d" providerId="ADAL" clId="{3807DC81-92F3-480E-9455-3E360C13F17F}" dt="2023-02-20T10:43:08.163" v="671" actId="47"/>
        <pc:sldMkLst>
          <pc:docMk/>
          <pc:sldMk cId="3282988145" sldId="297"/>
        </pc:sldMkLst>
      </pc:sldChg>
      <pc:sldChg chg="del">
        <pc:chgData name="Allyn Pritchard" userId="ae585502-cd8d-4a67-9480-d5913448323d" providerId="ADAL" clId="{3807DC81-92F3-480E-9455-3E360C13F17F}" dt="2023-02-20T10:43:15.509" v="680" actId="47"/>
        <pc:sldMkLst>
          <pc:docMk/>
          <pc:sldMk cId="1964103754" sldId="298"/>
        </pc:sldMkLst>
      </pc:sldChg>
      <pc:sldChg chg="modSp del ord">
        <pc:chgData name="Allyn Pritchard" userId="ae585502-cd8d-4a67-9480-d5913448323d" providerId="ADAL" clId="{3807DC81-92F3-480E-9455-3E360C13F17F}" dt="2023-02-20T10:24:33.622" v="333" actId="2696"/>
        <pc:sldMkLst>
          <pc:docMk/>
          <pc:sldMk cId="417375571" sldId="299"/>
        </pc:sldMkLst>
        <pc:spChg chg="mod">
          <ac:chgData name="Allyn Pritchard" userId="ae585502-cd8d-4a67-9480-d5913448323d" providerId="ADAL" clId="{3807DC81-92F3-480E-9455-3E360C13F17F}" dt="2023-02-20T10:22:44.374" v="324" actId="20577"/>
          <ac:spMkLst>
            <pc:docMk/>
            <pc:sldMk cId="417375571" sldId="299"/>
            <ac:spMk id="10" creationId="{9AF62AA0-559C-43D2-8E5E-CCB0539E668D}"/>
          </ac:spMkLst>
        </pc:spChg>
      </pc:sldChg>
      <pc:sldChg chg="add del">
        <pc:chgData name="Allyn Pritchard" userId="ae585502-cd8d-4a67-9480-d5913448323d" providerId="ADAL" clId="{3807DC81-92F3-480E-9455-3E360C13F17F}" dt="2023-02-20T10:43:17.150" v="682" actId="47"/>
        <pc:sldMkLst>
          <pc:docMk/>
          <pc:sldMk cId="2004160605" sldId="300"/>
        </pc:sldMkLst>
      </pc:sldChg>
      <pc:sldChg chg="add del">
        <pc:chgData name="Allyn Pritchard" userId="ae585502-cd8d-4a67-9480-d5913448323d" providerId="ADAL" clId="{3807DC81-92F3-480E-9455-3E360C13F17F}" dt="2023-02-20T10:43:14.016" v="678" actId="47"/>
        <pc:sldMkLst>
          <pc:docMk/>
          <pc:sldMk cId="3674219982" sldId="301"/>
        </pc:sldMkLst>
      </pc:sldChg>
      <pc:sldChg chg="addSp delSp modSp add del mod ord delAnim modAnim">
        <pc:chgData name="Allyn Pritchard" userId="ae585502-cd8d-4a67-9480-d5913448323d" providerId="ADAL" clId="{3807DC81-92F3-480E-9455-3E360C13F17F}" dt="2023-02-20T10:34:06.169" v="454" actId="2696"/>
        <pc:sldMkLst>
          <pc:docMk/>
          <pc:sldMk cId="1305234281" sldId="302"/>
        </pc:sldMkLst>
        <pc:spChg chg="add mod">
          <ac:chgData name="Allyn Pritchard" userId="ae585502-cd8d-4a67-9480-d5913448323d" providerId="ADAL" clId="{3807DC81-92F3-480E-9455-3E360C13F17F}" dt="2023-02-20T10:26:56.908" v="344" actId="20577"/>
          <ac:spMkLst>
            <pc:docMk/>
            <pc:sldMk cId="1305234281" sldId="302"/>
            <ac:spMk id="2" creationId="{7C209687-4677-069A-7BA3-2B895074E6F1}"/>
          </ac:spMkLst>
        </pc:spChg>
        <pc:spChg chg="add mod">
          <ac:chgData name="Allyn Pritchard" userId="ae585502-cd8d-4a67-9480-d5913448323d" providerId="ADAL" clId="{3807DC81-92F3-480E-9455-3E360C13F17F}" dt="2023-02-20T10:28:49.025" v="405" actId="313"/>
          <ac:spMkLst>
            <pc:docMk/>
            <pc:sldMk cId="1305234281" sldId="302"/>
            <ac:spMk id="3" creationId="{06333D62-BB21-70FC-A867-4325814C2133}"/>
          </ac:spMkLst>
        </pc:spChg>
        <pc:spChg chg="del">
          <ac:chgData name="Allyn Pritchard" userId="ae585502-cd8d-4a67-9480-d5913448323d" providerId="ADAL" clId="{3807DC81-92F3-480E-9455-3E360C13F17F}" dt="2023-02-20T10:24:24.889" v="330" actId="478"/>
          <ac:spMkLst>
            <pc:docMk/>
            <pc:sldMk cId="1305234281" sldId="302"/>
            <ac:spMk id="11" creationId="{7493ED56-DB12-49E7-A235-28B50266D615}"/>
          </ac:spMkLst>
        </pc:spChg>
      </pc:sldChg>
      <pc:sldChg chg="modSp add del mod modAnim">
        <pc:chgData name="Allyn Pritchard" userId="ae585502-cd8d-4a67-9480-d5913448323d" providerId="ADAL" clId="{3807DC81-92F3-480E-9455-3E360C13F17F}" dt="2023-02-20T10:45:54.388" v="701" actId="2696"/>
        <pc:sldMkLst>
          <pc:docMk/>
          <pc:sldMk cId="3046652487" sldId="303"/>
        </pc:sldMkLst>
        <pc:spChg chg="mod">
          <ac:chgData name="Allyn Pritchard" userId="ae585502-cd8d-4a67-9480-d5913448323d" providerId="ADAL" clId="{3807DC81-92F3-480E-9455-3E360C13F17F}" dt="2023-02-20T10:45:42.790" v="698" actId="27636"/>
          <ac:spMkLst>
            <pc:docMk/>
            <pc:sldMk cId="3046652487" sldId="303"/>
            <ac:spMk id="3" creationId="{06333D62-BB21-70FC-A867-4325814C2133}"/>
          </ac:spMkLst>
        </pc:spChg>
      </pc:sldChg>
      <pc:sldChg chg="addSp delSp modSp add mod ord addAnim delAnim modAnim">
        <pc:chgData name="Allyn Pritchard" userId="ae585502-cd8d-4a67-9480-d5913448323d" providerId="ADAL" clId="{3807DC81-92F3-480E-9455-3E360C13F17F}" dt="2023-02-21T14:56:13.106" v="5721" actId="20577"/>
        <pc:sldMkLst>
          <pc:docMk/>
          <pc:sldMk cId="2839367832" sldId="304"/>
        </pc:sldMkLst>
        <pc:spChg chg="add del mod">
          <ac:chgData name="Allyn Pritchard" userId="ae585502-cd8d-4a67-9480-d5913448323d" providerId="ADAL" clId="{3807DC81-92F3-480E-9455-3E360C13F17F}" dt="2023-02-20T10:33:27.336" v="445" actId="20577"/>
          <ac:spMkLst>
            <pc:docMk/>
            <pc:sldMk cId="2839367832" sldId="304"/>
            <ac:spMk id="2" creationId="{B65AD245-E1BE-4482-8668-35C46B00D009}"/>
          </ac:spMkLst>
        </pc:spChg>
        <pc:spChg chg="add del mod">
          <ac:chgData name="Allyn Pritchard" userId="ae585502-cd8d-4a67-9480-d5913448323d" providerId="ADAL" clId="{3807DC81-92F3-480E-9455-3E360C13F17F}" dt="2023-02-20T10:33:02.762" v="423"/>
          <ac:spMkLst>
            <pc:docMk/>
            <pc:sldMk cId="2839367832" sldId="304"/>
            <ac:spMk id="3" creationId="{3E0BFD7E-0FD6-1196-75F4-E680A2E88E37}"/>
          </ac:spMkLst>
        </pc:spChg>
        <pc:spChg chg="add del mod">
          <ac:chgData name="Allyn Pritchard" userId="ae585502-cd8d-4a67-9480-d5913448323d" providerId="ADAL" clId="{3807DC81-92F3-480E-9455-3E360C13F17F}" dt="2023-02-20T10:32:47.989" v="415" actId="478"/>
          <ac:spMkLst>
            <pc:docMk/>
            <pc:sldMk cId="2839367832" sldId="304"/>
            <ac:spMk id="7" creationId="{E5597D6A-15D2-F984-F695-555B5D3D7C71}"/>
          </ac:spMkLst>
        </pc:spChg>
        <pc:spChg chg="add del mod">
          <ac:chgData name="Allyn Pritchard" userId="ae585502-cd8d-4a67-9480-d5913448323d" providerId="ADAL" clId="{3807DC81-92F3-480E-9455-3E360C13F17F}" dt="2023-02-20T10:33:02.091" v="421" actId="478"/>
          <ac:spMkLst>
            <pc:docMk/>
            <pc:sldMk cId="2839367832" sldId="304"/>
            <ac:spMk id="9" creationId="{2D5609CC-E3EC-3714-29BE-04B856F0E0C2}"/>
          </ac:spMkLst>
        </pc:spChg>
        <pc:spChg chg="add del mod">
          <ac:chgData name="Allyn Pritchard" userId="ae585502-cd8d-4a67-9480-d5913448323d" providerId="ADAL" clId="{3807DC81-92F3-480E-9455-3E360C13F17F}" dt="2023-02-21T14:56:13.106" v="5721" actId="20577"/>
          <ac:spMkLst>
            <pc:docMk/>
            <pc:sldMk cId="2839367832" sldId="304"/>
            <ac:spMk id="10" creationId="{9AF62AA0-559C-43D2-8E5E-CCB0539E668D}"/>
          </ac:spMkLst>
        </pc:spChg>
        <pc:spChg chg="add del mod">
          <ac:chgData name="Allyn Pritchard" userId="ae585502-cd8d-4a67-9480-d5913448323d" providerId="ADAL" clId="{3807DC81-92F3-480E-9455-3E360C13F17F}" dt="2023-02-20T10:33:01.902" v="420" actId="478"/>
          <ac:spMkLst>
            <pc:docMk/>
            <pc:sldMk cId="2839367832" sldId="304"/>
            <ac:spMk id="12" creationId="{277CB0CF-5645-450F-7C3B-D1EB77A6B635}"/>
          </ac:spMkLst>
        </pc:spChg>
        <pc:spChg chg="add del mod">
          <ac:chgData name="Allyn Pritchard" userId="ae585502-cd8d-4a67-9480-d5913448323d" providerId="ADAL" clId="{3807DC81-92F3-480E-9455-3E360C13F17F}" dt="2023-02-20T10:33:20.210" v="433" actId="478"/>
          <ac:spMkLst>
            <pc:docMk/>
            <pc:sldMk cId="2839367832" sldId="304"/>
            <ac:spMk id="14" creationId="{E157609E-3AA6-448E-89EE-EC00DC81E397}"/>
          </ac:spMkLst>
        </pc:spChg>
        <pc:spChg chg="add del mod">
          <ac:chgData name="Allyn Pritchard" userId="ae585502-cd8d-4a67-9480-d5913448323d" providerId="ADAL" clId="{3807DC81-92F3-480E-9455-3E360C13F17F}" dt="2023-02-20T10:33:19.957" v="432" actId="478"/>
          <ac:spMkLst>
            <pc:docMk/>
            <pc:sldMk cId="2839367832" sldId="304"/>
            <ac:spMk id="16" creationId="{5342B2D3-1F38-3409-5B7F-25608F9B9414}"/>
          </ac:spMkLst>
        </pc:spChg>
        <pc:spChg chg="add del mod">
          <ac:chgData name="Allyn Pritchard" userId="ae585502-cd8d-4a67-9480-d5913448323d" providerId="ADAL" clId="{3807DC81-92F3-480E-9455-3E360C13F17F}" dt="2023-02-20T10:33:19.750" v="431"/>
          <ac:spMkLst>
            <pc:docMk/>
            <pc:sldMk cId="2839367832" sldId="304"/>
            <ac:spMk id="17" creationId="{20F2BBF0-23B6-5793-231D-CBFF954FD259}"/>
          </ac:spMkLst>
        </pc:spChg>
        <pc:picChg chg="add del">
          <ac:chgData name="Allyn Pritchard" userId="ae585502-cd8d-4a67-9480-d5913448323d" providerId="ADAL" clId="{3807DC81-92F3-480E-9455-3E360C13F17F}" dt="2023-02-20T10:33:01.717" v="419" actId="478"/>
          <ac:picMkLst>
            <pc:docMk/>
            <pc:sldMk cId="2839367832" sldId="304"/>
            <ac:picMk id="4" creationId="{5636B264-FB6A-6C5A-EF3F-5305E2E7A569}"/>
          </ac:picMkLst>
        </pc:picChg>
      </pc:sldChg>
      <pc:sldChg chg="add del">
        <pc:chgData name="Allyn Pritchard" userId="ae585502-cd8d-4a67-9480-d5913448323d" providerId="ADAL" clId="{3807DC81-92F3-480E-9455-3E360C13F17F}" dt="2023-02-20T10:34:02.850" v="453" actId="2696"/>
        <pc:sldMkLst>
          <pc:docMk/>
          <pc:sldMk cId="2608386221" sldId="305"/>
        </pc:sldMkLst>
      </pc:sldChg>
      <pc:sldChg chg="addSp delSp modSp add mod setBg setClrOvrMap">
        <pc:chgData name="Allyn Pritchard" userId="ae585502-cd8d-4a67-9480-d5913448323d" providerId="ADAL" clId="{3807DC81-92F3-480E-9455-3E360C13F17F}" dt="2023-02-21T17:26:04.242" v="5848" actId="20577"/>
        <pc:sldMkLst>
          <pc:docMk/>
          <pc:sldMk cId="3800276668" sldId="305"/>
        </pc:sldMkLst>
        <pc:spChg chg="mod">
          <ac:chgData name="Allyn Pritchard" userId="ae585502-cd8d-4a67-9480-d5913448323d" providerId="ADAL" clId="{3807DC81-92F3-480E-9455-3E360C13F17F}" dt="2023-02-20T11:29:33.296" v="1403" actId="26606"/>
          <ac:spMkLst>
            <pc:docMk/>
            <pc:sldMk cId="3800276668" sldId="305"/>
            <ac:spMk id="2" creationId="{B65AD245-E1BE-4482-8668-35C46B00D009}"/>
          </ac:spMkLst>
        </pc:spChg>
        <pc:spChg chg="mod ord">
          <ac:chgData name="Allyn Pritchard" userId="ae585502-cd8d-4a67-9480-d5913448323d" providerId="ADAL" clId="{3807DC81-92F3-480E-9455-3E360C13F17F}" dt="2023-02-20T11:29:33.296" v="1403" actId="26606"/>
          <ac:spMkLst>
            <pc:docMk/>
            <pc:sldMk cId="3800276668" sldId="305"/>
            <ac:spMk id="5" creationId="{BF62F40D-BBFC-B169-61A5-2C4D4533CDEC}"/>
          </ac:spMkLst>
        </pc:spChg>
        <pc:spChg chg="mod">
          <ac:chgData name="Allyn Pritchard" userId="ae585502-cd8d-4a67-9480-d5913448323d" providerId="ADAL" clId="{3807DC81-92F3-480E-9455-3E360C13F17F}" dt="2023-02-21T17:26:04.242" v="5848" actId="20577"/>
          <ac:spMkLst>
            <pc:docMk/>
            <pc:sldMk cId="3800276668" sldId="305"/>
            <ac:spMk id="10" creationId="{9AF62AA0-559C-43D2-8E5E-CCB0539E668D}"/>
          </ac:spMkLst>
        </pc:spChg>
        <pc:spChg chg="add del">
          <ac:chgData name="Allyn Pritchard" userId="ae585502-cd8d-4a67-9480-d5913448323d" providerId="ADAL" clId="{3807DC81-92F3-480E-9455-3E360C13F17F}" dt="2023-02-20T11:29:33.296" v="1403" actId="26606"/>
          <ac:spMkLst>
            <pc:docMk/>
            <pc:sldMk cId="3800276668" sldId="305"/>
            <ac:spMk id="88" creationId="{330D6772-5550-42D5-B8BC-CDE28365623B}"/>
          </ac:spMkLst>
        </pc:spChg>
        <pc:spChg chg="add del">
          <ac:chgData name="Allyn Pritchard" userId="ae585502-cd8d-4a67-9480-d5913448323d" providerId="ADAL" clId="{3807DC81-92F3-480E-9455-3E360C13F17F}" dt="2023-02-20T11:29:33.296" v="1403" actId="26606"/>
          <ac:spMkLst>
            <pc:docMk/>
            <pc:sldMk cId="3800276668" sldId="305"/>
            <ac:spMk id="90" creationId="{97DB0DD1-0F30-4B7E-A6DC-3DDA7D5B351C}"/>
          </ac:spMkLst>
        </pc:spChg>
        <pc:spChg chg="add del">
          <ac:chgData name="Allyn Pritchard" userId="ae585502-cd8d-4a67-9480-d5913448323d" providerId="ADAL" clId="{3807DC81-92F3-480E-9455-3E360C13F17F}" dt="2023-02-20T11:26:04.669" v="1365" actId="26606"/>
          <ac:spMkLst>
            <pc:docMk/>
            <pc:sldMk cId="3800276668" sldId="305"/>
            <ac:spMk id="92" creationId="{889AE703-9EC1-473D-8723-8E991E88520E}"/>
          </ac:spMkLst>
        </pc:spChg>
        <pc:spChg chg="add del">
          <ac:chgData name="Allyn Pritchard" userId="ae585502-cd8d-4a67-9480-d5913448323d" providerId="ADAL" clId="{3807DC81-92F3-480E-9455-3E360C13F17F}" dt="2023-02-20T11:29:33.296" v="1403" actId="26606"/>
          <ac:spMkLst>
            <pc:docMk/>
            <pc:sldMk cId="3800276668" sldId="305"/>
            <ac:spMk id="93" creationId="{B5809B1F-0726-44C0-B0A1-7FCE2A129E20}"/>
          </ac:spMkLst>
        </pc:spChg>
        <pc:spChg chg="add del">
          <ac:chgData name="Allyn Pritchard" userId="ae585502-cd8d-4a67-9480-d5913448323d" providerId="ADAL" clId="{3807DC81-92F3-480E-9455-3E360C13F17F}" dt="2023-02-20T11:29:33.296" v="1403" actId="26606"/>
          <ac:spMkLst>
            <pc:docMk/>
            <pc:sldMk cId="3800276668" sldId="305"/>
            <ac:spMk id="94" creationId="{26EE9A0B-C601-4E3F-8541-29CA20DE1186}"/>
          </ac:spMkLst>
        </pc:spChg>
        <pc:spChg chg="add del">
          <ac:chgData name="Allyn Pritchard" userId="ae585502-cd8d-4a67-9480-d5913448323d" providerId="ADAL" clId="{3807DC81-92F3-480E-9455-3E360C13F17F}" dt="2023-02-20T11:24:47.727" v="1363" actId="26606"/>
          <ac:spMkLst>
            <pc:docMk/>
            <pc:sldMk cId="3800276668" sldId="305"/>
            <ac:spMk id="95" creationId="{2172A0AC-3DCE-4672-BCAF-28FEF91F6020}"/>
          </ac:spMkLst>
        </pc:spChg>
        <pc:spChg chg="add del">
          <ac:chgData name="Allyn Pritchard" userId="ae585502-cd8d-4a67-9480-d5913448323d" providerId="ADAL" clId="{3807DC81-92F3-480E-9455-3E360C13F17F}" dt="2023-02-20T11:24:47.727" v="1363" actId="26606"/>
          <ac:spMkLst>
            <pc:docMk/>
            <pc:sldMk cId="3800276668" sldId="305"/>
            <ac:spMk id="97" creationId="{AE6F1C77-EDC9-4C5F-8C1C-62DD46BDA3C3}"/>
          </ac:spMkLst>
        </pc:spChg>
        <pc:spChg chg="add del">
          <ac:chgData name="Allyn Pritchard" userId="ae585502-cd8d-4a67-9480-d5913448323d" providerId="ADAL" clId="{3807DC81-92F3-480E-9455-3E360C13F17F}" dt="2023-02-20T11:29:02.832" v="1385" actId="26606"/>
          <ac:spMkLst>
            <pc:docMk/>
            <pc:sldMk cId="3800276668" sldId="305"/>
            <ac:spMk id="99" creationId="{A86541C6-61B1-4DAA-B57A-EAF3F24F0491}"/>
          </ac:spMkLst>
        </pc:spChg>
        <pc:spChg chg="add del">
          <ac:chgData name="Allyn Pritchard" userId="ae585502-cd8d-4a67-9480-d5913448323d" providerId="ADAL" clId="{3807DC81-92F3-480E-9455-3E360C13F17F}" dt="2023-02-20T11:29:02.832" v="1385" actId="26606"/>
          <ac:spMkLst>
            <pc:docMk/>
            <pc:sldMk cId="3800276668" sldId="305"/>
            <ac:spMk id="101" creationId="{71750011-2006-46BB-AFDE-C6E461752333}"/>
          </ac:spMkLst>
        </pc:spChg>
        <pc:spChg chg="add del">
          <ac:chgData name="Allyn Pritchard" userId="ae585502-cd8d-4a67-9480-d5913448323d" providerId="ADAL" clId="{3807DC81-92F3-480E-9455-3E360C13F17F}" dt="2023-02-20T11:29:06.031" v="1387" actId="26606"/>
          <ac:spMkLst>
            <pc:docMk/>
            <pc:sldMk cId="3800276668" sldId="305"/>
            <ac:spMk id="103" creationId="{D6A8E1B4-B839-4C58-B08A-F0B09458080B}"/>
          </ac:spMkLst>
        </pc:spChg>
        <pc:spChg chg="add del">
          <ac:chgData name="Allyn Pritchard" userId="ae585502-cd8d-4a67-9480-d5913448323d" providerId="ADAL" clId="{3807DC81-92F3-480E-9455-3E360C13F17F}" dt="2023-02-20T11:29:06.031" v="1387" actId="26606"/>
          <ac:spMkLst>
            <pc:docMk/>
            <pc:sldMk cId="3800276668" sldId="305"/>
            <ac:spMk id="104" creationId="{432691CC-4AB8-48AF-B822-EBF7F4E9E6CD}"/>
          </ac:spMkLst>
        </pc:spChg>
        <pc:spChg chg="add del">
          <ac:chgData name="Allyn Pritchard" userId="ae585502-cd8d-4a67-9480-d5913448323d" providerId="ADAL" clId="{3807DC81-92F3-480E-9455-3E360C13F17F}" dt="2023-02-20T11:29:06.031" v="1387" actId="26606"/>
          <ac:spMkLst>
            <pc:docMk/>
            <pc:sldMk cId="3800276668" sldId="305"/>
            <ac:spMk id="105" creationId="{2CABF795-F18F-494E-BBDE-C1415B786531}"/>
          </ac:spMkLst>
        </pc:spChg>
        <pc:spChg chg="add del">
          <ac:chgData name="Allyn Pritchard" userId="ae585502-cd8d-4a67-9480-d5913448323d" providerId="ADAL" clId="{3807DC81-92F3-480E-9455-3E360C13F17F}" dt="2023-02-20T11:29:06.031" v="1387" actId="26606"/>
          <ac:spMkLst>
            <pc:docMk/>
            <pc:sldMk cId="3800276668" sldId="305"/>
            <ac:spMk id="106" creationId="{47311653-CA1C-4366-AF7B-2E9767F1871B}"/>
          </ac:spMkLst>
        </pc:spChg>
        <pc:picChg chg="add del mod ord">
          <ac:chgData name="Allyn Pritchard" userId="ae585502-cd8d-4a67-9480-d5913448323d" providerId="ADAL" clId="{3807DC81-92F3-480E-9455-3E360C13F17F}" dt="2023-02-20T11:29:36.999" v="1405" actId="478"/>
          <ac:picMkLst>
            <pc:docMk/>
            <pc:sldMk cId="3800276668" sldId="305"/>
            <ac:picMk id="3" creationId="{001850F0-5355-E1D6-CA17-6FB656ADAE72}"/>
          </ac:picMkLst>
        </pc:picChg>
        <pc:picChg chg="mod ord">
          <ac:chgData name="Allyn Pritchard" userId="ae585502-cd8d-4a67-9480-d5913448323d" providerId="ADAL" clId="{3807DC81-92F3-480E-9455-3E360C13F17F}" dt="2023-02-20T11:29:33.296" v="1403" actId="26606"/>
          <ac:picMkLst>
            <pc:docMk/>
            <pc:sldMk cId="3800276668" sldId="305"/>
            <ac:picMk id="4" creationId="{5636B264-FB6A-6C5A-EF3F-5305E2E7A569}"/>
          </ac:picMkLst>
        </pc:picChg>
      </pc:sldChg>
      <pc:sldChg chg="addSp modSp add mod ord">
        <pc:chgData name="Allyn Pritchard" userId="ae585502-cd8d-4a67-9480-d5913448323d" providerId="ADAL" clId="{3807DC81-92F3-480E-9455-3E360C13F17F}" dt="2023-02-21T16:14:25.450" v="5731" actId="20577"/>
        <pc:sldMkLst>
          <pc:docMk/>
          <pc:sldMk cId="1166288788" sldId="306"/>
        </pc:sldMkLst>
        <pc:spChg chg="mod">
          <ac:chgData name="Allyn Pritchard" userId="ae585502-cd8d-4a67-9480-d5913448323d" providerId="ADAL" clId="{3807DC81-92F3-480E-9455-3E360C13F17F}" dt="2023-02-20T10:46:20.315" v="703" actId="115"/>
          <ac:spMkLst>
            <pc:docMk/>
            <pc:sldMk cId="1166288788" sldId="306"/>
            <ac:spMk id="2" creationId="{B65AD245-E1BE-4482-8668-35C46B00D009}"/>
          </ac:spMkLst>
        </pc:spChg>
        <pc:spChg chg="add mod">
          <ac:chgData name="Allyn Pritchard" userId="ae585502-cd8d-4a67-9480-d5913448323d" providerId="ADAL" clId="{3807DC81-92F3-480E-9455-3E360C13F17F}" dt="2023-02-21T16:14:25.450" v="5731" actId="20577"/>
          <ac:spMkLst>
            <pc:docMk/>
            <pc:sldMk cId="1166288788" sldId="306"/>
            <ac:spMk id="3" creationId="{1426CA81-8221-B023-2484-2C48DA4114DA}"/>
          </ac:spMkLst>
        </pc:spChg>
        <pc:picChg chg="mod">
          <ac:chgData name="Allyn Pritchard" userId="ae585502-cd8d-4a67-9480-d5913448323d" providerId="ADAL" clId="{3807DC81-92F3-480E-9455-3E360C13F17F}" dt="2023-02-20T12:20:55.974" v="2465" actId="1076"/>
          <ac:picMkLst>
            <pc:docMk/>
            <pc:sldMk cId="1166288788" sldId="306"/>
            <ac:picMk id="4" creationId="{5636B264-FB6A-6C5A-EF3F-5305E2E7A569}"/>
          </ac:picMkLst>
        </pc:picChg>
      </pc:sldChg>
      <pc:sldChg chg="addSp modSp add mod ord modAnim">
        <pc:chgData name="Allyn Pritchard" userId="ae585502-cd8d-4a67-9480-d5913448323d" providerId="ADAL" clId="{3807DC81-92F3-480E-9455-3E360C13F17F}" dt="2023-02-21T18:56:02.345" v="5871" actId="20577"/>
        <pc:sldMkLst>
          <pc:docMk/>
          <pc:sldMk cId="2539658866" sldId="307"/>
        </pc:sldMkLst>
        <pc:spChg chg="mod">
          <ac:chgData name="Allyn Pritchard" userId="ae585502-cd8d-4a67-9480-d5913448323d" providerId="ADAL" clId="{3807DC81-92F3-480E-9455-3E360C13F17F}" dt="2023-02-20T13:31:45.265" v="3675" actId="313"/>
          <ac:spMkLst>
            <pc:docMk/>
            <pc:sldMk cId="2539658866" sldId="307"/>
            <ac:spMk id="2" creationId="{B65AD245-E1BE-4482-8668-35C46B00D009}"/>
          </ac:spMkLst>
        </pc:spChg>
        <pc:spChg chg="add mod">
          <ac:chgData name="Allyn Pritchard" userId="ae585502-cd8d-4a67-9480-d5913448323d" providerId="ADAL" clId="{3807DC81-92F3-480E-9455-3E360C13F17F}" dt="2023-02-21T18:56:02.345" v="5871" actId="20577"/>
          <ac:spMkLst>
            <pc:docMk/>
            <pc:sldMk cId="2539658866" sldId="307"/>
            <ac:spMk id="3" creationId="{E7F4DB0A-C173-C58A-9147-65B0F4ED305C}"/>
          </ac:spMkLst>
        </pc:spChg>
        <pc:spChg chg="mod">
          <ac:chgData name="Allyn Pritchard" userId="ae585502-cd8d-4a67-9480-d5913448323d" providerId="ADAL" clId="{3807DC81-92F3-480E-9455-3E360C13F17F}" dt="2023-02-20T13:33:18.400" v="3776" actId="20577"/>
          <ac:spMkLst>
            <pc:docMk/>
            <pc:sldMk cId="2539658866" sldId="307"/>
            <ac:spMk id="10" creationId="{9AF62AA0-559C-43D2-8E5E-CCB0539E668D}"/>
          </ac:spMkLst>
        </pc:spChg>
        <pc:picChg chg="mod">
          <ac:chgData name="Allyn Pritchard" userId="ae585502-cd8d-4a67-9480-d5913448323d" providerId="ADAL" clId="{3807DC81-92F3-480E-9455-3E360C13F17F}" dt="2023-02-21T18:55:31.685" v="5861" actId="1076"/>
          <ac:picMkLst>
            <pc:docMk/>
            <pc:sldMk cId="2539658866" sldId="307"/>
            <ac:picMk id="4" creationId="{5636B264-FB6A-6C5A-EF3F-5305E2E7A569}"/>
          </ac:picMkLst>
        </pc:picChg>
      </pc:sldChg>
      <pc:sldChg chg="modSp add mod ord">
        <pc:chgData name="Allyn Pritchard" userId="ae585502-cd8d-4a67-9480-d5913448323d" providerId="ADAL" clId="{3807DC81-92F3-480E-9455-3E360C13F17F}" dt="2023-02-21T17:31:47.558" v="5859" actId="20577"/>
        <pc:sldMkLst>
          <pc:docMk/>
          <pc:sldMk cId="4079057466" sldId="308"/>
        </pc:sldMkLst>
        <pc:spChg chg="mod">
          <ac:chgData name="Allyn Pritchard" userId="ae585502-cd8d-4a67-9480-d5913448323d" providerId="ADAL" clId="{3807DC81-92F3-480E-9455-3E360C13F17F}" dt="2023-02-20T10:44:45.056" v="689" actId="115"/>
          <ac:spMkLst>
            <pc:docMk/>
            <pc:sldMk cId="4079057466" sldId="308"/>
            <ac:spMk id="2" creationId="{B65AD245-E1BE-4482-8668-35C46B00D009}"/>
          </ac:spMkLst>
        </pc:spChg>
        <pc:spChg chg="mod">
          <ac:chgData name="Allyn Pritchard" userId="ae585502-cd8d-4a67-9480-d5913448323d" providerId="ADAL" clId="{3807DC81-92F3-480E-9455-3E360C13F17F}" dt="2023-02-21T17:31:47.558" v="5859" actId="20577"/>
          <ac:spMkLst>
            <pc:docMk/>
            <pc:sldMk cId="4079057466" sldId="308"/>
            <ac:spMk id="10" creationId="{9AF62AA0-559C-43D2-8E5E-CCB0539E668D}"/>
          </ac:spMkLst>
        </pc:spChg>
      </pc:sldChg>
      <pc:sldChg chg="addSp delSp modSp add mod modAnim">
        <pc:chgData name="Allyn Pritchard" userId="ae585502-cd8d-4a67-9480-d5913448323d" providerId="ADAL" clId="{3807DC81-92F3-480E-9455-3E360C13F17F}" dt="2023-02-21T17:04:15.442" v="5846"/>
        <pc:sldMkLst>
          <pc:docMk/>
          <pc:sldMk cId="1602110097" sldId="309"/>
        </pc:sldMkLst>
        <pc:spChg chg="mod">
          <ac:chgData name="Allyn Pritchard" userId="ae585502-cd8d-4a67-9480-d5913448323d" providerId="ADAL" clId="{3807DC81-92F3-480E-9455-3E360C13F17F}" dt="2023-02-20T10:44:38.231" v="688" actId="207"/>
          <ac:spMkLst>
            <pc:docMk/>
            <pc:sldMk cId="1602110097" sldId="309"/>
            <ac:spMk id="2" creationId="{B65AD245-E1BE-4482-8668-35C46B00D009}"/>
          </ac:spMkLst>
        </pc:spChg>
        <pc:spChg chg="add mod">
          <ac:chgData name="Allyn Pritchard" userId="ae585502-cd8d-4a67-9480-d5913448323d" providerId="ADAL" clId="{3807DC81-92F3-480E-9455-3E360C13F17F}" dt="2023-02-21T17:04:15.442" v="5846"/>
          <ac:spMkLst>
            <pc:docMk/>
            <pc:sldMk cId="1602110097" sldId="309"/>
            <ac:spMk id="3" creationId="{B8CB2312-AFD9-357C-046A-28E160048E82}"/>
          </ac:spMkLst>
        </pc:spChg>
        <pc:spChg chg="add del mod">
          <ac:chgData name="Allyn Pritchard" userId="ae585502-cd8d-4a67-9480-d5913448323d" providerId="ADAL" clId="{3807DC81-92F3-480E-9455-3E360C13F17F}" dt="2023-02-21T12:29:45.692" v="4781" actId="478"/>
          <ac:spMkLst>
            <pc:docMk/>
            <pc:sldMk cId="1602110097" sldId="309"/>
            <ac:spMk id="6" creationId="{7AEAB731-0621-0B57-67A3-0F72ADA505A2}"/>
          </ac:spMkLst>
        </pc:spChg>
        <pc:spChg chg="add del mod">
          <ac:chgData name="Allyn Pritchard" userId="ae585502-cd8d-4a67-9480-d5913448323d" providerId="ADAL" clId="{3807DC81-92F3-480E-9455-3E360C13F17F}" dt="2023-02-21T12:29:43.068" v="4777" actId="478"/>
          <ac:spMkLst>
            <pc:docMk/>
            <pc:sldMk cId="1602110097" sldId="309"/>
            <ac:spMk id="7" creationId="{90CF5808-C921-217A-87D8-5F7AABBB51D9}"/>
          </ac:spMkLst>
        </pc:spChg>
        <pc:spChg chg="add del mod">
          <ac:chgData name="Allyn Pritchard" userId="ae585502-cd8d-4a67-9480-d5913448323d" providerId="ADAL" clId="{3807DC81-92F3-480E-9455-3E360C13F17F}" dt="2023-02-21T12:29:47.147" v="4782" actId="478"/>
          <ac:spMkLst>
            <pc:docMk/>
            <pc:sldMk cId="1602110097" sldId="309"/>
            <ac:spMk id="8" creationId="{795FE5F6-F557-9F8C-CD8A-94AEBA0AC504}"/>
          </ac:spMkLst>
        </pc:spChg>
        <pc:spChg chg="add del mod">
          <ac:chgData name="Allyn Pritchard" userId="ae585502-cd8d-4a67-9480-d5913448323d" providerId="ADAL" clId="{3807DC81-92F3-480E-9455-3E360C13F17F}" dt="2023-02-21T12:29:43.072" v="4779"/>
          <ac:spMkLst>
            <pc:docMk/>
            <pc:sldMk cId="1602110097" sldId="309"/>
            <ac:spMk id="9" creationId="{5FFA11B1-D7E0-7C4D-DEA4-2B909D1455B3}"/>
          </ac:spMkLst>
        </pc:spChg>
        <pc:spChg chg="add del mod">
          <ac:chgData name="Allyn Pritchard" userId="ae585502-cd8d-4a67-9480-d5913448323d" providerId="ADAL" clId="{3807DC81-92F3-480E-9455-3E360C13F17F}" dt="2023-02-21T12:29:33.825" v="4774" actId="478"/>
          <ac:spMkLst>
            <pc:docMk/>
            <pc:sldMk cId="1602110097" sldId="309"/>
            <ac:spMk id="11" creationId="{AFDE2DC6-1B8C-35DB-AE89-22998A6BF591}"/>
          </ac:spMkLst>
        </pc:spChg>
      </pc:sldChg>
      <pc:sldChg chg="modSp add modAnim">
        <pc:chgData name="Allyn Pritchard" userId="ae585502-cd8d-4a67-9480-d5913448323d" providerId="ADAL" clId="{3807DC81-92F3-480E-9455-3E360C13F17F}" dt="2023-02-20T10:45:51.400" v="700" actId="207"/>
        <pc:sldMkLst>
          <pc:docMk/>
          <pc:sldMk cId="529892360" sldId="310"/>
        </pc:sldMkLst>
        <pc:spChg chg="mod">
          <ac:chgData name="Allyn Pritchard" userId="ae585502-cd8d-4a67-9480-d5913448323d" providerId="ADAL" clId="{3807DC81-92F3-480E-9455-3E360C13F17F}" dt="2023-02-20T10:45:30.748" v="696" actId="207"/>
          <ac:spMkLst>
            <pc:docMk/>
            <pc:sldMk cId="529892360" sldId="310"/>
            <ac:spMk id="2" creationId="{B65AD245-E1BE-4482-8668-35C46B00D009}"/>
          </ac:spMkLst>
        </pc:spChg>
        <pc:spChg chg="mod">
          <ac:chgData name="Allyn Pritchard" userId="ae585502-cd8d-4a67-9480-d5913448323d" providerId="ADAL" clId="{3807DC81-92F3-480E-9455-3E360C13F17F}" dt="2023-02-20T10:45:51.400" v="700" actId="207"/>
          <ac:spMkLst>
            <pc:docMk/>
            <pc:sldMk cId="529892360" sldId="310"/>
            <ac:spMk id="3" creationId="{B8CB2312-AFD9-357C-046A-28E160048E82}"/>
          </ac:spMkLst>
        </pc:spChg>
      </pc:sldChg>
      <pc:sldChg chg="addSp modSp add mod">
        <pc:chgData name="Allyn Pritchard" userId="ae585502-cd8d-4a67-9480-d5913448323d" providerId="ADAL" clId="{3807DC81-92F3-480E-9455-3E360C13F17F}" dt="2023-02-21T13:57:54.776" v="5000" actId="20577"/>
        <pc:sldMkLst>
          <pc:docMk/>
          <pc:sldMk cId="1763268254" sldId="311"/>
        </pc:sldMkLst>
        <pc:spChg chg="mod">
          <ac:chgData name="Allyn Pritchard" userId="ae585502-cd8d-4a67-9480-d5913448323d" providerId="ADAL" clId="{3807DC81-92F3-480E-9455-3E360C13F17F}" dt="2023-02-20T14:26:47.366" v="4742" actId="115"/>
          <ac:spMkLst>
            <pc:docMk/>
            <pc:sldMk cId="1763268254" sldId="311"/>
            <ac:spMk id="2" creationId="{B65AD245-E1BE-4482-8668-35C46B00D009}"/>
          </ac:spMkLst>
        </pc:spChg>
        <pc:spChg chg="add mod">
          <ac:chgData name="Allyn Pritchard" userId="ae585502-cd8d-4a67-9480-d5913448323d" providerId="ADAL" clId="{3807DC81-92F3-480E-9455-3E360C13F17F}" dt="2023-02-21T13:57:45.138" v="4996" actId="14100"/>
          <ac:spMkLst>
            <pc:docMk/>
            <pc:sldMk cId="1763268254" sldId="311"/>
            <ac:spMk id="7" creationId="{A10BDF97-93E7-983A-208B-4F4A111B2A90}"/>
          </ac:spMkLst>
        </pc:spChg>
        <pc:spChg chg="add mod">
          <ac:chgData name="Allyn Pritchard" userId="ae585502-cd8d-4a67-9480-d5913448323d" providerId="ADAL" clId="{3807DC81-92F3-480E-9455-3E360C13F17F}" dt="2023-02-21T13:01:30.225" v="4920" actId="403"/>
          <ac:spMkLst>
            <pc:docMk/>
            <pc:sldMk cId="1763268254" sldId="311"/>
            <ac:spMk id="11" creationId="{BAC14B3D-D27F-4EC9-B267-61F567A7BD8F}"/>
          </ac:spMkLst>
        </pc:spChg>
        <pc:spChg chg="add mod">
          <ac:chgData name="Allyn Pritchard" userId="ae585502-cd8d-4a67-9480-d5913448323d" providerId="ADAL" clId="{3807DC81-92F3-480E-9455-3E360C13F17F}" dt="2023-02-21T13:57:54.776" v="5000" actId="20577"/>
          <ac:spMkLst>
            <pc:docMk/>
            <pc:sldMk cId="1763268254" sldId="311"/>
            <ac:spMk id="12" creationId="{B411E6D2-4ED4-763A-1E0E-0AC000AF9CAF}"/>
          </ac:spMkLst>
        </pc:spChg>
        <pc:picChg chg="add mod modCrop">
          <ac:chgData name="Allyn Pritchard" userId="ae585502-cd8d-4a67-9480-d5913448323d" providerId="ADAL" clId="{3807DC81-92F3-480E-9455-3E360C13F17F}" dt="2023-02-21T12:58:51.594" v="4800" actId="1076"/>
          <ac:picMkLst>
            <pc:docMk/>
            <pc:sldMk cId="1763268254" sldId="311"/>
            <ac:picMk id="6" creationId="{45467645-0FB0-EA90-1A89-D55680F79787}"/>
          </ac:picMkLst>
        </pc:picChg>
        <pc:picChg chg="add mod">
          <ac:chgData name="Allyn Pritchard" userId="ae585502-cd8d-4a67-9480-d5913448323d" providerId="ADAL" clId="{3807DC81-92F3-480E-9455-3E360C13F17F}" dt="2023-02-21T12:58:46.892" v="4798" actId="1076"/>
          <ac:picMkLst>
            <pc:docMk/>
            <pc:sldMk cId="1763268254" sldId="311"/>
            <ac:picMk id="9" creationId="{C4D517E4-0B94-46B4-2CE2-F9EE473AB57C}"/>
          </ac:picMkLst>
        </pc:picChg>
      </pc:sldChg>
      <pc:sldChg chg="addSp modSp add del mod">
        <pc:chgData name="Allyn Pritchard" userId="ae585502-cd8d-4a67-9480-d5913448323d" providerId="ADAL" clId="{3807DC81-92F3-480E-9455-3E360C13F17F}" dt="2023-02-21T16:40:08.391" v="5736" actId="1076"/>
        <pc:sldMkLst>
          <pc:docMk/>
          <pc:sldMk cId="693300228" sldId="312"/>
        </pc:sldMkLst>
        <pc:spChg chg="mod">
          <ac:chgData name="Allyn Pritchard" userId="ae585502-cd8d-4a67-9480-d5913448323d" providerId="ADAL" clId="{3807DC81-92F3-480E-9455-3E360C13F17F}" dt="2023-02-20T10:46:53.130" v="735" actId="20577"/>
          <ac:spMkLst>
            <pc:docMk/>
            <pc:sldMk cId="693300228" sldId="312"/>
            <ac:spMk id="2" creationId="{B65AD245-E1BE-4482-8668-35C46B00D009}"/>
          </ac:spMkLst>
        </pc:spChg>
        <pc:picChg chg="add mod">
          <ac:chgData name="Allyn Pritchard" userId="ae585502-cd8d-4a67-9480-d5913448323d" providerId="ADAL" clId="{3807DC81-92F3-480E-9455-3E360C13F17F}" dt="2023-02-21T16:40:08.391" v="5736" actId="1076"/>
          <ac:picMkLst>
            <pc:docMk/>
            <pc:sldMk cId="693300228" sldId="312"/>
            <ac:picMk id="9" creationId="{9AFA8A92-5455-CFCB-C888-7B7599D04C38}"/>
          </ac:picMkLst>
        </pc:picChg>
      </pc:sldChg>
      <pc:sldChg chg="modSp add mod">
        <pc:chgData name="Allyn Pritchard" userId="ae585502-cd8d-4a67-9480-d5913448323d" providerId="ADAL" clId="{3807DC81-92F3-480E-9455-3E360C13F17F}" dt="2023-02-21T16:43:19.467" v="5745" actId="20577"/>
        <pc:sldMkLst>
          <pc:docMk/>
          <pc:sldMk cId="2313371821" sldId="313"/>
        </pc:sldMkLst>
        <pc:spChg chg="mod">
          <ac:chgData name="Allyn Pritchard" userId="ae585502-cd8d-4a67-9480-d5913448323d" providerId="ADAL" clId="{3807DC81-92F3-480E-9455-3E360C13F17F}" dt="2023-02-21T13:29:27.971" v="4929" actId="313"/>
          <ac:spMkLst>
            <pc:docMk/>
            <pc:sldMk cId="2313371821" sldId="313"/>
            <ac:spMk id="2" creationId="{B65AD245-E1BE-4482-8668-35C46B00D009}"/>
          </ac:spMkLst>
        </pc:spChg>
        <pc:spChg chg="mod">
          <ac:chgData name="Allyn Pritchard" userId="ae585502-cd8d-4a67-9480-d5913448323d" providerId="ADAL" clId="{3807DC81-92F3-480E-9455-3E360C13F17F}" dt="2023-02-21T16:43:19.467" v="5745" actId="20577"/>
          <ac:spMkLst>
            <pc:docMk/>
            <pc:sldMk cId="2313371821" sldId="313"/>
            <ac:spMk id="10" creationId="{9AF62AA0-559C-43D2-8E5E-CCB0539E668D}"/>
          </ac:spMkLst>
        </pc:spChg>
      </pc:sldChg>
      <pc:sldChg chg="add del">
        <pc:chgData name="Allyn Pritchard" userId="ae585502-cd8d-4a67-9480-d5913448323d" providerId="ADAL" clId="{3807DC81-92F3-480E-9455-3E360C13F17F}" dt="2023-02-21T14:55:24.011" v="5687" actId="47"/>
        <pc:sldMkLst>
          <pc:docMk/>
          <pc:sldMk cId="126084610" sldId="314"/>
        </pc:sldMkLst>
      </pc:sldChg>
      <pc:sldChg chg="addSp delSp modSp add mod">
        <pc:chgData name="Allyn Pritchard" userId="ae585502-cd8d-4a67-9480-d5913448323d" providerId="ADAL" clId="{3807DC81-92F3-480E-9455-3E360C13F17F}" dt="2023-02-21T14:28:26.518" v="5444" actId="20577"/>
        <pc:sldMkLst>
          <pc:docMk/>
          <pc:sldMk cId="863406806" sldId="315"/>
        </pc:sldMkLst>
        <pc:spChg chg="mod">
          <ac:chgData name="Allyn Pritchard" userId="ae585502-cd8d-4a67-9480-d5913448323d" providerId="ADAL" clId="{3807DC81-92F3-480E-9455-3E360C13F17F}" dt="2023-02-21T13:29:21.749" v="4928" actId="313"/>
          <ac:spMkLst>
            <pc:docMk/>
            <pc:sldMk cId="863406806" sldId="315"/>
            <ac:spMk id="2" creationId="{B65AD245-E1BE-4482-8668-35C46B00D009}"/>
          </ac:spMkLst>
        </pc:spChg>
        <pc:spChg chg="mod">
          <ac:chgData name="Allyn Pritchard" userId="ae585502-cd8d-4a67-9480-d5913448323d" providerId="ADAL" clId="{3807DC81-92F3-480E-9455-3E360C13F17F}" dt="2023-02-21T14:27:12.388" v="5433" actId="1076"/>
          <ac:spMkLst>
            <pc:docMk/>
            <pc:sldMk cId="863406806" sldId="315"/>
            <ac:spMk id="7" creationId="{A10BDF97-93E7-983A-208B-4F4A111B2A90}"/>
          </ac:spMkLst>
        </pc:spChg>
        <pc:spChg chg="add del">
          <ac:chgData name="Allyn Pritchard" userId="ae585502-cd8d-4a67-9480-d5913448323d" providerId="ADAL" clId="{3807DC81-92F3-480E-9455-3E360C13F17F}" dt="2023-02-21T14:07:01.172" v="5082" actId="478"/>
          <ac:spMkLst>
            <pc:docMk/>
            <pc:sldMk cId="863406806" sldId="315"/>
            <ac:spMk id="10" creationId="{9AF62AA0-559C-43D2-8E5E-CCB0539E668D}"/>
          </ac:spMkLst>
        </pc:spChg>
        <pc:spChg chg="del mod">
          <ac:chgData name="Allyn Pritchard" userId="ae585502-cd8d-4a67-9480-d5913448323d" providerId="ADAL" clId="{3807DC81-92F3-480E-9455-3E360C13F17F}" dt="2023-02-21T14:26:56.820" v="5427" actId="478"/>
          <ac:spMkLst>
            <pc:docMk/>
            <pc:sldMk cId="863406806" sldId="315"/>
            <ac:spMk id="11" creationId="{BAC14B3D-D27F-4EC9-B267-61F567A7BD8F}"/>
          </ac:spMkLst>
        </pc:spChg>
        <pc:spChg chg="add del mod">
          <ac:chgData name="Allyn Pritchard" userId="ae585502-cd8d-4a67-9480-d5913448323d" providerId="ADAL" clId="{3807DC81-92F3-480E-9455-3E360C13F17F}" dt="2023-02-21T14:07:01.172" v="5082" actId="478"/>
          <ac:spMkLst>
            <pc:docMk/>
            <pc:sldMk cId="863406806" sldId="315"/>
            <ac:spMk id="13" creationId="{7AAA7CCD-2284-DDCD-7CEC-2DF3A7A31AED}"/>
          </ac:spMkLst>
        </pc:spChg>
        <pc:spChg chg="add del mod">
          <ac:chgData name="Allyn Pritchard" userId="ae585502-cd8d-4a67-9480-d5913448323d" providerId="ADAL" clId="{3807DC81-92F3-480E-9455-3E360C13F17F}" dt="2023-02-21T14:27:08.679" v="5432" actId="478"/>
          <ac:spMkLst>
            <pc:docMk/>
            <pc:sldMk cId="863406806" sldId="315"/>
            <ac:spMk id="14" creationId="{84E151F8-4849-9107-2359-CF3254488834}"/>
          </ac:spMkLst>
        </pc:spChg>
        <pc:spChg chg="add del mod">
          <ac:chgData name="Allyn Pritchard" userId="ae585502-cd8d-4a67-9480-d5913448323d" providerId="ADAL" clId="{3807DC81-92F3-480E-9455-3E360C13F17F}" dt="2023-02-21T14:27:06.460" v="5431" actId="478"/>
          <ac:spMkLst>
            <pc:docMk/>
            <pc:sldMk cId="863406806" sldId="315"/>
            <ac:spMk id="15" creationId="{70A60165-2CAE-753E-0371-6697112C6B4B}"/>
          </ac:spMkLst>
        </pc:spChg>
        <pc:spChg chg="add mod">
          <ac:chgData name="Allyn Pritchard" userId="ae585502-cd8d-4a67-9480-d5913448323d" providerId="ADAL" clId="{3807DC81-92F3-480E-9455-3E360C13F17F}" dt="2023-02-21T14:28:26.518" v="5444" actId="20577"/>
          <ac:spMkLst>
            <pc:docMk/>
            <pc:sldMk cId="863406806" sldId="315"/>
            <ac:spMk id="16" creationId="{80FEFB43-14A4-2DBF-0CE6-03B5CA0C9E05}"/>
          </ac:spMkLst>
        </pc:spChg>
        <pc:picChg chg="mod">
          <ac:chgData name="Allyn Pritchard" userId="ae585502-cd8d-4a67-9480-d5913448323d" providerId="ADAL" clId="{3807DC81-92F3-480E-9455-3E360C13F17F}" dt="2023-02-21T13:01:59.834" v="4927" actId="1076"/>
          <ac:picMkLst>
            <pc:docMk/>
            <pc:sldMk cId="863406806" sldId="315"/>
            <ac:picMk id="4" creationId="{5636B264-FB6A-6C5A-EF3F-5305E2E7A569}"/>
          </ac:picMkLst>
        </pc:picChg>
        <pc:picChg chg="del">
          <ac:chgData name="Allyn Pritchard" userId="ae585502-cd8d-4a67-9480-d5913448323d" providerId="ADAL" clId="{3807DC81-92F3-480E-9455-3E360C13F17F}" dt="2023-02-21T13:29:36.871" v="4931" actId="478"/>
          <ac:picMkLst>
            <pc:docMk/>
            <pc:sldMk cId="863406806" sldId="315"/>
            <ac:picMk id="6" creationId="{45467645-0FB0-EA90-1A89-D55680F79787}"/>
          </ac:picMkLst>
        </pc:picChg>
        <pc:picChg chg="add mod">
          <ac:chgData name="Allyn Pritchard" userId="ae585502-cd8d-4a67-9480-d5913448323d" providerId="ADAL" clId="{3807DC81-92F3-480E-9455-3E360C13F17F}" dt="2023-02-21T14:27:01.610" v="5428" actId="1076"/>
          <ac:picMkLst>
            <pc:docMk/>
            <pc:sldMk cId="863406806" sldId="315"/>
            <ac:picMk id="8" creationId="{011E3C29-062B-E916-800B-10CC8AAC6C59}"/>
          </ac:picMkLst>
        </pc:picChg>
        <pc:picChg chg="del">
          <ac:chgData name="Allyn Pritchard" userId="ae585502-cd8d-4a67-9480-d5913448323d" providerId="ADAL" clId="{3807DC81-92F3-480E-9455-3E360C13F17F}" dt="2023-02-21T13:29:36.225" v="4930" actId="478"/>
          <ac:picMkLst>
            <pc:docMk/>
            <pc:sldMk cId="863406806" sldId="315"/>
            <ac:picMk id="9" creationId="{C4D517E4-0B94-46B4-2CE2-F9EE473AB57C}"/>
          </ac:picMkLst>
        </pc:picChg>
        <pc:picChg chg="add mod">
          <ac:chgData name="Allyn Pritchard" userId="ae585502-cd8d-4a67-9480-d5913448323d" providerId="ADAL" clId="{3807DC81-92F3-480E-9455-3E360C13F17F}" dt="2023-02-21T14:28:19.636" v="5439" actId="1076"/>
          <ac:picMkLst>
            <pc:docMk/>
            <pc:sldMk cId="863406806" sldId="315"/>
            <ac:picMk id="18" creationId="{320A03BE-AE08-AC6B-299C-7A2D980C9FF0}"/>
          </ac:picMkLst>
        </pc:picChg>
      </pc:sldChg>
      <pc:sldChg chg="delSp modSp add mod">
        <pc:chgData name="Allyn Pritchard" userId="ae585502-cd8d-4a67-9480-d5913448323d" providerId="ADAL" clId="{3807DC81-92F3-480E-9455-3E360C13F17F}" dt="2023-02-21T17:29:39.133" v="5850" actId="20577"/>
        <pc:sldMkLst>
          <pc:docMk/>
          <pc:sldMk cId="2970038263" sldId="316"/>
        </pc:sldMkLst>
        <pc:spChg chg="del">
          <ac:chgData name="Allyn Pritchard" userId="ae585502-cd8d-4a67-9480-d5913448323d" providerId="ADAL" clId="{3807DC81-92F3-480E-9455-3E360C13F17F}" dt="2023-02-21T14:21:09.196" v="5225" actId="478"/>
          <ac:spMkLst>
            <pc:docMk/>
            <pc:sldMk cId="2970038263" sldId="316"/>
            <ac:spMk id="7" creationId="{A10BDF97-93E7-983A-208B-4F4A111B2A90}"/>
          </ac:spMkLst>
        </pc:spChg>
        <pc:spChg chg="mod">
          <ac:chgData name="Allyn Pritchard" userId="ae585502-cd8d-4a67-9480-d5913448323d" providerId="ADAL" clId="{3807DC81-92F3-480E-9455-3E360C13F17F}" dt="2023-02-21T17:29:39.133" v="5850" actId="20577"/>
          <ac:spMkLst>
            <pc:docMk/>
            <pc:sldMk cId="2970038263" sldId="316"/>
            <ac:spMk id="10" creationId="{9AF62AA0-559C-43D2-8E5E-CCB0539E668D}"/>
          </ac:spMkLst>
        </pc:spChg>
        <pc:spChg chg="del mod">
          <ac:chgData name="Allyn Pritchard" userId="ae585502-cd8d-4a67-9480-d5913448323d" providerId="ADAL" clId="{3807DC81-92F3-480E-9455-3E360C13F17F}" dt="2023-02-21T14:21:14.732" v="5227" actId="478"/>
          <ac:spMkLst>
            <pc:docMk/>
            <pc:sldMk cId="2970038263" sldId="316"/>
            <ac:spMk id="11" creationId="{BAC14B3D-D27F-4EC9-B267-61F567A7BD8F}"/>
          </ac:spMkLst>
        </pc:spChg>
        <pc:picChg chg="del">
          <ac:chgData name="Allyn Pritchard" userId="ae585502-cd8d-4a67-9480-d5913448323d" providerId="ADAL" clId="{3807DC81-92F3-480E-9455-3E360C13F17F}" dt="2023-02-21T14:21:05.764" v="5224" actId="478"/>
          <ac:picMkLst>
            <pc:docMk/>
            <pc:sldMk cId="2970038263" sldId="316"/>
            <ac:picMk id="8" creationId="{011E3C29-062B-E916-800B-10CC8AAC6C5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0BC0FB-9317-4115-B167-D08F3EC94A4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DEB86AD-C8B1-4AB3-A85F-E1516DB367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A6D8FF-CFDE-43DD-8411-B32D652432ED}" type="datetimeFigureOut">
              <a:rPr lang="en-GB" smtClean="0"/>
              <a:t>25/04/2024</a:t>
            </a:fld>
            <a:endParaRPr lang="en-GB"/>
          </a:p>
        </p:txBody>
      </p:sp>
      <p:sp>
        <p:nvSpPr>
          <p:cNvPr id="4" name="Footer Placeholder 3">
            <a:extLst>
              <a:ext uri="{FF2B5EF4-FFF2-40B4-BE49-F238E27FC236}">
                <a16:creationId xmlns:a16="http://schemas.microsoft.com/office/drawing/2014/main" id="{90F4E986-1254-4034-8FB2-9AF68F706CA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9B579CF-BD22-4ABB-8C1F-085BAA35334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6800B58-727D-4EDA-985A-5ABEAAD56EF7}" type="slidenum">
              <a:rPr lang="en-GB" smtClean="0"/>
              <a:t>‹#›</a:t>
            </a:fld>
            <a:endParaRPr lang="en-GB"/>
          </a:p>
        </p:txBody>
      </p:sp>
    </p:spTree>
    <p:extLst>
      <p:ext uri="{BB962C8B-B14F-4D97-AF65-F5344CB8AC3E}">
        <p14:creationId xmlns:p14="http://schemas.microsoft.com/office/powerpoint/2010/main" val="248232682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45EBFF-B374-4D79-BC9A-37E5E112A9BB}" type="datetimeFigureOut">
              <a:rPr lang="en-GB" smtClean="0"/>
              <a:t>25/04/2024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1FE1ED-145A-4069-8D5D-D202D5E75E5D}" type="slidenum">
              <a:rPr lang="en-GB" smtClean="0"/>
              <a:t>‹#›</a:t>
            </a:fld>
            <a:endParaRPr lang="en-GB"/>
          </a:p>
        </p:txBody>
      </p:sp>
    </p:spTree>
    <p:extLst>
      <p:ext uri="{BB962C8B-B14F-4D97-AF65-F5344CB8AC3E}">
        <p14:creationId xmlns:p14="http://schemas.microsoft.com/office/powerpoint/2010/main" val="415907705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6BBD0-50C9-4DFB-975B-399F3E3D69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AD846E8-694E-40E6-9C0B-E09BE5666D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5BFB92-10B4-49EA-848D-89B2F376E26F}"/>
              </a:ext>
            </a:extLst>
          </p:cNvPr>
          <p:cNvSpPr>
            <a:spLocks noGrp="1"/>
          </p:cNvSpPr>
          <p:nvPr>
            <p:ph type="dt" sz="half" idx="10"/>
          </p:nvPr>
        </p:nvSpPr>
        <p:spPr/>
        <p:txBody>
          <a:bodyPr/>
          <a:lstStyle/>
          <a:p>
            <a:fld id="{786BAAE6-3AE9-48FA-A3F6-AE2A2D66C11E}" type="datetime1">
              <a:rPr lang="en-GB" smtClean="0"/>
              <a:t>25/04/2024</a:t>
            </a:fld>
            <a:endParaRPr lang="en-GB"/>
          </a:p>
        </p:txBody>
      </p:sp>
      <p:sp>
        <p:nvSpPr>
          <p:cNvPr id="5" name="Footer Placeholder 4">
            <a:extLst>
              <a:ext uri="{FF2B5EF4-FFF2-40B4-BE49-F238E27FC236}">
                <a16:creationId xmlns:a16="http://schemas.microsoft.com/office/drawing/2014/main" id="{3122C009-698C-4B09-9EDF-70176807C9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83E1-29DF-4C9A-A7B1-5468CA8C03FF}"/>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421298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71099-0032-4C88-9DC9-B00E0DBECA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5581A5-F3C2-4B0F-8121-0837D57A88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1F2545-E8E1-4D2B-AFE0-37E4289DBFE7}"/>
              </a:ext>
            </a:extLst>
          </p:cNvPr>
          <p:cNvSpPr>
            <a:spLocks noGrp="1"/>
          </p:cNvSpPr>
          <p:nvPr>
            <p:ph type="dt" sz="half" idx="10"/>
          </p:nvPr>
        </p:nvSpPr>
        <p:spPr/>
        <p:txBody>
          <a:bodyPr/>
          <a:lstStyle/>
          <a:p>
            <a:fld id="{B27F5767-45B6-435D-8551-4DC54B9232FF}" type="datetime1">
              <a:rPr lang="en-GB" smtClean="0"/>
              <a:t>25/04/2024</a:t>
            </a:fld>
            <a:endParaRPr lang="en-GB"/>
          </a:p>
        </p:txBody>
      </p:sp>
      <p:sp>
        <p:nvSpPr>
          <p:cNvPr id="5" name="Footer Placeholder 4">
            <a:extLst>
              <a:ext uri="{FF2B5EF4-FFF2-40B4-BE49-F238E27FC236}">
                <a16:creationId xmlns:a16="http://schemas.microsoft.com/office/drawing/2014/main" id="{7ED47648-B73F-46C9-9FC7-694D298357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7E1A30-DAE2-4372-BE3D-456A74DD52AA}"/>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2610814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3746D-471E-4C5B-9D7F-2F5763688C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F034F3-0FA7-4A52-8423-7EB8341C70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D3A73C-7226-487D-95E4-4C7E0C718FEA}"/>
              </a:ext>
            </a:extLst>
          </p:cNvPr>
          <p:cNvSpPr>
            <a:spLocks noGrp="1"/>
          </p:cNvSpPr>
          <p:nvPr>
            <p:ph type="dt" sz="half" idx="10"/>
          </p:nvPr>
        </p:nvSpPr>
        <p:spPr/>
        <p:txBody>
          <a:bodyPr/>
          <a:lstStyle/>
          <a:p>
            <a:fld id="{A923958F-C09E-4BB0-A25C-0099E76545B9}" type="datetime1">
              <a:rPr lang="en-GB" smtClean="0"/>
              <a:t>25/04/2024</a:t>
            </a:fld>
            <a:endParaRPr lang="en-GB"/>
          </a:p>
        </p:txBody>
      </p:sp>
      <p:sp>
        <p:nvSpPr>
          <p:cNvPr id="5" name="Footer Placeholder 4">
            <a:extLst>
              <a:ext uri="{FF2B5EF4-FFF2-40B4-BE49-F238E27FC236}">
                <a16:creationId xmlns:a16="http://schemas.microsoft.com/office/drawing/2014/main" id="{4AD0648F-1A1D-4AFA-8A66-5E15EDEDC8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9F3ADF-E684-44C2-A214-E5DBC622B096}"/>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989862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4EFDD-7951-44C0-9A46-2AFFD85363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6B441B-AE07-4AA3-93DA-EDECB84AA6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35B7BD-2CE3-4B8D-B735-403096A2C7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BFBB1E9-BF87-4044-AD74-BD50407FEB64}"/>
              </a:ext>
            </a:extLst>
          </p:cNvPr>
          <p:cNvSpPr>
            <a:spLocks noGrp="1"/>
          </p:cNvSpPr>
          <p:nvPr>
            <p:ph type="dt" sz="half" idx="10"/>
          </p:nvPr>
        </p:nvSpPr>
        <p:spPr/>
        <p:txBody>
          <a:bodyPr/>
          <a:lstStyle/>
          <a:p>
            <a:fld id="{3D396BD7-EBED-442C-BC04-5F12246EBD3F}" type="datetime1">
              <a:rPr lang="en-GB" smtClean="0"/>
              <a:t>25/04/2024</a:t>
            </a:fld>
            <a:endParaRPr lang="en-GB"/>
          </a:p>
        </p:txBody>
      </p:sp>
      <p:sp>
        <p:nvSpPr>
          <p:cNvPr id="6" name="Footer Placeholder 5">
            <a:extLst>
              <a:ext uri="{FF2B5EF4-FFF2-40B4-BE49-F238E27FC236}">
                <a16:creationId xmlns:a16="http://schemas.microsoft.com/office/drawing/2014/main" id="{DB5C085F-B413-4015-BFD2-978069C546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348960-92A6-4334-94A9-53720FEA5BBB}"/>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147844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FC3BB-7E10-4E6F-B5D8-A0F766B1264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1426ED-A7C6-49A2-B6A6-C3C94C4A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4FC024-9FC0-4F77-93E5-55BE3DC3F8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567B04-4A15-4518-8EA9-0E097B07DA2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426636-BF4E-4142-B48F-E00589B27B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B050747-748E-411E-8738-06E9F7AD64FA}"/>
              </a:ext>
            </a:extLst>
          </p:cNvPr>
          <p:cNvSpPr>
            <a:spLocks noGrp="1"/>
          </p:cNvSpPr>
          <p:nvPr>
            <p:ph type="dt" sz="half" idx="10"/>
          </p:nvPr>
        </p:nvSpPr>
        <p:spPr/>
        <p:txBody>
          <a:bodyPr/>
          <a:lstStyle/>
          <a:p>
            <a:fld id="{16A25677-2F45-49C5-AF19-C31A9EF54C3B}" type="datetime1">
              <a:rPr lang="en-GB" smtClean="0"/>
              <a:t>25/04/2024</a:t>
            </a:fld>
            <a:endParaRPr lang="en-GB"/>
          </a:p>
        </p:txBody>
      </p:sp>
      <p:sp>
        <p:nvSpPr>
          <p:cNvPr id="8" name="Footer Placeholder 7">
            <a:extLst>
              <a:ext uri="{FF2B5EF4-FFF2-40B4-BE49-F238E27FC236}">
                <a16:creationId xmlns:a16="http://schemas.microsoft.com/office/drawing/2014/main" id="{AE5E0783-7C24-461A-9520-FC303D952CA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9C9E0B-5F55-42D5-9DE4-A4DEEEB1A4B3}"/>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181176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B895B-734C-4344-B8DA-4255CA3EEF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0B98C2-0FEB-45B4-8D08-6810EB565876}"/>
              </a:ext>
            </a:extLst>
          </p:cNvPr>
          <p:cNvSpPr>
            <a:spLocks noGrp="1"/>
          </p:cNvSpPr>
          <p:nvPr>
            <p:ph type="dt" sz="half" idx="10"/>
          </p:nvPr>
        </p:nvSpPr>
        <p:spPr/>
        <p:txBody>
          <a:bodyPr/>
          <a:lstStyle/>
          <a:p>
            <a:fld id="{EF86F5CC-F8D0-44A5-AF99-81870A33D29F}" type="datetime1">
              <a:rPr lang="en-GB" smtClean="0"/>
              <a:t>25/04/2024</a:t>
            </a:fld>
            <a:endParaRPr lang="en-GB"/>
          </a:p>
        </p:txBody>
      </p:sp>
      <p:sp>
        <p:nvSpPr>
          <p:cNvPr id="4" name="Footer Placeholder 3">
            <a:extLst>
              <a:ext uri="{FF2B5EF4-FFF2-40B4-BE49-F238E27FC236}">
                <a16:creationId xmlns:a16="http://schemas.microsoft.com/office/drawing/2014/main" id="{8AF07A4E-FFA4-4B76-9A30-AF9FC75B25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C7C7E5A-4C94-4BCE-AA0E-E0BD1B3F5BC0}"/>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2550115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489141-D631-4D31-BCBA-FC777B162DE3}"/>
              </a:ext>
            </a:extLst>
          </p:cNvPr>
          <p:cNvSpPr>
            <a:spLocks noGrp="1"/>
          </p:cNvSpPr>
          <p:nvPr>
            <p:ph type="dt" sz="half" idx="10"/>
          </p:nvPr>
        </p:nvSpPr>
        <p:spPr/>
        <p:txBody>
          <a:bodyPr/>
          <a:lstStyle/>
          <a:p>
            <a:fld id="{D9C8B0AB-9C8B-49F6-A44A-2DA59AA1CA97}" type="datetime1">
              <a:rPr lang="en-GB" smtClean="0"/>
              <a:t>25/04/2024</a:t>
            </a:fld>
            <a:endParaRPr lang="en-GB"/>
          </a:p>
        </p:txBody>
      </p:sp>
      <p:sp>
        <p:nvSpPr>
          <p:cNvPr id="3" name="Footer Placeholder 2">
            <a:extLst>
              <a:ext uri="{FF2B5EF4-FFF2-40B4-BE49-F238E27FC236}">
                <a16:creationId xmlns:a16="http://schemas.microsoft.com/office/drawing/2014/main" id="{A71B200A-7D5D-4AEB-A612-76C54E7831C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3A2D50-3E67-42AE-B801-2D8437637596}"/>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110381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7C8D9-0EA9-4A3D-AAC9-1503DEA2D0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64D21A-1831-464D-9E27-88330F5D66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0898B2F-6F67-48EB-A7E8-1218D8DF7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3E776F-11A4-4859-B58E-20A2A48632E3}"/>
              </a:ext>
            </a:extLst>
          </p:cNvPr>
          <p:cNvSpPr>
            <a:spLocks noGrp="1"/>
          </p:cNvSpPr>
          <p:nvPr>
            <p:ph type="dt" sz="half" idx="10"/>
          </p:nvPr>
        </p:nvSpPr>
        <p:spPr/>
        <p:txBody>
          <a:bodyPr/>
          <a:lstStyle/>
          <a:p>
            <a:fld id="{6F711BB1-E861-4E6A-B0CA-954E9653F7D9}" type="datetime1">
              <a:rPr lang="en-GB" smtClean="0"/>
              <a:t>25/04/2024</a:t>
            </a:fld>
            <a:endParaRPr lang="en-GB"/>
          </a:p>
        </p:txBody>
      </p:sp>
      <p:sp>
        <p:nvSpPr>
          <p:cNvPr id="6" name="Footer Placeholder 5">
            <a:extLst>
              <a:ext uri="{FF2B5EF4-FFF2-40B4-BE49-F238E27FC236}">
                <a16:creationId xmlns:a16="http://schemas.microsoft.com/office/drawing/2014/main" id="{0C77D776-618E-42B6-9B49-21C67B5273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E25EEA-1BC4-4FFB-8631-482801803641}"/>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73939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0E4BB-7492-46FB-9BB6-EF7C1F3600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B7AA1C-EE65-463C-BFA5-B1B3AAF8AB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6C42C4-AB1E-4F96-8A9F-319645EA9C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B3687B-D08A-4C29-9AD0-B977FA33B800}"/>
              </a:ext>
            </a:extLst>
          </p:cNvPr>
          <p:cNvSpPr>
            <a:spLocks noGrp="1"/>
          </p:cNvSpPr>
          <p:nvPr>
            <p:ph type="dt" sz="half" idx="10"/>
          </p:nvPr>
        </p:nvSpPr>
        <p:spPr/>
        <p:txBody>
          <a:bodyPr/>
          <a:lstStyle/>
          <a:p>
            <a:fld id="{7BCCB1C4-E6A8-426E-9C4D-26F730A4EBEC}" type="datetime1">
              <a:rPr lang="en-GB" smtClean="0"/>
              <a:t>25/04/2024</a:t>
            </a:fld>
            <a:endParaRPr lang="en-GB"/>
          </a:p>
        </p:txBody>
      </p:sp>
      <p:sp>
        <p:nvSpPr>
          <p:cNvPr id="6" name="Footer Placeholder 5">
            <a:extLst>
              <a:ext uri="{FF2B5EF4-FFF2-40B4-BE49-F238E27FC236}">
                <a16:creationId xmlns:a16="http://schemas.microsoft.com/office/drawing/2014/main" id="{BB902B57-2BB3-4136-90EA-38CFB3C905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C0C58C-8B2A-42FE-95C7-B85E020B1A35}"/>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1838285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5DA74-145C-4CDE-A19F-555015B5599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9F70F3-077C-4D76-9E5A-B737D2CD8C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BDA36B-BADF-47E6-A279-5D6AAF5F2CBE}"/>
              </a:ext>
            </a:extLst>
          </p:cNvPr>
          <p:cNvSpPr>
            <a:spLocks noGrp="1"/>
          </p:cNvSpPr>
          <p:nvPr>
            <p:ph type="dt" sz="half" idx="10"/>
          </p:nvPr>
        </p:nvSpPr>
        <p:spPr/>
        <p:txBody>
          <a:bodyPr/>
          <a:lstStyle/>
          <a:p>
            <a:fld id="{101746FB-93FB-4C2F-9D23-1E0BB13B2EBD}" type="datetime1">
              <a:rPr lang="en-GB" smtClean="0"/>
              <a:t>25/04/2024</a:t>
            </a:fld>
            <a:endParaRPr lang="en-GB"/>
          </a:p>
        </p:txBody>
      </p:sp>
      <p:sp>
        <p:nvSpPr>
          <p:cNvPr id="5" name="Footer Placeholder 4">
            <a:extLst>
              <a:ext uri="{FF2B5EF4-FFF2-40B4-BE49-F238E27FC236}">
                <a16:creationId xmlns:a16="http://schemas.microsoft.com/office/drawing/2014/main" id="{7F58F577-0431-439B-87AA-49750C53FF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A716E-040E-4898-A9EB-1672797D8993}"/>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1600336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601AA8-42C3-44B6-84BE-C61733F728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A080AD-A3C6-4FA8-B26A-1D9139F7200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86A1A2-3521-4F9F-A22D-831A64CAE769}"/>
              </a:ext>
            </a:extLst>
          </p:cNvPr>
          <p:cNvSpPr>
            <a:spLocks noGrp="1"/>
          </p:cNvSpPr>
          <p:nvPr>
            <p:ph type="dt" sz="half" idx="10"/>
          </p:nvPr>
        </p:nvSpPr>
        <p:spPr/>
        <p:txBody>
          <a:bodyPr/>
          <a:lstStyle/>
          <a:p>
            <a:fld id="{A3AFFE4E-8A99-4A69-A57B-39A95A21725A}" type="datetime1">
              <a:rPr lang="en-GB" smtClean="0"/>
              <a:t>25/04/2024</a:t>
            </a:fld>
            <a:endParaRPr lang="en-GB"/>
          </a:p>
        </p:txBody>
      </p:sp>
      <p:sp>
        <p:nvSpPr>
          <p:cNvPr id="5" name="Footer Placeholder 4">
            <a:extLst>
              <a:ext uri="{FF2B5EF4-FFF2-40B4-BE49-F238E27FC236}">
                <a16:creationId xmlns:a16="http://schemas.microsoft.com/office/drawing/2014/main" id="{DC45D388-7DCF-486A-9198-40F7F404D1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C8A181-AED5-4D36-9B97-BFB544A0D93F}"/>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177607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B54692-0B22-4759-BB03-2FA4C0BF56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C1B3F5-61BA-4066-BA4E-19593B1320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EEA7FC-FDDA-48FF-A31E-E3D122A310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134602-22A4-420B-9725-71CFB65FBF10}" type="datetime1">
              <a:rPr lang="en-GB" smtClean="0"/>
              <a:t>25/04/2024</a:t>
            </a:fld>
            <a:endParaRPr lang="en-GB"/>
          </a:p>
        </p:txBody>
      </p:sp>
      <p:sp>
        <p:nvSpPr>
          <p:cNvPr id="5" name="Footer Placeholder 4">
            <a:extLst>
              <a:ext uri="{FF2B5EF4-FFF2-40B4-BE49-F238E27FC236}">
                <a16:creationId xmlns:a16="http://schemas.microsoft.com/office/drawing/2014/main" id="{3152F5BC-21A0-44C0-B102-B5581A8335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A0D075D-C713-44FA-B3F5-9E351D0C3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ABF7B4-DD49-4687-9BD7-2945CDA4FF75}" type="slidenum">
              <a:rPr lang="en-GB" smtClean="0"/>
              <a:t>‹#›</a:t>
            </a:fld>
            <a:endParaRPr lang="en-GB"/>
          </a:p>
        </p:txBody>
      </p:sp>
    </p:spTree>
    <p:extLst>
      <p:ext uri="{BB962C8B-B14F-4D97-AF65-F5344CB8AC3E}">
        <p14:creationId xmlns:p14="http://schemas.microsoft.com/office/powerpoint/2010/main" val="424590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7493ED56-DB12-49E7-A235-28B50266D615}"/>
              </a:ext>
            </a:extLst>
          </p:cNvPr>
          <p:cNvSpPr txBox="1"/>
          <p:nvPr/>
        </p:nvSpPr>
        <p:spPr>
          <a:xfrm>
            <a:off x="1535720" y="234784"/>
            <a:ext cx="9446003" cy="4896853"/>
          </a:xfrm>
          <a:prstGeom prst="rect">
            <a:avLst/>
          </a:prstGeom>
          <a:noFill/>
        </p:spPr>
        <p:txBody>
          <a:bodyPr wrap="square">
            <a:spAutoFit/>
          </a:bodyPr>
          <a:lstStyle/>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dirty="0">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University Of Wales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Trinity Saint David</a:t>
            </a: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MSc Property and Facilities Management</a:t>
            </a: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600"/>
              </a:spcAft>
            </a:pPr>
            <a:r>
              <a:rPr lang="en-US" sz="1800" dirty="0">
                <a:effectLst/>
                <a:latin typeface="Calibri" panose="020F0502020204030204" pitchFamily="34" charset="0"/>
                <a:ea typeface="Calibri" panose="020F0502020204030204" pitchFamily="34" charset="0"/>
                <a:cs typeface="Calibri" panose="020F0502020204030204" pitchFamily="34" charset="0"/>
              </a:rPr>
              <a:t>MSc Viva Voce</a:t>
            </a:r>
          </a:p>
          <a:p>
            <a:pPr algn="ctr">
              <a:lnSpc>
                <a:spcPct val="150000"/>
              </a:lnSpc>
              <a:spcAft>
                <a:spcPts val="600"/>
              </a:spcAft>
            </a:pPr>
            <a:r>
              <a:rPr lang="en-US" sz="1800" dirty="0">
                <a:effectLst/>
                <a:latin typeface="Calibri" panose="020F0502020204030204" pitchFamily="34" charset="0"/>
                <a:ea typeface="Calibri" panose="020F0502020204030204" pitchFamily="34" charset="0"/>
                <a:cs typeface="Calibri" panose="020F0502020204030204" pitchFamily="34" charset="0"/>
              </a:rPr>
              <a:t>An Evaluation of Whole Home Assessment for Retrofit: The Case of Social Housing</a:t>
            </a: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Text&#10;&#10;Description automatically generated">
            <a:extLst>
              <a:ext uri="{FF2B5EF4-FFF2-40B4-BE49-F238E27FC236}">
                <a16:creationId xmlns:a16="http://schemas.microsoft.com/office/drawing/2014/main" id="{2D56909B-F463-4C99-90F4-A42F7A3676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815" y="170172"/>
            <a:ext cx="1481265" cy="987510"/>
          </a:xfrm>
          <a:prstGeom prst="rect">
            <a:avLst/>
          </a:prstGeom>
        </p:spPr>
      </p:pic>
    </p:spTree>
    <p:extLst>
      <p:ext uri="{BB962C8B-B14F-4D97-AF65-F5344CB8AC3E}">
        <p14:creationId xmlns:p14="http://schemas.microsoft.com/office/powerpoint/2010/main" val="1805437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US" sz="4000" u="sng" dirty="0">
                <a:solidFill>
                  <a:schemeClr val="bg1"/>
                </a:solidFill>
              </a:rPr>
              <a:t>An Evaluation of Whole Home Assessment for Retrofit: The Case of Social Housing</a:t>
            </a:r>
            <a:endParaRPr lang="en-GB" sz="4100"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2516488"/>
            <a:ext cx="10846499" cy="1026812"/>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4167309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sz="4100" u="sng" dirty="0">
                <a:solidFill>
                  <a:srgbClr val="FFFFFF"/>
                </a:solidFill>
              </a:rPr>
              <a:t>Contents </a:t>
            </a:r>
            <a:endParaRPr lang="en-GB" sz="4100"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1226" y="1259384"/>
            <a:ext cx="10846499" cy="5066902"/>
          </a:xfrm>
        </p:spPr>
        <p:txBody>
          <a:bodyPr>
            <a:normAutofit/>
          </a:bodyPr>
          <a:lstStyle/>
          <a:p>
            <a:r>
              <a:rPr lang="en-GB" sz="2400" dirty="0">
                <a:solidFill>
                  <a:schemeClr val="bg1"/>
                </a:solidFill>
              </a:rPr>
              <a:t>Introduction </a:t>
            </a:r>
          </a:p>
          <a:p>
            <a:r>
              <a:rPr lang="en-GB" sz="2400" dirty="0">
                <a:solidFill>
                  <a:schemeClr val="bg1"/>
                </a:solidFill>
              </a:rPr>
              <a:t>Aims &amp; Objectives </a:t>
            </a:r>
          </a:p>
          <a:p>
            <a:r>
              <a:rPr lang="en-GB" sz="2400" dirty="0">
                <a:solidFill>
                  <a:schemeClr val="bg1"/>
                </a:solidFill>
              </a:rPr>
              <a:t>Literature Review</a:t>
            </a:r>
          </a:p>
          <a:p>
            <a:r>
              <a:rPr lang="en-GB" sz="2400" dirty="0">
                <a:solidFill>
                  <a:schemeClr val="bg1"/>
                </a:solidFill>
              </a:rPr>
              <a:t>Methodology</a:t>
            </a:r>
          </a:p>
          <a:p>
            <a:r>
              <a:rPr lang="en-GB" sz="2400" dirty="0">
                <a:solidFill>
                  <a:schemeClr val="bg1"/>
                </a:solidFill>
              </a:rPr>
              <a:t>Findings</a:t>
            </a:r>
          </a:p>
          <a:p>
            <a:r>
              <a:rPr lang="en-GB" sz="2400" dirty="0">
                <a:solidFill>
                  <a:schemeClr val="bg1"/>
                </a:solidFill>
              </a:rPr>
              <a:t>Analysis</a:t>
            </a:r>
          </a:p>
          <a:p>
            <a:r>
              <a:rPr lang="en-GB" sz="2400" dirty="0">
                <a:solidFill>
                  <a:schemeClr val="bg1"/>
                </a:solidFill>
              </a:rPr>
              <a:t>Recommendations</a:t>
            </a:r>
          </a:p>
          <a:p>
            <a:r>
              <a:rPr lang="en-GB" sz="2400" dirty="0">
                <a:solidFill>
                  <a:schemeClr val="bg1"/>
                </a:solidFill>
              </a:rPr>
              <a:t>Conclusion</a:t>
            </a:r>
          </a:p>
          <a:p>
            <a:r>
              <a:rPr lang="en-GB" sz="2400" dirty="0">
                <a:solidFill>
                  <a:schemeClr val="bg1"/>
                </a:solidFill>
              </a:rPr>
              <a:t>References </a:t>
            </a:r>
          </a:p>
          <a:p>
            <a:r>
              <a:rPr lang="en-GB" sz="2400" dirty="0">
                <a:solidFill>
                  <a:schemeClr val="bg1"/>
                </a:solidFill>
              </a:rPr>
              <a:t>List of Figures   </a:t>
            </a:r>
          </a:p>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2839367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0" y="-1"/>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232258"/>
            <a:ext cx="11372850" cy="1766956"/>
          </a:xfrm>
        </p:spPr>
        <p:txBody>
          <a:bodyPr anchor="t">
            <a:normAutofit/>
          </a:bodyPr>
          <a:lstStyle/>
          <a:p>
            <a:pPr algn="ctr"/>
            <a:r>
              <a:rPr lang="en-GB" u="sng" dirty="0">
                <a:solidFill>
                  <a:schemeClr val="bg1"/>
                </a:solidFill>
              </a:rPr>
              <a:t>Introduction</a:t>
            </a:r>
            <a:r>
              <a:rPr lang="en-GB" sz="4100" u="sng" dirty="0">
                <a:solidFill>
                  <a:srgbClr val="FFFFFF"/>
                </a:solidFill>
              </a:rPr>
              <a:t> </a:t>
            </a: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115736"/>
            <a:ext cx="10846499" cy="4999838"/>
          </a:xfrm>
        </p:spPr>
        <p:txBody>
          <a:bodyPr>
            <a:normAutofit fontScale="92500" lnSpcReduction="20000"/>
          </a:bodyPr>
          <a:lstStyle/>
          <a:p>
            <a:pPr marL="2743200" lvl="6" indent="0">
              <a:buNone/>
            </a:pPr>
            <a:endParaRPr lang="en-US" sz="2000" dirty="0">
              <a:solidFill>
                <a:srgbClr val="FFFFFF"/>
              </a:solidFill>
            </a:endParaRPr>
          </a:p>
          <a:p>
            <a:pPr marL="0" indent="0">
              <a:buNone/>
            </a:pPr>
            <a:r>
              <a:rPr lang="en-US" sz="2000" dirty="0">
                <a:solidFill>
                  <a:srgbClr val="FFFFFF"/>
                </a:solidFill>
              </a:rPr>
              <a:t>This research aims to address the pathway to net zero  for socially rented homes in Wales and how that pathway gets assessed and reassessed.</a:t>
            </a:r>
          </a:p>
          <a:p>
            <a:pPr marL="0" indent="0">
              <a:buNone/>
            </a:pPr>
            <a:endParaRPr lang="en-US" sz="2000" dirty="0">
              <a:solidFill>
                <a:srgbClr val="FFFFFF"/>
              </a:solidFill>
            </a:endParaRPr>
          </a:p>
          <a:p>
            <a:r>
              <a:rPr lang="en-GB" sz="2000" dirty="0">
                <a:solidFill>
                  <a:srgbClr val="FFFFFF"/>
                </a:solidFill>
              </a:rPr>
              <a:t>WHQS 2023 &amp; PAS 2035/PAS2038 and the Climate Change Act 2019 (Amendment) have now set new requirements for social landlords to produce a whole home assessments and a targeted energy pathways for each property, considering both building condition and social condition of properties</a:t>
            </a:r>
            <a:endParaRPr lang="en-US" sz="3600" dirty="0">
              <a:solidFill>
                <a:schemeClr val="bg1"/>
              </a:solidFill>
            </a:endParaRPr>
          </a:p>
          <a:p>
            <a:pPr marL="457200" lvl="1" indent="0">
              <a:spcBef>
                <a:spcPts val="0"/>
              </a:spcBef>
              <a:buNone/>
            </a:pPr>
            <a:r>
              <a:rPr lang="en-US" sz="1400" dirty="0">
                <a:solidFill>
                  <a:schemeClr val="bg1"/>
                </a:solidFill>
              </a:rPr>
              <a:t>			</a:t>
            </a:r>
          </a:p>
          <a:p>
            <a:pPr marL="457200" lvl="1" indent="0">
              <a:spcBef>
                <a:spcPts val="0"/>
              </a:spcBef>
              <a:buNone/>
            </a:pPr>
            <a:r>
              <a:rPr lang="en-US" sz="1400" dirty="0">
                <a:solidFill>
                  <a:schemeClr val="bg1"/>
                </a:solidFill>
              </a:rPr>
              <a:t>			</a:t>
            </a:r>
            <a:r>
              <a:rPr lang="en-US" sz="1200" dirty="0">
                <a:solidFill>
                  <a:schemeClr val="bg1"/>
                </a:solidFill>
              </a:rPr>
              <a:t>(Welsh Housing Quality Standards 2023</a:t>
            </a:r>
            <a:r>
              <a:rPr lang="en-GB" sz="1200" dirty="0">
                <a:solidFill>
                  <a:schemeClr val="bg1"/>
                </a:solidFill>
              </a:rPr>
              <a:t>)</a:t>
            </a:r>
          </a:p>
          <a:p>
            <a:pPr marL="457200" lvl="1" indent="0">
              <a:spcBef>
                <a:spcPts val="0"/>
              </a:spcBef>
              <a:buNone/>
            </a:pPr>
            <a:r>
              <a:rPr lang="en-US" sz="1200" dirty="0">
                <a:solidFill>
                  <a:schemeClr val="bg1"/>
                </a:solidFill>
              </a:rPr>
              <a:t>			(PAS </a:t>
            </a:r>
            <a:r>
              <a:rPr lang="en-GB" sz="1200" dirty="0">
                <a:solidFill>
                  <a:schemeClr val="bg1"/>
                </a:solidFill>
              </a:rPr>
              <a:t>2035:2019 Retrofitting dwellings for improved energy efficiency</a:t>
            </a:r>
            <a:r>
              <a:rPr lang="en-US" sz="1200" dirty="0">
                <a:solidFill>
                  <a:schemeClr val="bg1"/>
                </a:solidFill>
              </a:rPr>
              <a:t>, </a:t>
            </a:r>
            <a:r>
              <a:rPr lang="en-GB" sz="1200" dirty="0">
                <a:solidFill>
                  <a:schemeClr val="bg1"/>
                </a:solidFill>
              </a:rPr>
              <a:t>2019)</a:t>
            </a:r>
          </a:p>
          <a:p>
            <a:pPr marL="457200" lvl="1" indent="0">
              <a:spcBef>
                <a:spcPts val="0"/>
              </a:spcBef>
              <a:buNone/>
            </a:pPr>
            <a:r>
              <a:rPr lang="en-US" sz="1200" dirty="0">
                <a:solidFill>
                  <a:schemeClr val="bg1"/>
                </a:solidFill>
              </a:rPr>
              <a:t>			(PAS </a:t>
            </a:r>
            <a:r>
              <a:rPr lang="en-GB" sz="1200" dirty="0">
                <a:solidFill>
                  <a:schemeClr val="bg1"/>
                </a:solidFill>
              </a:rPr>
              <a:t>2038:2019 Retrofitting </a:t>
            </a:r>
            <a:r>
              <a:rPr lang="en-US" sz="1200" dirty="0">
                <a:solidFill>
                  <a:schemeClr val="bg1"/>
                </a:solidFill>
              </a:rPr>
              <a:t>non-domestic buildings</a:t>
            </a:r>
            <a:r>
              <a:rPr lang="en-GB" sz="1200" dirty="0">
                <a:solidFill>
                  <a:schemeClr val="bg1"/>
                </a:solidFill>
              </a:rPr>
              <a:t> for improved energy efficiency</a:t>
            </a:r>
            <a:r>
              <a:rPr lang="en-US" sz="1200" dirty="0">
                <a:solidFill>
                  <a:schemeClr val="bg1"/>
                </a:solidFill>
              </a:rPr>
              <a:t>, </a:t>
            </a:r>
            <a:r>
              <a:rPr lang="en-GB" sz="1200" dirty="0">
                <a:solidFill>
                  <a:schemeClr val="bg1"/>
                </a:solidFill>
              </a:rPr>
              <a:t>2019)</a:t>
            </a:r>
          </a:p>
          <a:p>
            <a:pPr marL="0" indent="0">
              <a:buNone/>
            </a:pPr>
            <a:endParaRPr lang="en-GB" sz="2000" u="sng" dirty="0">
              <a:solidFill>
                <a:srgbClr val="FFFFFF"/>
              </a:solidFill>
            </a:endParaRPr>
          </a:p>
          <a:p>
            <a:r>
              <a:rPr lang="en-GB" sz="2000" dirty="0">
                <a:solidFill>
                  <a:srgbClr val="FFFFFF"/>
                </a:solidFill>
              </a:rPr>
              <a:t>UK and Welsh housing stock is amongst the oldest housing stocks in world sitting in third place, this housing stock is predominantly from the industrial era </a:t>
            </a:r>
          </a:p>
          <a:p>
            <a:pPr marL="0" indent="0">
              <a:buNone/>
            </a:pPr>
            <a:r>
              <a:rPr lang="en-US" sz="1200" dirty="0">
                <a:solidFill>
                  <a:schemeClr val="bg1"/>
                </a:solidFill>
              </a:rPr>
              <a:t>			(Justine, et al., 2020</a:t>
            </a:r>
            <a:r>
              <a:rPr lang="en-GB" sz="1200" dirty="0">
                <a:solidFill>
                  <a:schemeClr val="bg1"/>
                </a:solidFill>
              </a:rPr>
              <a:t>)</a:t>
            </a:r>
          </a:p>
          <a:p>
            <a:pPr marL="0" indent="0">
              <a:buNone/>
            </a:pPr>
            <a:endParaRPr lang="en-GB" sz="2000" u="sng" dirty="0">
              <a:solidFill>
                <a:srgbClr val="FFFFFF"/>
              </a:solidFill>
            </a:endParaRPr>
          </a:p>
          <a:p>
            <a:r>
              <a:rPr lang="en-US" sz="2000" dirty="0">
                <a:solidFill>
                  <a:srgbClr val="FFFFFF"/>
                </a:solidFill>
              </a:rPr>
              <a:t>Wales has an estimated 1.36 million homes and around 1.1 million of these use a form of fossil fuel as its main heat source </a:t>
            </a:r>
            <a:endParaRPr lang="en-GB" sz="1200" dirty="0">
              <a:solidFill>
                <a:schemeClr val="bg1"/>
              </a:solidFill>
            </a:endParaRPr>
          </a:p>
          <a:p>
            <a:pPr marL="0" indent="0">
              <a:buNone/>
            </a:pPr>
            <a:r>
              <a:rPr lang="en-US" sz="1200" dirty="0">
                <a:solidFill>
                  <a:schemeClr val="bg1"/>
                </a:solidFill>
              </a:rPr>
              <a:t>			(Welsh Government, 2020</a:t>
            </a:r>
            <a:r>
              <a:rPr lang="en-GB" sz="1200" dirty="0">
                <a:solidFill>
                  <a:schemeClr val="bg1"/>
                </a:solidFill>
              </a:rPr>
              <a:t>)</a:t>
            </a:r>
          </a:p>
          <a:p>
            <a:pPr marL="0" indent="0">
              <a:buNone/>
            </a:pPr>
            <a:endParaRPr lang="en-GB" sz="1400" dirty="0">
              <a:solidFill>
                <a:schemeClr val="bg1"/>
              </a:solidFill>
            </a:endParaRPr>
          </a:p>
          <a:p>
            <a:pPr marL="0" indent="0">
              <a:buNone/>
            </a:pPr>
            <a:endParaRPr lang="en-GB" sz="1200" dirty="0">
              <a:solidFill>
                <a:schemeClr val="bg1"/>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3800276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6525" y="150441"/>
            <a:ext cx="11372850" cy="1766956"/>
          </a:xfrm>
        </p:spPr>
        <p:txBody>
          <a:bodyPr anchor="t">
            <a:normAutofit/>
          </a:bodyPr>
          <a:lstStyle/>
          <a:p>
            <a:pPr algn="ctr"/>
            <a:r>
              <a:rPr lang="en-GB" u="sng" dirty="0">
                <a:solidFill>
                  <a:schemeClr val="bg1"/>
                </a:solidFill>
              </a:rPr>
              <a:t>Aims &amp; Objectives</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3" name="Content Placeholder 9">
            <a:extLst>
              <a:ext uri="{FF2B5EF4-FFF2-40B4-BE49-F238E27FC236}">
                <a16:creationId xmlns:a16="http://schemas.microsoft.com/office/drawing/2014/main" id="{1426CA81-8221-B023-2484-2C48DA4114DA}"/>
              </a:ext>
            </a:extLst>
          </p:cNvPr>
          <p:cNvSpPr txBox="1">
            <a:spLocks/>
          </p:cNvSpPr>
          <p:nvPr/>
        </p:nvSpPr>
        <p:spPr>
          <a:xfrm>
            <a:off x="669701" y="630315"/>
            <a:ext cx="10846499" cy="622767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0" lvl="6" indent="0">
              <a:buFont typeface="Arial" panose="020B0604020202020204" pitchFamily="34" charset="0"/>
              <a:buNone/>
            </a:pPr>
            <a:endParaRPr lang="en-US" sz="2000" dirty="0">
              <a:solidFill>
                <a:srgbClr val="FFFFFF"/>
              </a:solidFill>
            </a:endParaRPr>
          </a:p>
          <a:p>
            <a:pPr marL="0" indent="0">
              <a:buFont typeface="Arial" panose="020B0604020202020204" pitchFamily="34" charset="0"/>
              <a:buNone/>
            </a:pPr>
            <a:r>
              <a:rPr lang="en-GB" sz="1800" u="sng" dirty="0">
                <a:solidFill>
                  <a:srgbClr val="FFFFFF"/>
                </a:solidFill>
              </a:rPr>
              <a:t>Research Aim  </a:t>
            </a:r>
          </a:p>
          <a:p>
            <a:r>
              <a:rPr lang="en-US" sz="1800" dirty="0">
                <a:solidFill>
                  <a:srgbClr val="FFFFFF"/>
                </a:solidFill>
              </a:rPr>
              <a:t>What juncture should a Whole Home Reassessment take place and what are the parameters that trigger a reassessment and what elements do you reassess. This aim was chosen because of the lack of guidance and/or steer on how, when and what to assess after the initial assessment. </a:t>
            </a:r>
            <a:endParaRPr lang="en-GB" sz="1800" dirty="0">
              <a:solidFill>
                <a:srgbClr val="FFFFFF"/>
              </a:solidFill>
            </a:endParaRPr>
          </a:p>
          <a:p>
            <a:pPr lvl="2">
              <a:buFont typeface="Courier New" panose="02070309020205020404" pitchFamily="49" charset="0"/>
              <a:buChar char="o"/>
            </a:pPr>
            <a:endParaRPr lang="en-GB" sz="1800" dirty="0">
              <a:solidFill>
                <a:srgbClr val="FFFFFF"/>
              </a:solidFill>
            </a:endParaRPr>
          </a:p>
          <a:p>
            <a:pPr marL="914400" lvl="2" indent="0">
              <a:buNone/>
            </a:pPr>
            <a:endParaRPr lang="en-GB" sz="1800" dirty="0">
              <a:solidFill>
                <a:srgbClr val="FFFFFF"/>
              </a:solidFill>
            </a:endParaRPr>
          </a:p>
          <a:p>
            <a:pPr marL="0" indent="0">
              <a:buFont typeface="Arial" panose="020B0604020202020204" pitchFamily="34" charset="0"/>
              <a:buNone/>
            </a:pPr>
            <a:r>
              <a:rPr lang="en-US" sz="1800" u="sng" dirty="0">
                <a:solidFill>
                  <a:srgbClr val="FFFFFF"/>
                </a:solidFill>
              </a:rPr>
              <a:t>Objectives </a:t>
            </a:r>
            <a:r>
              <a:rPr lang="en-US" sz="1800" dirty="0">
                <a:solidFill>
                  <a:srgbClr val="FFFFFF"/>
                </a:solidFill>
              </a:rPr>
              <a:t> </a:t>
            </a:r>
          </a:p>
          <a:p>
            <a:pPr marL="0" indent="0">
              <a:buNone/>
            </a:pPr>
            <a:r>
              <a:rPr lang="en-US" sz="1800" dirty="0">
                <a:solidFill>
                  <a:schemeClr val="bg1"/>
                </a:solidFill>
              </a:rPr>
              <a:t>The objectives below have been allocated a Primary or Secondary status; both are linked to each other with the secondary objectives underpinning the primary objectives. They have also been allocated numbers based on collective issues. </a:t>
            </a:r>
          </a:p>
          <a:p>
            <a:pPr marL="0" indent="0">
              <a:buNone/>
            </a:pPr>
            <a:endParaRPr lang="en-US" sz="1800" dirty="0">
              <a:solidFill>
                <a:schemeClr val="bg1"/>
              </a:solidFill>
            </a:endParaRPr>
          </a:p>
          <a:p>
            <a:r>
              <a:rPr lang="en-US" sz="1800" dirty="0">
                <a:solidFill>
                  <a:schemeClr val="bg1"/>
                </a:solidFill>
              </a:rPr>
              <a:t>Primary 1- Identify what gaps exist within current guidance documents and legislation to support reassessment.</a:t>
            </a:r>
          </a:p>
          <a:p>
            <a:r>
              <a:rPr lang="en-US" sz="1800" dirty="0">
                <a:solidFill>
                  <a:schemeClr val="bg1"/>
                </a:solidFill>
              </a:rPr>
              <a:t>Secondary 1 - Evaluate PAS 2035/2038 and its role in reassessment.</a:t>
            </a:r>
          </a:p>
          <a:p>
            <a:r>
              <a:rPr lang="en-US" sz="1800" dirty="0">
                <a:solidFill>
                  <a:schemeClr val="bg1"/>
                </a:solidFill>
              </a:rPr>
              <a:t>Primary 2 - Assess customers understanding of reassessment. </a:t>
            </a:r>
          </a:p>
          <a:p>
            <a:r>
              <a:rPr lang="en-US" sz="1800" dirty="0">
                <a:solidFill>
                  <a:schemeClr val="bg1"/>
                </a:solidFill>
              </a:rPr>
              <a:t>Secondary 2 - Consider the role of communication in best practice/legislation reassessment.</a:t>
            </a:r>
          </a:p>
          <a:p>
            <a:r>
              <a:rPr lang="en-US" sz="1800" dirty="0">
                <a:solidFill>
                  <a:schemeClr val="bg1"/>
                </a:solidFill>
              </a:rPr>
              <a:t>Primary 3 - Propose a best practice set of recommendations (or decision-making tool) for reassessment.</a:t>
            </a:r>
          </a:p>
          <a:p>
            <a:r>
              <a:rPr lang="en-US" sz="1800" dirty="0">
                <a:solidFill>
                  <a:schemeClr val="bg1"/>
                </a:solidFill>
              </a:rPr>
              <a:t>Secondary 3 - Assess what social markers are fit for reassessment. </a:t>
            </a:r>
          </a:p>
          <a:p>
            <a:pPr>
              <a:lnSpc>
                <a:spcPct val="100000"/>
              </a:lnSpc>
              <a:spcBef>
                <a:spcPts val="0"/>
              </a:spcBef>
              <a:defRPr/>
            </a:pPr>
            <a:endParaRPr lang="en-GB" sz="1800" dirty="0">
              <a:solidFill>
                <a:schemeClr val="bg1"/>
              </a:solidFill>
            </a:endParaRPr>
          </a:p>
          <a:p>
            <a:pPr marL="457200" lvl="1" indent="0">
              <a:buNone/>
            </a:pPr>
            <a:r>
              <a:rPr lang="en-GB" sz="1800" dirty="0">
                <a:solidFill>
                  <a:schemeClr val="bg1"/>
                </a:solidFill>
              </a:rPr>
              <a:t>	</a:t>
            </a:r>
            <a:endParaRPr lang="en-US" sz="1800" dirty="0">
              <a:solidFill>
                <a:srgbClr val="FFFFFF"/>
              </a:solidFill>
            </a:endParaRPr>
          </a:p>
          <a:p>
            <a:endParaRPr lang="en-US" sz="1800" dirty="0">
              <a:solidFill>
                <a:srgbClr val="FFFFFF"/>
              </a:solidFill>
            </a:endParaRPr>
          </a:p>
          <a:p>
            <a:endParaRPr lang="en-US"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1166288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Current Literature Within the Social Housing Sector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a:p>
            <a:endParaRPr lang="en-US" sz="2000" dirty="0">
              <a:solidFill>
                <a:srgbClr val="FFFFFF"/>
              </a:solidFill>
            </a:endParaRPr>
          </a:p>
        </p:txBody>
      </p:sp>
      <p:sp>
        <p:nvSpPr>
          <p:cNvPr id="3" name="Content Placeholder 9">
            <a:extLst>
              <a:ext uri="{FF2B5EF4-FFF2-40B4-BE49-F238E27FC236}">
                <a16:creationId xmlns:a16="http://schemas.microsoft.com/office/drawing/2014/main" id="{E7F4DB0A-C173-C58A-9147-65B0F4ED305C}"/>
              </a:ext>
            </a:extLst>
          </p:cNvPr>
          <p:cNvSpPr txBox="1">
            <a:spLocks/>
          </p:cNvSpPr>
          <p:nvPr/>
        </p:nvSpPr>
        <p:spPr>
          <a:xfrm>
            <a:off x="672750" y="1588694"/>
            <a:ext cx="10846499" cy="49998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0" lvl="6" indent="0">
              <a:buFont typeface="Arial" panose="020B0604020202020204" pitchFamily="34" charset="0"/>
              <a:buNone/>
            </a:pPr>
            <a:endParaRPr lang="en-US" sz="2000" dirty="0">
              <a:solidFill>
                <a:srgbClr val="FFFFFF"/>
              </a:solidFill>
            </a:endParaRPr>
          </a:p>
          <a:p>
            <a:pPr marL="0" indent="0">
              <a:buFont typeface="Arial" panose="020B0604020202020204" pitchFamily="34" charset="0"/>
              <a:buNone/>
            </a:pPr>
            <a:r>
              <a:rPr lang="en-GB" sz="2000" u="sng" dirty="0">
                <a:solidFill>
                  <a:srgbClr val="FFFFFF"/>
                </a:solidFill>
              </a:rPr>
              <a:t>Legislation  </a:t>
            </a:r>
          </a:p>
          <a:p>
            <a:r>
              <a:rPr lang="en-GB" sz="2000" dirty="0">
                <a:solidFill>
                  <a:srgbClr val="FFFFFF"/>
                </a:solidFill>
              </a:rPr>
              <a:t>Climate Change Act 2019 (Amendment).</a:t>
            </a:r>
          </a:p>
          <a:p>
            <a:r>
              <a:rPr lang="en-GB" sz="2000" dirty="0">
                <a:solidFill>
                  <a:srgbClr val="FFFFFF"/>
                </a:solidFill>
              </a:rPr>
              <a:t>Rented Homes Wales Act 2022 (Amendment).</a:t>
            </a:r>
          </a:p>
          <a:p>
            <a:endParaRPr lang="en-GB" sz="2000" dirty="0">
              <a:solidFill>
                <a:srgbClr val="FFFFFF"/>
              </a:solidFill>
            </a:endParaRPr>
          </a:p>
          <a:p>
            <a:pPr marL="0" indent="0">
              <a:buNone/>
            </a:pPr>
            <a:endParaRPr lang="en-GB" sz="2000" dirty="0">
              <a:solidFill>
                <a:srgbClr val="FFFFFF"/>
              </a:solidFill>
            </a:endParaRPr>
          </a:p>
          <a:p>
            <a:pPr marL="0" indent="0">
              <a:buFont typeface="Arial" panose="020B0604020202020204" pitchFamily="34" charset="0"/>
              <a:buNone/>
            </a:pPr>
            <a:r>
              <a:rPr lang="en-US" sz="2000" u="sng" dirty="0">
                <a:solidFill>
                  <a:srgbClr val="FFFFFF"/>
                </a:solidFill>
              </a:rPr>
              <a:t>Guidance/Standards Documents </a:t>
            </a:r>
            <a:r>
              <a:rPr lang="en-US" sz="2000" dirty="0">
                <a:solidFill>
                  <a:srgbClr val="FFFFFF"/>
                </a:solidFill>
              </a:rPr>
              <a:t> </a:t>
            </a:r>
          </a:p>
          <a:p>
            <a:r>
              <a:rPr lang="en-US" sz="2000" dirty="0">
                <a:solidFill>
                  <a:schemeClr val="bg1"/>
                </a:solidFill>
              </a:rPr>
              <a:t>Welsh Quality Housing Standard 2023</a:t>
            </a:r>
          </a:p>
          <a:p>
            <a:r>
              <a:rPr lang="en-US" sz="2000" i="0" u="none" strike="noStrike" baseline="0" dirty="0">
                <a:solidFill>
                  <a:schemeClr val="bg1"/>
                </a:solidFill>
              </a:rPr>
              <a:t>Housing Health and Safety Rating System Wales 2006.</a:t>
            </a:r>
          </a:p>
          <a:p>
            <a:pPr algn="l"/>
            <a:r>
              <a:rPr lang="en-GB" sz="2000" i="0" u="none" strike="noStrike" baseline="0" dirty="0">
                <a:solidFill>
                  <a:schemeClr val="bg1"/>
                </a:solidFill>
              </a:rPr>
              <a:t>PAS 2035:2019 </a:t>
            </a:r>
            <a:r>
              <a:rPr lang="en-GB" sz="2000" b="0" i="0" u="none" strike="noStrike" baseline="0" dirty="0">
                <a:solidFill>
                  <a:schemeClr val="bg1"/>
                </a:solidFill>
              </a:rPr>
              <a:t>Retrofitting dwellings for improved energy efficiency.</a:t>
            </a:r>
          </a:p>
          <a:p>
            <a:pPr algn="l"/>
            <a:r>
              <a:rPr lang="en-US" sz="2000" dirty="0">
                <a:solidFill>
                  <a:schemeClr val="bg1"/>
                </a:solidFill>
              </a:rPr>
              <a:t>PAS 2038:2019 Retrofitting non-domestic buildings for improved energy efficiency.</a:t>
            </a:r>
          </a:p>
        </p:txBody>
      </p:sp>
    </p:spTree>
    <p:extLst>
      <p:ext uri="{BB962C8B-B14F-4D97-AF65-F5344CB8AC3E}">
        <p14:creationId xmlns:p14="http://schemas.microsoft.com/office/powerpoint/2010/main" val="2539658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Current Literature Within the Social Housing Sector cont.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a:p>
            <a:endParaRPr lang="en-US" sz="2000" dirty="0">
              <a:solidFill>
                <a:srgbClr val="FFFFFF"/>
              </a:solidFill>
            </a:endParaRPr>
          </a:p>
        </p:txBody>
      </p:sp>
      <p:sp>
        <p:nvSpPr>
          <p:cNvPr id="3" name="Content Placeholder 9">
            <a:extLst>
              <a:ext uri="{FF2B5EF4-FFF2-40B4-BE49-F238E27FC236}">
                <a16:creationId xmlns:a16="http://schemas.microsoft.com/office/drawing/2014/main" id="{E7F4DB0A-C173-C58A-9147-65B0F4ED305C}"/>
              </a:ext>
            </a:extLst>
          </p:cNvPr>
          <p:cNvSpPr txBox="1">
            <a:spLocks/>
          </p:cNvSpPr>
          <p:nvPr/>
        </p:nvSpPr>
        <p:spPr>
          <a:xfrm>
            <a:off x="672750" y="1858162"/>
            <a:ext cx="10846499" cy="49998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0" lvl="6" indent="0">
              <a:buFont typeface="Arial" panose="020B0604020202020204" pitchFamily="34" charset="0"/>
              <a:buNone/>
            </a:pPr>
            <a:endParaRPr lang="en-US" sz="2000" dirty="0">
              <a:solidFill>
                <a:srgbClr val="FFFFFF"/>
              </a:solidFill>
            </a:endParaRPr>
          </a:p>
          <a:p>
            <a:pPr marL="0" indent="0">
              <a:buFont typeface="Arial" panose="020B0604020202020204" pitchFamily="34" charset="0"/>
              <a:buNone/>
            </a:pPr>
            <a:r>
              <a:rPr lang="en-GB" sz="1800" u="sng" dirty="0">
                <a:solidFill>
                  <a:srgbClr val="FFFFFF"/>
                </a:solidFill>
              </a:rPr>
              <a:t>Academic Literature   </a:t>
            </a:r>
          </a:p>
          <a:p>
            <a:pPr marL="0" indent="0">
              <a:buNone/>
            </a:pPr>
            <a:r>
              <a:rPr lang="en-GB" sz="1800" b="0" i="0" dirty="0">
                <a:solidFill>
                  <a:schemeClr val="bg1"/>
                </a:solidFill>
                <a:effectLst/>
              </a:rPr>
              <a:t>Current academic literature around whole home assessments is limited and reassessment </a:t>
            </a:r>
            <a:r>
              <a:rPr lang="en-GB" sz="1800" dirty="0">
                <a:solidFill>
                  <a:schemeClr val="bg1"/>
                </a:solidFill>
              </a:rPr>
              <a:t>is sparse</a:t>
            </a:r>
            <a:r>
              <a:rPr lang="en-GB" sz="1800" b="0" i="0" dirty="0">
                <a:solidFill>
                  <a:schemeClr val="bg1"/>
                </a:solidFill>
                <a:effectLst/>
              </a:rPr>
              <a:t>, with only limited mentions within articles and journals, most of the academic literature forces on technology and how to implement that technology not the assessment or the reassessment. </a:t>
            </a:r>
            <a:endParaRPr lang="en-GB" sz="1800" dirty="0">
              <a:solidFill>
                <a:srgbClr val="FFFFFF"/>
              </a:solidFill>
            </a:endParaRPr>
          </a:p>
          <a:p>
            <a:endParaRPr lang="en-GB" sz="1800" dirty="0">
              <a:solidFill>
                <a:srgbClr val="FFFFFF"/>
              </a:solidFill>
            </a:endParaRPr>
          </a:p>
          <a:p>
            <a:pPr marL="0" indent="0">
              <a:buNone/>
            </a:pPr>
            <a:r>
              <a:rPr lang="en-GB" sz="1800" dirty="0">
                <a:solidFill>
                  <a:srgbClr val="FFFFFF"/>
                </a:solidFill>
              </a:rPr>
              <a:t>Questions are out there are as to what are the </a:t>
            </a:r>
            <a:r>
              <a:rPr lang="en-GB" sz="1800">
                <a:solidFill>
                  <a:srgbClr val="FFFFFF"/>
                </a:solidFill>
              </a:rPr>
              <a:t>best metrics </a:t>
            </a:r>
            <a:r>
              <a:rPr lang="en-GB" sz="1800" dirty="0">
                <a:solidFill>
                  <a:srgbClr val="FFFFFF"/>
                </a:solidFill>
              </a:rPr>
              <a:t>to use when declaring a properties is net zero… EPC, SAP, etc. </a:t>
            </a:r>
          </a:p>
          <a:p>
            <a:pPr marL="0" indent="0">
              <a:buNone/>
            </a:pPr>
            <a:endParaRPr lang="en-GB" sz="1800" dirty="0">
              <a:solidFill>
                <a:srgbClr val="FFFFFF"/>
              </a:solidFill>
            </a:endParaRPr>
          </a:p>
          <a:p>
            <a:pPr marL="0" indent="0">
              <a:buNone/>
            </a:pPr>
            <a:r>
              <a:rPr lang="en-GB" sz="1800" dirty="0">
                <a:solidFill>
                  <a:srgbClr val="FFFFFF"/>
                </a:solidFill>
              </a:rPr>
              <a:t>Should thermal comfort be taken into consideration in the context of WHQS23 … currently it's not</a:t>
            </a:r>
          </a:p>
          <a:p>
            <a:pPr marL="0" indent="0">
              <a:buNone/>
            </a:pPr>
            <a:endParaRPr lang="en-GB" sz="1800" dirty="0">
              <a:solidFill>
                <a:srgbClr val="FFFFFF"/>
              </a:solidFill>
            </a:endParaRPr>
          </a:p>
          <a:p>
            <a:pPr marL="0" indent="0">
              <a:buNone/>
            </a:pPr>
            <a:r>
              <a:rPr lang="en-GB" sz="1800" dirty="0">
                <a:solidFill>
                  <a:srgbClr val="FFFFFF"/>
                </a:solidFill>
              </a:rPr>
              <a:t>Clear research gap exists for reassessment across all forms of literature and legislation </a:t>
            </a:r>
          </a:p>
          <a:p>
            <a:pPr marL="0" indent="0">
              <a:buNone/>
            </a:pPr>
            <a:r>
              <a:rPr lang="en-US" sz="1400" dirty="0">
                <a:solidFill>
                  <a:schemeClr val="bg1"/>
                </a:solidFill>
              </a:rPr>
              <a:t>	</a:t>
            </a:r>
            <a:endParaRPr lang="en-GB" sz="2000" dirty="0">
              <a:solidFill>
                <a:srgbClr val="FFFFFF"/>
              </a:solidFill>
            </a:endParaRPr>
          </a:p>
        </p:txBody>
      </p:sp>
    </p:spTree>
    <p:extLst>
      <p:ext uri="{BB962C8B-B14F-4D97-AF65-F5344CB8AC3E}">
        <p14:creationId xmlns:p14="http://schemas.microsoft.com/office/powerpoint/2010/main" val="663827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Current Literature Within the Social Housing Sector cont.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pPr lvl="1"/>
            <a:endParaRPr lang="en-GB" sz="1600" dirty="0">
              <a:solidFill>
                <a:srgbClr val="FFFFFF"/>
              </a:solidFill>
            </a:endParaRPr>
          </a:p>
          <a:p>
            <a:endParaRPr lang="en-GB" sz="2000" dirty="0">
              <a:solidFill>
                <a:srgbClr val="FFFFFF"/>
              </a:solidFill>
            </a:endParaRPr>
          </a:p>
          <a:p>
            <a:endParaRPr lang="en-US" sz="2000" dirty="0">
              <a:solidFill>
                <a:srgbClr val="FFFFFF"/>
              </a:solidFill>
            </a:endParaRPr>
          </a:p>
          <a:p>
            <a:pPr lvl="1"/>
            <a:endParaRPr lang="en-US" sz="1600" dirty="0">
              <a:solidFill>
                <a:srgbClr val="FFFFFF"/>
              </a:solidFill>
            </a:endParaRPr>
          </a:p>
        </p:txBody>
      </p:sp>
      <p:sp>
        <p:nvSpPr>
          <p:cNvPr id="3" name="Content Placeholder 9">
            <a:extLst>
              <a:ext uri="{FF2B5EF4-FFF2-40B4-BE49-F238E27FC236}">
                <a16:creationId xmlns:a16="http://schemas.microsoft.com/office/drawing/2014/main" id="{E7F4DB0A-C173-C58A-9147-65B0F4ED305C}"/>
              </a:ext>
            </a:extLst>
          </p:cNvPr>
          <p:cNvSpPr txBox="1">
            <a:spLocks/>
          </p:cNvSpPr>
          <p:nvPr/>
        </p:nvSpPr>
        <p:spPr>
          <a:xfrm>
            <a:off x="672750" y="1588694"/>
            <a:ext cx="10846499" cy="49998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000" dirty="0">
              <a:solidFill>
                <a:srgbClr val="FFFFFF"/>
              </a:solidFill>
            </a:endParaRPr>
          </a:p>
          <a:p>
            <a:pPr marL="0" indent="0">
              <a:buNone/>
            </a:pPr>
            <a:endParaRPr lang="en-GB" sz="2000" dirty="0">
              <a:solidFill>
                <a:srgbClr val="FFFFFF"/>
              </a:solidFill>
            </a:endParaRPr>
          </a:p>
          <a:p>
            <a:pPr marL="0" indent="0">
              <a:buNone/>
            </a:pPr>
            <a:r>
              <a:rPr lang="en-US" sz="1400" dirty="0">
                <a:solidFill>
                  <a:schemeClr val="bg1"/>
                </a:solidFill>
              </a:rPr>
              <a:t>	“whole house” deep approach can provide huge financial, comfort, carbon and social benefits but that costs to undertake the retrofit 	works were still prohibitively high to undertake at scale”</a:t>
            </a:r>
          </a:p>
          <a:p>
            <a:pPr marL="0" indent="0" algn="ctr">
              <a:buNone/>
            </a:pPr>
            <a:r>
              <a:rPr lang="en-GB" sz="1400" dirty="0">
                <a:solidFill>
                  <a:schemeClr val="bg1"/>
                </a:solidFill>
                <a:ea typeface="Calibri" panose="020F0502020204030204" pitchFamily="34" charset="0"/>
                <a:cs typeface="Times New Roman" panose="02020603050405020304" pitchFamily="18" charset="0"/>
              </a:rPr>
              <a:t>(Patterson, 2016)</a:t>
            </a:r>
            <a:endParaRPr lang="en-US" sz="1400" dirty="0">
              <a:solidFill>
                <a:schemeClr val="bg1"/>
              </a:solidFill>
            </a:endParaRPr>
          </a:p>
          <a:p>
            <a:pPr marL="0" indent="0">
              <a:buNone/>
            </a:pPr>
            <a:r>
              <a:rPr lang="en-US" sz="1400" dirty="0">
                <a:solidFill>
                  <a:schemeClr val="bg1"/>
                </a:solidFill>
              </a:rPr>
              <a:t>	“Specific retrofit opportunities are identified via on-site home energy assessments that can be inconvenient to homeowners, 	expensive, and of variable accuracy”</a:t>
            </a:r>
            <a:endParaRPr lang="en-GB" sz="1400" dirty="0">
              <a:solidFill>
                <a:schemeClr val="bg1"/>
              </a:solidFill>
            </a:endParaRPr>
          </a:p>
          <a:p>
            <a:pPr marL="0" indent="0" algn="ctr">
              <a:buNone/>
            </a:pPr>
            <a:r>
              <a:rPr lang="en-GB" sz="1400" dirty="0">
                <a:solidFill>
                  <a:schemeClr val="bg1"/>
                </a:solidFill>
                <a:ea typeface="Calibri" panose="020F0502020204030204" pitchFamily="34" charset="0"/>
                <a:cs typeface="Times New Roman" panose="02020603050405020304" pitchFamily="18" charset="0"/>
              </a:rPr>
              <a:t>(Zeifman, 2020)</a:t>
            </a:r>
          </a:p>
          <a:p>
            <a:pPr marL="0" indent="0">
              <a:buNone/>
            </a:pPr>
            <a:endParaRPr lang="en-US" sz="1400" dirty="0">
              <a:solidFill>
                <a:schemeClr val="bg1"/>
              </a:solidFill>
            </a:endParaRPr>
          </a:p>
          <a:p>
            <a:pPr marL="0" indent="0">
              <a:buNone/>
            </a:pPr>
            <a:r>
              <a:rPr lang="en-US" sz="1400" dirty="0">
                <a:solidFill>
                  <a:schemeClr val="bg1"/>
                </a:solidFill>
              </a:rPr>
              <a:t>	“U</a:t>
            </a:r>
            <a:r>
              <a:rPr lang="en-US" sz="1400" b="0" i="0" dirty="0">
                <a:solidFill>
                  <a:schemeClr val="bg1"/>
                </a:solidFill>
                <a:effectLst/>
              </a:rPr>
              <a:t>nderstand the effectiveness of different retrofit approaches in practice, and the degree to which these approaches are evidence 	based</a:t>
            </a:r>
            <a:r>
              <a:rPr lang="en-US" sz="1400" b="0" i="0">
                <a:solidFill>
                  <a:schemeClr val="bg1"/>
                </a:solidFill>
                <a:effectLst/>
              </a:rPr>
              <a:t>, and </a:t>
            </a:r>
            <a:r>
              <a:rPr lang="en-US" sz="1400" b="0" i="0" dirty="0">
                <a:solidFill>
                  <a:schemeClr val="bg1"/>
                </a:solidFill>
                <a:effectLst/>
              </a:rPr>
              <a:t>applicable to the Welsh context”</a:t>
            </a:r>
          </a:p>
          <a:p>
            <a:pPr marL="0" indent="0" algn="ctr">
              <a:buNone/>
            </a:pPr>
            <a:r>
              <a:rPr lang="en-GB" sz="1400" dirty="0">
                <a:solidFill>
                  <a:schemeClr val="bg1"/>
                </a:solidFill>
                <a:effectLst/>
                <a:ea typeface="Calibri" panose="020F0502020204030204" pitchFamily="34" charset="0"/>
                <a:cs typeface="Times New Roman" panose="02020603050405020304" pitchFamily="18" charset="0"/>
              </a:rPr>
              <a:t>(Green, 2020)</a:t>
            </a:r>
          </a:p>
          <a:p>
            <a:pPr marL="0" indent="0" algn="ctr">
              <a:buNone/>
            </a:pPr>
            <a:endParaRPr lang="en-US" sz="1400" dirty="0">
              <a:solidFill>
                <a:schemeClr val="bg1"/>
              </a:solidFill>
            </a:endParaRPr>
          </a:p>
          <a:p>
            <a:pPr marL="0" indent="0">
              <a:buNone/>
            </a:pPr>
            <a:r>
              <a:rPr lang="en-US" sz="1400" b="0" i="0" dirty="0">
                <a:solidFill>
                  <a:schemeClr val="bg1"/>
                </a:solidFill>
                <a:effectLst/>
              </a:rPr>
              <a:t>	“PAS 2035 sets out a requirement for the proper assessment of dwellings and design and implementation of retrofits”</a:t>
            </a:r>
          </a:p>
          <a:p>
            <a:pPr marL="0" indent="0" algn="ctr">
              <a:buNone/>
            </a:pPr>
            <a:r>
              <a:rPr lang="en-GB" sz="1400" dirty="0">
                <a:solidFill>
                  <a:schemeClr val="bg1"/>
                </a:solidFill>
                <a:effectLst/>
                <a:ea typeface="Calibri" panose="020F0502020204030204" pitchFamily="34" charset="0"/>
                <a:cs typeface="Times New Roman" panose="02020603050405020304" pitchFamily="18" charset="0"/>
              </a:rPr>
              <a:t>(Edwards, 2020)</a:t>
            </a:r>
          </a:p>
          <a:p>
            <a:pPr marL="0" indent="0">
              <a:buNone/>
            </a:pPr>
            <a:endParaRPr lang="en-GB" sz="2000" dirty="0">
              <a:solidFill>
                <a:srgbClr val="FFFFFF"/>
              </a:solidFill>
            </a:endParaRPr>
          </a:p>
        </p:txBody>
      </p:sp>
    </p:spTree>
    <p:extLst>
      <p:ext uri="{BB962C8B-B14F-4D97-AF65-F5344CB8AC3E}">
        <p14:creationId xmlns:p14="http://schemas.microsoft.com/office/powerpoint/2010/main" val="3778823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Methodology</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69701" y="1859808"/>
            <a:ext cx="10846499" cy="3802761"/>
          </a:xfrm>
        </p:spPr>
        <p:txBody>
          <a:bodyPr>
            <a:normAutofit/>
          </a:bodyPr>
          <a:lstStyle/>
          <a:p>
            <a:pPr>
              <a:lnSpc>
                <a:spcPct val="107000"/>
              </a:lnSpc>
              <a:spcAft>
                <a:spcPts val="800"/>
              </a:spcAft>
            </a:pPr>
            <a:r>
              <a:rPr lang="en-US" sz="1800" dirty="0">
                <a:solidFill>
                  <a:schemeClr val="bg1"/>
                </a:solidFill>
                <a:ea typeface="Calibri" panose="020F0502020204030204" pitchFamily="34" charset="0"/>
                <a:cs typeface="Times New Roman" panose="02020603050405020304" pitchFamily="18" charset="0"/>
              </a:rPr>
              <a:t>Research based data collection and analyses on pragmatic approach based on real world problem solving and this will be based on grounded theory using mixed methods approach utilising both quantitative and qualitive research to help formulate new approaches to the retrofit question (Creswell, 2009). </a:t>
            </a:r>
          </a:p>
          <a:p>
            <a:pPr>
              <a:lnSpc>
                <a:spcPct val="107000"/>
              </a:lnSpc>
              <a:spcAft>
                <a:spcPts val="800"/>
              </a:spcAft>
            </a:pPr>
            <a:r>
              <a:rPr lang="en-US" sz="1800" dirty="0">
                <a:solidFill>
                  <a:schemeClr val="bg1"/>
                </a:solidFill>
                <a:ea typeface="Calibri" panose="020F0502020204030204" pitchFamily="34" charset="0"/>
                <a:cs typeface="Times New Roman" panose="02020603050405020304" pitchFamily="18" charset="0"/>
              </a:rPr>
              <a:t>Quantitative and Qualitive research methods will allow for further deep dives if needed it will also allow for analysing numerical data based on Likert scale (</a:t>
            </a:r>
            <a:r>
              <a:rPr lang="en-US" sz="1800" dirty="0" err="1">
                <a:solidFill>
                  <a:schemeClr val="bg1"/>
                </a:solidFill>
                <a:ea typeface="Calibri" panose="020F0502020204030204" pitchFamily="34" charset="0"/>
                <a:cs typeface="Times New Roman" panose="02020603050405020304" pitchFamily="18" charset="0"/>
              </a:rPr>
              <a:t>O'Dwyer</a:t>
            </a:r>
            <a:r>
              <a:rPr lang="en-US" sz="1800" dirty="0">
                <a:solidFill>
                  <a:schemeClr val="bg1"/>
                </a:solidFill>
                <a:ea typeface="Calibri" panose="020F0502020204030204" pitchFamily="34" charset="0"/>
                <a:cs typeface="Times New Roman" panose="02020603050405020304" pitchFamily="18" charset="0"/>
              </a:rPr>
              <a:t> &amp; </a:t>
            </a:r>
            <a:r>
              <a:rPr lang="en-US" sz="1800" dirty="0" err="1">
                <a:solidFill>
                  <a:schemeClr val="bg1"/>
                </a:solidFill>
                <a:ea typeface="Calibri" panose="020F0502020204030204" pitchFamily="34" charset="0"/>
                <a:cs typeface="Times New Roman" panose="02020603050405020304" pitchFamily="18" charset="0"/>
              </a:rPr>
              <a:t>Bernauer</a:t>
            </a:r>
            <a:r>
              <a:rPr lang="en-US" sz="1800" dirty="0">
                <a:solidFill>
                  <a:schemeClr val="bg1"/>
                </a:solidFill>
                <a:ea typeface="Calibri" panose="020F0502020204030204" pitchFamily="34" charset="0"/>
                <a:cs typeface="Times New Roman" panose="02020603050405020304" pitchFamily="18" charset="0"/>
              </a:rPr>
              <a:t>, 2016). </a:t>
            </a:r>
          </a:p>
          <a:p>
            <a:pPr>
              <a:lnSpc>
                <a:spcPct val="107000"/>
              </a:lnSpc>
              <a:spcAft>
                <a:spcPts val="800"/>
              </a:spcAft>
            </a:pPr>
            <a:r>
              <a:rPr lang="en-US" sz="1800" dirty="0">
                <a:solidFill>
                  <a:schemeClr val="bg1"/>
                </a:solidFill>
                <a:ea typeface="Calibri" panose="020F0502020204030204" pitchFamily="34" charset="0"/>
                <a:cs typeface="Times New Roman" panose="02020603050405020304" pitchFamily="18" charset="0"/>
              </a:rPr>
              <a:t>Grounded theory approach, it will allow for the development of theories which offers explanations around the main concerns when analysing the data and formulating hypothesis (</a:t>
            </a:r>
            <a:r>
              <a:rPr lang="en-US" sz="1800" dirty="0" err="1">
                <a:solidFill>
                  <a:schemeClr val="bg1"/>
                </a:solidFill>
                <a:ea typeface="Calibri" panose="020F0502020204030204" pitchFamily="34" charset="0"/>
                <a:cs typeface="Times New Roman" panose="02020603050405020304" pitchFamily="18" charset="0"/>
              </a:rPr>
              <a:t>Tarozzi</a:t>
            </a:r>
            <a:r>
              <a:rPr lang="en-US" sz="1800" dirty="0">
                <a:solidFill>
                  <a:schemeClr val="bg1"/>
                </a:solidFill>
                <a:ea typeface="Calibri" panose="020F0502020204030204" pitchFamily="34" charset="0"/>
                <a:cs typeface="Times New Roman" panose="02020603050405020304" pitchFamily="18" charset="0"/>
              </a:rPr>
              <a:t>, 2020). </a:t>
            </a:r>
          </a:p>
          <a:p>
            <a:pPr>
              <a:lnSpc>
                <a:spcPct val="107000"/>
              </a:lnSpc>
              <a:spcAft>
                <a:spcPts val="800"/>
              </a:spcAft>
            </a:pPr>
            <a:r>
              <a:rPr lang="en-US" sz="1800" dirty="0">
                <a:solidFill>
                  <a:schemeClr val="bg1"/>
                </a:solidFill>
                <a:ea typeface="Calibri" panose="020F0502020204030204" pitchFamily="34" charset="0"/>
                <a:cs typeface="Times New Roman" panose="02020603050405020304" pitchFamily="18" charset="0"/>
              </a:rPr>
              <a:t>The gap in the academic literature demonstrates a need for new and creative ways of thinking about retrofit based not only on sound building pathology techniques but on human factors and how they both interlink.</a:t>
            </a:r>
            <a:endParaRPr lang="en-GB" sz="1600" dirty="0">
              <a:solidFill>
                <a:srgbClr val="FFFFFF"/>
              </a:solidFill>
            </a:endParaRP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29700382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6524" y="125273"/>
            <a:ext cx="11372850" cy="1766956"/>
          </a:xfrm>
        </p:spPr>
        <p:txBody>
          <a:bodyPr anchor="t">
            <a:normAutofit/>
          </a:bodyPr>
          <a:lstStyle/>
          <a:p>
            <a:pPr algn="ctr"/>
            <a:r>
              <a:rPr lang="en-GB" u="sng" dirty="0">
                <a:solidFill>
                  <a:schemeClr val="bg1"/>
                </a:solidFill>
              </a:rPr>
              <a:t>Methodology cont.</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a:p>
            <a:endParaRPr lang="en-US" sz="2000" dirty="0">
              <a:solidFill>
                <a:srgbClr val="FFFFFF"/>
              </a:solidFill>
            </a:endParaRPr>
          </a:p>
          <a:p>
            <a:endParaRPr lang="en-US"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5733249" y="4285889"/>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3" name="Content Placeholder 9">
            <a:extLst>
              <a:ext uri="{FF2B5EF4-FFF2-40B4-BE49-F238E27FC236}">
                <a16:creationId xmlns:a16="http://schemas.microsoft.com/office/drawing/2014/main" id="{1426CA81-8221-B023-2484-2C48DA4114DA}"/>
              </a:ext>
            </a:extLst>
          </p:cNvPr>
          <p:cNvSpPr txBox="1">
            <a:spLocks/>
          </p:cNvSpPr>
          <p:nvPr/>
        </p:nvSpPr>
        <p:spPr>
          <a:xfrm>
            <a:off x="669701" y="1008752"/>
            <a:ext cx="10846499" cy="55074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0" lvl="6" indent="0">
              <a:buFont typeface="Arial" panose="020B0604020202020204" pitchFamily="34" charset="0"/>
              <a:buNone/>
            </a:pPr>
            <a:endParaRPr lang="en-US" sz="2000" dirty="0">
              <a:solidFill>
                <a:srgbClr val="FFFFFF"/>
              </a:solidFill>
            </a:endParaRPr>
          </a:p>
          <a:p>
            <a:pPr>
              <a:lnSpc>
                <a:spcPct val="100000"/>
              </a:lnSpc>
              <a:spcBef>
                <a:spcPts val="0"/>
              </a:spcBef>
              <a:defRPr/>
            </a:pPr>
            <a:endParaRPr lang="en-GB" sz="1800" dirty="0">
              <a:solidFill>
                <a:schemeClr val="bg1"/>
              </a:solidFill>
            </a:endParaRPr>
          </a:p>
          <a:p>
            <a:pPr marL="457200" lvl="1" indent="0">
              <a:buNone/>
            </a:pPr>
            <a:r>
              <a:rPr lang="en-GB" sz="1800" dirty="0">
                <a:solidFill>
                  <a:schemeClr val="bg1"/>
                </a:solidFill>
              </a:rPr>
              <a:t>	</a:t>
            </a:r>
            <a:endParaRPr lang="en-US" sz="1800" dirty="0">
              <a:solidFill>
                <a:srgbClr val="FFFFFF"/>
              </a:solidFill>
            </a:endParaRPr>
          </a:p>
          <a:p>
            <a:endParaRPr lang="en-US" sz="1800" dirty="0">
              <a:solidFill>
                <a:srgbClr val="FFFFFF"/>
              </a:solidFill>
            </a:endParaRPr>
          </a:p>
          <a:p>
            <a:endParaRPr lang="en-US" sz="2000" dirty="0">
              <a:solidFill>
                <a:srgbClr val="FFFFFF"/>
              </a:solidFill>
            </a:endParaRPr>
          </a:p>
          <a:p>
            <a:endParaRPr lang="en-US" sz="2000" dirty="0">
              <a:solidFill>
                <a:srgbClr val="FFFFFF"/>
              </a:solidFill>
            </a:endParaRPr>
          </a:p>
        </p:txBody>
      </p:sp>
      <p:pic>
        <p:nvPicPr>
          <p:cNvPr id="6" name="Picture 5" descr="A close-up of a list&#10;&#10;Description automatically generated">
            <a:extLst>
              <a:ext uri="{FF2B5EF4-FFF2-40B4-BE49-F238E27FC236}">
                <a16:creationId xmlns:a16="http://schemas.microsoft.com/office/drawing/2014/main" id="{6546CD19-598F-87F7-40EB-DA9960CED9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7766" y="1598102"/>
            <a:ext cx="8593269" cy="2605737"/>
          </a:xfrm>
          <a:prstGeom prst="rect">
            <a:avLst/>
          </a:prstGeom>
        </p:spPr>
      </p:pic>
      <p:sp>
        <p:nvSpPr>
          <p:cNvPr id="7" name="Title 1">
            <a:extLst>
              <a:ext uri="{FF2B5EF4-FFF2-40B4-BE49-F238E27FC236}">
                <a16:creationId xmlns:a16="http://schemas.microsoft.com/office/drawing/2014/main" id="{07E302E6-C2C8-B8DB-6159-3988D9AC0FCD}"/>
              </a:ext>
            </a:extLst>
          </p:cNvPr>
          <p:cNvSpPr txBox="1">
            <a:spLocks/>
          </p:cNvSpPr>
          <p:nvPr/>
        </p:nvSpPr>
        <p:spPr>
          <a:xfrm>
            <a:off x="403476" y="1134014"/>
            <a:ext cx="11372850" cy="176695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solidFill>
                  <a:schemeClr val="bg1"/>
                </a:solidFill>
              </a:rPr>
              <a:t>Sample Methods &amp; Size</a:t>
            </a:r>
            <a:endParaRPr lang="en-GB" sz="2800" dirty="0">
              <a:solidFill>
                <a:srgbClr val="FFFFFF"/>
              </a:solidFill>
            </a:endParaRPr>
          </a:p>
        </p:txBody>
      </p:sp>
    </p:spTree>
    <p:extLst>
      <p:ext uri="{BB962C8B-B14F-4D97-AF65-F5344CB8AC3E}">
        <p14:creationId xmlns:p14="http://schemas.microsoft.com/office/powerpoint/2010/main" val="2946277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6526" y="221244"/>
            <a:ext cx="11372850" cy="1766956"/>
          </a:xfrm>
        </p:spPr>
        <p:txBody>
          <a:bodyPr anchor="t">
            <a:normAutofit/>
          </a:bodyPr>
          <a:lstStyle/>
          <a:p>
            <a:pPr algn="ctr"/>
            <a:r>
              <a:rPr lang="en-GB" u="sng" dirty="0">
                <a:solidFill>
                  <a:schemeClr val="bg1"/>
                </a:solidFill>
              </a:rPr>
              <a:t>Findings </a:t>
            </a:r>
            <a:br>
              <a:rPr lang="en-GB" u="sng" dirty="0">
                <a:solidFill>
                  <a:schemeClr val="bg1"/>
                </a:solidFill>
              </a:rPr>
            </a:b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69701" y="915435"/>
            <a:ext cx="10846499" cy="4339230"/>
          </a:xfrm>
        </p:spPr>
        <p:txBody>
          <a:bodyPr>
            <a:normAutofit/>
          </a:bodyPr>
          <a:lstStyle/>
          <a:p>
            <a:pPr marL="0" indent="0">
              <a:buNone/>
            </a:pPr>
            <a:r>
              <a:rPr lang="en-GB" u="sng" dirty="0">
                <a:solidFill>
                  <a:srgbClr val="FFFFFF"/>
                </a:solidFill>
              </a:rPr>
              <a:t>Housing Stock Data </a:t>
            </a:r>
          </a:p>
          <a:p>
            <a:endParaRPr lang="en-US" dirty="0">
              <a:solidFill>
                <a:srgbClr val="FFFFFF"/>
              </a:solidFill>
            </a:endParaRPr>
          </a:p>
          <a:p>
            <a:r>
              <a:rPr lang="en-US" sz="2400" dirty="0">
                <a:solidFill>
                  <a:srgbClr val="FFFFFF"/>
                </a:solidFill>
              </a:rPr>
              <a:t>5 data sets from 5 different housing providers in Wales </a:t>
            </a:r>
          </a:p>
          <a:p>
            <a:pPr marL="800100" lvl="1" indent="-342900">
              <a:lnSpc>
                <a:spcPct val="150000"/>
              </a:lnSpc>
              <a:spcBef>
                <a:spcPts val="0"/>
              </a:spcBef>
              <a:buFont typeface="Symbol" panose="05050102010706020507" pitchFamily="18" charset="2"/>
              <a:buChar char=""/>
            </a:pPr>
            <a:r>
              <a:rPr lang="en-GB" sz="1800" dirty="0">
                <a:solidFill>
                  <a:schemeClr val="bg1"/>
                </a:solidFill>
                <a:effectLst/>
                <a:ea typeface="Calibri" panose="020F0502020204030204" pitchFamily="34" charset="0"/>
                <a:cs typeface="Times New Roman" panose="02020603050405020304" pitchFamily="18" charset="0"/>
              </a:rPr>
              <a:t>Total Component Count </a:t>
            </a:r>
          </a:p>
          <a:p>
            <a:pPr marL="800100" lvl="1" indent="-342900">
              <a:lnSpc>
                <a:spcPct val="150000"/>
              </a:lnSpc>
              <a:spcBef>
                <a:spcPts val="0"/>
              </a:spcBef>
              <a:buFont typeface="Symbol" panose="05050102010706020507" pitchFamily="18" charset="2"/>
              <a:buChar char=""/>
            </a:pPr>
            <a:r>
              <a:rPr lang="en-GB" sz="1800" dirty="0">
                <a:solidFill>
                  <a:schemeClr val="bg1"/>
                </a:solidFill>
                <a:effectLst/>
                <a:ea typeface="Calibri" panose="020F0502020204030204" pitchFamily="34" charset="0"/>
                <a:cs typeface="Times New Roman" panose="02020603050405020304" pitchFamily="18" charset="0"/>
              </a:rPr>
              <a:t>Average Life Cycle in Years </a:t>
            </a:r>
          </a:p>
          <a:p>
            <a:pPr marL="800100" lvl="1" indent="-342900">
              <a:lnSpc>
                <a:spcPct val="150000"/>
              </a:lnSpc>
              <a:spcBef>
                <a:spcPts val="0"/>
              </a:spcBef>
              <a:spcAft>
                <a:spcPts val="600"/>
              </a:spcAft>
              <a:buFont typeface="Symbol" panose="05050102010706020507" pitchFamily="18" charset="2"/>
              <a:buChar char=""/>
            </a:pPr>
            <a:r>
              <a:rPr lang="en-GB" sz="1800" dirty="0">
                <a:solidFill>
                  <a:schemeClr val="bg1"/>
                </a:solidFill>
                <a:effectLst/>
                <a:ea typeface="Calibri" panose="020F0502020204030204" pitchFamily="34" charset="0"/>
                <a:cs typeface="Times New Roman" panose="02020603050405020304" pitchFamily="18" charset="0"/>
              </a:rPr>
              <a:t>Total/Average Component Cost </a:t>
            </a:r>
          </a:p>
          <a:p>
            <a:endParaRPr lang="en-US"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540344" y="6099583"/>
            <a:ext cx="719396" cy="261610"/>
          </a:xfrm>
          <a:prstGeom prst="rect">
            <a:avLst/>
          </a:prstGeom>
          <a:noFill/>
        </p:spPr>
        <p:txBody>
          <a:bodyPr wrap="square" rtlCol="0">
            <a:spAutoFit/>
          </a:bodyPr>
          <a:lstStyle/>
          <a:p>
            <a:r>
              <a:rPr lang="en-US" sz="1100" dirty="0">
                <a:solidFill>
                  <a:schemeClr val="bg1"/>
                </a:solidFill>
              </a:rPr>
              <a:t>Figure 2</a:t>
            </a:r>
          </a:p>
        </p:txBody>
      </p:sp>
      <p:pic>
        <p:nvPicPr>
          <p:cNvPr id="3" name="Picture 2" descr="A graph of a component count&#10;&#10;Description automatically generated">
            <a:extLst>
              <a:ext uri="{FF2B5EF4-FFF2-40B4-BE49-F238E27FC236}">
                <a16:creationId xmlns:a16="http://schemas.microsoft.com/office/drawing/2014/main" id="{27D19056-FE11-0397-4244-CFE51126E4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874" y="3976389"/>
            <a:ext cx="3498337" cy="2123194"/>
          </a:xfrm>
          <a:prstGeom prst="rect">
            <a:avLst/>
          </a:prstGeom>
        </p:spPr>
      </p:pic>
      <p:pic>
        <p:nvPicPr>
          <p:cNvPr id="6" name="Picture 5" descr="A graph of life cycle&#10;&#10;Description automatically generated">
            <a:extLst>
              <a:ext uri="{FF2B5EF4-FFF2-40B4-BE49-F238E27FC236}">
                <a16:creationId xmlns:a16="http://schemas.microsoft.com/office/drawing/2014/main" id="{71B633E7-52B9-65D5-EE42-A26D627551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8287" y="3976389"/>
            <a:ext cx="3480696" cy="2123194"/>
          </a:xfrm>
          <a:prstGeom prst="rect">
            <a:avLst/>
          </a:prstGeom>
        </p:spPr>
      </p:pic>
      <p:pic>
        <p:nvPicPr>
          <p:cNvPr id="7" name="Picture 6" descr="A graph of a diagram&#10;&#10;Description automatically generated with medium confidence">
            <a:extLst>
              <a:ext uri="{FF2B5EF4-FFF2-40B4-BE49-F238E27FC236}">
                <a16:creationId xmlns:a16="http://schemas.microsoft.com/office/drawing/2014/main" id="{16A20B82-E3F7-29DE-4D4B-665EBA6AB272}"/>
              </a:ext>
            </a:extLst>
          </p:cNvPr>
          <p:cNvPicPr>
            <a:picLocks noChangeAspect="1"/>
          </p:cNvPicPr>
          <p:nvPr/>
        </p:nvPicPr>
        <p:blipFill rotWithShape="1">
          <a:blip r:embed="rId5">
            <a:extLst>
              <a:ext uri="{28A0092B-C50C-407E-A947-70E740481C1C}">
                <a14:useLocalDpi xmlns:a14="http://schemas.microsoft.com/office/drawing/2010/main" val="0"/>
              </a:ext>
            </a:extLst>
          </a:blip>
          <a:srcRect b="980"/>
          <a:stretch/>
        </p:blipFill>
        <p:spPr bwMode="auto">
          <a:xfrm>
            <a:off x="8188641" y="3976389"/>
            <a:ext cx="3664697" cy="2123194"/>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5C24C7F3-FD00-F383-3D79-819B2A86D9F4}"/>
              </a:ext>
            </a:extLst>
          </p:cNvPr>
          <p:cNvSpPr txBox="1"/>
          <p:nvPr/>
        </p:nvSpPr>
        <p:spPr>
          <a:xfrm>
            <a:off x="5733253" y="6099583"/>
            <a:ext cx="719396" cy="261610"/>
          </a:xfrm>
          <a:prstGeom prst="rect">
            <a:avLst/>
          </a:prstGeom>
          <a:noFill/>
        </p:spPr>
        <p:txBody>
          <a:bodyPr wrap="square" rtlCol="0">
            <a:spAutoFit/>
          </a:bodyPr>
          <a:lstStyle/>
          <a:p>
            <a:r>
              <a:rPr lang="en-US" sz="1100" dirty="0">
                <a:solidFill>
                  <a:schemeClr val="bg1"/>
                </a:solidFill>
              </a:rPr>
              <a:t>Figure 3</a:t>
            </a:r>
          </a:p>
        </p:txBody>
      </p:sp>
      <p:sp>
        <p:nvSpPr>
          <p:cNvPr id="11" name="TextBox 10">
            <a:extLst>
              <a:ext uri="{FF2B5EF4-FFF2-40B4-BE49-F238E27FC236}">
                <a16:creationId xmlns:a16="http://schemas.microsoft.com/office/drawing/2014/main" id="{76766BC5-FFF1-8FF7-D222-48FF7613A9B4}"/>
              </a:ext>
            </a:extLst>
          </p:cNvPr>
          <p:cNvSpPr txBox="1"/>
          <p:nvPr/>
        </p:nvSpPr>
        <p:spPr>
          <a:xfrm>
            <a:off x="9661291" y="6099583"/>
            <a:ext cx="719396" cy="261610"/>
          </a:xfrm>
          <a:prstGeom prst="rect">
            <a:avLst/>
          </a:prstGeom>
          <a:noFill/>
        </p:spPr>
        <p:txBody>
          <a:bodyPr wrap="square" rtlCol="0">
            <a:spAutoFit/>
          </a:bodyPr>
          <a:lstStyle/>
          <a:p>
            <a:r>
              <a:rPr lang="en-US" sz="1100" dirty="0">
                <a:solidFill>
                  <a:schemeClr val="bg1"/>
                </a:solidFill>
              </a:rPr>
              <a:t>Figure 4</a:t>
            </a:r>
          </a:p>
        </p:txBody>
      </p:sp>
    </p:spTree>
    <p:extLst>
      <p:ext uri="{BB962C8B-B14F-4D97-AF65-F5344CB8AC3E}">
        <p14:creationId xmlns:p14="http://schemas.microsoft.com/office/powerpoint/2010/main" val="4079057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6525" y="224288"/>
            <a:ext cx="11372850" cy="1766956"/>
          </a:xfrm>
        </p:spPr>
        <p:txBody>
          <a:bodyPr anchor="t">
            <a:normAutofit/>
          </a:bodyPr>
          <a:lstStyle/>
          <a:p>
            <a:pPr algn="ctr"/>
            <a:r>
              <a:rPr lang="en-GB" u="sng" dirty="0">
                <a:solidFill>
                  <a:schemeClr val="bg1"/>
                </a:solidFill>
              </a:rPr>
              <a:t>Findings cont. </a:t>
            </a:r>
            <a:br>
              <a:rPr lang="en-GB" u="sng" dirty="0">
                <a:solidFill>
                  <a:schemeClr val="bg1"/>
                </a:solidFill>
              </a:rPr>
            </a:b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69700" y="1044248"/>
            <a:ext cx="10846499" cy="4339230"/>
          </a:xfrm>
        </p:spPr>
        <p:txBody>
          <a:bodyPr>
            <a:normAutofit/>
          </a:bodyPr>
          <a:lstStyle/>
          <a:p>
            <a:pPr marL="0" indent="0">
              <a:buNone/>
            </a:pPr>
            <a:r>
              <a:rPr lang="en-GB" sz="2000" u="sng" dirty="0">
                <a:solidFill>
                  <a:srgbClr val="FFFFFF"/>
                </a:solidFill>
              </a:rPr>
              <a:t>Interviews </a:t>
            </a:r>
            <a:endParaRPr lang="en-US" sz="2000" dirty="0">
              <a:solidFill>
                <a:srgbClr val="FFFFFF"/>
              </a:solidFill>
            </a:endParaRPr>
          </a:p>
          <a:p>
            <a:r>
              <a:rPr lang="en-US" sz="1800" dirty="0">
                <a:solidFill>
                  <a:srgbClr val="FFFFFF"/>
                </a:solidFill>
              </a:rPr>
              <a:t>8 interviews undertaken with industry experts with 8 questions be asked per interview. </a:t>
            </a:r>
          </a:p>
          <a:p>
            <a:pPr>
              <a:buFont typeface="+mj-lt"/>
              <a:buAutoNum type="arabicPeriod"/>
            </a:pPr>
            <a:r>
              <a:rPr lang="en-US" sz="1600" dirty="0">
                <a:solidFill>
                  <a:srgbClr val="FFFFFF"/>
                </a:solidFill>
              </a:rPr>
              <a:t>What is your job title?</a:t>
            </a:r>
          </a:p>
          <a:p>
            <a:pPr>
              <a:buFont typeface="+mj-lt"/>
              <a:buAutoNum type="arabicPeriod"/>
            </a:pPr>
            <a:r>
              <a:rPr lang="en-US" sz="1600" dirty="0">
                <a:solidFill>
                  <a:srgbClr val="FFFFFF"/>
                </a:solidFill>
              </a:rPr>
              <a:t>What is your view on the role of PAS 2035/2038 in the context of social housing retrofit planning? </a:t>
            </a:r>
          </a:p>
          <a:p>
            <a:pPr>
              <a:buFont typeface="+mj-lt"/>
              <a:buAutoNum type="arabicPeriod"/>
            </a:pPr>
            <a:r>
              <a:rPr lang="en-US" sz="1600" dirty="0">
                <a:solidFill>
                  <a:srgbClr val="FFFFFF"/>
                </a:solidFill>
              </a:rPr>
              <a:t>Does WHQS 23 go to far or not far enough?</a:t>
            </a:r>
          </a:p>
          <a:p>
            <a:pPr>
              <a:buFont typeface="+mj-lt"/>
              <a:buAutoNum type="arabicPeriod"/>
            </a:pPr>
            <a:r>
              <a:rPr lang="en-US" sz="1600" dirty="0">
                <a:solidFill>
                  <a:srgbClr val="FFFFFF"/>
                </a:solidFill>
              </a:rPr>
              <a:t>What asset stock data be harmonised between social housing providers if not why? in providing best practice and industry targets?</a:t>
            </a:r>
          </a:p>
          <a:p>
            <a:pPr>
              <a:buFont typeface="+mj-lt"/>
              <a:buAutoNum type="arabicPeriod"/>
            </a:pPr>
            <a:r>
              <a:rPr lang="en-US" sz="1600" dirty="0">
                <a:solidFill>
                  <a:srgbClr val="FFFFFF"/>
                </a:solidFill>
              </a:rPr>
              <a:t>What asset stock data be harmonised between social housing providers if not why?</a:t>
            </a:r>
          </a:p>
          <a:p>
            <a:pPr>
              <a:buFont typeface="+mj-lt"/>
              <a:buAutoNum type="arabicPeriod"/>
            </a:pPr>
            <a:r>
              <a:rPr lang="en-US" sz="1600" dirty="0">
                <a:solidFill>
                  <a:srgbClr val="FFFFFF"/>
                </a:solidFill>
              </a:rPr>
              <a:t>What is your view on Whole Home Assessments?</a:t>
            </a:r>
          </a:p>
          <a:p>
            <a:pPr>
              <a:buFont typeface="+mj-lt"/>
              <a:buAutoNum type="arabicPeriod"/>
            </a:pPr>
            <a:r>
              <a:rPr lang="en-US" sz="1600" dirty="0">
                <a:solidFill>
                  <a:srgbClr val="FFFFFF"/>
                </a:solidFill>
              </a:rPr>
              <a:t>How could the initial Whole Home Assessment be improved?</a:t>
            </a:r>
          </a:p>
          <a:p>
            <a:pPr>
              <a:buFont typeface="+mj-lt"/>
              <a:buAutoNum type="arabicPeriod"/>
            </a:pPr>
            <a:r>
              <a:rPr lang="en-US" sz="1600" dirty="0">
                <a:solidFill>
                  <a:srgbClr val="FFFFFF"/>
                </a:solidFill>
              </a:rPr>
              <a:t>How do you think retrofit reassessment should be undertaken if undertaken at all? </a:t>
            </a:r>
          </a:p>
        </p:txBody>
      </p:sp>
      <p:pic>
        <p:nvPicPr>
          <p:cNvPr id="8" name="Picture 7" descr="A close-up of a blue background&#10;&#10;Description automatically generated">
            <a:extLst>
              <a:ext uri="{FF2B5EF4-FFF2-40B4-BE49-F238E27FC236}">
                <a16:creationId xmlns:a16="http://schemas.microsoft.com/office/drawing/2014/main" id="{01C5BD63-0859-03B1-E0DD-884CF44D9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8750" y="3167038"/>
            <a:ext cx="3954038" cy="1699719"/>
          </a:xfrm>
          <a:prstGeom prst="rect">
            <a:avLst/>
          </a:prstGeom>
        </p:spPr>
      </p:pic>
      <p:sp>
        <p:nvSpPr>
          <p:cNvPr id="13" name="TextBox 12">
            <a:extLst>
              <a:ext uri="{FF2B5EF4-FFF2-40B4-BE49-F238E27FC236}">
                <a16:creationId xmlns:a16="http://schemas.microsoft.com/office/drawing/2014/main" id="{99B6FEEF-924E-BDF3-A79D-A15A0E881227}"/>
              </a:ext>
            </a:extLst>
          </p:cNvPr>
          <p:cNvSpPr txBox="1"/>
          <p:nvPr/>
        </p:nvSpPr>
        <p:spPr>
          <a:xfrm>
            <a:off x="8988229" y="4843518"/>
            <a:ext cx="2121145" cy="261610"/>
          </a:xfrm>
          <a:prstGeom prst="rect">
            <a:avLst/>
          </a:prstGeom>
          <a:noFill/>
        </p:spPr>
        <p:txBody>
          <a:bodyPr wrap="square" rtlCol="0">
            <a:spAutoFit/>
          </a:bodyPr>
          <a:lstStyle/>
          <a:p>
            <a:r>
              <a:rPr lang="en-US" sz="1100" dirty="0">
                <a:solidFill>
                  <a:schemeClr val="bg1"/>
                </a:solidFill>
              </a:rPr>
              <a:t>Question 1 Answers  - Figure 5</a:t>
            </a:r>
          </a:p>
        </p:txBody>
      </p:sp>
      <p:pic>
        <p:nvPicPr>
          <p:cNvPr id="18" name="Picture 17" descr="A close-up of words&#10;&#10;Description automatically generated">
            <a:extLst>
              <a:ext uri="{FF2B5EF4-FFF2-40B4-BE49-F238E27FC236}">
                <a16:creationId xmlns:a16="http://schemas.microsoft.com/office/drawing/2014/main" id="{42FD04E4-0157-2934-A7CB-78AFAA26DB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8715" y="5050200"/>
            <a:ext cx="3674182" cy="1514383"/>
          </a:xfrm>
          <a:prstGeom prst="rect">
            <a:avLst/>
          </a:prstGeom>
        </p:spPr>
      </p:pic>
      <p:sp>
        <p:nvSpPr>
          <p:cNvPr id="19" name="TextBox 18">
            <a:extLst>
              <a:ext uri="{FF2B5EF4-FFF2-40B4-BE49-F238E27FC236}">
                <a16:creationId xmlns:a16="http://schemas.microsoft.com/office/drawing/2014/main" id="{6C23B1A3-C5EC-BB4B-99C8-84768033BF90}"/>
              </a:ext>
            </a:extLst>
          </p:cNvPr>
          <p:cNvSpPr txBox="1"/>
          <p:nvPr/>
        </p:nvSpPr>
        <p:spPr>
          <a:xfrm>
            <a:off x="1073162" y="6564584"/>
            <a:ext cx="2121145" cy="261610"/>
          </a:xfrm>
          <a:prstGeom prst="rect">
            <a:avLst/>
          </a:prstGeom>
          <a:noFill/>
        </p:spPr>
        <p:txBody>
          <a:bodyPr wrap="square" rtlCol="0">
            <a:spAutoFit/>
          </a:bodyPr>
          <a:lstStyle/>
          <a:p>
            <a:r>
              <a:rPr lang="en-US" sz="1100" dirty="0">
                <a:solidFill>
                  <a:schemeClr val="bg1"/>
                </a:solidFill>
              </a:rPr>
              <a:t>Question 4 Answers  - Figure 6</a:t>
            </a:r>
          </a:p>
        </p:txBody>
      </p:sp>
      <p:pic>
        <p:nvPicPr>
          <p:cNvPr id="20" name="Picture 19" descr="A close-up of words&#10;&#10;Description automatically generated">
            <a:extLst>
              <a:ext uri="{FF2B5EF4-FFF2-40B4-BE49-F238E27FC236}">
                <a16:creationId xmlns:a16="http://schemas.microsoft.com/office/drawing/2014/main" id="{04F67B33-C850-3FC4-090F-A5A78FA10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15361" y="5087532"/>
            <a:ext cx="3207477" cy="1513607"/>
          </a:xfrm>
          <a:prstGeom prst="rect">
            <a:avLst/>
          </a:prstGeom>
        </p:spPr>
      </p:pic>
      <p:pic>
        <p:nvPicPr>
          <p:cNvPr id="21" name="Picture 20" descr="A close-up of words&#10;&#10;Description automatically generated">
            <a:extLst>
              <a:ext uri="{FF2B5EF4-FFF2-40B4-BE49-F238E27FC236}">
                <a16:creationId xmlns:a16="http://schemas.microsoft.com/office/drawing/2014/main" id="{46802264-A056-315F-590A-9EB2AD486F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58451" y="5120103"/>
            <a:ext cx="3975057" cy="1513607"/>
          </a:xfrm>
          <a:prstGeom prst="rect">
            <a:avLst/>
          </a:prstGeom>
        </p:spPr>
      </p:pic>
      <p:sp>
        <p:nvSpPr>
          <p:cNvPr id="22" name="TextBox 21">
            <a:extLst>
              <a:ext uri="{FF2B5EF4-FFF2-40B4-BE49-F238E27FC236}">
                <a16:creationId xmlns:a16="http://schemas.microsoft.com/office/drawing/2014/main" id="{4CF76F20-9101-E7BB-AB6C-264FA1CFAB0B}"/>
              </a:ext>
            </a:extLst>
          </p:cNvPr>
          <p:cNvSpPr txBox="1"/>
          <p:nvPr/>
        </p:nvSpPr>
        <p:spPr>
          <a:xfrm>
            <a:off x="5032378" y="6557169"/>
            <a:ext cx="2121145" cy="261610"/>
          </a:xfrm>
          <a:prstGeom prst="rect">
            <a:avLst/>
          </a:prstGeom>
          <a:noFill/>
        </p:spPr>
        <p:txBody>
          <a:bodyPr wrap="square" rtlCol="0">
            <a:spAutoFit/>
          </a:bodyPr>
          <a:lstStyle/>
          <a:p>
            <a:r>
              <a:rPr lang="en-US" sz="1100" dirty="0">
                <a:solidFill>
                  <a:schemeClr val="bg1"/>
                </a:solidFill>
              </a:rPr>
              <a:t>Question 6 Answers  - Figure 7</a:t>
            </a:r>
          </a:p>
        </p:txBody>
      </p:sp>
      <p:sp>
        <p:nvSpPr>
          <p:cNvPr id="23" name="TextBox 22">
            <a:extLst>
              <a:ext uri="{FF2B5EF4-FFF2-40B4-BE49-F238E27FC236}">
                <a16:creationId xmlns:a16="http://schemas.microsoft.com/office/drawing/2014/main" id="{7778EA83-FC6C-6F05-11B9-2843E4B057DF}"/>
              </a:ext>
            </a:extLst>
          </p:cNvPr>
          <p:cNvSpPr txBox="1"/>
          <p:nvPr/>
        </p:nvSpPr>
        <p:spPr>
          <a:xfrm>
            <a:off x="8988230" y="6564584"/>
            <a:ext cx="2121145" cy="261610"/>
          </a:xfrm>
          <a:prstGeom prst="rect">
            <a:avLst/>
          </a:prstGeom>
          <a:noFill/>
        </p:spPr>
        <p:txBody>
          <a:bodyPr wrap="square" rtlCol="0">
            <a:spAutoFit/>
          </a:bodyPr>
          <a:lstStyle/>
          <a:p>
            <a:r>
              <a:rPr lang="en-US" sz="1100" dirty="0">
                <a:solidFill>
                  <a:schemeClr val="bg1"/>
                </a:solidFill>
              </a:rPr>
              <a:t>Question 7 Answers  - </a:t>
            </a:r>
            <a:r>
              <a:rPr lang="en-US" sz="1100">
                <a:solidFill>
                  <a:schemeClr val="bg1"/>
                </a:solidFill>
              </a:rPr>
              <a:t>Figure 8</a:t>
            </a:r>
            <a:endParaRPr lang="en-US" sz="1100" dirty="0">
              <a:solidFill>
                <a:schemeClr val="bg1"/>
              </a:solidFill>
            </a:endParaRPr>
          </a:p>
        </p:txBody>
      </p:sp>
    </p:spTree>
    <p:extLst>
      <p:ext uri="{BB962C8B-B14F-4D97-AF65-F5344CB8AC3E}">
        <p14:creationId xmlns:p14="http://schemas.microsoft.com/office/powerpoint/2010/main" val="3318414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Findings cont. </a:t>
            </a:r>
            <a:br>
              <a:rPr lang="en-GB" u="sng" dirty="0">
                <a:solidFill>
                  <a:schemeClr val="bg1"/>
                </a:solidFill>
              </a:rPr>
            </a:b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1226" y="1259383"/>
            <a:ext cx="10846499" cy="5230193"/>
          </a:xfrm>
        </p:spPr>
        <p:txBody>
          <a:bodyPr>
            <a:normAutofit lnSpcReduction="10000"/>
          </a:bodyPr>
          <a:lstStyle/>
          <a:p>
            <a:pPr marL="0" indent="0">
              <a:buNone/>
            </a:pPr>
            <a:r>
              <a:rPr lang="en-GB" sz="2400" u="sng" dirty="0">
                <a:solidFill>
                  <a:srgbClr val="FFFFFF"/>
                </a:solidFill>
              </a:rPr>
              <a:t>Questionnaires  </a:t>
            </a:r>
            <a:endParaRPr lang="en-US" sz="2400" dirty="0">
              <a:solidFill>
                <a:srgbClr val="FFFFFF"/>
              </a:solidFill>
            </a:endParaRPr>
          </a:p>
          <a:p>
            <a:r>
              <a:rPr lang="en-US" sz="2400" dirty="0">
                <a:solidFill>
                  <a:srgbClr val="FFFFFF"/>
                </a:solidFill>
              </a:rPr>
              <a:t>Customer 35 customer questionnaires were completed via an online Microsoft Form.</a:t>
            </a:r>
          </a:p>
          <a:p>
            <a:r>
              <a:rPr lang="en-US" sz="2400" dirty="0">
                <a:solidFill>
                  <a:srgbClr val="FFFFFF"/>
                </a:solidFill>
              </a:rPr>
              <a:t>Industry Experts 22 expert questionnaires were completed via an online Microsoft Form.</a:t>
            </a:r>
          </a:p>
          <a:p>
            <a:r>
              <a:rPr lang="en-US" sz="2400" dirty="0">
                <a:solidFill>
                  <a:srgbClr val="FFFFFF"/>
                </a:solidFill>
              </a:rPr>
              <a:t>The questionnaires both customer and industry experts had a total of 57 responses which has generated very interesting data comparisons especially between questions 7, 8, 9 &amp; 10. </a:t>
            </a:r>
          </a:p>
          <a:p>
            <a:r>
              <a:rPr lang="en-US" sz="2400" dirty="0">
                <a:solidFill>
                  <a:srgbClr val="FFFFFF"/>
                </a:solidFill>
              </a:rPr>
              <a:t>Customers have a very clear view on what technologies they would like to have installed in their homes and the industry experts also have a view on this, but they do differ. </a:t>
            </a:r>
          </a:p>
          <a:p>
            <a:r>
              <a:rPr lang="en-US" sz="2400" dirty="0">
                <a:solidFill>
                  <a:srgbClr val="FFFFFF"/>
                </a:solidFill>
              </a:rPr>
              <a:t>Question 10 around what social markers could be reassessed has also drawn some very interesting responses where customers and industry experts have very contrasting views on what they deem acceptable.</a:t>
            </a:r>
          </a:p>
        </p:txBody>
      </p:sp>
    </p:spTree>
    <p:extLst>
      <p:ext uri="{BB962C8B-B14F-4D97-AF65-F5344CB8AC3E}">
        <p14:creationId xmlns:p14="http://schemas.microsoft.com/office/powerpoint/2010/main" val="1420851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Analysis</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199626"/>
            <a:ext cx="10846499" cy="4915948"/>
          </a:xfrm>
        </p:spPr>
        <p:txBody>
          <a:bodyPr>
            <a:normAutofit/>
          </a:bodyPr>
          <a:lstStyle/>
          <a:p>
            <a:pPr marL="2743200" lvl="6" indent="0">
              <a:buNone/>
            </a:pPr>
            <a:endParaRPr lang="en-US" sz="2000" dirty="0">
              <a:solidFill>
                <a:srgbClr val="FFFFFF"/>
              </a:solidFill>
            </a:endParaRPr>
          </a:p>
          <a:p>
            <a:pPr marL="0" indent="0">
              <a:buNone/>
            </a:pPr>
            <a:r>
              <a:rPr lang="en-US" sz="2400" dirty="0">
                <a:solidFill>
                  <a:srgbClr val="FFFFFF"/>
                </a:solidFill>
              </a:rPr>
              <a:t>From the data collected between all three data sets there are clear threads and themes that have been identified, </a:t>
            </a:r>
          </a:p>
          <a:p>
            <a:pPr marL="0" indent="0">
              <a:buNone/>
            </a:pPr>
            <a:r>
              <a:rPr lang="en-US" sz="2400" u="sng" dirty="0">
                <a:solidFill>
                  <a:srgbClr val="FFFFFF"/>
                </a:solidFill>
              </a:rPr>
              <a:t>Housing Stock Data </a:t>
            </a:r>
          </a:p>
          <a:p>
            <a:r>
              <a:rPr lang="en-US" sz="2400" dirty="0">
                <a:solidFill>
                  <a:srgbClr val="FFFFFF"/>
                </a:solidFill>
              </a:rPr>
              <a:t>Some commonalities between components </a:t>
            </a:r>
          </a:p>
          <a:p>
            <a:r>
              <a:rPr lang="en-US" sz="2400" dirty="0">
                <a:solidFill>
                  <a:srgbClr val="FFFFFF"/>
                </a:solidFill>
              </a:rPr>
              <a:t>Non comparable data </a:t>
            </a:r>
          </a:p>
          <a:p>
            <a:r>
              <a:rPr lang="en-US" sz="2400" dirty="0">
                <a:solidFill>
                  <a:srgbClr val="FFFFFF"/>
                </a:solidFill>
              </a:rPr>
              <a:t>Geographical and service delivery difference which influence costs.</a:t>
            </a:r>
          </a:p>
          <a:p>
            <a:pPr marL="0"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693300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6526" y="316143"/>
            <a:ext cx="11372850" cy="1766956"/>
          </a:xfrm>
        </p:spPr>
        <p:txBody>
          <a:bodyPr anchor="t">
            <a:normAutofit/>
          </a:bodyPr>
          <a:lstStyle/>
          <a:p>
            <a:pPr algn="ctr"/>
            <a:r>
              <a:rPr lang="en-GB" u="sng" dirty="0">
                <a:solidFill>
                  <a:schemeClr val="bg1"/>
                </a:solidFill>
              </a:rPr>
              <a:t>Analysis cont.</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923278"/>
            <a:ext cx="10846499" cy="5584054"/>
          </a:xfrm>
        </p:spPr>
        <p:txBody>
          <a:bodyPr>
            <a:normAutofit/>
          </a:bodyPr>
          <a:lstStyle/>
          <a:p>
            <a:pPr marL="0" indent="0">
              <a:buNone/>
            </a:pPr>
            <a:endParaRPr lang="en-US" sz="2000" dirty="0">
              <a:solidFill>
                <a:srgbClr val="FFFFFF"/>
              </a:solidFill>
            </a:endParaRPr>
          </a:p>
          <a:p>
            <a:pPr marL="0" indent="0">
              <a:buNone/>
            </a:pPr>
            <a:r>
              <a:rPr lang="en-US" sz="2400" u="sng" dirty="0">
                <a:solidFill>
                  <a:srgbClr val="FFFFFF"/>
                </a:solidFill>
              </a:rPr>
              <a:t>Interviews</a:t>
            </a:r>
            <a:r>
              <a:rPr lang="en-US" sz="2400" dirty="0">
                <a:solidFill>
                  <a:srgbClr val="FFFFFF"/>
                </a:solidFill>
              </a:rPr>
              <a:t> </a:t>
            </a:r>
          </a:p>
          <a:p>
            <a:r>
              <a:rPr lang="en-US" sz="2400" dirty="0">
                <a:solidFill>
                  <a:srgbClr val="FFFFFF"/>
                </a:solidFill>
              </a:rPr>
              <a:t>The current WHQS is sufficient and does not need to be strengthened further.</a:t>
            </a:r>
          </a:p>
          <a:p>
            <a:r>
              <a:rPr lang="en-US" sz="2400" dirty="0">
                <a:solidFill>
                  <a:srgbClr val="FFFFFF"/>
                </a:solidFill>
              </a:rPr>
              <a:t>Main headline data sets should be harmonized but how to implement his was still up for further discussion. </a:t>
            </a:r>
          </a:p>
          <a:p>
            <a:r>
              <a:rPr lang="en-US" sz="2400" dirty="0">
                <a:solidFill>
                  <a:srgbClr val="FFFFFF"/>
                </a:solidFill>
              </a:rPr>
              <a:t>Reassessment should happen at void/change of tenancy.</a:t>
            </a:r>
          </a:p>
          <a:p>
            <a:r>
              <a:rPr lang="en-US" sz="2400" dirty="0">
                <a:solidFill>
                  <a:srgbClr val="FFFFFF"/>
                </a:solidFill>
              </a:rPr>
              <a:t>Data that is currently being collected in the initial whole home assessments needs to be streamlined with either existing data or cloned data. </a:t>
            </a:r>
          </a:p>
          <a:p>
            <a:r>
              <a:rPr lang="en-US" sz="2400" dirty="0">
                <a:solidFill>
                  <a:srgbClr val="FFFFFF"/>
                </a:solidFill>
              </a:rPr>
              <a:t>Industry skill shortage will hinder the progress to decarbonisation of the housing stock in Wales.</a:t>
            </a:r>
          </a:p>
          <a:p>
            <a:r>
              <a:rPr lang="en-US" sz="2400" dirty="0">
                <a:solidFill>
                  <a:srgbClr val="FFFFFF"/>
                </a:solidFill>
              </a:rPr>
              <a:t>PAS 2035 cost and lodgment process needs a rethink and possibly a different approach. </a:t>
            </a:r>
          </a:p>
          <a:p>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2808266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Analysis cont.</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199626"/>
            <a:ext cx="10846499" cy="4915948"/>
          </a:xfrm>
        </p:spPr>
        <p:txBody>
          <a:bodyPr>
            <a:normAutofit/>
          </a:bodyPr>
          <a:lstStyle/>
          <a:p>
            <a:pPr marL="2743200" lvl="6" indent="0">
              <a:buNone/>
            </a:pPr>
            <a:endParaRPr lang="en-US" sz="2000" dirty="0">
              <a:solidFill>
                <a:srgbClr val="FFFFFF"/>
              </a:solidFill>
            </a:endParaRPr>
          </a:p>
          <a:p>
            <a:endParaRPr lang="en-US" sz="2400" dirty="0">
              <a:solidFill>
                <a:srgbClr val="FFFFFF"/>
              </a:solidFill>
            </a:endParaRPr>
          </a:p>
          <a:p>
            <a:pPr marL="0" indent="0">
              <a:buNone/>
            </a:pPr>
            <a:r>
              <a:rPr lang="en-US" sz="2400" u="sng" dirty="0">
                <a:solidFill>
                  <a:srgbClr val="FFFFFF"/>
                </a:solidFill>
              </a:rPr>
              <a:t>Questionnaires </a:t>
            </a:r>
          </a:p>
          <a:p>
            <a:r>
              <a:rPr lang="en-US" sz="2400" dirty="0">
                <a:solidFill>
                  <a:srgbClr val="FFFFFF"/>
                </a:solidFill>
              </a:rPr>
              <a:t>Knowledge and understanding of retrofit as a whole process is lacking between both customer and some experts. </a:t>
            </a:r>
          </a:p>
          <a:p>
            <a:r>
              <a:rPr lang="en-US" sz="2400" dirty="0">
                <a:solidFill>
                  <a:srgbClr val="FFFFFF"/>
                </a:solidFill>
              </a:rPr>
              <a:t>Social markers for reassessment need proper and meaningful discussion between the housing provider and their customer base, but overall customers are receptive to a variety of social markers being reassessed. </a:t>
            </a:r>
          </a:p>
          <a:p>
            <a:r>
              <a:rPr lang="en-US" sz="2400" dirty="0">
                <a:solidFill>
                  <a:srgbClr val="FFFFFF"/>
                </a:solidFill>
              </a:rPr>
              <a:t>Rural customers have a better knowledge and understanding of retrofit than urban and suburban customers. </a:t>
            </a: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33077350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0" y="132219"/>
            <a:ext cx="11372850" cy="1766956"/>
          </a:xfrm>
        </p:spPr>
        <p:txBody>
          <a:bodyPr anchor="t">
            <a:normAutofit/>
          </a:bodyPr>
          <a:lstStyle/>
          <a:p>
            <a:pPr algn="ctr"/>
            <a:r>
              <a:rPr lang="en-GB" u="sng" dirty="0">
                <a:solidFill>
                  <a:schemeClr val="bg1"/>
                </a:solidFill>
              </a:rPr>
              <a:t>Recommendations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1226" y="701335"/>
            <a:ext cx="10846499" cy="6024445"/>
          </a:xfrm>
        </p:spPr>
        <p:txBody>
          <a:bodyPr>
            <a:normAutofit fontScale="92500" lnSpcReduction="10000"/>
          </a:bodyPr>
          <a:lstStyle/>
          <a:p>
            <a:pPr marL="0" indent="0">
              <a:buNone/>
            </a:pPr>
            <a:r>
              <a:rPr lang="en-GB" sz="2000" u="sng" dirty="0">
                <a:solidFill>
                  <a:srgbClr val="FFFFFF"/>
                </a:solidFill>
              </a:rPr>
              <a:t> </a:t>
            </a:r>
          </a:p>
          <a:p>
            <a:pPr marL="457200" indent="-457200">
              <a:buFont typeface="+mj-lt"/>
              <a:buAutoNum type="arabicPeriod"/>
            </a:pPr>
            <a:r>
              <a:rPr lang="en-GB" sz="2400" dirty="0">
                <a:solidFill>
                  <a:srgbClr val="FFFFFF"/>
                </a:solidFill>
              </a:rPr>
              <a:t>Reassessment be added to WHQS23 to provide greater clarity and strengthen the standard </a:t>
            </a:r>
          </a:p>
          <a:p>
            <a:pPr marL="457200" indent="-457200">
              <a:buFont typeface="+mj-lt"/>
              <a:buAutoNum type="arabicPeriod"/>
            </a:pPr>
            <a:r>
              <a:rPr lang="en-GB" sz="2400" dirty="0">
                <a:solidFill>
                  <a:srgbClr val="FFFFFF"/>
                </a:solidFill>
              </a:rPr>
              <a:t>Overhaul of PAS 2035 to streamline the process and look to lower costs like building control notifications </a:t>
            </a:r>
          </a:p>
          <a:p>
            <a:pPr marL="457200" indent="-457200">
              <a:buFont typeface="+mj-lt"/>
              <a:buAutoNum type="arabicPeriod"/>
            </a:pPr>
            <a:r>
              <a:rPr lang="en-GB" sz="2400" dirty="0">
                <a:solidFill>
                  <a:srgbClr val="FFFFFF"/>
                </a:solidFill>
              </a:rPr>
              <a:t>Housing providers to provider decarbonisation and net zero courses to tenants at the start of their occupation contracts </a:t>
            </a:r>
          </a:p>
          <a:p>
            <a:pPr marL="457200" indent="-457200">
              <a:buFont typeface="+mj-lt"/>
              <a:buAutoNum type="arabicPeriod"/>
            </a:pPr>
            <a:r>
              <a:rPr lang="en-GB" sz="2400" dirty="0">
                <a:solidFill>
                  <a:srgbClr val="FFFFFF"/>
                </a:solidFill>
              </a:rPr>
              <a:t>Welsh Government to provide a central location where information can best practice can be shared </a:t>
            </a:r>
          </a:p>
          <a:p>
            <a:pPr marL="457200" indent="-457200">
              <a:buFont typeface="+mj-lt"/>
              <a:buAutoNum type="arabicPeriod"/>
            </a:pPr>
            <a:r>
              <a:rPr lang="en-GB" sz="2400" dirty="0">
                <a:solidFill>
                  <a:srgbClr val="FFFFFF"/>
                </a:solidFill>
              </a:rPr>
              <a:t>Reassessment to be undertaken in the following instances </a:t>
            </a:r>
          </a:p>
          <a:p>
            <a:pPr marL="914400" lvl="2" indent="0">
              <a:buNone/>
            </a:pPr>
            <a:r>
              <a:rPr lang="en-US" sz="1400" dirty="0">
                <a:solidFill>
                  <a:srgbClr val="FFFFFF"/>
                </a:solidFill>
              </a:rPr>
              <a:t>At void stage when the property becomes vacant </a:t>
            </a:r>
          </a:p>
          <a:p>
            <a:pPr marL="914400" lvl="2" indent="0">
              <a:buNone/>
            </a:pPr>
            <a:r>
              <a:rPr lang="en-US" sz="1400" dirty="0">
                <a:solidFill>
                  <a:srgbClr val="FFFFFF"/>
                </a:solidFill>
              </a:rPr>
              <a:t>At a mutual exchange of a property </a:t>
            </a:r>
          </a:p>
          <a:p>
            <a:pPr marL="914400" lvl="2" indent="0">
              <a:buNone/>
            </a:pPr>
            <a:r>
              <a:rPr lang="en-US" sz="1400" dirty="0">
                <a:solidFill>
                  <a:srgbClr val="FFFFFF"/>
                </a:solidFill>
              </a:rPr>
              <a:t>Every 5 years unless one of the above is met first. </a:t>
            </a:r>
          </a:p>
          <a:p>
            <a:pPr marL="457200" indent="-457200">
              <a:buFont typeface="+mj-lt"/>
              <a:buAutoNum type="arabicPeriod"/>
            </a:pPr>
            <a:r>
              <a:rPr lang="en-GB" sz="2400" dirty="0">
                <a:solidFill>
                  <a:srgbClr val="FFFFFF"/>
                </a:solidFill>
              </a:rPr>
              <a:t>The following social markers should be reassessed </a:t>
            </a:r>
          </a:p>
          <a:p>
            <a:pPr marL="914400" lvl="2" indent="0">
              <a:buNone/>
            </a:pPr>
            <a:r>
              <a:rPr lang="en-US" sz="1400" dirty="0">
                <a:solidFill>
                  <a:srgbClr val="FFFFFF"/>
                </a:solidFill>
              </a:rPr>
              <a:t>Gas, Water &amp; Electric Meter Readings</a:t>
            </a:r>
          </a:p>
          <a:p>
            <a:pPr marL="914400" lvl="2" indent="0">
              <a:buNone/>
            </a:pPr>
            <a:r>
              <a:rPr lang="en-US" sz="1400" dirty="0">
                <a:solidFill>
                  <a:srgbClr val="FFFFFF"/>
                </a:solidFill>
              </a:rPr>
              <a:t>Number of People Living in the home</a:t>
            </a:r>
          </a:p>
          <a:p>
            <a:pPr marL="914400" lvl="2" indent="0">
              <a:buNone/>
            </a:pPr>
            <a:r>
              <a:rPr lang="en-US" sz="1400" dirty="0">
                <a:solidFill>
                  <a:srgbClr val="FFFFFF"/>
                </a:solidFill>
              </a:rPr>
              <a:t>Working Patterns </a:t>
            </a:r>
          </a:p>
          <a:p>
            <a:pPr marL="914400" lvl="2" indent="0">
              <a:buNone/>
            </a:pPr>
            <a:r>
              <a:rPr lang="en-US" sz="1400" dirty="0">
                <a:solidFill>
                  <a:srgbClr val="FFFFFF"/>
                </a:solidFill>
              </a:rPr>
              <a:t>If Animals Live in the Home </a:t>
            </a:r>
          </a:p>
          <a:p>
            <a:pPr marL="914400" lvl="2" indent="0">
              <a:buNone/>
            </a:pPr>
            <a:r>
              <a:rPr lang="en-US" sz="1400" dirty="0">
                <a:solidFill>
                  <a:srgbClr val="FFFFFF"/>
                </a:solidFill>
              </a:rPr>
              <a:t>Number of Children </a:t>
            </a:r>
          </a:p>
          <a:p>
            <a:pPr marL="914400" lvl="2" indent="0">
              <a:buNone/>
            </a:pPr>
            <a:r>
              <a:rPr lang="en-US" sz="1400" dirty="0">
                <a:solidFill>
                  <a:srgbClr val="FFFFFF"/>
                </a:solidFill>
              </a:rPr>
              <a:t>Cleanliness</a:t>
            </a:r>
          </a:p>
          <a:p>
            <a:endParaRPr lang="en-GB"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11075750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2"/>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14146" y="220995"/>
            <a:ext cx="11372850" cy="1766956"/>
          </a:xfrm>
        </p:spPr>
        <p:txBody>
          <a:bodyPr anchor="t">
            <a:normAutofit/>
          </a:bodyPr>
          <a:lstStyle/>
          <a:p>
            <a:pPr algn="ctr"/>
            <a:r>
              <a:rPr lang="en-GB" u="sng" dirty="0">
                <a:solidFill>
                  <a:schemeClr val="bg1"/>
                </a:solidFill>
              </a:rPr>
              <a:t>Conclusion</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405004" y="994299"/>
            <a:ext cx="11112722" cy="5495277"/>
          </a:xfrm>
        </p:spPr>
        <p:txBody>
          <a:bodyPr>
            <a:normAutofit lnSpcReduction="10000"/>
          </a:bodyPr>
          <a:lstStyle/>
          <a:p>
            <a:pPr marL="0" indent="0">
              <a:buNone/>
            </a:pPr>
            <a:endParaRPr lang="en-US" sz="2000" dirty="0">
              <a:solidFill>
                <a:srgbClr val="FFFFFF"/>
              </a:solidFill>
            </a:endParaRPr>
          </a:p>
          <a:p>
            <a:pPr marL="0" indent="0">
              <a:buNone/>
            </a:pPr>
            <a:r>
              <a:rPr lang="en-US" sz="2400" dirty="0">
                <a:solidFill>
                  <a:srgbClr val="FFFFFF"/>
                </a:solidFill>
              </a:rPr>
              <a:t>This research has demonstrated that there is a significant gap in academic literature, legislation &amp; industry best practice guidance around whole home reassessment.</a:t>
            </a:r>
          </a:p>
          <a:p>
            <a:pPr marL="0" indent="0">
              <a:buNone/>
            </a:pPr>
            <a:endParaRPr lang="en-US" sz="2400" dirty="0">
              <a:solidFill>
                <a:srgbClr val="FFFFFF"/>
              </a:solidFill>
            </a:endParaRPr>
          </a:p>
          <a:p>
            <a:pPr marL="0" indent="0">
              <a:buNone/>
            </a:pPr>
            <a:r>
              <a:rPr lang="en-US" sz="2400" dirty="0">
                <a:solidFill>
                  <a:srgbClr val="FFFFFF"/>
                </a:solidFill>
              </a:rPr>
              <a:t>Housing sectors current focus is delivering the minimum within WHQS 23, and it does not look beyond it. </a:t>
            </a:r>
          </a:p>
          <a:p>
            <a:pPr marL="0" indent="0">
              <a:buNone/>
            </a:pPr>
            <a:endParaRPr lang="en-US" sz="2400" dirty="0">
              <a:solidFill>
                <a:srgbClr val="FFFFFF"/>
              </a:solidFill>
            </a:endParaRPr>
          </a:p>
          <a:p>
            <a:pPr marL="0" indent="0">
              <a:buNone/>
            </a:pPr>
            <a:r>
              <a:rPr lang="en-US" sz="2400" dirty="0">
                <a:solidFill>
                  <a:srgbClr val="FFFFFF"/>
                </a:solidFill>
              </a:rPr>
              <a:t>Highlights how little the sector is currently focusing on reassessment.</a:t>
            </a:r>
          </a:p>
          <a:p>
            <a:pPr marL="0" indent="0">
              <a:buNone/>
            </a:pPr>
            <a:endParaRPr lang="en-US" sz="2400" dirty="0">
              <a:solidFill>
                <a:srgbClr val="FFFFFF"/>
              </a:solidFill>
            </a:endParaRPr>
          </a:p>
          <a:p>
            <a:pPr marL="0" indent="0">
              <a:buNone/>
            </a:pPr>
            <a:r>
              <a:rPr lang="en-US" sz="2400" dirty="0">
                <a:solidFill>
                  <a:srgbClr val="FFFFFF"/>
                </a:solidFill>
              </a:rPr>
              <a:t>Highlights a clear breakdown of knowledge and communication between housing provider and customer.</a:t>
            </a:r>
          </a:p>
          <a:p>
            <a:endParaRPr lang="en-US" sz="2400" dirty="0">
              <a:solidFill>
                <a:srgbClr val="FFFFFF"/>
              </a:solidFill>
            </a:endParaRPr>
          </a:p>
          <a:p>
            <a:pPr marL="0" indent="0">
              <a:buNone/>
            </a:pPr>
            <a:r>
              <a:rPr lang="en-US" sz="2400" dirty="0">
                <a:solidFill>
                  <a:srgbClr val="FFFFFF"/>
                </a:solidFill>
              </a:rPr>
              <a:t>Future research could focus on how to mandate collaboration between social housing providers to provide more of a joined-up holistic approach to all areas of delivery. </a:t>
            </a:r>
          </a:p>
        </p:txBody>
      </p:sp>
    </p:spTree>
    <p:extLst>
      <p:ext uri="{BB962C8B-B14F-4D97-AF65-F5344CB8AC3E}">
        <p14:creationId xmlns:p14="http://schemas.microsoft.com/office/powerpoint/2010/main" val="546975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References</a:t>
            </a:r>
            <a:r>
              <a:rPr lang="en-GB" u="sng" dirty="0"/>
              <a:t> </a:t>
            </a:r>
            <a:endParaRPr lang="en-GB" sz="4100" dirty="0">
              <a:solidFill>
                <a:srgbClr val="FFFFFF"/>
              </a:solidFill>
            </a:endParaRPr>
          </a:p>
        </p:txBody>
      </p:sp>
      <p:sp>
        <p:nvSpPr>
          <p:cNvPr id="3" name="Content Placeholder 9">
            <a:extLst>
              <a:ext uri="{FF2B5EF4-FFF2-40B4-BE49-F238E27FC236}">
                <a16:creationId xmlns:a16="http://schemas.microsoft.com/office/drawing/2014/main" id="{B8CB2312-AFD9-357C-046A-28E160048E82}"/>
              </a:ext>
            </a:extLst>
          </p:cNvPr>
          <p:cNvSpPr txBox="1">
            <a:spLocks/>
          </p:cNvSpPr>
          <p:nvPr/>
        </p:nvSpPr>
        <p:spPr>
          <a:xfrm>
            <a:off x="669701" y="1233997"/>
            <a:ext cx="10662833" cy="516217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BSI Group (2019). </a:t>
            </a:r>
            <a:r>
              <a:rPr lang="en-US" sz="1400" dirty="0">
                <a:solidFill>
                  <a:schemeClr val="bg1"/>
                </a:solidFill>
              </a:rPr>
              <a:t>PAS </a:t>
            </a:r>
            <a:r>
              <a:rPr lang="en-GB" sz="1400" dirty="0">
                <a:solidFill>
                  <a:schemeClr val="bg1"/>
                </a:solidFill>
              </a:rPr>
              <a:t>2035:2019 Retrofitting dwellings for improved energy efficiency</a:t>
            </a:r>
            <a:r>
              <a:rPr lang="en-US" altLang="en-US" sz="1400" i="1" dirty="0">
                <a:solidFill>
                  <a:schemeClr val="bg1"/>
                </a:solidFill>
                <a:ea typeface="Calibri" panose="020F0502020204030204" pitchFamily="34" charset="0"/>
                <a:cs typeface="Times New Roman" panose="02020603050405020304" pitchFamily="18" charset="0"/>
              </a:rPr>
              <a:t>.</a:t>
            </a:r>
            <a:r>
              <a:rPr lang="en-US" altLang="en-US" sz="1400" dirty="0">
                <a:solidFill>
                  <a:schemeClr val="bg1"/>
                </a:solidFill>
                <a:ea typeface="Calibri" panose="020F0502020204030204" pitchFamily="34" charset="0"/>
                <a:cs typeface="Times New Roman" panose="02020603050405020304" pitchFamily="18" charset="0"/>
              </a:rPr>
              <a:t> London British Standards Ltd.</a:t>
            </a:r>
          </a:p>
          <a:p>
            <a:pPr marL="0" indent="0">
              <a:spcBef>
                <a:spcPts val="0"/>
              </a:spcBef>
              <a:buNone/>
            </a:pPr>
            <a:endParaRPr lang="en-US" altLang="en-US" sz="1400" dirty="0">
              <a:solidFill>
                <a:schemeClr val="bg1"/>
              </a:solidFill>
              <a:cs typeface="Times New Roman" panose="02020603050405020304" pitchFamily="18" charset="0"/>
            </a:endParaRPr>
          </a:p>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BSI Group (2019). </a:t>
            </a:r>
            <a:r>
              <a:rPr lang="en-US" sz="1400" dirty="0">
                <a:solidFill>
                  <a:schemeClr val="bg1"/>
                </a:solidFill>
              </a:rPr>
              <a:t>PAS </a:t>
            </a:r>
            <a:r>
              <a:rPr lang="en-GB" sz="1400" dirty="0">
                <a:solidFill>
                  <a:schemeClr val="bg1"/>
                </a:solidFill>
              </a:rPr>
              <a:t>2038:2019 Retrofitting </a:t>
            </a:r>
            <a:r>
              <a:rPr lang="en-US" sz="1400" dirty="0">
                <a:solidFill>
                  <a:schemeClr val="bg1"/>
                </a:solidFill>
              </a:rPr>
              <a:t>non-domestic buildings</a:t>
            </a:r>
            <a:r>
              <a:rPr lang="en-GB" sz="1400" dirty="0">
                <a:solidFill>
                  <a:schemeClr val="bg1"/>
                </a:solidFill>
              </a:rPr>
              <a:t> for improved energy efficiency</a:t>
            </a:r>
            <a:r>
              <a:rPr lang="en-US" altLang="en-US" sz="1400" i="1" dirty="0">
                <a:solidFill>
                  <a:schemeClr val="bg1"/>
                </a:solidFill>
                <a:ea typeface="Calibri" panose="020F0502020204030204" pitchFamily="34" charset="0"/>
                <a:cs typeface="Times New Roman" panose="02020603050405020304" pitchFamily="18" charset="0"/>
              </a:rPr>
              <a:t>.</a:t>
            </a:r>
            <a:r>
              <a:rPr lang="en-US" altLang="en-US" sz="1400" dirty="0">
                <a:solidFill>
                  <a:schemeClr val="bg1"/>
                </a:solidFill>
                <a:ea typeface="Calibri" panose="020F0502020204030204" pitchFamily="34" charset="0"/>
                <a:cs typeface="Times New Roman" panose="02020603050405020304" pitchFamily="18" charset="0"/>
              </a:rPr>
              <a:t> London British Standards Ltd.</a:t>
            </a:r>
          </a:p>
          <a:p>
            <a:pPr marL="0" indent="0">
              <a:spcBef>
                <a:spcPts val="0"/>
              </a:spcBef>
              <a:buNone/>
            </a:pPr>
            <a:endParaRPr lang="en-US" altLang="en-US" sz="1400" dirty="0">
              <a:solidFill>
                <a:schemeClr val="bg1"/>
              </a:solidFill>
              <a:ea typeface="Calibri" panose="020F0502020204030204" pitchFamily="34" charset="0"/>
              <a:cs typeface="Times New Roman" panose="02020603050405020304" pitchFamily="18" charset="0"/>
            </a:endParaRPr>
          </a:p>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Creswell, J. W. (2009). </a:t>
            </a:r>
            <a:r>
              <a:rPr lang="en-US" altLang="en-US" sz="1400" i="1" dirty="0">
                <a:solidFill>
                  <a:schemeClr val="bg1"/>
                </a:solidFill>
                <a:ea typeface="Calibri" panose="020F0502020204030204" pitchFamily="34" charset="0"/>
                <a:cs typeface="Times New Roman" panose="02020603050405020304" pitchFamily="18" charset="0"/>
              </a:rPr>
              <a:t>Research Design: Qualitative, Quantitative, and Mixed Methods Approaches.</a:t>
            </a:r>
            <a:r>
              <a:rPr lang="en-US" altLang="en-US" sz="1400" dirty="0">
                <a:solidFill>
                  <a:schemeClr val="bg1"/>
                </a:solidFill>
                <a:ea typeface="Calibri" panose="020F0502020204030204" pitchFamily="34" charset="0"/>
                <a:cs typeface="Times New Roman" panose="02020603050405020304" pitchFamily="18" charset="0"/>
              </a:rPr>
              <a:t> London : Sage Publications Ltd.</a:t>
            </a:r>
            <a:endParaRPr lang="en-GB" sz="1400" dirty="0">
              <a:solidFill>
                <a:schemeClr val="bg1"/>
              </a:solidFill>
            </a:endParaRPr>
          </a:p>
          <a:p>
            <a:pPr marL="0" indent="0">
              <a:spcBef>
                <a:spcPts val="0"/>
              </a:spcBef>
              <a:buNone/>
            </a:pPr>
            <a:endParaRPr lang="en-US" sz="1400" dirty="0">
              <a:solidFill>
                <a:schemeClr val="bg1"/>
              </a:solidFill>
            </a:endParaRPr>
          </a:p>
          <a:p>
            <a:pPr marL="0" indent="0">
              <a:spcBef>
                <a:spcPts val="0"/>
              </a:spcBef>
              <a:buNone/>
            </a:pPr>
            <a:r>
              <a:rPr lang="en-US" sz="1400" dirty="0">
                <a:solidFill>
                  <a:schemeClr val="bg1"/>
                </a:solidFill>
              </a:rPr>
              <a:t>Edwards, J. (2020). New standards in retrofit. </a:t>
            </a:r>
            <a:r>
              <a:rPr lang="en-US" sz="1400" i="1" dirty="0">
                <a:solidFill>
                  <a:schemeClr val="bg1"/>
                </a:solidFill>
              </a:rPr>
              <a:t>Property Journal</a:t>
            </a:r>
            <a:r>
              <a:rPr lang="en-US" sz="1400" dirty="0">
                <a:solidFill>
                  <a:schemeClr val="bg1"/>
                </a:solidFill>
              </a:rPr>
              <a:t>, 20-21.</a:t>
            </a:r>
            <a:endParaRPr lang="en-GB" sz="1400" dirty="0">
              <a:solidFill>
                <a:schemeClr val="bg1"/>
              </a:solidFill>
            </a:endParaRPr>
          </a:p>
          <a:p>
            <a:pPr marL="0" indent="0">
              <a:spcBef>
                <a:spcPts val="0"/>
              </a:spcBef>
              <a:buNone/>
            </a:pPr>
            <a:endParaRPr lang="en-US" sz="1400" dirty="0">
              <a:solidFill>
                <a:schemeClr val="bg1"/>
              </a:solidFill>
            </a:endParaRPr>
          </a:p>
          <a:p>
            <a:pPr marL="0" indent="0">
              <a:spcBef>
                <a:spcPts val="0"/>
              </a:spcBef>
              <a:buNone/>
            </a:pPr>
            <a:r>
              <a:rPr lang="en-US" sz="1400" dirty="0">
                <a:solidFill>
                  <a:schemeClr val="bg1"/>
                </a:solidFill>
              </a:rPr>
              <a:t>Green, E. (2020). Decarbonising the Welsh housing stock: from practice to policy. </a:t>
            </a:r>
            <a:r>
              <a:rPr lang="en-US" sz="1400" i="1" dirty="0">
                <a:solidFill>
                  <a:schemeClr val="bg1"/>
                </a:solidFill>
              </a:rPr>
              <a:t>Buildings &amp; Cities</a:t>
            </a:r>
            <a:r>
              <a:rPr lang="en-US" sz="1400" dirty="0">
                <a:solidFill>
                  <a:schemeClr val="bg1"/>
                </a:solidFill>
              </a:rPr>
              <a:t>, 277-292</a:t>
            </a:r>
          </a:p>
          <a:p>
            <a:pPr marL="0" indent="0">
              <a:spcBef>
                <a:spcPts val="0"/>
              </a:spcBef>
              <a:buNone/>
            </a:pPr>
            <a:endParaRPr lang="en-US" sz="1400" dirty="0">
              <a:solidFill>
                <a:schemeClr val="bg1"/>
              </a:solidFill>
            </a:endParaRPr>
          </a:p>
          <a:p>
            <a:pPr marL="0" indent="0">
              <a:spcBef>
                <a:spcPts val="0"/>
              </a:spcBef>
              <a:buNone/>
            </a:pPr>
            <a:r>
              <a:rPr lang="en-US" sz="1400" dirty="0">
                <a:solidFill>
                  <a:schemeClr val="bg1"/>
                </a:solidFill>
              </a:rPr>
              <a:t>Justine, P., Simon, N., Helen, G. &amp; Matthew, C., 2020. The Housing Stock of The United Kingdom, Watford: BRE Trust.</a:t>
            </a:r>
          </a:p>
          <a:p>
            <a:pPr marL="0" indent="0">
              <a:spcBef>
                <a:spcPts val="0"/>
              </a:spcBef>
              <a:buNone/>
            </a:pPr>
            <a:endParaRPr lang="en-US" altLang="en-US" sz="1400" dirty="0">
              <a:solidFill>
                <a:schemeClr val="bg1"/>
              </a:solidFill>
              <a:ea typeface="Calibri" panose="020F0502020204030204" pitchFamily="34" charset="0"/>
              <a:cs typeface="Times New Roman" panose="02020603050405020304" pitchFamily="18" charset="0"/>
            </a:endParaRPr>
          </a:p>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Patterson, J. L. (2016). Evaluation of a Regional Retrofit Programme to Upgrade Existing Housing Stock to Reduce Carbon Emissions, Fuel Poverty and Support the Local Supply Chain. </a:t>
            </a:r>
            <a:r>
              <a:rPr lang="en-US" altLang="en-US" sz="1400" i="1" dirty="0">
                <a:solidFill>
                  <a:schemeClr val="bg1"/>
                </a:solidFill>
                <a:ea typeface="Calibri" panose="020F0502020204030204" pitchFamily="34" charset="0"/>
                <a:cs typeface="Times New Roman" panose="02020603050405020304" pitchFamily="18" charset="0"/>
              </a:rPr>
              <a:t>Sustainability</a:t>
            </a:r>
            <a:r>
              <a:rPr lang="en-US" altLang="en-US" sz="1400" dirty="0">
                <a:solidFill>
                  <a:schemeClr val="bg1"/>
                </a:solidFill>
                <a:ea typeface="Calibri" panose="020F0502020204030204" pitchFamily="34" charset="0"/>
                <a:cs typeface="Times New Roman" panose="02020603050405020304" pitchFamily="18" charset="0"/>
              </a:rPr>
              <a:t>, 1261-1261.</a:t>
            </a:r>
          </a:p>
          <a:p>
            <a:pPr marL="0" indent="0">
              <a:spcBef>
                <a:spcPts val="0"/>
              </a:spcBef>
              <a:buNone/>
            </a:pPr>
            <a:endParaRPr lang="en-US" sz="1400" dirty="0">
              <a:solidFill>
                <a:schemeClr val="bg1"/>
              </a:solidFill>
            </a:endParaRPr>
          </a:p>
          <a:p>
            <a:pPr marL="0" indent="0">
              <a:spcBef>
                <a:spcPts val="0"/>
              </a:spcBef>
              <a:buNone/>
            </a:pPr>
            <a:r>
              <a:rPr lang="en-US" sz="1400" dirty="0">
                <a:solidFill>
                  <a:schemeClr val="bg1"/>
                </a:solidFill>
              </a:rPr>
              <a:t>Welsh Government, 2020. Gov.wales. [Online] </a:t>
            </a:r>
          </a:p>
          <a:p>
            <a:pPr marL="0" indent="0">
              <a:spcBef>
                <a:spcPts val="0"/>
              </a:spcBef>
              <a:buNone/>
            </a:pPr>
            <a:r>
              <a:rPr lang="en-US" sz="1400" dirty="0">
                <a:solidFill>
                  <a:schemeClr val="bg1"/>
                </a:solidFill>
              </a:rPr>
              <a:t>Available at: https://gov.wales/household-estimates-mid-2019</a:t>
            </a:r>
          </a:p>
          <a:p>
            <a:pPr marL="0" indent="0">
              <a:spcBef>
                <a:spcPts val="0"/>
              </a:spcBef>
              <a:buNone/>
            </a:pPr>
            <a:r>
              <a:rPr lang="en-US" sz="1400" dirty="0">
                <a:solidFill>
                  <a:schemeClr val="bg1"/>
                </a:solidFill>
              </a:rPr>
              <a:t>[Accessed 12 December 2023].</a:t>
            </a:r>
          </a:p>
          <a:p>
            <a:pPr marL="0" indent="0">
              <a:spcBef>
                <a:spcPts val="0"/>
              </a:spcBef>
              <a:buNone/>
            </a:pPr>
            <a:endParaRPr lang="en-US" sz="1400" dirty="0">
              <a:solidFill>
                <a:schemeClr val="bg1"/>
              </a:solidFill>
            </a:endParaRPr>
          </a:p>
          <a:p>
            <a:pPr marL="0" indent="0">
              <a:spcBef>
                <a:spcPts val="0"/>
              </a:spcBef>
              <a:buNone/>
            </a:pPr>
            <a:r>
              <a:rPr lang="en-US" sz="1400" dirty="0">
                <a:solidFill>
                  <a:schemeClr val="bg1"/>
                </a:solidFill>
              </a:rPr>
              <a:t>Welsh Government. (2024, April 22). WHQS23. Retrieved from </a:t>
            </a:r>
            <a:r>
              <a:rPr lang="en-US" sz="1400" dirty="0" err="1">
                <a:solidFill>
                  <a:schemeClr val="bg1"/>
                </a:solidFill>
              </a:rPr>
              <a:t>Gov.Wales</a:t>
            </a:r>
            <a:r>
              <a:rPr lang="en-US" sz="1400" dirty="0">
                <a:solidFill>
                  <a:schemeClr val="bg1"/>
                </a:solidFill>
              </a:rPr>
              <a:t>: </a:t>
            </a:r>
          </a:p>
          <a:p>
            <a:pPr marL="0" indent="0">
              <a:spcBef>
                <a:spcPts val="0"/>
              </a:spcBef>
              <a:buNone/>
            </a:pPr>
            <a:r>
              <a:rPr lang="en-US" sz="1400" dirty="0">
                <a:solidFill>
                  <a:schemeClr val="bg1"/>
                </a:solidFill>
              </a:rPr>
              <a:t>https://www.gov.wales/sites/default/files/publications/2024-04/welsh-housing-quality-standard-2023%20%281%29.pdf</a:t>
            </a:r>
          </a:p>
          <a:p>
            <a:pPr marL="0" indent="0">
              <a:spcBef>
                <a:spcPts val="0"/>
              </a:spcBef>
              <a:buNone/>
            </a:pPr>
            <a:endParaRPr lang="en-US" altLang="en-US" sz="1400" dirty="0">
              <a:solidFill>
                <a:schemeClr val="bg1"/>
              </a:solidFill>
              <a:ea typeface="Calibri" panose="020F0502020204030204" pitchFamily="34" charset="0"/>
              <a:cs typeface="Times New Roman" panose="02020603050405020304" pitchFamily="18" charset="0"/>
            </a:endParaRPr>
          </a:p>
          <a:p>
            <a:pPr marL="0" indent="0">
              <a:spcBef>
                <a:spcPts val="0"/>
              </a:spcBef>
              <a:buNone/>
            </a:pPr>
            <a:r>
              <a:rPr lang="en-US" sz="1400" dirty="0">
                <a:solidFill>
                  <a:schemeClr val="bg1"/>
                </a:solidFill>
              </a:rPr>
              <a:t>Zeifman, M. (2020). Residential retrofits at scale: opportunity identification, saving estimation, and personalized messaging based on communicating thermostat data. </a:t>
            </a:r>
            <a:r>
              <a:rPr lang="en-US" sz="1400" i="1" dirty="0">
                <a:solidFill>
                  <a:schemeClr val="bg1"/>
                </a:solidFill>
              </a:rPr>
              <a:t>Energy Efficiency</a:t>
            </a:r>
            <a:r>
              <a:rPr lang="en-US" sz="1400" dirty="0">
                <a:solidFill>
                  <a:schemeClr val="bg1"/>
                </a:solidFill>
              </a:rPr>
              <a:t>, 393-405</a:t>
            </a:r>
          </a:p>
          <a:p>
            <a:pPr marL="0" indent="0">
              <a:spcBef>
                <a:spcPts val="0"/>
              </a:spcBef>
              <a:buNone/>
            </a:pPr>
            <a:endParaRPr lang="en-US" altLang="en-US" sz="1400" dirty="0">
              <a:solidFill>
                <a:schemeClr val="bg1"/>
              </a:solidFill>
              <a:cs typeface="Times New Roman" panose="02020603050405020304" pitchFamily="18" charset="0"/>
            </a:endParaRPr>
          </a:p>
          <a:p>
            <a:pPr marL="0" indent="0">
              <a:spcBef>
                <a:spcPts val="0"/>
              </a:spcBef>
              <a:buNone/>
            </a:pPr>
            <a:endParaRPr lang="en-US" altLang="en-US" sz="1400" dirty="0">
              <a:solidFill>
                <a:schemeClr val="bg1"/>
              </a:solidFill>
              <a:cs typeface="Times New Roman" panose="02020603050405020304" pitchFamily="18" charset="0"/>
            </a:endParaRPr>
          </a:p>
          <a:p>
            <a:pPr marL="0" indent="0">
              <a:spcBef>
                <a:spcPts val="0"/>
              </a:spcBef>
              <a:buNone/>
            </a:pPr>
            <a:endParaRPr lang="en-US" sz="1400" dirty="0">
              <a:solidFill>
                <a:srgbClr val="FF0000"/>
              </a:solidFill>
            </a:endParaRPr>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endParaRPr lang="en-GB" sz="1400" dirty="0"/>
          </a:p>
          <a:p>
            <a:pPr marL="0" indent="0">
              <a:buFont typeface="Arial" panose="020B0604020202020204" pitchFamily="34" charset="0"/>
              <a:buNone/>
            </a:pPr>
            <a:endParaRPr lang="en-GB" sz="2400" dirty="0"/>
          </a:p>
          <a:p>
            <a:endParaRPr lang="en-GB" sz="2400" dirty="0"/>
          </a:p>
          <a:p>
            <a:endParaRPr lang="en-US" sz="2400" dirty="0"/>
          </a:p>
        </p:txBody>
      </p:sp>
    </p:spTree>
    <p:extLst>
      <p:ext uri="{BB962C8B-B14F-4D97-AF65-F5344CB8AC3E}">
        <p14:creationId xmlns:p14="http://schemas.microsoft.com/office/powerpoint/2010/main" val="16021100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List of Figures </a:t>
            </a:r>
            <a:endParaRPr lang="en-GB" sz="4100" dirty="0">
              <a:solidFill>
                <a:schemeClr val="bg1"/>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3" name="Content Placeholder 9">
            <a:extLst>
              <a:ext uri="{FF2B5EF4-FFF2-40B4-BE49-F238E27FC236}">
                <a16:creationId xmlns:a16="http://schemas.microsoft.com/office/drawing/2014/main" id="{B8CB2312-AFD9-357C-046A-28E160048E82}"/>
              </a:ext>
            </a:extLst>
          </p:cNvPr>
          <p:cNvSpPr txBox="1">
            <a:spLocks/>
          </p:cNvSpPr>
          <p:nvPr/>
        </p:nvSpPr>
        <p:spPr>
          <a:xfrm>
            <a:off x="864263" y="1287499"/>
            <a:ext cx="4060075" cy="503878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u="sng" dirty="0">
                <a:solidFill>
                  <a:schemeClr val="bg1"/>
                </a:solidFill>
              </a:rPr>
              <a:t>Figure 1</a:t>
            </a:r>
          </a:p>
          <a:p>
            <a:pPr marL="0" indent="0">
              <a:buFont typeface="Arial" panose="020B0604020202020204" pitchFamily="34" charset="0"/>
              <a:buNone/>
            </a:pPr>
            <a:r>
              <a:rPr lang="en-GB" sz="1600" dirty="0">
                <a:solidFill>
                  <a:schemeClr val="bg1"/>
                </a:solidFill>
              </a:rPr>
              <a:t>Data Collection Overview Table – Slide 10	</a:t>
            </a:r>
          </a:p>
          <a:p>
            <a:pPr marL="0" indent="0">
              <a:buNone/>
            </a:pPr>
            <a:r>
              <a:rPr lang="en-GB" sz="1600" u="sng" dirty="0">
                <a:solidFill>
                  <a:schemeClr val="bg1"/>
                </a:solidFill>
              </a:rPr>
              <a:t>Figure 2</a:t>
            </a:r>
          </a:p>
          <a:p>
            <a:pPr marL="0" indent="0">
              <a:buFont typeface="Arial" panose="020B0604020202020204" pitchFamily="34" charset="0"/>
              <a:buNone/>
            </a:pPr>
            <a:r>
              <a:rPr lang="en-GB" sz="1600" dirty="0">
                <a:solidFill>
                  <a:schemeClr val="bg1"/>
                </a:solidFill>
              </a:rPr>
              <a:t>Housing Stock Data Table 1– Slide 11</a:t>
            </a:r>
            <a:endParaRPr lang="en-GB" sz="1600" dirty="0"/>
          </a:p>
          <a:p>
            <a:pPr marL="0" indent="0">
              <a:buNone/>
            </a:pPr>
            <a:r>
              <a:rPr lang="en-GB" sz="1600" u="sng" dirty="0">
                <a:solidFill>
                  <a:schemeClr val="bg1"/>
                </a:solidFill>
              </a:rPr>
              <a:t>Figure 3</a:t>
            </a:r>
          </a:p>
          <a:p>
            <a:pPr marL="0" indent="0">
              <a:buFont typeface="Arial" panose="020B0604020202020204" pitchFamily="34" charset="0"/>
              <a:buNone/>
            </a:pPr>
            <a:r>
              <a:rPr lang="en-GB" sz="1600" dirty="0">
                <a:solidFill>
                  <a:schemeClr val="bg1"/>
                </a:solidFill>
              </a:rPr>
              <a:t>Housing Stock Data Table 2 – Slide 11</a:t>
            </a:r>
            <a:endParaRPr lang="en-GB" sz="1600" dirty="0"/>
          </a:p>
          <a:p>
            <a:pPr marL="0" indent="0">
              <a:buNone/>
            </a:pPr>
            <a:r>
              <a:rPr lang="en-GB" sz="1600" u="sng" dirty="0">
                <a:solidFill>
                  <a:schemeClr val="bg1"/>
                </a:solidFill>
              </a:rPr>
              <a:t>Figure 4</a:t>
            </a:r>
          </a:p>
          <a:p>
            <a:pPr marL="0" indent="0">
              <a:buNone/>
            </a:pPr>
            <a:r>
              <a:rPr lang="en-GB" sz="1600" dirty="0">
                <a:solidFill>
                  <a:schemeClr val="bg1"/>
                </a:solidFill>
              </a:rPr>
              <a:t>Housing Stock Data Table 3 – Slide 11</a:t>
            </a:r>
            <a:endParaRPr lang="en-GB" sz="1600" dirty="0"/>
          </a:p>
          <a:p>
            <a:pPr marL="0" indent="0">
              <a:buFont typeface="Arial" panose="020B0604020202020204" pitchFamily="34" charset="0"/>
              <a:buNone/>
            </a:pPr>
            <a:endParaRPr lang="en-GB" sz="1400" dirty="0"/>
          </a:p>
          <a:p>
            <a:endParaRPr lang="en-GB" sz="1400" dirty="0"/>
          </a:p>
          <a:p>
            <a:pPr marL="0" indent="0">
              <a:buFont typeface="Arial" panose="020B0604020202020204" pitchFamily="34" charset="0"/>
              <a:buNone/>
            </a:pPr>
            <a:endParaRPr lang="en-GB" sz="2400" dirty="0"/>
          </a:p>
          <a:p>
            <a:endParaRPr lang="en-GB" sz="2400" dirty="0"/>
          </a:p>
          <a:p>
            <a:endParaRPr lang="en-US" sz="2400" dirty="0"/>
          </a:p>
        </p:txBody>
      </p:sp>
      <p:sp>
        <p:nvSpPr>
          <p:cNvPr id="6" name="Content Placeholder 9">
            <a:extLst>
              <a:ext uri="{FF2B5EF4-FFF2-40B4-BE49-F238E27FC236}">
                <a16:creationId xmlns:a16="http://schemas.microsoft.com/office/drawing/2014/main" id="{6ADABAD3-77E9-1F2F-5AF9-31E9367E755E}"/>
              </a:ext>
            </a:extLst>
          </p:cNvPr>
          <p:cNvSpPr txBox="1">
            <a:spLocks/>
          </p:cNvSpPr>
          <p:nvPr/>
        </p:nvSpPr>
        <p:spPr>
          <a:xfrm>
            <a:off x="5429137" y="1415192"/>
            <a:ext cx="4060075" cy="503878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u="sng" dirty="0">
                <a:solidFill>
                  <a:schemeClr val="bg1"/>
                </a:solidFill>
              </a:rPr>
              <a:t>Figure 5</a:t>
            </a:r>
          </a:p>
          <a:p>
            <a:pPr marL="0" indent="0">
              <a:buFont typeface="Arial" panose="020B0604020202020204" pitchFamily="34" charset="0"/>
              <a:buNone/>
            </a:pPr>
            <a:r>
              <a:rPr lang="en-GB" sz="1600" dirty="0">
                <a:solidFill>
                  <a:schemeClr val="bg1"/>
                </a:solidFill>
              </a:rPr>
              <a:t>Question 1 Answers – Slide 12</a:t>
            </a:r>
            <a:endParaRPr lang="en-GB" sz="1600" u="sng" dirty="0">
              <a:solidFill>
                <a:schemeClr val="bg1"/>
              </a:solidFill>
            </a:endParaRPr>
          </a:p>
          <a:p>
            <a:pPr marL="0" indent="0">
              <a:buNone/>
            </a:pPr>
            <a:r>
              <a:rPr lang="en-GB" sz="1600" u="sng" dirty="0">
                <a:solidFill>
                  <a:schemeClr val="bg1"/>
                </a:solidFill>
              </a:rPr>
              <a:t>Figure 6</a:t>
            </a:r>
          </a:p>
          <a:p>
            <a:pPr marL="0" indent="0">
              <a:buFont typeface="Arial" panose="020B0604020202020204" pitchFamily="34" charset="0"/>
              <a:buNone/>
            </a:pPr>
            <a:r>
              <a:rPr lang="en-GB" sz="1600" dirty="0">
                <a:solidFill>
                  <a:schemeClr val="bg1"/>
                </a:solidFill>
              </a:rPr>
              <a:t>Question 4 Answers  – Slide 12</a:t>
            </a:r>
            <a:endParaRPr lang="en-GB" sz="1600" u="sng" dirty="0">
              <a:solidFill>
                <a:schemeClr val="bg1"/>
              </a:solidFill>
            </a:endParaRPr>
          </a:p>
          <a:p>
            <a:pPr marL="0" indent="0">
              <a:buNone/>
            </a:pPr>
            <a:r>
              <a:rPr lang="en-GB" sz="1600" u="sng" dirty="0">
                <a:solidFill>
                  <a:schemeClr val="bg1"/>
                </a:solidFill>
              </a:rPr>
              <a:t>Figure 7</a:t>
            </a:r>
          </a:p>
          <a:p>
            <a:pPr marL="0" indent="0">
              <a:buFont typeface="Arial" panose="020B0604020202020204" pitchFamily="34" charset="0"/>
              <a:buNone/>
            </a:pPr>
            <a:r>
              <a:rPr lang="en-GB" sz="1600" dirty="0">
                <a:solidFill>
                  <a:schemeClr val="bg1"/>
                </a:solidFill>
              </a:rPr>
              <a:t>Question 6 Answers – Slide 12</a:t>
            </a:r>
            <a:endParaRPr lang="en-GB" sz="1600" u="sng" dirty="0">
              <a:solidFill>
                <a:schemeClr val="bg1"/>
              </a:solidFill>
            </a:endParaRPr>
          </a:p>
          <a:p>
            <a:pPr marL="0" indent="0">
              <a:buNone/>
            </a:pPr>
            <a:r>
              <a:rPr lang="en-GB" sz="1600" u="sng" dirty="0">
                <a:solidFill>
                  <a:schemeClr val="bg1"/>
                </a:solidFill>
              </a:rPr>
              <a:t>Figure 8</a:t>
            </a:r>
          </a:p>
          <a:p>
            <a:pPr marL="0" indent="0">
              <a:buFont typeface="Arial" panose="020B0604020202020204" pitchFamily="34" charset="0"/>
              <a:buNone/>
            </a:pPr>
            <a:r>
              <a:rPr lang="en-GB" sz="1600" dirty="0">
                <a:solidFill>
                  <a:schemeClr val="bg1"/>
                </a:solidFill>
              </a:rPr>
              <a:t>Question 7 Answers – Slide 12</a:t>
            </a:r>
            <a:r>
              <a:rPr lang="en-GB" sz="1400" dirty="0">
                <a:solidFill>
                  <a:schemeClr val="bg1"/>
                </a:solidFill>
              </a:rPr>
              <a:t>	</a:t>
            </a:r>
          </a:p>
          <a:p>
            <a:pPr marL="0" indent="0">
              <a:buFont typeface="Arial" panose="020B0604020202020204" pitchFamily="34" charset="0"/>
              <a:buNone/>
            </a:pPr>
            <a:endParaRPr lang="en-GB" sz="1400" dirty="0"/>
          </a:p>
          <a:p>
            <a:endParaRPr lang="en-GB" sz="1400" dirty="0"/>
          </a:p>
          <a:p>
            <a:pPr marL="0" indent="0">
              <a:buFont typeface="Arial" panose="020B0604020202020204" pitchFamily="34" charset="0"/>
              <a:buNone/>
            </a:pPr>
            <a:endParaRPr lang="en-GB" sz="2400" dirty="0"/>
          </a:p>
          <a:p>
            <a:endParaRPr lang="en-GB" sz="2400" dirty="0"/>
          </a:p>
          <a:p>
            <a:endParaRPr lang="en-US" sz="2400" dirty="0"/>
          </a:p>
        </p:txBody>
      </p:sp>
    </p:spTree>
    <p:extLst>
      <p:ext uri="{BB962C8B-B14F-4D97-AF65-F5344CB8AC3E}">
        <p14:creationId xmlns:p14="http://schemas.microsoft.com/office/powerpoint/2010/main" val="5298923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7493ED56-DB12-49E7-A235-28B50266D615}"/>
              </a:ext>
            </a:extLst>
          </p:cNvPr>
          <p:cNvSpPr txBox="1"/>
          <p:nvPr/>
        </p:nvSpPr>
        <p:spPr>
          <a:xfrm>
            <a:off x="1665029" y="2885620"/>
            <a:ext cx="9446003" cy="1942198"/>
          </a:xfrm>
          <a:prstGeom prst="rect">
            <a:avLst/>
          </a:prstGeom>
          <a:noFill/>
        </p:spPr>
        <p:txBody>
          <a:bodyPr wrap="square">
            <a:spAutoFit/>
          </a:bodyPr>
          <a:lstStyle/>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Thank you very muc</a:t>
            </a:r>
            <a:r>
              <a:rPr lang="en-GB" dirty="0">
                <a:latin typeface="Calibri" panose="020F0502020204030204" pitchFamily="34" charset="0"/>
                <a:ea typeface="Calibri" panose="020F0502020204030204" pitchFamily="34" charset="0"/>
                <a:cs typeface="Calibri" panose="020F0502020204030204" pitchFamily="34" charset="0"/>
              </a:rPr>
              <a:t>h any questions?</a:t>
            </a:r>
            <a:r>
              <a:rPr lang="en-GB" sz="1800" dirty="0">
                <a:effectLst/>
                <a:latin typeface="Calibri" panose="020F0502020204030204" pitchFamily="34" charset="0"/>
                <a:ea typeface="Calibri" panose="020F0502020204030204" pitchFamily="34" charset="0"/>
                <a:cs typeface="Calibri" panose="020F0502020204030204" pitchFamily="34" charset="0"/>
              </a:rPr>
              <a:t> </a:t>
            </a: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dirty="0">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Text&#10;&#10;Description automatically generated">
            <a:extLst>
              <a:ext uri="{FF2B5EF4-FFF2-40B4-BE49-F238E27FC236}">
                <a16:creationId xmlns:a16="http://schemas.microsoft.com/office/drawing/2014/main" id="{2D56909B-F463-4C99-90F4-A42F7A3676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815" y="170172"/>
            <a:ext cx="1481265" cy="987510"/>
          </a:xfrm>
          <a:prstGeom prst="rect">
            <a:avLst/>
          </a:prstGeom>
        </p:spPr>
      </p:pic>
    </p:spTree>
    <p:extLst>
      <p:ext uri="{BB962C8B-B14F-4D97-AF65-F5344CB8AC3E}">
        <p14:creationId xmlns:p14="http://schemas.microsoft.com/office/powerpoint/2010/main" val="36199294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5857</TotalTime>
  <Words>2008</Words>
  <Application>Microsoft Office PowerPoint</Application>
  <PresentationFormat>Widescreen</PresentationFormat>
  <Paragraphs>284</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Courier New</vt:lpstr>
      <vt:lpstr>Symbol</vt:lpstr>
      <vt:lpstr>Times New Roman</vt:lpstr>
      <vt:lpstr>Office Theme</vt:lpstr>
      <vt:lpstr>PowerPoint Presentation</vt:lpstr>
      <vt:lpstr>An Evaluation of Whole Home Assessment for Retrofit: The Case of Social Housing</vt:lpstr>
      <vt:lpstr>Contents </vt:lpstr>
      <vt:lpstr>Introduction </vt:lpstr>
      <vt:lpstr>Aims &amp; Objectives</vt:lpstr>
      <vt:lpstr>Current Literature Within the Social Housing Sector </vt:lpstr>
      <vt:lpstr>Current Literature Within the Social Housing Sector cont. </vt:lpstr>
      <vt:lpstr>Current Literature Within the Social Housing Sector cont. </vt:lpstr>
      <vt:lpstr>Methodology</vt:lpstr>
      <vt:lpstr>Methodology cont.</vt:lpstr>
      <vt:lpstr>Findings  </vt:lpstr>
      <vt:lpstr>Findings cont.  </vt:lpstr>
      <vt:lpstr>Findings cont.  </vt:lpstr>
      <vt:lpstr>Analysis</vt:lpstr>
      <vt:lpstr>Analysis cont.</vt:lpstr>
      <vt:lpstr>Analysis cont.</vt:lpstr>
      <vt:lpstr>Recommendations </vt:lpstr>
      <vt:lpstr>Conclusion</vt:lpstr>
      <vt:lpstr>References </vt:lpstr>
      <vt:lpstr>List of Figures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Allyn Pritchard</dc:creator>
  <cp:lastModifiedBy>Allyn Pritchard</cp:lastModifiedBy>
  <cp:revision>12</cp:revision>
  <dcterms:created xsi:type="dcterms:W3CDTF">2021-10-10T12:55:57Z</dcterms:created>
  <dcterms:modified xsi:type="dcterms:W3CDTF">2024-04-25T20:26:50Z</dcterms:modified>
</cp:coreProperties>
</file>