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3"/>
  </p:notesMasterIdLst>
  <p:sldIdLst>
    <p:sldId id="272" r:id="rId2"/>
  </p:sldIdLst>
  <p:sldSz cx="9144000" cy="5143500" type="screen16x9"/>
  <p:notesSz cx="6858000" cy="9144000"/>
  <p:embeddedFontLst>
    <p:embeddedFont>
      <p:font typeface="Poppins" charset="0"/>
      <p:regular r:id="rId4"/>
      <p:bold r:id="rId5"/>
      <p:italic r:id="rId6"/>
      <p:boldItalic r:id="rId7"/>
    </p:embeddedFont>
    <p:embeddedFont>
      <p:font typeface="Arimo" charset="0"/>
      <p:regular r:id="rId8"/>
      <p:bold r:id="rId9"/>
      <p:italic r:id="rId10"/>
      <p:boldItalic r:id="rId11"/>
    </p:embeddedFont>
    <p:embeddedFont>
      <p:font typeface="Raleway ExtraBold" charset="0"/>
      <p:bold r:id="rId12"/>
      <p:boldItalic r:id="rId13"/>
    </p:embeddedFont>
    <p:embeddedFont>
      <p:font typeface="Raleway" charset="0"/>
      <p:regular r:id="rId14"/>
      <p:bold r:id="rId15"/>
      <p:italic r:id="rId16"/>
      <p:boldItalic r:id="rId17"/>
    </p:embeddedFont>
    <p:embeddedFont>
      <p:font typeface="Open Sans" charset="0"/>
      <p:regular r:id="rId18"/>
      <p:bold r:id="rId19"/>
      <p:italic r:id="rId20"/>
      <p:boldItalic r:id="rId21"/>
    </p:embeddedFont>
    <p:embeddedFont>
      <p:font typeface="Poppins ExtraBold" charset="0"/>
      <p:bold r:id="rId22"/>
      <p:boldItalic r:id="rId23"/>
    </p:embeddedFont>
    <p:embeddedFont>
      <p:font typeface="Inter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49" roundtripDataSignature="AMtx7mj6vMGkuyD24Pt6J+P2LMYFZ0EPH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30" autoAdjust="0"/>
    <p:restoredTop sz="94641" autoAdjust="0"/>
  </p:normalViewPr>
  <p:slideViewPr>
    <p:cSldViewPr snapToGrid="0">
      <p:cViewPr varScale="1">
        <p:scale>
          <a:sx n="85" d="100"/>
          <a:sy n="85" d="100"/>
        </p:scale>
        <p:origin x="-736" y="-7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5092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font" Target="fonts/font15.fntdata"/><Relationship Id="rId26" Type="http://schemas.openxmlformats.org/officeDocument/2006/relationships/font" Target="fonts/font23.fntdata"/><Relationship Id="rId51" Type="http://schemas.openxmlformats.org/officeDocument/2006/relationships/viewProps" Target="viewProps.xml"/><Relationship Id="rId3" Type="http://schemas.openxmlformats.org/officeDocument/2006/relationships/notesMaster" Target="notesMasters/notesMaster1.xml"/><Relationship Id="rId21" Type="http://schemas.openxmlformats.org/officeDocument/2006/relationships/font" Target="fonts/font18.fntdata"/><Relationship Id="rId50" Type="http://schemas.openxmlformats.org/officeDocument/2006/relationships/presProps" Target="presProps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font" Target="fonts/font14.fntdata"/><Relationship Id="rId25" Type="http://schemas.openxmlformats.org/officeDocument/2006/relationships/font" Target="fonts/font22.fntdata"/><Relationship Id="rId2" Type="http://schemas.openxmlformats.org/officeDocument/2006/relationships/slide" Target="slides/slide1.xml"/><Relationship Id="rId16" Type="http://schemas.openxmlformats.org/officeDocument/2006/relationships/font" Target="fonts/font13.fntdata"/><Relationship Id="rId20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24" Type="http://schemas.openxmlformats.org/officeDocument/2006/relationships/font" Target="fonts/font21.fntdata"/><Relationship Id="rId53" Type="http://schemas.openxmlformats.org/officeDocument/2006/relationships/tableStyles" Target="tableStyles.xml"/><Relationship Id="rId5" Type="http://schemas.openxmlformats.org/officeDocument/2006/relationships/font" Target="fonts/font2.fntdata"/><Relationship Id="rId15" Type="http://schemas.openxmlformats.org/officeDocument/2006/relationships/font" Target="fonts/font12.fntdata"/><Relationship Id="rId23" Type="http://schemas.openxmlformats.org/officeDocument/2006/relationships/font" Target="fonts/font20.fntdata"/><Relationship Id="rId49" Type="http://customschemas.google.com/relationships/presentationmetadata" Target="metadata"/><Relationship Id="rId10" Type="http://schemas.openxmlformats.org/officeDocument/2006/relationships/font" Target="fonts/font7.fntdata"/><Relationship Id="rId19" Type="http://schemas.openxmlformats.org/officeDocument/2006/relationships/font" Target="fonts/font16.fntdata"/><Relationship Id="rId52" Type="http://schemas.openxmlformats.org/officeDocument/2006/relationships/theme" Target="theme/theme1.xml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Relationship Id="rId22" Type="http://schemas.openxmlformats.org/officeDocument/2006/relationships/font" Target="fonts/font19.fntdata"/><Relationship Id="rId27" Type="http://schemas.openxmlformats.org/officeDocument/2006/relationships/font" Target="fonts/font2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0" name="Google Shape;2980;g3a99d3c0333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81" name="Google Shape;2981;g3a99d3c0333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371" name="Google Shape;371;p18"/>
          <p:cNvSpPr txBox="1">
            <a:spLocks noGrp="1"/>
          </p:cNvSpPr>
          <p:nvPr>
            <p:ph type="body" idx="1"/>
          </p:nvPr>
        </p:nvSpPr>
        <p:spPr>
          <a:xfrm>
            <a:off x="726450" y="1754975"/>
            <a:ext cx="3824100" cy="253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372" name="Google Shape;372;p18"/>
          <p:cNvSpPr>
            <a:spLocks noGrp="1"/>
          </p:cNvSpPr>
          <p:nvPr>
            <p:ph type="pic" idx="2"/>
          </p:nvPr>
        </p:nvSpPr>
        <p:spPr>
          <a:xfrm>
            <a:off x="4976975" y="1374425"/>
            <a:ext cx="3232800" cy="2913000"/>
          </a:xfrm>
          <a:prstGeom prst="rect">
            <a:avLst/>
          </a:prstGeom>
          <a:noFill/>
          <a:ln>
            <a:noFill/>
          </a:ln>
        </p:spPr>
      </p:sp>
      <p:sp>
        <p:nvSpPr>
          <p:cNvPr id="373" name="Google Shape;373;p18"/>
          <p:cNvSpPr/>
          <p:nvPr/>
        </p:nvSpPr>
        <p:spPr>
          <a:xfrm>
            <a:off x="8421714" y="4402286"/>
            <a:ext cx="740961" cy="740961"/>
          </a:xfrm>
          <a:custGeom>
            <a:avLst/>
            <a:gdLst/>
            <a:ahLst/>
            <a:cxnLst/>
            <a:rect l="l" t="t" r="r" b="b"/>
            <a:pathLst>
              <a:path w="16944" h="16944" extrusionOk="0">
                <a:moveTo>
                  <a:pt x="16944" y="0"/>
                </a:moveTo>
                <a:lnTo>
                  <a:pt x="16944" y="16944"/>
                </a:lnTo>
                <a:lnTo>
                  <a:pt x="0" y="16944"/>
                </a:lnTo>
                <a:lnTo>
                  <a:pt x="0" y="12436"/>
                </a:lnTo>
                <a:cubicBezTo>
                  <a:pt x="0" y="5568"/>
                  <a:pt x="5567" y="0"/>
                  <a:pt x="12435" y="0"/>
                </a:cubicBezTo>
                <a:lnTo>
                  <a:pt x="16944" y="0"/>
                </a:lnTo>
                <a:close/>
              </a:path>
            </a:pathLst>
          </a:custGeom>
          <a:solidFill>
            <a:srgbClr val="4C6A7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74" name="Google Shape;374;p18"/>
          <p:cNvGrpSpPr/>
          <p:nvPr/>
        </p:nvGrpSpPr>
        <p:grpSpPr>
          <a:xfrm flipH="1">
            <a:off x="-132630" y="3762788"/>
            <a:ext cx="1507871" cy="1510263"/>
            <a:chOff x="39184" y="-151930"/>
            <a:chExt cx="1309825" cy="1311903"/>
          </a:xfrm>
        </p:grpSpPr>
        <p:sp>
          <p:nvSpPr>
            <p:cNvPr id="375" name="Google Shape;375;p18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6" name="Google Shape;376;p18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7" name="Google Shape;377;p18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8" name="Google Shape;378;p18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9" name="Google Shape;379;p18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0" name="Google Shape;380;p18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1" name="Google Shape;381;p18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2" name="Google Shape;382;p18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3" name="Google Shape;383;p18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4" name="Google Shape;384;p18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5" name="Google Shape;385;p18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6" name="Google Shape;386;p18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7" name="Google Shape;387;p18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8" name="Google Shape;388;p18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9" name="Google Shape;389;p18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0" name="Google Shape;390;p18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1" name="Google Shape;391;p18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2" name="Google Shape;392;p18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3" name="Google Shape;393;p18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4" name="Google Shape;394;p18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5" name="Google Shape;395;p18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6" name="Google Shape;396;p18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7" name="Google Shape;397;p18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8" name="Google Shape;398;p18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9" name="Google Shape;399;p18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0" name="Google Shape;400;p18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1" name="Google Shape;401;p18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2" name="Google Shape;402;p18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3" name="Google Shape;403;p18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4" name="Google Shape;404;p18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5" name="Google Shape;405;p18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6" name="Google Shape;406;p18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7" name="Google Shape;407;p18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8" name="Google Shape;408;p18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09" name="Google Shape;409;p18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0" name="Google Shape;410;p18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1" name="Google Shape;411;p18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2" name="Google Shape;412;p18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3" name="Google Shape;413;p18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4" name="Google Shape;414;p18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5" name="Google Shape;415;p18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6" name="Google Shape;416;p18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7" name="Google Shape;417;p18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8" name="Google Shape;418;p18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9" name="Google Shape;419;p18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0" name="Google Shape;420;p18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1" name="Google Shape;421;p18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2" name="Google Shape;422;p18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3" name="Google Shape;423;p18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4" name="Google Shape;424;p18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5" name="Google Shape;425;p18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6" name="Google Shape;426;p18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7" name="Google Shape;427;p18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8" name="Google Shape;428;p18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29" name="Google Shape;429;p18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0" name="Google Shape;430;p18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1" name="Google Shape;431;p18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2" name="Google Shape;432;p18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3" name="Google Shape;433;p18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4" name="Google Shape;434;p18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5" name="Google Shape;435;p18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6" name="Google Shape;436;p18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7" name="Google Shape;437;p18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8" name="Google Shape;438;p18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39" name="Google Shape;439;p18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0" name="Google Shape;440;p18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1" name="Google Shape;441;p18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2" name="Google Shape;442;p18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3" name="Google Shape;443;p18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4" name="Google Shape;444;p18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5" name="Google Shape;445;p18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6" name="Google Shape;446;p18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7" name="Google Shape;447;p18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8" name="Google Shape;448;p18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49" name="Google Shape;449;p18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0" name="Google Shape;450;p18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1" name="Google Shape;451;p18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2" name="Google Shape;452;p18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3" name="Google Shape;453;p18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4" name="Google Shape;454;p18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5" name="Google Shape;455;p18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6" name="Google Shape;456;p18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7" name="Google Shape;457;p18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8" name="Google Shape;458;p18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59" name="Google Shape;459;p18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0" name="Google Shape;460;p18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1" name="Google Shape;461;p18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2" name="Google Shape;462;p18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3" name="Google Shape;463;p18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4" name="Google Shape;464;p18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5" name="Google Shape;465;p18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6" name="Google Shape;466;p18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7" name="Google Shape;467;p18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8" name="Google Shape;468;p18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9" name="Google Shape;469;p18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0" name="Google Shape;470;p18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1" name="Google Shape;471;p18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2" name="Google Shape;472;p18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3" name="Google Shape;473;p18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4" name="Google Shape;474;p18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5" name="Google Shape;475;p18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6" name="Google Shape;476;p18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7" name="Google Shape;477;p18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8" name="Google Shape;478;p18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9" name="Google Shape;479;p18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0" name="Google Shape;480;p18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1" name="Google Shape;481;p18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2" name="Google Shape;482;p18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3" name="Google Shape;483;p18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4" name="Google Shape;484;p18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5" name="Google Shape;485;p18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6" name="Google Shape;486;p18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7" name="Google Shape;487;p18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8" name="Google Shape;488;p18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9" name="Google Shape;489;p18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90" name="Google Shape;490;p18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91" name="Google Shape;491;p18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19"/>
          <p:cNvSpPr txBox="1">
            <a:spLocks noGrp="1"/>
          </p:cNvSpPr>
          <p:nvPr>
            <p:ph type="title"/>
          </p:nvPr>
        </p:nvSpPr>
        <p:spPr>
          <a:xfrm>
            <a:off x="723900" y="1971475"/>
            <a:ext cx="6883200" cy="84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94" name="Google Shape;494;p19"/>
          <p:cNvSpPr txBox="1">
            <a:spLocks noGrp="1"/>
          </p:cNvSpPr>
          <p:nvPr>
            <p:ph type="title" idx="2"/>
          </p:nvPr>
        </p:nvSpPr>
        <p:spPr>
          <a:xfrm>
            <a:off x="723900" y="862425"/>
            <a:ext cx="1257300" cy="968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5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495" name="Google Shape;495;p19"/>
          <p:cNvSpPr txBox="1">
            <a:spLocks noGrp="1"/>
          </p:cNvSpPr>
          <p:nvPr>
            <p:ph type="subTitle" idx="1"/>
          </p:nvPr>
        </p:nvSpPr>
        <p:spPr>
          <a:xfrm>
            <a:off x="723900" y="2740125"/>
            <a:ext cx="6883200" cy="44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grpSp>
        <p:nvGrpSpPr>
          <p:cNvPr id="496" name="Google Shape;496;p19"/>
          <p:cNvGrpSpPr/>
          <p:nvPr/>
        </p:nvGrpSpPr>
        <p:grpSpPr>
          <a:xfrm>
            <a:off x="-36383" y="-155066"/>
            <a:ext cx="9557011" cy="5716646"/>
            <a:chOff x="-36383" y="-155066"/>
            <a:chExt cx="9557011" cy="5716646"/>
          </a:xfrm>
        </p:grpSpPr>
        <p:grpSp>
          <p:nvGrpSpPr>
            <p:cNvPr id="497" name="Google Shape;497;p19"/>
            <p:cNvGrpSpPr/>
            <p:nvPr/>
          </p:nvGrpSpPr>
          <p:grpSpPr>
            <a:xfrm rot="10800000">
              <a:off x="7204195" y="-155066"/>
              <a:ext cx="2187094" cy="2789634"/>
              <a:chOff x="3700202" y="2700338"/>
              <a:chExt cx="1654132" cy="2109842"/>
            </a:xfrm>
          </p:grpSpPr>
          <p:sp>
            <p:nvSpPr>
              <p:cNvPr id="498" name="Google Shape;498;p19"/>
              <p:cNvSpPr/>
              <p:nvPr/>
            </p:nvSpPr>
            <p:spPr>
              <a:xfrm>
                <a:off x="3700202" y="2700338"/>
                <a:ext cx="1654132" cy="2109842"/>
              </a:xfrm>
              <a:custGeom>
                <a:avLst/>
                <a:gdLst/>
                <a:ahLst/>
                <a:cxnLst/>
                <a:rect l="l" t="t" r="r" b="b"/>
                <a:pathLst>
                  <a:path w="50004" h="63780" extrusionOk="0">
                    <a:moveTo>
                      <a:pt x="50004" y="50004"/>
                    </a:moveTo>
                    <a:lnTo>
                      <a:pt x="0" y="0"/>
                    </a:lnTo>
                    <a:lnTo>
                      <a:pt x="79" y="29993"/>
                    </a:lnTo>
                    <a:lnTo>
                      <a:pt x="33867" y="63780"/>
                    </a:lnTo>
                    <a:lnTo>
                      <a:pt x="50001" y="63703"/>
                    </a:lnTo>
                    <a:lnTo>
                      <a:pt x="50004" y="50004"/>
                    </a:ln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99" name="Google Shape;499;p19"/>
              <p:cNvSpPr/>
              <p:nvPr/>
            </p:nvSpPr>
            <p:spPr>
              <a:xfrm>
                <a:off x="3703377" y="3690938"/>
                <a:ext cx="1117623" cy="1117589"/>
              </a:xfrm>
              <a:custGeom>
                <a:avLst/>
                <a:gdLst/>
                <a:ahLst/>
                <a:cxnLst/>
                <a:rect l="l" t="t" r="r" b="b"/>
                <a:pathLst>
                  <a:path w="33788" h="33787" extrusionOk="0">
                    <a:moveTo>
                      <a:pt x="0" y="0"/>
                    </a:moveTo>
                    <a:lnTo>
                      <a:pt x="33788" y="33787"/>
                    </a:lnTo>
                    <a:lnTo>
                      <a:pt x="36" y="3375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C6A78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00" name="Google Shape;500;p19"/>
              <p:cNvSpPr/>
              <p:nvPr/>
            </p:nvSpPr>
            <p:spPr>
              <a:xfrm>
                <a:off x="4057390" y="3656013"/>
                <a:ext cx="935041" cy="652454"/>
              </a:xfrm>
              <a:custGeom>
                <a:avLst/>
                <a:gdLst/>
                <a:ahLst/>
                <a:cxnLst/>
                <a:rect l="l" t="t" r="r" b="b"/>
                <a:pathLst>
                  <a:path w="28281" h="19728" extrusionOk="0">
                    <a:moveTo>
                      <a:pt x="0" y="5276"/>
                    </a:moveTo>
                    <a:lnTo>
                      <a:pt x="0" y="5276"/>
                    </a:lnTo>
                    <a:cubicBezTo>
                      <a:pt x="5276" y="0"/>
                      <a:pt x="13829" y="0"/>
                      <a:pt x="19104" y="5276"/>
                    </a:cubicBezTo>
                    <a:lnTo>
                      <a:pt x="28281" y="14453"/>
                    </a:lnTo>
                    <a:lnTo>
                      <a:pt x="28281" y="14453"/>
                    </a:lnTo>
                    <a:cubicBezTo>
                      <a:pt x="23006" y="19728"/>
                      <a:pt x="14453" y="19728"/>
                      <a:pt x="9177" y="14453"/>
                    </a:cubicBezTo>
                    <a:lnTo>
                      <a:pt x="0" y="5276"/>
                    </a:lnTo>
                    <a:close/>
                  </a:path>
                </a:pathLst>
              </a:custGeom>
              <a:solidFill>
                <a:srgbClr val="1C343C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01" name="Google Shape;501;p19"/>
              <p:cNvSpPr/>
              <p:nvPr/>
            </p:nvSpPr>
            <p:spPr>
              <a:xfrm>
                <a:off x="3746240" y="3967163"/>
                <a:ext cx="935041" cy="652471"/>
              </a:xfrm>
              <a:custGeom>
                <a:avLst/>
                <a:gdLst/>
                <a:ahLst/>
                <a:cxnLst/>
                <a:rect l="l" t="t" r="r" b="b"/>
                <a:pathLst>
                  <a:path w="28281" h="19727" extrusionOk="0">
                    <a:moveTo>
                      <a:pt x="0" y="5275"/>
                    </a:moveTo>
                    <a:lnTo>
                      <a:pt x="0" y="5275"/>
                    </a:lnTo>
                    <a:cubicBezTo>
                      <a:pt x="5275" y="0"/>
                      <a:pt x="13828" y="0"/>
                      <a:pt x="19104" y="5275"/>
                    </a:cubicBezTo>
                    <a:lnTo>
                      <a:pt x="28281" y="14452"/>
                    </a:lnTo>
                    <a:lnTo>
                      <a:pt x="28281" y="14452"/>
                    </a:lnTo>
                    <a:cubicBezTo>
                      <a:pt x="23005" y="19727"/>
                      <a:pt x="14452" y="19727"/>
                      <a:pt x="9177" y="14452"/>
                    </a:cubicBezTo>
                    <a:lnTo>
                      <a:pt x="0" y="5275"/>
                    </a:lnTo>
                    <a:close/>
                  </a:path>
                </a:pathLst>
              </a:custGeom>
              <a:solidFill>
                <a:srgbClr val="F0EBE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02" name="Google Shape;502;p19"/>
              <p:cNvSpPr/>
              <p:nvPr/>
            </p:nvSpPr>
            <p:spPr>
              <a:xfrm>
                <a:off x="4128827" y="3976688"/>
                <a:ext cx="401633" cy="401633"/>
              </a:xfrm>
              <a:custGeom>
                <a:avLst/>
                <a:gdLst/>
                <a:ahLst/>
                <a:cxnLst/>
                <a:rect l="l" t="t" r="r" b="b"/>
                <a:pathLst>
                  <a:path w="12133" h="12133" extrusionOk="0">
                    <a:moveTo>
                      <a:pt x="2647" y="9486"/>
                    </a:moveTo>
                    <a:cubicBezTo>
                      <a:pt x="5261" y="12100"/>
                      <a:pt x="9471" y="12133"/>
                      <a:pt x="12133" y="9597"/>
                    </a:cubicBezTo>
                    <a:lnTo>
                      <a:pt x="2536" y="0"/>
                    </a:lnTo>
                    <a:cubicBezTo>
                      <a:pt x="0" y="2662"/>
                      <a:pt x="33" y="6872"/>
                      <a:pt x="2647" y="9486"/>
                    </a:cubicBezTo>
                    <a:close/>
                  </a:path>
                </a:pathLst>
              </a:custGeom>
              <a:solidFill>
                <a:srgbClr val="1C343C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03" name="Google Shape;503;p19"/>
              <p:cNvSpPr/>
              <p:nvPr/>
            </p:nvSpPr>
            <p:spPr>
              <a:xfrm>
                <a:off x="4211377" y="3895725"/>
                <a:ext cx="401633" cy="401633"/>
              </a:xfrm>
              <a:custGeom>
                <a:avLst/>
                <a:gdLst/>
                <a:ahLst/>
                <a:cxnLst/>
                <a:rect l="l" t="t" r="r" b="b"/>
                <a:pathLst>
                  <a:path w="12133" h="12133" extrusionOk="0">
                    <a:moveTo>
                      <a:pt x="9486" y="2647"/>
                    </a:moveTo>
                    <a:cubicBezTo>
                      <a:pt x="6872" y="33"/>
                      <a:pt x="2662" y="0"/>
                      <a:pt x="0" y="2536"/>
                    </a:cubicBezTo>
                    <a:lnTo>
                      <a:pt x="9597" y="12133"/>
                    </a:lnTo>
                    <a:cubicBezTo>
                      <a:pt x="12133" y="9471"/>
                      <a:pt x="12100" y="5261"/>
                      <a:pt x="9486" y="2647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504" name="Google Shape;504;p19"/>
            <p:cNvSpPr/>
            <p:nvPr/>
          </p:nvSpPr>
          <p:spPr>
            <a:xfrm rot="5400000">
              <a:off x="7874" y="3678747"/>
              <a:ext cx="740961" cy="740961"/>
            </a:xfrm>
            <a:custGeom>
              <a:avLst/>
              <a:gdLst/>
              <a:ahLst/>
              <a:cxnLst/>
              <a:rect l="l" t="t" r="r" b="b"/>
              <a:pathLst>
                <a:path w="16944" h="16944" extrusionOk="0">
                  <a:moveTo>
                    <a:pt x="16944" y="0"/>
                  </a:moveTo>
                  <a:lnTo>
                    <a:pt x="16944" y="16944"/>
                  </a:lnTo>
                  <a:lnTo>
                    <a:pt x="0" y="16944"/>
                  </a:lnTo>
                  <a:lnTo>
                    <a:pt x="0" y="12436"/>
                  </a:lnTo>
                  <a:cubicBezTo>
                    <a:pt x="0" y="5568"/>
                    <a:pt x="5567" y="0"/>
                    <a:pt x="12435" y="0"/>
                  </a:cubicBezTo>
                  <a:lnTo>
                    <a:pt x="16944" y="0"/>
                  </a:ln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505" name="Google Shape;505;p19"/>
            <p:cNvGrpSpPr/>
            <p:nvPr/>
          </p:nvGrpSpPr>
          <p:grpSpPr>
            <a:xfrm>
              <a:off x="-36383" y="4107925"/>
              <a:ext cx="1658229" cy="1282495"/>
              <a:chOff x="5136226" y="2246221"/>
              <a:chExt cx="1254144" cy="969970"/>
            </a:xfrm>
          </p:grpSpPr>
          <p:sp>
            <p:nvSpPr>
              <p:cNvPr id="506" name="Google Shape;506;p19"/>
              <p:cNvSpPr/>
              <p:nvPr/>
            </p:nvSpPr>
            <p:spPr>
              <a:xfrm>
                <a:off x="5448964" y="2246221"/>
                <a:ext cx="941406" cy="657233"/>
              </a:xfrm>
              <a:custGeom>
                <a:avLst/>
                <a:gdLst/>
                <a:ahLst/>
                <a:cxnLst/>
                <a:rect l="l" t="t" r="r" b="b"/>
                <a:pathLst>
                  <a:path w="28452" h="19847" extrusionOk="0">
                    <a:moveTo>
                      <a:pt x="0" y="5307"/>
                    </a:moveTo>
                    <a:lnTo>
                      <a:pt x="0" y="5307"/>
                    </a:lnTo>
                    <a:cubicBezTo>
                      <a:pt x="5307" y="0"/>
                      <a:pt x="13912" y="0"/>
                      <a:pt x="19219" y="5307"/>
                    </a:cubicBezTo>
                    <a:lnTo>
                      <a:pt x="28452" y="14540"/>
                    </a:lnTo>
                    <a:lnTo>
                      <a:pt x="28452" y="14540"/>
                    </a:lnTo>
                    <a:cubicBezTo>
                      <a:pt x="23144" y="19847"/>
                      <a:pt x="14540" y="19847"/>
                      <a:pt x="9232" y="14540"/>
                    </a:cubicBezTo>
                    <a:lnTo>
                      <a:pt x="0" y="5307"/>
                    </a:lnTo>
                    <a:close/>
                  </a:path>
                </a:pathLst>
              </a:custGeom>
              <a:solidFill>
                <a:srgbClr val="1C343C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07" name="Google Shape;507;p19"/>
              <p:cNvSpPr/>
              <p:nvPr/>
            </p:nvSpPr>
            <p:spPr>
              <a:xfrm>
                <a:off x="5136226" y="2558958"/>
                <a:ext cx="941406" cy="657233"/>
              </a:xfrm>
              <a:custGeom>
                <a:avLst/>
                <a:gdLst/>
                <a:ahLst/>
                <a:cxnLst/>
                <a:rect l="l" t="t" r="r" b="b"/>
                <a:pathLst>
                  <a:path w="28452" h="19847" extrusionOk="0">
                    <a:moveTo>
                      <a:pt x="0" y="5308"/>
                    </a:moveTo>
                    <a:lnTo>
                      <a:pt x="0" y="5308"/>
                    </a:lnTo>
                    <a:cubicBezTo>
                      <a:pt x="5308" y="0"/>
                      <a:pt x="13912" y="0"/>
                      <a:pt x="19220" y="5307"/>
                    </a:cubicBezTo>
                    <a:lnTo>
                      <a:pt x="28452" y="14540"/>
                    </a:lnTo>
                    <a:lnTo>
                      <a:pt x="28452" y="14540"/>
                    </a:lnTo>
                    <a:cubicBezTo>
                      <a:pt x="23145" y="19847"/>
                      <a:pt x="14540" y="19847"/>
                      <a:pt x="9233" y="14540"/>
                    </a:cubicBezTo>
                    <a:lnTo>
                      <a:pt x="0" y="5308"/>
                    </a:ln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08" name="Google Shape;508;p19"/>
              <p:cNvSpPr/>
              <p:nvPr/>
            </p:nvSpPr>
            <p:spPr>
              <a:xfrm>
                <a:off x="5521989" y="2570071"/>
                <a:ext cx="403228" cy="403228"/>
              </a:xfrm>
              <a:custGeom>
                <a:avLst/>
                <a:gdLst/>
                <a:ahLst/>
                <a:cxnLst/>
                <a:rect l="l" t="t" r="r" b="b"/>
                <a:pathLst>
                  <a:path w="12207" h="12207" extrusionOk="0">
                    <a:moveTo>
                      <a:pt x="2664" y="9543"/>
                    </a:moveTo>
                    <a:cubicBezTo>
                      <a:pt x="5293" y="12173"/>
                      <a:pt x="9529" y="12207"/>
                      <a:pt x="12207" y="9655"/>
                    </a:cubicBezTo>
                    <a:lnTo>
                      <a:pt x="2552" y="0"/>
                    </a:lnTo>
                    <a:cubicBezTo>
                      <a:pt x="0" y="2678"/>
                      <a:pt x="34" y="6914"/>
                      <a:pt x="2664" y="9543"/>
                    </a:cubicBezTo>
                    <a:close/>
                  </a:path>
                </a:pathLst>
              </a:custGeom>
              <a:solidFill>
                <a:srgbClr val="1C343C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09" name="Google Shape;509;p19"/>
              <p:cNvSpPr/>
              <p:nvPr/>
            </p:nvSpPr>
            <p:spPr>
              <a:xfrm>
                <a:off x="5604539" y="2487521"/>
                <a:ext cx="403225" cy="403225"/>
              </a:xfrm>
              <a:custGeom>
                <a:avLst/>
                <a:gdLst/>
                <a:ahLst/>
                <a:cxnLst/>
                <a:rect l="l" t="t" r="r" b="b"/>
                <a:pathLst>
                  <a:path w="12206" h="12206" extrusionOk="0">
                    <a:moveTo>
                      <a:pt x="9543" y="2663"/>
                    </a:moveTo>
                    <a:cubicBezTo>
                      <a:pt x="6913" y="34"/>
                      <a:pt x="2677" y="0"/>
                      <a:pt x="0" y="2551"/>
                    </a:cubicBezTo>
                    <a:lnTo>
                      <a:pt x="9655" y="12206"/>
                    </a:lnTo>
                    <a:cubicBezTo>
                      <a:pt x="12206" y="9529"/>
                      <a:pt x="12172" y="5293"/>
                      <a:pt x="9543" y="2663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510" name="Google Shape;510;p19"/>
            <p:cNvGrpSpPr/>
            <p:nvPr/>
          </p:nvGrpSpPr>
          <p:grpSpPr>
            <a:xfrm flipH="1">
              <a:off x="8012757" y="4051317"/>
              <a:ext cx="1507871" cy="1510263"/>
              <a:chOff x="39184" y="-151930"/>
              <a:chExt cx="1309825" cy="1311903"/>
            </a:xfrm>
          </p:grpSpPr>
          <p:sp>
            <p:nvSpPr>
              <p:cNvPr id="511" name="Google Shape;511;p19"/>
              <p:cNvSpPr/>
              <p:nvPr/>
            </p:nvSpPr>
            <p:spPr>
              <a:xfrm>
                <a:off x="1304909" y="544953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2" name="Google Shape;512;p19"/>
              <p:cNvSpPr/>
              <p:nvPr/>
            </p:nvSpPr>
            <p:spPr>
              <a:xfrm>
                <a:off x="1231442" y="614221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3" name="Google Shape;513;p19"/>
              <p:cNvSpPr/>
              <p:nvPr/>
            </p:nvSpPr>
            <p:spPr>
              <a:xfrm>
                <a:off x="1160075" y="68558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4" name="Google Shape;514;p19"/>
              <p:cNvSpPr/>
              <p:nvPr/>
            </p:nvSpPr>
            <p:spPr>
              <a:xfrm>
                <a:off x="1088707" y="756956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5" name="Google Shape;515;p19"/>
              <p:cNvSpPr/>
              <p:nvPr/>
            </p:nvSpPr>
            <p:spPr>
              <a:xfrm>
                <a:off x="1019439" y="828324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6" name="Google Shape;516;p19"/>
              <p:cNvSpPr/>
              <p:nvPr/>
            </p:nvSpPr>
            <p:spPr>
              <a:xfrm>
                <a:off x="948072" y="89969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7" name="Google Shape;517;p19"/>
              <p:cNvSpPr/>
              <p:nvPr/>
            </p:nvSpPr>
            <p:spPr>
              <a:xfrm>
                <a:off x="876704" y="96896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8" name="Google Shape;518;p19"/>
              <p:cNvSpPr/>
              <p:nvPr/>
            </p:nvSpPr>
            <p:spPr>
              <a:xfrm>
                <a:off x="805336" y="104032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19" name="Google Shape;519;p19"/>
              <p:cNvSpPr/>
              <p:nvPr/>
            </p:nvSpPr>
            <p:spPr>
              <a:xfrm>
                <a:off x="733969" y="111169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0" name="Google Shape;520;p19"/>
              <p:cNvSpPr/>
              <p:nvPr/>
            </p:nvSpPr>
            <p:spPr>
              <a:xfrm>
                <a:off x="1244036" y="4861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1" name="Google Shape;521;p19"/>
              <p:cNvSpPr/>
              <p:nvPr/>
            </p:nvSpPr>
            <p:spPr>
              <a:xfrm>
                <a:off x="1174769" y="557547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2" name="Google Shape;522;p19"/>
              <p:cNvSpPr/>
              <p:nvPr/>
            </p:nvSpPr>
            <p:spPr>
              <a:xfrm>
                <a:off x="1105499" y="628915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3" name="Google Shape;523;p19"/>
              <p:cNvSpPr/>
              <p:nvPr/>
            </p:nvSpPr>
            <p:spPr>
              <a:xfrm>
                <a:off x="1034132" y="700282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4" name="Google Shape;524;p19"/>
              <p:cNvSpPr/>
              <p:nvPr/>
            </p:nvSpPr>
            <p:spPr>
              <a:xfrm>
                <a:off x="960666" y="7695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5" name="Google Shape;525;p19"/>
              <p:cNvSpPr/>
              <p:nvPr/>
            </p:nvSpPr>
            <p:spPr>
              <a:xfrm>
                <a:off x="889298" y="84091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6" name="Google Shape;526;p19"/>
              <p:cNvSpPr/>
              <p:nvPr/>
            </p:nvSpPr>
            <p:spPr>
              <a:xfrm>
                <a:off x="817931" y="91228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7" name="Google Shape;527;p19"/>
              <p:cNvSpPr/>
              <p:nvPr/>
            </p:nvSpPr>
            <p:spPr>
              <a:xfrm>
                <a:off x="748662" y="983653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8" name="Google Shape;528;p19"/>
              <p:cNvSpPr/>
              <p:nvPr/>
            </p:nvSpPr>
            <p:spPr>
              <a:xfrm>
                <a:off x="677294" y="1052922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29" name="Google Shape;529;p19"/>
              <p:cNvSpPr/>
              <p:nvPr/>
            </p:nvSpPr>
            <p:spPr>
              <a:xfrm>
                <a:off x="1187363" y="427407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0" name="Google Shape;530;p19"/>
              <p:cNvSpPr/>
              <p:nvPr/>
            </p:nvSpPr>
            <p:spPr>
              <a:xfrm>
                <a:off x="1115995" y="49877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1" name="Google Shape;531;p19"/>
              <p:cNvSpPr/>
              <p:nvPr/>
            </p:nvSpPr>
            <p:spPr>
              <a:xfrm>
                <a:off x="1046726" y="572240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2" name="Google Shape;532;p19"/>
              <p:cNvSpPr/>
              <p:nvPr/>
            </p:nvSpPr>
            <p:spPr>
              <a:xfrm>
                <a:off x="975359" y="643608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3" name="Google Shape;533;p19"/>
              <p:cNvSpPr/>
              <p:nvPr/>
            </p:nvSpPr>
            <p:spPr>
              <a:xfrm>
                <a:off x="901893" y="71077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4" name="Google Shape;534;p19"/>
              <p:cNvSpPr/>
              <p:nvPr/>
            </p:nvSpPr>
            <p:spPr>
              <a:xfrm>
                <a:off x="832623" y="782145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5" name="Google Shape;535;p19"/>
              <p:cNvSpPr/>
              <p:nvPr/>
            </p:nvSpPr>
            <p:spPr>
              <a:xfrm>
                <a:off x="761256" y="85351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6" name="Google Shape;536;p19"/>
              <p:cNvSpPr/>
              <p:nvPr/>
            </p:nvSpPr>
            <p:spPr>
              <a:xfrm>
                <a:off x="689888" y="92488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7" name="Google Shape;537;p19"/>
              <p:cNvSpPr/>
              <p:nvPr/>
            </p:nvSpPr>
            <p:spPr>
              <a:xfrm>
                <a:off x="618521" y="9962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8" name="Google Shape;538;p19"/>
              <p:cNvSpPr/>
              <p:nvPr/>
            </p:nvSpPr>
            <p:spPr>
              <a:xfrm>
                <a:off x="1128589" y="370732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39" name="Google Shape;539;p19"/>
              <p:cNvSpPr/>
              <p:nvPr/>
            </p:nvSpPr>
            <p:spPr>
              <a:xfrm>
                <a:off x="1057221" y="44000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0" name="Google Shape;540;p19"/>
              <p:cNvSpPr/>
              <p:nvPr/>
            </p:nvSpPr>
            <p:spPr>
              <a:xfrm>
                <a:off x="985854" y="51136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1" name="Google Shape;541;p19"/>
              <p:cNvSpPr/>
              <p:nvPr/>
            </p:nvSpPr>
            <p:spPr>
              <a:xfrm>
                <a:off x="916585" y="58273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2" name="Google Shape;542;p19"/>
              <p:cNvSpPr/>
              <p:nvPr/>
            </p:nvSpPr>
            <p:spPr>
              <a:xfrm>
                <a:off x="845218" y="654104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3" name="Google Shape;543;p19"/>
              <p:cNvSpPr/>
              <p:nvPr/>
            </p:nvSpPr>
            <p:spPr>
              <a:xfrm>
                <a:off x="775949" y="727570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4" name="Google Shape;544;p19"/>
              <p:cNvSpPr/>
              <p:nvPr/>
            </p:nvSpPr>
            <p:spPr>
              <a:xfrm>
                <a:off x="702483" y="796839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5" name="Google Shape;545;p19"/>
              <p:cNvSpPr/>
              <p:nvPr/>
            </p:nvSpPr>
            <p:spPr>
              <a:xfrm>
                <a:off x="631115" y="86610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6" name="Google Shape;546;p19"/>
              <p:cNvSpPr/>
              <p:nvPr/>
            </p:nvSpPr>
            <p:spPr>
              <a:xfrm>
                <a:off x="559747" y="93747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7" name="Google Shape;547;p19"/>
              <p:cNvSpPr/>
              <p:nvPr/>
            </p:nvSpPr>
            <p:spPr>
              <a:xfrm>
                <a:off x="1071915" y="311959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8" name="Google Shape;548;p19"/>
              <p:cNvSpPr/>
              <p:nvPr/>
            </p:nvSpPr>
            <p:spPr>
              <a:xfrm>
                <a:off x="1000547" y="38332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49" name="Google Shape;549;p19"/>
              <p:cNvSpPr/>
              <p:nvPr/>
            </p:nvSpPr>
            <p:spPr>
              <a:xfrm>
                <a:off x="929180" y="454694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6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0" name="Google Shape;550;p19"/>
              <p:cNvSpPr/>
              <p:nvPr/>
            </p:nvSpPr>
            <p:spPr>
              <a:xfrm>
                <a:off x="857812" y="523963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1" name="Google Shape;551;p19"/>
              <p:cNvSpPr/>
              <p:nvPr/>
            </p:nvSpPr>
            <p:spPr>
              <a:xfrm>
                <a:off x="786444" y="59533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2" name="Google Shape;552;p19"/>
              <p:cNvSpPr/>
              <p:nvPr/>
            </p:nvSpPr>
            <p:spPr>
              <a:xfrm>
                <a:off x="717176" y="668797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3" name="Google Shape;553;p19"/>
              <p:cNvSpPr/>
              <p:nvPr/>
            </p:nvSpPr>
            <p:spPr>
              <a:xfrm>
                <a:off x="647907" y="740164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4" name="Google Shape;554;p19"/>
              <p:cNvSpPr/>
              <p:nvPr/>
            </p:nvSpPr>
            <p:spPr>
              <a:xfrm>
                <a:off x="574441" y="8094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5" name="Google Shape;555;p19"/>
              <p:cNvSpPr/>
              <p:nvPr/>
            </p:nvSpPr>
            <p:spPr>
              <a:xfrm>
                <a:off x="503073" y="880800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6" name="Google Shape;556;p19"/>
              <p:cNvSpPr/>
              <p:nvPr/>
            </p:nvSpPr>
            <p:spPr>
              <a:xfrm>
                <a:off x="1013141" y="25318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7" name="Google Shape;557;p19"/>
              <p:cNvSpPr/>
              <p:nvPr/>
            </p:nvSpPr>
            <p:spPr>
              <a:xfrm>
                <a:off x="941774" y="324553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8" name="Google Shape;558;p19"/>
              <p:cNvSpPr/>
              <p:nvPr/>
            </p:nvSpPr>
            <p:spPr>
              <a:xfrm>
                <a:off x="870406" y="395921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9" name="Google Shape;559;p19"/>
              <p:cNvSpPr/>
              <p:nvPr/>
            </p:nvSpPr>
            <p:spPr>
              <a:xfrm>
                <a:off x="799039" y="46728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0" name="Google Shape;560;p19"/>
              <p:cNvSpPr/>
              <p:nvPr/>
            </p:nvSpPr>
            <p:spPr>
              <a:xfrm>
                <a:off x="729770" y="538656"/>
                <a:ext cx="461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1" name="Google Shape;561;p19"/>
              <p:cNvSpPr/>
              <p:nvPr/>
            </p:nvSpPr>
            <p:spPr>
              <a:xfrm>
                <a:off x="658403" y="60792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2" name="Google Shape;562;p19"/>
              <p:cNvSpPr/>
              <p:nvPr/>
            </p:nvSpPr>
            <p:spPr>
              <a:xfrm>
                <a:off x="587035" y="67929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3" name="Google Shape;563;p19"/>
              <p:cNvSpPr/>
              <p:nvPr/>
            </p:nvSpPr>
            <p:spPr>
              <a:xfrm>
                <a:off x="515667" y="750660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4" name="Google Shape;564;p19"/>
              <p:cNvSpPr/>
              <p:nvPr/>
            </p:nvSpPr>
            <p:spPr>
              <a:xfrm>
                <a:off x="444300" y="822027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5" name="Google Shape;565;p19"/>
              <p:cNvSpPr/>
              <p:nvPr/>
            </p:nvSpPr>
            <p:spPr>
              <a:xfrm>
                <a:off x="954368" y="196512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6" name="Google Shape;566;p19"/>
              <p:cNvSpPr/>
              <p:nvPr/>
            </p:nvSpPr>
            <p:spPr>
              <a:xfrm>
                <a:off x="885100" y="267879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7" name="Google Shape;567;p19"/>
              <p:cNvSpPr/>
              <p:nvPr/>
            </p:nvSpPr>
            <p:spPr>
              <a:xfrm>
                <a:off x="813732" y="337148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8" name="Google Shape;568;p19"/>
              <p:cNvSpPr/>
              <p:nvPr/>
            </p:nvSpPr>
            <p:spPr>
              <a:xfrm>
                <a:off x="742364" y="408515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69" name="Google Shape;569;p19"/>
              <p:cNvSpPr/>
              <p:nvPr/>
            </p:nvSpPr>
            <p:spPr>
              <a:xfrm>
                <a:off x="670997" y="47988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0" name="Google Shape;570;p19"/>
              <p:cNvSpPr/>
              <p:nvPr/>
            </p:nvSpPr>
            <p:spPr>
              <a:xfrm>
                <a:off x="599629" y="5512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1" name="Google Shape;571;p19"/>
              <p:cNvSpPr/>
              <p:nvPr/>
            </p:nvSpPr>
            <p:spPr>
              <a:xfrm>
                <a:off x="528262" y="622618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2" name="Google Shape;572;p19"/>
              <p:cNvSpPr/>
              <p:nvPr/>
            </p:nvSpPr>
            <p:spPr>
              <a:xfrm>
                <a:off x="456894" y="693985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3" name="Google Shape;573;p19"/>
              <p:cNvSpPr/>
              <p:nvPr/>
            </p:nvSpPr>
            <p:spPr>
              <a:xfrm>
                <a:off x="389725" y="765353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4" name="Google Shape;574;p19"/>
              <p:cNvSpPr/>
              <p:nvPr/>
            </p:nvSpPr>
            <p:spPr>
              <a:xfrm>
                <a:off x="899793" y="139837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5" name="Google Shape;575;p19"/>
              <p:cNvSpPr/>
              <p:nvPr/>
            </p:nvSpPr>
            <p:spPr>
              <a:xfrm>
                <a:off x="828425" y="211205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6" name="Google Shape;576;p19"/>
              <p:cNvSpPr/>
              <p:nvPr/>
            </p:nvSpPr>
            <p:spPr>
              <a:xfrm>
                <a:off x="754959" y="280473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7" name="Google Shape;577;p19"/>
              <p:cNvSpPr/>
              <p:nvPr/>
            </p:nvSpPr>
            <p:spPr>
              <a:xfrm>
                <a:off x="683591" y="35184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8" name="Google Shape;578;p19"/>
              <p:cNvSpPr/>
              <p:nvPr/>
            </p:nvSpPr>
            <p:spPr>
              <a:xfrm>
                <a:off x="612224" y="421109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79" name="Google Shape;579;p19"/>
              <p:cNvSpPr/>
              <p:nvPr/>
            </p:nvSpPr>
            <p:spPr>
              <a:xfrm>
                <a:off x="542955" y="492477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0" name="Google Shape;580;p19"/>
              <p:cNvSpPr/>
              <p:nvPr/>
            </p:nvSpPr>
            <p:spPr>
              <a:xfrm>
                <a:off x="471587" y="56384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1" name="Google Shape;581;p19"/>
              <p:cNvSpPr/>
              <p:nvPr/>
            </p:nvSpPr>
            <p:spPr>
              <a:xfrm>
                <a:off x="400220" y="63521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2" name="Google Shape;582;p19"/>
              <p:cNvSpPr/>
              <p:nvPr/>
            </p:nvSpPr>
            <p:spPr>
              <a:xfrm>
                <a:off x="328852" y="7065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3" name="Google Shape;583;p19"/>
              <p:cNvSpPr/>
              <p:nvPr/>
            </p:nvSpPr>
            <p:spPr>
              <a:xfrm>
                <a:off x="841020" y="81064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4" name="Google Shape;584;p19"/>
              <p:cNvSpPr/>
              <p:nvPr/>
            </p:nvSpPr>
            <p:spPr>
              <a:xfrm>
                <a:off x="767553" y="1503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5" name="Google Shape;585;p19"/>
              <p:cNvSpPr/>
              <p:nvPr/>
            </p:nvSpPr>
            <p:spPr>
              <a:xfrm>
                <a:off x="696185" y="22170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6" name="Google Shape;586;p19"/>
              <p:cNvSpPr/>
              <p:nvPr/>
            </p:nvSpPr>
            <p:spPr>
              <a:xfrm>
                <a:off x="626917" y="293068"/>
                <a:ext cx="461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7" name="Google Shape;587;p19"/>
              <p:cNvSpPr/>
              <p:nvPr/>
            </p:nvSpPr>
            <p:spPr>
              <a:xfrm>
                <a:off x="555549" y="36443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8" name="Google Shape;588;p19"/>
              <p:cNvSpPr/>
              <p:nvPr/>
            </p:nvSpPr>
            <p:spPr>
              <a:xfrm>
                <a:off x="484182" y="435803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9" name="Google Shape;589;p19"/>
              <p:cNvSpPr/>
              <p:nvPr/>
            </p:nvSpPr>
            <p:spPr>
              <a:xfrm>
                <a:off x="412814" y="507170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0" name="Google Shape;590;p19"/>
              <p:cNvSpPr/>
              <p:nvPr/>
            </p:nvSpPr>
            <p:spPr>
              <a:xfrm>
                <a:off x="341447" y="576439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1" name="Google Shape;591;p19"/>
              <p:cNvSpPr/>
              <p:nvPr/>
            </p:nvSpPr>
            <p:spPr>
              <a:xfrm>
                <a:off x="270079" y="64780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2" name="Google Shape;592;p19"/>
              <p:cNvSpPr/>
              <p:nvPr/>
            </p:nvSpPr>
            <p:spPr>
              <a:xfrm>
                <a:off x="782246" y="22291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3" name="Google Shape;593;p19"/>
              <p:cNvSpPr/>
              <p:nvPr/>
            </p:nvSpPr>
            <p:spPr>
              <a:xfrm>
                <a:off x="710879" y="9365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4" name="Google Shape;594;p19"/>
              <p:cNvSpPr/>
              <p:nvPr/>
            </p:nvSpPr>
            <p:spPr>
              <a:xfrm>
                <a:off x="641610" y="167125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5" name="Google Shape;595;p19"/>
              <p:cNvSpPr/>
              <p:nvPr/>
            </p:nvSpPr>
            <p:spPr>
              <a:xfrm>
                <a:off x="570243" y="236393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6" name="Google Shape;596;p19"/>
              <p:cNvSpPr/>
              <p:nvPr/>
            </p:nvSpPr>
            <p:spPr>
              <a:xfrm>
                <a:off x="496776" y="30566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7" name="Google Shape;597;p19"/>
              <p:cNvSpPr/>
              <p:nvPr/>
            </p:nvSpPr>
            <p:spPr>
              <a:xfrm>
                <a:off x="425408" y="37703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8" name="Google Shape;598;p19"/>
              <p:cNvSpPr/>
              <p:nvPr/>
            </p:nvSpPr>
            <p:spPr>
              <a:xfrm>
                <a:off x="356140" y="448397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9" name="Google Shape;599;p19"/>
              <p:cNvSpPr/>
              <p:nvPr/>
            </p:nvSpPr>
            <p:spPr>
              <a:xfrm>
                <a:off x="284772" y="519765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0" name="Google Shape;600;p19"/>
              <p:cNvSpPr/>
              <p:nvPr/>
            </p:nvSpPr>
            <p:spPr>
              <a:xfrm>
                <a:off x="213405" y="591132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1" name="Google Shape;601;p19"/>
              <p:cNvSpPr/>
              <p:nvPr/>
            </p:nvSpPr>
            <p:spPr>
              <a:xfrm>
                <a:off x="723473" y="-3648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2" name="Google Shape;602;p19"/>
              <p:cNvSpPr/>
              <p:nvPr/>
            </p:nvSpPr>
            <p:spPr>
              <a:xfrm>
                <a:off x="652105" y="3488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3" name="Google Shape;603;p19"/>
              <p:cNvSpPr/>
              <p:nvPr/>
            </p:nvSpPr>
            <p:spPr>
              <a:xfrm>
                <a:off x="582837" y="108352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4" name="Google Shape;604;p19"/>
              <p:cNvSpPr/>
              <p:nvPr/>
            </p:nvSpPr>
            <p:spPr>
              <a:xfrm>
                <a:off x="511469" y="179719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5" name="Google Shape;605;p19"/>
              <p:cNvSpPr/>
              <p:nvPr/>
            </p:nvSpPr>
            <p:spPr>
              <a:xfrm>
                <a:off x="440102" y="248988"/>
                <a:ext cx="461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6" name="Google Shape;606;p19"/>
              <p:cNvSpPr/>
              <p:nvPr/>
            </p:nvSpPr>
            <p:spPr>
              <a:xfrm>
                <a:off x="368734" y="31825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7" name="Google Shape;607;p19"/>
              <p:cNvSpPr/>
              <p:nvPr/>
            </p:nvSpPr>
            <p:spPr>
              <a:xfrm>
                <a:off x="297367" y="38962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8" name="Google Shape;608;p19"/>
              <p:cNvSpPr/>
              <p:nvPr/>
            </p:nvSpPr>
            <p:spPr>
              <a:xfrm>
                <a:off x="225999" y="46099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9" name="Google Shape;609;p19"/>
              <p:cNvSpPr/>
              <p:nvPr/>
            </p:nvSpPr>
            <p:spPr>
              <a:xfrm>
                <a:off x="154631" y="532359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0" name="Google Shape;610;p19"/>
              <p:cNvSpPr/>
              <p:nvPr/>
            </p:nvSpPr>
            <p:spPr>
              <a:xfrm>
                <a:off x="664700" y="-93157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1" name="Google Shape;611;p19"/>
              <p:cNvSpPr/>
              <p:nvPr/>
            </p:nvSpPr>
            <p:spPr>
              <a:xfrm>
                <a:off x="593332" y="-2388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2" name="Google Shape;612;p19"/>
              <p:cNvSpPr/>
              <p:nvPr/>
            </p:nvSpPr>
            <p:spPr>
              <a:xfrm>
                <a:off x="524064" y="47479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3" name="Google Shape;613;p19"/>
              <p:cNvSpPr/>
              <p:nvPr/>
            </p:nvSpPr>
            <p:spPr>
              <a:xfrm>
                <a:off x="452696" y="1188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4" name="Google Shape;614;p19"/>
              <p:cNvSpPr/>
              <p:nvPr/>
            </p:nvSpPr>
            <p:spPr>
              <a:xfrm>
                <a:off x="381328" y="19021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5" name="Google Shape;615;p19"/>
              <p:cNvSpPr/>
              <p:nvPr/>
            </p:nvSpPr>
            <p:spPr>
              <a:xfrm>
                <a:off x="312060" y="263681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6" name="Google Shape;616;p19"/>
              <p:cNvSpPr/>
              <p:nvPr/>
            </p:nvSpPr>
            <p:spPr>
              <a:xfrm>
                <a:off x="238593" y="332950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7" name="Google Shape;617;p19"/>
              <p:cNvSpPr/>
              <p:nvPr/>
            </p:nvSpPr>
            <p:spPr>
              <a:xfrm>
                <a:off x="167226" y="404317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8" name="Google Shape;618;p19"/>
              <p:cNvSpPr/>
              <p:nvPr/>
            </p:nvSpPr>
            <p:spPr>
              <a:xfrm>
                <a:off x="97957" y="47358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9" name="Google Shape;619;p19"/>
              <p:cNvSpPr/>
              <p:nvPr/>
            </p:nvSpPr>
            <p:spPr>
              <a:xfrm>
                <a:off x="608025" y="-15193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0" name="Google Shape;620;p19"/>
              <p:cNvSpPr/>
              <p:nvPr/>
            </p:nvSpPr>
            <p:spPr>
              <a:xfrm>
                <a:off x="536658" y="-80562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1" name="Google Shape;621;p19"/>
              <p:cNvSpPr/>
              <p:nvPr/>
            </p:nvSpPr>
            <p:spPr>
              <a:xfrm>
                <a:off x="465290" y="-919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2" name="Google Shape;622;p19"/>
              <p:cNvSpPr/>
              <p:nvPr/>
            </p:nvSpPr>
            <p:spPr>
              <a:xfrm>
                <a:off x="393923" y="62173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3" name="Google Shape;623;p19"/>
              <p:cNvSpPr/>
              <p:nvPr/>
            </p:nvSpPr>
            <p:spPr>
              <a:xfrm>
                <a:off x="322555" y="13144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4" name="Google Shape;624;p19"/>
              <p:cNvSpPr/>
              <p:nvPr/>
            </p:nvSpPr>
            <p:spPr>
              <a:xfrm>
                <a:off x="255386" y="204908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5" name="Google Shape;625;p19"/>
              <p:cNvSpPr/>
              <p:nvPr/>
            </p:nvSpPr>
            <p:spPr>
              <a:xfrm>
                <a:off x="184018" y="276275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6" name="Google Shape;626;p19"/>
              <p:cNvSpPr/>
              <p:nvPr/>
            </p:nvSpPr>
            <p:spPr>
              <a:xfrm>
                <a:off x="110552" y="34554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7" name="Google Shape;627;p19"/>
              <p:cNvSpPr/>
              <p:nvPr/>
            </p:nvSpPr>
            <p:spPr>
              <a:xfrm>
                <a:off x="39184" y="41691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21"/>
          <p:cNvSpPr txBox="1">
            <a:spLocks noGrp="1"/>
          </p:cNvSpPr>
          <p:nvPr>
            <p:ph type="subTitle" idx="1"/>
          </p:nvPr>
        </p:nvSpPr>
        <p:spPr>
          <a:xfrm>
            <a:off x="1290750" y="2672122"/>
            <a:ext cx="2907600" cy="4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400"/>
              <a:buFont typeface="Raleway"/>
              <a:buNone/>
              <a:defRPr sz="2400">
                <a:latin typeface="Raleway ExtraBold"/>
                <a:ea typeface="Raleway ExtraBold"/>
                <a:cs typeface="Raleway ExtraBold"/>
                <a:sym typeface="Raleway Extra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33" name="Google Shape;633;p21"/>
          <p:cNvSpPr txBox="1">
            <a:spLocks noGrp="1"/>
          </p:cNvSpPr>
          <p:nvPr>
            <p:ph type="subTitle" idx="2"/>
          </p:nvPr>
        </p:nvSpPr>
        <p:spPr>
          <a:xfrm>
            <a:off x="4945625" y="2672122"/>
            <a:ext cx="2907600" cy="4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400"/>
              <a:buFont typeface="Raleway"/>
              <a:buNone/>
              <a:defRPr sz="2400">
                <a:latin typeface="Raleway ExtraBold"/>
                <a:ea typeface="Raleway ExtraBold"/>
                <a:cs typeface="Raleway ExtraBold"/>
                <a:sym typeface="Raleway Extra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34" name="Google Shape;634;p21"/>
          <p:cNvSpPr txBox="1">
            <a:spLocks noGrp="1"/>
          </p:cNvSpPr>
          <p:nvPr>
            <p:ph type="subTitle" idx="3"/>
          </p:nvPr>
        </p:nvSpPr>
        <p:spPr>
          <a:xfrm>
            <a:off x="1290750" y="3097824"/>
            <a:ext cx="2907600" cy="116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2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5" name="Google Shape;635;p21"/>
          <p:cNvSpPr txBox="1">
            <a:spLocks noGrp="1"/>
          </p:cNvSpPr>
          <p:nvPr>
            <p:ph type="subTitle" idx="4"/>
          </p:nvPr>
        </p:nvSpPr>
        <p:spPr>
          <a:xfrm>
            <a:off x="4945625" y="3097824"/>
            <a:ext cx="2907600" cy="116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2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6" name="Google Shape;636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637" name="Google Shape;637;p21"/>
          <p:cNvGrpSpPr/>
          <p:nvPr/>
        </p:nvGrpSpPr>
        <p:grpSpPr>
          <a:xfrm>
            <a:off x="-15990" y="3526515"/>
            <a:ext cx="2300520" cy="2575530"/>
            <a:chOff x="3238240" y="323850"/>
            <a:chExt cx="1739919" cy="1947912"/>
          </a:xfrm>
        </p:grpSpPr>
        <p:sp>
          <p:nvSpPr>
            <p:cNvPr id="638" name="Google Shape;638;p21"/>
            <p:cNvSpPr/>
            <p:nvPr/>
          </p:nvSpPr>
          <p:spPr>
            <a:xfrm>
              <a:off x="3238240" y="323850"/>
              <a:ext cx="1654154" cy="1947912"/>
            </a:xfrm>
            <a:custGeom>
              <a:avLst/>
              <a:gdLst/>
              <a:ahLst/>
              <a:cxnLst/>
              <a:rect l="l" t="t" r="r" b="b"/>
              <a:pathLst>
                <a:path w="50016" h="58876" extrusionOk="0">
                  <a:moveTo>
                    <a:pt x="50016" y="49881"/>
                  </a:moveTo>
                  <a:lnTo>
                    <a:pt x="135" y="0"/>
                  </a:lnTo>
                  <a:lnTo>
                    <a:pt x="0" y="29959"/>
                  </a:lnTo>
                  <a:lnTo>
                    <a:pt x="26668" y="56627"/>
                  </a:lnTo>
                  <a:cubicBezTo>
                    <a:pt x="28107" y="58067"/>
                    <a:pt x="30060" y="58876"/>
                    <a:pt x="32096" y="58876"/>
                  </a:cubicBezTo>
                  <a:lnTo>
                    <a:pt x="49927" y="58876"/>
                  </a:lnTo>
                  <a:lnTo>
                    <a:pt x="50016" y="49881"/>
                  </a:ln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9" name="Google Shape;639;p21"/>
            <p:cNvSpPr/>
            <p:nvPr/>
          </p:nvSpPr>
          <p:spPr>
            <a:xfrm>
              <a:off x="4036753" y="947738"/>
              <a:ext cx="941406" cy="657233"/>
            </a:xfrm>
            <a:custGeom>
              <a:avLst/>
              <a:gdLst/>
              <a:ahLst/>
              <a:cxnLst/>
              <a:rect l="l" t="t" r="r" b="b"/>
              <a:pathLst>
                <a:path w="28452" h="19847" extrusionOk="0">
                  <a:moveTo>
                    <a:pt x="0" y="5307"/>
                  </a:moveTo>
                  <a:lnTo>
                    <a:pt x="0" y="5307"/>
                  </a:lnTo>
                  <a:cubicBezTo>
                    <a:pt x="5307" y="0"/>
                    <a:pt x="13912" y="0"/>
                    <a:pt x="19219" y="5307"/>
                  </a:cubicBezTo>
                  <a:lnTo>
                    <a:pt x="28452" y="14540"/>
                  </a:lnTo>
                  <a:lnTo>
                    <a:pt x="28452" y="14540"/>
                  </a:lnTo>
                  <a:cubicBezTo>
                    <a:pt x="23144" y="19847"/>
                    <a:pt x="14540" y="19847"/>
                    <a:pt x="9232" y="14540"/>
                  </a:cubicBezTo>
                  <a:lnTo>
                    <a:pt x="0" y="5307"/>
                  </a:lnTo>
                  <a:close/>
                </a:path>
              </a:pathLst>
            </a:custGeom>
            <a:solidFill>
              <a:srgbClr val="1C343C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0" name="Google Shape;640;p21"/>
            <p:cNvSpPr/>
            <p:nvPr/>
          </p:nvSpPr>
          <p:spPr>
            <a:xfrm>
              <a:off x="3724015" y="1260475"/>
              <a:ext cx="941406" cy="657233"/>
            </a:xfrm>
            <a:custGeom>
              <a:avLst/>
              <a:gdLst/>
              <a:ahLst/>
              <a:cxnLst/>
              <a:rect l="l" t="t" r="r" b="b"/>
              <a:pathLst>
                <a:path w="28452" h="19847" extrusionOk="0">
                  <a:moveTo>
                    <a:pt x="0" y="5308"/>
                  </a:moveTo>
                  <a:lnTo>
                    <a:pt x="0" y="5308"/>
                  </a:lnTo>
                  <a:cubicBezTo>
                    <a:pt x="5308" y="0"/>
                    <a:pt x="13912" y="0"/>
                    <a:pt x="19220" y="5307"/>
                  </a:cubicBezTo>
                  <a:lnTo>
                    <a:pt x="28452" y="14540"/>
                  </a:lnTo>
                  <a:lnTo>
                    <a:pt x="28452" y="14540"/>
                  </a:lnTo>
                  <a:cubicBezTo>
                    <a:pt x="23145" y="19847"/>
                    <a:pt x="14540" y="19847"/>
                    <a:pt x="9233" y="14540"/>
                  </a:cubicBezTo>
                  <a:lnTo>
                    <a:pt x="0" y="5308"/>
                  </a:lnTo>
                  <a:close/>
                </a:path>
              </a:pathLst>
            </a:custGeom>
            <a:solidFill>
              <a:srgbClr val="F0EBE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1" name="Google Shape;641;p21"/>
            <p:cNvSpPr/>
            <p:nvPr/>
          </p:nvSpPr>
          <p:spPr>
            <a:xfrm>
              <a:off x="4109778" y="1271588"/>
              <a:ext cx="403228" cy="403228"/>
            </a:xfrm>
            <a:custGeom>
              <a:avLst/>
              <a:gdLst/>
              <a:ahLst/>
              <a:cxnLst/>
              <a:rect l="l" t="t" r="r" b="b"/>
              <a:pathLst>
                <a:path w="12207" h="12207" extrusionOk="0">
                  <a:moveTo>
                    <a:pt x="2664" y="9543"/>
                  </a:moveTo>
                  <a:cubicBezTo>
                    <a:pt x="5293" y="12173"/>
                    <a:pt x="9529" y="12207"/>
                    <a:pt x="12207" y="9655"/>
                  </a:cubicBezTo>
                  <a:lnTo>
                    <a:pt x="2552" y="0"/>
                  </a:lnTo>
                  <a:cubicBezTo>
                    <a:pt x="0" y="2678"/>
                    <a:pt x="34" y="6914"/>
                    <a:pt x="2664" y="9543"/>
                  </a:cubicBezTo>
                  <a:close/>
                </a:path>
              </a:pathLst>
            </a:custGeom>
            <a:solidFill>
              <a:srgbClr val="1C343C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2" name="Google Shape;642;p21"/>
            <p:cNvSpPr/>
            <p:nvPr/>
          </p:nvSpPr>
          <p:spPr>
            <a:xfrm>
              <a:off x="4192328" y="1189038"/>
              <a:ext cx="403225" cy="403225"/>
            </a:xfrm>
            <a:custGeom>
              <a:avLst/>
              <a:gdLst/>
              <a:ahLst/>
              <a:cxnLst/>
              <a:rect l="l" t="t" r="r" b="b"/>
              <a:pathLst>
                <a:path w="12206" h="12206" extrusionOk="0">
                  <a:moveTo>
                    <a:pt x="9543" y="2663"/>
                  </a:moveTo>
                  <a:cubicBezTo>
                    <a:pt x="6913" y="34"/>
                    <a:pt x="2677" y="0"/>
                    <a:pt x="0" y="2551"/>
                  </a:cubicBezTo>
                  <a:lnTo>
                    <a:pt x="9655" y="12206"/>
                  </a:lnTo>
                  <a:cubicBezTo>
                    <a:pt x="12206" y="9529"/>
                    <a:pt x="12172" y="5293"/>
                    <a:pt x="9543" y="2663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" name="Google Shape;644;p22"/>
          <p:cNvSpPr txBox="1">
            <a:spLocks noGrp="1"/>
          </p:cNvSpPr>
          <p:nvPr>
            <p:ph type="title"/>
          </p:nvPr>
        </p:nvSpPr>
        <p:spPr>
          <a:xfrm>
            <a:off x="723900" y="552450"/>
            <a:ext cx="7696200" cy="7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645" name="Google Shape;645;p22"/>
          <p:cNvGrpSpPr/>
          <p:nvPr/>
        </p:nvGrpSpPr>
        <p:grpSpPr>
          <a:xfrm>
            <a:off x="-426172" y="-639686"/>
            <a:ext cx="10263181" cy="6395837"/>
            <a:chOff x="-426172" y="-639686"/>
            <a:chExt cx="10263181" cy="6395837"/>
          </a:xfrm>
        </p:grpSpPr>
        <p:sp>
          <p:nvSpPr>
            <p:cNvPr id="646" name="Google Shape;646;p22"/>
            <p:cNvSpPr/>
            <p:nvPr/>
          </p:nvSpPr>
          <p:spPr>
            <a:xfrm>
              <a:off x="8420420" y="4398962"/>
              <a:ext cx="740961" cy="740961"/>
            </a:xfrm>
            <a:custGeom>
              <a:avLst/>
              <a:gdLst/>
              <a:ahLst/>
              <a:cxnLst/>
              <a:rect l="l" t="t" r="r" b="b"/>
              <a:pathLst>
                <a:path w="16944" h="16944" extrusionOk="0">
                  <a:moveTo>
                    <a:pt x="16944" y="0"/>
                  </a:moveTo>
                  <a:lnTo>
                    <a:pt x="16944" y="16944"/>
                  </a:lnTo>
                  <a:lnTo>
                    <a:pt x="0" y="16944"/>
                  </a:lnTo>
                  <a:lnTo>
                    <a:pt x="0" y="12436"/>
                  </a:lnTo>
                  <a:cubicBezTo>
                    <a:pt x="0" y="5568"/>
                    <a:pt x="5567" y="0"/>
                    <a:pt x="12435" y="0"/>
                  </a:cubicBezTo>
                  <a:lnTo>
                    <a:pt x="16944" y="0"/>
                  </a:lnTo>
                  <a:close/>
                </a:path>
              </a:pathLst>
            </a:custGeom>
            <a:solidFill>
              <a:srgbClr val="4C6A78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647" name="Google Shape;647;p22"/>
            <p:cNvGrpSpPr/>
            <p:nvPr/>
          </p:nvGrpSpPr>
          <p:grpSpPr>
            <a:xfrm>
              <a:off x="-426172" y="4245888"/>
              <a:ext cx="1507871" cy="1510263"/>
              <a:chOff x="39184" y="-151930"/>
              <a:chExt cx="1309825" cy="1311903"/>
            </a:xfrm>
          </p:grpSpPr>
          <p:sp>
            <p:nvSpPr>
              <p:cNvPr id="648" name="Google Shape;648;p22"/>
              <p:cNvSpPr/>
              <p:nvPr/>
            </p:nvSpPr>
            <p:spPr>
              <a:xfrm>
                <a:off x="1304909" y="544953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49" name="Google Shape;649;p22"/>
              <p:cNvSpPr/>
              <p:nvPr/>
            </p:nvSpPr>
            <p:spPr>
              <a:xfrm>
                <a:off x="1231442" y="614221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0" name="Google Shape;650;p22"/>
              <p:cNvSpPr/>
              <p:nvPr/>
            </p:nvSpPr>
            <p:spPr>
              <a:xfrm>
                <a:off x="1160075" y="68558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1" name="Google Shape;651;p22"/>
              <p:cNvSpPr/>
              <p:nvPr/>
            </p:nvSpPr>
            <p:spPr>
              <a:xfrm>
                <a:off x="1088707" y="756956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2" name="Google Shape;652;p22"/>
              <p:cNvSpPr/>
              <p:nvPr/>
            </p:nvSpPr>
            <p:spPr>
              <a:xfrm>
                <a:off x="1019439" y="828324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3" name="Google Shape;653;p22"/>
              <p:cNvSpPr/>
              <p:nvPr/>
            </p:nvSpPr>
            <p:spPr>
              <a:xfrm>
                <a:off x="948072" y="89969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4" name="Google Shape;654;p22"/>
              <p:cNvSpPr/>
              <p:nvPr/>
            </p:nvSpPr>
            <p:spPr>
              <a:xfrm>
                <a:off x="876704" y="96896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5" name="Google Shape;655;p22"/>
              <p:cNvSpPr/>
              <p:nvPr/>
            </p:nvSpPr>
            <p:spPr>
              <a:xfrm>
                <a:off x="805336" y="104032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6" name="Google Shape;656;p22"/>
              <p:cNvSpPr/>
              <p:nvPr/>
            </p:nvSpPr>
            <p:spPr>
              <a:xfrm>
                <a:off x="733969" y="111169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7" name="Google Shape;657;p22"/>
              <p:cNvSpPr/>
              <p:nvPr/>
            </p:nvSpPr>
            <p:spPr>
              <a:xfrm>
                <a:off x="1244036" y="4861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8" name="Google Shape;658;p22"/>
              <p:cNvSpPr/>
              <p:nvPr/>
            </p:nvSpPr>
            <p:spPr>
              <a:xfrm>
                <a:off x="1174769" y="557547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59" name="Google Shape;659;p22"/>
              <p:cNvSpPr/>
              <p:nvPr/>
            </p:nvSpPr>
            <p:spPr>
              <a:xfrm>
                <a:off x="1105499" y="628915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0" name="Google Shape;660;p22"/>
              <p:cNvSpPr/>
              <p:nvPr/>
            </p:nvSpPr>
            <p:spPr>
              <a:xfrm>
                <a:off x="1034132" y="700282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1" name="Google Shape;661;p22"/>
              <p:cNvSpPr/>
              <p:nvPr/>
            </p:nvSpPr>
            <p:spPr>
              <a:xfrm>
                <a:off x="960666" y="7695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2" name="Google Shape;662;p22"/>
              <p:cNvSpPr/>
              <p:nvPr/>
            </p:nvSpPr>
            <p:spPr>
              <a:xfrm>
                <a:off x="889298" y="84091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3" name="Google Shape;663;p22"/>
              <p:cNvSpPr/>
              <p:nvPr/>
            </p:nvSpPr>
            <p:spPr>
              <a:xfrm>
                <a:off x="817931" y="91228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4" name="Google Shape;664;p22"/>
              <p:cNvSpPr/>
              <p:nvPr/>
            </p:nvSpPr>
            <p:spPr>
              <a:xfrm>
                <a:off x="748662" y="983653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5" name="Google Shape;665;p22"/>
              <p:cNvSpPr/>
              <p:nvPr/>
            </p:nvSpPr>
            <p:spPr>
              <a:xfrm>
                <a:off x="677294" y="1052922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6" name="Google Shape;666;p22"/>
              <p:cNvSpPr/>
              <p:nvPr/>
            </p:nvSpPr>
            <p:spPr>
              <a:xfrm>
                <a:off x="1187363" y="427407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7" name="Google Shape;667;p22"/>
              <p:cNvSpPr/>
              <p:nvPr/>
            </p:nvSpPr>
            <p:spPr>
              <a:xfrm>
                <a:off x="1115995" y="49877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8" name="Google Shape;668;p22"/>
              <p:cNvSpPr/>
              <p:nvPr/>
            </p:nvSpPr>
            <p:spPr>
              <a:xfrm>
                <a:off x="1046726" y="572240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69" name="Google Shape;669;p22"/>
              <p:cNvSpPr/>
              <p:nvPr/>
            </p:nvSpPr>
            <p:spPr>
              <a:xfrm>
                <a:off x="975359" y="643608"/>
                <a:ext cx="44100" cy="420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0" name="Google Shape;670;p22"/>
              <p:cNvSpPr/>
              <p:nvPr/>
            </p:nvSpPr>
            <p:spPr>
              <a:xfrm>
                <a:off x="901893" y="71077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1" name="Google Shape;671;p22"/>
              <p:cNvSpPr/>
              <p:nvPr/>
            </p:nvSpPr>
            <p:spPr>
              <a:xfrm>
                <a:off x="832623" y="782145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2" name="Google Shape;672;p22"/>
              <p:cNvSpPr/>
              <p:nvPr/>
            </p:nvSpPr>
            <p:spPr>
              <a:xfrm>
                <a:off x="761256" y="85351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3" name="Google Shape;673;p22"/>
              <p:cNvSpPr/>
              <p:nvPr/>
            </p:nvSpPr>
            <p:spPr>
              <a:xfrm>
                <a:off x="689888" y="92488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4" name="Google Shape;674;p22"/>
              <p:cNvSpPr/>
              <p:nvPr/>
            </p:nvSpPr>
            <p:spPr>
              <a:xfrm>
                <a:off x="618521" y="9962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5" name="Google Shape;675;p22"/>
              <p:cNvSpPr/>
              <p:nvPr/>
            </p:nvSpPr>
            <p:spPr>
              <a:xfrm>
                <a:off x="1128589" y="370732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6" name="Google Shape;676;p22"/>
              <p:cNvSpPr/>
              <p:nvPr/>
            </p:nvSpPr>
            <p:spPr>
              <a:xfrm>
                <a:off x="1057221" y="44000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7" name="Google Shape;677;p22"/>
              <p:cNvSpPr/>
              <p:nvPr/>
            </p:nvSpPr>
            <p:spPr>
              <a:xfrm>
                <a:off x="985854" y="51136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8" name="Google Shape;678;p22"/>
              <p:cNvSpPr/>
              <p:nvPr/>
            </p:nvSpPr>
            <p:spPr>
              <a:xfrm>
                <a:off x="916585" y="58273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79" name="Google Shape;679;p22"/>
              <p:cNvSpPr/>
              <p:nvPr/>
            </p:nvSpPr>
            <p:spPr>
              <a:xfrm>
                <a:off x="845218" y="654104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0" name="Google Shape;680;p22"/>
              <p:cNvSpPr/>
              <p:nvPr/>
            </p:nvSpPr>
            <p:spPr>
              <a:xfrm>
                <a:off x="775949" y="727570"/>
                <a:ext cx="44100" cy="420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1" name="Google Shape;681;p22"/>
              <p:cNvSpPr/>
              <p:nvPr/>
            </p:nvSpPr>
            <p:spPr>
              <a:xfrm>
                <a:off x="702483" y="796839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2" name="Google Shape;682;p22"/>
              <p:cNvSpPr/>
              <p:nvPr/>
            </p:nvSpPr>
            <p:spPr>
              <a:xfrm>
                <a:off x="631115" y="86610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3" name="Google Shape;683;p22"/>
              <p:cNvSpPr/>
              <p:nvPr/>
            </p:nvSpPr>
            <p:spPr>
              <a:xfrm>
                <a:off x="559747" y="93747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4" name="Google Shape;684;p22"/>
              <p:cNvSpPr/>
              <p:nvPr/>
            </p:nvSpPr>
            <p:spPr>
              <a:xfrm>
                <a:off x="1071915" y="311959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5" name="Google Shape;685;p22"/>
              <p:cNvSpPr/>
              <p:nvPr/>
            </p:nvSpPr>
            <p:spPr>
              <a:xfrm>
                <a:off x="1000547" y="38332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6" name="Google Shape;686;p22"/>
              <p:cNvSpPr/>
              <p:nvPr/>
            </p:nvSpPr>
            <p:spPr>
              <a:xfrm>
                <a:off x="929180" y="454694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6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7" name="Google Shape;687;p22"/>
              <p:cNvSpPr/>
              <p:nvPr/>
            </p:nvSpPr>
            <p:spPr>
              <a:xfrm>
                <a:off x="857812" y="523963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8" name="Google Shape;688;p22"/>
              <p:cNvSpPr/>
              <p:nvPr/>
            </p:nvSpPr>
            <p:spPr>
              <a:xfrm>
                <a:off x="786444" y="59533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9" name="Google Shape;689;p22"/>
              <p:cNvSpPr/>
              <p:nvPr/>
            </p:nvSpPr>
            <p:spPr>
              <a:xfrm>
                <a:off x="717176" y="668797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0" name="Google Shape;690;p22"/>
              <p:cNvSpPr/>
              <p:nvPr/>
            </p:nvSpPr>
            <p:spPr>
              <a:xfrm>
                <a:off x="647907" y="740164"/>
                <a:ext cx="420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1" name="Google Shape;691;p22"/>
              <p:cNvSpPr/>
              <p:nvPr/>
            </p:nvSpPr>
            <p:spPr>
              <a:xfrm>
                <a:off x="574441" y="8094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2" name="Google Shape;692;p22"/>
              <p:cNvSpPr/>
              <p:nvPr/>
            </p:nvSpPr>
            <p:spPr>
              <a:xfrm>
                <a:off x="503073" y="880800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3" name="Google Shape;693;p22"/>
              <p:cNvSpPr/>
              <p:nvPr/>
            </p:nvSpPr>
            <p:spPr>
              <a:xfrm>
                <a:off x="1013141" y="25318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4" name="Google Shape;694;p22"/>
              <p:cNvSpPr/>
              <p:nvPr/>
            </p:nvSpPr>
            <p:spPr>
              <a:xfrm>
                <a:off x="941774" y="324553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5" name="Google Shape;695;p22"/>
              <p:cNvSpPr/>
              <p:nvPr/>
            </p:nvSpPr>
            <p:spPr>
              <a:xfrm>
                <a:off x="870406" y="395921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6" name="Google Shape;696;p22"/>
              <p:cNvSpPr/>
              <p:nvPr/>
            </p:nvSpPr>
            <p:spPr>
              <a:xfrm>
                <a:off x="799039" y="46728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7" name="Google Shape;697;p22"/>
              <p:cNvSpPr/>
              <p:nvPr/>
            </p:nvSpPr>
            <p:spPr>
              <a:xfrm>
                <a:off x="729770" y="538656"/>
                <a:ext cx="461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8" name="Google Shape;698;p22"/>
              <p:cNvSpPr/>
              <p:nvPr/>
            </p:nvSpPr>
            <p:spPr>
              <a:xfrm>
                <a:off x="658403" y="60792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9" name="Google Shape;699;p22"/>
              <p:cNvSpPr/>
              <p:nvPr/>
            </p:nvSpPr>
            <p:spPr>
              <a:xfrm>
                <a:off x="587035" y="67929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0" name="Google Shape;700;p22"/>
              <p:cNvSpPr/>
              <p:nvPr/>
            </p:nvSpPr>
            <p:spPr>
              <a:xfrm>
                <a:off x="515667" y="750660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1" name="Google Shape;701;p22"/>
              <p:cNvSpPr/>
              <p:nvPr/>
            </p:nvSpPr>
            <p:spPr>
              <a:xfrm>
                <a:off x="444300" y="822027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2" name="Google Shape;702;p22"/>
              <p:cNvSpPr/>
              <p:nvPr/>
            </p:nvSpPr>
            <p:spPr>
              <a:xfrm>
                <a:off x="954368" y="196512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3" name="Google Shape;703;p22"/>
              <p:cNvSpPr/>
              <p:nvPr/>
            </p:nvSpPr>
            <p:spPr>
              <a:xfrm>
                <a:off x="885100" y="267879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4" name="Google Shape;704;p22"/>
              <p:cNvSpPr/>
              <p:nvPr/>
            </p:nvSpPr>
            <p:spPr>
              <a:xfrm>
                <a:off x="813732" y="337148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5" name="Google Shape;705;p22"/>
              <p:cNvSpPr/>
              <p:nvPr/>
            </p:nvSpPr>
            <p:spPr>
              <a:xfrm>
                <a:off x="742364" y="408515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6" name="Google Shape;706;p22"/>
              <p:cNvSpPr/>
              <p:nvPr/>
            </p:nvSpPr>
            <p:spPr>
              <a:xfrm>
                <a:off x="670997" y="47988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7" name="Google Shape;707;p22"/>
              <p:cNvSpPr/>
              <p:nvPr/>
            </p:nvSpPr>
            <p:spPr>
              <a:xfrm>
                <a:off x="599629" y="5512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8" name="Google Shape;708;p22"/>
              <p:cNvSpPr/>
              <p:nvPr/>
            </p:nvSpPr>
            <p:spPr>
              <a:xfrm>
                <a:off x="528262" y="622618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9" name="Google Shape;709;p22"/>
              <p:cNvSpPr/>
              <p:nvPr/>
            </p:nvSpPr>
            <p:spPr>
              <a:xfrm>
                <a:off x="456894" y="693985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0" name="Google Shape;710;p22"/>
              <p:cNvSpPr/>
              <p:nvPr/>
            </p:nvSpPr>
            <p:spPr>
              <a:xfrm>
                <a:off x="389725" y="765353"/>
                <a:ext cx="420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1" name="Google Shape;711;p22"/>
              <p:cNvSpPr/>
              <p:nvPr/>
            </p:nvSpPr>
            <p:spPr>
              <a:xfrm>
                <a:off x="899793" y="139837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2" name="Google Shape;712;p22"/>
              <p:cNvSpPr/>
              <p:nvPr/>
            </p:nvSpPr>
            <p:spPr>
              <a:xfrm>
                <a:off x="828425" y="211205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3" name="Google Shape;713;p22"/>
              <p:cNvSpPr/>
              <p:nvPr/>
            </p:nvSpPr>
            <p:spPr>
              <a:xfrm>
                <a:off x="754959" y="280473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4" name="Google Shape;714;p22"/>
              <p:cNvSpPr/>
              <p:nvPr/>
            </p:nvSpPr>
            <p:spPr>
              <a:xfrm>
                <a:off x="683591" y="35184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5" name="Google Shape;715;p22"/>
              <p:cNvSpPr/>
              <p:nvPr/>
            </p:nvSpPr>
            <p:spPr>
              <a:xfrm>
                <a:off x="612224" y="421109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6" name="Google Shape;716;p22"/>
              <p:cNvSpPr/>
              <p:nvPr/>
            </p:nvSpPr>
            <p:spPr>
              <a:xfrm>
                <a:off x="542955" y="492477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7" name="Google Shape;717;p22"/>
              <p:cNvSpPr/>
              <p:nvPr/>
            </p:nvSpPr>
            <p:spPr>
              <a:xfrm>
                <a:off x="471587" y="56384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8" name="Google Shape;718;p22"/>
              <p:cNvSpPr/>
              <p:nvPr/>
            </p:nvSpPr>
            <p:spPr>
              <a:xfrm>
                <a:off x="400220" y="63521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9" name="Google Shape;719;p22"/>
              <p:cNvSpPr/>
              <p:nvPr/>
            </p:nvSpPr>
            <p:spPr>
              <a:xfrm>
                <a:off x="328852" y="7065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0" name="Google Shape;720;p22"/>
              <p:cNvSpPr/>
              <p:nvPr/>
            </p:nvSpPr>
            <p:spPr>
              <a:xfrm>
                <a:off x="841020" y="81064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1" name="Google Shape;721;p22"/>
              <p:cNvSpPr/>
              <p:nvPr/>
            </p:nvSpPr>
            <p:spPr>
              <a:xfrm>
                <a:off x="767553" y="1503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2" name="Google Shape;722;p22"/>
              <p:cNvSpPr/>
              <p:nvPr/>
            </p:nvSpPr>
            <p:spPr>
              <a:xfrm>
                <a:off x="696185" y="22170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3" name="Google Shape;723;p22"/>
              <p:cNvSpPr/>
              <p:nvPr/>
            </p:nvSpPr>
            <p:spPr>
              <a:xfrm>
                <a:off x="626917" y="293068"/>
                <a:ext cx="461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4" name="Google Shape;724;p22"/>
              <p:cNvSpPr/>
              <p:nvPr/>
            </p:nvSpPr>
            <p:spPr>
              <a:xfrm>
                <a:off x="555549" y="36443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5" name="Google Shape;725;p22"/>
              <p:cNvSpPr/>
              <p:nvPr/>
            </p:nvSpPr>
            <p:spPr>
              <a:xfrm>
                <a:off x="484182" y="435803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6" name="Google Shape;726;p22"/>
              <p:cNvSpPr/>
              <p:nvPr/>
            </p:nvSpPr>
            <p:spPr>
              <a:xfrm>
                <a:off x="412814" y="507170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7" name="Google Shape;727;p22"/>
              <p:cNvSpPr/>
              <p:nvPr/>
            </p:nvSpPr>
            <p:spPr>
              <a:xfrm>
                <a:off x="341447" y="576439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8" name="Google Shape;728;p22"/>
              <p:cNvSpPr/>
              <p:nvPr/>
            </p:nvSpPr>
            <p:spPr>
              <a:xfrm>
                <a:off x="270079" y="64780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9" name="Google Shape;729;p22"/>
              <p:cNvSpPr/>
              <p:nvPr/>
            </p:nvSpPr>
            <p:spPr>
              <a:xfrm>
                <a:off x="782246" y="22291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0" name="Google Shape;730;p22"/>
              <p:cNvSpPr/>
              <p:nvPr/>
            </p:nvSpPr>
            <p:spPr>
              <a:xfrm>
                <a:off x="710879" y="9365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1" name="Google Shape;731;p22"/>
              <p:cNvSpPr/>
              <p:nvPr/>
            </p:nvSpPr>
            <p:spPr>
              <a:xfrm>
                <a:off x="641610" y="167125"/>
                <a:ext cx="44100" cy="420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2" name="Google Shape;732;p22"/>
              <p:cNvSpPr/>
              <p:nvPr/>
            </p:nvSpPr>
            <p:spPr>
              <a:xfrm>
                <a:off x="570243" y="236393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3" name="Google Shape;733;p22"/>
              <p:cNvSpPr/>
              <p:nvPr/>
            </p:nvSpPr>
            <p:spPr>
              <a:xfrm>
                <a:off x="496776" y="30566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4" name="Google Shape;734;p22"/>
              <p:cNvSpPr/>
              <p:nvPr/>
            </p:nvSpPr>
            <p:spPr>
              <a:xfrm>
                <a:off x="425408" y="37703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5" name="Google Shape;735;p22"/>
              <p:cNvSpPr/>
              <p:nvPr/>
            </p:nvSpPr>
            <p:spPr>
              <a:xfrm>
                <a:off x="356140" y="448397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6" name="Google Shape;736;p22"/>
              <p:cNvSpPr/>
              <p:nvPr/>
            </p:nvSpPr>
            <p:spPr>
              <a:xfrm>
                <a:off x="284772" y="519765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7" name="Google Shape;737;p22"/>
              <p:cNvSpPr/>
              <p:nvPr/>
            </p:nvSpPr>
            <p:spPr>
              <a:xfrm>
                <a:off x="213405" y="591132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8" name="Google Shape;738;p22"/>
              <p:cNvSpPr/>
              <p:nvPr/>
            </p:nvSpPr>
            <p:spPr>
              <a:xfrm>
                <a:off x="723473" y="-3648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9" name="Google Shape;739;p22"/>
              <p:cNvSpPr/>
              <p:nvPr/>
            </p:nvSpPr>
            <p:spPr>
              <a:xfrm>
                <a:off x="652105" y="3488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0" name="Google Shape;740;p22"/>
              <p:cNvSpPr/>
              <p:nvPr/>
            </p:nvSpPr>
            <p:spPr>
              <a:xfrm>
                <a:off x="582837" y="108352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1" name="Google Shape;741;p22"/>
              <p:cNvSpPr/>
              <p:nvPr/>
            </p:nvSpPr>
            <p:spPr>
              <a:xfrm>
                <a:off x="511469" y="179719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2" name="Google Shape;742;p22"/>
              <p:cNvSpPr/>
              <p:nvPr/>
            </p:nvSpPr>
            <p:spPr>
              <a:xfrm>
                <a:off x="440102" y="248988"/>
                <a:ext cx="461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3" name="Google Shape;743;p22"/>
              <p:cNvSpPr/>
              <p:nvPr/>
            </p:nvSpPr>
            <p:spPr>
              <a:xfrm>
                <a:off x="368734" y="31825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4" name="Google Shape;744;p22"/>
              <p:cNvSpPr/>
              <p:nvPr/>
            </p:nvSpPr>
            <p:spPr>
              <a:xfrm>
                <a:off x="297367" y="38962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5" name="Google Shape;745;p22"/>
              <p:cNvSpPr/>
              <p:nvPr/>
            </p:nvSpPr>
            <p:spPr>
              <a:xfrm>
                <a:off x="225999" y="46099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6" name="Google Shape;746;p22"/>
              <p:cNvSpPr/>
              <p:nvPr/>
            </p:nvSpPr>
            <p:spPr>
              <a:xfrm>
                <a:off x="154631" y="532359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7" name="Google Shape;747;p22"/>
              <p:cNvSpPr/>
              <p:nvPr/>
            </p:nvSpPr>
            <p:spPr>
              <a:xfrm>
                <a:off x="664700" y="-93157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8" name="Google Shape;748;p22"/>
              <p:cNvSpPr/>
              <p:nvPr/>
            </p:nvSpPr>
            <p:spPr>
              <a:xfrm>
                <a:off x="593332" y="-2388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9" name="Google Shape;749;p22"/>
              <p:cNvSpPr/>
              <p:nvPr/>
            </p:nvSpPr>
            <p:spPr>
              <a:xfrm>
                <a:off x="524064" y="47479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0" name="Google Shape;750;p22"/>
              <p:cNvSpPr/>
              <p:nvPr/>
            </p:nvSpPr>
            <p:spPr>
              <a:xfrm>
                <a:off x="452696" y="1188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1" name="Google Shape;751;p22"/>
              <p:cNvSpPr/>
              <p:nvPr/>
            </p:nvSpPr>
            <p:spPr>
              <a:xfrm>
                <a:off x="381328" y="19021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2" name="Google Shape;752;p22"/>
              <p:cNvSpPr/>
              <p:nvPr/>
            </p:nvSpPr>
            <p:spPr>
              <a:xfrm>
                <a:off x="312060" y="263681"/>
                <a:ext cx="441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3" name="Google Shape;753;p22"/>
              <p:cNvSpPr/>
              <p:nvPr/>
            </p:nvSpPr>
            <p:spPr>
              <a:xfrm>
                <a:off x="238593" y="332950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4" name="Google Shape;754;p22"/>
              <p:cNvSpPr/>
              <p:nvPr/>
            </p:nvSpPr>
            <p:spPr>
              <a:xfrm>
                <a:off x="167226" y="404317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5" name="Google Shape;755;p22"/>
              <p:cNvSpPr/>
              <p:nvPr/>
            </p:nvSpPr>
            <p:spPr>
              <a:xfrm>
                <a:off x="97957" y="47358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6" name="Google Shape;756;p22"/>
              <p:cNvSpPr/>
              <p:nvPr/>
            </p:nvSpPr>
            <p:spPr>
              <a:xfrm>
                <a:off x="608025" y="-15193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7" name="Google Shape;757;p22"/>
              <p:cNvSpPr/>
              <p:nvPr/>
            </p:nvSpPr>
            <p:spPr>
              <a:xfrm>
                <a:off x="536658" y="-80562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8" name="Google Shape;758;p22"/>
              <p:cNvSpPr/>
              <p:nvPr/>
            </p:nvSpPr>
            <p:spPr>
              <a:xfrm>
                <a:off x="465290" y="-919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9" name="Google Shape;759;p22"/>
              <p:cNvSpPr/>
              <p:nvPr/>
            </p:nvSpPr>
            <p:spPr>
              <a:xfrm>
                <a:off x="393923" y="62173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0" name="Google Shape;760;p22"/>
              <p:cNvSpPr/>
              <p:nvPr/>
            </p:nvSpPr>
            <p:spPr>
              <a:xfrm>
                <a:off x="322555" y="13144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1" name="Google Shape;761;p22"/>
              <p:cNvSpPr/>
              <p:nvPr/>
            </p:nvSpPr>
            <p:spPr>
              <a:xfrm>
                <a:off x="255386" y="204908"/>
                <a:ext cx="420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2" name="Google Shape;762;p22"/>
              <p:cNvSpPr/>
              <p:nvPr/>
            </p:nvSpPr>
            <p:spPr>
              <a:xfrm>
                <a:off x="184018" y="276275"/>
                <a:ext cx="42000" cy="44100"/>
              </a:xfrm>
              <a:prstGeom prst="ellipse">
                <a:avLst/>
              </a:pr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3" name="Google Shape;763;p22"/>
              <p:cNvSpPr/>
              <p:nvPr/>
            </p:nvSpPr>
            <p:spPr>
              <a:xfrm>
                <a:off x="110552" y="34554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4" name="Google Shape;764;p22"/>
              <p:cNvSpPr/>
              <p:nvPr/>
            </p:nvSpPr>
            <p:spPr>
              <a:xfrm>
                <a:off x="39184" y="41691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765" name="Google Shape;765;p22"/>
            <p:cNvGrpSpPr/>
            <p:nvPr/>
          </p:nvGrpSpPr>
          <p:grpSpPr>
            <a:xfrm flipH="1">
              <a:off x="8329138" y="-639686"/>
              <a:ext cx="1507871" cy="1510263"/>
              <a:chOff x="39184" y="-151930"/>
              <a:chExt cx="1309825" cy="1311903"/>
            </a:xfrm>
          </p:grpSpPr>
          <p:sp>
            <p:nvSpPr>
              <p:cNvPr id="766" name="Google Shape;766;p22"/>
              <p:cNvSpPr/>
              <p:nvPr/>
            </p:nvSpPr>
            <p:spPr>
              <a:xfrm>
                <a:off x="1304909" y="544953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7" name="Google Shape;767;p22"/>
              <p:cNvSpPr/>
              <p:nvPr/>
            </p:nvSpPr>
            <p:spPr>
              <a:xfrm>
                <a:off x="1231442" y="614221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8" name="Google Shape;768;p22"/>
              <p:cNvSpPr/>
              <p:nvPr/>
            </p:nvSpPr>
            <p:spPr>
              <a:xfrm>
                <a:off x="1160075" y="68558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9" name="Google Shape;769;p22"/>
              <p:cNvSpPr/>
              <p:nvPr/>
            </p:nvSpPr>
            <p:spPr>
              <a:xfrm>
                <a:off x="1088707" y="756956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0" name="Google Shape;770;p22"/>
              <p:cNvSpPr/>
              <p:nvPr/>
            </p:nvSpPr>
            <p:spPr>
              <a:xfrm>
                <a:off x="1019439" y="828324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1" name="Google Shape;771;p22"/>
              <p:cNvSpPr/>
              <p:nvPr/>
            </p:nvSpPr>
            <p:spPr>
              <a:xfrm>
                <a:off x="948072" y="89969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2" name="Google Shape;772;p22"/>
              <p:cNvSpPr/>
              <p:nvPr/>
            </p:nvSpPr>
            <p:spPr>
              <a:xfrm>
                <a:off x="876704" y="96896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3" name="Google Shape;773;p22"/>
              <p:cNvSpPr/>
              <p:nvPr/>
            </p:nvSpPr>
            <p:spPr>
              <a:xfrm>
                <a:off x="805336" y="104032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4" name="Google Shape;774;p22"/>
              <p:cNvSpPr/>
              <p:nvPr/>
            </p:nvSpPr>
            <p:spPr>
              <a:xfrm>
                <a:off x="733969" y="111169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5" name="Google Shape;775;p22"/>
              <p:cNvSpPr/>
              <p:nvPr/>
            </p:nvSpPr>
            <p:spPr>
              <a:xfrm>
                <a:off x="1244036" y="4861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6" name="Google Shape;776;p22"/>
              <p:cNvSpPr/>
              <p:nvPr/>
            </p:nvSpPr>
            <p:spPr>
              <a:xfrm>
                <a:off x="1174769" y="557547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7" name="Google Shape;777;p22"/>
              <p:cNvSpPr/>
              <p:nvPr/>
            </p:nvSpPr>
            <p:spPr>
              <a:xfrm>
                <a:off x="1105499" y="628915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8" name="Google Shape;778;p22"/>
              <p:cNvSpPr/>
              <p:nvPr/>
            </p:nvSpPr>
            <p:spPr>
              <a:xfrm>
                <a:off x="1034132" y="700282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9" name="Google Shape;779;p22"/>
              <p:cNvSpPr/>
              <p:nvPr/>
            </p:nvSpPr>
            <p:spPr>
              <a:xfrm>
                <a:off x="960666" y="7695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0" name="Google Shape;780;p22"/>
              <p:cNvSpPr/>
              <p:nvPr/>
            </p:nvSpPr>
            <p:spPr>
              <a:xfrm>
                <a:off x="889298" y="84091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1" name="Google Shape;781;p22"/>
              <p:cNvSpPr/>
              <p:nvPr/>
            </p:nvSpPr>
            <p:spPr>
              <a:xfrm>
                <a:off x="817931" y="91228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2" name="Google Shape;782;p22"/>
              <p:cNvSpPr/>
              <p:nvPr/>
            </p:nvSpPr>
            <p:spPr>
              <a:xfrm>
                <a:off x="748662" y="983653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3" name="Google Shape;783;p22"/>
              <p:cNvSpPr/>
              <p:nvPr/>
            </p:nvSpPr>
            <p:spPr>
              <a:xfrm>
                <a:off x="677294" y="1052922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4" name="Google Shape;784;p22"/>
              <p:cNvSpPr/>
              <p:nvPr/>
            </p:nvSpPr>
            <p:spPr>
              <a:xfrm>
                <a:off x="1187363" y="427407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5" name="Google Shape;785;p22"/>
              <p:cNvSpPr/>
              <p:nvPr/>
            </p:nvSpPr>
            <p:spPr>
              <a:xfrm>
                <a:off x="1115995" y="49877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6" name="Google Shape;786;p22"/>
              <p:cNvSpPr/>
              <p:nvPr/>
            </p:nvSpPr>
            <p:spPr>
              <a:xfrm>
                <a:off x="1046726" y="572240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7" name="Google Shape;787;p22"/>
              <p:cNvSpPr/>
              <p:nvPr/>
            </p:nvSpPr>
            <p:spPr>
              <a:xfrm>
                <a:off x="975359" y="643608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8" name="Google Shape;788;p22"/>
              <p:cNvSpPr/>
              <p:nvPr/>
            </p:nvSpPr>
            <p:spPr>
              <a:xfrm>
                <a:off x="901893" y="71077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9" name="Google Shape;789;p22"/>
              <p:cNvSpPr/>
              <p:nvPr/>
            </p:nvSpPr>
            <p:spPr>
              <a:xfrm>
                <a:off x="832623" y="782145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0" name="Google Shape;790;p22"/>
              <p:cNvSpPr/>
              <p:nvPr/>
            </p:nvSpPr>
            <p:spPr>
              <a:xfrm>
                <a:off x="761256" y="85351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1" name="Google Shape;791;p22"/>
              <p:cNvSpPr/>
              <p:nvPr/>
            </p:nvSpPr>
            <p:spPr>
              <a:xfrm>
                <a:off x="689888" y="92488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2" name="Google Shape;792;p22"/>
              <p:cNvSpPr/>
              <p:nvPr/>
            </p:nvSpPr>
            <p:spPr>
              <a:xfrm>
                <a:off x="618521" y="9962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3" name="Google Shape;793;p22"/>
              <p:cNvSpPr/>
              <p:nvPr/>
            </p:nvSpPr>
            <p:spPr>
              <a:xfrm>
                <a:off x="1128589" y="370732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4" name="Google Shape;794;p22"/>
              <p:cNvSpPr/>
              <p:nvPr/>
            </p:nvSpPr>
            <p:spPr>
              <a:xfrm>
                <a:off x="1057221" y="44000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5" name="Google Shape;795;p22"/>
              <p:cNvSpPr/>
              <p:nvPr/>
            </p:nvSpPr>
            <p:spPr>
              <a:xfrm>
                <a:off x="985854" y="51136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6" name="Google Shape;796;p22"/>
              <p:cNvSpPr/>
              <p:nvPr/>
            </p:nvSpPr>
            <p:spPr>
              <a:xfrm>
                <a:off x="916585" y="58273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7" name="Google Shape;797;p22"/>
              <p:cNvSpPr/>
              <p:nvPr/>
            </p:nvSpPr>
            <p:spPr>
              <a:xfrm>
                <a:off x="845218" y="654104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8" name="Google Shape;798;p22"/>
              <p:cNvSpPr/>
              <p:nvPr/>
            </p:nvSpPr>
            <p:spPr>
              <a:xfrm>
                <a:off x="775949" y="727570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9" name="Google Shape;799;p22"/>
              <p:cNvSpPr/>
              <p:nvPr/>
            </p:nvSpPr>
            <p:spPr>
              <a:xfrm>
                <a:off x="702483" y="796839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0" name="Google Shape;800;p22"/>
              <p:cNvSpPr/>
              <p:nvPr/>
            </p:nvSpPr>
            <p:spPr>
              <a:xfrm>
                <a:off x="631115" y="86610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1" name="Google Shape;801;p22"/>
              <p:cNvSpPr/>
              <p:nvPr/>
            </p:nvSpPr>
            <p:spPr>
              <a:xfrm>
                <a:off x="559747" y="93747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2" name="Google Shape;802;p22"/>
              <p:cNvSpPr/>
              <p:nvPr/>
            </p:nvSpPr>
            <p:spPr>
              <a:xfrm>
                <a:off x="1071915" y="311959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3" name="Google Shape;803;p22"/>
              <p:cNvSpPr/>
              <p:nvPr/>
            </p:nvSpPr>
            <p:spPr>
              <a:xfrm>
                <a:off x="1000547" y="38332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4" name="Google Shape;804;p22"/>
              <p:cNvSpPr/>
              <p:nvPr/>
            </p:nvSpPr>
            <p:spPr>
              <a:xfrm>
                <a:off x="929180" y="454694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6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5" name="Google Shape;805;p22"/>
              <p:cNvSpPr/>
              <p:nvPr/>
            </p:nvSpPr>
            <p:spPr>
              <a:xfrm>
                <a:off x="857812" y="523963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6" name="Google Shape;806;p22"/>
              <p:cNvSpPr/>
              <p:nvPr/>
            </p:nvSpPr>
            <p:spPr>
              <a:xfrm>
                <a:off x="786444" y="59533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7" name="Google Shape;807;p22"/>
              <p:cNvSpPr/>
              <p:nvPr/>
            </p:nvSpPr>
            <p:spPr>
              <a:xfrm>
                <a:off x="717176" y="668797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8" name="Google Shape;808;p22"/>
              <p:cNvSpPr/>
              <p:nvPr/>
            </p:nvSpPr>
            <p:spPr>
              <a:xfrm>
                <a:off x="647907" y="740164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09" name="Google Shape;809;p22"/>
              <p:cNvSpPr/>
              <p:nvPr/>
            </p:nvSpPr>
            <p:spPr>
              <a:xfrm>
                <a:off x="574441" y="8094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0" name="Google Shape;810;p22"/>
              <p:cNvSpPr/>
              <p:nvPr/>
            </p:nvSpPr>
            <p:spPr>
              <a:xfrm>
                <a:off x="503073" y="880800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1" name="Google Shape;811;p22"/>
              <p:cNvSpPr/>
              <p:nvPr/>
            </p:nvSpPr>
            <p:spPr>
              <a:xfrm>
                <a:off x="1013141" y="25318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2" name="Google Shape;812;p22"/>
              <p:cNvSpPr/>
              <p:nvPr/>
            </p:nvSpPr>
            <p:spPr>
              <a:xfrm>
                <a:off x="941774" y="324553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3" name="Google Shape;813;p22"/>
              <p:cNvSpPr/>
              <p:nvPr/>
            </p:nvSpPr>
            <p:spPr>
              <a:xfrm>
                <a:off x="870406" y="395921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4" name="Google Shape;814;p22"/>
              <p:cNvSpPr/>
              <p:nvPr/>
            </p:nvSpPr>
            <p:spPr>
              <a:xfrm>
                <a:off x="799039" y="46728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5" name="Google Shape;815;p22"/>
              <p:cNvSpPr/>
              <p:nvPr/>
            </p:nvSpPr>
            <p:spPr>
              <a:xfrm>
                <a:off x="729770" y="538656"/>
                <a:ext cx="461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6" name="Google Shape;816;p22"/>
              <p:cNvSpPr/>
              <p:nvPr/>
            </p:nvSpPr>
            <p:spPr>
              <a:xfrm>
                <a:off x="658403" y="60792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7" name="Google Shape;817;p22"/>
              <p:cNvSpPr/>
              <p:nvPr/>
            </p:nvSpPr>
            <p:spPr>
              <a:xfrm>
                <a:off x="587035" y="67929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8" name="Google Shape;818;p22"/>
              <p:cNvSpPr/>
              <p:nvPr/>
            </p:nvSpPr>
            <p:spPr>
              <a:xfrm>
                <a:off x="515667" y="750660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19" name="Google Shape;819;p22"/>
              <p:cNvSpPr/>
              <p:nvPr/>
            </p:nvSpPr>
            <p:spPr>
              <a:xfrm>
                <a:off x="444300" y="822027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0" name="Google Shape;820;p22"/>
              <p:cNvSpPr/>
              <p:nvPr/>
            </p:nvSpPr>
            <p:spPr>
              <a:xfrm>
                <a:off x="954368" y="196512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1" name="Google Shape;821;p22"/>
              <p:cNvSpPr/>
              <p:nvPr/>
            </p:nvSpPr>
            <p:spPr>
              <a:xfrm>
                <a:off x="885100" y="267879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2" name="Google Shape;822;p22"/>
              <p:cNvSpPr/>
              <p:nvPr/>
            </p:nvSpPr>
            <p:spPr>
              <a:xfrm>
                <a:off x="813732" y="337148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3" name="Google Shape;823;p22"/>
              <p:cNvSpPr/>
              <p:nvPr/>
            </p:nvSpPr>
            <p:spPr>
              <a:xfrm>
                <a:off x="742364" y="408515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4" name="Google Shape;824;p22"/>
              <p:cNvSpPr/>
              <p:nvPr/>
            </p:nvSpPr>
            <p:spPr>
              <a:xfrm>
                <a:off x="670997" y="47988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5" name="Google Shape;825;p22"/>
              <p:cNvSpPr/>
              <p:nvPr/>
            </p:nvSpPr>
            <p:spPr>
              <a:xfrm>
                <a:off x="599629" y="5512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6" name="Google Shape;826;p22"/>
              <p:cNvSpPr/>
              <p:nvPr/>
            </p:nvSpPr>
            <p:spPr>
              <a:xfrm>
                <a:off x="528262" y="622618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7" name="Google Shape;827;p22"/>
              <p:cNvSpPr/>
              <p:nvPr/>
            </p:nvSpPr>
            <p:spPr>
              <a:xfrm>
                <a:off x="456894" y="693985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8" name="Google Shape;828;p22"/>
              <p:cNvSpPr/>
              <p:nvPr/>
            </p:nvSpPr>
            <p:spPr>
              <a:xfrm>
                <a:off x="389725" y="765353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9" name="Google Shape;829;p22"/>
              <p:cNvSpPr/>
              <p:nvPr/>
            </p:nvSpPr>
            <p:spPr>
              <a:xfrm>
                <a:off x="899793" y="139837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0" name="Google Shape;830;p22"/>
              <p:cNvSpPr/>
              <p:nvPr/>
            </p:nvSpPr>
            <p:spPr>
              <a:xfrm>
                <a:off x="828425" y="211205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1" name="Google Shape;831;p22"/>
              <p:cNvSpPr/>
              <p:nvPr/>
            </p:nvSpPr>
            <p:spPr>
              <a:xfrm>
                <a:off x="754959" y="280473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2" name="Google Shape;832;p22"/>
              <p:cNvSpPr/>
              <p:nvPr/>
            </p:nvSpPr>
            <p:spPr>
              <a:xfrm>
                <a:off x="683591" y="35184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3" name="Google Shape;833;p22"/>
              <p:cNvSpPr/>
              <p:nvPr/>
            </p:nvSpPr>
            <p:spPr>
              <a:xfrm>
                <a:off x="612224" y="421109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4" name="Google Shape;834;p22"/>
              <p:cNvSpPr/>
              <p:nvPr/>
            </p:nvSpPr>
            <p:spPr>
              <a:xfrm>
                <a:off x="542955" y="492477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5" name="Google Shape;835;p22"/>
              <p:cNvSpPr/>
              <p:nvPr/>
            </p:nvSpPr>
            <p:spPr>
              <a:xfrm>
                <a:off x="471587" y="56384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6" name="Google Shape;836;p22"/>
              <p:cNvSpPr/>
              <p:nvPr/>
            </p:nvSpPr>
            <p:spPr>
              <a:xfrm>
                <a:off x="400220" y="63521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7" name="Google Shape;837;p22"/>
              <p:cNvSpPr/>
              <p:nvPr/>
            </p:nvSpPr>
            <p:spPr>
              <a:xfrm>
                <a:off x="328852" y="7065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8" name="Google Shape;838;p22"/>
              <p:cNvSpPr/>
              <p:nvPr/>
            </p:nvSpPr>
            <p:spPr>
              <a:xfrm>
                <a:off x="841020" y="81064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9" name="Google Shape;839;p22"/>
              <p:cNvSpPr/>
              <p:nvPr/>
            </p:nvSpPr>
            <p:spPr>
              <a:xfrm>
                <a:off x="767553" y="1503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0" name="Google Shape;840;p22"/>
              <p:cNvSpPr/>
              <p:nvPr/>
            </p:nvSpPr>
            <p:spPr>
              <a:xfrm>
                <a:off x="696185" y="22170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1" name="Google Shape;841;p22"/>
              <p:cNvSpPr/>
              <p:nvPr/>
            </p:nvSpPr>
            <p:spPr>
              <a:xfrm>
                <a:off x="626917" y="293068"/>
                <a:ext cx="461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2" name="Google Shape;842;p22"/>
              <p:cNvSpPr/>
              <p:nvPr/>
            </p:nvSpPr>
            <p:spPr>
              <a:xfrm>
                <a:off x="555549" y="36443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3" name="Google Shape;843;p22"/>
              <p:cNvSpPr/>
              <p:nvPr/>
            </p:nvSpPr>
            <p:spPr>
              <a:xfrm>
                <a:off x="484182" y="435803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4" name="Google Shape;844;p22"/>
              <p:cNvSpPr/>
              <p:nvPr/>
            </p:nvSpPr>
            <p:spPr>
              <a:xfrm>
                <a:off x="412814" y="507170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5" name="Google Shape;845;p22"/>
              <p:cNvSpPr/>
              <p:nvPr/>
            </p:nvSpPr>
            <p:spPr>
              <a:xfrm>
                <a:off x="341447" y="576439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6" name="Google Shape;846;p22"/>
              <p:cNvSpPr/>
              <p:nvPr/>
            </p:nvSpPr>
            <p:spPr>
              <a:xfrm>
                <a:off x="270079" y="64780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7" name="Google Shape;847;p22"/>
              <p:cNvSpPr/>
              <p:nvPr/>
            </p:nvSpPr>
            <p:spPr>
              <a:xfrm>
                <a:off x="782246" y="22291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8" name="Google Shape;848;p22"/>
              <p:cNvSpPr/>
              <p:nvPr/>
            </p:nvSpPr>
            <p:spPr>
              <a:xfrm>
                <a:off x="710879" y="9365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9" name="Google Shape;849;p22"/>
              <p:cNvSpPr/>
              <p:nvPr/>
            </p:nvSpPr>
            <p:spPr>
              <a:xfrm>
                <a:off x="641610" y="167125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0" name="Google Shape;850;p22"/>
              <p:cNvSpPr/>
              <p:nvPr/>
            </p:nvSpPr>
            <p:spPr>
              <a:xfrm>
                <a:off x="570243" y="236393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1" name="Google Shape;851;p22"/>
              <p:cNvSpPr/>
              <p:nvPr/>
            </p:nvSpPr>
            <p:spPr>
              <a:xfrm>
                <a:off x="496776" y="30566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2" name="Google Shape;852;p22"/>
              <p:cNvSpPr/>
              <p:nvPr/>
            </p:nvSpPr>
            <p:spPr>
              <a:xfrm>
                <a:off x="425408" y="37703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3" name="Google Shape;853;p22"/>
              <p:cNvSpPr/>
              <p:nvPr/>
            </p:nvSpPr>
            <p:spPr>
              <a:xfrm>
                <a:off x="356140" y="448397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4" name="Google Shape;854;p22"/>
              <p:cNvSpPr/>
              <p:nvPr/>
            </p:nvSpPr>
            <p:spPr>
              <a:xfrm>
                <a:off x="284772" y="519765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5" name="Google Shape;855;p22"/>
              <p:cNvSpPr/>
              <p:nvPr/>
            </p:nvSpPr>
            <p:spPr>
              <a:xfrm>
                <a:off x="213405" y="591132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6" name="Google Shape;856;p22"/>
              <p:cNvSpPr/>
              <p:nvPr/>
            </p:nvSpPr>
            <p:spPr>
              <a:xfrm>
                <a:off x="723473" y="-3648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7" name="Google Shape;857;p22"/>
              <p:cNvSpPr/>
              <p:nvPr/>
            </p:nvSpPr>
            <p:spPr>
              <a:xfrm>
                <a:off x="652105" y="3488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8" name="Google Shape;858;p22"/>
              <p:cNvSpPr/>
              <p:nvPr/>
            </p:nvSpPr>
            <p:spPr>
              <a:xfrm>
                <a:off x="582837" y="108352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9" name="Google Shape;859;p22"/>
              <p:cNvSpPr/>
              <p:nvPr/>
            </p:nvSpPr>
            <p:spPr>
              <a:xfrm>
                <a:off x="511469" y="179719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0" name="Google Shape;860;p22"/>
              <p:cNvSpPr/>
              <p:nvPr/>
            </p:nvSpPr>
            <p:spPr>
              <a:xfrm>
                <a:off x="440102" y="248988"/>
                <a:ext cx="461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1" name="Google Shape;861;p22"/>
              <p:cNvSpPr/>
              <p:nvPr/>
            </p:nvSpPr>
            <p:spPr>
              <a:xfrm>
                <a:off x="368734" y="31825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2" name="Google Shape;862;p22"/>
              <p:cNvSpPr/>
              <p:nvPr/>
            </p:nvSpPr>
            <p:spPr>
              <a:xfrm>
                <a:off x="297367" y="38962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3" name="Google Shape;863;p22"/>
              <p:cNvSpPr/>
              <p:nvPr/>
            </p:nvSpPr>
            <p:spPr>
              <a:xfrm>
                <a:off x="225999" y="46099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4" name="Google Shape;864;p22"/>
              <p:cNvSpPr/>
              <p:nvPr/>
            </p:nvSpPr>
            <p:spPr>
              <a:xfrm>
                <a:off x="154631" y="532359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5" name="Google Shape;865;p22"/>
              <p:cNvSpPr/>
              <p:nvPr/>
            </p:nvSpPr>
            <p:spPr>
              <a:xfrm>
                <a:off x="664700" y="-93157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6" name="Google Shape;866;p22"/>
              <p:cNvSpPr/>
              <p:nvPr/>
            </p:nvSpPr>
            <p:spPr>
              <a:xfrm>
                <a:off x="593332" y="-2388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7" name="Google Shape;867;p22"/>
              <p:cNvSpPr/>
              <p:nvPr/>
            </p:nvSpPr>
            <p:spPr>
              <a:xfrm>
                <a:off x="524064" y="47479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8" name="Google Shape;868;p22"/>
              <p:cNvSpPr/>
              <p:nvPr/>
            </p:nvSpPr>
            <p:spPr>
              <a:xfrm>
                <a:off x="452696" y="1188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9" name="Google Shape;869;p22"/>
              <p:cNvSpPr/>
              <p:nvPr/>
            </p:nvSpPr>
            <p:spPr>
              <a:xfrm>
                <a:off x="381328" y="19021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0" name="Google Shape;870;p22"/>
              <p:cNvSpPr/>
              <p:nvPr/>
            </p:nvSpPr>
            <p:spPr>
              <a:xfrm>
                <a:off x="312060" y="263681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1" name="Google Shape;871;p22"/>
              <p:cNvSpPr/>
              <p:nvPr/>
            </p:nvSpPr>
            <p:spPr>
              <a:xfrm>
                <a:off x="238593" y="332950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2" name="Google Shape;872;p22"/>
              <p:cNvSpPr/>
              <p:nvPr/>
            </p:nvSpPr>
            <p:spPr>
              <a:xfrm>
                <a:off x="167226" y="404317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3" name="Google Shape;873;p22"/>
              <p:cNvSpPr/>
              <p:nvPr/>
            </p:nvSpPr>
            <p:spPr>
              <a:xfrm>
                <a:off x="97957" y="47358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4" name="Google Shape;874;p22"/>
              <p:cNvSpPr/>
              <p:nvPr/>
            </p:nvSpPr>
            <p:spPr>
              <a:xfrm>
                <a:off x="608025" y="-15193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5" name="Google Shape;875;p22"/>
              <p:cNvSpPr/>
              <p:nvPr/>
            </p:nvSpPr>
            <p:spPr>
              <a:xfrm>
                <a:off x="536658" y="-80562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6" name="Google Shape;876;p22"/>
              <p:cNvSpPr/>
              <p:nvPr/>
            </p:nvSpPr>
            <p:spPr>
              <a:xfrm>
                <a:off x="465290" y="-919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7" name="Google Shape;877;p22"/>
              <p:cNvSpPr/>
              <p:nvPr/>
            </p:nvSpPr>
            <p:spPr>
              <a:xfrm>
                <a:off x="393923" y="62173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8" name="Google Shape;878;p22"/>
              <p:cNvSpPr/>
              <p:nvPr/>
            </p:nvSpPr>
            <p:spPr>
              <a:xfrm>
                <a:off x="322555" y="13144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9" name="Google Shape;879;p22"/>
              <p:cNvSpPr/>
              <p:nvPr/>
            </p:nvSpPr>
            <p:spPr>
              <a:xfrm>
                <a:off x="255386" y="204908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80" name="Google Shape;880;p22"/>
              <p:cNvSpPr/>
              <p:nvPr/>
            </p:nvSpPr>
            <p:spPr>
              <a:xfrm>
                <a:off x="184018" y="276275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81" name="Google Shape;881;p22"/>
              <p:cNvSpPr/>
              <p:nvPr/>
            </p:nvSpPr>
            <p:spPr>
              <a:xfrm>
                <a:off x="110552" y="34554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82" name="Google Shape;882;p22"/>
              <p:cNvSpPr/>
              <p:nvPr/>
            </p:nvSpPr>
            <p:spPr>
              <a:xfrm>
                <a:off x="39184" y="41691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p23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8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Google Shape;886;p24"/>
          <p:cNvSpPr txBox="1">
            <a:spLocks noGrp="1"/>
          </p:cNvSpPr>
          <p:nvPr>
            <p:ph type="subTitle" idx="1"/>
          </p:nvPr>
        </p:nvSpPr>
        <p:spPr>
          <a:xfrm>
            <a:off x="720075" y="2912750"/>
            <a:ext cx="3998100" cy="86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87" name="Google Shape;887;p24"/>
          <p:cNvSpPr txBox="1">
            <a:spLocks noGrp="1"/>
          </p:cNvSpPr>
          <p:nvPr>
            <p:ph type="title"/>
          </p:nvPr>
        </p:nvSpPr>
        <p:spPr>
          <a:xfrm>
            <a:off x="720000" y="1362350"/>
            <a:ext cx="3998100" cy="155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888" name="Google Shape;888;p24"/>
          <p:cNvGrpSpPr/>
          <p:nvPr/>
        </p:nvGrpSpPr>
        <p:grpSpPr>
          <a:xfrm>
            <a:off x="-684423" y="-1789571"/>
            <a:ext cx="10430492" cy="7512343"/>
            <a:chOff x="-684423" y="-1789571"/>
            <a:chExt cx="10430492" cy="7512343"/>
          </a:xfrm>
        </p:grpSpPr>
        <p:grpSp>
          <p:nvGrpSpPr>
            <p:cNvPr id="889" name="Google Shape;889;p24"/>
            <p:cNvGrpSpPr/>
            <p:nvPr/>
          </p:nvGrpSpPr>
          <p:grpSpPr>
            <a:xfrm>
              <a:off x="7144492" y="3147242"/>
              <a:ext cx="2300520" cy="2575530"/>
              <a:chOff x="3238240" y="323850"/>
              <a:chExt cx="1739919" cy="1947912"/>
            </a:xfrm>
          </p:grpSpPr>
          <p:sp>
            <p:nvSpPr>
              <p:cNvPr id="890" name="Google Shape;890;p24"/>
              <p:cNvSpPr/>
              <p:nvPr/>
            </p:nvSpPr>
            <p:spPr>
              <a:xfrm>
                <a:off x="3238240" y="323850"/>
                <a:ext cx="1654154" cy="1947912"/>
              </a:xfrm>
              <a:custGeom>
                <a:avLst/>
                <a:gdLst/>
                <a:ahLst/>
                <a:cxnLst/>
                <a:rect l="l" t="t" r="r" b="b"/>
                <a:pathLst>
                  <a:path w="50016" h="58876" extrusionOk="0">
                    <a:moveTo>
                      <a:pt x="50016" y="49881"/>
                    </a:moveTo>
                    <a:lnTo>
                      <a:pt x="135" y="0"/>
                    </a:lnTo>
                    <a:lnTo>
                      <a:pt x="0" y="29959"/>
                    </a:lnTo>
                    <a:lnTo>
                      <a:pt x="26668" y="56627"/>
                    </a:lnTo>
                    <a:cubicBezTo>
                      <a:pt x="28107" y="58067"/>
                      <a:pt x="30060" y="58876"/>
                      <a:pt x="32096" y="58876"/>
                    </a:cubicBezTo>
                    <a:lnTo>
                      <a:pt x="49927" y="58876"/>
                    </a:lnTo>
                    <a:lnTo>
                      <a:pt x="50016" y="49881"/>
                    </a:lnTo>
                    <a:close/>
                  </a:path>
                </a:pathLst>
              </a:custGeom>
              <a:solidFill>
                <a:srgbClr val="A7B3B2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1" name="Google Shape;891;p24"/>
              <p:cNvSpPr/>
              <p:nvPr/>
            </p:nvSpPr>
            <p:spPr>
              <a:xfrm>
                <a:off x="4036753" y="947738"/>
                <a:ext cx="941406" cy="657233"/>
              </a:xfrm>
              <a:custGeom>
                <a:avLst/>
                <a:gdLst/>
                <a:ahLst/>
                <a:cxnLst/>
                <a:rect l="l" t="t" r="r" b="b"/>
                <a:pathLst>
                  <a:path w="28452" h="19847" extrusionOk="0">
                    <a:moveTo>
                      <a:pt x="0" y="5307"/>
                    </a:moveTo>
                    <a:lnTo>
                      <a:pt x="0" y="5307"/>
                    </a:lnTo>
                    <a:cubicBezTo>
                      <a:pt x="5307" y="0"/>
                      <a:pt x="13912" y="0"/>
                      <a:pt x="19219" y="5307"/>
                    </a:cubicBezTo>
                    <a:lnTo>
                      <a:pt x="28452" y="14540"/>
                    </a:lnTo>
                    <a:lnTo>
                      <a:pt x="28452" y="14540"/>
                    </a:lnTo>
                    <a:cubicBezTo>
                      <a:pt x="23144" y="19847"/>
                      <a:pt x="14540" y="19847"/>
                      <a:pt x="9232" y="14540"/>
                    </a:cubicBezTo>
                    <a:lnTo>
                      <a:pt x="0" y="5307"/>
                    </a:lnTo>
                    <a:close/>
                  </a:path>
                </a:pathLst>
              </a:custGeom>
              <a:solidFill>
                <a:srgbClr val="1C343C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2" name="Google Shape;892;p24"/>
              <p:cNvSpPr/>
              <p:nvPr/>
            </p:nvSpPr>
            <p:spPr>
              <a:xfrm>
                <a:off x="3724015" y="1260475"/>
                <a:ext cx="941406" cy="657233"/>
              </a:xfrm>
              <a:custGeom>
                <a:avLst/>
                <a:gdLst/>
                <a:ahLst/>
                <a:cxnLst/>
                <a:rect l="l" t="t" r="r" b="b"/>
                <a:pathLst>
                  <a:path w="28452" h="19847" extrusionOk="0">
                    <a:moveTo>
                      <a:pt x="0" y="5308"/>
                    </a:moveTo>
                    <a:lnTo>
                      <a:pt x="0" y="5308"/>
                    </a:lnTo>
                    <a:cubicBezTo>
                      <a:pt x="5308" y="0"/>
                      <a:pt x="13912" y="0"/>
                      <a:pt x="19220" y="5307"/>
                    </a:cubicBezTo>
                    <a:lnTo>
                      <a:pt x="28452" y="14540"/>
                    </a:lnTo>
                    <a:lnTo>
                      <a:pt x="28452" y="14540"/>
                    </a:lnTo>
                    <a:cubicBezTo>
                      <a:pt x="23145" y="19847"/>
                      <a:pt x="14540" y="19847"/>
                      <a:pt x="9233" y="14540"/>
                    </a:cubicBezTo>
                    <a:lnTo>
                      <a:pt x="0" y="5308"/>
                    </a:lnTo>
                    <a:close/>
                  </a:path>
                </a:pathLst>
              </a:custGeom>
              <a:solidFill>
                <a:srgbClr val="F0EBE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3" name="Google Shape;893;p24"/>
              <p:cNvSpPr/>
              <p:nvPr/>
            </p:nvSpPr>
            <p:spPr>
              <a:xfrm>
                <a:off x="4109778" y="1271588"/>
                <a:ext cx="403228" cy="403228"/>
              </a:xfrm>
              <a:custGeom>
                <a:avLst/>
                <a:gdLst/>
                <a:ahLst/>
                <a:cxnLst/>
                <a:rect l="l" t="t" r="r" b="b"/>
                <a:pathLst>
                  <a:path w="12207" h="12207" extrusionOk="0">
                    <a:moveTo>
                      <a:pt x="2664" y="9543"/>
                    </a:moveTo>
                    <a:cubicBezTo>
                      <a:pt x="5293" y="12173"/>
                      <a:pt x="9529" y="12207"/>
                      <a:pt x="12207" y="9655"/>
                    </a:cubicBezTo>
                    <a:lnTo>
                      <a:pt x="2552" y="0"/>
                    </a:lnTo>
                    <a:cubicBezTo>
                      <a:pt x="0" y="2678"/>
                      <a:pt x="34" y="6914"/>
                      <a:pt x="2664" y="9543"/>
                    </a:cubicBezTo>
                    <a:close/>
                  </a:path>
                </a:pathLst>
              </a:custGeom>
              <a:solidFill>
                <a:srgbClr val="1C343C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4" name="Google Shape;894;p24"/>
              <p:cNvSpPr/>
              <p:nvPr/>
            </p:nvSpPr>
            <p:spPr>
              <a:xfrm>
                <a:off x="4192328" y="1189038"/>
                <a:ext cx="403225" cy="403225"/>
              </a:xfrm>
              <a:custGeom>
                <a:avLst/>
                <a:gdLst/>
                <a:ahLst/>
                <a:cxnLst/>
                <a:rect l="l" t="t" r="r" b="b"/>
                <a:pathLst>
                  <a:path w="12206" h="12206" extrusionOk="0">
                    <a:moveTo>
                      <a:pt x="9543" y="2663"/>
                    </a:moveTo>
                    <a:cubicBezTo>
                      <a:pt x="6913" y="34"/>
                      <a:pt x="2677" y="0"/>
                      <a:pt x="0" y="2551"/>
                    </a:cubicBezTo>
                    <a:lnTo>
                      <a:pt x="9655" y="12206"/>
                    </a:lnTo>
                    <a:cubicBezTo>
                      <a:pt x="12206" y="9529"/>
                      <a:pt x="12172" y="5293"/>
                      <a:pt x="9543" y="2663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95" name="Google Shape;895;p24"/>
            <p:cNvSpPr/>
            <p:nvPr/>
          </p:nvSpPr>
          <p:spPr>
            <a:xfrm>
              <a:off x="-684423" y="-1789571"/>
              <a:ext cx="2187200" cy="2575531"/>
            </a:xfrm>
            <a:custGeom>
              <a:avLst/>
              <a:gdLst/>
              <a:ahLst/>
              <a:cxnLst/>
              <a:rect l="l" t="t" r="r" b="b"/>
              <a:pathLst>
                <a:path w="50016" h="58876" extrusionOk="0">
                  <a:moveTo>
                    <a:pt x="50016" y="49881"/>
                  </a:moveTo>
                  <a:lnTo>
                    <a:pt x="135" y="0"/>
                  </a:lnTo>
                  <a:lnTo>
                    <a:pt x="0" y="29959"/>
                  </a:lnTo>
                  <a:lnTo>
                    <a:pt x="26668" y="56627"/>
                  </a:lnTo>
                  <a:cubicBezTo>
                    <a:pt x="28107" y="58067"/>
                    <a:pt x="30060" y="58876"/>
                    <a:pt x="32096" y="58876"/>
                  </a:cubicBezTo>
                  <a:lnTo>
                    <a:pt x="49927" y="58876"/>
                  </a:lnTo>
                  <a:lnTo>
                    <a:pt x="50016" y="49881"/>
                  </a:ln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896" name="Google Shape;896;p24"/>
            <p:cNvGrpSpPr/>
            <p:nvPr/>
          </p:nvGrpSpPr>
          <p:grpSpPr>
            <a:xfrm flipH="1">
              <a:off x="8238198" y="-570847"/>
              <a:ext cx="1507871" cy="1510263"/>
              <a:chOff x="39184" y="-151930"/>
              <a:chExt cx="1309825" cy="1311903"/>
            </a:xfrm>
          </p:grpSpPr>
          <p:sp>
            <p:nvSpPr>
              <p:cNvPr id="897" name="Google Shape;897;p24"/>
              <p:cNvSpPr/>
              <p:nvPr/>
            </p:nvSpPr>
            <p:spPr>
              <a:xfrm>
                <a:off x="1304909" y="544953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8" name="Google Shape;898;p24"/>
              <p:cNvSpPr/>
              <p:nvPr/>
            </p:nvSpPr>
            <p:spPr>
              <a:xfrm>
                <a:off x="1231442" y="614221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9" name="Google Shape;899;p24"/>
              <p:cNvSpPr/>
              <p:nvPr/>
            </p:nvSpPr>
            <p:spPr>
              <a:xfrm>
                <a:off x="1160075" y="68558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0" name="Google Shape;900;p24"/>
              <p:cNvSpPr/>
              <p:nvPr/>
            </p:nvSpPr>
            <p:spPr>
              <a:xfrm>
                <a:off x="1088707" y="756956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1" name="Google Shape;901;p24"/>
              <p:cNvSpPr/>
              <p:nvPr/>
            </p:nvSpPr>
            <p:spPr>
              <a:xfrm>
                <a:off x="1019439" y="828324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2" name="Google Shape;902;p24"/>
              <p:cNvSpPr/>
              <p:nvPr/>
            </p:nvSpPr>
            <p:spPr>
              <a:xfrm>
                <a:off x="948072" y="89969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3" name="Google Shape;903;p24"/>
              <p:cNvSpPr/>
              <p:nvPr/>
            </p:nvSpPr>
            <p:spPr>
              <a:xfrm>
                <a:off x="876704" y="96896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4" name="Google Shape;904;p24"/>
              <p:cNvSpPr/>
              <p:nvPr/>
            </p:nvSpPr>
            <p:spPr>
              <a:xfrm>
                <a:off x="805336" y="104032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5" name="Google Shape;905;p24"/>
              <p:cNvSpPr/>
              <p:nvPr/>
            </p:nvSpPr>
            <p:spPr>
              <a:xfrm>
                <a:off x="733969" y="111169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6" name="Google Shape;906;p24"/>
              <p:cNvSpPr/>
              <p:nvPr/>
            </p:nvSpPr>
            <p:spPr>
              <a:xfrm>
                <a:off x="1244036" y="4861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7" name="Google Shape;907;p24"/>
              <p:cNvSpPr/>
              <p:nvPr/>
            </p:nvSpPr>
            <p:spPr>
              <a:xfrm>
                <a:off x="1174769" y="557547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8" name="Google Shape;908;p24"/>
              <p:cNvSpPr/>
              <p:nvPr/>
            </p:nvSpPr>
            <p:spPr>
              <a:xfrm>
                <a:off x="1105499" y="628915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9" name="Google Shape;909;p24"/>
              <p:cNvSpPr/>
              <p:nvPr/>
            </p:nvSpPr>
            <p:spPr>
              <a:xfrm>
                <a:off x="1034132" y="700282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0" name="Google Shape;910;p24"/>
              <p:cNvSpPr/>
              <p:nvPr/>
            </p:nvSpPr>
            <p:spPr>
              <a:xfrm>
                <a:off x="960666" y="7695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1" name="Google Shape;911;p24"/>
              <p:cNvSpPr/>
              <p:nvPr/>
            </p:nvSpPr>
            <p:spPr>
              <a:xfrm>
                <a:off x="889298" y="84091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2" name="Google Shape;912;p24"/>
              <p:cNvSpPr/>
              <p:nvPr/>
            </p:nvSpPr>
            <p:spPr>
              <a:xfrm>
                <a:off x="817931" y="91228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3" name="Google Shape;913;p24"/>
              <p:cNvSpPr/>
              <p:nvPr/>
            </p:nvSpPr>
            <p:spPr>
              <a:xfrm>
                <a:off x="748662" y="983653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4" name="Google Shape;914;p24"/>
              <p:cNvSpPr/>
              <p:nvPr/>
            </p:nvSpPr>
            <p:spPr>
              <a:xfrm>
                <a:off x="677294" y="1052922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5" name="Google Shape;915;p24"/>
              <p:cNvSpPr/>
              <p:nvPr/>
            </p:nvSpPr>
            <p:spPr>
              <a:xfrm>
                <a:off x="1187363" y="427407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6" name="Google Shape;916;p24"/>
              <p:cNvSpPr/>
              <p:nvPr/>
            </p:nvSpPr>
            <p:spPr>
              <a:xfrm>
                <a:off x="1115995" y="49877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7" name="Google Shape;917;p24"/>
              <p:cNvSpPr/>
              <p:nvPr/>
            </p:nvSpPr>
            <p:spPr>
              <a:xfrm>
                <a:off x="1046726" y="572240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8" name="Google Shape;918;p24"/>
              <p:cNvSpPr/>
              <p:nvPr/>
            </p:nvSpPr>
            <p:spPr>
              <a:xfrm>
                <a:off x="975359" y="643608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9" name="Google Shape;919;p24"/>
              <p:cNvSpPr/>
              <p:nvPr/>
            </p:nvSpPr>
            <p:spPr>
              <a:xfrm>
                <a:off x="901893" y="71077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6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0" name="Google Shape;920;p24"/>
              <p:cNvSpPr/>
              <p:nvPr/>
            </p:nvSpPr>
            <p:spPr>
              <a:xfrm>
                <a:off x="832623" y="782145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1" name="Google Shape;921;p24"/>
              <p:cNvSpPr/>
              <p:nvPr/>
            </p:nvSpPr>
            <p:spPr>
              <a:xfrm>
                <a:off x="761256" y="85351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2" name="Google Shape;922;p24"/>
              <p:cNvSpPr/>
              <p:nvPr/>
            </p:nvSpPr>
            <p:spPr>
              <a:xfrm>
                <a:off x="689888" y="92488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3" name="Google Shape;923;p24"/>
              <p:cNvSpPr/>
              <p:nvPr/>
            </p:nvSpPr>
            <p:spPr>
              <a:xfrm>
                <a:off x="618521" y="9962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4" name="Google Shape;924;p24"/>
              <p:cNvSpPr/>
              <p:nvPr/>
            </p:nvSpPr>
            <p:spPr>
              <a:xfrm>
                <a:off x="1128589" y="370732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5" name="Google Shape;925;p24"/>
              <p:cNvSpPr/>
              <p:nvPr/>
            </p:nvSpPr>
            <p:spPr>
              <a:xfrm>
                <a:off x="1057221" y="44000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6" name="Google Shape;926;p24"/>
              <p:cNvSpPr/>
              <p:nvPr/>
            </p:nvSpPr>
            <p:spPr>
              <a:xfrm>
                <a:off x="985854" y="51136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7" name="Google Shape;927;p24"/>
              <p:cNvSpPr/>
              <p:nvPr/>
            </p:nvSpPr>
            <p:spPr>
              <a:xfrm>
                <a:off x="916585" y="58273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8" name="Google Shape;928;p24"/>
              <p:cNvSpPr/>
              <p:nvPr/>
            </p:nvSpPr>
            <p:spPr>
              <a:xfrm>
                <a:off x="845218" y="654104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9" name="Google Shape;929;p24"/>
              <p:cNvSpPr/>
              <p:nvPr/>
            </p:nvSpPr>
            <p:spPr>
              <a:xfrm>
                <a:off x="775949" y="727570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0" name="Google Shape;930;p24"/>
              <p:cNvSpPr/>
              <p:nvPr/>
            </p:nvSpPr>
            <p:spPr>
              <a:xfrm>
                <a:off x="702483" y="796839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1" name="Google Shape;931;p24"/>
              <p:cNvSpPr/>
              <p:nvPr/>
            </p:nvSpPr>
            <p:spPr>
              <a:xfrm>
                <a:off x="631115" y="86610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2" name="Google Shape;932;p24"/>
              <p:cNvSpPr/>
              <p:nvPr/>
            </p:nvSpPr>
            <p:spPr>
              <a:xfrm>
                <a:off x="559747" y="93747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3" name="Google Shape;933;p24"/>
              <p:cNvSpPr/>
              <p:nvPr/>
            </p:nvSpPr>
            <p:spPr>
              <a:xfrm>
                <a:off x="1071915" y="311959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4" name="Google Shape;934;p24"/>
              <p:cNvSpPr/>
              <p:nvPr/>
            </p:nvSpPr>
            <p:spPr>
              <a:xfrm>
                <a:off x="1000547" y="383327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5" name="Google Shape;935;p24"/>
              <p:cNvSpPr/>
              <p:nvPr/>
            </p:nvSpPr>
            <p:spPr>
              <a:xfrm>
                <a:off x="929180" y="454694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6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6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6" name="Google Shape;936;p24"/>
              <p:cNvSpPr/>
              <p:nvPr/>
            </p:nvSpPr>
            <p:spPr>
              <a:xfrm>
                <a:off x="857812" y="523963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7" name="Google Shape;937;p24"/>
              <p:cNvSpPr/>
              <p:nvPr/>
            </p:nvSpPr>
            <p:spPr>
              <a:xfrm>
                <a:off x="786444" y="595330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8" name="Google Shape;938;p24"/>
              <p:cNvSpPr/>
              <p:nvPr/>
            </p:nvSpPr>
            <p:spPr>
              <a:xfrm>
                <a:off x="717176" y="668797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9" name="Google Shape;939;p24"/>
              <p:cNvSpPr/>
              <p:nvPr/>
            </p:nvSpPr>
            <p:spPr>
              <a:xfrm>
                <a:off x="647907" y="740164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0" name="Google Shape;940;p24"/>
              <p:cNvSpPr/>
              <p:nvPr/>
            </p:nvSpPr>
            <p:spPr>
              <a:xfrm>
                <a:off x="574441" y="8094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1" name="Google Shape;941;p24"/>
              <p:cNvSpPr/>
              <p:nvPr/>
            </p:nvSpPr>
            <p:spPr>
              <a:xfrm>
                <a:off x="503073" y="880800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899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899" y="194"/>
                    </a:cubicBezTo>
                    <a:cubicBezTo>
                      <a:pt x="1094" y="389"/>
                      <a:pt x="1094" y="705"/>
                      <a:pt x="899" y="899"/>
                    </a:cubicBezTo>
                    <a:cubicBezTo>
                      <a:pt x="705" y="1094"/>
                      <a:pt x="389" y="1094"/>
                      <a:pt x="194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2" name="Google Shape;942;p24"/>
              <p:cNvSpPr/>
              <p:nvPr/>
            </p:nvSpPr>
            <p:spPr>
              <a:xfrm>
                <a:off x="1013141" y="25318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3" name="Google Shape;943;p24"/>
              <p:cNvSpPr/>
              <p:nvPr/>
            </p:nvSpPr>
            <p:spPr>
              <a:xfrm>
                <a:off x="941774" y="324553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4" name="Google Shape;944;p24"/>
              <p:cNvSpPr/>
              <p:nvPr/>
            </p:nvSpPr>
            <p:spPr>
              <a:xfrm>
                <a:off x="870406" y="395921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5" name="Google Shape;945;p24"/>
              <p:cNvSpPr/>
              <p:nvPr/>
            </p:nvSpPr>
            <p:spPr>
              <a:xfrm>
                <a:off x="799039" y="467288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6" name="Google Shape;946;p24"/>
              <p:cNvSpPr/>
              <p:nvPr/>
            </p:nvSpPr>
            <p:spPr>
              <a:xfrm>
                <a:off x="729770" y="538656"/>
                <a:ext cx="461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7" name="Google Shape;947;p24"/>
              <p:cNvSpPr/>
              <p:nvPr/>
            </p:nvSpPr>
            <p:spPr>
              <a:xfrm>
                <a:off x="658403" y="60792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8" name="Google Shape;948;p24"/>
              <p:cNvSpPr/>
              <p:nvPr/>
            </p:nvSpPr>
            <p:spPr>
              <a:xfrm>
                <a:off x="587035" y="67929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49" name="Google Shape;949;p24"/>
              <p:cNvSpPr/>
              <p:nvPr/>
            </p:nvSpPr>
            <p:spPr>
              <a:xfrm>
                <a:off x="515667" y="750660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0" name="Google Shape;950;p24"/>
              <p:cNvSpPr/>
              <p:nvPr/>
            </p:nvSpPr>
            <p:spPr>
              <a:xfrm>
                <a:off x="444300" y="822027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1" name="Google Shape;951;p24"/>
              <p:cNvSpPr/>
              <p:nvPr/>
            </p:nvSpPr>
            <p:spPr>
              <a:xfrm>
                <a:off x="954368" y="196512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2" name="Google Shape;952;p24"/>
              <p:cNvSpPr/>
              <p:nvPr/>
            </p:nvSpPr>
            <p:spPr>
              <a:xfrm>
                <a:off x="885100" y="267879"/>
                <a:ext cx="461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3" name="Google Shape;953;p24"/>
              <p:cNvSpPr/>
              <p:nvPr/>
            </p:nvSpPr>
            <p:spPr>
              <a:xfrm>
                <a:off x="813732" y="337148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4" name="Google Shape;954;p24"/>
              <p:cNvSpPr/>
              <p:nvPr/>
            </p:nvSpPr>
            <p:spPr>
              <a:xfrm>
                <a:off x="742364" y="408515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5" name="Google Shape;955;p24"/>
              <p:cNvSpPr/>
              <p:nvPr/>
            </p:nvSpPr>
            <p:spPr>
              <a:xfrm>
                <a:off x="670997" y="47988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6" name="Google Shape;956;p24"/>
              <p:cNvSpPr/>
              <p:nvPr/>
            </p:nvSpPr>
            <p:spPr>
              <a:xfrm>
                <a:off x="599629" y="55125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7" name="Google Shape;957;p24"/>
              <p:cNvSpPr/>
              <p:nvPr/>
            </p:nvSpPr>
            <p:spPr>
              <a:xfrm>
                <a:off x="528262" y="622618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8" name="Google Shape;958;p24"/>
              <p:cNvSpPr/>
              <p:nvPr/>
            </p:nvSpPr>
            <p:spPr>
              <a:xfrm>
                <a:off x="456894" y="693985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59" name="Google Shape;959;p24"/>
              <p:cNvSpPr/>
              <p:nvPr/>
            </p:nvSpPr>
            <p:spPr>
              <a:xfrm>
                <a:off x="389725" y="765353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0" name="Google Shape;960;p24"/>
              <p:cNvSpPr/>
              <p:nvPr/>
            </p:nvSpPr>
            <p:spPr>
              <a:xfrm>
                <a:off x="899793" y="139837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1" name="Google Shape;961;p24"/>
              <p:cNvSpPr/>
              <p:nvPr/>
            </p:nvSpPr>
            <p:spPr>
              <a:xfrm>
                <a:off x="828425" y="211205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2" name="Google Shape;962;p24"/>
              <p:cNvSpPr/>
              <p:nvPr/>
            </p:nvSpPr>
            <p:spPr>
              <a:xfrm>
                <a:off x="754959" y="280473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3" name="Google Shape;963;p24"/>
              <p:cNvSpPr/>
              <p:nvPr/>
            </p:nvSpPr>
            <p:spPr>
              <a:xfrm>
                <a:off x="683591" y="351841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4" name="Google Shape;964;p24"/>
              <p:cNvSpPr/>
              <p:nvPr/>
            </p:nvSpPr>
            <p:spPr>
              <a:xfrm>
                <a:off x="612224" y="421109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5" name="Google Shape;965;p24"/>
              <p:cNvSpPr/>
              <p:nvPr/>
            </p:nvSpPr>
            <p:spPr>
              <a:xfrm>
                <a:off x="542955" y="492477"/>
                <a:ext cx="461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6" name="Google Shape;966;p24"/>
              <p:cNvSpPr/>
              <p:nvPr/>
            </p:nvSpPr>
            <p:spPr>
              <a:xfrm>
                <a:off x="471587" y="563845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899"/>
                    </a:cubicBezTo>
                    <a:cubicBezTo>
                      <a:pt x="705" y="1094"/>
                      <a:pt x="389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7" name="Google Shape;967;p24"/>
              <p:cNvSpPr/>
              <p:nvPr/>
            </p:nvSpPr>
            <p:spPr>
              <a:xfrm>
                <a:off x="400220" y="63521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8" name="Google Shape;968;p24"/>
              <p:cNvSpPr/>
              <p:nvPr/>
            </p:nvSpPr>
            <p:spPr>
              <a:xfrm>
                <a:off x="328852" y="70658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69" name="Google Shape;969;p24"/>
              <p:cNvSpPr/>
              <p:nvPr/>
            </p:nvSpPr>
            <p:spPr>
              <a:xfrm>
                <a:off x="841020" y="81064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0" name="Google Shape;970;p24"/>
              <p:cNvSpPr/>
              <p:nvPr/>
            </p:nvSpPr>
            <p:spPr>
              <a:xfrm>
                <a:off x="767553" y="150333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1" name="Google Shape;971;p24"/>
              <p:cNvSpPr/>
              <p:nvPr/>
            </p:nvSpPr>
            <p:spPr>
              <a:xfrm>
                <a:off x="696185" y="22170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2" name="Google Shape;972;p24"/>
              <p:cNvSpPr/>
              <p:nvPr/>
            </p:nvSpPr>
            <p:spPr>
              <a:xfrm>
                <a:off x="626917" y="293068"/>
                <a:ext cx="461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3" name="Google Shape;973;p24"/>
              <p:cNvSpPr/>
              <p:nvPr/>
            </p:nvSpPr>
            <p:spPr>
              <a:xfrm>
                <a:off x="555549" y="36443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4" name="Google Shape;974;p24"/>
              <p:cNvSpPr/>
              <p:nvPr/>
            </p:nvSpPr>
            <p:spPr>
              <a:xfrm>
                <a:off x="484182" y="435803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5" name="Google Shape;975;p24"/>
              <p:cNvSpPr/>
              <p:nvPr/>
            </p:nvSpPr>
            <p:spPr>
              <a:xfrm>
                <a:off x="412814" y="507170"/>
                <a:ext cx="482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6" name="Google Shape;976;p24"/>
              <p:cNvSpPr/>
              <p:nvPr/>
            </p:nvSpPr>
            <p:spPr>
              <a:xfrm>
                <a:off x="341447" y="576439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7" name="Google Shape;977;p24"/>
              <p:cNvSpPr/>
              <p:nvPr/>
            </p:nvSpPr>
            <p:spPr>
              <a:xfrm>
                <a:off x="270079" y="64780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8" name="Google Shape;978;p24"/>
              <p:cNvSpPr/>
              <p:nvPr/>
            </p:nvSpPr>
            <p:spPr>
              <a:xfrm>
                <a:off x="782246" y="22291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9" name="Google Shape;979;p24"/>
              <p:cNvSpPr/>
              <p:nvPr/>
            </p:nvSpPr>
            <p:spPr>
              <a:xfrm>
                <a:off x="710879" y="93658"/>
                <a:ext cx="48278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89"/>
                      <a:pt x="1094" y="705"/>
                      <a:pt x="899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0" name="Google Shape;980;p24"/>
              <p:cNvSpPr/>
              <p:nvPr/>
            </p:nvSpPr>
            <p:spPr>
              <a:xfrm>
                <a:off x="641610" y="167125"/>
                <a:ext cx="44100" cy="420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1" name="Google Shape;981;p24"/>
              <p:cNvSpPr/>
              <p:nvPr/>
            </p:nvSpPr>
            <p:spPr>
              <a:xfrm>
                <a:off x="570243" y="236393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2" name="Google Shape;982;p24"/>
              <p:cNvSpPr/>
              <p:nvPr/>
            </p:nvSpPr>
            <p:spPr>
              <a:xfrm>
                <a:off x="496776" y="305662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3" name="Google Shape;983;p24"/>
              <p:cNvSpPr/>
              <p:nvPr/>
            </p:nvSpPr>
            <p:spPr>
              <a:xfrm>
                <a:off x="425408" y="377030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4" name="Google Shape;984;p24"/>
              <p:cNvSpPr/>
              <p:nvPr/>
            </p:nvSpPr>
            <p:spPr>
              <a:xfrm>
                <a:off x="356140" y="448397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5" name="Google Shape;985;p24"/>
              <p:cNvSpPr/>
              <p:nvPr/>
            </p:nvSpPr>
            <p:spPr>
              <a:xfrm>
                <a:off x="284772" y="519765"/>
                <a:ext cx="461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6" name="Google Shape;986;p24"/>
              <p:cNvSpPr/>
              <p:nvPr/>
            </p:nvSpPr>
            <p:spPr>
              <a:xfrm>
                <a:off x="213405" y="591132"/>
                <a:ext cx="48278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4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4"/>
                    </a:cubicBezTo>
                    <a:cubicBezTo>
                      <a:pt x="389" y="0"/>
                      <a:pt x="705" y="0"/>
                      <a:pt x="900" y="194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4"/>
                      <a:pt x="389" y="1094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7" name="Google Shape;987;p24"/>
              <p:cNvSpPr/>
              <p:nvPr/>
            </p:nvSpPr>
            <p:spPr>
              <a:xfrm>
                <a:off x="723473" y="-36482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8" name="Google Shape;988;p24"/>
              <p:cNvSpPr/>
              <p:nvPr/>
            </p:nvSpPr>
            <p:spPr>
              <a:xfrm>
                <a:off x="652105" y="34885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9" name="Google Shape;989;p24"/>
              <p:cNvSpPr/>
              <p:nvPr/>
            </p:nvSpPr>
            <p:spPr>
              <a:xfrm>
                <a:off x="582837" y="108352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0" name="Google Shape;990;p24"/>
              <p:cNvSpPr/>
              <p:nvPr/>
            </p:nvSpPr>
            <p:spPr>
              <a:xfrm>
                <a:off x="511469" y="179719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1" name="Google Shape;991;p24"/>
              <p:cNvSpPr/>
              <p:nvPr/>
            </p:nvSpPr>
            <p:spPr>
              <a:xfrm>
                <a:off x="440102" y="248988"/>
                <a:ext cx="46179" cy="461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2" name="Google Shape;992;p24"/>
              <p:cNvSpPr/>
              <p:nvPr/>
            </p:nvSpPr>
            <p:spPr>
              <a:xfrm>
                <a:off x="368734" y="318256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3" name="Google Shape;993;p24"/>
              <p:cNvSpPr/>
              <p:nvPr/>
            </p:nvSpPr>
            <p:spPr>
              <a:xfrm>
                <a:off x="297367" y="389624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4" name="Google Shape;994;p24"/>
              <p:cNvSpPr/>
              <p:nvPr/>
            </p:nvSpPr>
            <p:spPr>
              <a:xfrm>
                <a:off x="225999" y="46099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5" name="Google Shape;995;p24"/>
              <p:cNvSpPr/>
              <p:nvPr/>
            </p:nvSpPr>
            <p:spPr>
              <a:xfrm>
                <a:off x="154631" y="532359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6" name="Google Shape;996;p24"/>
              <p:cNvSpPr/>
              <p:nvPr/>
            </p:nvSpPr>
            <p:spPr>
              <a:xfrm>
                <a:off x="664700" y="-93157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7" name="Google Shape;997;p24"/>
              <p:cNvSpPr/>
              <p:nvPr/>
            </p:nvSpPr>
            <p:spPr>
              <a:xfrm>
                <a:off x="593332" y="-23888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8" name="Google Shape;998;p24"/>
              <p:cNvSpPr/>
              <p:nvPr/>
            </p:nvSpPr>
            <p:spPr>
              <a:xfrm>
                <a:off x="524064" y="47479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9" name="Google Shape;999;p24"/>
              <p:cNvSpPr/>
              <p:nvPr/>
            </p:nvSpPr>
            <p:spPr>
              <a:xfrm>
                <a:off x="452696" y="118847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0" name="Google Shape;1000;p24"/>
              <p:cNvSpPr/>
              <p:nvPr/>
            </p:nvSpPr>
            <p:spPr>
              <a:xfrm>
                <a:off x="381328" y="19021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6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1" name="Google Shape;1001;p24"/>
              <p:cNvSpPr/>
              <p:nvPr/>
            </p:nvSpPr>
            <p:spPr>
              <a:xfrm>
                <a:off x="312060" y="263681"/>
                <a:ext cx="441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2" name="Google Shape;1002;p24"/>
              <p:cNvSpPr/>
              <p:nvPr/>
            </p:nvSpPr>
            <p:spPr>
              <a:xfrm>
                <a:off x="238593" y="332950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90"/>
                      <a:pt x="1094" y="706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3" name="Google Shape;1003;p24"/>
              <p:cNvSpPr/>
              <p:nvPr/>
            </p:nvSpPr>
            <p:spPr>
              <a:xfrm>
                <a:off x="167226" y="404317"/>
                <a:ext cx="48279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89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4" name="Google Shape;1004;p24"/>
              <p:cNvSpPr/>
              <p:nvPr/>
            </p:nvSpPr>
            <p:spPr>
              <a:xfrm>
                <a:off x="97957" y="473586"/>
                <a:ext cx="461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5"/>
                      <a:pt x="0" y="390"/>
                      <a:pt x="195" y="195"/>
                    </a:cubicBezTo>
                    <a:cubicBezTo>
                      <a:pt x="390" y="0"/>
                      <a:pt x="705" y="0"/>
                      <a:pt x="900" y="195"/>
                    </a:cubicBezTo>
                    <a:cubicBezTo>
                      <a:pt x="1095" y="390"/>
                      <a:pt x="1095" y="705"/>
                      <a:pt x="900" y="900"/>
                    </a:cubicBezTo>
                    <a:cubicBezTo>
                      <a:pt x="705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5" name="Google Shape;1005;p24"/>
              <p:cNvSpPr/>
              <p:nvPr/>
            </p:nvSpPr>
            <p:spPr>
              <a:xfrm>
                <a:off x="608025" y="-151930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900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900"/>
                    </a:cubicBezTo>
                    <a:cubicBezTo>
                      <a:pt x="705" y="1094"/>
                      <a:pt x="390" y="1094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6" name="Google Shape;1006;p24"/>
              <p:cNvSpPr/>
              <p:nvPr/>
            </p:nvSpPr>
            <p:spPr>
              <a:xfrm>
                <a:off x="536658" y="-80562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7" name="Google Shape;1007;p24"/>
              <p:cNvSpPr/>
              <p:nvPr/>
            </p:nvSpPr>
            <p:spPr>
              <a:xfrm>
                <a:off x="465290" y="-9195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8" name="Google Shape;1008;p24"/>
              <p:cNvSpPr/>
              <p:nvPr/>
            </p:nvSpPr>
            <p:spPr>
              <a:xfrm>
                <a:off x="393923" y="62173"/>
                <a:ext cx="48278" cy="461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90"/>
                      <a:pt x="194" y="195"/>
                    </a:cubicBezTo>
                    <a:cubicBezTo>
                      <a:pt x="389" y="0"/>
                      <a:pt x="705" y="0"/>
                      <a:pt x="899" y="195"/>
                    </a:cubicBezTo>
                    <a:cubicBezTo>
                      <a:pt x="1094" y="390"/>
                      <a:pt x="1094" y="705"/>
                      <a:pt x="899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9" name="Google Shape;1009;p24"/>
              <p:cNvSpPr/>
              <p:nvPr/>
            </p:nvSpPr>
            <p:spPr>
              <a:xfrm>
                <a:off x="322555" y="131441"/>
                <a:ext cx="48278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1095" extrusionOk="0">
                    <a:moveTo>
                      <a:pt x="194" y="900"/>
                    </a:moveTo>
                    <a:cubicBezTo>
                      <a:pt x="0" y="705"/>
                      <a:pt x="0" y="389"/>
                      <a:pt x="194" y="195"/>
                    </a:cubicBezTo>
                    <a:cubicBezTo>
                      <a:pt x="389" y="0"/>
                      <a:pt x="705" y="0"/>
                      <a:pt x="900" y="195"/>
                    </a:cubicBezTo>
                    <a:cubicBezTo>
                      <a:pt x="1094" y="389"/>
                      <a:pt x="1094" y="705"/>
                      <a:pt x="900" y="900"/>
                    </a:cubicBezTo>
                    <a:cubicBezTo>
                      <a:pt x="705" y="1095"/>
                      <a:pt x="389" y="1095"/>
                      <a:pt x="194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10" name="Google Shape;1010;p24"/>
              <p:cNvSpPr/>
              <p:nvPr/>
            </p:nvSpPr>
            <p:spPr>
              <a:xfrm>
                <a:off x="255386" y="204908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11" name="Google Shape;1011;p24"/>
              <p:cNvSpPr/>
              <p:nvPr/>
            </p:nvSpPr>
            <p:spPr>
              <a:xfrm>
                <a:off x="184018" y="276275"/>
                <a:ext cx="42000" cy="44100"/>
              </a:xfrm>
              <a:prstGeom prst="ellipse">
                <a:avLst/>
              </a:pr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12" name="Google Shape;1012;p24"/>
              <p:cNvSpPr/>
              <p:nvPr/>
            </p:nvSpPr>
            <p:spPr>
              <a:xfrm>
                <a:off x="110552" y="345544"/>
                <a:ext cx="48279" cy="48278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4" extrusionOk="0">
                    <a:moveTo>
                      <a:pt x="195" y="899"/>
                    </a:moveTo>
                    <a:cubicBezTo>
                      <a:pt x="0" y="705"/>
                      <a:pt x="0" y="389"/>
                      <a:pt x="195" y="194"/>
                    </a:cubicBezTo>
                    <a:cubicBezTo>
                      <a:pt x="390" y="0"/>
                      <a:pt x="705" y="0"/>
                      <a:pt x="900" y="194"/>
                    </a:cubicBezTo>
                    <a:cubicBezTo>
                      <a:pt x="1095" y="389"/>
                      <a:pt x="1095" y="705"/>
                      <a:pt x="900" y="899"/>
                    </a:cubicBezTo>
                    <a:cubicBezTo>
                      <a:pt x="705" y="1094"/>
                      <a:pt x="390" y="1094"/>
                      <a:pt x="195" y="899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13" name="Google Shape;1013;p24"/>
              <p:cNvSpPr/>
              <p:nvPr/>
            </p:nvSpPr>
            <p:spPr>
              <a:xfrm>
                <a:off x="39184" y="416911"/>
                <a:ext cx="48279" cy="48279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1095" extrusionOk="0">
                    <a:moveTo>
                      <a:pt x="195" y="900"/>
                    </a:moveTo>
                    <a:cubicBezTo>
                      <a:pt x="0" y="706"/>
                      <a:pt x="0" y="390"/>
                      <a:pt x="195" y="195"/>
                    </a:cubicBezTo>
                    <a:cubicBezTo>
                      <a:pt x="390" y="0"/>
                      <a:pt x="706" y="0"/>
                      <a:pt x="900" y="195"/>
                    </a:cubicBezTo>
                    <a:cubicBezTo>
                      <a:pt x="1095" y="390"/>
                      <a:pt x="1095" y="706"/>
                      <a:pt x="900" y="900"/>
                    </a:cubicBezTo>
                    <a:cubicBezTo>
                      <a:pt x="706" y="1095"/>
                      <a:pt x="390" y="1095"/>
                      <a:pt x="195" y="900"/>
                    </a:cubicBezTo>
                    <a:close/>
                  </a:path>
                </a:pathLst>
              </a:custGeom>
              <a:solidFill>
                <a:srgbClr val="E0B4A4"/>
              </a:solidFill>
              <a:ln>
                <a:noFill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0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5" name="Google Shape;1015;p25"/>
          <p:cNvSpPr>
            <a:spLocks noGrp="1"/>
          </p:cNvSpPr>
          <p:nvPr>
            <p:ph type="pic" idx="2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1016" name="Google Shape;1016;p25"/>
          <p:cNvSpPr txBox="1">
            <a:spLocks noGrp="1"/>
          </p:cNvSpPr>
          <p:nvPr>
            <p:ph type="title"/>
          </p:nvPr>
        </p:nvSpPr>
        <p:spPr>
          <a:xfrm>
            <a:off x="740550" y="3910025"/>
            <a:ext cx="7662900" cy="693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8" name="Google Shape;1018;p26"/>
          <p:cNvSpPr txBox="1">
            <a:spLocks noGrp="1"/>
          </p:cNvSpPr>
          <p:nvPr>
            <p:ph type="title" hasCustomPrompt="1"/>
          </p:nvPr>
        </p:nvSpPr>
        <p:spPr>
          <a:xfrm>
            <a:off x="1284000" y="1952850"/>
            <a:ext cx="6576000" cy="79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6000">
                <a:solidFill>
                  <a:schemeClr val="accen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019" name="Google Shape;1019;p26"/>
          <p:cNvSpPr txBox="1">
            <a:spLocks noGrp="1"/>
          </p:cNvSpPr>
          <p:nvPr>
            <p:ph type="subTitle" idx="1"/>
          </p:nvPr>
        </p:nvSpPr>
        <p:spPr>
          <a:xfrm>
            <a:off x="1284000" y="2816250"/>
            <a:ext cx="6576000" cy="3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2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2_1">
    <p:spTree>
      <p:nvGrpSpPr>
        <p:cNvPr id="1" name="Shape 10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2" name="Google Shape;1022;p28"/>
          <p:cNvSpPr txBox="1">
            <a:spLocks noGrp="1"/>
          </p:cNvSpPr>
          <p:nvPr>
            <p:ph type="subTitle" idx="1"/>
          </p:nvPr>
        </p:nvSpPr>
        <p:spPr>
          <a:xfrm>
            <a:off x="1252225" y="2336850"/>
            <a:ext cx="2867700" cy="52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23" name="Google Shape;1023;p2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024" name="Google Shape;1024;p28"/>
          <p:cNvSpPr txBox="1">
            <a:spLocks noGrp="1"/>
          </p:cNvSpPr>
          <p:nvPr>
            <p:ph type="title" idx="2"/>
          </p:nvPr>
        </p:nvSpPr>
        <p:spPr>
          <a:xfrm>
            <a:off x="1282000" y="1967451"/>
            <a:ext cx="7314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25" name="Google Shape;1025;p28"/>
          <p:cNvSpPr txBox="1">
            <a:spLocks noGrp="1"/>
          </p:cNvSpPr>
          <p:nvPr>
            <p:ph type="subTitle" idx="3"/>
          </p:nvPr>
        </p:nvSpPr>
        <p:spPr>
          <a:xfrm>
            <a:off x="2036325" y="1960502"/>
            <a:ext cx="20835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026" name="Google Shape;1026;p28"/>
          <p:cNvSpPr txBox="1">
            <a:spLocks noGrp="1"/>
          </p:cNvSpPr>
          <p:nvPr>
            <p:ph type="subTitle" idx="4"/>
          </p:nvPr>
        </p:nvSpPr>
        <p:spPr>
          <a:xfrm>
            <a:off x="1252225" y="3826800"/>
            <a:ext cx="2867700" cy="52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27" name="Google Shape;1027;p28"/>
          <p:cNvSpPr txBox="1">
            <a:spLocks noGrp="1"/>
          </p:cNvSpPr>
          <p:nvPr>
            <p:ph type="title" idx="5"/>
          </p:nvPr>
        </p:nvSpPr>
        <p:spPr>
          <a:xfrm>
            <a:off x="1282000" y="3457401"/>
            <a:ext cx="7314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28" name="Google Shape;1028;p28"/>
          <p:cNvSpPr txBox="1">
            <a:spLocks noGrp="1"/>
          </p:cNvSpPr>
          <p:nvPr>
            <p:ph type="subTitle" idx="6"/>
          </p:nvPr>
        </p:nvSpPr>
        <p:spPr>
          <a:xfrm>
            <a:off x="2036325" y="3450452"/>
            <a:ext cx="20835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029" name="Google Shape;1029;p28"/>
          <p:cNvSpPr txBox="1">
            <a:spLocks noGrp="1"/>
          </p:cNvSpPr>
          <p:nvPr>
            <p:ph type="subTitle" idx="7"/>
          </p:nvPr>
        </p:nvSpPr>
        <p:spPr>
          <a:xfrm>
            <a:off x="5024125" y="2336850"/>
            <a:ext cx="2867700" cy="52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30" name="Google Shape;1030;p28"/>
          <p:cNvSpPr txBox="1">
            <a:spLocks noGrp="1"/>
          </p:cNvSpPr>
          <p:nvPr>
            <p:ph type="title" idx="8"/>
          </p:nvPr>
        </p:nvSpPr>
        <p:spPr>
          <a:xfrm>
            <a:off x="5053900" y="1967451"/>
            <a:ext cx="7314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31" name="Google Shape;1031;p28"/>
          <p:cNvSpPr txBox="1">
            <a:spLocks noGrp="1"/>
          </p:cNvSpPr>
          <p:nvPr>
            <p:ph type="subTitle" idx="9"/>
          </p:nvPr>
        </p:nvSpPr>
        <p:spPr>
          <a:xfrm>
            <a:off x="5808225" y="1960502"/>
            <a:ext cx="20835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032" name="Google Shape;1032;p28"/>
          <p:cNvSpPr txBox="1">
            <a:spLocks noGrp="1"/>
          </p:cNvSpPr>
          <p:nvPr>
            <p:ph type="subTitle" idx="13"/>
          </p:nvPr>
        </p:nvSpPr>
        <p:spPr>
          <a:xfrm>
            <a:off x="5024125" y="3826800"/>
            <a:ext cx="2867700" cy="52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33" name="Google Shape;1033;p28"/>
          <p:cNvSpPr txBox="1">
            <a:spLocks noGrp="1"/>
          </p:cNvSpPr>
          <p:nvPr>
            <p:ph type="title" idx="14"/>
          </p:nvPr>
        </p:nvSpPr>
        <p:spPr>
          <a:xfrm>
            <a:off x="5053900" y="3457401"/>
            <a:ext cx="7314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34" name="Google Shape;1034;p28"/>
          <p:cNvSpPr txBox="1">
            <a:spLocks noGrp="1"/>
          </p:cNvSpPr>
          <p:nvPr>
            <p:ph type="subTitle" idx="15"/>
          </p:nvPr>
        </p:nvSpPr>
        <p:spPr>
          <a:xfrm>
            <a:off x="5808225" y="3450452"/>
            <a:ext cx="20835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035" name="Google Shape;1035;p28"/>
          <p:cNvSpPr/>
          <p:nvPr/>
        </p:nvSpPr>
        <p:spPr>
          <a:xfrm rot="10800000">
            <a:off x="-605110" y="4164122"/>
            <a:ext cx="2187200" cy="2575531"/>
          </a:xfrm>
          <a:custGeom>
            <a:avLst/>
            <a:gdLst/>
            <a:ahLst/>
            <a:cxnLst/>
            <a:rect l="l" t="t" r="r" b="b"/>
            <a:pathLst>
              <a:path w="50016" h="58876" extrusionOk="0">
                <a:moveTo>
                  <a:pt x="50016" y="49881"/>
                </a:moveTo>
                <a:lnTo>
                  <a:pt x="135" y="0"/>
                </a:lnTo>
                <a:lnTo>
                  <a:pt x="0" y="29959"/>
                </a:lnTo>
                <a:lnTo>
                  <a:pt x="26668" y="56627"/>
                </a:lnTo>
                <a:cubicBezTo>
                  <a:pt x="28107" y="58067"/>
                  <a:pt x="30060" y="58876"/>
                  <a:pt x="32096" y="58876"/>
                </a:cubicBezTo>
                <a:lnTo>
                  <a:pt x="49927" y="58876"/>
                </a:lnTo>
                <a:lnTo>
                  <a:pt x="50016" y="49881"/>
                </a:lnTo>
                <a:close/>
              </a:path>
            </a:pathLst>
          </a:custGeom>
          <a:solidFill>
            <a:srgbClr val="4C6A7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036" name="Google Shape;1036;p28"/>
          <p:cNvGrpSpPr/>
          <p:nvPr/>
        </p:nvGrpSpPr>
        <p:grpSpPr>
          <a:xfrm>
            <a:off x="7891595" y="-388147"/>
            <a:ext cx="1658229" cy="1282495"/>
            <a:chOff x="5136226" y="2246221"/>
            <a:chExt cx="1254144" cy="969970"/>
          </a:xfrm>
        </p:grpSpPr>
        <p:sp>
          <p:nvSpPr>
            <p:cNvPr id="1037" name="Google Shape;1037;p28"/>
            <p:cNvSpPr/>
            <p:nvPr/>
          </p:nvSpPr>
          <p:spPr>
            <a:xfrm>
              <a:off x="5448964" y="2246221"/>
              <a:ext cx="941406" cy="657233"/>
            </a:xfrm>
            <a:custGeom>
              <a:avLst/>
              <a:gdLst/>
              <a:ahLst/>
              <a:cxnLst/>
              <a:rect l="l" t="t" r="r" b="b"/>
              <a:pathLst>
                <a:path w="28452" h="19847" extrusionOk="0">
                  <a:moveTo>
                    <a:pt x="0" y="5307"/>
                  </a:moveTo>
                  <a:lnTo>
                    <a:pt x="0" y="5307"/>
                  </a:lnTo>
                  <a:cubicBezTo>
                    <a:pt x="5307" y="0"/>
                    <a:pt x="13912" y="0"/>
                    <a:pt x="19219" y="5307"/>
                  </a:cubicBezTo>
                  <a:lnTo>
                    <a:pt x="28452" y="14540"/>
                  </a:lnTo>
                  <a:lnTo>
                    <a:pt x="28452" y="14540"/>
                  </a:lnTo>
                  <a:cubicBezTo>
                    <a:pt x="23144" y="19847"/>
                    <a:pt x="14540" y="19847"/>
                    <a:pt x="9232" y="14540"/>
                  </a:cubicBezTo>
                  <a:lnTo>
                    <a:pt x="0" y="5307"/>
                  </a:lnTo>
                  <a:close/>
                </a:path>
              </a:pathLst>
            </a:custGeom>
            <a:solidFill>
              <a:srgbClr val="1C343C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8" name="Google Shape;1038;p28"/>
            <p:cNvSpPr/>
            <p:nvPr/>
          </p:nvSpPr>
          <p:spPr>
            <a:xfrm>
              <a:off x="5136226" y="2558958"/>
              <a:ext cx="941406" cy="657233"/>
            </a:xfrm>
            <a:custGeom>
              <a:avLst/>
              <a:gdLst/>
              <a:ahLst/>
              <a:cxnLst/>
              <a:rect l="l" t="t" r="r" b="b"/>
              <a:pathLst>
                <a:path w="28452" h="19847" extrusionOk="0">
                  <a:moveTo>
                    <a:pt x="0" y="5308"/>
                  </a:moveTo>
                  <a:lnTo>
                    <a:pt x="0" y="5308"/>
                  </a:lnTo>
                  <a:cubicBezTo>
                    <a:pt x="5308" y="0"/>
                    <a:pt x="13912" y="0"/>
                    <a:pt x="19220" y="5307"/>
                  </a:cubicBezTo>
                  <a:lnTo>
                    <a:pt x="28452" y="14540"/>
                  </a:lnTo>
                  <a:lnTo>
                    <a:pt x="28452" y="14540"/>
                  </a:lnTo>
                  <a:cubicBezTo>
                    <a:pt x="23145" y="19847"/>
                    <a:pt x="14540" y="19847"/>
                    <a:pt x="9233" y="14540"/>
                  </a:cubicBezTo>
                  <a:lnTo>
                    <a:pt x="0" y="5308"/>
                  </a:ln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9" name="Google Shape;1039;p28"/>
            <p:cNvSpPr/>
            <p:nvPr/>
          </p:nvSpPr>
          <p:spPr>
            <a:xfrm>
              <a:off x="5521989" y="2570071"/>
              <a:ext cx="403228" cy="403228"/>
            </a:xfrm>
            <a:custGeom>
              <a:avLst/>
              <a:gdLst/>
              <a:ahLst/>
              <a:cxnLst/>
              <a:rect l="l" t="t" r="r" b="b"/>
              <a:pathLst>
                <a:path w="12207" h="12207" extrusionOk="0">
                  <a:moveTo>
                    <a:pt x="2664" y="9543"/>
                  </a:moveTo>
                  <a:cubicBezTo>
                    <a:pt x="5293" y="12173"/>
                    <a:pt x="9529" y="12207"/>
                    <a:pt x="12207" y="9655"/>
                  </a:cubicBezTo>
                  <a:lnTo>
                    <a:pt x="2552" y="0"/>
                  </a:lnTo>
                  <a:cubicBezTo>
                    <a:pt x="0" y="2678"/>
                    <a:pt x="34" y="6914"/>
                    <a:pt x="2664" y="9543"/>
                  </a:cubicBezTo>
                  <a:close/>
                </a:path>
              </a:pathLst>
            </a:custGeom>
            <a:solidFill>
              <a:srgbClr val="1C343C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0" name="Google Shape;1040;p28"/>
            <p:cNvSpPr/>
            <p:nvPr/>
          </p:nvSpPr>
          <p:spPr>
            <a:xfrm>
              <a:off x="5604539" y="2487521"/>
              <a:ext cx="403225" cy="403225"/>
            </a:xfrm>
            <a:custGeom>
              <a:avLst/>
              <a:gdLst/>
              <a:ahLst/>
              <a:cxnLst/>
              <a:rect l="l" t="t" r="r" b="b"/>
              <a:pathLst>
                <a:path w="12206" h="12206" extrusionOk="0">
                  <a:moveTo>
                    <a:pt x="9543" y="2663"/>
                  </a:moveTo>
                  <a:cubicBezTo>
                    <a:pt x="6913" y="34"/>
                    <a:pt x="2677" y="0"/>
                    <a:pt x="0" y="2551"/>
                  </a:cubicBezTo>
                  <a:lnTo>
                    <a:pt x="9655" y="12206"/>
                  </a:lnTo>
                  <a:cubicBezTo>
                    <a:pt x="12206" y="9529"/>
                    <a:pt x="12172" y="5293"/>
                    <a:pt x="9543" y="2663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041" name="Google Shape;1041;p28"/>
          <p:cNvGrpSpPr/>
          <p:nvPr/>
        </p:nvGrpSpPr>
        <p:grpSpPr>
          <a:xfrm>
            <a:off x="-883944" y="2944655"/>
            <a:ext cx="1507871" cy="1510263"/>
            <a:chOff x="39184" y="-151930"/>
            <a:chExt cx="1309825" cy="1311903"/>
          </a:xfrm>
        </p:grpSpPr>
        <p:sp>
          <p:nvSpPr>
            <p:cNvPr id="1042" name="Google Shape;1042;p28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3" name="Google Shape;1043;p28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4" name="Google Shape;1044;p28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5" name="Google Shape;1045;p28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6" name="Google Shape;1046;p28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7" name="Google Shape;1047;p28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8" name="Google Shape;1048;p28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9" name="Google Shape;1049;p28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0" name="Google Shape;1050;p28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1" name="Google Shape;1051;p28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2" name="Google Shape;1052;p28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3" name="Google Shape;1053;p28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4" name="Google Shape;1054;p28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5" name="Google Shape;1055;p28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6" name="Google Shape;1056;p28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7" name="Google Shape;1057;p28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8" name="Google Shape;1058;p28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9" name="Google Shape;1059;p28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0" name="Google Shape;1060;p28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1" name="Google Shape;1061;p28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2" name="Google Shape;1062;p28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3" name="Google Shape;1063;p28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4" name="Google Shape;1064;p28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5" name="Google Shape;1065;p28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6" name="Google Shape;1066;p28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7" name="Google Shape;1067;p28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8" name="Google Shape;1068;p28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9" name="Google Shape;1069;p28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0" name="Google Shape;1070;p28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1" name="Google Shape;1071;p28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2" name="Google Shape;1072;p28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3" name="Google Shape;1073;p28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4" name="Google Shape;1074;p28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5" name="Google Shape;1075;p28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6" name="Google Shape;1076;p28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7" name="Google Shape;1077;p28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8" name="Google Shape;1078;p28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9" name="Google Shape;1079;p28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0" name="Google Shape;1080;p28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1" name="Google Shape;1081;p28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2" name="Google Shape;1082;p28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3" name="Google Shape;1083;p28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4" name="Google Shape;1084;p28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5" name="Google Shape;1085;p28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6" name="Google Shape;1086;p28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7" name="Google Shape;1087;p28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8" name="Google Shape;1088;p28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9" name="Google Shape;1089;p28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0" name="Google Shape;1090;p28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1" name="Google Shape;1091;p28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2" name="Google Shape;1092;p28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3" name="Google Shape;1093;p28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4" name="Google Shape;1094;p28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5" name="Google Shape;1095;p28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6" name="Google Shape;1096;p28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7" name="Google Shape;1097;p28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8" name="Google Shape;1098;p28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9" name="Google Shape;1099;p28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0" name="Google Shape;1100;p28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1" name="Google Shape;1101;p28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2" name="Google Shape;1102;p28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3" name="Google Shape;1103;p28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4" name="Google Shape;1104;p28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5" name="Google Shape;1105;p28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6" name="Google Shape;1106;p28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7" name="Google Shape;1107;p28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8" name="Google Shape;1108;p28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9" name="Google Shape;1109;p28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0" name="Google Shape;1110;p28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1" name="Google Shape;1111;p28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2" name="Google Shape;1112;p28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3" name="Google Shape;1113;p28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4" name="Google Shape;1114;p28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5" name="Google Shape;1115;p28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6" name="Google Shape;1116;p28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7" name="Google Shape;1117;p28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8" name="Google Shape;1118;p28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9" name="Google Shape;1119;p28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0" name="Google Shape;1120;p28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1" name="Google Shape;1121;p28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2" name="Google Shape;1122;p28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3" name="Google Shape;1123;p28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4" name="Google Shape;1124;p28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5" name="Google Shape;1125;p28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6" name="Google Shape;1126;p28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7" name="Google Shape;1127;p28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8" name="Google Shape;1128;p28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9" name="Google Shape;1129;p28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0" name="Google Shape;1130;p28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1" name="Google Shape;1131;p28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2" name="Google Shape;1132;p28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3" name="Google Shape;1133;p28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4" name="Google Shape;1134;p28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5" name="Google Shape;1135;p28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6" name="Google Shape;1136;p28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7" name="Google Shape;1137;p28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8" name="Google Shape;1138;p28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9" name="Google Shape;1139;p28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0" name="Google Shape;1140;p28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1" name="Google Shape;1141;p28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2" name="Google Shape;1142;p28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3" name="Google Shape;1143;p28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4" name="Google Shape;1144;p28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5" name="Google Shape;1145;p28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6" name="Google Shape;1146;p28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7" name="Google Shape;1147;p28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8" name="Google Shape;1148;p28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9" name="Google Shape;1149;p28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0" name="Google Shape;1150;p28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1" name="Google Shape;1151;p28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2" name="Google Shape;1152;p28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3" name="Google Shape;1153;p28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4" name="Google Shape;1154;p28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5" name="Google Shape;1155;p28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6" name="Google Shape;1156;p28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7" name="Google Shape;1157;p28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8" name="Google Shape;1158;p28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A7B3B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0" name="Google Shape;1160;p29"/>
          <p:cNvSpPr txBox="1">
            <a:spLocks noGrp="1"/>
          </p:cNvSpPr>
          <p:nvPr>
            <p:ph type="subTitle" idx="1"/>
          </p:nvPr>
        </p:nvSpPr>
        <p:spPr>
          <a:xfrm>
            <a:off x="817925" y="3098801"/>
            <a:ext cx="2279100" cy="75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1" name="Google Shape;1161;p29"/>
          <p:cNvSpPr txBox="1">
            <a:spLocks noGrp="1"/>
          </p:cNvSpPr>
          <p:nvPr>
            <p:ph type="subTitle" idx="2"/>
          </p:nvPr>
        </p:nvSpPr>
        <p:spPr>
          <a:xfrm>
            <a:off x="3432450" y="3079926"/>
            <a:ext cx="2279100" cy="7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2" name="Google Shape;1162;p29"/>
          <p:cNvSpPr txBox="1">
            <a:spLocks noGrp="1"/>
          </p:cNvSpPr>
          <p:nvPr>
            <p:ph type="subTitle" idx="3"/>
          </p:nvPr>
        </p:nvSpPr>
        <p:spPr>
          <a:xfrm>
            <a:off x="6067800" y="3080850"/>
            <a:ext cx="2279100" cy="7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3" name="Google Shape;1163;p2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164" name="Google Shape;1164;p29"/>
          <p:cNvSpPr txBox="1">
            <a:spLocks noGrp="1"/>
          </p:cNvSpPr>
          <p:nvPr>
            <p:ph type="subTitle" idx="4"/>
          </p:nvPr>
        </p:nvSpPr>
        <p:spPr>
          <a:xfrm>
            <a:off x="817925" y="2709450"/>
            <a:ext cx="2279100" cy="39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165" name="Google Shape;1165;p29"/>
          <p:cNvSpPr txBox="1">
            <a:spLocks noGrp="1"/>
          </p:cNvSpPr>
          <p:nvPr>
            <p:ph type="subTitle" idx="5"/>
          </p:nvPr>
        </p:nvSpPr>
        <p:spPr>
          <a:xfrm>
            <a:off x="6067800" y="2709450"/>
            <a:ext cx="2279100" cy="44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166" name="Google Shape;1166;p29"/>
          <p:cNvSpPr txBox="1">
            <a:spLocks noGrp="1"/>
          </p:cNvSpPr>
          <p:nvPr>
            <p:ph type="subTitle" idx="6"/>
          </p:nvPr>
        </p:nvSpPr>
        <p:spPr>
          <a:xfrm>
            <a:off x="3432450" y="2709450"/>
            <a:ext cx="2279100" cy="44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Raleway"/>
              <a:buNone/>
              <a:defRPr sz="24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167" name="Google Shape;1167;p29"/>
          <p:cNvSpPr/>
          <p:nvPr/>
        </p:nvSpPr>
        <p:spPr>
          <a:xfrm rot="10800000">
            <a:off x="-4699" y="3"/>
            <a:ext cx="740961" cy="740961"/>
          </a:xfrm>
          <a:custGeom>
            <a:avLst/>
            <a:gdLst/>
            <a:ahLst/>
            <a:cxnLst/>
            <a:rect l="l" t="t" r="r" b="b"/>
            <a:pathLst>
              <a:path w="16944" h="16944" extrusionOk="0">
                <a:moveTo>
                  <a:pt x="16944" y="0"/>
                </a:moveTo>
                <a:lnTo>
                  <a:pt x="16944" y="16944"/>
                </a:lnTo>
                <a:lnTo>
                  <a:pt x="0" y="16944"/>
                </a:lnTo>
                <a:lnTo>
                  <a:pt x="0" y="12436"/>
                </a:lnTo>
                <a:cubicBezTo>
                  <a:pt x="0" y="5568"/>
                  <a:pt x="5567" y="0"/>
                  <a:pt x="12435" y="0"/>
                </a:cubicBezTo>
                <a:lnTo>
                  <a:pt x="1694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168" name="Google Shape;1168;p29"/>
          <p:cNvGrpSpPr/>
          <p:nvPr/>
        </p:nvGrpSpPr>
        <p:grpSpPr>
          <a:xfrm>
            <a:off x="8273608" y="4200586"/>
            <a:ext cx="1507871" cy="1510263"/>
            <a:chOff x="39184" y="-151930"/>
            <a:chExt cx="1309825" cy="1311903"/>
          </a:xfrm>
        </p:grpSpPr>
        <p:sp>
          <p:nvSpPr>
            <p:cNvPr id="1169" name="Google Shape;1169;p29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0" name="Google Shape;1170;p29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1" name="Google Shape;1171;p29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2" name="Google Shape;1172;p29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3" name="Google Shape;1173;p29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4" name="Google Shape;1174;p29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5" name="Google Shape;1175;p29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6" name="Google Shape;1176;p29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7" name="Google Shape;1177;p29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8" name="Google Shape;1178;p29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9" name="Google Shape;1179;p29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0" name="Google Shape;1180;p29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1" name="Google Shape;1181;p29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2" name="Google Shape;1182;p29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3" name="Google Shape;1183;p29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4" name="Google Shape;1184;p29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5" name="Google Shape;1185;p29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6" name="Google Shape;1186;p29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7" name="Google Shape;1187;p29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8" name="Google Shape;1188;p29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9" name="Google Shape;1189;p29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0" name="Google Shape;1190;p29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1" name="Google Shape;1191;p29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2" name="Google Shape;1192;p29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3" name="Google Shape;1193;p29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4" name="Google Shape;1194;p29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5" name="Google Shape;1195;p29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6" name="Google Shape;1196;p29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7" name="Google Shape;1197;p29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8" name="Google Shape;1198;p29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9" name="Google Shape;1199;p29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0" name="Google Shape;1200;p29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1" name="Google Shape;1201;p29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2" name="Google Shape;1202;p29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3" name="Google Shape;1203;p29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4" name="Google Shape;1204;p29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5" name="Google Shape;1205;p29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6" name="Google Shape;1206;p29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7" name="Google Shape;1207;p29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8" name="Google Shape;1208;p29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9" name="Google Shape;1209;p29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0" name="Google Shape;1210;p29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1" name="Google Shape;1211;p29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2" name="Google Shape;1212;p29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3" name="Google Shape;1213;p29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4" name="Google Shape;1214;p29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5" name="Google Shape;1215;p29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6" name="Google Shape;1216;p29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7" name="Google Shape;1217;p29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8" name="Google Shape;1218;p29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9" name="Google Shape;1219;p29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0" name="Google Shape;1220;p29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1" name="Google Shape;1221;p29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2" name="Google Shape;1222;p29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3" name="Google Shape;1223;p29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4" name="Google Shape;1224;p29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5" name="Google Shape;1225;p29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6" name="Google Shape;1226;p29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7" name="Google Shape;1227;p29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8" name="Google Shape;1228;p29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9" name="Google Shape;1229;p29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0" name="Google Shape;1230;p29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1" name="Google Shape;1231;p29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2" name="Google Shape;1232;p29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3" name="Google Shape;1233;p29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4" name="Google Shape;1234;p29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5" name="Google Shape;1235;p29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6" name="Google Shape;1236;p29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7" name="Google Shape;1237;p29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8" name="Google Shape;1238;p29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9" name="Google Shape;1239;p29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0" name="Google Shape;1240;p29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1" name="Google Shape;1241;p29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2" name="Google Shape;1242;p29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3" name="Google Shape;1243;p29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4" name="Google Shape;1244;p29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5" name="Google Shape;1245;p29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6" name="Google Shape;1246;p29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7" name="Google Shape;1247;p29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8" name="Google Shape;1248;p29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9" name="Google Shape;1249;p29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0" name="Google Shape;1250;p29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1" name="Google Shape;1251;p29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2" name="Google Shape;1252;p29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3" name="Google Shape;1253;p29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4" name="Google Shape;1254;p29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5" name="Google Shape;1255;p29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6" name="Google Shape;1256;p29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7" name="Google Shape;1257;p29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8" name="Google Shape;1258;p29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9" name="Google Shape;1259;p29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0" name="Google Shape;1260;p29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1" name="Google Shape;1261;p29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2" name="Google Shape;1262;p29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3" name="Google Shape;1263;p29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4" name="Google Shape;1264;p29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5" name="Google Shape;1265;p29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6" name="Google Shape;1266;p29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7" name="Google Shape;1267;p29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8" name="Google Shape;1268;p29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9" name="Google Shape;1269;p29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0" name="Google Shape;1270;p29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1" name="Google Shape;1271;p29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2" name="Google Shape;1272;p29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3" name="Google Shape;1273;p29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4" name="Google Shape;1274;p29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5" name="Google Shape;1275;p29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6" name="Google Shape;1276;p29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7" name="Google Shape;1277;p29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8" name="Google Shape;1278;p29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9" name="Google Shape;1279;p29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0" name="Google Shape;1280;p29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1" name="Google Shape;1281;p29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2" name="Google Shape;1282;p29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3" name="Google Shape;1283;p29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4" name="Google Shape;1284;p29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5" name="Google Shape;1285;p29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286" name="Google Shape;1286;p29"/>
          <p:cNvGrpSpPr/>
          <p:nvPr/>
        </p:nvGrpSpPr>
        <p:grpSpPr>
          <a:xfrm flipH="1">
            <a:off x="8324346" y="-624146"/>
            <a:ext cx="1507871" cy="1510263"/>
            <a:chOff x="39184" y="-151930"/>
            <a:chExt cx="1309825" cy="1311903"/>
          </a:xfrm>
        </p:grpSpPr>
        <p:sp>
          <p:nvSpPr>
            <p:cNvPr id="1287" name="Google Shape;1287;p29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8" name="Google Shape;1288;p29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9" name="Google Shape;1289;p29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0" name="Google Shape;1290;p29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1" name="Google Shape;1291;p29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2" name="Google Shape;1292;p29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3" name="Google Shape;1293;p29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4" name="Google Shape;1294;p29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5" name="Google Shape;1295;p29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6" name="Google Shape;1296;p29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7" name="Google Shape;1297;p29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8" name="Google Shape;1298;p29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9" name="Google Shape;1299;p29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0" name="Google Shape;1300;p29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1" name="Google Shape;1301;p29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2" name="Google Shape;1302;p29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3" name="Google Shape;1303;p29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4" name="Google Shape;1304;p29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5" name="Google Shape;1305;p29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6" name="Google Shape;1306;p29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7" name="Google Shape;1307;p29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8" name="Google Shape;1308;p29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9" name="Google Shape;1309;p29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0" name="Google Shape;1310;p29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1" name="Google Shape;1311;p29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2" name="Google Shape;1312;p29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3" name="Google Shape;1313;p29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4" name="Google Shape;1314;p29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5" name="Google Shape;1315;p29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6" name="Google Shape;1316;p29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7" name="Google Shape;1317;p29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8" name="Google Shape;1318;p29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9" name="Google Shape;1319;p29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0" name="Google Shape;1320;p29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1" name="Google Shape;1321;p29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2" name="Google Shape;1322;p29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3" name="Google Shape;1323;p29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4" name="Google Shape;1324;p29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5" name="Google Shape;1325;p29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6" name="Google Shape;1326;p29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7" name="Google Shape;1327;p29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8" name="Google Shape;1328;p29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9" name="Google Shape;1329;p29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0" name="Google Shape;1330;p29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1" name="Google Shape;1331;p29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2" name="Google Shape;1332;p29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3" name="Google Shape;1333;p29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4" name="Google Shape;1334;p29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5" name="Google Shape;1335;p29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6" name="Google Shape;1336;p29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7" name="Google Shape;1337;p29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8" name="Google Shape;1338;p29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9" name="Google Shape;1339;p29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0" name="Google Shape;1340;p29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1" name="Google Shape;1341;p29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2" name="Google Shape;1342;p29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3" name="Google Shape;1343;p29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4" name="Google Shape;1344;p29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5" name="Google Shape;1345;p29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6" name="Google Shape;1346;p29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7" name="Google Shape;1347;p29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8" name="Google Shape;1348;p29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9" name="Google Shape;1349;p29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0" name="Google Shape;1350;p29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1" name="Google Shape;1351;p29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2" name="Google Shape;1352;p29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3" name="Google Shape;1353;p29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4" name="Google Shape;1354;p29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5" name="Google Shape;1355;p29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6" name="Google Shape;1356;p29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7" name="Google Shape;1357;p29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8" name="Google Shape;1358;p29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9" name="Google Shape;1359;p29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0" name="Google Shape;1360;p29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1" name="Google Shape;1361;p29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2" name="Google Shape;1362;p29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3" name="Google Shape;1363;p29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4" name="Google Shape;1364;p29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5" name="Google Shape;1365;p29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6" name="Google Shape;1366;p29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7" name="Google Shape;1367;p29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8" name="Google Shape;1368;p29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9" name="Google Shape;1369;p29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0" name="Google Shape;1370;p29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1" name="Google Shape;1371;p29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2" name="Google Shape;1372;p29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3" name="Google Shape;1373;p29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4" name="Google Shape;1374;p29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5" name="Google Shape;1375;p29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6" name="Google Shape;1376;p29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7" name="Google Shape;1377;p29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8" name="Google Shape;1378;p29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9" name="Google Shape;1379;p29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0" name="Google Shape;1380;p29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1" name="Google Shape;1381;p29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2" name="Google Shape;1382;p29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3" name="Google Shape;1383;p29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4" name="Google Shape;1384;p29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5" name="Google Shape;1385;p29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6" name="Google Shape;1386;p29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7" name="Google Shape;1387;p29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8" name="Google Shape;1388;p29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9" name="Google Shape;1389;p29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0" name="Google Shape;1390;p29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1" name="Google Shape;1391;p29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2" name="Google Shape;1392;p29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3" name="Google Shape;1393;p29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4" name="Google Shape;1394;p29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5" name="Google Shape;1395;p29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6" name="Google Shape;1396;p29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7" name="Google Shape;1397;p29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8" name="Google Shape;1398;p29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9" name="Google Shape;1399;p29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0" name="Google Shape;1400;p29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1" name="Google Shape;1401;p29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2" name="Google Shape;1402;p29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3" name="Google Shape;1403;p29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ONE_COLUMN_TEXT_1">
    <p:spTree>
      <p:nvGrpSpPr>
        <p:cNvPr id="1" name="Shape 1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5" name="Google Shape;1405;p3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406" name="Google Shape;1406;p30"/>
          <p:cNvSpPr txBox="1">
            <a:spLocks noGrp="1"/>
          </p:cNvSpPr>
          <p:nvPr>
            <p:ph type="body" idx="1"/>
          </p:nvPr>
        </p:nvSpPr>
        <p:spPr>
          <a:xfrm>
            <a:off x="726450" y="1754975"/>
            <a:ext cx="3824100" cy="253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407" name="Google Shape;1407;p30"/>
          <p:cNvSpPr>
            <a:spLocks noGrp="1"/>
          </p:cNvSpPr>
          <p:nvPr>
            <p:ph type="pic" idx="2"/>
          </p:nvPr>
        </p:nvSpPr>
        <p:spPr>
          <a:xfrm>
            <a:off x="4976975" y="1374425"/>
            <a:ext cx="3232800" cy="2913000"/>
          </a:xfrm>
          <a:prstGeom prst="rect">
            <a:avLst/>
          </a:prstGeom>
          <a:noFill/>
          <a:ln>
            <a:noFill/>
          </a:ln>
        </p:spPr>
      </p:sp>
      <p:sp>
        <p:nvSpPr>
          <p:cNvPr id="1408" name="Google Shape;1408;p30"/>
          <p:cNvSpPr/>
          <p:nvPr/>
        </p:nvSpPr>
        <p:spPr>
          <a:xfrm>
            <a:off x="8421714" y="4402286"/>
            <a:ext cx="740961" cy="740961"/>
          </a:xfrm>
          <a:custGeom>
            <a:avLst/>
            <a:gdLst/>
            <a:ahLst/>
            <a:cxnLst/>
            <a:rect l="l" t="t" r="r" b="b"/>
            <a:pathLst>
              <a:path w="16944" h="16944" extrusionOk="0">
                <a:moveTo>
                  <a:pt x="16944" y="0"/>
                </a:moveTo>
                <a:lnTo>
                  <a:pt x="16944" y="16944"/>
                </a:lnTo>
                <a:lnTo>
                  <a:pt x="0" y="16944"/>
                </a:lnTo>
                <a:lnTo>
                  <a:pt x="0" y="12436"/>
                </a:lnTo>
                <a:cubicBezTo>
                  <a:pt x="0" y="5568"/>
                  <a:pt x="5567" y="0"/>
                  <a:pt x="12435" y="0"/>
                </a:cubicBezTo>
                <a:lnTo>
                  <a:pt x="16944" y="0"/>
                </a:lnTo>
                <a:close/>
              </a:path>
            </a:pathLst>
          </a:custGeom>
          <a:solidFill>
            <a:srgbClr val="4C6A7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09" name="Google Shape;1409;p30"/>
          <p:cNvGrpSpPr/>
          <p:nvPr/>
        </p:nvGrpSpPr>
        <p:grpSpPr>
          <a:xfrm flipH="1">
            <a:off x="-132630" y="3762788"/>
            <a:ext cx="1507871" cy="1510263"/>
            <a:chOff x="39184" y="-151930"/>
            <a:chExt cx="1309825" cy="1311903"/>
          </a:xfrm>
        </p:grpSpPr>
        <p:sp>
          <p:nvSpPr>
            <p:cNvPr id="1410" name="Google Shape;1410;p30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1" name="Google Shape;1411;p30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2" name="Google Shape;1412;p30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3" name="Google Shape;1413;p30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4" name="Google Shape;1414;p30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5" name="Google Shape;1415;p30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6" name="Google Shape;1416;p30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7" name="Google Shape;1417;p30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8" name="Google Shape;1418;p30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9" name="Google Shape;1419;p30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0" name="Google Shape;1420;p30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1" name="Google Shape;1421;p30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2" name="Google Shape;1422;p30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3" name="Google Shape;1423;p30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4" name="Google Shape;1424;p30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5" name="Google Shape;1425;p30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6" name="Google Shape;1426;p30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7" name="Google Shape;1427;p30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8" name="Google Shape;1428;p30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9" name="Google Shape;1429;p30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0" name="Google Shape;1430;p30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1" name="Google Shape;1431;p30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2" name="Google Shape;1432;p30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3" name="Google Shape;1433;p30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4" name="Google Shape;1434;p30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5" name="Google Shape;1435;p30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6" name="Google Shape;1436;p30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7" name="Google Shape;1437;p30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8" name="Google Shape;1438;p30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9" name="Google Shape;1439;p30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0" name="Google Shape;1440;p30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1" name="Google Shape;1441;p30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2" name="Google Shape;1442;p30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3" name="Google Shape;1443;p30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4" name="Google Shape;1444;p30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5" name="Google Shape;1445;p30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6" name="Google Shape;1446;p30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7" name="Google Shape;1447;p30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8" name="Google Shape;1448;p30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9" name="Google Shape;1449;p30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0" name="Google Shape;1450;p30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1" name="Google Shape;1451;p30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2" name="Google Shape;1452;p30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3" name="Google Shape;1453;p30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4" name="Google Shape;1454;p30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5" name="Google Shape;1455;p30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6" name="Google Shape;1456;p30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7" name="Google Shape;1457;p30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8" name="Google Shape;1458;p30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9" name="Google Shape;1459;p30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0" name="Google Shape;1460;p30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1" name="Google Shape;1461;p30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2" name="Google Shape;1462;p30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3" name="Google Shape;1463;p30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4" name="Google Shape;1464;p30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5" name="Google Shape;1465;p30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6" name="Google Shape;1466;p30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7" name="Google Shape;1467;p30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8" name="Google Shape;1468;p30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9" name="Google Shape;1469;p30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0" name="Google Shape;1470;p30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1" name="Google Shape;1471;p30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2" name="Google Shape;1472;p30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3" name="Google Shape;1473;p30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4" name="Google Shape;1474;p30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5" name="Google Shape;1475;p30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6" name="Google Shape;1476;p30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7" name="Google Shape;1477;p30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8" name="Google Shape;1478;p30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9" name="Google Shape;1479;p30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0" name="Google Shape;1480;p30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1" name="Google Shape;1481;p30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2" name="Google Shape;1482;p30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3" name="Google Shape;1483;p30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4" name="Google Shape;1484;p30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5" name="Google Shape;1485;p30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6" name="Google Shape;1486;p30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7" name="Google Shape;1487;p30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8" name="Google Shape;1488;p30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9" name="Google Shape;1489;p30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0" name="Google Shape;1490;p30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1" name="Google Shape;1491;p30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2" name="Google Shape;1492;p30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3" name="Google Shape;1493;p30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4" name="Google Shape;1494;p30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5" name="Google Shape;1495;p30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6" name="Google Shape;1496;p30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7" name="Google Shape;1497;p30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8" name="Google Shape;1498;p30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9" name="Google Shape;1499;p30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0" name="Google Shape;1500;p30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1" name="Google Shape;1501;p30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2" name="Google Shape;1502;p30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3" name="Google Shape;1503;p30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4" name="Google Shape;1504;p30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5" name="Google Shape;1505;p30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6" name="Google Shape;1506;p30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7" name="Google Shape;1507;p30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8" name="Google Shape;1508;p30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9" name="Google Shape;1509;p30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0" name="Google Shape;1510;p30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1" name="Google Shape;1511;p30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2" name="Google Shape;1512;p30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3" name="Google Shape;1513;p30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4" name="Google Shape;1514;p30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5" name="Google Shape;1515;p30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6" name="Google Shape;1516;p30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7" name="Google Shape;1517;p30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8" name="Google Shape;1518;p30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9" name="Google Shape;1519;p30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0" name="Google Shape;1520;p30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1" name="Google Shape;1521;p30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2" name="Google Shape;1522;p30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3" name="Google Shape;1523;p30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4" name="Google Shape;1524;p30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5" name="Google Shape;1525;p30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6" name="Google Shape;1526;p30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rgbClr val="E0B4A4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1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8" name="Google Shape;1528;p31"/>
          <p:cNvSpPr txBox="1">
            <a:spLocks noGrp="1"/>
          </p:cNvSpPr>
          <p:nvPr>
            <p:ph type="title"/>
          </p:nvPr>
        </p:nvSpPr>
        <p:spPr>
          <a:xfrm>
            <a:off x="1977920" y="552450"/>
            <a:ext cx="5188200" cy="10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 sz="8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529" name="Google Shape;1529;p31"/>
          <p:cNvSpPr txBox="1">
            <a:spLocks noGrp="1"/>
          </p:cNvSpPr>
          <p:nvPr>
            <p:ph type="subTitle" idx="1"/>
          </p:nvPr>
        </p:nvSpPr>
        <p:spPr>
          <a:xfrm>
            <a:off x="1977876" y="1479800"/>
            <a:ext cx="5188200" cy="123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SzPts val="1200"/>
              <a:buNone/>
              <a:defRPr sz="1300"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530" name="Google Shape;1530;p31"/>
          <p:cNvSpPr txBox="1"/>
          <p:nvPr/>
        </p:nvSpPr>
        <p:spPr>
          <a:xfrm>
            <a:off x="2099100" y="3611950"/>
            <a:ext cx="4945800" cy="5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1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CREDITS:</a:t>
            </a:r>
            <a:r>
              <a:rPr lang="en" sz="1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This presentation template was created by </a:t>
            </a:r>
            <a:r>
              <a:rPr lang="en" sz="1200" b="1" i="0" u="sng" strike="noStrike" cap="none">
                <a:solidFill>
                  <a:schemeClr val="hlink"/>
                </a:solidFill>
                <a:latin typeface="Open Sans"/>
                <a:ea typeface="Open Sans"/>
                <a:cs typeface="Open Sans"/>
                <a:sym typeface="Open Sans"/>
                <a:hlinkClick r:id="rId2"/>
              </a:rPr>
              <a:t>Slidesgo</a:t>
            </a:r>
            <a:r>
              <a:rPr lang="en" sz="1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, and includes icons by </a:t>
            </a:r>
            <a:r>
              <a:rPr lang="en" sz="1200" b="1" i="0" u="sng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Flaticon</a:t>
            </a:r>
            <a:r>
              <a:rPr lang="en" sz="1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, and infographics &amp; images by </a:t>
            </a:r>
            <a:r>
              <a:rPr lang="en" sz="1200" b="1" i="0" u="sng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Freepik</a:t>
            </a:r>
            <a:r>
              <a:rPr lang="en" sz="1200" b="0" i="0" u="sng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1200" b="1" i="0" u="sng" strike="noStrike" cap="none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31" name="Google Shape;1531;p31"/>
          <p:cNvSpPr/>
          <p:nvPr/>
        </p:nvSpPr>
        <p:spPr>
          <a:xfrm rot="5400000">
            <a:off x="8403039" y="4402536"/>
            <a:ext cx="740961" cy="740961"/>
          </a:xfrm>
          <a:custGeom>
            <a:avLst/>
            <a:gdLst/>
            <a:ahLst/>
            <a:cxnLst/>
            <a:rect l="l" t="t" r="r" b="b"/>
            <a:pathLst>
              <a:path w="16944" h="16944" extrusionOk="0">
                <a:moveTo>
                  <a:pt x="16944" y="0"/>
                </a:moveTo>
                <a:lnTo>
                  <a:pt x="16944" y="16944"/>
                </a:lnTo>
                <a:lnTo>
                  <a:pt x="0" y="16944"/>
                </a:lnTo>
                <a:lnTo>
                  <a:pt x="0" y="12436"/>
                </a:lnTo>
                <a:cubicBezTo>
                  <a:pt x="0" y="5568"/>
                  <a:pt x="5567" y="0"/>
                  <a:pt x="12435" y="0"/>
                </a:cubicBezTo>
                <a:lnTo>
                  <a:pt x="1694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532" name="Google Shape;1532;p31"/>
          <p:cNvGrpSpPr/>
          <p:nvPr/>
        </p:nvGrpSpPr>
        <p:grpSpPr>
          <a:xfrm>
            <a:off x="7650879" y="395671"/>
            <a:ext cx="1658229" cy="1282495"/>
            <a:chOff x="5136226" y="2246221"/>
            <a:chExt cx="1254144" cy="969970"/>
          </a:xfrm>
        </p:grpSpPr>
        <p:sp>
          <p:nvSpPr>
            <p:cNvPr id="1533" name="Google Shape;1533;p31"/>
            <p:cNvSpPr/>
            <p:nvPr/>
          </p:nvSpPr>
          <p:spPr>
            <a:xfrm>
              <a:off x="5448964" y="2246221"/>
              <a:ext cx="941406" cy="657233"/>
            </a:xfrm>
            <a:custGeom>
              <a:avLst/>
              <a:gdLst/>
              <a:ahLst/>
              <a:cxnLst/>
              <a:rect l="l" t="t" r="r" b="b"/>
              <a:pathLst>
                <a:path w="28452" h="19847" extrusionOk="0">
                  <a:moveTo>
                    <a:pt x="0" y="5307"/>
                  </a:moveTo>
                  <a:lnTo>
                    <a:pt x="0" y="5307"/>
                  </a:lnTo>
                  <a:cubicBezTo>
                    <a:pt x="5307" y="0"/>
                    <a:pt x="13912" y="0"/>
                    <a:pt x="19219" y="5307"/>
                  </a:cubicBezTo>
                  <a:lnTo>
                    <a:pt x="28452" y="14540"/>
                  </a:lnTo>
                  <a:lnTo>
                    <a:pt x="28452" y="14540"/>
                  </a:lnTo>
                  <a:cubicBezTo>
                    <a:pt x="23144" y="19847"/>
                    <a:pt x="14540" y="19847"/>
                    <a:pt x="9232" y="14540"/>
                  </a:cubicBezTo>
                  <a:lnTo>
                    <a:pt x="0" y="530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34" name="Google Shape;1534;p31"/>
            <p:cNvSpPr/>
            <p:nvPr/>
          </p:nvSpPr>
          <p:spPr>
            <a:xfrm>
              <a:off x="5136226" y="2558958"/>
              <a:ext cx="941406" cy="657233"/>
            </a:xfrm>
            <a:custGeom>
              <a:avLst/>
              <a:gdLst/>
              <a:ahLst/>
              <a:cxnLst/>
              <a:rect l="l" t="t" r="r" b="b"/>
              <a:pathLst>
                <a:path w="28452" h="19847" extrusionOk="0">
                  <a:moveTo>
                    <a:pt x="0" y="5308"/>
                  </a:moveTo>
                  <a:lnTo>
                    <a:pt x="0" y="5308"/>
                  </a:lnTo>
                  <a:cubicBezTo>
                    <a:pt x="5308" y="0"/>
                    <a:pt x="13912" y="0"/>
                    <a:pt x="19220" y="5307"/>
                  </a:cubicBezTo>
                  <a:lnTo>
                    <a:pt x="28452" y="14540"/>
                  </a:lnTo>
                  <a:lnTo>
                    <a:pt x="28452" y="14540"/>
                  </a:lnTo>
                  <a:cubicBezTo>
                    <a:pt x="23145" y="19847"/>
                    <a:pt x="14540" y="19847"/>
                    <a:pt x="9233" y="14540"/>
                  </a:cubicBezTo>
                  <a:lnTo>
                    <a:pt x="0" y="530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35" name="Google Shape;1535;p31"/>
            <p:cNvSpPr/>
            <p:nvPr/>
          </p:nvSpPr>
          <p:spPr>
            <a:xfrm>
              <a:off x="5521989" y="2570071"/>
              <a:ext cx="403228" cy="403228"/>
            </a:xfrm>
            <a:custGeom>
              <a:avLst/>
              <a:gdLst/>
              <a:ahLst/>
              <a:cxnLst/>
              <a:rect l="l" t="t" r="r" b="b"/>
              <a:pathLst>
                <a:path w="12207" h="12207" extrusionOk="0">
                  <a:moveTo>
                    <a:pt x="2664" y="9543"/>
                  </a:moveTo>
                  <a:cubicBezTo>
                    <a:pt x="5293" y="12173"/>
                    <a:pt x="9529" y="12207"/>
                    <a:pt x="12207" y="9655"/>
                  </a:cubicBezTo>
                  <a:lnTo>
                    <a:pt x="2552" y="0"/>
                  </a:lnTo>
                  <a:cubicBezTo>
                    <a:pt x="0" y="2678"/>
                    <a:pt x="34" y="6914"/>
                    <a:pt x="2664" y="954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36" name="Google Shape;1536;p31"/>
            <p:cNvSpPr/>
            <p:nvPr/>
          </p:nvSpPr>
          <p:spPr>
            <a:xfrm>
              <a:off x="5604539" y="2487521"/>
              <a:ext cx="403225" cy="403225"/>
            </a:xfrm>
            <a:custGeom>
              <a:avLst/>
              <a:gdLst/>
              <a:ahLst/>
              <a:cxnLst/>
              <a:rect l="l" t="t" r="r" b="b"/>
              <a:pathLst>
                <a:path w="12206" h="12206" extrusionOk="0">
                  <a:moveTo>
                    <a:pt x="9543" y="2663"/>
                  </a:moveTo>
                  <a:cubicBezTo>
                    <a:pt x="6913" y="34"/>
                    <a:pt x="2677" y="0"/>
                    <a:pt x="0" y="2551"/>
                  </a:cubicBezTo>
                  <a:lnTo>
                    <a:pt x="9655" y="12206"/>
                  </a:lnTo>
                  <a:cubicBezTo>
                    <a:pt x="12206" y="9529"/>
                    <a:pt x="12172" y="5293"/>
                    <a:pt x="9543" y="266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537" name="Google Shape;1537;p31"/>
          <p:cNvSpPr/>
          <p:nvPr/>
        </p:nvSpPr>
        <p:spPr>
          <a:xfrm>
            <a:off x="8403036" y="3661572"/>
            <a:ext cx="740961" cy="740961"/>
          </a:xfrm>
          <a:custGeom>
            <a:avLst/>
            <a:gdLst/>
            <a:ahLst/>
            <a:cxnLst/>
            <a:rect l="l" t="t" r="r" b="b"/>
            <a:pathLst>
              <a:path w="16944" h="16944" extrusionOk="0">
                <a:moveTo>
                  <a:pt x="16944" y="0"/>
                </a:moveTo>
                <a:lnTo>
                  <a:pt x="16944" y="16944"/>
                </a:lnTo>
                <a:lnTo>
                  <a:pt x="0" y="16944"/>
                </a:lnTo>
                <a:lnTo>
                  <a:pt x="0" y="12436"/>
                </a:lnTo>
                <a:cubicBezTo>
                  <a:pt x="0" y="5568"/>
                  <a:pt x="5567" y="0"/>
                  <a:pt x="12435" y="0"/>
                </a:cubicBezTo>
                <a:lnTo>
                  <a:pt x="16944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538" name="Google Shape;1538;p31"/>
          <p:cNvGrpSpPr/>
          <p:nvPr/>
        </p:nvGrpSpPr>
        <p:grpSpPr>
          <a:xfrm>
            <a:off x="-333349" y="2817496"/>
            <a:ext cx="2187094" cy="2789634"/>
            <a:chOff x="3700202" y="2700338"/>
            <a:chExt cx="1654132" cy="2109842"/>
          </a:xfrm>
        </p:grpSpPr>
        <p:sp>
          <p:nvSpPr>
            <p:cNvPr id="1539" name="Google Shape;1539;p31"/>
            <p:cNvSpPr/>
            <p:nvPr/>
          </p:nvSpPr>
          <p:spPr>
            <a:xfrm>
              <a:off x="3700202" y="2700338"/>
              <a:ext cx="1654132" cy="2109842"/>
            </a:xfrm>
            <a:custGeom>
              <a:avLst/>
              <a:gdLst/>
              <a:ahLst/>
              <a:cxnLst/>
              <a:rect l="l" t="t" r="r" b="b"/>
              <a:pathLst>
                <a:path w="50004" h="63780" extrusionOk="0">
                  <a:moveTo>
                    <a:pt x="50004" y="50004"/>
                  </a:moveTo>
                  <a:lnTo>
                    <a:pt x="0" y="0"/>
                  </a:lnTo>
                  <a:lnTo>
                    <a:pt x="79" y="29993"/>
                  </a:lnTo>
                  <a:lnTo>
                    <a:pt x="33867" y="63780"/>
                  </a:lnTo>
                  <a:lnTo>
                    <a:pt x="50001" y="63703"/>
                  </a:lnTo>
                  <a:lnTo>
                    <a:pt x="50004" y="50004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0" name="Google Shape;1540;p31"/>
            <p:cNvSpPr/>
            <p:nvPr/>
          </p:nvSpPr>
          <p:spPr>
            <a:xfrm>
              <a:off x="3703377" y="3690938"/>
              <a:ext cx="1117623" cy="1117589"/>
            </a:xfrm>
            <a:custGeom>
              <a:avLst/>
              <a:gdLst/>
              <a:ahLst/>
              <a:cxnLst/>
              <a:rect l="l" t="t" r="r" b="b"/>
              <a:pathLst>
                <a:path w="33788" h="33787" extrusionOk="0">
                  <a:moveTo>
                    <a:pt x="0" y="0"/>
                  </a:moveTo>
                  <a:lnTo>
                    <a:pt x="33788" y="33787"/>
                  </a:lnTo>
                  <a:lnTo>
                    <a:pt x="36" y="337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1" name="Google Shape;1541;p31"/>
            <p:cNvSpPr/>
            <p:nvPr/>
          </p:nvSpPr>
          <p:spPr>
            <a:xfrm>
              <a:off x="4057390" y="3656013"/>
              <a:ext cx="935041" cy="652454"/>
            </a:xfrm>
            <a:custGeom>
              <a:avLst/>
              <a:gdLst/>
              <a:ahLst/>
              <a:cxnLst/>
              <a:rect l="l" t="t" r="r" b="b"/>
              <a:pathLst>
                <a:path w="28281" h="19728" extrusionOk="0">
                  <a:moveTo>
                    <a:pt x="0" y="5276"/>
                  </a:moveTo>
                  <a:lnTo>
                    <a:pt x="0" y="5276"/>
                  </a:lnTo>
                  <a:cubicBezTo>
                    <a:pt x="5276" y="0"/>
                    <a:pt x="13829" y="0"/>
                    <a:pt x="19104" y="5276"/>
                  </a:cubicBezTo>
                  <a:lnTo>
                    <a:pt x="28281" y="14453"/>
                  </a:lnTo>
                  <a:lnTo>
                    <a:pt x="28281" y="14453"/>
                  </a:lnTo>
                  <a:cubicBezTo>
                    <a:pt x="23006" y="19728"/>
                    <a:pt x="14453" y="19728"/>
                    <a:pt x="9177" y="14453"/>
                  </a:cubicBezTo>
                  <a:lnTo>
                    <a:pt x="0" y="527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2" name="Google Shape;1542;p31"/>
            <p:cNvSpPr/>
            <p:nvPr/>
          </p:nvSpPr>
          <p:spPr>
            <a:xfrm>
              <a:off x="3746240" y="3967163"/>
              <a:ext cx="935041" cy="652471"/>
            </a:xfrm>
            <a:custGeom>
              <a:avLst/>
              <a:gdLst/>
              <a:ahLst/>
              <a:cxnLst/>
              <a:rect l="l" t="t" r="r" b="b"/>
              <a:pathLst>
                <a:path w="28281" h="19727" extrusionOk="0">
                  <a:moveTo>
                    <a:pt x="0" y="5275"/>
                  </a:moveTo>
                  <a:lnTo>
                    <a:pt x="0" y="5275"/>
                  </a:lnTo>
                  <a:cubicBezTo>
                    <a:pt x="5275" y="0"/>
                    <a:pt x="13828" y="0"/>
                    <a:pt x="19104" y="5275"/>
                  </a:cubicBezTo>
                  <a:lnTo>
                    <a:pt x="28281" y="14452"/>
                  </a:lnTo>
                  <a:lnTo>
                    <a:pt x="28281" y="14452"/>
                  </a:lnTo>
                  <a:cubicBezTo>
                    <a:pt x="23005" y="19727"/>
                    <a:pt x="14452" y="19727"/>
                    <a:pt x="9177" y="14452"/>
                  </a:cubicBezTo>
                  <a:lnTo>
                    <a:pt x="0" y="527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3" name="Google Shape;1543;p31"/>
            <p:cNvSpPr/>
            <p:nvPr/>
          </p:nvSpPr>
          <p:spPr>
            <a:xfrm>
              <a:off x="4128827" y="3976688"/>
              <a:ext cx="401633" cy="401633"/>
            </a:xfrm>
            <a:custGeom>
              <a:avLst/>
              <a:gdLst/>
              <a:ahLst/>
              <a:cxnLst/>
              <a:rect l="l" t="t" r="r" b="b"/>
              <a:pathLst>
                <a:path w="12133" h="12133" extrusionOk="0">
                  <a:moveTo>
                    <a:pt x="2647" y="9486"/>
                  </a:moveTo>
                  <a:cubicBezTo>
                    <a:pt x="5261" y="12100"/>
                    <a:pt x="9471" y="12133"/>
                    <a:pt x="12133" y="9597"/>
                  </a:cubicBezTo>
                  <a:lnTo>
                    <a:pt x="2536" y="0"/>
                  </a:lnTo>
                  <a:cubicBezTo>
                    <a:pt x="0" y="2662"/>
                    <a:pt x="33" y="6872"/>
                    <a:pt x="2647" y="948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4" name="Google Shape;1544;p31"/>
            <p:cNvSpPr/>
            <p:nvPr/>
          </p:nvSpPr>
          <p:spPr>
            <a:xfrm>
              <a:off x="4211377" y="3895725"/>
              <a:ext cx="401633" cy="401633"/>
            </a:xfrm>
            <a:custGeom>
              <a:avLst/>
              <a:gdLst/>
              <a:ahLst/>
              <a:cxnLst/>
              <a:rect l="l" t="t" r="r" b="b"/>
              <a:pathLst>
                <a:path w="12133" h="12133" extrusionOk="0">
                  <a:moveTo>
                    <a:pt x="9486" y="2647"/>
                  </a:moveTo>
                  <a:cubicBezTo>
                    <a:pt x="6872" y="33"/>
                    <a:pt x="2662" y="0"/>
                    <a:pt x="0" y="2536"/>
                  </a:cubicBezTo>
                  <a:lnTo>
                    <a:pt x="9597" y="12133"/>
                  </a:lnTo>
                  <a:cubicBezTo>
                    <a:pt x="12133" y="9471"/>
                    <a:pt x="12100" y="5261"/>
                    <a:pt x="9486" y="26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545" name="Google Shape;1545;p31"/>
          <p:cNvSpPr/>
          <p:nvPr/>
        </p:nvSpPr>
        <p:spPr>
          <a:xfrm>
            <a:off x="7659258" y="4402536"/>
            <a:ext cx="740961" cy="740961"/>
          </a:xfrm>
          <a:custGeom>
            <a:avLst/>
            <a:gdLst/>
            <a:ahLst/>
            <a:cxnLst/>
            <a:rect l="l" t="t" r="r" b="b"/>
            <a:pathLst>
              <a:path w="16944" h="16944" extrusionOk="0">
                <a:moveTo>
                  <a:pt x="16944" y="0"/>
                </a:moveTo>
                <a:lnTo>
                  <a:pt x="16944" y="16944"/>
                </a:lnTo>
                <a:lnTo>
                  <a:pt x="0" y="16944"/>
                </a:lnTo>
                <a:lnTo>
                  <a:pt x="0" y="12436"/>
                </a:lnTo>
                <a:cubicBezTo>
                  <a:pt x="0" y="5568"/>
                  <a:pt x="5567" y="0"/>
                  <a:pt x="12435" y="0"/>
                </a:cubicBezTo>
                <a:lnTo>
                  <a:pt x="16944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546" name="Google Shape;1546;p31"/>
          <p:cNvGrpSpPr/>
          <p:nvPr/>
        </p:nvGrpSpPr>
        <p:grpSpPr>
          <a:xfrm>
            <a:off x="-520414" y="601975"/>
            <a:ext cx="1507871" cy="1510263"/>
            <a:chOff x="39184" y="-151930"/>
            <a:chExt cx="1309825" cy="1311903"/>
          </a:xfrm>
        </p:grpSpPr>
        <p:sp>
          <p:nvSpPr>
            <p:cNvPr id="1547" name="Google Shape;1547;p31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8" name="Google Shape;1548;p31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9" name="Google Shape;1549;p31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0" name="Google Shape;1550;p31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1" name="Google Shape;1551;p31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2" name="Google Shape;1552;p31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3" name="Google Shape;1553;p31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4" name="Google Shape;1554;p31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5" name="Google Shape;1555;p31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6" name="Google Shape;1556;p31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7" name="Google Shape;1557;p31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8" name="Google Shape;1558;p31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9" name="Google Shape;1559;p31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0" name="Google Shape;1560;p31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1" name="Google Shape;1561;p31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2" name="Google Shape;1562;p31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3" name="Google Shape;1563;p31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4" name="Google Shape;1564;p31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5" name="Google Shape;1565;p31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6" name="Google Shape;1566;p31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7" name="Google Shape;1567;p31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8" name="Google Shape;1568;p31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9" name="Google Shape;1569;p31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0" name="Google Shape;1570;p31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1" name="Google Shape;1571;p31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2" name="Google Shape;1572;p31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3" name="Google Shape;1573;p31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4" name="Google Shape;1574;p31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5" name="Google Shape;1575;p31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6" name="Google Shape;1576;p31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7" name="Google Shape;1577;p31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8" name="Google Shape;1578;p31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9" name="Google Shape;1579;p31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0" name="Google Shape;1580;p31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1" name="Google Shape;1581;p31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2" name="Google Shape;1582;p31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3" name="Google Shape;1583;p31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4" name="Google Shape;1584;p31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5" name="Google Shape;1585;p31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6" name="Google Shape;1586;p31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7" name="Google Shape;1587;p31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8" name="Google Shape;1588;p31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9" name="Google Shape;1589;p31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0" name="Google Shape;1590;p31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1" name="Google Shape;1591;p31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2" name="Google Shape;1592;p31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3" name="Google Shape;1593;p31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4" name="Google Shape;1594;p31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5" name="Google Shape;1595;p31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6" name="Google Shape;1596;p31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7" name="Google Shape;1597;p31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8" name="Google Shape;1598;p31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9" name="Google Shape;1599;p31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0" name="Google Shape;1600;p31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1" name="Google Shape;1601;p31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2" name="Google Shape;1602;p31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3" name="Google Shape;1603;p31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4" name="Google Shape;1604;p31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5" name="Google Shape;1605;p31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6" name="Google Shape;1606;p31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7" name="Google Shape;1607;p31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8" name="Google Shape;1608;p31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9" name="Google Shape;1609;p31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0" name="Google Shape;1610;p31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1" name="Google Shape;1611;p31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2" name="Google Shape;1612;p31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3" name="Google Shape;1613;p31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4" name="Google Shape;1614;p31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5" name="Google Shape;1615;p31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6" name="Google Shape;1616;p31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7" name="Google Shape;1617;p31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8" name="Google Shape;1618;p31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9" name="Google Shape;1619;p31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0" name="Google Shape;1620;p31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1" name="Google Shape;1621;p31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2" name="Google Shape;1622;p31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3" name="Google Shape;1623;p31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4" name="Google Shape;1624;p31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5" name="Google Shape;1625;p31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6" name="Google Shape;1626;p31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7" name="Google Shape;1627;p31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8" name="Google Shape;1628;p31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9" name="Google Shape;1629;p31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0" name="Google Shape;1630;p31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1" name="Google Shape;1631;p31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2" name="Google Shape;1632;p31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3" name="Google Shape;1633;p31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4" name="Google Shape;1634;p31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5" name="Google Shape;1635;p31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6" name="Google Shape;1636;p31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7" name="Google Shape;1637;p31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8" name="Google Shape;1638;p31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9" name="Google Shape;1639;p31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0" name="Google Shape;1640;p31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1" name="Google Shape;1641;p31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2" name="Google Shape;1642;p31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3" name="Google Shape;1643;p31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4" name="Google Shape;1644;p31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5" name="Google Shape;1645;p31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6" name="Google Shape;1646;p31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7" name="Google Shape;1647;p31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8" name="Google Shape;1648;p31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9" name="Google Shape;1649;p31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0" name="Google Shape;1650;p31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1" name="Google Shape;1651;p31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2" name="Google Shape;1652;p31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3" name="Google Shape;1653;p31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4" name="Google Shape;1654;p31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5" name="Google Shape;1655;p31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6" name="Google Shape;1656;p31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7" name="Google Shape;1657;p31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8" name="Google Shape;1658;p31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9" name="Google Shape;1659;p31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60" name="Google Shape;1660;p31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61" name="Google Shape;1661;p31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62" name="Google Shape;1662;p31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63" name="Google Shape;1663;p31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66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6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6" name="Google Shape;1666;p33"/>
          <p:cNvSpPr txBox="1">
            <a:spLocks noGrp="1"/>
          </p:cNvSpPr>
          <p:nvPr>
            <p:ph type="title"/>
          </p:nvPr>
        </p:nvSpPr>
        <p:spPr>
          <a:xfrm>
            <a:off x="723900" y="552449"/>
            <a:ext cx="7696200" cy="6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3400" b="0">
                <a:solidFill>
                  <a:schemeClr val="dk1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67" name="Google Shape;1667;p33"/>
          <p:cNvSpPr/>
          <p:nvPr/>
        </p:nvSpPr>
        <p:spPr>
          <a:xfrm>
            <a:off x="8420420" y="4398962"/>
            <a:ext cx="740961" cy="740961"/>
          </a:xfrm>
          <a:custGeom>
            <a:avLst/>
            <a:gdLst/>
            <a:ahLst/>
            <a:cxnLst/>
            <a:rect l="l" t="t" r="r" b="b"/>
            <a:pathLst>
              <a:path w="16944" h="16944" extrusionOk="0">
                <a:moveTo>
                  <a:pt x="16944" y="0"/>
                </a:moveTo>
                <a:lnTo>
                  <a:pt x="16944" y="16944"/>
                </a:lnTo>
                <a:lnTo>
                  <a:pt x="0" y="16944"/>
                </a:lnTo>
                <a:lnTo>
                  <a:pt x="0" y="12436"/>
                </a:lnTo>
                <a:cubicBezTo>
                  <a:pt x="0" y="5568"/>
                  <a:pt x="5567" y="0"/>
                  <a:pt x="12435" y="0"/>
                </a:cubicBezTo>
                <a:lnTo>
                  <a:pt x="16944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668" name="Google Shape;1668;p33"/>
          <p:cNvGrpSpPr/>
          <p:nvPr/>
        </p:nvGrpSpPr>
        <p:grpSpPr>
          <a:xfrm>
            <a:off x="-481750" y="4102340"/>
            <a:ext cx="1507871" cy="1510263"/>
            <a:chOff x="39184" y="-151930"/>
            <a:chExt cx="1309825" cy="1311903"/>
          </a:xfrm>
        </p:grpSpPr>
        <p:sp>
          <p:nvSpPr>
            <p:cNvPr id="1669" name="Google Shape;1669;p33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0" name="Google Shape;1670;p33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1" name="Google Shape;1671;p33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2" name="Google Shape;1672;p33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3" name="Google Shape;1673;p33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4" name="Google Shape;1674;p33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5" name="Google Shape;1675;p33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6" name="Google Shape;1676;p33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7" name="Google Shape;1677;p33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8" name="Google Shape;1678;p33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9" name="Google Shape;1679;p33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0" name="Google Shape;1680;p33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1" name="Google Shape;1681;p33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2" name="Google Shape;1682;p33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3" name="Google Shape;1683;p33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4" name="Google Shape;1684;p33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5" name="Google Shape;1685;p33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6" name="Google Shape;1686;p33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7" name="Google Shape;1687;p33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8" name="Google Shape;1688;p33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9" name="Google Shape;1689;p33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0" name="Google Shape;1690;p33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1" name="Google Shape;1691;p33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2" name="Google Shape;1692;p33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3" name="Google Shape;1693;p33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4" name="Google Shape;1694;p33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5" name="Google Shape;1695;p33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6" name="Google Shape;1696;p33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7" name="Google Shape;1697;p33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8" name="Google Shape;1698;p33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9" name="Google Shape;1699;p33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0" name="Google Shape;1700;p33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1" name="Google Shape;1701;p33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2" name="Google Shape;1702;p33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3" name="Google Shape;1703;p33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4" name="Google Shape;1704;p33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5" name="Google Shape;1705;p33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6" name="Google Shape;1706;p33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7" name="Google Shape;1707;p33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8" name="Google Shape;1708;p33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9" name="Google Shape;1709;p33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0" name="Google Shape;1710;p33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1" name="Google Shape;1711;p33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2" name="Google Shape;1712;p33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3" name="Google Shape;1713;p33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4" name="Google Shape;1714;p33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5" name="Google Shape;1715;p33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6" name="Google Shape;1716;p33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7" name="Google Shape;1717;p33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8" name="Google Shape;1718;p33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9" name="Google Shape;1719;p33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0" name="Google Shape;1720;p33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1" name="Google Shape;1721;p33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2" name="Google Shape;1722;p33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3" name="Google Shape;1723;p33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4" name="Google Shape;1724;p33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5" name="Google Shape;1725;p33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6" name="Google Shape;1726;p33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7" name="Google Shape;1727;p33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8" name="Google Shape;1728;p33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9" name="Google Shape;1729;p33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0" name="Google Shape;1730;p33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1" name="Google Shape;1731;p33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2" name="Google Shape;1732;p33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3" name="Google Shape;1733;p33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4" name="Google Shape;1734;p33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5" name="Google Shape;1735;p33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6" name="Google Shape;1736;p33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7" name="Google Shape;1737;p33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8" name="Google Shape;1738;p33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9" name="Google Shape;1739;p33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0" name="Google Shape;1740;p33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1" name="Google Shape;1741;p33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2" name="Google Shape;1742;p33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3" name="Google Shape;1743;p33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4" name="Google Shape;1744;p33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5" name="Google Shape;1745;p33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6" name="Google Shape;1746;p33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7" name="Google Shape;1747;p33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8" name="Google Shape;1748;p33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9" name="Google Shape;1749;p33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0" name="Google Shape;1750;p33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1" name="Google Shape;1751;p33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2" name="Google Shape;1752;p33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3" name="Google Shape;1753;p33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4" name="Google Shape;1754;p33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5" name="Google Shape;1755;p33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6" name="Google Shape;1756;p33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7" name="Google Shape;1757;p33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8" name="Google Shape;1758;p33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9" name="Google Shape;1759;p33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0" name="Google Shape;1760;p33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1" name="Google Shape;1761;p33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2" name="Google Shape;1762;p33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3" name="Google Shape;1763;p33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4" name="Google Shape;1764;p33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5" name="Google Shape;1765;p33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6" name="Google Shape;1766;p33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7" name="Google Shape;1767;p33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8" name="Google Shape;1768;p33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9" name="Google Shape;1769;p33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0" name="Google Shape;1770;p33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1" name="Google Shape;1771;p33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2" name="Google Shape;1772;p33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3" name="Google Shape;1773;p33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4" name="Google Shape;1774;p33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5" name="Google Shape;1775;p33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6" name="Google Shape;1776;p33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7" name="Google Shape;1777;p33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8" name="Google Shape;1778;p33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9" name="Google Shape;1779;p33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0" name="Google Shape;1780;p33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1" name="Google Shape;1781;p33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2" name="Google Shape;1782;p33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3" name="Google Shape;1783;p33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4" name="Google Shape;1784;p33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5" name="Google Shape;1785;p33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786" name="Google Shape;1786;p33"/>
          <p:cNvGrpSpPr/>
          <p:nvPr/>
        </p:nvGrpSpPr>
        <p:grpSpPr>
          <a:xfrm flipH="1">
            <a:off x="8632879" y="-120500"/>
            <a:ext cx="1507871" cy="1510263"/>
            <a:chOff x="39184" y="-151930"/>
            <a:chExt cx="1309825" cy="1311903"/>
          </a:xfrm>
        </p:grpSpPr>
        <p:sp>
          <p:nvSpPr>
            <p:cNvPr id="1787" name="Google Shape;1787;p33"/>
            <p:cNvSpPr/>
            <p:nvPr/>
          </p:nvSpPr>
          <p:spPr>
            <a:xfrm>
              <a:off x="1304909" y="544953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8" name="Google Shape;1788;p33"/>
            <p:cNvSpPr/>
            <p:nvPr/>
          </p:nvSpPr>
          <p:spPr>
            <a:xfrm>
              <a:off x="1231442" y="614221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9" name="Google Shape;1789;p33"/>
            <p:cNvSpPr/>
            <p:nvPr/>
          </p:nvSpPr>
          <p:spPr>
            <a:xfrm>
              <a:off x="1160075" y="68558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0" name="Google Shape;1790;p33"/>
            <p:cNvSpPr/>
            <p:nvPr/>
          </p:nvSpPr>
          <p:spPr>
            <a:xfrm>
              <a:off x="1088707" y="756956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1" name="Google Shape;1791;p33"/>
            <p:cNvSpPr/>
            <p:nvPr/>
          </p:nvSpPr>
          <p:spPr>
            <a:xfrm>
              <a:off x="1019439" y="828324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2" name="Google Shape;1792;p33"/>
            <p:cNvSpPr/>
            <p:nvPr/>
          </p:nvSpPr>
          <p:spPr>
            <a:xfrm>
              <a:off x="948072" y="89969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3" name="Google Shape;1793;p33"/>
            <p:cNvSpPr/>
            <p:nvPr/>
          </p:nvSpPr>
          <p:spPr>
            <a:xfrm>
              <a:off x="876704" y="96896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4" name="Google Shape;1794;p33"/>
            <p:cNvSpPr/>
            <p:nvPr/>
          </p:nvSpPr>
          <p:spPr>
            <a:xfrm>
              <a:off x="805336" y="104032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5" name="Google Shape;1795;p33"/>
            <p:cNvSpPr/>
            <p:nvPr/>
          </p:nvSpPr>
          <p:spPr>
            <a:xfrm>
              <a:off x="733969" y="111169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6" name="Google Shape;1796;p33"/>
            <p:cNvSpPr/>
            <p:nvPr/>
          </p:nvSpPr>
          <p:spPr>
            <a:xfrm>
              <a:off x="1244036" y="4861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7" name="Google Shape;1797;p33"/>
            <p:cNvSpPr/>
            <p:nvPr/>
          </p:nvSpPr>
          <p:spPr>
            <a:xfrm>
              <a:off x="1174769" y="557547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8" name="Google Shape;1798;p33"/>
            <p:cNvSpPr/>
            <p:nvPr/>
          </p:nvSpPr>
          <p:spPr>
            <a:xfrm>
              <a:off x="1105499" y="628915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9" name="Google Shape;1799;p33"/>
            <p:cNvSpPr/>
            <p:nvPr/>
          </p:nvSpPr>
          <p:spPr>
            <a:xfrm>
              <a:off x="1034132" y="700282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0" name="Google Shape;1800;p33"/>
            <p:cNvSpPr/>
            <p:nvPr/>
          </p:nvSpPr>
          <p:spPr>
            <a:xfrm>
              <a:off x="960666" y="7695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1" name="Google Shape;1801;p33"/>
            <p:cNvSpPr/>
            <p:nvPr/>
          </p:nvSpPr>
          <p:spPr>
            <a:xfrm>
              <a:off x="889298" y="84091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2" name="Google Shape;1802;p33"/>
            <p:cNvSpPr/>
            <p:nvPr/>
          </p:nvSpPr>
          <p:spPr>
            <a:xfrm>
              <a:off x="817931" y="91228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3" name="Google Shape;1803;p33"/>
            <p:cNvSpPr/>
            <p:nvPr/>
          </p:nvSpPr>
          <p:spPr>
            <a:xfrm>
              <a:off x="748662" y="983653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4" name="Google Shape;1804;p33"/>
            <p:cNvSpPr/>
            <p:nvPr/>
          </p:nvSpPr>
          <p:spPr>
            <a:xfrm>
              <a:off x="677294" y="1052922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5" name="Google Shape;1805;p33"/>
            <p:cNvSpPr/>
            <p:nvPr/>
          </p:nvSpPr>
          <p:spPr>
            <a:xfrm>
              <a:off x="1187363" y="427407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6" name="Google Shape;1806;p33"/>
            <p:cNvSpPr/>
            <p:nvPr/>
          </p:nvSpPr>
          <p:spPr>
            <a:xfrm>
              <a:off x="1115995" y="49877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7" name="Google Shape;1807;p33"/>
            <p:cNvSpPr/>
            <p:nvPr/>
          </p:nvSpPr>
          <p:spPr>
            <a:xfrm>
              <a:off x="1046726" y="572240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8" name="Google Shape;1808;p33"/>
            <p:cNvSpPr/>
            <p:nvPr/>
          </p:nvSpPr>
          <p:spPr>
            <a:xfrm>
              <a:off x="975359" y="643608"/>
              <a:ext cx="44100" cy="420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9" name="Google Shape;1809;p33"/>
            <p:cNvSpPr/>
            <p:nvPr/>
          </p:nvSpPr>
          <p:spPr>
            <a:xfrm>
              <a:off x="901893" y="71077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6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0" name="Google Shape;1810;p33"/>
            <p:cNvSpPr/>
            <p:nvPr/>
          </p:nvSpPr>
          <p:spPr>
            <a:xfrm>
              <a:off x="832623" y="782145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1" name="Google Shape;1811;p33"/>
            <p:cNvSpPr/>
            <p:nvPr/>
          </p:nvSpPr>
          <p:spPr>
            <a:xfrm>
              <a:off x="761256" y="85351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2" name="Google Shape;1812;p33"/>
            <p:cNvSpPr/>
            <p:nvPr/>
          </p:nvSpPr>
          <p:spPr>
            <a:xfrm>
              <a:off x="689888" y="92488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3" name="Google Shape;1813;p33"/>
            <p:cNvSpPr/>
            <p:nvPr/>
          </p:nvSpPr>
          <p:spPr>
            <a:xfrm>
              <a:off x="618521" y="9962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4" name="Google Shape;1814;p33"/>
            <p:cNvSpPr/>
            <p:nvPr/>
          </p:nvSpPr>
          <p:spPr>
            <a:xfrm>
              <a:off x="1128589" y="370732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5" name="Google Shape;1815;p33"/>
            <p:cNvSpPr/>
            <p:nvPr/>
          </p:nvSpPr>
          <p:spPr>
            <a:xfrm>
              <a:off x="1057221" y="44000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6" name="Google Shape;1816;p33"/>
            <p:cNvSpPr/>
            <p:nvPr/>
          </p:nvSpPr>
          <p:spPr>
            <a:xfrm>
              <a:off x="985854" y="51136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7" name="Google Shape;1817;p33"/>
            <p:cNvSpPr/>
            <p:nvPr/>
          </p:nvSpPr>
          <p:spPr>
            <a:xfrm>
              <a:off x="916585" y="58273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8" name="Google Shape;1818;p33"/>
            <p:cNvSpPr/>
            <p:nvPr/>
          </p:nvSpPr>
          <p:spPr>
            <a:xfrm>
              <a:off x="845218" y="654104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9" name="Google Shape;1819;p33"/>
            <p:cNvSpPr/>
            <p:nvPr/>
          </p:nvSpPr>
          <p:spPr>
            <a:xfrm>
              <a:off x="775949" y="727570"/>
              <a:ext cx="44100" cy="420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0" name="Google Shape;1820;p33"/>
            <p:cNvSpPr/>
            <p:nvPr/>
          </p:nvSpPr>
          <p:spPr>
            <a:xfrm>
              <a:off x="702483" y="796839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1" name="Google Shape;1821;p33"/>
            <p:cNvSpPr/>
            <p:nvPr/>
          </p:nvSpPr>
          <p:spPr>
            <a:xfrm>
              <a:off x="631115" y="86610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2" name="Google Shape;1822;p33"/>
            <p:cNvSpPr/>
            <p:nvPr/>
          </p:nvSpPr>
          <p:spPr>
            <a:xfrm>
              <a:off x="559747" y="93747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3" name="Google Shape;1823;p33"/>
            <p:cNvSpPr/>
            <p:nvPr/>
          </p:nvSpPr>
          <p:spPr>
            <a:xfrm>
              <a:off x="1071915" y="311959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4" name="Google Shape;1824;p33"/>
            <p:cNvSpPr/>
            <p:nvPr/>
          </p:nvSpPr>
          <p:spPr>
            <a:xfrm>
              <a:off x="1000547" y="383327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5" name="Google Shape;1825;p33"/>
            <p:cNvSpPr/>
            <p:nvPr/>
          </p:nvSpPr>
          <p:spPr>
            <a:xfrm>
              <a:off x="929180" y="454694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6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6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6" name="Google Shape;1826;p33"/>
            <p:cNvSpPr/>
            <p:nvPr/>
          </p:nvSpPr>
          <p:spPr>
            <a:xfrm>
              <a:off x="857812" y="523963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7" name="Google Shape;1827;p33"/>
            <p:cNvSpPr/>
            <p:nvPr/>
          </p:nvSpPr>
          <p:spPr>
            <a:xfrm>
              <a:off x="786444" y="595330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8" name="Google Shape;1828;p33"/>
            <p:cNvSpPr/>
            <p:nvPr/>
          </p:nvSpPr>
          <p:spPr>
            <a:xfrm>
              <a:off x="717176" y="668797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9" name="Google Shape;1829;p33"/>
            <p:cNvSpPr/>
            <p:nvPr/>
          </p:nvSpPr>
          <p:spPr>
            <a:xfrm>
              <a:off x="647907" y="740164"/>
              <a:ext cx="420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0" name="Google Shape;1830;p33"/>
            <p:cNvSpPr/>
            <p:nvPr/>
          </p:nvSpPr>
          <p:spPr>
            <a:xfrm>
              <a:off x="574441" y="8094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1" name="Google Shape;1831;p33"/>
            <p:cNvSpPr/>
            <p:nvPr/>
          </p:nvSpPr>
          <p:spPr>
            <a:xfrm>
              <a:off x="503073" y="880800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899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899" y="194"/>
                  </a:cubicBezTo>
                  <a:cubicBezTo>
                    <a:pt x="1094" y="389"/>
                    <a:pt x="1094" y="705"/>
                    <a:pt x="899" y="899"/>
                  </a:cubicBezTo>
                  <a:cubicBezTo>
                    <a:pt x="705" y="1094"/>
                    <a:pt x="389" y="1094"/>
                    <a:pt x="194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2" name="Google Shape;1832;p33"/>
            <p:cNvSpPr/>
            <p:nvPr/>
          </p:nvSpPr>
          <p:spPr>
            <a:xfrm>
              <a:off x="1013141" y="25318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3" name="Google Shape;1833;p33"/>
            <p:cNvSpPr/>
            <p:nvPr/>
          </p:nvSpPr>
          <p:spPr>
            <a:xfrm>
              <a:off x="941774" y="324553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4" name="Google Shape;1834;p33"/>
            <p:cNvSpPr/>
            <p:nvPr/>
          </p:nvSpPr>
          <p:spPr>
            <a:xfrm>
              <a:off x="870406" y="395921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5" name="Google Shape;1835;p33"/>
            <p:cNvSpPr/>
            <p:nvPr/>
          </p:nvSpPr>
          <p:spPr>
            <a:xfrm>
              <a:off x="799039" y="467288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6" name="Google Shape;1836;p33"/>
            <p:cNvSpPr/>
            <p:nvPr/>
          </p:nvSpPr>
          <p:spPr>
            <a:xfrm>
              <a:off x="729770" y="538656"/>
              <a:ext cx="461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7" name="Google Shape;1837;p33"/>
            <p:cNvSpPr/>
            <p:nvPr/>
          </p:nvSpPr>
          <p:spPr>
            <a:xfrm>
              <a:off x="658403" y="60792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8" name="Google Shape;1838;p33"/>
            <p:cNvSpPr/>
            <p:nvPr/>
          </p:nvSpPr>
          <p:spPr>
            <a:xfrm>
              <a:off x="587035" y="67929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9" name="Google Shape;1839;p33"/>
            <p:cNvSpPr/>
            <p:nvPr/>
          </p:nvSpPr>
          <p:spPr>
            <a:xfrm>
              <a:off x="515667" y="750660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0" name="Google Shape;1840;p33"/>
            <p:cNvSpPr/>
            <p:nvPr/>
          </p:nvSpPr>
          <p:spPr>
            <a:xfrm>
              <a:off x="444300" y="822027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1" name="Google Shape;1841;p33"/>
            <p:cNvSpPr/>
            <p:nvPr/>
          </p:nvSpPr>
          <p:spPr>
            <a:xfrm>
              <a:off x="954368" y="196512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2" name="Google Shape;1842;p33"/>
            <p:cNvSpPr/>
            <p:nvPr/>
          </p:nvSpPr>
          <p:spPr>
            <a:xfrm>
              <a:off x="885100" y="267879"/>
              <a:ext cx="461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3" name="Google Shape;1843;p33"/>
            <p:cNvSpPr/>
            <p:nvPr/>
          </p:nvSpPr>
          <p:spPr>
            <a:xfrm>
              <a:off x="813732" y="337148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4" name="Google Shape;1844;p33"/>
            <p:cNvSpPr/>
            <p:nvPr/>
          </p:nvSpPr>
          <p:spPr>
            <a:xfrm>
              <a:off x="742364" y="408515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5" name="Google Shape;1845;p33"/>
            <p:cNvSpPr/>
            <p:nvPr/>
          </p:nvSpPr>
          <p:spPr>
            <a:xfrm>
              <a:off x="670997" y="47988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6" name="Google Shape;1846;p33"/>
            <p:cNvSpPr/>
            <p:nvPr/>
          </p:nvSpPr>
          <p:spPr>
            <a:xfrm>
              <a:off x="599629" y="55125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7" name="Google Shape;1847;p33"/>
            <p:cNvSpPr/>
            <p:nvPr/>
          </p:nvSpPr>
          <p:spPr>
            <a:xfrm>
              <a:off x="528262" y="622618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8" name="Google Shape;1848;p33"/>
            <p:cNvSpPr/>
            <p:nvPr/>
          </p:nvSpPr>
          <p:spPr>
            <a:xfrm>
              <a:off x="456894" y="693985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9" name="Google Shape;1849;p33"/>
            <p:cNvSpPr/>
            <p:nvPr/>
          </p:nvSpPr>
          <p:spPr>
            <a:xfrm>
              <a:off x="389725" y="765353"/>
              <a:ext cx="420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0" name="Google Shape;1850;p33"/>
            <p:cNvSpPr/>
            <p:nvPr/>
          </p:nvSpPr>
          <p:spPr>
            <a:xfrm>
              <a:off x="899793" y="139837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1" name="Google Shape;1851;p33"/>
            <p:cNvSpPr/>
            <p:nvPr/>
          </p:nvSpPr>
          <p:spPr>
            <a:xfrm>
              <a:off x="828425" y="211205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2" name="Google Shape;1852;p33"/>
            <p:cNvSpPr/>
            <p:nvPr/>
          </p:nvSpPr>
          <p:spPr>
            <a:xfrm>
              <a:off x="754959" y="280473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3" name="Google Shape;1853;p33"/>
            <p:cNvSpPr/>
            <p:nvPr/>
          </p:nvSpPr>
          <p:spPr>
            <a:xfrm>
              <a:off x="683591" y="351841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4" name="Google Shape;1854;p33"/>
            <p:cNvSpPr/>
            <p:nvPr/>
          </p:nvSpPr>
          <p:spPr>
            <a:xfrm>
              <a:off x="612224" y="421109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5" name="Google Shape;1855;p33"/>
            <p:cNvSpPr/>
            <p:nvPr/>
          </p:nvSpPr>
          <p:spPr>
            <a:xfrm>
              <a:off x="542955" y="492477"/>
              <a:ext cx="461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6" name="Google Shape;1856;p33"/>
            <p:cNvSpPr/>
            <p:nvPr/>
          </p:nvSpPr>
          <p:spPr>
            <a:xfrm>
              <a:off x="471587" y="563845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899"/>
                  </a:cubicBezTo>
                  <a:cubicBezTo>
                    <a:pt x="705" y="1094"/>
                    <a:pt x="389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7" name="Google Shape;1857;p33"/>
            <p:cNvSpPr/>
            <p:nvPr/>
          </p:nvSpPr>
          <p:spPr>
            <a:xfrm>
              <a:off x="400220" y="63521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8" name="Google Shape;1858;p33"/>
            <p:cNvSpPr/>
            <p:nvPr/>
          </p:nvSpPr>
          <p:spPr>
            <a:xfrm>
              <a:off x="328852" y="70658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59" name="Google Shape;1859;p33"/>
            <p:cNvSpPr/>
            <p:nvPr/>
          </p:nvSpPr>
          <p:spPr>
            <a:xfrm>
              <a:off x="841020" y="81064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0" name="Google Shape;1860;p33"/>
            <p:cNvSpPr/>
            <p:nvPr/>
          </p:nvSpPr>
          <p:spPr>
            <a:xfrm>
              <a:off x="767553" y="150333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1" name="Google Shape;1861;p33"/>
            <p:cNvSpPr/>
            <p:nvPr/>
          </p:nvSpPr>
          <p:spPr>
            <a:xfrm>
              <a:off x="696185" y="22170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2" name="Google Shape;1862;p33"/>
            <p:cNvSpPr/>
            <p:nvPr/>
          </p:nvSpPr>
          <p:spPr>
            <a:xfrm>
              <a:off x="626917" y="293068"/>
              <a:ext cx="461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3" name="Google Shape;1863;p33"/>
            <p:cNvSpPr/>
            <p:nvPr/>
          </p:nvSpPr>
          <p:spPr>
            <a:xfrm>
              <a:off x="555549" y="36443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4" name="Google Shape;1864;p33"/>
            <p:cNvSpPr/>
            <p:nvPr/>
          </p:nvSpPr>
          <p:spPr>
            <a:xfrm>
              <a:off x="484182" y="435803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5" name="Google Shape;1865;p33"/>
            <p:cNvSpPr/>
            <p:nvPr/>
          </p:nvSpPr>
          <p:spPr>
            <a:xfrm>
              <a:off x="412814" y="507170"/>
              <a:ext cx="482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6" name="Google Shape;1866;p33"/>
            <p:cNvSpPr/>
            <p:nvPr/>
          </p:nvSpPr>
          <p:spPr>
            <a:xfrm>
              <a:off x="341447" y="576439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7" name="Google Shape;1867;p33"/>
            <p:cNvSpPr/>
            <p:nvPr/>
          </p:nvSpPr>
          <p:spPr>
            <a:xfrm>
              <a:off x="270079" y="64780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8" name="Google Shape;1868;p33"/>
            <p:cNvSpPr/>
            <p:nvPr/>
          </p:nvSpPr>
          <p:spPr>
            <a:xfrm>
              <a:off x="782246" y="22291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9" name="Google Shape;1869;p33"/>
            <p:cNvSpPr/>
            <p:nvPr/>
          </p:nvSpPr>
          <p:spPr>
            <a:xfrm>
              <a:off x="710879" y="93658"/>
              <a:ext cx="48278" cy="482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89"/>
                    <a:pt x="1094" y="705"/>
                    <a:pt x="899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0" name="Google Shape;1870;p33"/>
            <p:cNvSpPr/>
            <p:nvPr/>
          </p:nvSpPr>
          <p:spPr>
            <a:xfrm>
              <a:off x="641610" y="167125"/>
              <a:ext cx="44100" cy="420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1" name="Google Shape;1871;p33"/>
            <p:cNvSpPr/>
            <p:nvPr/>
          </p:nvSpPr>
          <p:spPr>
            <a:xfrm>
              <a:off x="570243" y="236393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2" name="Google Shape;1872;p33"/>
            <p:cNvSpPr/>
            <p:nvPr/>
          </p:nvSpPr>
          <p:spPr>
            <a:xfrm>
              <a:off x="496776" y="305662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3" name="Google Shape;1873;p33"/>
            <p:cNvSpPr/>
            <p:nvPr/>
          </p:nvSpPr>
          <p:spPr>
            <a:xfrm>
              <a:off x="425408" y="377030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4" name="Google Shape;1874;p33"/>
            <p:cNvSpPr/>
            <p:nvPr/>
          </p:nvSpPr>
          <p:spPr>
            <a:xfrm>
              <a:off x="356140" y="448397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5" name="Google Shape;1875;p33"/>
            <p:cNvSpPr/>
            <p:nvPr/>
          </p:nvSpPr>
          <p:spPr>
            <a:xfrm>
              <a:off x="284772" y="519765"/>
              <a:ext cx="461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6" name="Google Shape;1876;p33"/>
            <p:cNvSpPr/>
            <p:nvPr/>
          </p:nvSpPr>
          <p:spPr>
            <a:xfrm>
              <a:off x="213405" y="591132"/>
              <a:ext cx="48278" cy="46178"/>
            </a:xfrm>
            <a:custGeom>
              <a:avLst/>
              <a:gdLst/>
              <a:ahLst/>
              <a:cxnLst/>
              <a:rect l="l" t="t" r="r" b="b"/>
              <a:pathLst>
                <a:path w="1094" h="1094" extrusionOk="0">
                  <a:moveTo>
                    <a:pt x="194" y="900"/>
                  </a:moveTo>
                  <a:cubicBezTo>
                    <a:pt x="0" y="705"/>
                    <a:pt x="0" y="389"/>
                    <a:pt x="194" y="194"/>
                  </a:cubicBezTo>
                  <a:cubicBezTo>
                    <a:pt x="389" y="0"/>
                    <a:pt x="705" y="0"/>
                    <a:pt x="900" y="194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4"/>
                    <a:pt x="389" y="1094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7" name="Google Shape;1877;p33"/>
            <p:cNvSpPr/>
            <p:nvPr/>
          </p:nvSpPr>
          <p:spPr>
            <a:xfrm>
              <a:off x="723473" y="-36482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8" name="Google Shape;1878;p33"/>
            <p:cNvSpPr/>
            <p:nvPr/>
          </p:nvSpPr>
          <p:spPr>
            <a:xfrm>
              <a:off x="652105" y="34885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9" name="Google Shape;1879;p33"/>
            <p:cNvSpPr/>
            <p:nvPr/>
          </p:nvSpPr>
          <p:spPr>
            <a:xfrm>
              <a:off x="582837" y="108352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0" name="Google Shape;1880;p33"/>
            <p:cNvSpPr/>
            <p:nvPr/>
          </p:nvSpPr>
          <p:spPr>
            <a:xfrm>
              <a:off x="511469" y="179719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1" name="Google Shape;1881;p33"/>
            <p:cNvSpPr/>
            <p:nvPr/>
          </p:nvSpPr>
          <p:spPr>
            <a:xfrm>
              <a:off x="440102" y="248988"/>
              <a:ext cx="46179" cy="461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2" name="Google Shape;1882;p33"/>
            <p:cNvSpPr/>
            <p:nvPr/>
          </p:nvSpPr>
          <p:spPr>
            <a:xfrm>
              <a:off x="368734" y="318256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3" name="Google Shape;1883;p33"/>
            <p:cNvSpPr/>
            <p:nvPr/>
          </p:nvSpPr>
          <p:spPr>
            <a:xfrm>
              <a:off x="297367" y="389624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4" name="Google Shape;1884;p33"/>
            <p:cNvSpPr/>
            <p:nvPr/>
          </p:nvSpPr>
          <p:spPr>
            <a:xfrm>
              <a:off x="225999" y="46099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5" name="Google Shape;1885;p33"/>
            <p:cNvSpPr/>
            <p:nvPr/>
          </p:nvSpPr>
          <p:spPr>
            <a:xfrm>
              <a:off x="154631" y="532359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6" name="Google Shape;1886;p33"/>
            <p:cNvSpPr/>
            <p:nvPr/>
          </p:nvSpPr>
          <p:spPr>
            <a:xfrm>
              <a:off x="664700" y="-93157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7" name="Google Shape;1887;p33"/>
            <p:cNvSpPr/>
            <p:nvPr/>
          </p:nvSpPr>
          <p:spPr>
            <a:xfrm>
              <a:off x="593332" y="-23888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8" name="Google Shape;1888;p33"/>
            <p:cNvSpPr/>
            <p:nvPr/>
          </p:nvSpPr>
          <p:spPr>
            <a:xfrm>
              <a:off x="524064" y="47479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9" name="Google Shape;1889;p33"/>
            <p:cNvSpPr/>
            <p:nvPr/>
          </p:nvSpPr>
          <p:spPr>
            <a:xfrm>
              <a:off x="452696" y="118847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0" name="Google Shape;1890;p33"/>
            <p:cNvSpPr/>
            <p:nvPr/>
          </p:nvSpPr>
          <p:spPr>
            <a:xfrm>
              <a:off x="381328" y="19021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6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1" name="Google Shape;1891;p33"/>
            <p:cNvSpPr/>
            <p:nvPr/>
          </p:nvSpPr>
          <p:spPr>
            <a:xfrm>
              <a:off x="312060" y="263681"/>
              <a:ext cx="441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2" name="Google Shape;1892;p33"/>
            <p:cNvSpPr/>
            <p:nvPr/>
          </p:nvSpPr>
          <p:spPr>
            <a:xfrm>
              <a:off x="238593" y="332950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90"/>
                    <a:pt x="1094" y="706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3" name="Google Shape;1893;p33"/>
            <p:cNvSpPr/>
            <p:nvPr/>
          </p:nvSpPr>
          <p:spPr>
            <a:xfrm>
              <a:off x="167226" y="404317"/>
              <a:ext cx="48279" cy="461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89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4" name="Google Shape;1894;p33"/>
            <p:cNvSpPr/>
            <p:nvPr/>
          </p:nvSpPr>
          <p:spPr>
            <a:xfrm>
              <a:off x="97957" y="473586"/>
              <a:ext cx="461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5"/>
                    <a:pt x="0" y="390"/>
                    <a:pt x="195" y="195"/>
                  </a:cubicBezTo>
                  <a:cubicBezTo>
                    <a:pt x="390" y="0"/>
                    <a:pt x="705" y="0"/>
                    <a:pt x="900" y="195"/>
                  </a:cubicBezTo>
                  <a:cubicBezTo>
                    <a:pt x="1095" y="390"/>
                    <a:pt x="1095" y="705"/>
                    <a:pt x="900" y="900"/>
                  </a:cubicBezTo>
                  <a:cubicBezTo>
                    <a:pt x="705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5" name="Google Shape;1895;p33"/>
            <p:cNvSpPr/>
            <p:nvPr/>
          </p:nvSpPr>
          <p:spPr>
            <a:xfrm>
              <a:off x="608025" y="-151930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900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900"/>
                  </a:cubicBezTo>
                  <a:cubicBezTo>
                    <a:pt x="705" y="1094"/>
                    <a:pt x="390" y="1094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6" name="Google Shape;1896;p33"/>
            <p:cNvSpPr/>
            <p:nvPr/>
          </p:nvSpPr>
          <p:spPr>
            <a:xfrm>
              <a:off x="536658" y="-80562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7" name="Google Shape;1897;p33"/>
            <p:cNvSpPr/>
            <p:nvPr/>
          </p:nvSpPr>
          <p:spPr>
            <a:xfrm>
              <a:off x="465290" y="-9195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8" name="Google Shape;1898;p33"/>
            <p:cNvSpPr/>
            <p:nvPr/>
          </p:nvSpPr>
          <p:spPr>
            <a:xfrm>
              <a:off x="393923" y="62173"/>
              <a:ext cx="48278" cy="461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90"/>
                    <a:pt x="194" y="195"/>
                  </a:cubicBezTo>
                  <a:cubicBezTo>
                    <a:pt x="389" y="0"/>
                    <a:pt x="705" y="0"/>
                    <a:pt x="899" y="195"/>
                  </a:cubicBezTo>
                  <a:cubicBezTo>
                    <a:pt x="1094" y="390"/>
                    <a:pt x="1094" y="705"/>
                    <a:pt x="899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9" name="Google Shape;1899;p33"/>
            <p:cNvSpPr/>
            <p:nvPr/>
          </p:nvSpPr>
          <p:spPr>
            <a:xfrm>
              <a:off x="322555" y="131441"/>
              <a:ext cx="48278" cy="48279"/>
            </a:xfrm>
            <a:custGeom>
              <a:avLst/>
              <a:gdLst/>
              <a:ahLst/>
              <a:cxnLst/>
              <a:rect l="l" t="t" r="r" b="b"/>
              <a:pathLst>
                <a:path w="1094" h="1095" extrusionOk="0">
                  <a:moveTo>
                    <a:pt x="194" y="900"/>
                  </a:moveTo>
                  <a:cubicBezTo>
                    <a:pt x="0" y="705"/>
                    <a:pt x="0" y="389"/>
                    <a:pt x="194" y="195"/>
                  </a:cubicBezTo>
                  <a:cubicBezTo>
                    <a:pt x="389" y="0"/>
                    <a:pt x="705" y="0"/>
                    <a:pt x="900" y="195"/>
                  </a:cubicBezTo>
                  <a:cubicBezTo>
                    <a:pt x="1094" y="389"/>
                    <a:pt x="1094" y="705"/>
                    <a:pt x="900" y="900"/>
                  </a:cubicBezTo>
                  <a:cubicBezTo>
                    <a:pt x="705" y="1095"/>
                    <a:pt x="389" y="1095"/>
                    <a:pt x="194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0" name="Google Shape;1900;p33"/>
            <p:cNvSpPr/>
            <p:nvPr/>
          </p:nvSpPr>
          <p:spPr>
            <a:xfrm>
              <a:off x="255386" y="204908"/>
              <a:ext cx="420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1" name="Google Shape;1901;p33"/>
            <p:cNvSpPr/>
            <p:nvPr/>
          </p:nvSpPr>
          <p:spPr>
            <a:xfrm>
              <a:off x="184018" y="276275"/>
              <a:ext cx="42000" cy="44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2" name="Google Shape;1902;p33"/>
            <p:cNvSpPr/>
            <p:nvPr/>
          </p:nvSpPr>
          <p:spPr>
            <a:xfrm>
              <a:off x="110552" y="345544"/>
              <a:ext cx="48279" cy="48278"/>
            </a:xfrm>
            <a:custGeom>
              <a:avLst/>
              <a:gdLst/>
              <a:ahLst/>
              <a:cxnLst/>
              <a:rect l="l" t="t" r="r" b="b"/>
              <a:pathLst>
                <a:path w="1095" h="1094" extrusionOk="0">
                  <a:moveTo>
                    <a:pt x="195" y="899"/>
                  </a:moveTo>
                  <a:cubicBezTo>
                    <a:pt x="0" y="705"/>
                    <a:pt x="0" y="389"/>
                    <a:pt x="195" y="194"/>
                  </a:cubicBezTo>
                  <a:cubicBezTo>
                    <a:pt x="390" y="0"/>
                    <a:pt x="705" y="0"/>
                    <a:pt x="900" y="194"/>
                  </a:cubicBezTo>
                  <a:cubicBezTo>
                    <a:pt x="1095" y="389"/>
                    <a:pt x="1095" y="705"/>
                    <a:pt x="900" y="899"/>
                  </a:cubicBezTo>
                  <a:cubicBezTo>
                    <a:pt x="705" y="1094"/>
                    <a:pt x="390" y="1094"/>
                    <a:pt x="195" y="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3" name="Google Shape;1903;p33"/>
            <p:cNvSpPr/>
            <p:nvPr/>
          </p:nvSpPr>
          <p:spPr>
            <a:xfrm>
              <a:off x="39184" y="416911"/>
              <a:ext cx="48279" cy="48279"/>
            </a:xfrm>
            <a:custGeom>
              <a:avLst/>
              <a:gdLst/>
              <a:ahLst/>
              <a:cxnLst/>
              <a:rect l="l" t="t" r="r" b="b"/>
              <a:pathLst>
                <a:path w="1095" h="1095" extrusionOk="0">
                  <a:moveTo>
                    <a:pt x="195" y="900"/>
                  </a:moveTo>
                  <a:cubicBezTo>
                    <a:pt x="0" y="706"/>
                    <a:pt x="0" y="390"/>
                    <a:pt x="195" y="195"/>
                  </a:cubicBezTo>
                  <a:cubicBezTo>
                    <a:pt x="390" y="0"/>
                    <a:pt x="706" y="0"/>
                    <a:pt x="900" y="195"/>
                  </a:cubicBezTo>
                  <a:cubicBezTo>
                    <a:pt x="1095" y="390"/>
                    <a:pt x="1095" y="706"/>
                    <a:pt x="900" y="900"/>
                  </a:cubicBezTo>
                  <a:cubicBezTo>
                    <a:pt x="706" y="1095"/>
                    <a:pt x="390" y="1095"/>
                    <a:pt x="195" y="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2_1">
    <p:spTree>
      <p:nvGrpSpPr>
        <p:cNvPr id="1" name="Shape 1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5" name="Google Shape;1905;p34"/>
          <p:cNvSpPr/>
          <p:nvPr/>
        </p:nvSpPr>
        <p:spPr>
          <a:xfrm>
            <a:off x="-75" y="-10275"/>
            <a:ext cx="9144000" cy="1180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906" name="Google Shape;1906;p34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2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2_1_1">
    <p:spTree>
      <p:nvGrpSpPr>
        <p:cNvPr id="1" name="Shape 19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8" name="Google Shape;1908;p35"/>
          <p:cNvSpPr/>
          <p:nvPr/>
        </p:nvSpPr>
        <p:spPr>
          <a:xfrm>
            <a:off x="-75" y="-10275"/>
            <a:ext cx="9144000" cy="1180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909" name="Google Shape;1909;p35"/>
          <p:cNvSpPr txBox="1">
            <a:spLocks noGrp="1"/>
          </p:cNvSpPr>
          <p:nvPr>
            <p:ph type="title"/>
          </p:nvPr>
        </p:nvSpPr>
        <p:spPr>
          <a:xfrm>
            <a:off x="728527" y="539500"/>
            <a:ext cx="33477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200" b="1">
                <a:latin typeface="Inter"/>
                <a:ea typeface="Inter"/>
                <a:cs typeface="Inter"/>
                <a:sym typeface="Inter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1910" name="Google Shape;1910;p35"/>
          <p:cNvSpPr txBox="1">
            <a:spLocks noGrp="1"/>
          </p:cNvSpPr>
          <p:nvPr>
            <p:ph type="title" idx="2"/>
          </p:nvPr>
        </p:nvSpPr>
        <p:spPr>
          <a:xfrm>
            <a:off x="4977550" y="539500"/>
            <a:ext cx="34584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200" b="1">
                <a:latin typeface="Inter"/>
                <a:ea typeface="Inter"/>
                <a:cs typeface="Inter"/>
                <a:sym typeface="Inter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Inter"/>
              <a:buNone/>
              <a:defRPr sz="2400" b="1"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5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Poppins"/>
              <a:buNone/>
              <a:defRPr sz="34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5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●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marR="0" lvl="1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○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marR="0" lvl="2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■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marR="0" lvl="3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●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○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marR="0" lvl="5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■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marR="0" lvl="6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●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marR="0" lvl="7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○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marR="0" lvl="8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mo"/>
              <a:buChar char="■"/>
              <a:defRPr sz="1200" b="0" i="0" u="none" strike="noStrike" cap="none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  <p:sldLayoutId id="2147483664" r:id="rId13"/>
    <p:sldLayoutId id="2147483665" r:id="rId14"/>
    <p:sldLayoutId id="2147483666" r:id="rId15"/>
    <p:sldLayoutId id="2147483667" r:id="rId16"/>
    <p:sldLayoutId id="2147483668" r:id="rId1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3" name="Google Shape;2983;g3a99d3c0333_0_37"/>
          <p:cNvSpPr txBox="1">
            <a:spLocks noGrp="1"/>
          </p:cNvSpPr>
          <p:nvPr>
            <p:ph type="title"/>
          </p:nvPr>
        </p:nvSpPr>
        <p:spPr>
          <a:xfrm>
            <a:off x="720000" y="172387"/>
            <a:ext cx="7704000" cy="62209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2400"/>
          </a:p>
        </p:txBody>
      </p:sp>
      <p:sp>
        <p:nvSpPr>
          <p:cNvPr id="2984" name="Google Shape;2984;g3a99d3c0333_0_37"/>
          <p:cNvSpPr txBox="1">
            <a:spLocks noGrp="1"/>
          </p:cNvSpPr>
          <p:nvPr>
            <p:ph type="body" idx="1"/>
          </p:nvPr>
        </p:nvSpPr>
        <p:spPr>
          <a:xfrm>
            <a:off x="404735" y="876926"/>
            <a:ext cx="8379416" cy="393491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Adabanya, U., Awosika, A., Moon, J.H., Reddy, Y.U. and Ugwuja, F., (2023). Changing a community: A holistic view of the fundamental human needs and their public health impacts.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Cureus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15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(8), p.e44023.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Adger, W.N., Barnett, J., Heath, S. and Jarillo, S., (2022). Climate change affects multiple dimensions of well-being through impacts, information and policy responses.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Nature Human Behaviour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6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(11), pp.1465-1473.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Alderwick, H., Hutchings, A., Briggs, A. and Mays, N., (2021). The impacts of collaboration between local health care and non-health care organizations and factors shaping how they work: a systematic review of reviews.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BMC public health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21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p.753.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Borualogo, I.S., (2021). The role of parenting style to the feeling of adequately heard and subjective well-being in perpetrators and bullying victims.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Jurnal Psikologi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48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pp.96-117.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Friedline, T., Chen, Z. and Morrow, S.P., (2021). Families’ financial stress &amp; well-being: The importance of the economy and economic environments.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Family and Economic Issues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42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(Suppl 1), pp.34-51.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Kobata, I., Fukuura, Y., Kaba, Y. and Shigematsu, Y., (2025), January. Situational Factors Impacting Harmful Behavior Towards Others Related to Mental Health in the Community and Their Associations: A Scoping Review Based on Systematic Reviews. In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Healthcare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(Vol. 13, No. 2, p. 152). MDPI.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Lyu, J.Y., Hu, B., Wittenberg, R. and King, D., (2024). The relationships between informal and formal social care for older people in England: A comparison before and after the Care Act 2014.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aging &amp; social policy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36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pp.621-638.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Notko, M., Husso, M., Piippo, S., Fagerlund, M. and Houtsonen, J., (2022). Intervening in domestic violence: interprofessional collaboration among social and health care professionals and the police.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interprofessional care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36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pp.15-23.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Novianti, R., Suarman and Islami, N., (2023). Parenting in cultural perspective.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Ethnic and Cultural Studies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pp.22-44.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Robb, M. and Mccarthy, M., (2023). Managing risk: social workers’ intervention strategies in cases of domestic abuse against people with learning disabilities.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Health, Risk &amp; Society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25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(1-2), pp.45-60.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Saxena, K. and Sahai, A., (2025). Understanding the effectiveness of cognitive Behavioural therapy: a study on offenders.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Annals of Neurosciences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32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pp.309-314.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Stanciu, M., Mihailescu, A. and Stefanescu, L., (2021). Contributing factors to the violent behaviour in various social contexts.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Community Positive Practices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(4), pp.18-33.</a:t>
            </a:r>
            <a:endParaRPr sz="8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Yang, C.C., Holden, S.M. and Ariati, J., (2021). Social media and psychological well-being among youth: The multidimensional model of social media use.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Clinical child and family psychology review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800" i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24</a:t>
            </a:r>
            <a:r>
              <a:rPr lang="en" sz="800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pp.631-650.</a:t>
            </a:r>
            <a:endParaRPr sz="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legant Workplan by Slidesgo">
  <a:themeElements>
    <a:clrScheme name="Simple Light">
      <a:dk1>
        <a:srgbClr val="1C343C"/>
      </a:dk1>
      <a:lt1>
        <a:srgbClr val="F0EBE4"/>
      </a:lt1>
      <a:dk2>
        <a:srgbClr val="4C6A78"/>
      </a:dk2>
      <a:lt2>
        <a:srgbClr val="A7B3B2"/>
      </a:lt2>
      <a:accent1>
        <a:srgbClr val="E0B4A4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9191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577</Words>
  <PresentationFormat>On-screen Show (16:9)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Arial</vt:lpstr>
      <vt:lpstr>Times New Roman</vt:lpstr>
      <vt:lpstr>Poppins</vt:lpstr>
      <vt:lpstr>Arimo</vt:lpstr>
      <vt:lpstr>Raleway ExtraBold</vt:lpstr>
      <vt:lpstr>Raleway</vt:lpstr>
      <vt:lpstr>Open Sans</vt:lpstr>
      <vt:lpstr>Poppins ExtraBold</vt:lpstr>
      <vt:lpstr>Inter</vt:lpstr>
      <vt:lpstr>Elegant Workplan by Slidesgo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lastModifiedBy>Admin</cp:lastModifiedBy>
  <cp:revision>2</cp:revision>
  <dcterms:modified xsi:type="dcterms:W3CDTF">2025-11-27T09:37:59Z</dcterms:modified>
</cp:coreProperties>
</file>