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39" autoAdjust="0"/>
    <p:restoredTop sz="94660"/>
  </p:normalViewPr>
  <p:slideViewPr>
    <p:cSldViewPr snapToGrid="0">
      <p:cViewPr varScale="1">
        <p:scale>
          <a:sx n="97" d="100"/>
          <a:sy n="97" d="100"/>
        </p:scale>
        <p:origin x="1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120037-CE4A-4C3F-B483-E486772A4D1C}" type="doc">
      <dgm:prSet loTypeId="urn:microsoft.com/office/officeart/2005/8/layout/hProcess11" loCatId="process" qsTypeId="urn:microsoft.com/office/officeart/2005/8/quickstyle/3d3" qsCatId="3D" csTypeId="urn:microsoft.com/office/officeart/2005/8/colors/accent2_2" csCatId="accent2" phldr="1"/>
      <dgm:spPr/>
    </dgm:pt>
    <dgm:pt modelId="{35CCD771-1FB7-416D-9967-578ADF5BBCE1}">
      <dgm:prSet phldrT="[Text]" custT="1"/>
      <dgm:spPr/>
      <dgm:t>
        <a:bodyPr/>
        <a:lstStyle/>
        <a:p>
          <a:r>
            <a:rPr lang="en-GB" sz="1400" dirty="0">
              <a:latin typeface="Bierstadt Display" panose="020B0004020202020204" pitchFamily="34" charset="0"/>
            </a:rPr>
            <a:t>1979 (Toubia and Sharief, 2003)</a:t>
          </a:r>
        </a:p>
      </dgm:t>
    </dgm:pt>
    <dgm:pt modelId="{D030D208-BEBD-4CAD-B4DA-C7DB7E6EC8C7}" type="parTrans" cxnId="{B8016E48-81A5-4967-8958-CE0A6D17D29E}">
      <dgm:prSet/>
      <dgm:spPr/>
      <dgm:t>
        <a:bodyPr/>
        <a:lstStyle/>
        <a:p>
          <a:endParaRPr lang="en-GB"/>
        </a:p>
      </dgm:t>
    </dgm:pt>
    <dgm:pt modelId="{4F973740-5DEC-47C8-BAAB-C93B0A6CBFBC}" type="sibTrans" cxnId="{B8016E48-81A5-4967-8958-CE0A6D17D29E}">
      <dgm:prSet/>
      <dgm:spPr/>
      <dgm:t>
        <a:bodyPr/>
        <a:lstStyle/>
        <a:p>
          <a:endParaRPr lang="en-GB"/>
        </a:p>
      </dgm:t>
    </dgm:pt>
    <dgm:pt modelId="{4E685D50-BC4E-4895-8E42-A02C925D7F60}">
      <dgm:prSet phldrT="[Text]" custT="1"/>
      <dgm:spPr/>
      <dgm:t>
        <a:bodyPr/>
        <a:lstStyle/>
        <a:p>
          <a:r>
            <a:rPr lang="en-GB" sz="1400" dirty="0">
              <a:latin typeface="Bierstadt Display" panose="020B0004020202020204" pitchFamily="34" charset="0"/>
            </a:rPr>
            <a:t>1980-1990(Toubia and Sharief, 2003)</a:t>
          </a:r>
        </a:p>
      </dgm:t>
    </dgm:pt>
    <dgm:pt modelId="{4818FB8E-B1D2-4D38-9251-37189B5852CE}" type="parTrans" cxnId="{0425E5D7-5B51-4B4A-BED1-1EA302A03A35}">
      <dgm:prSet/>
      <dgm:spPr/>
      <dgm:t>
        <a:bodyPr/>
        <a:lstStyle/>
        <a:p>
          <a:endParaRPr lang="en-GB"/>
        </a:p>
      </dgm:t>
    </dgm:pt>
    <dgm:pt modelId="{D0C4F201-CB54-419C-A80E-2CCB42DEE1C5}" type="sibTrans" cxnId="{0425E5D7-5B51-4B4A-BED1-1EA302A03A35}">
      <dgm:prSet/>
      <dgm:spPr/>
      <dgm:t>
        <a:bodyPr/>
        <a:lstStyle/>
        <a:p>
          <a:endParaRPr lang="en-GB"/>
        </a:p>
      </dgm:t>
    </dgm:pt>
    <dgm:pt modelId="{62A607BB-B218-4926-8D05-3C4373E43BF0}">
      <dgm:prSet phldrT="[Text]" custT="1"/>
      <dgm:spPr/>
      <dgm:t>
        <a:bodyPr/>
        <a:lstStyle/>
        <a:p>
          <a:r>
            <a:rPr lang="en-GB" sz="1400" dirty="0">
              <a:latin typeface="Bierstadt Display" panose="020B0004020202020204" pitchFamily="34" charset="0"/>
            </a:rPr>
            <a:t>1990’s (Toubia and Sharief, 2003)</a:t>
          </a:r>
        </a:p>
      </dgm:t>
    </dgm:pt>
    <dgm:pt modelId="{8C0B4E7D-A3DD-4959-BB84-751FD8CC84B4}" type="parTrans" cxnId="{C73D768D-C5AA-422E-94F1-19E260C31813}">
      <dgm:prSet/>
      <dgm:spPr/>
      <dgm:t>
        <a:bodyPr/>
        <a:lstStyle/>
        <a:p>
          <a:endParaRPr lang="en-GB"/>
        </a:p>
      </dgm:t>
    </dgm:pt>
    <dgm:pt modelId="{6B154F97-46E1-4D11-8174-A36907DCC37F}" type="sibTrans" cxnId="{C73D768D-C5AA-422E-94F1-19E260C31813}">
      <dgm:prSet/>
      <dgm:spPr/>
      <dgm:t>
        <a:bodyPr/>
        <a:lstStyle/>
        <a:p>
          <a:endParaRPr lang="en-GB"/>
        </a:p>
      </dgm:t>
    </dgm:pt>
    <dgm:pt modelId="{9325BE88-C7C9-40E3-AC03-1E88F45BD8BB}">
      <dgm:prSet phldrT="[Text]" custT="1"/>
      <dgm:spPr/>
      <dgm:t>
        <a:bodyPr/>
        <a:lstStyle/>
        <a:p>
          <a:r>
            <a:rPr lang="en-GB" sz="1400" dirty="0">
              <a:latin typeface="Bierstadt Display" panose="020B0004020202020204" pitchFamily="34" charset="0"/>
            </a:rPr>
            <a:t>1993 (Toubia and Sharief, 2003)</a:t>
          </a:r>
        </a:p>
      </dgm:t>
    </dgm:pt>
    <dgm:pt modelId="{3CF479FF-B084-456E-9D9F-496B0B7CF236}" type="parTrans" cxnId="{380CB532-179F-42F5-890B-30B89E3571C7}">
      <dgm:prSet/>
      <dgm:spPr/>
      <dgm:t>
        <a:bodyPr/>
        <a:lstStyle/>
        <a:p>
          <a:endParaRPr lang="en-GB"/>
        </a:p>
      </dgm:t>
    </dgm:pt>
    <dgm:pt modelId="{204331AE-8E3E-4397-AB11-F957791A5972}" type="sibTrans" cxnId="{380CB532-179F-42F5-890B-30B89E3571C7}">
      <dgm:prSet/>
      <dgm:spPr/>
      <dgm:t>
        <a:bodyPr/>
        <a:lstStyle/>
        <a:p>
          <a:endParaRPr lang="en-GB"/>
        </a:p>
      </dgm:t>
    </dgm:pt>
    <dgm:pt modelId="{0DC30186-AA10-4A97-BEC9-FDA914EC175C}">
      <dgm:prSet phldrT="[Text]" custT="1"/>
      <dgm:spPr/>
      <dgm:t>
        <a:bodyPr/>
        <a:lstStyle/>
        <a:p>
          <a:r>
            <a:rPr lang="en-GB" sz="1400" dirty="0">
              <a:latin typeface="Bierstadt Display" panose="020B0004020202020204" pitchFamily="34" charset="0"/>
            </a:rPr>
            <a:t>1994 (</a:t>
          </a:r>
          <a:r>
            <a:rPr lang="en-GB" sz="1400" dirty="0" err="1">
              <a:latin typeface="Bierstadt Display" panose="020B0004020202020204" pitchFamily="34" charset="0"/>
            </a:rPr>
            <a:t>Berer</a:t>
          </a:r>
          <a:r>
            <a:rPr lang="en-GB" sz="1400" dirty="0">
              <a:latin typeface="Bierstadt Display" panose="020B0004020202020204" pitchFamily="34" charset="0"/>
            </a:rPr>
            <a:t>, 2015)</a:t>
          </a:r>
        </a:p>
      </dgm:t>
    </dgm:pt>
    <dgm:pt modelId="{850C43EA-BD9B-45F0-8392-A4C6153C891E}" type="parTrans" cxnId="{897802C2-9265-4DB6-B0B6-CD505D20F657}">
      <dgm:prSet/>
      <dgm:spPr/>
      <dgm:t>
        <a:bodyPr/>
        <a:lstStyle/>
        <a:p>
          <a:endParaRPr lang="en-GB"/>
        </a:p>
      </dgm:t>
    </dgm:pt>
    <dgm:pt modelId="{4130BCC8-716A-42A0-B797-3EAD2B9C6721}" type="sibTrans" cxnId="{897802C2-9265-4DB6-B0B6-CD505D20F657}">
      <dgm:prSet/>
      <dgm:spPr/>
      <dgm:t>
        <a:bodyPr/>
        <a:lstStyle/>
        <a:p>
          <a:endParaRPr lang="en-GB"/>
        </a:p>
      </dgm:t>
    </dgm:pt>
    <dgm:pt modelId="{026D0091-45D1-4F14-974B-011447385A05}">
      <dgm:prSet phldrT="[Text]" custT="1"/>
      <dgm:spPr/>
      <dgm:t>
        <a:bodyPr/>
        <a:lstStyle/>
        <a:p>
          <a:r>
            <a:rPr lang="en-GB" sz="1400" dirty="0">
              <a:latin typeface="Bierstadt Display" panose="020B0004020202020204" pitchFamily="34" charset="0"/>
            </a:rPr>
            <a:t>2003 (</a:t>
          </a:r>
          <a:r>
            <a:rPr lang="en-GB" sz="1400" i="1" dirty="0">
              <a:latin typeface="Bierstadt Display" panose="020B0004020202020204" pitchFamily="34" charset="0"/>
            </a:rPr>
            <a:t>Female genital mutilation act 2003)</a:t>
          </a:r>
          <a:endParaRPr lang="en-GB" sz="1400" dirty="0">
            <a:latin typeface="Bierstadt Display" panose="020B0004020202020204" pitchFamily="34" charset="0"/>
          </a:endParaRPr>
        </a:p>
      </dgm:t>
    </dgm:pt>
    <dgm:pt modelId="{50EE03FE-5FE6-49A1-91D4-DBAA1233AB10}" type="parTrans" cxnId="{B8BB63B6-34A3-4848-A531-B3BD2E9D2A8F}">
      <dgm:prSet/>
      <dgm:spPr/>
      <dgm:t>
        <a:bodyPr/>
        <a:lstStyle/>
        <a:p>
          <a:endParaRPr lang="en-GB"/>
        </a:p>
      </dgm:t>
    </dgm:pt>
    <dgm:pt modelId="{4B1EA5B3-3FE3-47B9-ADA4-EECA561FDF6C}" type="sibTrans" cxnId="{B8BB63B6-34A3-4848-A531-B3BD2E9D2A8F}">
      <dgm:prSet/>
      <dgm:spPr/>
      <dgm:t>
        <a:bodyPr/>
        <a:lstStyle/>
        <a:p>
          <a:endParaRPr lang="en-GB"/>
        </a:p>
      </dgm:t>
    </dgm:pt>
    <dgm:pt modelId="{B1CF644F-6DD1-4266-B6C8-9E9A28BCFC30}">
      <dgm:prSet phldrT="[Text]" custT="1"/>
      <dgm:spPr/>
      <dgm:t>
        <a:bodyPr/>
        <a:lstStyle/>
        <a:p>
          <a:r>
            <a:rPr lang="en-GB" sz="1400" dirty="0">
              <a:latin typeface="Bierstadt Display" panose="020B0004020202020204" pitchFamily="34" charset="0"/>
            </a:rPr>
            <a:t>2014 (</a:t>
          </a:r>
          <a:r>
            <a:rPr lang="en-GB" sz="1400" dirty="0" err="1">
              <a:latin typeface="Bierstadt Display" panose="020B0004020202020204" pitchFamily="34" charset="0"/>
            </a:rPr>
            <a:t>Berer</a:t>
          </a:r>
          <a:r>
            <a:rPr lang="en-GB" sz="1400" dirty="0">
              <a:latin typeface="Bierstadt Display" panose="020B0004020202020204" pitchFamily="34" charset="0"/>
            </a:rPr>
            <a:t>, 2015)</a:t>
          </a:r>
        </a:p>
      </dgm:t>
    </dgm:pt>
    <dgm:pt modelId="{973F6D5D-8ADE-468C-BCD4-CBB6E0D5651F}" type="parTrans" cxnId="{2E3E5BF0-535B-441D-9690-852675AB270F}">
      <dgm:prSet/>
      <dgm:spPr/>
      <dgm:t>
        <a:bodyPr/>
        <a:lstStyle/>
        <a:p>
          <a:endParaRPr lang="en-GB"/>
        </a:p>
      </dgm:t>
    </dgm:pt>
    <dgm:pt modelId="{EE7AE04E-993E-4985-AEDD-C226B7B79DA0}" type="sibTrans" cxnId="{2E3E5BF0-535B-441D-9690-852675AB270F}">
      <dgm:prSet/>
      <dgm:spPr/>
      <dgm:t>
        <a:bodyPr/>
        <a:lstStyle/>
        <a:p>
          <a:endParaRPr lang="en-GB"/>
        </a:p>
      </dgm:t>
    </dgm:pt>
    <dgm:pt modelId="{610BFDD7-FB8F-429D-9433-C20DDA217D32}">
      <dgm:prSet phldrT="[Text]" custT="1"/>
      <dgm:spPr/>
      <dgm:t>
        <a:bodyPr/>
        <a:lstStyle/>
        <a:p>
          <a:r>
            <a:rPr lang="en-GB" sz="1400" dirty="0">
              <a:latin typeface="Bierstadt Display" panose="020B0004020202020204" pitchFamily="34" charset="0"/>
            </a:rPr>
            <a:t>2019 (Ontiveros, 2019)</a:t>
          </a:r>
        </a:p>
        <a:p>
          <a:endParaRPr lang="en-GB" sz="1200" dirty="0"/>
        </a:p>
      </dgm:t>
    </dgm:pt>
    <dgm:pt modelId="{BA663E2B-9A0C-4CF8-A190-6E3E9A25DD55}" type="parTrans" cxnId="{1B2FDB69-5D49-4E08-BE78-C5A65DEA6299}">
      <dgm:prSet/>
      <dgm:spPr/>
      <dgm:t>
        <a:bodyPr/>
        <a:lstStyle/>
        <a:p>
          <a:endParaRPr lang="en-GB"/>
        </a:p>
      </dgm:t>
    </dgm:pt>
    <dgm:pt modelId="{D6D5A228-77B7-4660-8E00-FE9336AABF59}" type="sibTrans" cxnId="{1B2FDB69-5D49-4E08-BE78-C5A65DEA6299}">
      <dgm:prSet/>
      <dgm:spPr/>
      <dgm:t>
        <a:bodyPr/>
        <a:lstStyle/>
        <a:p>
          <a:endParaRPr lang="en-GB"/>
        </a:p>
      </dgm:t>
    </dgm:pt>
    <dgm:pt modelId="{708967D4-C976-434B-8B7F-5AD2A84310F5}" type="pres">
      <dgm:prSet presAssocID="{97120037-CE4A-4C3F-B483-E486772A4D1C}" presName="Name0" presStyleCnt="0">
        <dgm:presLayoutVars>
          <dgm:dir/>
          <dgm:resizeHandles val="exact"/>
        </dgm:presLayoutVars>
      </dgm:prSet>
      <dgm:spPr/>
    </dgm:pt>
    <dgm:pt modelId="{1216E96F-C81A-44E8-B7C1-60C5F2E74A5A}" type="pres">
      <dgm:prSet presAssocID="{97120037-CE4A-4C3F-B483-E486772A4D1C}" presName="arrow" presStyleLbl="bgShp" presStyleIdx="0" presStyleCnt="1"/>
      <dgm:spPr/>
    </dgm:pt>
    <dgm:pt modelId="{484FFAF0-AAB2-42F4-82BC-262BCC53ED35}" type="pres">
      <dgm:prSet presAssocID="{97120037-CE4A-4C3F-B483-E486772A4D1C}" presName="points" presStyleCnt="0"/>
      <dgm:spPr/>
    </dgm:pt>
    <dgm:pt modelId="{78BC41A9-483F-4A4A-A599-8F69A834CEB1}" type="pres">
      <dgm:prSet presAssocID="{35CCD771-1FB7-416D-9967-578ADF5BBCE1}" presName="compositeA" presStyleCnt="0"/>
      <dgm:spPr/>
    </dgm:pt>
    <dgm:pt modelId="{C89B3FD8-842F-4F26-AB4B-01FBF5E39AA4}" type="pres">
      <dgm:prSet presAssocID="{35CCD771-1FB7-416D-9967-578ADF5BBCE1}" presName="textA" presStyleLbl="revTx" presStyleIdx="0" presStyleCnt="8">
        <dgm:presLayoutVars>
          <dgm:bulletEnabled val="1"/>
        </dgm:presLayoutVars>
      </dgm:prSet>
      <dgm:spPr/>
    </dgm:pt>
    <dgm:pt modelId="{20471D77-15DB-492D-98CB-8BCD6BCA59DA}" type="pres">
      <dgm:prSet presAssocID="{35CCD771-1FB7-416D-9967-578ADF5BBCE1}" presName="circleA" presStyleLbl="node1" presStyleIdx="0" presStyleCnt="8"/>
      <dgm:spPr/>
    </dgm:pt>
    <dgm:pt modelId="{2C14E06C-21C6-4445-A473-FED9713BF74D}" type="pres">
      <dgm:prSet presAssocID="{35CCD771-1FB7-416D-9967-578ADF5BBCE1}" presName="spaceA" presStyleCnt="0"/>
      <dgm:spPr/>
    </dgm:pt>
    <dgm:pt modelId="{18F13D5D-083B-4E5D-9E54-B886EFB9D452}" type="pres">
      <dgm:prSet presAssocID="{4F973740-5DEC-47C8-BAAB-C93B0A6CBFBC}" presName="space" presStyleCnt="0"/>
      <dgm:spPr/>
    </dgm:pt>
    <dgm:pt modelId="{42404F8A-F529-431E-9A35-2226F0D85969}" type="pres">
      <dgm:prSet presAssocID="{4E685D50-BC4E-4895-8E42-A02C925D7F60}" presName="compositeB" presStyleCnt="0"/>
      <dgm:spPr/>
    </dgm:pt>
    <dgm:pt modelId="{EE7EBF14-D5FC-46E9-A59B-238DFAAA490D}" type="pres">
      <dgm:prSet presAssocID="{4E685D50-BC4E-4895-8E42-A02C925D7F60}" presName="textB" presStyleLbl="revTx" presStyleIdx="1" presStyleCnt="8">
        <dgm:presLayoutVars>
          <dgm:bulletEnabled val="1"/>
        </dgm:presLayoutVars>
      </dgm:prSet>
      <dgm:spPr/>
    </dgm:pt>
    <dgm:pt modelId="{7285A1E6-4EEB-4963-9B5C-0A9C78D00DC8}" type="pres">
      <dgm:prSet presAssocID="{4E685D50-BC4E-4895-8E42-A02C925D7F60}" presName="circleB" presStyleLbl="node1" presStyleIdx="1" presStyleCnt="8"/>
      <dgm:spPr/>
    </dgm:pt>
    <dgm:pt modelId="{9895C6C6-275C-4B68-A86C-118C1F21B39B}" type="pres">
      <dgm:prSet presAssocID="{4E685D50-BC4E-4895-8E42-A02C925D7F60}" presName="spaceB" presStyleCnt="0"/>
      <dgm:spPr/>
    </dgm:pt>
    <dgm:pt modelId="{87D3B11D-86D5-4DBE-98AB-C569B78B816D}" type="pres">
      <dgm:prSet presAssocID="{D0C4F201-CB54-419C-A80E-2CCB42DEE1C5}" presName="space" presStyleCnt="0"/>
      <dgm:spPr/>
    </dgm:pt>
    <dgm:pt modelId="{22C6AC2C-33DC-4F79-A665-A45B14B17D85}" type="pres">
      <dgm:prSet presAssocID="{62A607BB-B218-4926-8D05-3C4373E43BF0}" presName="compositeA" presStyleCnt="0"/>
      <dgm:spPr/>
    </dgm:pt>
    <dgm:pt modelId="{D77B21B7-8233-4716-B467-7C6AAED79344}" type="pres">
      <dgm:prSet presAssocID="{62A607BB-B218-4926-8D05-3C4373E43BF0}" presName="textA" presStyleLbl="revTx" presStyleIdx="2" presStyleCnt="8">
        <dgm:presLayoutVars>
          <dgm:bulletEnabled val="1"/>
        </dgm:presLayoutVars>
      </dgm:prSet>
      <dgm:spPr/>
    </dgm:pt>
    <dgm:pt modelId="{EC5B5EA5-7264-43FD-A1D8-00E6D729352F}" type="pres">
      <dgm:prSet presAssocID="{62A607BB-B218-4926-8D05-3C4373E43BF0}" presName="circleA" presStyleLbl="node1" presStyleIdx="2" presStyleCnt="8"/>
      <dgm:spPr/>
    </dgm:pt>
    <dgm:pt modelId="{41521AC7-BCC7-4E19-9F45-4923CF0EF7FB}" type="pres">
      <dgm:prSet presAssocID="{62A607BB-B218-4926-8D05-3C4373E43BF0}" presName="spaceA" presStyleCnt="0"/>
      <dgm:spPr/>
    </dgm:pt>
    <dgm:pt modelId="{38B56BCA-E4D3-46FB-83E0-B0EA1EA3CA3F}" type="pres">
      <dgm:prSet presAssocID="{6B154F97-46E1-4D11-8174-A36907DCC37F}" presName="space" presStyleCnt="0"/>
      <dgm:spPr/>
    </dgm:pt>
    <dgm:pt modelId="{BBB0410F-9344-4C03-9BDD-7678BBB37789}" type="pres">
      <dgm:prSet presAssocID="{9325BE88-C7C9-40E3-AC03-1E88F45BD8BB}" presName="compositeB" presStyleCnt="0"/>
      <dgm:spPr/>
    </dgm:pt>
    <dgm:pt modelId="{56963D4B-DCF6-468B-83E7-166CFD4D4D2C}" type="pres">
      <dgm:prSet presAssocID="{9325BE88-C7C9-40E3-AC03-1E88F45BD8BB}" presName="textB" presStyleLbl="revTx" presStyleIdx="3" presStyleCnt="8">
        <dgm:presLayoutVars>
          <dgm:bulletEnabled val="1"/>
        </dgm:presLayoutVars>
      </dgm:prSet>
      <dgm:spPr/>
    </dgm:pt>
    <dgm:pt modelId="{2E5FAF26-EC06-48E2-8605-C3A59EC8D59E}" type="pres">
      <dgm:prSet presAssocID="{9325BE88-C7C9-40E3-AC03-1E88F45BD8BB}" presName="circleB" presStyleLbl="node1" presStyleIdx="3" presStyleCnt="8"/>
      <dgm:spPr/>
    </dgm:pt>
    <dgm:pt modelId="{F53EE674-C634-4896-9C62-DA1AE0A870B3}" type="pres">
      <dgm:prSet presAssocID="{9325BE88-C7C9-40E3-AC03-1E88F45BD8BB}" presName="spaceB" presStyleCnt="0"/>
      <dgm:spPr/>
    </dgm:pt>
    <dgm:pt modelId="{8C548372-3881-4335-8026-5693C63B79FF}" type="pres">
      <dgm:prSet presAssocID="{204331AE-8E3E-4397-AB11-F957791A5972}" presName="space" presStyleCnt="0"/>
      <dgm:spPr/>
    </dgm:pt>
    <dgm:pt modelId="{16C01753-8E47-4D3F-8503-895FD20AA2BD}" type="pres">
      <dgm:prSet presAssocID="{0DC30186-AA10-4A97-BEC9-FDA914EC175C}" presName="compositeA" presStyleCnt="0"/>
      <dgm:spPr/>
    </dgm:pt>
    <dgm:pt modelId="{9C722EFA-9651-4369-B335-66CFEB880856}" type="pres">
      <dgm:prSet presAssocID="{0DC30186-AA10-4A97-BEC9-FDA914EC175C}" presName="textA" presStyleLbl="revTx" presStyleIdx="4" presStyleCnt="8">
        <dgm:presLayoutVars>
          <dgm:bulletEnabled val="1"/>
        </dgm:presLayoutVars>
      </dgm:prSet>
      <dgm:spPr/>
    </dgm:pt>
    <dgm:pt modelId="{0DBC9454-C8DB-4A69-BF13-06685C08D9F8}" type="pres">
      <dgm:prSet presAssocID="{0DC30186-AA10-4A97-BEC9-FDA914EC175C}" presName="circleA" presStyleLbl="node1" presStyleIdx="4" presStyleCnt="8"/>
      <dgm:spPr/>
    </dgm:pt>
    <dgm:pt modelId="{49650535-F0D9-4181-9AB2-DE7E3D6F59CB}" type="pres">
      <dgm:prSet presAssocID="{0DC30186-AA10-4A97-BEC9-FDA914EC175C}" presName="spaceA" presStyleCnt="0"/>
      <dgm:spPr/>
    </dgm:pt>
    <dgm:pt modelId="{263522FB-59E0-4D36-AED8-955E0473B88B}" type="pres">
      <dgm:prSet presAssocID="{4130BCC8-716A-42A0-B797-3EAD2B9C6721}" presName="space" presStyleCnt="0"/>
      <dgm:spPr/>
    </dgm:pt>
    <dgm:pt modelId="{61B47849-BCCB-4AF8-940F-EB3775B25D5D}" type="pres">
      <dgm:prSet presAssocID="{026D0091-45D1-4F14-974B-011447385A05}" presName="compositeB" presStyleCnt="0"/>
      <dgm:spPr/>
    </dgm:pt>
    <dgm:pt modelId="{3137B53F-316C-46E7-AD18-370CEEB9D32A}" type="pres">
      <dgm:prSet presAssocID="{026D0091-45D1-4F14-974B-011447385A05}" presName="textB" presStyleLbl="revTx" presStyleIdx="5" presStyleCnt="8">
        <dgm:presLayoutVars>
          <dgm:bulletEnabled val="1"/>
        </dgm:presLayoutVars>
      </dgm:prSet>
      <dgm:spPr/>
    </dgm:pt>
    <dgm:pt modelId="{97541A87-D37D-474C-BD46-59B8A814F754}" type="pres">
      <dgm:prSet presAssocID="{026D0091-45D1-4F14-974B-011447385A05}" presName="circleB" presStyleLbl="node1" presStyleIdx="5" presStyleCnt="8"/>
      <dgm:spPr/>
    </dgm:pt>
    <dgm:pt modelId="{13C49E7D-A01C-445B-9CD7-DC70C84C0968}" type="pres">
      <dgm:prSet presAssocID="{026D0091-45D1-4F14-974B-011447385A05}" presName="spaceB" presStyleCnt="0"/>
      <dgm:spPr/>
    </dgm:pt>
    <dgm:pt modelId="{8782F4D9-5AE3-4E36-B050-8C4D919C1463}" type="pres">
      <dgm:prSet presAssocID="{4B1EA5B3-3FE3-47B9-ADA4-EECA561FDF6C}" presName="space" presStyleCnt="0"/>
      <dgm:spPr/>
    </dgm:pt>
    <dgm:pt modelId="{31E548B0-1592-499D-B7C0-366474918B9F}" type="pres">
      <dgm:prSet presAssocID="{B1CF644F-6DD1-4266-B6C8-9E9A28BCFC30}" presName="compositeA" presStyleCnt="0"/>
      <dgm:spPr/>
    </dgm:pt>
    <dgm:pt modelId="{24A18EB5-4275-4C7E-A33E-911EC388D090}" type="pres">
      <dgm:prSet presAssocID="{B1CF644F-6DD1-4266-B6C8-9E9A28BCFC30}" presName="textA" presStyleLbl="revTx" presStyleIdx="6" presStyleCnt="8">
        <dgm:presLayoutVars>
          <dgm:bulletEnabled val="1"/>
        </dgm:presLayoutVars>
      </dgm:prSet>
      <dgm:spPr/>
    </dgm:pt>
    <dgm:pt modelId="{B344C3C8-D84F-4A3C-B026-82882A252178}" type="pres">
      <dgm:prSet presAssocID="{B1CF644F-6DD1-4266-B6C8-9E9A28BCFC30}" presName="circleA" presStyleLbl="node1" presStyleIdx="6" presStyleCnt="8"/>
      <dgm:spPr/>
    </dgm:pt>
    <dgm:pt modelId="{C82D665F-CEFF-4FB6-A06A-AD687D6EFC6A}" type="pres">
      <dgm:prSet presAssocID="{B1CF644F-6DD1-4266-B6C8-9E9A28BCFC30}" presName="spaceA" presStyleCnt="0"/>
      <dgm:spPr/>
    </dgm:pt>
    <dgm:pt modelId="{52D7AA46-5480-423B-BA19-EF04EBD77973}" type="pres">
      <dgm:prSet presAssocID="{EE7AE04E-993E-4985-AEDD-C226B7B79DA0}" presName="space" presStyleCnt="0"/>
      <dgm:spPr/>
    </dgm:pt>
    <dgm:pt modelId="{035D0D81-AE56-491D-98B0-F10FFAB90487}" type="pres">
      <dgm:prSet presAssocID="{610BFDD7-FB8F-429D-9433-C20DDA217D32}" presName="compositeB" presStyleCnt="0"/>
      <dgm:spPr/>
    </dgm:pt>
    <dgm:pt modelId="{81EBEE08-975F-4D5D-98D4-FB98E5088DAF}" type="pres">
      <dgm:prSet presAssocID="{610BFDD7-FB8F-429D-9433-C20DDA217D32}" presName="textB" presStyleLbl="revTx" presStyleIdx="7" presStyleCnt="8">
        <dgm:presLayoutVars>
          <dgm:bulletEnabled val="1"/>
        </dgm:presLayoutVars>
      </dgm:prSet>
      <dgm:spPr/>
    </dgm:pt>
    <dgm:pt modelId="{11E2A524-52B4-4DF7-AE21-2FB5E6373005}" type="pres">
      <dgm:prSet presAssocID="{610BFDD7-FB8F-429D-9433-C20DDA217D32}" presName="circleB" presStyleLbl="node1" presStyleIdx="7" presStyleCnt="8"/>
      <dgm:spPr/>
    </dgm:pt>
    <dgm:pt modelId="{96C3FE09-3C4A-4D97-A340-C10BD9D06447}" type="pres">
      <dgm:prSet presAssocID="{610BFDD7-FB8F-429D-9433-C20DDA217D32}" presName="spaceB" presStyleCnt="0"/>
      <dgm:spPr/>
    </dgm:pt>
  </dgm:ptLst>
  <dgm:cxnLst>
    <dgm:cxn modelId="{BEFCFA08-F8BC-42A5-8F25-E52F8F9205D1}" type="presOf" srcId="{B1CF644F-6DD1-4266-B6C8-9E9A28BCFC30}" destId="{24A18EB5-4275-4C7E-A33E-911EC388D090}" srcOrd="0" destOrd="0" presId="urn:microsoft.com/office/officeart/2005/8/layout/hProcess11"/>
    <dgm:cxn modelId="{380CB532-179F-42F5-890B-30B89E3571C7}" srcId="{97120037-CE4A-4C3F-B483-E486772A4D1C}" destId="{9325BE88-C7C9-40E3-AC03-1E88F45BD8BB}" srcOrd="3" destOrd="0" parTransId="{3CF479FF-B084-456E-9D9F-496B0B7CF236}" sibTransId="{204331AE-8E3E-4397-AB11-F957791A5972}"/>
    <dgm:cxn modelId="{BAD42443-3EB0-43BA-8071-0C2D4AE2F95E}" type="presOf" srcId="{4E685D50-BC4E-4895-8E42-A02C925D7F60}" destId="{EE7EBF14-D5FC-46E9-A59B-238DFAAA490D}" srcOrd="0" destOrd="0" presId="urn:microsoft.com/office/officeart/2005/8/layout/hProcess11"/>
    <dgm:cxn modelId="{31186065-0973-4155-BC15-F987C838ABD2}" type="presOf" srcId="{97120037-CE4A-4C3F-B483-E486772A4D1C}" destId="{708967D4-C976-434B-8B7F-5AD2A84310F5}" srcOrd="0" destOrd="0" presId="urn:microsoft.com/office/officeart/2005/8/layout/hProcess11"/>
    <dgm:cxn modelId="{F7DCEE66-0C82-4A03-8455-0BCC43378132}" type="presOf" srcId="{0DC30186-AA10-4A97-BEC9-FDA914EC175C}" destId="{9C722EFA-9651-4369-B335-66CFEB880856}" srcOrd="0" destOrd="0" presId="urn:microsoft.com/office/officeart/2005/8/layout/hProcess11"/>
    <dgm:cxn modelId="{B8016E48-81A5-4967-8958-CE0A6D17D29E}" srcId="{97120037-CE4A-4C3F-B483-E486772A4D1C}" destId="{35CCD771-1FB7-416D-9967-578ADF5BBCE1}" srcOrd="0" destOrd="0" parTransId="{D030D208-BEBD-4CAD-B4DA-C7DB7E6EC8C7}" sibTransId="{4F973740-5DEC-47C8-BAAB-C93B0A6CBFBC}"/>
    <dgm:cxn modelId="{1B2FDB69-5D49-4E08-BE78-C5A65DEA6299}" srcId="{97120037-CE4A-4C3F-B483-E486772A4D1C}" destId="{610BFDD7-FB8F-429D-9433-C20DDA217D32}" srcOrd="7" destOrd="0" parTransId="{BA663E2B-9A0C-4CF8-A190-6E3E9A25DD55}" sibTransId="{D6D5A228-77B7-4660-8E00-FE9336AABF59}"/>
    <dgm:cxn modelId="{51B9444E-529C-44D0-9363-C7F24F5DED1F}" type="presOf" srcId="{610BFDD7-FB8F-429D-9433-C20DDA217D32}" destId="{81EBEE08-975F-4D5D-98D4-FB98E5088DAF}" srcOrd="0" destOrd="0" presId="urn:microsoft.com/office/officeart/2005/8/layout/hProcess11"/>
    <dgm:cxn modelId="{97DE9080-B04B-4EBB-A463-6B8A68B51BC6}" type="presOf" srcId="{9325BE88-C7C9-40E3-AC03-1E88F45BD8BB}" destId="{56963D4B-DCF6-468B-83E7-166CFD4D4D2C}" srcOrd="0" destOrd="0" presId="urn:microsoft.com/office/officeart/2005/8/layout/hProcess11"/>
    <dgm:cxn modelId="{C73D768D-C5AA-422E-94F1-19E260C31813}" srcId="{97120037-CE4A-4C3F-B483-E486772A4D1C}" destId="{62A607BB-B218-4926-8D05-3C4373E43BF0}" srcOrd="2" destOrd="0" parTransId="{8C0B4E7D-A3DD-4959-BB84-751FD8CC84B4}" sibTransId="{6B154F97-46E1-4D11-8174-A36907DCC37F}"/>
    <dgm:cxn modelId="{1A204C97-E201-4475-89F7-ED97D8DA7517}" type="presOf" srcId="{62A607BB-B218-4926-8D05-3C4373E43BF0}" destId="{D77B21B7-8233-4716-B467-7C6AAED79344}" srcOrd="0" destOrd="0" presId="urn:microsoft.com/office/officeart/2005/8/layout/hProcess11"/>
    <dgm:cxn modelId="{B8BB63B6-34A3-4848-A531-B3BD2E9D2A8F}" srcId="{97120037-CE4A-4C3F-B483-E486772A4D1C}" destId="{026D0091-45D1-4F14-974B-011447385A05}" srcOrd="5" destOrd="0" parTransId="{50EE03FE-5FE6-49A1-91D4-DBAA1233AB10}" sibTransId="{4B1EA5B3-3FE3-47B9-ADA4-EECA561FDF6C}"/>
    <dgm:cxn modelId="{9B2658BF-2954-4E54-9DD4-50FC0A95A121}" type="presOf" srcId="{026D0091-45D1-4F14-974B-011447385A05}" destId="{3137B53F-316C-46E7-AD18-370CEEB9D32A}" srcOrd="0" destOrd="0" presId="urn:microsoft.com/office/officeart/2005/8/layout/hProcess11"/>
    <dgm:cxn modelId="{897802C2-9265-4DB6-B0B6-CD505D20F657}" srcId="{97120037-CE4A-4C3F-B483-E486772A4D1C}" destId="{0DC30186-AA10-4A97-BEC9-FDA914EC175C}" srcOrd="4" destOrd="0" parTransId="{850C43EA-BD9B-45F0-8392-A4C6153C891E}" sibTransId="{4130BCC8-716A-42A0-B797-3EAD2B9C6721}"/>
    <dgm:cxn modelId="{0425E5D7-5B51-4B4A-BED1-1EA302A03A35}" srcId="{97120037-CE4A-4C3F-B483-E486772A4D1C}" destId="{4E685D50-BC4E-4895-8E42-A02C925D7F60}" srcOrd="1" destOrd="0" parTransId="{4818FB8E-B1D2-4D38-9251-37189B5852CE}" sibTransId="{D0C4F201-CB54-419C-A80E-2CCB42DEE1C5}"/>
    <dgm:cxn modelId="{DD2FFDDA-82BF-4200-9F69-9047038FBBAC}" type="presOf" srcId="{35CCD771-1FB7-416D-9967-578ADF5BBCE1}" destId="{C89B3FD8-842F-4F26-AB4B-01FBF5E39AA4}" srcOrd="0" destOrd="0" presId="urn:microsoft.com/office/officeart/2005/8/layout/hProcess11"/>
    <dgm:cxn modelId="{2E3E5BF0-535B-441D-9690-852675AB270F}" srcId="{97120037-CE4A-4C3F-B483-E486772A4D1C}" destId="{B1CF644F-6DD1-4266-B6C8-9E9A28BCFC30}" srcOrd="6" destOrd="0" parTransId="{973F6D5D-8ADE-468C-BCD4-CBB6E0D5651F}" sibTransId="{EE7AE04E-993E-4985-AEDD-C226B7B79DA0}"/>
    <dgm:cxn modelId="{09AD1AE9-CDFA-4D61-BCF1-A27CEEE82695}" type="presParOf" srcId="{708967D4-C976-434B-8B7F-5AD2A84310F5}" destId="{1216E96F-C81A-44E8-B7C1-60C5F2E74A5A}" srcOrd="0" destOrd="0" presId="urn:microsoft.com/office/officeart/2005/8/layout/hProcess11"/>
    <dgm:cxn modelId="{9B297640-0704-4FC2-A21B-28C6D29FE30E}" type="presParOf" srcId="{708967D4-C976-434B-8B7F-5AD2A84310F5}" destId="{484FFAF0-AAB2-42F4-82BC-262BCC53ED35}" srcOrd="1" destOrd="0" presId="urn:microsoft.com/office/officeart/2005/8/layout/hProcess11"/>
    <dgm:cxn modelId="{EB8A8F12-87F7-4CFA-A0C6-943FF27E6968}" type="presParOf" srcId="{484FFAF0-AAB2-42F4-82BC-262BCC53ED35}" destId="{78BC41A9-483F-4A4A-A599-8F69A834CEB1}" srcOrd="0" destOrd="0" presId="urn:microsoft.com/office/officeart/2005/8/layout/hProcess11"/>
    <dgm:cxn modelId="{9053F2D1-674C-4CE4-998E-1104C15ED9B9}" type="presParOf" srcId="{78BC41A9-483F-4A4A-A599-8F69A834CEB1}" destId="{C89B3FD8-842F-4F26-AB4B-01FBF5E39AA4}" srcOrd="0" destOrd="0" presId="urn:microsoft.com/office/officeart/2005/8/layout/hProcess11"/>
    <dgm:cxn modelId="{1BAB9F24-D8AB-4175-A143-7C643F8DDD5D}" type="presParOf" srcId="{78BC41A9-483F-4A4A-A599-8F69A834CEB1}" destId="{20471D77-15DB-492D-98CB-8BCD6BCA59DA}" srcOrd="1" destOrd="0" presId="urn:microsoft.com/office/officeart/2005/8/layout/hProcess11"/>
    <dgm:cxn modelId="{55A0F090-0F77-485E-9664-45D9ADF4F92D}" type="presParOf" srcId="{78BC41A9-483F-4A4A-A599-8F69A834CEB1}" destId="{2C14E06C-21C6-4445-A473-FED9713BF74D}" srcOrd="2" destOrd="0" presId="urn:microsoft.com/office/officeart/2005/8/layout/hProcess11"/>
    <dgm:cxn modelId="{D1FB93F3-4F2E-45CF-8F0B-1E4012090320}" type="presParOf" srcId="{484FFAF0-AAB2-42F4-82BC-262BCC53ED35}" destId="{18F13D5D-083B-4E5D-9E54-B886EFB9D452}" srcOrd="1" destOrd="0" presId="urn:microsoft.com/office/officeart/2005/8/layout/hProcess11"/>
    <dgm:cxn modelId="{7CEA3E89-C8BF-4CE9-81D7-3FEB8C9A8E32}" type="presParOf" srcId="{484FFAF0-AAB2-42F4-82BC-262BCC53ED35}" destId="{42404F8A-F529-431E-9A35-2226F0D85969}" srcOrd="2" destOrd="0" presId="urn:microsoft.com/office/officeart/2005/8/layout/hProcess11"/>
    <dgm:cxn modelId="{E82C4C24-7A6A-472C-BF6D-8CC954F52D7E}" type="presParOf" srcId="{42404F8A-F529-431E-9A35-2226F0D85969}" destId="{EE7EBF14-D5FC-46E9-A59B-238DFAAA490D}" srcOrd="0" destOrd="0" presId="urn:microsoft.com/office/officeart/2005/8/layout/hProcess11"/>
    <dgm:cxn modelId="{1F1F85D4-B944-4FE0-812F-246E48401ABC}" type="presParOf" srcId="{42404F8A-F529-431E-9A35-2226F0D85969}" destId="{7285A1E6-4EEB-4963-9B5C-0A9C78D00DC8}" srcOrd="1" destOrd="0" presId="urn:microsoft.com/office/officeart/2005/8/layout/hProcess11"/>
    <dgm:cxn modelId="{8B46508C-CA73-4106-83C4-2AA26C2B977D}" type="presParOf" srcId="{42404F8A-F529-431E-9A35-2226F0D85969}" destId="{9895C6C6-275C-4B68-A86C-118C1F21B39B}" srcOrd="2" destOrd="0" presId="urn:microsoft.com/office/officeart/2005/8/layout/hProcess11"/>
    <dgm:cxn modelId="{D460A27D-B9CA-4A57-A2AC-0765DA6C7298}" type="presParOf" srcId="{484FFAF0-AAB2-42F4-82BC-262BCC53ED35}" destId="{87D3B11D-86D5-4DBE-98AB-C569B78B816D}" srcOrd="3" destOrd="0" presId="urn:microsoft.com/office/officeart/2005/8/layout/hProcess11"/>
    <dgm:cxn modelId="{ABED06B9-9360-4982-95A5-86E825DD8EE7}" type="presParOf" srcId="{484FFAF0-AAB2-42F4-82BC-262BCC53ED35}" destId="{22C6AC2C-33DC-4F79-A665-A45B14B17D85}" srcOrd="4" destOrd="0" presId="urn:microsoft.com/office/officeart/2005/8/layout/hProcess11"/>
    <dgm:cxn modelId="{803F8F2D-D3A2-411D-B6B4-79AE6B99757C}" type="presParOf" srcId="{22C6AC2C-33DC-4F79-A665-A45B14B17D85}" destId="{D77B21B7-8233-4716-B467-7C6AAED79344}" srcOrd="0" destOrd="0" presId="urn:microsoft.com/office/officeart/2005/8/layout/hProcess11"/>
    <dgm:cxn modelId="{3740399C-C49A-475B-B6DC-2E11B15E8030}" type="presParOf" srcId="{22C6AC2C-33DC-4F79-A665-A45B14B17D85}" destId="{EC5B5EA5-7264-43FD-A1D8-00E6D729352F}" srcOrd="1" destOrd="0" presId="urn:microsoft.com/office/officeart/2005/8/layout/hProcess11"/>
    <dgm:cxn modelId="{C7BA7131-0A2D-4605-88F4-B3DCF43F1F2A}" type="presParOf" srcId="{22C6AC2C-33DC-4F79-A665-A45B14B17D85}" destId="{41521AC7-BCC7-4E19-9F45-4923CF0EF7FB}" srcOrd="2" destOrd="0" presId="urn:microsoft.com/office/officeart/2005/8/layout/hProcess11"/>
    <dgm:cxn modelId="{E321768B-16D4-46A6-9CA8-82F32C7BE0EF}" type="presParOf" srcId="{484FFAF0-AAB2-42F4-82BC-262BCC53ED35}" destId="{38B56BCA-E4D3-46FB-83E0-B0EA1EA3CA3F}" srcOrd="5" destOrd="0" presId="urn:microsoft.com/office/officeart/2005/8/layout/hProcess11"/>
    <dgm:cxn modelId="{46B976DF-7F9D-4450-9DF6-FA6A92283789}" type="presParOf" srcId="{484FFAF0-AAB2-42F4-82BC-262BCC53ED35}" destId="{BBB0410F-9344-4C03-9BDD-7678BBB37789}" srcOrd="6" destOrd="0" presId="urn:microsoft.com/office/officeart/2005/8/layout/hProcess11"/>
    <dgm:cxn modelId="{C319075C-3932-482C-89BC-76CEE2E40802}" type="presParOf" srcId="{BBB0410F-9344-4C03-9BDD-7678BBB37789}" destId="{56963D4B-DCF6-468B-83E7-166CFD4D4D2C}" srcOrd="0" destOrd="0" presId="urn:microsoft.com/office/officeart/2005/8/layout/hProcess11"/>
    <dgm:cxn modelId="{E9CF4EC1-495B-4D8D-8CCC-619DAF0406A0}" type="presParOf" srcId="{BBB0410F-9344-4C03-9BDD-7678BBB37789}" destId="{2E5FAF26-EC06-48E2-8605-C3A59EC8D59E}" srcOrd="1" destOrd="0" presId="urn:microsoft.com/office/officeart/2005/8/layout/hProcess11"/>
    <dgm:cxn modelId="{1A9EB2D2-5B3A-45B1-BB6F-6E7410EEF12E}" type="presParOf" srcId="{BBB0410F-9344-4C03-9BDD-7678BBB37789}" destId="{F53EE674-C634-4896-9C62-DA1AE0A870B3}" srcOrd="2" destOrd="0" presId="urn:microsoft.com/office/officeart/2005/8/layout/hProcess11"/>
    <dgm:cxn modelId="{E5FCD024-FE9D-43D4-9C6C-DF062A2DCD23}" type="presParOf" srcId="{484FFAF0-AAB2-42F4-82BC-262BCC53ED35}" destId="{8C548372-3881-4335-8026-5693C63B79FF}" srcOrd="7" destOrd="0" presId="urn:microsoft.com/office/officeart/2005/8/layout/hProcess11"/>
    <dgm:cxn modelId="{C827467B-5E66-4CA3-AFBD-EFC661C4367B}" type="presParOf" srcId="{484FFAF0-AAB2-42F4-82BC-262BCC53ED35}" destId="{16C01753-8E47-4D3F-8503-895FD20AA2BD}" srcOrd="8" destOrd="0" presId="urn:microsoft.com/office/officeart/2005/8/layout/hProcess11"/>
    <dgm:cxn modelId="{811C9534-4A7E-437D-A26A-96DC252EC15A}" type="presParOf" srcId="{16C01753-8E47-4D3F-8503-895FD20AA2BD}" destId="{9C722EFA-9651-4369-B335-66CFEB880856}" srcOrd="0" destOrd="0" presId="urn:microsoft.com/office/officeart/2005/8/layout/hProcess11"/>
    <dgm:cxn modelId="{333CDF06-1CC6-4B48-A8B0-97EA7E1A3C54}" type="presParOf" srcId="{16C01753-8E47-4D3F-8503-895FD20AA2BD}" destId="{0DBC9454-C8DB-4A69-BF13-06685C08D9F8}" srcOrd="1" destOrd="0" presId="urn:microsoft.com/office/officeart/2005/8/layout/hProcess11"/>
    <dgm:cxn modelId="{A2CB89E0-8037-4740-8D7A-EF67438C1744}" type="presParOf" srcId="{16C01753-8E47-4D3F-8503-895FD20AA2BD}" destId="{49650535-F0D9-4181-9AB2-DE7E3D6F59CB}" srcOrd="2" destOrd="0" presId="urn:microsoft.com/office/officeart/2005/8/layout/hProcess11"/>
    <dgm:cxn modelId="{0900D3A7-0E7E-4963-B9E5-0EDA1AED1A2A}" type="presParOf" srcId="{484FFAF0-AAB2-42F4-82BC-262BCC53ED35}" destId="{263522FB-59E0-4D36-AED8-955E0473B88B}" srcOrd="9" destOrd="0" presId="urn:microsoft.com/office/officeart/2005/8/layout/hProcess11"/>
    <dgm:cxn modelId="{21D080A1-BD96-4A02-A81E-B5102F5B9AA8}" type="presParOf" srcId="{484FFAF0-AAB2-42F4-82BC-262BCC53ED35}" destId="{61B47849-BCCB-4AF8-940F-EB3775B25D5D}" srcOrd="10" destOrd="0" presId="urn:microsoft.com/office/officeart/2005/8/layout/hProcess11"/>
    <dgm:cxn modelId="{4724AE85-2AA4-496C-9529-7D2A795A6023}" type="presParOf" srcId="{61B47849-BCCB-4AF8-940F-EB3775B25D5D}" destId="{3137B53F-316C-46E7-AD18-370CEEB9D32A}" srcOrd="0" destOrd="0" presId="urn:microsoft.com/office/officeart/2005/8/layout/hProcess11"/>
    <dgm:cxn modelId="{2E082E68-ABD7-427B-8D32-B8592733E640}" type="presParOf" srcId="{61B47849-BCCB-4AF8-940F-EB3775B25D5D}" destId="{97541A87-D37D-474C-BD46-59B8A814F754}" srcOrd="1" destOrd="0" presId="urn:microsoft.com/office/officeart/2005/8/layout/hProcess11"/>
    <dgm:cxn modelId="{D3195A7A-5470-48A2-8505-7BC333853081}" type="presParOf" srcId="{61B47849-BCCB-4AF8-940F-EB3775B25D5D}" destId="{13C49E7D-A01C-445B-9CD7-DC70C84C0968}" srcOrd="2" destOrd="0" presId="urn:microsoft.com/office/officeart/2005/8/layout/hProcess11"/>
    <dgm:cxn modelId="{819F8169-334C-425A-828A-F1FCC3413A30}" type="presParOf" srcId="{484FFAF0-AAB2-42F4-82BC-262BCC53ED35}" destId="{8782F4D9-5AE3-4E36-B050-8C4D919C1463}" srcOrd="11" destOrd="0" presId="urn:microsoft.com/office/officeart/2005/8/layout/hProcess11"/>
    <dgm:cxn modelId="{D5F76783-EB46-46BA-A12E-DF1F60B56A73}" type="presParOf" srcId="{484FFAF0-AAB2-42F4-82BC-262BCC53ED35}" destId="{31E548B0-1592-499D-B7C0-366474918B9F}" srcOrd="12" destOrd="0" presId="urn:microsoft.com/office/officeart/2005/8/layout/hProcess11"/>
    <dgm:cxn modelId="{DC5E41B4-AB88-43F2-8AE1-9AE533C49A60}" type="presParOf" srcId="{31E548B0-1592-499D-B7C0-366474918B9F}" destId="{24A18EB5-4275-4C7E-A33E-911EC388D090}" srcOrd="0" destOrd="0" presId="urn:microsoft.com/office/officeart/2005/8/layout/hProcess11"/>
    <dgm:cxn modelId="{02045F8D-C0B8-4CDB-9789-CC2F7ABA1B73}" type="presParOf" srcId="{31E548B0-1592-499D-B7C0-366474918B9F}" destId="{B344C3C8-D84F-4A3C-B026-82882A252178}" srcOrd="1" destOrd="0" presId="urn:microsoft.com/office/officeart/2005/8/layout/hProcess11"/>
    <dgm:cxn modelId="{86094B08-2F48-4D57-9FA0-EE6D7657500A}" type="presParOf" srcId="{31E548B0-1592-499D-B7C0-366474918B9F}" destId="{C82D665F-CEFF-4FB6-A06A-AD687D6EFC6A}" srcOrd="2" destOrd="0" presId="urn:microsoft.com/office/officeart/2005/8/layout/hProcess11"/>
    <dgm:cxn modelId="{DF9CFDCC-0322-4213-93C8-A92419AFEA0B}" type="presParOf" srcId="{484FFAF0-AAB2-42F4-82BC-262BCC53ED35}" destId="{52D7AA46-5480-423B-BA19-EF04EBD77973}" srcOrd="13" destOrd="0" presId="urn:microsoft.com/office/officeart/2005/8/layout/hProcess11"/>
    <dgm:cxn modelId="{B8568D94-1A17-47CB-81A4-F71CF960733E}" type="presParOf" srcId="{484FFAF0-AAB2-42F4-82BC-262BCC53ED35}" destId="{035D0D81-AE56-491D-98B0-F10FFAB90487}" srcOrd="14" destOrd="0" presId="urn:microsoft.com/office/officeart/2005/8/layout/hProcess11"/>
    <dgm:cxn modelId="{7610A092-13C7-49C2-8C29-3BA5A32F40F1}" type="presParOf" srcId="{035D0D81-AE56-491D-98B0-F10FFAB90487}" destId="{81EBEE08-975F-4D5D-98D4-FB98E5088DAF}" srcOrd="0" destOrd="0" presId="urn:microsoft.com/office/officeart/2005/8/layout/hProcess11"/>
    <dgm:cxn modelId="{AFA3E8E2-BBE3-4866-97D6-CEF8F5FB37C7}" type="presParOf" srcId="{035D0D81-AE56-491D-98B0-F10FFAB90487}" destId="{11E2A524-52B4-4DF7-AE21-2FB5E6373005}" srcOrd="1" destOrd="0" presId="urn:microsoft.com/office/officeart/2005/8/layout/hProcess11"/>
    <dgm:cxn modelId="{C6491948-4DA6-4542-8DA3-07AB41D738BC}" type="presParOf" srcId="{035D0D81-AE56-491D-98B0-F10FFAB90487}" destId="{96C3FE09-3C4A-4D97-A340-C10BD9D06447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66B08B-5C31-4A90-B2E0-A4BFE03D6D1D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502CF87-6388-462A-BAD4-C111FA3DE9B2}" type="pres">
      <dgm:prSet presAssocID="{9466B08B-5C31-4A90-B2E0-A4BFE03D6D1D}" presName="Name0" presStyleCnt="0">
        <dgm:presLayoutVars>
          <dgm:chMax val="5"/>
          <dgm:chPref val="5"/>
          <dgm:dir/>
          <dgm:animLvl val="lvl"/>
        </dgm:presLayoutVars>
      </dgm:prSet>
      <dgm:spPr/>
    </dgm:pt>
  </dgm:ptLst>
  <dgm:cxnLst>
    <dgm:cxn modelId="{D93C346F-D18C-4247-A641-4F2AAE113736}" type="presOf" srcId="{9466B08B-5C31-4A90-B2E0-A4BFE03D6D1D}" destId="{3502CF87-6388-462A-BAD4-C111FA3DE9B2}" srcOrd="0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BA2E91D-21DC-4D0D-80F0-EED30AF32097}" type="doc">
      <dgm:prSet loTypeId="urn:microsoft.com/office/officeart/2005/8/layout/chevron1" loCatId="process" qsTypeId="urn:microsoft.com/office/officeart/2005/8/quickstyle/simple2" qsCatId="simple" csTypeId="urn:microsoft.com/office/officeart/2005/8/colors/accent0_1" csCatId="mainScheme" phldr="1"/>
      <dgm:spPr/>
    </dgm:pt>
    <dgm:pt modelId="{C41AC965-8FC2-4E08-B5EB-320EE12B83EB}">
      <dgm:prSet phldrT="[Text]"/>
      <dgm:spPr/>
      <dgm:t>
        <a:bodyPr/>
        <a:lstStyle/>
        <a:p>
          <a:r>
            <a:rPr lang="en-GB" dirty="0"/>
            <a:t>Background Reading</a:t>
          </a:r>
        </a:p>
      </dgm:t>
    </dgm:pt>
    <dgm:pt modelId="{F7099994-1FC2-4DB6-9AD2-3795E6744117}" type="parTrans" cxnId="{3B64A073-94C6-43C2-9966-E4403FB537DF}">
      <dgm:prSet/>
      <dgm:spPr/>
      <dgm:t>
        <a:bodyPr/>
        <a:lstStyle/>
        <a:p>
          <a:endParaRPr lang="en-GB"/>
        </a:p>
      </dgm:t>
    </dgm:pt>
    <dgm:pt modelId="{E6861AA3-AD1E-4E11-84B3-01F1BE300303}" type="sibTrans" cxnId="{3B64A073-94C6-43C2-9966-E4403FB537DF}">
      <dgm:prSet/>
      <dgm:spPr/>
      <dgm:t>
        <a:bodyPr/>
        <a:lstStyle/>
        <a:p>
          <a:endParaRPr lang="en-GB"/>
        </a:p>
      </dgm:t>
    </dgm:pt>
    <dgm:pt modelId="{DBEC1B89-C897-419B-BB41-84FBEBBE4F1C}">
      <dgm:prSet phldrT="[Text]"/>
      <dgm:spPr/>
      <dgm:t>
        <a:bodyPr/>
        <a:lstStyle/>
        <a:p>
          <a:r>
            <a:rPr lang="en-GB" dirty="0"/>
            <a:t>Wider reading</a:t>
          </a:r>
        </a:p>
      </dgm:t>
    </dgm:pt>
    <dgm:pt modelId="{37E1B9FA-1A44-44A8-9D19-4DC949F70E6A}" type="parTrans" cxnId="{FCEE45B3-EC24-4438-8B8B-93CB967CF270}">
      <dgm:prSet/>
      <dgm:spPr/>
      <dgm:t>
        <a:bodyPr/>
        <a:lstStyle/>
        <a:p>
          <a:endParaRPr lang="en-GB"/>
        </a:p>
      </dgm:t>
    </dgm:pt>
    <dgm:pt modelId="{1EE39D1F-A435-47A1-ADC9-7D65ABCF3AA5}" type="sibTrans" cxnId="{FCEE45B3-EC24-4438-8B8B-93CB967CF270}">
      <dgm:prSet/>
      <dgm:spPr/>
      <dgm:t>
        <a:bodyPr/>
        <a:lstStyle/>
        <a:p>
          <a:endParaRPr lang="en-GB"/>
        </a:p>
      </dgm:t>
    </dgm:pt>
    <dgm:pt modelId="{2CDD913A-34FB-420B-BDB9-B8A310B6F593}">
      <dgm:prSet phldrT="[Text]"/>
      <dgm:spPr/>
      <dgm:t>
        <a:bodyPr/>
        <a:lstStyle/>
        <a:p>
          <a:r>
            <a:rPr lang="en-GB" dirty="0"/>
            <a:t>Reflection and challenges </a:t>
          </a:r>
        </a:p>
      </dgm:t>
    </dgm:pt>
    <dgm:pt modelId="{5A14BB64-A041-4710-9ED8-03D5F291F845}" type="parTrans" cxnId="{75DBCCA5-BC06-4E90-AD9A-2CDC966B78D2}">
      <dgm:prSet/>
      <dgm:spPr/>
      <dgm:t>
        <a:bodyPr/>
        <a:lstStyle/>
        <a:p>
          <a:endParaRPr lang="en-GB"/>
        </a:p>
      </dgm:t>
    </dgm:pt>
    <dgm:pt modelId="{73A8771E-834B-47D6-8A6B-3224FC2BFBFC}" type="sibTrans" cxnId="{75DBCCA5-BC06-4E90-AD9A-2CDC966B78D2}">
      <dgm:prSet/>
      <dgm:spPr/>
      <dgm:t>
        <a:bodyPr/>
        <a:lstStyle/>
        <a:p>
          <a:endParaRPr lang="en-GB"/>
        </a:p>
      </dgm:t>
    </dgm:pt>
    <dgm:pt modelId="{2FCDDE20-8CB1-4C4F-93A9-5B2FBD4770A0}">
      <dgm:prSet phldrT="[Text]"/>
      <dgm:spPr/>
      <dgm:t>
        <a:bodyPr/>
        <a:lstStyle/>
        <a:p>
          <a:r>
            <a:rPr lang="en-GB" dirty="0"/>
            <a:t>Planning</a:t>
          </a:r>
        </a:p>
      </dgm:t>
    </dgm:pt>
    <dgm:pt modelId="{5CD8223D-20C2-484F-BED6-697734D02E7E}" type="parTrans" cxnId="{8E1D86D4-EE30-4F42-8F3C-C8E970C45064}">
      <dgm:prSet/>
      <dgm:spPr/>
      <dgm:t>
        <a:bodyPr/>
        <a:lstStyle/>
        <a:p>
          <a:endParaRPr lang="en-GB"/>
        </a:p>
      </dgm:t>
    </dgm:pt>
    <dgm:pt modelId="{CCEA744C-E621-4190-9AE9-DB878A43AED6}" type="sibTrans" cxnId="{8E1D86D4-EE30-4F42-8F3C-C8E970C45064}">
      <dgm:prSet/>
      <dgm:spPr/>
      <dgm:t>
        <a:bodyPr/>
        <a:lstStyle/>
        <a:p>
          <a:endParaRPr lang="en-GB"/>
        </a:p>
      </dgm:t>
    </dgm:pt>
    <dgm:pt modelId="{9DE0E72A-2281-4815-81BC-CE19E7D87206}">
      <dgm:prSet phldrT="[Text]"/>
      <dgm:spPr/>
      <dgm:t>
        <a:bodyPr/>
        <a:lstStyle/>
        <a:p>
          <a:r>
            <a:rPr lang="en-GB" dirty="0"/>
            <a:t>Structure</a:t>
          </a:r>
        </a:p>
      </dgm:t>
    </dgm:pt>
    <dgm:pt modelId="{752948D1-58C7-4E33-88D2-FAE930CDAC1E}" type="parTrans" cxnId="{A9590400-1E00-464C-A3AA-A9880932C18E}">
      <dgm:prSet/>
      <dgm:spPr/>
      <dgm:t>
        <a:bodyPr/>
        <a:lstStyle/>
        <a:p>
          <a:endParaRPr lang="en-GB"/>
        </a:p>
      </dgm:t>
    </dgm:pt>
    <dgm:pt modelId="{DDA4B983-6FE0-4D9C-9AB1-F6072B2C5FCB}" type="sibTrans" cxnId="{A9590400-1E00-464C-A3AA-A9880932C18E}">
      <dgm:prSet/>
      <dgm:spPr/>
      <dgm:t>
        <a:bodyPr/>
        <a:lstStyle/>
        <a:p>
          <a:endParaRPr lang="en-GB"/>
        </a:p>
      </dgm:t>
    </dgm:pt>
    <dgm:pt modelId="{2CA367C6-DF8B-43F7-BC9C-FFD467A42963}" type="pres">
      <dgm:prSet presAssocID="{4BA2E91D-21DC-4D0D-80F0-EED30AF32097}" presName="Name0" presStyleCnt="0">
        <dgm:presLayoutVars>
          <dgm:dir/>
          <dgm:animLvl val="lvl"/>
          <dgm:resizeHandles val="exact"/>
        </dgm:presLayoutVars>
      </dgm:prSet>
      <dgm:spPr/>
    </dgm:pt>
    <dgm:pt modelId="{4B1D68B0-E99A-4B59-A4DE-7FD68A5B609F}" type="pres">
      <dgm:prSet presAssocID="{C41AC965-8FC2-4E08-B5EB-320EE12B83EB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F8FA5B92-2950-422B-A8A4-ACF8E02B2697}" type="pres">
      <dgm:prSet presAssocID="{E6861AA3-AD1E-4E11-84B3-01F1BE300303}" presName="parTxOnlySpace" presStyleCnt="0"/>
      <dgm:spPr/>
    </dgm:pt>
    <dgm:pt modelId="{6E92C84C-C3B5-42BA-8166-8B18FA1D3AAA}" type="pres">
      <dgm:prSet presAssocID="{2FCDDE20-8CB1-4C4F-93A9-5B2FBD4770A0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C6F82952-3E00-44F4-ADAA-8865402EE2D3}" type="pres">
      <dgm:prSet presAssocID="{CCEA744C-E621-4190-9AE9-DB878A43AED6}" presName="parTxOnlySpace" presStyleCnt="0"/>
      <dgm:spPr/>
    </dgm:pt>
    <dgm:pt modelId="{83C5EBBE-863C-40B5-9CE8-07F3EFE2B79A}" type="pres">
      <dgm:prSet presAssocID="{9DE0E72A-2281-4815-81BC-CE19E7D87206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8FA328FB-411C-476B-99B1-2F7049840772}" type="pres">
      <dgm:prSet presAssocID="{DDA4B983-6FE0-4D9C-9AB1-F6072B2C5FCB}" presName="parTxOnlySpace" presStyleCnt="0"/>
      <dgm:spPr/>
    </dgm:pt>
    <dgm:pt modelId="{FE5A5164-F8CE-4B2A-96B7-4334B5FC26AE}" type="pres">
      <dgm:prSet presAssocID="{DBEC1B89-C897-419B-BB41-84FBEBBE4F1C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8A70F0C2-3073-4F2E-A7CA-A481FBB129C4}" type="pres">
      <dgm:prSet presAssocID="{1EE39D1F-A435-47A1-ADC9-7D65ABCF3AA5}" presName="parTxOnlySpace" presStyleCnt="0"/>
      <dgm:spPr/>
    </dgm:pt>
    <dgm:pt modelId="{AFCF6862-913D-4D56-9D51-927508AB42E8}" type="pres">
      <dgm:prSet presAssocID="{2CDD913A-34FB-420B-BDB9-B8A310B6F593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A9590400-1E00-464C-A3AA-A9880932C18E}" srcId="{4BA2E91D-21DC-4D0D-80F0-EED30AF32097}" destId="{9DE0E72A-2281-4815-81BC-CE19E7D87206}" srcOrd="2" destOrd="0" parTransId="{752948D1-58C7-4E33-88D2-FAE930CDAC1E}" sibTransId="{DDA4B983-6FE0-4D9C-9AB1-F6072B2C5FCB}"/>
    <dgm:cxn modelId="{681CEE2E-BD7D-4B34-A242-2DD6343FF4B3}" type="presOf" srcId="{4BA2E91D-21DC-4D0D-80F0-EED30AF32097}" destId="{2CA367C6-DF8B-43F7-BC9C-FFD467A42963}" srcOrd="0" destOrd="0" presId="urn:microsoft.com/office/officeart/2005/8/layout/chevron1"/>
    <dgm:cxn modelId="{9720F537-2815-427C-92E4-EBF105805C92}" type="presOf" srcId="{DBEC1B89-C897-419B-BB41-84FBEBBE4F1C}" destId="{FE5A5164-F8CE-4B2A-96B7-4334B5FC26AE}" srcOrd="0" destOrd="0" presId="urn:microsoft.com/office/officeart/2005/8/layout/chevron1"/>
    <dgm:cxn modelId="{5A7D134F-8C32-4E45-B513-19361B187186}" type="presOf" srcId="{C41AC965-8FC2-4E08-B5EB-320EE12B83EB}" destId="{4B1D68B0-E99A-4B59-A4DE-7FD68A5B609F}" srcOrd="0" destOrd="0" presId="urn:microsoft.com/office/officeart/2005/8/layout/chevron1"/>
    <dgm:cxn modelId="{3B64A073-94C6-43C2-9966-E4403FB537DF}" srcId="{4BA2E91D-21DC-4D0D-80F0-EED30AF32097}" destId="{C41AC965-8FC2-4E08-B5EB-320EE12B83EB}" srcOrd="0" destOrd="0" parTransId="{F7099994-1FC2-4DB6-9AD2-3795E6744117}" sibTransId="{E6861AA3-AD1E-4E11-84B3-01F1BE300303}"/>
    <dgm:cxn modelId="{13EF608E-A0D1-417D-8156-8CBB19948CDC}" type="presOf" srcId="{9DE0E72A-2281-4815-81BC-CE19E7D87206}" destId="{83C5EBBE-863C-40B5-9CE8-07F3EFE2B79A}" srcOrd="0" destOrd="0" presId="urn:microsoft.com/office/officeart/2005/8/layout/chevron1"/>
    <dgm:cxn modelId="{75DBCCA5-BC06-4E90-AD9A-2CDC966B78D2}" srcId="{4BA2E91D-21DC-4D0D-80F0-EED30AF32097}" destId="{2CDD913A-34FB-420B-BDB9-B8A310B6F593}" srcOrd="4" destOrd="0" parTransId="{5A14BB64-A041-4710-9ED8-03D5F291F845}" sibTransId="{73A8771E-834B-47D6-8A6B-3224FC2BFBFC}"/>
    <dgm:cxn modelId="{FCEE45B3-EC24-4438-8B8B-93CB967CF270}" srcId="{4BA2E91D-21DC-4D0D-80F0-EED30AF32097}" destId="{DBEC1B89-C897-419B-BB41-84FBEBBE4F1C}" srcOrd="3" destOrd="0" parTransId="{37E1B9FA-1A44-44A8-9D19-4DC949F70E6A}" sibTransId="{1EE39D1F-A435-47A1-ADC9-7D65ABCF3AA5}"/>
    <dgm:cxn modelId="{B3B789CF-BE72-4635-A33D-7B11B3AD54CB}" type="presOf" srcId="{2FCDDE20-8CB1-4C4F-93A9-5B2FBD4770A0}" destId="{6E92C84C-C3B5-42BA-8166-8B18FA1D3AAA}" srcOrd="0" destOrd="0" presId="urn:microsoft.com/office/officeart/2005/8/layout/chevron1"/>
    <dgm:cxn modelId="{8E1D86D4-EE30-4F42-8F3C-C8E970C45064}" srcId="{4BA2E91D-21DC-4D0D-80F0-EED30AF32097}" destId="{2FCDDE20-8CB1-4C4F-93A9-5B2FBD4770A0}" srcOrd="1" destOrd="0" parTransId="{5CD8223D-20C2-484F-BED6-697734D02E7E}" sibTransId="{CCEA744C-E621-4190-9AE9-DB878A43AED6}"/>
    <dgm:cxn modelId="{DD313AFD-4AE7-45D7-BDB6-B36E79B2D7A6}" type="presOf" srcId="{2CDD913A-34FB-420B-BDB9-B8A310B6F593}" destId="{AFCF6862-913D-4D56-9D51-927508AB42E8}" srcOrd="0" destOrd="0" presId="urn:microsoft.com/office/officeart/2005/8/layout/chevron1"/>
    <dgm:cxn modelId="{5FD8A143-E6BC-4306-9E87-D136B10938F2}" type="presParOf" srcId="{2CA367C6-DF8B-43F7-BC9C-FFD467A42963}" destId="{4B1D68B0-E99A-4B59-A4DE-7FD68A5B609F}" srcOrd="0" destOrd="0" presId="urn:microsoft.com/office/officeart/2005/8/layout/chevron1"/>
    <dgm:cxn modelId="{8E5928C8-0B78-481D-AC0F-1BD5DAF8749B}" type="presParOf" srcId="{2CA367C6-DF8B-43F7-BC9C-FFD467A42963}" destId="{F8FA5B92-2950-422B-A8A4-ACF8E02B2697}" srcOrd="1" destOrd="0" presId="urn:microsoft.com/office/officeart/2005/8/layout/chevron1"/>
    <dgm:cxn modelId="{967FC73B-A166-4A13-B29B-5CCD1E9755D5}" type="presParOf" srcId="{2CA367C6-DF8B-43F7-BC9C-FFD467A42963}" destId="{6E92C84C-C3B5-42BA-8166-8B18FA1D3AAA}" srcOrd="2" destOrd="0" presId="urn:microsoft.com/office/officeart/2005/8/layout/chevron1"/>
    <dgm:cxn modelId="{05A92581-D1BE-4508-94B6-39DCBF6EBB00}" type="presParOf" srcId="{2CA367C6-DF8B-43F7-BC9C-FFD467A42963}" destId="{C6F82952-3E00-44F4-ADAA-8865402EE2D3}" srcOrd="3" destOrd="0" presId="urn:microsoft.com/office/officeart/2005/8/layout/chevron1"/>
    <dgm:cxn modelId="{94AEFBC1-B882-4119-9486-9BF97EE32F7A}" type="presParOf" srcId="{2CA367C6-DF8B-43F7-BC9C-FFD467A42963}" destId="{83C5EBBE-863C-40B5-9CE8-07F3EFE2B79A}" srcOrd="4" destOrd="0" presId="urn:microsoft.com/office/officeart/2005/8/layout/chevron1"/>
    <dgm:cxn modelId="{8D3BD4B9-C670-4DBC-BD40-028E073212C6}" type="presParOf" srcId="{2CA367C6-DF8B-43F7-BC9C-FFD467A42963}" destId="{8FA328FB-411C-476B-99B1-2F7049840772}" srcOrd="5" destOrd="0" presId="urn:microsoft.com/office/officeart/2005/8/layout/chevron1"/>
    <dgm:cxn modelId="{3F1B2D00-D274-4E7B-A2B9-813F987A9832}" type="presParOf" srcId="{2CA367C6-DF8B-43F7-BC9C-FFD467A42963}" destId="{FE5A5164-F8CE-4B2A-96B7-4334B5FC26AE}" srcOrd="6" destOrd="0" presId="urn:microsoft.com/office/officeart/2005/8/layout/chevron1"/>
    <dgm:cxn modelId="{3743A551-F81F-4F86-9D91-4B5DECC9296C}" type="presParOf" srcId="{2CA367C6-DF8B-43F7-BC9C-FFD467A42963}" destId="{8A70F0C2-3073-4F2E-A7CA-A481FBB129C4}" srcOrd="7" destOrd="0" presId="urn:microsoft.com/office/officeart/2005/8/layout/chevron1"/>
    <dgm:cxn modelId="{AC77985A-4BC1-489A-AA80-64E660779FFE}" type="presParOf" srcId="{2CA367C6-DF8B-43F7-BC9C-FFD467A42963}" destId="{AFCF6862-913D-4D56-9D51-927508AB42E8}" srcOrd="8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16E96F-C81A-44E8-B7C1-60C5F2E74A5A}">
      <dsp:nvSpPr>
        <dsp:cNvPr id="0" name=""/>
        <dsp:cNvSpPr/>
      </dsp:nvSpPr>
      <dsp:spPr>
        <a:xfrm>
          <a:off x="0" y="1181651"/>
          <a:ext cx="9448216" cy="1575535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9B3FD8-842F-4F26-AB4B-01FBF5E39AA4}">
      <dsp:nvSpPr>
        <dsp:cNvPr id="0" name=""/>
        <dsp:cNvSpPr/>
      </dsp:nvSpPr>
      <dsp:spPr>
        <a:xfrm>
          <a:off x="337" y="0"/>
          <a:ext cx="1018289" cy="15755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Bierstadt Display" panose="020B0004020202020204" pitchFamily="34" charset="0"/>
            </a:rPr>
            <a:t>1979 (Toubia and Sharief, 2003)</a:t>
          </a:r>
        </a:p>
      </dsp:txBody>
      <dsp:txXfrm>
        <a:off x="337" y="0"/>
        <a:ext cx="1018289" cy="1575535"/>
      </dsp:txXfrm>
    </dsp:sp>
    <dsp:sp modelId="{20471D77-15DB-492D-98CB-8BCD6BCA59DA}">
      <dsp:nvSpPr>
        <dsp:cNvPr id="0" name=""/>
        <dsp:cNvSpPr/>
      </dsp:nvSpPr>
      <dsp:spPr>
        <a:xfrm>
          <a:off x="312540" y="1772477"/>
          <a:ext cx="393883" cy="3938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7EBF14-D5FC-46E9-A59B-238DFAAA490D}">
      <dsp:nvSpPr>
        <dsp:cNvPr id="0" name=""/>
        <dsp:cNvSpPr/>
      </dsp:nvSpPr>
      <dsp:spPr>
        <a:xfrm>
          <a:off x="1069541" y="2363302"/>
          <a:ext cx="1018289" cy="15755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Bierstadt Display" panose="020B0004020202020204" pitchFamily="34" charset="0"/>
            </a:rPr>
            <a:t>1980-1990(Toubia and Sharief, 2003)</a:t>
          </a:r>
        </a:p>
      </dsp:txBody>
      <dsp:txXfrm>
        <a:off x="1069541" y="2363302"/>
        <a:ext cx="1018289" cy="1575535"/>
      </dsp:txXfrm>
    </dsp:sp>
    <dsp:sp modelId="{7285A1E6-4EEB-4963-9B5C-0A9C78D00DC8}">
      <dsp:nvSpPr>
        <dsp:cNvPr id="0" name=""/>
        <dsp:cNvSpPr/>
      </dsp:nvSpPr>
      <dsp:spPr>
        <a:xfrm>
          <a:off x="1381744" y="1772477"/>
          <a:ext cx="393883" cy="3938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77B21B7-8233-4716-B467-7C6AAED79344}">
      <dsp:nvSpPr>
        <dsp:cNvPr id="0" name=""/>
        <dsp:cNvSpPr/>
      </dsp:nvSpPr>
      <dsp:spPr>
        <a:xfrm>
          <a:off x="2138745" y="0"/>
          <a:ext cx="1018289" cy="15755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Bierstadt Display" panose="020B0004020202020204" pitchFamily="34" charset="0"/>
            </a:rPr>
            <a:t>1990’s (Toubia and Sharief, 2003)</a:t>
          </a:r>
        </a:p>
      </dsp:txBody>
      <dsp:txXfrm>
        <a:off x="2138745" y="0"/>
        <a:ext cx="1018289" cy="1575535"/>
      </dsp:txXfrm>
    </dsp:sp>
    <dsp:sp modelId="{EC5B5EA5-7264-43FD-A1D8-00E6D729352F}">
      <dsp:nvSpPr>
        <dsp:cNvPr id="0" name=""/>
        <dsp:cNvSpPr/>
      </dsp:nvSpPr>
      <dsp:spPr>
        <a:xfrm>
          <a:off x="2450948" y="1772477"/>
          <a:ext cx="393883" cy="3938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963D4B-DCF6-468B-83E7-166CFD4D4D2C}">
      <dsp:nvSpPr>
        <dsp:cNvPr id="0" name=""/>
        <dsp:cNvSpPr/>
      </dsp:nvSpPr>
      <dsp:spPr>
        <a:xfrm>
          <a:off x="3207950" y="2363302"/>
          <a:ext cx="1018289" cy="15755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Bierstadt Display" panose="020B0004020202020204" pitchFamily="34" charset="0"/>
            </a:rPr>
            <a:t>1993 (Toubia and Sharief, 2003)</a:t>
          </a:r>
        </a:p>
      </dsp:txBody>
      <dsp:txXfrm>
        <a:off x="3207950" y="2363302"/>
        <a:ext cx="1018289" cy="1575535"/>
      </dsp:txXfrm>
    </dsp:sp>
    <dsp:sp modelId="{2E5FAF26-EC06-48E2-8605-C3A59EC8D59E}">
      <dsp:nvSpPr>
        <dsp:cNvPr id="0" name=""/>
        <dsp:cNvSpPr/>
      </dsp:nvSpPr>
      <dsp:spPr>
        <a:xfrm>
          <a:off x="3520153" y="1772477"/>
          <a:ext cx="393883" cy="3938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722EFA-9651-4369-B335-66CFEB880856}">
      <dsp:nvSpPr>
        <dsp:cNvPr id="0" name=""/>
        <dsp:cNvSpPr/>
      </dsp:nvSpPr>
      <dsp:spPr>
        <a:xfrm>
          <a:off x="4277154" y="0"/>
          <a:ext cx="1018289" cy="15755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Bierstadt Display" panose="020B0004020202020204" pitchFamily="34" charset="0"/>
            </a:rPr>
            <a:t>1994 (</a:t>
          </a:r>
          <a:r>
            <a:rPr lang="en-GB" sz="1400" kern="1200" dirty="0" err="1">
              <a:latin typeface="Bierstadt Display" panose="020B0004020202020204" pitchFamily="34" charset="0"/>
            </a:rPr>
            <a:t>Berer</a:t>
          </a:r>
          <a:r>
            <a:rPr lang="en-GB" sz="1400" kern="1200" dirty="0">
              <a:latin typeface="Bierstadt Display" panose="020B0004020202020204" pitchFamily="34" charset="0"/>
            </a:rPr>
            <a:t>, 2015)</a:t>
          </a:r>
        </a:p>
      </dsp:txBody>
      <dsp:txXfrm>
        <a:off x="4277154" y="0"/>
        <a:ext cx="1018289" cy="1575535"/>
      </dsp:txXfrm>
    </dsp:sp>
    <dsp:sp modelId="{0DBC9454-C8DB-4A69-BF13-06685C08D9F8}">
      <dsp:nvSpPr>
        <dsp:cNvPr id="0" name=""/>
        <dsp:cNvSpPr/>
      </dsp:nvSpPr>
      <dsp:spPr>
        <a:xfrm>
          <a:off x="4589357" y="1772477"/>
          <a:ext cx="393883" cy="3938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137B53F-316C-46E7-AD18-370CEEB9D32A}">
      <dsp:nvSpPr>
        <dsp:cNvPr id="0" name=""/>
        <dsp:cNvSpPr/>
      </dsp:nvSpPr>
      <dsp:spPr>
        <a:xfrm>
          <a:off x="5346358" y="2363302"/>
          <a:ext cx="1018289" cy="15755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Bierstadt Display" panose="020B0004020202020204" pitchFamily="34" charset="0"/>
            </a:rPr>
            <a:t>2003 (</a:t>
          </a:r>
          <a:r>
            <a:rPr lang="en-GB" sz="1400" i="1" kern="1200" dirty="0">
              <a:latin typeface="Bierstadt Display" panose="020B0004020202020204" pitchFamily="34" charset="0"/>
            </a:rPr>
            <a:t>Female genital mutilation act 2003)</a:t>
          </a:r>
          <a:endParaRPr lang="en-GB" sz="1400" kern="1200" dirty="0">
            <a:latin typeface="Bierstadt Display" panose="020B0004020202020204" pitchFamily="34" charset="0"/>
          </a:endParaRPr>
        </a:p>
      </dsp:txBody>
      <dsp:txXfrm>
        <a:off x="5346358" y="2363302"/>
        <a:ext cx="1018289" cy="1575535"/>
      </dsp:txXfrm>
    </dsp:sp>
    <dsp:sp modelId="{97541A87-D37D-474C-BD46-59B8A814F754}">
      <dsp:nvSpPr>
        <dsp:cNvPr id="0" name=""/>
        <dsp:cNvSpPr/>
      </dsp:nvSpPr>
      <dsp:spPr>
        <a:xfrm>
          <a:off x="5658561" y="1772477"/>
          <a:ext cx="393883" cy="3938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4A18EB5-4275-4C7E-A33E-911EC388D090}">
      <dsp:nvSpPr>
        <dsp:cNvPr id="0" name=""/>
        <dsp:cNvSpPr/>
      </dsp:nvSpPr>
      <dsp:spPr>
        <a:xfrm>
          <a:off x="6415562" y="0"/>
          <a:ext cx="1018289" cy="15755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Bierstadt Display" panose="020B0004020202020204" pitchFamily="34" charset="0"/>
            </a:rPr>
            <a:t>2014 (</a:t>
          </a:r>
          <a:r>
            <a:rPr lang="en-GB" sz="1400" kern="1200" dirty="0" err="1">
              <a:latin typeface="Bierstadt Display" panose="020B0004020202020204" pitchFamily="34" charset="0"/>
            </a:rPr>
            <a:t>Berer</a:t>
          </a:r>
          <a:r>
            <a:rPr lang="en-GB" sz="1400" kern="1200" dirty="0">
              <a:latin typeface="Bierstadt Display" panose="020B0004020202020204" pitchFamily="34" charset="0"/>
            </a:rPr>
            <a:t>, 2015)</a:t>
          </a:r>
        </a:p>
      </dsp:txBody>
      <dsp:txXfrm>
        <a:off x="6415562" y="0"/>
        <a:ext cx="1018289" cy="1575535"/>
      </dsp:txXfrm>
    </dsp:sp>
    <dsp:sp modelId="{B344C3C8-D84F-4A3C-B026-82882A252178}">
      <dsp:nvSpPr>
        <dsp:cNvPr id="0" name=""/>
        <dsp:cNvSpPr/>
      </dsp:nvSpPr>
      <dsp:spPr>
        <a:xfrm>
          <a:off x="6727765" y="1772477"/>
          <a:ext cx="393883" cy="3938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EBEE08-975F-4D5D-98D4-FB98E5088DAF}">
      <dsp:nvSpPr>
        <dsp:cNvPr id="0" name=""/>
        <dsp:cNvSpPr/>
      </dsp:nvSpPr>
      <dsp:spPr>
        <a:xfrm>
          <a:off x="7484767" y="2363302"/>
          <a:ext cx="1018289" cy="15755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>
              <a:latin typeface="Bierstadt Display" panose="020B0004020202020204" pitchFamily="34" charset="0"/>
            </a:rPr>
            <a:t>2019 (Ontiveros, 2019)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</dsp:txBody>
      <dsp:txXfrm>
        <a:off x="7484767" y="2363302"/>
        <a:ext cx="1018289" cy="1575535"/>
      </dsp:txXfrm>
    </dsp:sp>
    <dsp:sp modelId="{11E2A524-52B4-4DF7-AE21-2FB5E6373005}">
      <dsp:nvSpPr>
        <dsp:cNvPr id="0" name=""/>
        <dsp:cNvSpPr/>
      </dsp:nvSpPr>
      <dsp:spPr>
        <a:xfrm>
          <a:off x="7796970" y="1772477"/>
          <a:ext cx="393883" cy="39388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1D68B0-E99A-4B59-A4DE-7FD68A5B609F}">
      <dsp:nvSpPr>
        <dsp:cNvPr id="0" name=""/>
        <dsp:cNvSpPr/>
      </dsp:nvSpPr>
      <dsp:spPr>
        <a:xfrm>
          <a:off x="2597" y="2843350"/>
          <a:ext cx="2312188" cy="924875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Background Reading</a:t>
          </a:r>
        </a:p>
      </dsp:txBody>
      <dsp:txXfrm>
        <a:off x="465035" y="2843350"/>
        <a:ext cx="1387313" cy="924875"/>
      </dsp:txXfrm>
    </dsp:sp>
    <dsp:sp modelId="{6E92C84C-C3B5-42BA-8166-8B18FA1D3AAA}">
      <dsp:nvSpPr>
        <dsp:cNvPr id="0" name=""/>
        <dsp:cNvSpPr/>
      </dsp:nvSpPr>
      <dsp:spPr>
        <a:xfrm>
          <a:off x="2083567" y="2843350"/>
          <a:ext cx="2312188" cy="924875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Planning</a:t>
          </a:r>
        </a:p>
      </dsp:txBody>
      <dsp:txXfrm>
        <a:off x="2546005" y="2843350"/>
        <a:ext cx="1387313" cy="924875"/>
      </dsp:txXfrm>
    </dsp:sp>
    <dsp:sp modelId="{83C5EBBE-863C-40B5-9CE8-07F3EFE2B79A}">
      <dsp:nvSpPr>
        <dsp:cNvPr id="0" name=""/>
        <dsp:cNvSpPr/>
      </dsp:nvSpPr>
      <dsp:spPr>
        <a:xfrm>
          <a:off x="4164537" y="2843350"/>
          <a:ext cx="2312188" cy="924875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Structure</a:t>
          </a:r>
        </a:p>
      </dsp:txBody>
      <dsp:txXfrm>
        <a:off x="4626975" y="2843350"/>
        <a:ext cx="1387313" cy="924875"/>
      </dsp:txXfrm>
    </dsp:sp>
    <dsp:sp modelId="{FE5A5164-F8CE-4B2A-96B7-4334B5FC26AE}">
      <dsp:nvSpPr>
        <dsp:cNvPr id="0" name=""/>
        <dsp:cNvSpPr/>
      </dsp:nvSpPr>
      <dsp:spPr>
        <a:xfrm>
          <a:off x="6245506" y="2843350"/>
          <a:ext cx="2312188" cy="924875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Wider reading</a:t>
          </a:r>
        </a:p>
      </dsp:txBody>
      <dsp:txXfrm>
        <a:off x="6707944" y="2843350"/>
        <a:ext cx="1387313" cy="924875"/>
      </dsp:txXfrm>
    </dsp:sp>
    <dsp:sp modelId="{AFCF6862-913D-4D56-9D51-927508AB42E8}">
      <dsp:nvSpPr>
        <dsp:cNvPr id="0" name=""/>
        <dsp:cNvSpPr/>
      </dsp:nvSpPr>
      <dsp:spPr>
        <a:xfrm>
          <a:off x="8326476" y="2843350"/>
          <a:ext cx="2312188" cy="924875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175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4011" tIns="28004" rIns="28004" bIns="2800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Reflection and challenges </a:t>
          </a:r>
        </a:p>
      </dsp:txBody>
      <dsp:txXfrm>
        <a:off x="8788914" y="2843350"/>
        <a:ext cx="1387313" cy="9248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691C39-9518-4836-A9F7-D9BEFA16BDE9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48A9D5-4E71-4FB9-A520-4AFE1AC7BA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7851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1979 – the world health organization held the first international conference on FGM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48A9D5-4E71-4FB9-A520-4AFE1AC7BA3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866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3448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819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1789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923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921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3242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144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080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996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952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357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BCA7CDC-3CC8-4B3A-8A7F-C03984993618}" type="datetimeFigureOut">
              <a:rPr lang="en-GB" smtClean="0"/>
              <a:t>09/12/2024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B39CAAD5-3729-4277-94D9-7EA01A0038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963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estyorkshire.police.uk/advice/relationships/national-day-remembrance-honour-based-violence-shafilea-ahmed-story/national-day-remembrance-honour-based-violence-shafilea-ahmed-story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slation.gov.uk/ukpga/2003/31/contents" TargetMode="External"/><Relationship Id="rId2" Type="http://schemas.openxmlformats.org/officeDocument/2006/relationships/hyperlink" Target="https://www.cps.gov.uk/legal-guidance/so-called-honour-based-abuse-and-forced-marriage-guidance-identifying-and-flaggi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i.org/10.1016/j.maturitas.2014.10.00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E2DCC-E4B5-3A3D-0194-14CC5FE6FE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Female Genital Mutilation (FGM) and Honour-based-abuse (HBA)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A17889-74DF-00B0-4668-F06CC568E6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Hannah Willett (2204812)</a:t>
            </a:r>
          </a:p>
          <a:p>
            <a:r>
              <a:rPr lang="en-GB" dirty="0"/>
              <a:t>Crime and vulnerability (BMCP6004)</a:t>
            </a:r>
          </a:p>
        </p:txBody>
      </p:sp>
    </p:spTree>
    <p:extLst>
      <p:ext uri="{BB962C8B-B14F-4D97-AF65-F5344CB8AC3E}">
        <p14:creationId xmlns:p14="http://schemas.microsoft.com/office/powerpoint/2010/main" val="4094884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7A4016-FFE6-1BBD-282C-B249EE6BB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691977"/>
            <a:ext cx="7729728" cy="1188720"/>
          </a:xfrm>
        </p:spPr>
        <p:txBody>
          <a:bodyPr/>
          <a:lstStyle/>
          <a:p>
            <a:r>
              <a:rPr lang="en-GB" dirty="0"/>
              <a:t>What is FGM and HBA?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29EC08-91FF-931B-5724-DFF53FD40E1B}"/>
              </a:ext>
            </a:extLst>
          </p:cNvPr>
          <p:cNvSpPr txBox="1"/>
          <p:nvPr/>
        </p:nvSpPr>
        <p:spPr>
          <a:xfrm>
            <a:off x="3208421" y="3961640"/>
            <a:ext cx="61120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effectLst/>
                <a:latin typeface="Bierstadt Display" panose="020B0004020202020204" pitchFamily="34" charset="0"/>
                <a:ea typeface="Calibri" panose="020F0502020204030204" pitchFamily="34" charset="0"/>
              </a:rPr>
              <a:t>'Honour' Based Abuse is a violent crime or incident which may have been committed to protect or defend the honour of the family or community (CPS, 2019)</a:t>
            </a:r>
            <a:endParaRPr lang="en-GB" sz="2000" dirty="0">
              <a:latin typeface="Bierstadt Display" panose="020B00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EC1964-7103-E5D8-639C-FA5ED116D281}"/>
              </a:ext>
            </a:extLst>
          </p:cNvPr>
          <p:cNvSpPr txBox="1"/>
          <p:nvPr/>
        </p:nvSpPr>
        <p:spPr>
          <a:xfrm>
            <a:off x="3208421" y="2413337"/>
            <a:ext cx="63868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Bierstadt Display" panose="020B0004020202020204" pitchFamily="34" charset="0"/>
                <a:ea typeface="Calibri" panose="020F0502020204030204" pitchFamily="34" charset="0"/>
              </a:rPr>
              <a:t>F</a:t>
            </a:r>
            <a:r>
              <a:rPr lang="en-GB" sz="2000" dirty="0">
                <a:effectLst/>
                <a:latin typeface="Bierstadt Display" panose="020B0004020202020204" pitchFamily="34" charset="0"/>
                <a:ea typeface="Calibri" panose="020F0502020204030204" pitchFamily="34" charset="0"/>
              </a:rPr>
              <a:t>emale genital mutilation involves the removal of the external genitalia on a female for non-medical reasons (World Health Organization, 2024)</a:t>
            </a:r>
            <a:endParaRPr lang="en-GB" sz="2000" dirty="0">
              <a:latin typeface="Bierstadt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706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DD7DD-DB1B-7FAB-A3A9-FAFB88800A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D2B72-BFF9-E104-400C-F1DC49330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Statistics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BFCCC6-1229-2F09-9337-973B00F0F7FB}"/>
              </a:ext>
            </a:extLst>
          </p:cNvPr>
          <p:cNvSpPr txBox="1"/>
          <p:nvPr/>
        </p:nvSpPr>
        <p:spPr>
          <a:xfrm>
            <a:off x="225074" y="2783902"/>
            <a:ext cx="22133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ierstadt Display" panose="020B0004020202020204" pitchFamily="34" charset="0"/>
              </a:rPr>
              <a:t>In the Uk it is estimated that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Bierstadt Display" panose="020B0004020202020204" pitchFamily="34" charset="0"/>
              </a:rPr>
              <a:t>Around 137,000 women have undergone FGM </a:t>
            </a:r>
          </a:p>
          <a:p>
            <a:endParaRPr lang="en-GB" dirty="0">
              <a:latin typeface="Bierstadt Display" panose="020B0004020202020204" pitchFamily="34" charset="0"/>
            </a:endParaRPr>
          </a:p>
          <a:p>
            <a:r>
              <a:rPr lang="en-GB" dirty="0">
                <a:latin typeface="Bierstadt Display" panose="020B0004020202020204" pitchFamily="34" charset="0"/>
              </a:rPr>
              <a:t>(Public health England,2021)</a:t>
            </a:r>
          </a:p>
          <a:p>
            <a:pPr marL="285750" indent="-285750">
              <a:buFontTx/>
              <a:buChar char="-"/>
            </a:pPr>
            <a:endParaRPr lang="en-GB" dirty="0">
              <a:latin typeface="Bierstadt Display" panose="020B0004020202020204" pitchFamily="34" charset="0"/>
            </a:endParaRPr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F03420-B7EE-4D86-8574-526F39366DE5}"/>
              </a:ext>
            </a:extLst>
          </p:cNvPr>
          <p:cNvSpPr txBox="1"/>
          <p:nvPr/>
        </p:nvSpPr>
        <p:spPr>
          <a:xfrm>
            <a:off x="9154702" y="2690336"/>
            <a:ext cx="25678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effectLst/>
                <a:latin typeface="Bierstadt Display" panose="020B0004020202020204" pitchFamily="34" charset="0"/>
              </a:rPr>
              <a:t>Around the world, over 230 million girls and women have undergone FGM. </a:t>
            </a:r>
          </a:p>
          <a:p>
            <a:r>
              <a:rPr lang="en-GB" dirty="0">
                <a:latin typeface="Bierstadt Display" panose="020B0004020202020204" pitchFamily="34" charset="0"/>
              </a:rPr>
              <a:t>(UNICEF, 2024)</a:t>
            </a:r>
          </a:p>
        </p:txBody>
      </p:sp>
      <p:sp>
        <p:nvSpPr>
          <p:cNvPr id="17" name="Rectangle 6">
            <a:extLst>
              <a:ext uri="{FF2B5EF4-FFF2-40B4-BE49-F238E27FC236}">
                <a16:creationId xmlns:a16="http://schemas.microsoft.com/office/drawing/2014/main" id="{F10894BC-DD66-87A5-FBCD-559EB08590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13557" y="4704589"/>
            <a:ext cx="3508951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latin typeface="GDS Transport"/>
              </a:rPr>
              <a:t> </a:t>
            </a:r>
            <a:endParaRPr lang="en-US" altLang="en-US" sz="1400" dirty="0">
              <a:latin typeface="GDS Transpor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Bierstadt Display" panose="020B0004020202020204" pitchFamily="34" charset="0"/>
              </a:rPr>
              <a:t>2755 HBA related offences recorded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en-US" altLang="en-US" sz="2000" dirty="0">
                <a:latin typeface="Bierstadt Display" panose="020B0004020202020204" pitchFamily="34" charset="0"/>
              </a:rPr>
              <a:t>111 were FGM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  <a:latin typeface="Bierstadt Display" panose="020B0004020202020204" pitchFamily="34" charset="0"/>
              </a:rPr>
              <a:t>201 were Forced marriages  </a:t>
            </a:r>
            <a:endParaRPr lang="en-US" altLang="en-US" sz="2000" dirty="0">
              <a:latin typeface="Bierstadt Display" panose="020B00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sz="1600" dirty="0">
                <a:latin typeface="Bierstadt Display" panose="020B0004020202020204" pitchFamily="34" charset="0"/>
              </a:rPr>
              <a:t>(Home Office, 2024)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effectLst/>
              <a:latin typeface="Bierstadt Display" panose="020B0004020202020204" pitchFamily="34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85FA52FF-5299-9373-1CC7-0A9DF70924F9}"/>
              </a:ext>
            </a:extLst>
          </p:cNvPr>
          <p:cNvSpPr/>
          <p:nvPr/>
        </p:nvSpPr>
        <p:spPr>
          <a:xfrm>
            <a:off x="3305817" y="4882339"/>
            <a:ext cx="2213325" cy="1527770"/>
          </a:xfrm>
          <a:prstGeom prst="roundRect">
            <a:avLst/>
          </a:prstGeom>
          <a:noFill/>
          <a:ln w="28575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770DF02-D765-1CA2-3FD1-A5362D894102}"/>
              </a:ext>
            </a:extLst>
          </p:cNvPr>
          <p:cNvSpPr/>
          <p:nvPr/>
        </p:nvSpPr>
        <p:spPr>
          <a:xfrm>
            <a:off x="5694667" y="3277886"/>
            <a:ext cx="2394823" cy="1527770"/>
          </a:xfrm>
          <a:prstGeom prst="roundRect">
            <a:avLst/>
          </a:pr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5A5DF697-C7A6-9E87-32F0-FC689ED30B69}"/>
              </a:ext>
            </a:extLst>
          </p:cNvPr>
          <p:cNvSpPr/>
          <p:nvPr/>
        </p:nvSpPr>
        <p:spPr>
          <a:xfrm>
            <a:off x="3193662" y="2510106"/>
            <a:ext cx="2222629" cy="1624019"/>
          </a:xfrm>
          <a:prstGeom prst="round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B4D9FC5-D3E9-C3B2-310B-64A718E73826}"/>
              </a:ext>
            </a:extLst>
          </p:cNvPr>
          <p:cNvSpPr/>
          <p:nvPr/>
        </p:nvSpPr>
        <p:spPr>
          <a:xfrm>
            <a:off x="210073" y="2610611"/>
            <a:ext cx="2021063" cy="2862321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B115A78-5B3E-3C9D-1268-EB8D7AAA9A45}"/>
              </a:ext>
            </a:extLst>
          </p:cNvPr>
          <p:cNvSpPr/>
          <p:nvPr/>
        </p:nvSpPr>
        <p:spPr>
          <a:xfrm>
            <a:off x="9079832" y="2510107"/>
            <a:ext cx="2518609" cy="1785103"/>
          </a:xfrm>
          <a:prstGeom prst="roundRect">
            <a:avLst/>
          </a:prstGeom>
          <a:noFill/>
          <a:ln w="28575">
            <a:solidFill>
              <a:srgbClr val="FF66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94AF2F-9905-9CB0-8757-EAD970E602C5}"/>
              </a:ext>
            </a:extLst>
          </p:cNvPr>
          <p:cNvSpPr/>
          <p:nvPr/>
        </p:nvSpPr>
        <p:spPr>
          <a:xfrm>
            <a:off x="8213556" y="4844716"/>
            <a:ext cx="3384885" cy="1812758"/>
          </a:xfrm>
          <a:prstGeom prst="round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BE90392-DD6D-28B0-1CF3-A99122A978B2}"/>
              </a:ext>
            </a:extLst>
          </p:cNvPr>
          <p:cNvSpPr txBox="1"/>
          <p:nvPr/>
        </p:nvSpPr>
        <p:spPr>
          <a:xfrm>
            <a:off x="3338040" y="5016145"/>
            <a:ext cx="22133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ierstadt Display" panose="020B0004020202020204" pitchFamily="34" charset="0"/>
              </a:rPr>
              <a:t>March 2023-2024</a:t>
            </a:r>
          </a:p>
          <a:p>
            <a:r>
              <a:rPr lang="en-GB" dirty="0">
                <a:latin typeface="Bierstadt Display" panose="020B0004020202020204" pitchFamily="34" charset="0"/>
              </a:rPr>
              <a:t>-2755 recorded offences  </a:t>
            </a:r>
          </a:p>
          <a:p>
            <a:r>
              <a:rPr lang="en-GB" dirty="0">
                <a:latin typeface="Bierstadt Display" panose="020B0004020202020204" pitchFamily="34" charset="0"/>
              </a:rPr>
              <a:t>(Home Office, 2024)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4A14BA9-22CF-F4E7-5348-E943D69FFA7C}"/>
              </a:ext>
            </a:extLst>
          </p:cNvPr>
          <p:cNvSpPr txBox="1"/>
          <p:nvPr/>
        </p:nvSpPr>
        <p:spPr>
          <a:xfrm>
            <a:off x="5866861" y="3367388"/>
            <a:ext cx="2139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ierstadt Display" panose="020B0004020202020204" pitchFamily="34" charset="0"/>
              </a:rPr>
              <a:t>March 2022-2023 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Bierstadt Display" panose="020B0004020202020204" pitchFamily="34" charset="0"/>
              </a:rPr>
              <a:t>2905 recorded offences </a:t>
            </a:r>
          </a:p>
          <a:p>
            <a:r>
              <a:rPr lang="en-GB" dirty="0">
                <a:latin typeface="Bierstadt Display" panose="020B0004020202020204" pitchFamily="34" charset="0"/>
              </a:rPr>
              <a:t>(Home Office, 2023)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4A37005-2E2B-1E85-79D5-5F5083D69E50}"/>
              </a:ext>
            </a:extLst>
          </p:cNvPr>
          <p:cNvSpPr txBox="1"/>
          <p:nvPr/>
        </p:nvSpPr>
        <p:spPr>
          <a:xfrm>
            <a:off x="3202966" y="2610611"/>
            <a:ext cx="22133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ierstadt Display" panose="020B0004020202020204" pitchFamily="34" charset="0"/>
              </a:rPr>
              <a:t>March 2021-2022</a:t>
            </a:r>
          </a:p>
          <a:p>
            <a:pPr marL="285750" indent="-285750">
              <a:buFontTx/>
              <a:buChar char="-"/>
            </a:pPr>
            <a:r>
              <a:rPr lang="en-GB" dirty="0">
                <a:latin typeface="Bierstadt Display" panose="020B0004020202020204" pitchFamily="34" charset="0"/>
              </a:rPr>
              <a:t>2871 recorded offences</a:t>
            </a:r>
          </a:p>
          <a:p>
            <a:r>
              <a:rPr lang="en-GB" dirty="0">
                <a:latin typeface="Bierstadt Display" panose="020B0004020202020204" pitchFamily="34" charset="0"/>
              </a:rPr>
              <a:t>(Home Office, 2023)</a:t>
            </a:r>
          </a:p>
        </p:txBody>
      </p:sp>
    </p:spTree>
    <p:extLst>
      <p:ext uri="{BB962C8B-B14F-4D97-AF65-F5344CB8AC3E}">
        <p14:creationId xmlns:p14="http://schemas.microsoft.com/office/powerpoint/2010/main" val="2568734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A2D97-1856-67D8-A4BB-0232D11A1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78948-92F0-BCFD-F97F-5F29B4BF2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Changes in FGM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E9D36CF-6026-6A21-4F74-1BE6B2E78F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6298622"/>
              </p:ext>
            </p:extLst>
          </p:nvPr>
        </p:nvGraphicFramePr>
        <p:xfrm>
          <a:off x="1371892" y="2397794"/>
          <a:ext cx="9448216" cy="3938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06474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DE10C8-0A31-F6E7-6B24-E9215F605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A0A13-0BFE-26FA-BF20-8C50D3C96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Exploitation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A949D3-2916-653F-6EE8-A98D889535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9544" y="3288534"/>
            <a:ext cx="2524540" cy="1812855"/>
          </a:xfrm>
        </p:spPr>
        <p:txBody>
          <a:bodyPr/>
          <a:lstStyle/>
          <a:p>
            <a:pPr marL="36900" indent="0">
              <a:buNone/>
            </a:pPr>
            <a:r>
              <a:rPr lang="en-GB" sz="2400" b="1" dirty="0">
                <a:solidFill>
                  <a:schemeClr val="tx1"/>
                </a:solidFill>
                <a:latin typeface="Bierstadt Display" panose="020B0004020202020204" pitchFamily="34" charset="0"/>
              </a:rPr>
              <a:t>FGM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>
                <a:solidFill>
                  <a:schemeClr val="tx1"/>
                </a:solidFill>
                <a:latin typeface="Bierstadt Display" panose="020B0004020202020204" pitchFamily="34" charset="0"/>
              </a:rPr>
              <a:t>Psychological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>
                <a:solidFill>
                  <a:schemeClr val="tx1"/>
                </a:solidFill>
                <a:latin typeface="Bierstadt Display" panose="020B0004020202020204" pitchFamily="34" charset="0"/>
              </a:rPr>
              <a:t>Physical </a:t>
            </a:r>
          </a:p>
          <a:p>
            <a:endParaRPr lang="en-GB" dirty="0"/>
          </a:p>
          <a:p>
            <a:endParaRPr lang="en-GB" dirty="0"/>
          </a:p>
          <a:p>
            <a:pPr marL="3690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1F95C9-EA1C-114D-9EB6-B0AAE95ED04C}"/>
              </a:ext>
            </a:extLst>
          </p:cNvPr>
          <p:cNvSpPr txBox="1"/>
          <p:nvPr/>
        </p:nvSpPr>
        <p:spPr>
          <a:xfrm>
            <a:off x="7138736" y="3288534"/>
            <a:ext cx="239027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900"/>
            <a:r>
              <a:rPr lang="en-GB" sz="2400" b="1" dirty="0">
                <a:latin typeface="Bierstadt Display" panose="020B0004020202020204" pitchFamily="34" charset="0"/>
              </a:rPr>
              <a:t>HBA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400" dirty="0">
                <a:latin typeface="Bierstadt Display" panose="020B0004020202020204" pitchFamily="34" charset="0"/>
              </a:rPr>
              <a:t>Coercion and control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GB" sz="2400" dirty="0">
                <a:latin typeface="Bierstadt Display" panose="020B0004020202020204" pitchFamily="34" charset="0"/>
              </a:rPr>
              <a:t>Death threats </a:t>
            </a:r>
          </a:p>
          <a:p>
            <a:endParaRPr lang="en-GB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9AD21531-4808-63AF-ECF9-5B44DFB7E60C}"/>
              </a:ext>
            </a:extLst>
          </p:cNvPr>
          <p:cNvSpPr/>
          <p:nvPr/>
        </p:nvSpPr>
        <p:spPr>
          <a:xfrm>
            <a:off x="1780673" y="2999874"/>
            <a:ext cx="3015917" cy="2326105"/>
          </a:xfrm>
          <a:prstGeom prst="roundRect">
            <a:avLst/>
          </a:prstGeom>
          <a:noFill/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8F795EB-1A8D-E928-42DA-CA5D256CF661}"/>
              </a:ext>
            </a:extLst>
          </p:cNvPr>
          <p:cNvSpPr/>
          <p:nvPr/>
        </p:nvSpPr>
        <p:spPr>
          <a:xfrm>
            <a:off x="6689556" y="2999873"/>
            <a:ext cx="3015918" cy="2326106"/>
          </a:xfrm>
          <a:prstGeom prst="roundRect">
            <a:avLst/>
          </a:prstGeom>
          <a:noFill/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497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DB5505-599A-222B-18E7-657A40D80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8DFD4-40B8-FF5E-1F8A-9941A405A0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Safeguarding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17DB43-62A4-0FFC-CD9F-CF97B137E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Bierstadt Display" panose="020B0004020202020204" pitchFamily="34" charset="0"/>
              </a:rPr>
              <a:t>What safeguarding measures are in place for victims?</a:t>
            </a:r>
          </a:p>
          <a:p>
            <a:r>
              <a:rPr lang="en-GB" sz="2400" dirty="0">
                <a:latin typeface="Bierstadt Display" panose="020B0004020202020204" pitchFamily="34" charset="0"/>
              </a:rPr>
              <a:t>How do they help victims?</a:t>
            </a:r>
          </a:p>
        </p:txBody>
      </p:sp>
    </p:spTree>
    <p:extLst>
      <p:ext uri="{BB962C8B-B14F-4D97-AF65-F5344CB8AC3E}">
        <p14:creationId xmlns:p14="http://schemas.microsoft.com/office/powerpoint/2010/main" val="2255252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9C3E47-5238-3BBE-9E29-53FA4B687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F6FA1-0ED1-42CC-6E3E-1FAE67BC4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0438" y="972391"/>
            <a:ext cx="7729728" cy="1188720"/>
          </a:xfrm>
        </p:spPr>
        <p:txBody>
          <a:bodyPr/>
          <a:lstStyle/>
          <a:p>
            <a:r>
              <a:rPr lang="en-GB" dirty="0"/>
              <a:t>Research timeline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64EABCB-2E92-D5D2-3D8D-D8FAC382D1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036434"/>
              </p:ext>
            </p:extLst>
          </p:nvPr>
        </p:nvGraphicFramePr>
        <p:xfrm>
          <a:off x="2230438" y="2638425"/>
          <a:ext cx="7731125" cy="3101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C817ED5A-966F-7034-833D-6DEED92B3A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8804353"/>
              </p:ext>
            </p:extLst>
          </p:nvPr>
        </p:nvGraphicFramePr>
        <p:xfrm>
          <a:off x="957178" y="495077"/>
          <a:ext cx="10641263" cy="6611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500342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17BDE5-7D4C-9D46-38C3-48F9CA32C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2417D-6AEF-940E-0F22-9BC416B6E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DBA25-F73E-9B49-2109-EAFE85BB3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8010" y="2991255"/>
            <a:ext cx="6575980" cy="1504188"/>
          </a:xfrm>
        </p:spPr>
        <p:txBody>
          <a:bodyPr>
            <a:normAutofit lnSpcReduction="10000"/>
          </a:bodyPr>
          <a:lstStyle/>
          <a:p>
            <a:r>
              <a:rPr lang="en-GB" dirty="0">
                <a:hlinkClick r:id="rId2"/>
              </a:rPr>
              <a:t>https://www.westyorkshire.police.uk/advice/relationships/national-day-remembrance-honour-based-violence-shafilea-ahmed-story/national-day-remembrance-honour-based-violence-shafilea-ahmed-story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The story of </a:t>
            </a:r>
            <a:r>
              <a:rPr lang="en-GB" dirty="0" err="1"/>
              <a:t>Shafilea</a:t>
            </a:r>
            <a:r>
              <a:rPr lang="en-GB" dirty="0"/>
              <a:t> Ahmed</a:t>
            </a:r>
          </a:p>
        </p:txBody>
      </p:sp>
    </p:spTree>
    <p:extLst>
      <p:ext uri="{BB962C8B-B14F-4D97-AF65-F5344CB8AC3E}">
        <p14:creationId xmlns:p14="http://schemas.microsoft.com/office/powerpoint/2010/main" val="4027498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2183B8-7588-20CF-C9CA-778365B9A5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94" y="176946"/>
            <a:ext cx="12120405" cy="6528653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b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Reference list</a:t>
            </a:r>
            <a:endParaRPr lang="en-GB" sz="4400" kern="100" dirty="0">
              <a:effectLst/>
              <a:latin typeface="Bierstadt Display" panose="020B00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kern="100" dirty="0" err="1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Berer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M. (2015). The history and role of the criminal law in anti-FGM campaigns: Is the criminal law what is needed, at least in countries like Great Britain? </a:t>
            </a: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Reproductive Health Matters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23(46), pp.145–157. </a:t>
            </a:r>
            <a:r>
              <a:rPr lang="en-GB" sz="4400" kern="100" dirty="0" err="1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doi:https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://doi.org/10.1016/j.rhm.2015.10.001.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CPS (2019). </a:t>
            </a: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So-Called Honour-Based Abuse and Forced Marriage: Guidance on Identifying and Flagging cases | The Crown Prosecution Service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Cps.gov.uk. Available at: </a:t>
            </a:r>
            <a:r>
              <a:rPr lang="en-GB" sz="4400" u="sng" kern="100" dirty="0">
                <a:solidFill>
                  <a:srgbClr val="0563C1"/>
                </a:solidFill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https://www.cps.gov.uk/legal-guidance/so-called-honour-based-abuse-and-forced-marriage-guidance-identifying-and-flagging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[Accessed 3 Oct. 2024].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Female Genital Mutilation act  2003, 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c.31 (United Kingdom) Available at: </a:t>
            </a:r>
            <a:r>
              <a:rPr lang="en-GB" sz="4400" u="sng" kern="100" dirty="0">
                <a:solidFill>
                  <a:srgbClr val="0563C1"/>
                </a:solidFill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https://www.legislation.gov.uk/ukpga/2003/31/contents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(Accessed: 8</a:t>
            </a:r>
            <a:r>
              <a:rPr lang="en-GB" sz="4400" kern="100" baseline="300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December 2024)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Home Office (2023). </a:t>
            </a: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Statistics on so called ‘honour-based’ abuse offences, England and Wales, 2022 to 2023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GOV.UK. Available at: https://www.gov.uk/government/statistics/so-called-honour-based-abuse-offences-2022-to-2023/5117ed88-dd93-4f1c-a7b9-ce3e26006846 (Accessed: 8</a:t>
            </a:r>
            <a:r>
              <a:rPr lang="en-GB" sz="4400" kern="100" baseline="300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December 2024)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Home Office (2024). </a:t>
            </a: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Statistics on so called ‘honour-based’ abuse offences, England and Wales, year ending March 2024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GOV.UK. Available at: https://www.gov.uk/government/statistics/so-called-honour-based-abuse-offences-year-ending-march-2024/statistics-on-so-called-honour-based-abuse-offences-england-and-wales-year-ending-march-2024 (Accessed: 7</a:t>
            </a:r>
            <a:r>
              <a:rPr lang="en-GB" sz="4400" kern="100" baseline="300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December 2024)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Hull, J. and Hibbert, S. (2023). </a:t>
            </a: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Honour-Based Abuse: why it must become a priority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Crest Site Official. Available at: https://www.crestadvisory.com/post/honour-based-abuse-why-it-must-become-a-priority (Accessed: 8</a:t>
            </a:r>
            <a:r>
              <a:rPr lang="en-GB" sz="4400" kern="100" baseline="300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December 2024)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Ontiveros, E. (2019). What is FGM, where does it happen and why? </a:t>
            </a: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BBC News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6 Feb. Available at: https://www.bbc.co.uk/news/world-47131052 (Accessed: 8</a:t>
            </a:r>
            <a:r>
              <a:rPr lang="en-GB" sz="4400" kern="100" baseline="300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December 2024)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Public Health England (2021). </a:t>
            </a: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Female genital mutilation (FGM): migrant health guide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GOV.UK. Available at: https://www.gov.uk/guidance/female-genital-mutilation-fgm-migrant-health-guide (Accessed: 7</a:t>
            </a:r>
            <a:r>
              <a:rPr lang="en-GB" sz="4400" kern="100" baseline="300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December 2024)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4400" kern="100" dirty="0" err="1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Reisel</a:t>
            </a:r>
            <a:r>
              <a:rPr lang="en-US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D. and Creighton, M. (2015). Long term health consequences of Female Genital Mutilation (FGM). </a:t>
            </a:r>
            <a:r>
              <a:rPr lang="en-US" sz="4400" i="1" kern="100" dirty="0" err="1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Maturitas</a:t>
            </a:r>
            <a:r>
              <a:rPr lang="en-US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80(1), pp.48–51. </a:t>
            </a:r>
            <a:r>
              <a:rPr lang="en-US" sz="4400" kern="100" dirty="0" err="1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doi:</a:t>
            </a:r>
            <a:r>
              <a:rPr lang="en-US" sz="4400" u="sng" kern="100" dirty="0" err="1">
                <a:solidFill>
                  <a:srgbClr val="0563C1"/>
                </a:solidFill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</a:t>
            </a:r>
            <a:r>
              <a:rPr lang="en-US" sz="4400" u="sng" kern="100" dirty="0">
                <a:solidFill>
                  <a:srgbClr val="0563C1"/>
                </a:solidFill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://doi.org/10.1016/j.maturitas.2014.10.009</a:t>
            </a:r>
            <a:r>
              <a:rPr lang="en-US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GB" sz="4400" kern="100" dirty="0">
              <a:effectLst/>
              <a:latin typeface="Bierstadt Display" panose="020B00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Safe to Talk (2015). </a:t>
            </a: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Female Genital Mutilation (FGM) 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Safe to Talk. Available at: https://www.safetotalk.org.uk/female-genital-mutilation-fgm/female-genital-mutilation-fgm-1/7 (Accessed: 8</a:t>
            </a:r>
            <a:r>
              <a:rPr lang="en-GB" sz="4400" kern="100" baseline="300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December 2024)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Toubia, N.F. and Sharief, E.H. (2003). Female genital mutilation: have we made progress? </a:t>
            </a: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International Journal of Gynaecology &amp; Obstetrics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82(3), pp.251–261. </a:t>
            </a:r>
            <a:r>
              <a:rPr lang="en-GB" sz="4400" kern="100" dirty="0" err="1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doi:https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://doi.org/10.1016/s0020-7292(03)00229-7.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UNICEF (2024). </a:t>
            </a: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Female Genital Mutilation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UNICEF Data. Available at: https://data.unicef.org/topic/child-protection/female-genital-mutilation/ (Accessed: 7</a:t>
            </a:r>
            <a:r>
              <a:rPr lang="en-GB" sz="4400" kern="100" baseline="300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December 2024)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World Health Organization (2024). </a:t>
            </a:r>
            <a:r>
              <a:rPr lang="en-GB" sz="4400" i="1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Female Genital Mutilation</a:t>
            </a:r>
            <a:r>
              <a:rPr lang="en-GB" sz="4400" kern="100" dirty="0">
                <a:effectLst/>
                <a:latin typeface="Bierstadt Display" panose="020B00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[online] World Health Organization. Available at: https://www.who.int/news-room/fact-sheets/detail/female-genital-mutilation.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4339830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0</TotalTime>
  <Words>933</Words>
  <Application>Microsoft Office PowerPoint</Application>
  <PresentationFormat>Widescreen</PresentationFormat>
  <Paragraphs>72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Aptos</vt:lpstr>
      <vt:lpstr>Arial</vt:lpstr>
      <vt:lpstr>Bierstadt Display</vt:lpstr>
      <vt:lpstr>Courier New</vt:lpstr>
      <vt:lpstr>GDS Transport</vt:lpstr>
      <vt:lpstr>Gill Sans MT</vt:lpstr>
      <vt:lpstr>Parcel</vt:lpstr>
      <vt:lpstr>Female Genital Mutilation (FGM) and Honour-based-abuse (HBA)</vt:lpstr>
      <vt:lpstr>What is FGM and HBA?</vt:lpstr>
      <vt:lpstr>Statistics </vt:lpstr>
      <vt:lpstr>Changes in FGM </vt:lpstr>
      <vt:lpstr>Exploitation  </vt:lpstr>
      <vt:lpstr>Safeguarding </vt:lpstr>
      <vt:lpstr>Research timeline </vt:lpstr>
      <vt:lpstr>Conclusion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hannah willett</dc:creator>
  <cp:lastModifiedBy>hannah willett</cp:lastModifiedBy>
  <cp:revision>23</cp:revision>
  <dcterms:created xsi:type="dcterms:W3CDTF">2024-11-04T20:07:40Z</dcterms:created>
  <dcterms:modified xsi:type="dcterms:W3CDTF">2024-12-09T00:09:45Z</dcterms:modified>
</cp:coreProperties>
</file>