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146" r:id="rId1"/>
  </p:sldMasterIdLst>
  <p:notesMasterIdLst>
    <p:notesMasterId r:id="rId16"/>
  </p:notesMasterIdLst>
  <p:sldIdLst>
    <p:sldId id="269" r:id="rId2"/>
    <p:sldId id="258" r:id="rId3"/>
    <p:sldId id="273" r:id="rId4"/>
    <p:sldId id="259" r:id="rId5"/>
    <p:sldId id="260" r:id="rId6"/>
    <p:sldId id="261" r:id="rId7"/>
    <p:sldId id="271" r:id="rId8"/>
    <p:sldId id="270" r:id="rId9"/>
    <p:sldId id="263" r:id="rId10"/>
    <p:sldId id="264" r:id="rId11"/>
    <p:sldId id="265" r:id="rId12"/>
    <p:sldId id="266" r:id="rId13"/>
    <p:sldId id="262" r:id="rId14"/>
    <p:sldId id="268" r:id="rId15"/>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8673" autoAdjust="0"/>
    <p:restoredTop sz="86405" autoAdjust="0"/>
  </p:normalViewPr>
  <p:slideViewPr>
    <p:cSldViewPr snapToGrid="0">
      <p:cViewPr varScale="1">
        <p:scale>
          <a:sx n="71" d="100"/>
          <a:sy n="71" d="100"/>
        </p:scale>
        <p:origin x="2107" y="58"/>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0923259-67C8-4CA7-A85D-2DAA36B49D3D}" type="datetimeFigureOut">
              <a:rPr lang="en-IN" smtClean="0"/>
              <a:t>10-07-2023</a:t>
            </a:fld>
            <a:endParaRPr lang="en-IN" dirty="0"/>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IN"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BA9702F-966A-40A9-B710-9E2C8E086371}" type="slidenum">
              <a:rPr lang="en-IN" smtClean="0"/>
              <a:t>‹#›</a:t>
            </a:fld>
            <a:endParaRPr lang="en-IN" dirty="0"/>
          </a:p>
        </p:txBody>
      </p:sp>
    </p:spTree>
    <p:extLst>
      <p:ext uri="{BB962C8B-B14F-4D97-AF65-F5344CB8AC3E}">
        <p14:creationId xmlns:p14="http://schemas.microsoft.com/office/powerpoint/2010/main" val="8416447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347" y="1122363"/>
            <a:ext cx="7773308" cy="2387600"/>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685347" y="3602038"/>
            <a:ext cx="7773308"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990803C-AFBC-49AE-8E77-1F4037271E00}" type="datetimeFigureOut">
              <a:rPr lang="en-IN" smtClean="0"/>
              <a:t>10-07-2023</a:t>
            </a:fld>
            <a:endParaRPr lang="en-IN" dirty="0"/>
          </a:p>
        </p:txBody>
      </p:sp>
      <p:sp>
        <p:nvSpPr>
          <p:cNvPr id="5" name="Footer Placeholder 4"/>
          <p:cNvSpPr>
            <a:spLocks noGrp="1"/>
          </p:cNvSpPr>
          <p:nvPr>
            <p:ph type="ftr" sz="quarter" idx="11"/>
          </p:nvPr>
        </p:nvSpPr>
        <p:spPr/>
        <p:txBody>
          <a:bodyPr/>
          <a:lstStyle/>
          <a:p>
            <a:endParaRPr lang="en-IN" dirty="0"/>
          </a:p>
        </p:txBody>
      </p:sp>
      <p:sp>
        <p:nvSpPr>
          <p:cNvPr id="6" name="Slide Number Placeholder 5"/>
          <p:cNvSpPr>
            <a:spLocks noGrp="1"/>
          </p:cNvSpPr>
          <p:nvPr>
            <p:ph type="sldNum" sz="quarter" idx="12"/>
          </p:nvPr>
        </p:nvSpPr>
        <p:spPr/>
        <p:txBody>
          <a:bodyPr/>
          <a:lstStyle/>
          <a:p>
            <a:fld id="{B6BB88E6-6A91-4F79-A175-40B65487B39D}" type="slidenum">
              <a:rPr lang="en-IN" smtClean="0"/>
              <a:t>‹#›</a:t>
            </a:fld>
            <a:endParaRPr lang="en-IN" dirty="0"/>
          </a:p>
        </p:txBody>
      </p:sp>
    </p:spTree>
    <p:extLst>
      <p:ext uri="{BB962C8B-B14F-4D97-AF65-F5344CB8AC3E}">
        <p14:creationId xmlns:p14="http://schemas.microsoft.com/office/powerpoint/2010/main" val="17754204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990803C-AFBC-49AE-8E77-1F4037271E00}" type="datetimeFigureOut">
              <a:rPr lang="en-IN" smtClean="0"/>
              <a:t>10-07-2023</a:t>
            </a:fld>
            <a:endParaRPr lang="en-IN" dirty="0"/>
          </a:p>
        </p:txBody>
      </p:sp>
      <p:sp>
        <p:nvSpPr>
          <p:cNvPr id="5" name="Footer Placeholder 4"/>
          <p:cNvSpPr>
            <a:spLocks noGrp="1"/>
          </p:cNvSpPr>
          <p:nvPr>
            <p:ph type="ftr" sz="quarter" idx="11"/>
          </p:nvPr>
        </p:nvSpPr>
        <p:spPr/>
        <p:txBody>
          <a:bodyPr/>
          <a:lstStyle/>
          <a:p>
            <a:endParaRPr lang="en-IN" dirty="0"/>
          </a:p>
        </p:txBody>
      </p:sp>
      <p:sp>
        <p:nvSpPr>
          <p:cNvPr id="6" name="Slide Number Placeholder 5"/>
          <p:cNvSpPr>
            <a:spLocks noGrp="1"/>
          </p:cNvSpPr>
          <p:nvPr>
            <p:ph type="sldNum" sz="quarter" idx="12"/>
          </p:nvPr>
        </p:nvSpPr>
        <p:spPr/>
        <p:txBody>
          <a:bodyPr/>
          <a:lstStyle/>
          <a:p>
            <a:fld id="{B6BB88E6-6A91-4F79-A175-40B65487B39D}" type="slidenum">
              <a:rPr lang="en-IN" smtClean="0"/>
              <a:t>‹#›</a:t>
            </a:fld>
            <a:endParaRPr lang="en-IN" dirty="0"/>
          </a:p>
        </p:txBody>
      </p:sp>
    </p:spTree>
    <p:extLst>
      <p:ext uri="{BB962C8B-B14F-4D97-AF65-F5344CB8AC3E}">
        <p14:creationId xmlns:p14="http://schemas.microsoft.com/office/powerpoint/2010/main" val="26904108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21933" y="657227"/>
            <a:ext cx="7300134" cy="2852737"/>
          </a:xfrm>
        </p:spPr>
        <p:txBody>
          <a:bodyPr anchor="b">
            <a:normAutofit/>
          </a:bodyPr>
          <a:lstStyle>
            <a:lvl1pPr>
              <a:defRPr sz="3400"/>
            </a:lvl1pPr>
          </a:lstStyle>
          <a:p>
            <a:r>
              <a:rPr lang="en-US"/>
              <a:t>Click to edit Master title style</a:t>
            </a:r>
            <a:endParaRPr lang="en-US" dirty="0"/>
          </a:p>
        </p:txBody>
      </p:sp>
      <p:sp>
        <p:nvSpPr>
          <p:cNvPr id="3" name="Text Placeholder 2"/>
          <p:cNvSpPr>
            <a:spLocks noGrp="1"/>
          </p:cNvSpPr>
          <p:nvPr>
            <p:ph type="body" idx="1"/>
          </p:nvPr>
        </p:nvSpPr>
        <p:spPr>
          <a:xfrm>
            <a:off x="921933" y="3602039"/>
            <a:ext cx="7300134" cy="1500187"/>
          </a:xfrm>
        </p:spPr>
        <p:txBody>
          <a:bodyPr/>
          <a:lstStyle>
            <a:lvl1pPr marL="0" indent="0" algn="ctr">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990803C-AFBC-49AE-8E77-1F4037271E00}" type="datetimeFigureOut">
              <a:rPr lang="en-IN" smtClean="0"/>
              <a:t>10-07-2023</a:t>
            </a:fld>
            <a:endParaRPr lang="en-IN" dirty="0"/>
          </a:p>
        </p:txBody>
      </p:sp>
      <p:sp>
        <p:nvSpPr>
          <p:cNvPr id="5" name="Footer Placeholder 4"/>
          <p:cNvSpPr>
            <a:spLocks noGrp="1"/>
          </p:cNvSpPr>
          <p:nvPr>
            <p:ph type="ftr" sz="quarter" idx="11"/>
          </p:nvPr>
        </p:nvSpPr>
        <p:spPr/>
        <p:txBody>
          <a:bodyPr/>
          <a:lstStyle/>
          <a:p>
            <a:endParaRPr lang="en-IN" dirty="0"/>
          </a:p>
        </p:txBody>
      </p:sp>
      <p:sp>
        <p:nvSpPr>
          <p:cNvPr id="6" name="Slide Number Placeholder 5"/>
          <p:cNvSpPr>
            <a:spLocks noGrp="1"/>
          </p:cNvSpPr>
          <p:nvPr>
            <p:ph type="sldNum" sz="quarter" idx="12"/>
          </p:nvPr>
        </p:nvSpPr>
        <p:spPr/>
        <p:txBody>
          <a:bodyPr/>
          <a:lstStyle/>
          <a:p>
            <a:fld id="{B6BB88E6-6A91-4F79-A175-40B65487B39D}" type="slidenum">
              <a:rPr lang="en-IN" smtClean="0"/>
              <a:t>‹#›</a:t>
            </a:fld>
            <a:endParaRPr lang="en-IN" dirty="0"/>
          </a:p>
        </p:txBody>
      </p:sp>
    </p:spTree>
    <p:extLst>
      <p:ext uri="{BB962C8B-B14F-4D97-AF65-F5344CB8AC3E}">
        <p14:creationId xmlns:p14="http://schemas.microsoft.com/office/powerpoint/2010/main" val="41057037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85347" y="609601"/>
            <a:ext cx="7765321" cy="1326321"/>
          </a:xfrm>
        </p:spPr>
        <p:txBody>
          <a:bodyPr/>
          <a:lstStyle/>
          <a:p>
            <a:r>
              <a:rPr lang="en-US"/>
              <a:t>Click to edit Master title style</a:t>
            </a:r>
            <a:endParaRPr lang="en-US" dirty="0"/>
          </a:p>
        </p:txBody>
      </p:sp>
      <p:sp>
        <p:nvSpPr>
          <p:cNvPr id="3" name="Content Placeholder 2"/>
          <p:cNvSpPr>
            <a:spLocks noGrp="1"/>
          </p:cNvSpPr>
          <p:nvPr>
            <p:ph sz="half" idx="1"/>
          </p:nvPr>
        </p:nvSpPr>
        <p:spPr>
          <a:xfrm>
            <a:off x="685346" y="2088320"/>
            <a:ext cx="3829503" cy="37028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30052" y="2088320"/>
            <a:ext cx="3820616" cy="37028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990803C-AFBC-49AE-8E77-1F4037271E00}" type="datetimeFigureOut">
              <a:rPr lang="en-IN" smtClean="0"/>
              <a:t>10-07-2023</a:t>
            </a:fld>
            <a:endParaRPr lang="en-IN" dirty="0"/>
          </a:p>
        </p:txBody>
      </p:sp>
      <p:sp>
        <p:nvSpPr>
          <p:cNvPr id="6" name="Footer Placeholder 5"/>
          <p:cNvSpPr>
            <a:spLocks noGrp="1"/>
          </p:cNvSpPr>
          <p:nvPr>
            <p:ph type="ftr" sz="quarter" idx="11"/>
          </p:nvPr>
        </p:nvSpPr>
        <p:spPr/>
        <p:txBody>
          <a:bodyPr/>
          <a:lstStyle/>
          <a:p>
            <a:endParaRPr lang="en-IN" dirty="0"/>
          </a:p>
        </p:txBody>
      </p:sp>
      <p:sp>
        <p:nvSpPr>
          <p:cNvPr id="7" name="Slide Number Placeholder 6"/>
          <p:cNvSpPr>
            <a:spLocks noGrp="1"/>
          </p:cNvSpPr>
          <p:nvPr>
            <p:ph type="sldNum" sz="quarter" idx="12"/>
          </p:nvPr>
        </p:nvSpPr>
        <p:spPr/>
        <p:txBody>
          <a:bodyPr/>
          <a:lstStyle/>
          <a:p>
            <a:fld id="{B6BB88E6-6A91-4F79-A175-40B65487B39D}" type="slidenum">
              <a:rPr lang="en-IN" smtClean="0"/>
              <a:t>‹#›</a:t>
            </a:fld>
            <a:endParaRPr lang="en-IN" dirty="0"/>
          </a:p>
        </p:txBody>
      </p:sp>
    </p:spTree>
    <p:extLst>
      <p:ext uri="{BB962C8B-B14F-4D97-AF65-F5344CB8AC3E}">
        <p14:creationId xmlns:p14="http://schemas.microsoft.com/office/powerpoint/2010/main" val="31724399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85347" y="609601"/>
            <a:ext cx="7765321"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5427" y="2088320"/>
            <a:ext cx="3600326"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346" y="2912232"/>
            <a:ext cx="3830406" cy="28789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859230" y="2088320"/>
            <a:ext cx="3591437"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912232"/>
            <a:ext cx="3821518" cy="28789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990803C-AFBC-49AE-8E77-1F4037271E00}" type="datetimeFigureOut">
              <a:rPr lang="en-IN" smtClean="0"/>
              <a:t>10-07-2023</a:t>
            </a:fld>
            <a:endParaRPr lang="en-IN" dirty="0"/>
          </a:p>
        </p:txBody>
      </p:sp>
      <p:sp>
        <p:nvSpPr>
          <p:cNvPr id="8" name="Footer Placeholder 7"/>
          <p:cNvSpPr>
            <a:spLocks noGrp="1"/>
          </p:cNvSpPr>
          <p:nvPr>
            <p:ph type="ftr" sz="quarter" idx="11"/>
          </p:nvPr>
        </p:nvSpPr>
        <p:spPr/>
        <p:txBody>
          <a:bodyPr/>
          <a:lstStyle/>
          <a:p>
            <a:endParaRPr lang="en-IN" dirty="0"/>
          </a:p>
        </p:txBody>
      </p:sp>
      <p:sp>
        <p:nvSpPr>
          <p:cNvPr id="9" name="Slide Number Placeholder 8"/>
          <p:cNvSpPr>
            <a:spLocks noGrp="1"/>
          </p:cNvSpPr>
          <p:nvPr>
            <p:ph type="sldNum" sz="quarter" idx="12"/>
          </p:nvPr>
        </p:nvSpPr>
        <p:spPr/>
        <p:txBody>
          <a:bodyPr/>
          <a:lstStyle/>
          <a:p>
            <a:fld id="{B6BB88E6-6A91-4F79-A175-40B65487B39D}" type="slidenum">
              <a:rPr lang="en-IN" smtClean="0"/>
              <a:t>‹#›</a:t>
            </a:fld>
            <a:endParaRPr lang="en-IN" dirty="0"/>
          </a:p>
        </p:txBody>
      </p:sp>
    </p:spTree>
    <p:extLst>
      <p:ext uri="{BB962C8B-B14F-4D97-AF65-F5344CB8AC3E}">
        <p14:creationId xmlns:p14="http://schemas.microsoft.com/office/powerpoint/2010/main" val="42838901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990803C-AFBC-49AE-8E77-1F4037271E00}" type="datetimeFigureOut">
              <a:rPr lang="en-IN" smtClean="0"/>
              <a:t>10-07-2023</a:t>
            </a:fld>
            <a:endParaRPr lang="en-IN" dirty="0"/>
          </a:p>
        </p:txBody>
      </p:sp>
      <p:sp>
        <p:nvSpPr>
          <p:cNvPr id="4" name="Footer Placeholder 3"/>
          <p:cNvSpPr>
            <a:spLocks noGrp="1"/>
          </p:cNvSpPr>
          <p:nvPr>
            <p:ph type="ftr" sz="quarter" idx="11"/>
          </p:nvPr>
        </p:nvSpPr>
        <p:spPr/>
        <p:txBody>
          <a:bodyPr/>
          <a:lstStyle/>
          <a:p>
            <a:endParaRPr lang="en-IN" dirty="0"/>
          </a:p>
        </p:txBody>
      </p:sp>
      <p:sp>
        <p:nvSpPr>
          <p:cNvPr id="5" name="Slide Number Placeholder 4"/>
          <p:cNvSpPr>
            <a:spLocks noGrp="1"/>
          </p:cNvSpPr>
          <p:nvPr>
            <p:ph type="sldNum" sz="quarter" idx="12"/>
          </p:nvPr>
        </p:nvSpPr>
        <p:spPr/>
        <p:txBody>
          <a:bodyPr/>
          <a:lstStyle/>
          <a:p>
            <a:fld id="{B6BB88E6-6A91-4F79-A175-40B65487B39D}" type="slidenum">
              <a:rPr lang="en-IN" smtClean="0"/>
              <a:t>‹#›</a:t>
            </a:fld>
            <a:endParaRPr lang="en-IN" dirty="0"/>
          </a:p>
        </p:txBody>
      </p:sp>
    </p:spTree>
    <p:extLst>
      <p:ext uri="{BB962C8B-B14F-4D97-AF65-F5344CB8AC3E}">
        <p14:creationId xmlns:p14="http://schemas.microsoft.com/office/powerpoint/2010/main" val="30840460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990803C-AFBC-49AE-8E77-1F4037271E00}" type="datetimeFigureOut">
              <a:rPr lang="en-IN" smtClean="0"/>
              <a:t>10-07-2023</a:t>
            </a:fld>
            <a:endParaRPr lang="en-IN" dirty="0"/>
          </a:p>
        </p:txBody>
      </p:sp>
      <p:sp>
        <p:nvSpPr>
          <p:cNvPr id="3" name="Footer Placeholder 2"/>
          <p:cNvSpPr>
            <a:spLocks noGrp="1"/>
          </p:cNvSpPr>
          <p:nvPr>
            <p:ph type="ftr" sz="quarter" idx="11"/>
          </p:nvPr>
        </p:nvSpPr>
        <p:spPr/>
        <p:txBody>
          <a:bodyPr/>
          <a:lstStyle/>
          <a:p>
            <a:endParaRPr lang="en-IN" dirty="0"/>
          </a:p>
        </p:txBody>
      </p:sp>
      <p:sp>
        <p:nvSpPr>
          <p:cNvPr id="4" name="Slide Number Placeholder 3"/>
          <p:cNvSpPr>
            <a:spLocks noGrp="1"/>
          </p:cNvSpPr>
          <p:nvPr>
            <p:ph type="sldNum" sz="quarter" idx="12"/>
          </p:nvPr>
        </p:nvSpPr>
        <p:spPr/>
        <p:txBody>
          <a:bodyPr/>
          <a:lstStyle/>
          <a:p>
            <a:fld id="{B6BB88E6-6A91-4F79-A175-40B65487B39D}" type="slidenum">
              <a:rPr lang="en-IN" smtClean="0"/>
              <a:t>‹#›</a:t>
            </a:fld>
            <a:endParaRPr lang="en-IN" dirty="0"/>
          </a:p>
        </p:txBody>
      </p:sp>
    </p:spTree>
    <p:extLst>
      <p:ext uri="{BB962C8B-B14F-4D97-AF65-F5344CB8AC3E}">
        <p14:creationId xmlns:p14="http://schemas.microsoft.com/office/powerpoint/2010/main" val="33962716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7921" y="609600"/>
            <a:ext cx="2949178" cy="2362200"/>
          </a:xfrm>
        </p:spPr>
        <p:txBody>
          <a:bodyPr anchor="b">
            <a:normAutofit/>
          </a:bodyPr>
          <a:lstStyle>
            <a:lvl1pPr>
              <a:defRPr sz="2800"/>
            </a:lvl1pPr>
          </a:lstStyle>
          <a:p>
            <a:r>
              <a:rPr lang="en-US"/>
              <a:t>Click to edit Master title style</a:t>
            </a:r>
            <a:endParaRPr lang="en-US" dirty="0"/>
          </a:p>
        </p:txBody>
      </p:sp>
      <p:sp>
        <p:nvSpPr>
          <p:cNvPr id="3" name="Content Placeholder 2"/>
          <p:cNvSpPr>
            <a:spLocks noGrp="1"/>
          </p:cNvSpPr>
          <p:nvPr>
            <p:ph idx="1"/>
          </p:nvPr>
        </p:nvSpPr>
        <p:spPr>
          <a:xfrm>
            <a:off x="3808548" y="609600"/>
            <a:ext cx="4642119" cy="5181600"/>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7921" y="2971801"/>
            <a:ext cx="2949178" cy="2819399"/>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990803C-AFBC-49AE-8E77-1F4037271E00}" type="datetimeFigureOut">
              <a:rPr lang="en-IN" smtClean="0"/>
              <a:t>10-07-2023</a:t>
            </a:fld>
            <a:endParaRPr lang="en-IN" dirty="0"/>
          </a:p>
        </p:txBody>
      </p:sp>
      <p:sp>
        <p:nvSpPr>
          <p:cNvPr id="6" name="Footer Placeholder 5"/>
          <p:cNvSpPr>
            <a:spLocks noGrp="1"/>
          </p:cNvSpPr>
          <p:nvPr>
            <p:ph type="ftr" sz="quarter" idx="11"/>
          </p:nvPr>
        </p:nvSpPr>
        <p:spPr/>
        <p:txBody>
          <a:bodyPr/>
          <a:lstStyle/>
          <a:p>
            <a:endParaRPr lang="en-IN" dirty="0"/>
          </a:p>
        </p:txBody>
      </p:sp>
      <p:sp>
        <p:nvSpPr>
          <p:cNvPr id="7" name="Slide Number Placeholder 6"/>
          <p:cNvSpPr>
            <a:spLocks noGrp="1"/>
          </p:cNvSpPr>
          <p:nvPr>
            <p:ph type="sldNum" sz="quarter" idx="12"/>
          </p:nvPr>
        </p:nvSpPr>
        <p:spPr/>
        <p:txBody>
          <a:bodyPr/>
          <a:lstStyle/>
          <a:p>
            <a:fld id="{B6BB88E6-6A91-4F79-A175-40B65487B39D}" type="slidenum">
              <a:rPr lang="en-IN" smtClean="0"/>
              <a:t>‹#›</a:t>
            </a:fld>
            <a:endParaRPr lang="en-IN" dirty="0"/>
          </a:p>
        </p:txBody>
      </p:sp>
    </p:spTree>
    <p:extLst>
      <p:ext uri="{BB962C8B-B14F-4D97-AF65-F5344CB8AC3E}">
        <p14:creationId xmlns:p14="http://schemas.microsoft.com/office/powerpoint/2010/main" val="32152864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7921" y="609600"/>
            <a:ext cx="4167603" cy="2362200"/>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249932" y="758881"/>
            <a:ext cx="2966938" cy="4883038"/>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685346" y="2971800"/>
            <a:ext cx="4171242" cy="2819400"/>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990803C-AFBC-49AE-8E77-1F4037271E00}" type="datetimeFigureOut">
              <a:rPr lang="en-IN" smtClean="0"/>
              <a:t>10-07-2023</a:t>
            </a:fld>
            <a:endParaRPr lang="en-IN"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6BB88E6-6A91-4F79-A175-40B65487B39D}" type="slidenum">
              <a:rPr lang="en-IN" smtClean="0"/>
              <a:t>‹#›</a:t>
            </a:fld>
            <a:endParaRPr lang="en-IN" dirty="0"/>
          </a:p>
        </p:txBody>
      </p:sp>
    </p:spTree>
    <p:extLst>
      <p:ext uri="{BB962C8B-B14F-4D97-AF65-F5344CB8AC3E}">
        <p14:creationId xmlns:p14="http://schemas.microsoft.com/office/powerpoint/2010/main" val="22269138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355" y="4289373"/>
            <a:ext cx="7775673" cy="819355"/>
          </a:xfrm>
        </p:spPr>
        <p:txBody>
          <a:bodyPr anchor="b">
            <a:normAutofit/>
          </a:bodyPr>
          <a:lstStyle>
            <a:lvl1pP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5355" y="621322"/>
            <a:ext cx="7775673" cy="3379735"/>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685346" y="5108728"/>
            <a:ext cx="7774499" cy="682472"/>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990803C-AFBC-49AE-8E77-1F4037271E00}" type="datetimeFigureOut">
              <a:rPr lang="en-IN" smtClean="0"/>
              <a:t>10-07-2023</a:t>
            </a:fld>
            <a:endParaRPr lang="en-IN" dirty="0"/>
          </a:p>
        </p:txBody>
      </p:sp>
      <p:sp>
        <p:nvSpPr>
          <p:cNvPr id="6" name="Footer Placeholder 5"/>
          <p:cNvSpPr>
            <a:spLocks noGrp="1"/>
          </p:cNvSpPr>
          <p:nvPr>
            <p:ph type="ftr" sz="quarter" idx="11"/>
          </p:nvPr>
        </p:nvSpPr>
        <p:spPr/>
        <p:txBody>
          <a:bodyPr/>
          <a:lstStyle/>
          <a:p>
            <a:endParaRPr lang="en-IN" dirty="0"/>
          </a:p>
        </p:txBody>
      </p:sp>
      <p:sp>
        <p:nvSpPr>
          <p:cNvPr id="7" name="Slide Number Placeholder 6"/>
          <p:cNvSpPr>
            <a:spLocks noGrp="1"/>
          </p:cNvSpPr>
          <p:nvPr>
            <p:ph type="sldNum" sz="quarter" idx="12"/>
          </p:nvPr>
        </p:nvSpPr>
        <p:spPr/>
        <p:txBody>
          <a:bodyPr/>
          <a:lstStyle/>
          <a:p>
            <a:fld id="{B6BB88E6-6A91-4F79-A175-40B65487B39D}" type="slidenum">
              <a:rPr lang="en-IN" smtClean="0"/>
              <a:t>‹#›</a:t>
            </a:fld>
            <a:endParaRPr lang="en-IN" dirty="0"/>
          </a:p>
        </p:txBody>
      </p:sp>
    </p:spTree>
    <p:extLst>
      <p:ext uri="{BB962C8B-B14F-4D97-AF65-F5344CB8AC3E}">
        <p14:creationId xmlns:p14="http://schemas.microsoft.com/office/powerpoint/2010/main" val="31720768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5346" y="609601"/>
            <a:ext cx="7765322" cy="3424859"/>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5347" y="4204820"/>
            <a:ext cx="7765321" cy="159218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990803C-AFBC-49AE-8E77-1F4037271E00}" type="datetimeFigureOut">
              <a:rPr lang="en-IN" smtClean="0"/>
              <a:t>10-07-2023</a:t>
            </a:fld>
            <a:endParaRPr lang="en-IN" dirty="0"/>
          </a:p>
        </p:txBody>
      </p:sp>
      <p:sp>
        <p:nvSpPr>
          <p:cNvPr id="6" name="Footer Placeholder 5"/>
          <p:cNvSpPr>
            <a:spLocks noGrp="1"/>
          </p:cNvSpPr>
          <p:nvPr>
            <p:ph type="ftr" sz="quarter" idx="11"/>
          </p:nvPr>
        </p:nvSpPr>
        <p:spPr/>
        <p:txBody>
          <a:bodyPr/>
          <a:lstStyle/>
          <a:p>
            <a:endParaRPr lang="en-IN" dirty="0"/>
          </a:p>
        </p:txBody>
      </p:sp>
      <p:sp>
        <p:nvSpPr>
          <p:cNvPr id="7" name="Slide Number Placeholder 6"/>
          <p:cNvSpPr>
            <a:spLocks noGrp="1"/>
          </p:cNvSpPr>
          <p:nvPr>
            <p:ph type="sldNum" sz="quarter" idx="12"/>
          </p:nvPr>
        </p:nvSpPr>
        <p:spPr/>
        <p:txBody>
          <a:bodyPr/>
          <a:lstStyle/>
          <a:p>
            <a:fld id="{B6BB88E6-6A91-4F79-A175-40B65487B39D}" type="slidenum">
              <a:rPr lang="en-IN" smtClean="0"/>
              <a:t>‹#›</a:t>
            </a:fld>
            <a:endParaRPr lang="en-IN" dirty="0"/>
          </a:p>
        </p:txBody>
      </p:sp>
    </p:spTree>
    <p:extLst>
      <p:ext uri="{BB962C8B-B14F-4D97-AF65-F5344CB8AC3E}">
        <p14:creationId xmlns:p14="http://schemas.microsoft.com/office/powerpoint/2010/main" val="410521076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84659" y="609600"/>
            <a:ext cx="6977064"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290484" y="3610032"/>
            <a:ext cx="6564224" cy="426812"/>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685345" y="4204821"/>
            <a:ext cx="7765322" cy="1586380"/>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990803C-AFBC-49AE-8E77-1F4037271E00}" type="datetimeFigureOut">
              <a:rPr lang="en-IN" smtClean="0"/>
              <a:t>10-07-2023</a:t>
            </a:fld>
            <a:endParaRPr lang="en-IN" dirty="0"/>
          </a:p>
        </p:txBody>
      </p:sp>
      <p:sp>
        <p:nvSpPr>
          <p:cNvPr id="6" name="Footer Placeholder 5"/>
          <p:cNvSpPr>
            <a:spLocks noGrp="1"/>
          </p:cNvSpPr>
          <p:nvPr>
            <p:ph type="ftr" sz="quarter" idx="11"/>
          </p:nvPr>
        </p:nvSpPr>
        <p:spPr/>
        <p:txBody>
          <a:bodyPr/>
          <a:lstStyle/>
          <a:p>
            <a:endParaRPr lang="en-IN" dirty="0"/>
          </a:p>
        </p:txBody>
      </p:sp>
      <p:sp>
        <p:nvSpPr>
          <p:cNvPr id="7" name="Slide Number Placeholder 6"/>
          <p:cNvSpPr>
            <a:spLocks noGrp="1"/>
          </p:cNvSpPr>
          <p:nvPr>
            <p:ph type="sldNum" sz="quarter" idx="12"/>
          </p:nvPr>
        </p:nvSpPr>
        <p:spPr/>
        <p:txBody>
          <a:bodyPr/>
          <a:lstStyle/>
          <a:p>
            <a:fld id="{B6BB88E6-6A91-4F79-A175-40B65487B39D}" type="slidenum">
              <a:rPr lang="en-IN" smtClean="0"/>
              <a:t>‹#›</a:t>
            </a:fld>
            <a:endParaRPr lang="en-IN" dirty="0"/>
          </a:p>
        </p:txBody>
      </p:sp>
      <p:sp>
        <p:nvSpPr>
          <p:cNvPr id="10" name="TextBox 9"/>
          <p:cNvSpPr txBox="1"/>
          <p:nvPr/>
        </p:nvSpPr>
        <p:spPr>
          <a:xfrm>
            <a:off x="505245" y="641749"/>
            <a:ext cx="4572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7946721" y="3073376"/>
            <a:ext cx="4572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2025193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5355" y="2126943"/>
            <a:ext cx="7766495"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5346" y="4650556"/>
            <a:ext cx="776532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990803C-AFBC-49AE-8E77-1F4037271E00}" type="datetimeFigureOut">
              <a:rPr lang="en-IN" smtClean="0"/>
              <a:t>10-07-2023</a:t>
            </a:fld>
            <a:endParaRPr lang="en-IN" dirty="0"/>
          </a:p>
        </p:txBody>
      </p:sp>
      <p:sp>
        <p:nvSpPr>
          <p:cNvPr id="6" name="Footer Placeholder 5"/>
          <p:cNvSpPr>
            <a:spLocks noGrp="1"/>
          </p:cNvSpPr>
          <p:nvPr>
            <p:ph type="ftr" sz="quarter" idx="11"/>
          </p:nvPr>
        </p:nvSpPr>
        <p:spPr/>
        <p:txBody>
          <a:bodyPr/>
          <a:lstStyle/>
          <a:p>
            <a:endParaRPr lang="en-IN" dirty="0"/>
          </a:p>
        </p:txBody>
      </p:sp>
      <p:sp>
        <p:nvSpPr>
          <p:cNvPr id="7" name="Slide Number Placeholder 6"/>
          <p:cNvSpPr>
            <a:spLocks noGrp="1"/>
          </p:cNvSpPr>
          <p:nvPr>
            <p:ph type="sldNum" sz="quarter" idx="12"/>
          </p:nvPr>
        </p:nvSpPr>
        <p:spPr/>
        <p:txBody>
          <a:bodyPr/>
          <a:lstStyle/>
          <a:p>
            <a:fld id="{B6BB88E6-6A91-4F79-A175-40B65487B39D}" type="slidenum">
              <a:rPr lang="en-IN" smtClean="0"/>
              <a:t>‹#›</a:t>
            </a:fld>
            <a:endParaRPr lang="en-IN" dirty="0"/>
          </a:p>
        </p:txBody>
      </p:sp>
    </p:spTree>
    <p:extLst>
      <p:ext uri="{BB962C8B-B14F-4D97-AF65-F5344CB8AC3E}">
        <p14:creationId xmlns:p14="http://schemas.microsoft.com/office/powerpoint/2010/main" val="49012990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685345" y="609601"/>
            <a:ext cx="7765322" cy="1325563"/>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346" y="2088320"/>
            <a:ext cx="2474217" cy="823305"/>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346" y="2911624"/>
            <a:ext cx="2474217"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3333658" y="2088320"/>
            <a:ext cx="2473919"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3333659" y="2911624"/>
            <a:ext cx="2474866"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5979974" y="2088320"/>
            <a:ext cx="2468408"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5982260" y="2911624"/>
            <a:ext cx="2468408"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990803C-AFBC-49AE-8E77-1F4037271E00}" type="datetimeFigureOut">
              <a:rPr lang="en-IN" smtClean="0"/>
              <a:t>10-07-2023</a:t>
            </a:fld>
            <a:endParaRPr lang="en-IN" dirty="0"/>
          </a:p>
        </p:txBody>
      </p:sp>
      <p:sp>
        <p:nvSpPr>
          <p:cNvPr id="4" name="Footer Placeholder 3"/>
          <p:cNvSpPr>
            <a:spLocks noGrp="1"/>
          </p:cNvSpPr>
          <p:nvPr>
            <p:ph type="ftr" sz="quarter" idx="11"/>
          </p:nvPr>
        </p:nvSpPr>
        <p:spPr/>
        <p:txBody>
          <a:bodyPr/>
          <a:lstStyle/>
          <a:p>
            <a:endParaRPr lang="en-IN" dirty="0"/>
          </a:p>
        </p:txBody>
      </p:sp>
      <p:sp>
        <p:nvSpPr>
          <p:cNvPr id="5" name="Slide Number Placeholder 4"/>
          <p:cNvSpPr>
            <a:spLocks noGrp="1"/>
          </p:cNvSpPr>
          <p:nvPr>
            <p:ph type="sldNum" sz="quarter" idx="12"/>
          </p:nvPr>
        </p:nvSpPr>
        <p:spPr/>
        <p:txBody>
          <a:bodyPr/>
          <a:lstStyle/>
          <a:p>
            <a:fld id="{B6BB88E6-6A91-4F79-A175-40B65487B39D}" type="slidenum">
              <a:rPr lang="en-IN" smtClean="0"/>
              <a:t>‹#›</a:t>
            </a:fld>
            <a:endParaRPr lang="en-IN" dirty="0"/>
          </a:p>
        </p:txBody>
      </p:sp>
    </p:spTree>
    <p:extLst>
      <p:ext uri="{BB962C8B-B14F-4D97-AF65-F5344CB8AC3E}">
        <p14:creationId xmlns:p14="http://schemas.microsoft.com/office/powerpoint/2010/main" val="312984404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685346" y="609601"/>
            <a:ext cx="7765322" cy="1325563"/>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5347" y="3989147"/>
            <a:ext cx="2474216"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819015" y="2092235"/>
            <a:ext cx="2205038"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1" name="Text Placeholder 3"/>
          <p:cNvSpPr>
            <a:spLocks noGrp="1"/>
          </p:cNvSpPr>
          <p:nvPr>
            <p:ph type="body" sz="half" idx="18"/>
          </p:nvPr>
        </p:nvSpPr>
        <p:spPr>
          <a:xfrm>
            <a:off x="685347" y="4565409"/>
            <a:ext cx="2474216" cy="1225792"/>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3332026" y="3989147"/>
            <a:ext cx="2474237"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3426747" y="2092235"/>
            <a:ext cx="2197894"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4" name="Text Placeholder 3"/>
          <p:cNvSpPr>
            <a:spLocks noGrp="1"/>
          </p:cNvSpPr>
          <p:nvPr>
            <p:ph type="body" sz="half" idx="19"/>
          </p:nvPr>
        </p:nvSpPr>
        <p:spPr>
          <a:xfrm>
            <a:off x="3331011" y="4565408"/>
            <a:ext cx="2475252" cy="1225792"/>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5980067" y="3989147"/>
            <a:ext cx="2467425"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6114603" y="2092235"/>
            <a:ext cx="2199085"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7" name="Text Placeholder 3"/>
          <p:cNvSpPr>
            <a:spLocks noGrp="1"/>
          </p:cNvSpPr>
          <p:nvPr>
            <p:ph type="body" sz="half" idx="20"/>
          </p:nvPr>
        </p:nvSpPr>
        <p:spPr>
          <a:xfrm>
            <a:off x="5979973" y="4565410"/>
            <a:ext cx="2470694" cy="122579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990803C-AFBC-49AE-8E77-1F4037271E00}" type="datetimeFigureOut">
              <a:rPr lang="en-IN" smtClean="0"/>
              <a:t>10-07-2023</a:t>
            </a:fld>
            <a:endParaRPr lang="en-IN" dirty="0"/>
          </a:p>
        </p:txBody>
      </p:sp>
      <p:sp>
        <p:nvSpPr>
          <p:cNvPr id="4" name="Footer Placeholder 3"/>
          <p:cNvSpPr>
            <a:spLocks noGrp="1"/>
          </p:cNvSpPr>
          <p:nvPr>
            <p:ph type="ftr" sz="quarter" idx="11"/>
          </p:nvPr>
        </p:nvSpPr>
        <p:spPr/>
        <p:txBody>
          <a:bodyPr/>
          <a:lstStyle/>
          <a:p>
            <a:endParaRPr lang="en-IN" dirty="0"/>
          </a:p>
        </p:txBody>
      </p:sp>
      <p:sp>
        <p:nvSpPr>
          <p:cNvPr id="5" name="Slide Number Placeholder 4"/>
          <p:cNvSpPr>
            <a:spLocks noGrp="1"/>
          </p:cNvSpPr>
          <p:nvPr>
            <p:ph type="sldNum" sz="quarter" idx="12"/>
          </p:nvPr>
        </p:nvSpPr>
        <p:spPr/>
        <p:txBody>
          <a:bodyPr/>
          <a:lstStyle/>
          <a:p>
            <a:fld id="{B6BB88E6-6A91-4F79-A175-40B65487B39D}" type="slidenum">
              <a:rPr lang="en-IN" smtClean="0"/>
              <a:t>‹#›</a:t>
            </a:fld>
            <a:endParaRPr lang="en-IN" dirty="0"/>
          </a:p>
        </p:txBody>
      </p:sp>
    </p:spTree>
    <p:extLst>
      <p:ext uri="{BB962C8B-B14F-4D97-AF65-F5344CB8AC3E}">
        <p14:creationId xmlns:p14="http://schemas.microsoft.com/office/powerpoint/2010/main" val="58283016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990803C-AFBC-49AE-8E77-1F4037271E00}" type="datetimeFigureOut">
              <a:rPr lang="en-IN" smtClean="0"/>
              <a:t>10-07-2023</a:t>
            </a:fld>
            <a:endParaRPr lang="en-IN" dirty="0"/>
          </a:p>
        </p:txBody>
      </p:sp>
      <p:sp>
        <p:nvSpPr>
          <p:cNvPr id="5" name="Footer Placeholder 4"/>
          <p:cNvSpPr>
            <a:spLocks noGrp="1"/>
          </p:cNvSpPr>
          <p:nvPr>
            <p:ph type="ftr" sz="quarter" idx="11"/>
          </p:nvPr>
        </p:nvSpPr>
        <p:spPr/>
        <p:txBody>
          <a:bodyPr/>
          <a:lstStyle/>
          <a:p>
            <a:endParaRPr lang="en-IN" dirty="0"/>
          </a:p>
        </p:txBody>
      </p:sp>
      <p:sp>
        <p:nvSpPr>
          <p:cNvPr id="6" name="Slide Number Placeholder 5"/>
          <p:cNvSpPr>
            <a:spLocks noGrp="1"/>
          </p:cNvSpPr>
          <p:nvPr>
            <p:ph type="sldNum" sz="quarter" idx="12"/>
          </p:nvPr>
        </p:nvSpPr>
        <p:spPr/>
        <p:txBody>
          <a:bodyPr/>
          <a:lstStyle/>
          <a:p>
            <a:fld id="{B6BB88E6-6A91-4F79-A175-40B65487B39D}" type="slidenum">
              <a:rPr lang="en-IN" smtClean="0"/>
              <a:t>‹#›</a:t>
            </a:fld>
            <a:endParaRPr lang="en-IN" dirty="0"/>
          </a:p>
        </p:txBody>
      </p:sp>
    </p:spTree>
    <p:extLst>
      <p:ext uri="{BB962C8B-B14F-4D97-AF65-F5344CB8AC3E}">
        <p14:creationId xmlns:p14="http://schemas.microsoft.com/office/powerpoint/2010/main" val="340992029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609600"/>
            <a:ext cx="1906993"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685346" y="609600"/>
            <a:ext cx="5744029"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990803C-AFBC-49AE-8E77-1F4037271E00}" type="datetimeFigureOut">
              <a:rPr lang="en-IN" smtClean="0"/>
              <a:t>10-07-2023</a:t>
            </a:fld>
            <a:endParaRPr lang="en-IN" dirty="0"/>
          </a:p>
        </p:txBody>
      </p:sp>
      <p:sp>
        <p:nvSpPr>
          <p:cNvPr id="5" name="Footer Placeholder 4"/>
          <p:cNvSpPr>
            <a:spLocks noGrp="1"/>
          </p:cNvSpPr>
          <p:nvPr>
            <p:ph type="ftr" sz="quarter" idx="11"/>
          </p:nvPr>
        </p:nvSpPr>
        <p:spPr/>
        <p:txBody>
          <a:bodyPr/>
          <a:lstStyle/>
          <a:p>
            <a:endParaRPr lang="en-IN" dirty="0"/>
          </a:p>
        </p:txBody>
      </p:sp>
      <p:sp>
        <p:nvSpPr>
          <p:cNvPr id="6" name="Slide Number Placeholder 5"/>
          <p:cNvSpPr>
            <a:spLocks noGrp="1"/>
          </p:cNvSpPr>
          <p:nvPr>
            <p:ph type="sldNum" sz="quarter" idx="12"/>
          </p:nvPr>
        </p:nvSpPr>
        <p:spPr/>
        <p:txBody>
          <a:bodyPr/>
          <a:lstStyle/>
          <a:p>
            <a:fld id="{B6BB88E6-6A91-4F79-A175-40B65487B39D}" type="slidenum">
              <a:rPr lang="en-IN" smtClean="0"/>
              <a:t>‹#›</a:t>
            </a:fld>
            <a:endParaRPr lang="en-IN" dirty="0"/>
          </a:p>
        </p:txBody>
      </p:sp>
    </p:spTree>
    <p:extLst>
      <p:ext uri="{BB962C8B-B14F-4D97-AF65-F5344CB8AC3E}">
        <p14:creationId xmlns:p14="http://schemas.microsoft.com/office/powerpoint/2010/main" val="37890636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347" y="609601"/>
            <a:ext cx="7765321" cy="1326321"/>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346" y="2096064"/>
            <a:ext cx="7765322" cy="369513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759052" y="5883276"/>
            <a:ext cx="2057400"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3990803C-AFBC-49AE-8E77-1F4037271E00}" type="datetimeFigureOut">
              <a:rPr lang="en-IN" smtClean="0"/>
              <a:t>10-07-2023</a:t>
            </a:fld>
            <a:endParaRPr lang="en-IN" dirty="0"/>
          </a:p>
        </p:txBody>
      </p:sp>
      <p:sp>
        <p:nvSpPr>
          <p:cNvPr id="5" name="Footer Placeholder 4"/>
          <p:cNvSpPr>
            <a:spLocks noGrp="1"/>
          </p:cNvSpPr>
          <p:nvPr>
            <p:ph type="ftr" sz="quarter" idx="3"/>
          </p:nvPr>
        </p:nvSpPr>
        <p:spPr>
          <a:xfrm>
            <a:off x="685346" y="5883276"/>
            <a:ext cx="5004649" cy="365125"/>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IN" dirty="0"/>
          </a:p>
        </p:txBody>
      </p:sp>
      <p:sp>
        <p:nvSpPr>
          <p:cNvPr id="6" name="Slide Number Placeholder 5"/>
          <p:cNvSpPr>
            <a:spLocks noGrp="1"/>
          </p:cNvSpPr>
          <p:nvPr>
            <p:ph type="sldNum" sz="quarter" idx="4"/>
          </p:nvPr>
        </p:nvSpPr>
        <p:spPr>
          <a:xfrm>
            <a:off x="7885509" y="5883276"/>
            <a:ext cx="565159"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B6BB88E6-6A91-4F79-A175-40B65487B39D}" type="slidenum">
              <a:rPr lang="en-IN" smtClean="0"/>
              <a:t>‹#›</a:t>
            </a:fld>
            <a:endParaRPr lang="en-IN" dirty="0"/>
          </a:p>
        </p:txBody>
      </p:sp>
    </p:spTree>
    <p:extLst>
      <p:ext uri="{BB962C8B-B14F-4D97-AF65-F5344CB8AC3E}">
        <p14:creationId xmlns:p14="http://schemas.microsoft.com/office/powerpoint/2010/main" val="1306016042"/>
      </p:ext>
    </p:extLst>
  </p:cSld>
  <p:clrMap bg1="dk1" tx1="lt1" bg2="dk2" tx2="lt2" accent1="accent1" accent2="accent2" accent3="accent3" accent4="accent4" accent5="accent5" accent6="accent6" hlink="hlink" folHlink="folHlink"/>
  <p:sldLayoutIdLst>
    <p:sldLayoutId id="2147484147" r:id="rId1"/>
    <p:sldLayoutId id="2147484148" r:id="rId2"/>
    <p:sldLayoutId id="2147484149" r:id="rId3"/>
    <p:sldLayoutId id="2147484150" r:id="rId4"/>
    <p:sldLayoutId id="2147484151" r:id="rId5"/>
    <p:sldLayoutId id="2147484152" r:id="rId6"/>
    <p:sldLayoutId id="2147484153" r:id="rId7"/>
    <p:sldLayoutId id="2147484154" r:id="rId8"/>
    <p:sldLayoutId id="2147484155" r:id="rId9"/>
    <p:sldLayoutId id="2147484156" r:id="rId10"/>
    <p:sldLayoutId id="2147484157" r:id="rId11"/>
    <p:sldLayoutId id="2147484158" r:id="rId12"/>
    <p:sldLayoutId id="2147484159" r:id="rId13"/>
    <p:sldLayoutId id="2147484160" r:id="rId14"/>
    <p:sldLayoutId id="2147484161" r:id="rId15"/>
    <p:sldLayoutId id="2147484162" r:id="rId16"/>
    <p:sldLayoutId id="2147484163" r:id="rId17"/>
  </p:sldLayoutIdLst>
  <p:txStyles>
    <p:titleStyle>
      <a:lvl1pPr algn="ctr" defTabSz="914400" rtl="0" eaLnBrk="1" latinLnBrk="0" hangingPunct="1">
        <a:lnSpc>
          <a:spcPct val="90000"/>
        </a:lnSpc>
        <a:spcBef>
          <a:spcPct val="0"/>
        </a:spcBef>
        <a:buNone/>
        <a:defRPr sz="3400" b="1" i="0" kern="1200" cap="all">
          <a:solidFill>
            <a:schemeClr val="tx1"/>
          </a:solidFill>
          <a:effectLst>
            <a:outerShdw blurRad="50800" dist="63500" dir="2700000" algn="tl" rotWithShape="0">
              <a:srgbClr val="000000">
                <a:alpha val="48000"/>
              </a:srgbClr>
            </a:outerShdw>
          </a:effectLst>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effectLst>
            <a:outerShdw blurRad="50800" dist="38100" dir="2700000" algn="tl" rotWithShape="0">
              <a:srgbClr val="000000">
                <a:alpha val="48000"/>
              </a:srgbClr>
            </a:outerShdw>
          </a:effectLst>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effectLst>
            <a:outerShdw blurRad="50800" dist="38100" dir="2700000" algn="tl" rotWithShape="0">
              <a:srgbClr val="000000">
                <a:alpha val="48000"/>
              </a:srgbClr>
            </a:outerShdw>
          </a:effectLst>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effectLst>
            <a:outerShdw blurRad="50800" dist="38100" dir="2700000" algn="tl" rotWithShape="0">
              <a:srgbClr val="000000">
                <a:alpha val="48000"/>
              </a:srgbClr>
            </a:outerShdw>
          </a:effectLst>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effectLst>
            <a:outerShdw blurRad="50800" dist="38100" dir="2700000" algn="tl" rotWithShape="0">
              <a:srgbClr val="000000">
                <a:alpha val="48000"/>
              </a:srgbClr>
            </a:outerShdw>
          </a:effectLst>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5pPr>
      <a:lvl6pPr marL="25146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6pPr>
      <a:lvl7pPr marL="29718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7pPr>
      <a:lvl8pPr marL="3429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8pPr>
      <a:lvl9pPr marL="38862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5.jpg"/><Relationship Id="rId4" Type="http://schemas.openxmlformats.org/officeDocument/2006/relationships/image" Target="../media/image4.jpg"/></Relationships>
</file>

<file path=ppt/slides/_rels/slide3.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3.png"/><Relationship Id="rId1" Type="http://schemas.openxmlformats.org/officeDocument/2006/relationships/slideLayout" Target="../slideLayouts/slideLayout5.xml"/><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8" Type="http://schemas.openxmlformats.org/officeDocument/2006/relationships/hyperlink" Target="https://www.assets.publishing.service.gov.uk/" TargetMode="External"/><Relationship Id="rId3" Type="http://schemas.openxmlformats.org/officeDocument/2006/relationships/hyperlink" Target="https://www.gov.uk/government/organisations/hm-revenue-customs/about/our-governance" TargetMode="External"/><Relationship Id="rId7" Type="http://schemas.openxmlformats.org/officeDocument/2006/relationships/hyperlink" Target="https://www.corporatefinanceinstitute.com/" TargetMode="External"/><Relationship Id="rId2" Type="http://schemas.openxmlformats.org/officeDocument/2006/relationships/hyperlink" Target="http://www.johnlewispartnership.co.uk/" TargetMode="External"/><Relationship Id="rId1" Type="http://schemas.openxmlformats.org/officeDocument/2006/relationships/slideLayout" Target="../slideLayouts/slideLayout6.xml"/><Relationship Id="rId6" Type="http://schemas.openxmlformats.org/officeDocument/2006/relationships/hyperlink" Target="https://www.investopedia.com/" TargetMode="External"/><Relationship Id="rId5" Type="http://schemas.openxmlformats.org/officeDocument/2006/relationships/hyperlink" Target="https://www.globaldata.com/" TargetMode="External"/><Relationship Id="rId4" Type="http://schemas.openxmlformats.org/officeDocument/2006/relationships/hyperlink" Target="https://www.gov.uk/government/organisations/hm-revenue-customs" TargetMode="External"/><Relationship Id="rId9" Type="http://schemas.openxmlformats.org/officeDocument/2006/relationships/hyperlink" Target="https://www.hrsolution-uk.com/"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100A1FA-C414-06A7-274B-7C43166B9502}"/>
              </a:ext>
            </a:extLst>
          </p:cNvPr>
          <p:cNvSpPr txBox="1"/>
          <p:nvPr/>
        </p:nvSpPr>
        <p:spPr>
          <a:xfrm>
            <a:off x="510940" y="2715082"/>
            <a:ext cx="8395397" cy="923330"/>
          </a:xfrm>
          <a:prstGeom prst="rect">
            <a:avLst/>
          </a:prstGeom>
          <a:noFill/>
        </p:spPr>
        <p:txBody>
          <a:bodyPr wrap="square" rtlCol="0">
            <a:spAutoFit/>
          </a:bodyPr>
          <a:lstStyle/>
          <a:p>
            <a:r>
              <a:rPr lang="en-IN" sz="2700" dirty="0"/>
              <a:t>CRITICAL EVALUATION OF HR STRATEGIES IN PRIVATE AND PUBLIC SECTOR ORGANISATION</a:t>
            </a:r>
          </a:p>
        </p:txBody>
      </p:sp>
      <p:pic>
        <p:nvPicPr>
          <p:cNvPr id="1026" name="Picture 2" descr="HR Strategy Planning For Global Organizations - Welp Magazine">
            <a:extLst>
              <a:ext uri="{FF2B5EF4-FFF2-40B4-BE49-F238E27FC236}">
                <a16:creationId xmlns:a16="http://schemas.microsoft.com/office/drawing/2014/main" id="{AA691D27-6815-5248-5D09-B99050BE2BAB}"/>
              </a:ext>
            </a:extLst>
          </p:cNvPr>
          <p:cNvPicPr>
            <a:picLocks noChangeAspect="1" noChangeArrowheads="1"/>
          </p:cNvPicPr>
          <p:nvPr/>
        </p:nvPicPr>
        <p:blipFill>
          <a:blip r:embed="rId2">
            <a:alphaModFix amt="15000"/>
            <a:extLst>
              <a:ext uri="{28A0092B-C50C-407E-A947-70E740481C1C}">
                <a14:useLocalDpi xmlns:a14="http://schemas.microsoft.com/office/drawing/2010/main" val="0"/>
              </a:ext>
            </a:extLst>
          </a:blip>
          <a:srcRect/>
          <a:stretch>
            <a:fillRect/>
          </a:stretch>
        </p:blipFill>
        <p:spPr bwMode="auto">
          <a:xfrm>
            <a:off x="0" y="0"/>
            <a:ext cx="9144001" cy="68580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D9EB25BB-93DA-E6BA-5836-7458E0CA3FE6}"/>
              </a:ext>
            </a:extLst>
          </p:cNvPr>
          <p:cNvSpPr txBox="1"/>
          <p:nvPr/>
        </p:nvSpPr>
        <p:spPr>
          <a:xfrm>
            <a:off x="3999244" y="5104563"/>
            <a:ext cx="4907093" cy="646331"/>
          </a:xfrm>
          <a:prstGeom prst="rect">
            <a:avLst/>
          </a:prstGeom>
          <a:noFill/>
        </p:spPr>
        <p:txBody>
          <a:bodyPr wrap="square" rtlCol="0">
            <a:spAutoFit/>
          </a:bodyPr>
          <a:lstStyle/>
          <a:p>
            <a:r>
              <a:rPr lang="en-IN" dirty="0"/>
              <a:t>Student ID </a:t>
            </a:r>
            <a:r>
              <a:rPr lang="en-IN" i="1" dirty="0"/>
              <a:t>– </a:t>
            </a:r>
            <a:r>
              <a:rPr lang="en-IN" dirty="0"/>
              <a:t>2244448</a:t>
            </a:r>
          </a:p>
          <a:p>
            <a:r>
              <a:rPr lang="en-IN" dirty="0"/>
              <a:t> ABIRAM MELVEETTIL RAMACHANDRAN</a:t>
            </a:r>
          </a:p>
        </p:txBody>
      </p:sp>
    </p:spTree>
    <p:extLst>
      <p:ext uri="{BB962C8B-B14F-4D97-AF65-F5344CB8AC3E}">
        <p14:creationId xmlns:p14="http://schemas.microsoft.com/office/powerpoint/2010/main" val="38223304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5"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1000" fill="hold"/>
                                        <p:tgtEl>
                                          <p:spTgt spid="3">
                                            <p:txEl>
                                              <p:pRg st="0" end="0"/>
                                            </p:txEl>
                                          </p:spTgt>
                                        </p:tgtEl>
                                        <p:attrNameLst>
                                          <p:attrName>ppt_w</p:attrName>
                                        </p:attrNameLst>
                                      </p:cBhvr>
                                      <p:tavLst>
                                        <p:tav tm="0">
                                          <p:val>
                                            <p:strVal val="#ppt_w*0.70"/>
                                          </p:val>
                                        </p:tav>
                                        <p:tav tm="100000">
                                          <p:val>
                                            <p:strVal val="#ppt_w"/>
                                          </p:val>
                                        </p:tav>
                                      </p:tavLst>
                                    </p:anim>
                                    <p:anim calcmode="lin" valueType="num">
                                      <p:cBhvr>
                                        <p:cTn id="8" dur="1000" fill="hold"/>
                                        <p:tgtEl>
                                          <p:spTgt spid="3">
                                            <p:txEl>
                                              <p:pRg st="0" end="0"/>
                                            </p:txEl>
                                          </p:spTgt>
                                        </p:tgtEl>
                                        <p:attrNameLst>
                                          <p:attrName>ppt_h</p:attrName>
                                        </p:attrNameLst>
                                      </p:cBhvr>
                                      <p:tavLst>
                                        <p:tav tm="0">
                                          <p:val>
                                            <p:strVal val="#ppt_h"/>
                                          </p:val>
                                        </p:tav>
                                        <p:tav tm="100000">
                                          <p:val>
                                            <p:strVal val="#ppt_h"/>
                                          </p:val>
                                        </p:tav>
                                      </p:tavLst>
                                    </p:anim>
                                    <p:animEffect transition="in" filter="fade">
                                      <p:cBhvr>
                                        <p:cTn id="9" dur="1000"/>
                                        <p:tgtEl>
                                          <p:spTgt spid="3">
                                            <p:txEl>
                                              <p:pRg st="0" end="0"/>
                                            </p:txEl>
                                          </p:spTgt>
                                        </p:tgtEl>
                                      </p:cBhvr>
                                    </p:animEffect>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5">
                                            <p:txEl>
                                              <p:pRg st="0" end="0"/>
                                            </p:txEl>
                                          </p:spTgt>
                                        </p:tgtEl>
                                        <p:attrNameLst>
                                          <p:attrName>style.visibility</p:attrName>
                                        </p:attrNameLst>
                                      </p:cBhvr>
                                      <p:to>
                                        <p:strVal val="visible"/>
                                      </p:to>
                                    </p:set>
                                    <p:animEffect transition="in" filter="fade">
                                      <p:cBhvr>
                                        <p:cTn id="14" dur="1000"/>
                                        <p:tgtEl>
                                          <p:spTgt spid="5">
                                            <p:txEl>
                                              <p:pRg st="0" end="0"/>
                                            </p:txEl>
                                          </p:spTgt>
                                        </p:tgtEl>
                                      </p:cBhvr>
                                    </p:animEffect>
                                    <p:anim calcmode="lin" valueType="num">
                                      <p:cBhvr>
                                        <p:cTn id="15"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0" end="0"/>
                                            </p:txEl>
                                          </p:spTgt>
                                        </p:tgtEl>
                                        <p:attrNameLst>
                                          <p:attrName>ppt_y</p:attrName>
                                        </p:attrNameLst>
                                      </p:cBhvr>
                                      <p:tavLst>
                                        <p:tav tm="0">
                                          <p:val>
                                            <p:strVal val="#ppt_y+.1"/>
                                          </p:val>
                                        </p:tav>
                                        <p:tav tm="100000">
                                          <p:val>
                                            <p:strVal val="#ppt_y"/>
                                          </p:val>
                                        </p:tav>
                                      </p:tavLst>
                                    </p:anim>
                                  </p:childTnLst>
                                </p:cTn>
                              </p:par>
                              <p:par>
                                <p:cTn id="17" presetID="42" presetClass="entr" presetSubtype="0" fill="hold" nodeType="withEffect">
                                  <p:stCondLst>
                                    <p:cond delay="0"/>
                                  </p:stCondLst>
                                  <p:childTnLst>
                                    <p:set>
                                      <p:cBhvr>
                                        <p:cTn id="18" dur="1" fill="hold">
                                          <p:stCondLst>
                                            <p:cond delay="0"/>
                                          </p:stCondLst>
                                        </p:cTn>
                                        <p:tgtEl>
                                          <p:spTgt spid="5">
                                            <p:txEl>
                                              <p:pRg st="1" end="1"/>
                                            </p:txEl>
                                          </p:spTgt>
                                        </p:tgtEl>
                                        <p:attrNameLst>
                                          <p:attrName>style.visibility</p:attrName>
                                        </p:attrNameLst>
                                      </p:cBhvr>
                                      <p:to>
                                        <p:strVal val="visible"/>
                                      </p:to>
                                    </p:set>
                                    <p:animEffect transition="in" filter="fade">
                                      <p:cBhvr>
                                        <p:cTn id="19" dur="1000"/>
                                        <p:tgtEl>
                                          <p:spTgt spid="5">
                                            <p:txEl>
                                              <p:pRg st="1" end="1"/>
                                            </p:txEl>
                                          </p:spTgt>
                                        </p:tgtEl>
                                      </p:cBhvr>
                                    </p:animEffect>
                                    <p:anim calcmode="lin" valueType="num">
                                      <p:cBhvr>
                                        <p:cTn id="20"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18000"/>
                <a:satMod val="160000"/>
                <a:lumMod val="28000"/>
              </a:schemeClr>
              <a:schemeClr val="bg2">
                <a:tint val="95000"/>
                <a:satMod val="160000"/>
                <a:lumMod val="116000"/>
              </a:schemeClr>
            </a:duotone>
            <a:extLst>
              <a:ext uri="{BEBA8EAE-BF5A-486C-A8C5-ECC9F3942E4B}">
                <a14:imgProps xmlns:a14="http://schemas.microsoft.com/office/drawing/2010/main">
                  <a14:imgLayer r:embed="rId3">
                    <a14:imgEffect>
                      <a14:saturation sat="96000"/>
                    </a14:imgEffect>
                  </a14:imgLayer>
                </a14:imgProps>
              </a:ext>
            </a:extLst>
          </a:blip>
          <a:stretch/>
        </a:blipFill>
        <a:effectLst/>
      </p:bgPr>
    </p:bg>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AF1ED006-7060-691D-12AA-3C5E6E7A7E58}"/>
              </a:ext>
            </a:extLst>
          </p:cNvPr>
          <p:cNvSpPr>
            <a:spLocks noGrp="1"/>
          </p:cNvSpPr>
          <p:nvPr>
            <p:ph type="title"/>
          </p:nvPr>
        </p:nvSpPr>
        <p:spPr>
          <a:xfrm>
            <a:off x="553136" y="122621"/>
            <a:ext cx="7765321" cy="1326321"/>
          </a:xfrm>
        </p:spPr>
        <p:txBody>
          <a:bodyPr/>
          <a:lstStyle/>
          <a:p>
            <a:r>
              <a:rPr lang="en-IN" b="1" dirty="0"/>
              <a:t>JOHN LEWIS PARTNERSHIP(JLP)</a:t>
            </a:r>
            <a:endParaRPr lang="en-IN" dirty="0"/>
          </a:p>
        </p:txBody>
      </p:sp>
      <p:sp>
        <p:nvSpPr>
          <p:cNvPr id="4" name="Content Placeholder 3">
            <a:extLst>
              <a:ext uri="{FF2B5EF4-FFF2-40B4-BE49-F238E27FC236}">
                <a16:creationId xmlns:a16="http://schemas.microsoft.com/office/drawing/2014/main" id="{30F35800-04EC-CB48-9FE7-553F1D41E3B1}"/>
              </a:ext>
            </a:extLst>
          </p:cNvPr>
          <p:cNvSpPr>
            <a:spLocks noGrp="1"/>
          </p:cNvSpPr>
          <p:nvPr>
            <p:ph idx="1"/>
          </p:nvPr>
        </p:nvSpPr>
        <p:spPr>
          <a:xfrm>
            <a:off x="311976" y="1909295"/>
            <a:ext cx="7765322" cy="4612085"/>
          </a:xfrm>
        </p:spPr>
        <p:txBody>
          <a:bodyPr>
            <a:normAutofit/>
          </a:bodyPr>
          <a:lstStyle/>
          <a:p>
            <a:r>
              <a:rPr lang="en-US" sz="1800" dirty="0">
                <a:latin typeface="Roboto" panose="02000000000000000000" pitchFamily="2" charset="0"/>
                <a:ea typeface="Roboto" panose="02000000000000000000" pitchFamily="2" charset="0"/>
                <a:cs typeface="Roboto" panose="02000000000000000000" pitchFamily="2" charset="0"/>
              </a:rPr>
              <a:t>Established in 1929 by John Spedan Lewis</a:t>
            </a:r>
          </a:p>
          <a:p>
            <a:r>
              <a:rPr lang="en-US" sz="1800" dirty="0">
                <a:latin typeface="Roboto" panose="02000000000000000000" pitchFamily="2" charset="0"/>
                <a:ea typeface="Roboto" panose="02000000000000000000" pitchFamily="2" charset="0"/>
                <a:cs typeface="Roboto" panose="02000000000000000000" pitchFamily="2" charset="0"/>
              </a:rPr>
              <a:t>Largest employee owned firm in UK</a:t>
            </a:r>
          </a:p>
          <a:p>
            <a:r>
              <a:rPr lang="en-US" sz="1800" dirty="0">
                <a:latin typeface="Roboto" panose="02000000000000000000" pitchFamily="2" charset="0"/>
                <a:ea typeface="Roboto" panose="02000000000000000000" pitchFamily="2" charset="0"/>
                <a:cs typeface="Roboto" panose="02000000000000000000" pitchFamily="2" charset="0"/>
              </a:rPr>
              <a:t>Parent company of two cherished retailers such</a:t>
            </a:r>
          </a:p>
          <a:p>
            <a:pPr marL="0" indent="0">
              <a:buNone/>
            </a:pPr>
            <a:r>
              <a:rPr lang="en-US" sz="1800" dirty="0">
                <a:latin typeface="Roboto" panose="02000000000000000000" pitchFamily="2" charset="0"/>
                <a:ea typeface="Roboto" panose="02000000000000000000" pitchFamily="2" charset="0"/>
                <a:cs typeface="Roboto" panose="02000000000000000000" pitchFamily="2" charset="0"/>
              </a:rPr>
              <a:t>    as John Lewis &amp; Partnership and Waitrose &amp; Partners.</a:t>
            </a:r>
          </a:p>
          <a:p>
            <a:r>
              <a:rPr lang="en-US" sz="1800" b="0" i="0" dirty="0">
                <a:effectLst/>
                <a:latin typeface="Roboto" panose="02000000000000000000" pitchFamily="2" charset="0"/>
                <a:ea typeface="Roboto" panose="02000000000000000000" pitchFamily="2" charset="0"/>
                <a:cs typeface="Roboto" panose="02000000000000000000" pitchFamily="2" charset="0"/>
              </a:rPr>
              <a:t>Cooperate ownership model</a:t>
            </a:r>
          </a:p>
          <a:p>
            <a:r>
              <a:rPr lang="en-US" sz="1800" dirty="0">
                <a:effectLst/>
                <a:latin typeface="Roboto" panose="02000000000000000000" pitchFamily="2" charset="0"/>
                <a:ea typeface="Roboto" panose="02000000000000000000" pitchFamily="2" charset="0"/>
                <a:cs typeface="Roboto" panose="02000000000000000000" pitchFamily="2" charset="0"/>
              </a:rPr>
              <a:t>Employees are called partners</a:t>
            </a:r>
          </a:p>
          <a:p>
            <a:r>
              <a:rPr lang="en-US" sz="1800" b="0" i="0" dirty="0">
                <a:effectLst/>
                <a:latin typeface="Roboto" panose="02000000000000000000" pitchFamily="2" charset="0"/>
                <a:ea typeface="Roboto" panose="02000000000000000000" pitchFamily="2" charset="0"/>
                <a:cs typeface="Roboto" panose="02000000000000000000" pitchFamily="2" charset="0"/>
              </a:rPr>
              <a:t>Known for high quality products </a:t>
            </a:r>
            <a:r>
              <a:rPr lang="en-US" sz="1800" dirty="0">
                <a:effectLst/>
                <a:latin typeface="Roboto" panose="02000000000000000000" pitchFamily="2" charset="0"/>
                <a:ea typeface="Roboto" panose="02000000000000000000" pitchFamily="2" charset="0"/>
                <a:cs typeface="Roboto" panose="02000000000000000000" pitchFamily="2" charset="0"/>
              </a:rPr>
              <a:t>and  outstanding customer support.</a:t>
            </a:r>
            <a:endParaRPr lang="en-US" sz="1800" b="0" i="0" dirty="0">
              <a:effectLst/>
              <a:latin typeface="Roboto" panose="02000000000000000000" pitchFamily="2" charset="0"/>
              <a:ea typeface="Roboto" panose="02000000000000000000" pitchFamily="2" charset="0"/>
              <a:cs typeface="Roboto" panose="02000000000000000000" pitchFamily="2" charset="0"/>
            </a:endParaRPr>
          </a:p>
          <a:p>
            <a:r>
              <a:rPr lang="en-US" sz="1800" dirty="0">
                <a:effectLst/>
                <a:latin typeface="Roboto" panose="02000000000000000000" pitchFamily="2" charset="0"/>
                <a:ea typeface="Roboto" panose="02000000000000000000" pitchFamily="2" charset="0"/>
                <a:cs typeface="Roboto" panose="02000000000000000000" pitchFamily="2" charset="0"/>
              </a:rPr>
              <a:t>The John Lewis Partnership plc (JLP) is a British business that runs Waitrose &amp; Partners supermarkets, John Lewis &amp; Partners department shops, as well as other retail-related businesses.</a:t>
            </a:r>
            <a:endParaRPr lang="en-IN" sz="1800" dirty="0"/>
          </a:p>
        </p:txBody>
      </p:sp>
      <p:pic>
        <p:nvPicPr>
          <p:cNvPr id="13" name="Picture 12">
            <a:extLst>
              <a:ext uri="{FF2B5EF4-FFF2-40B4-BE49-F238E27FC236}">
                <a16:creationId xmlns:a16="http://schemas.microsoft.com/office/drawing/2014/main" id="{02DAE118-283C-3388-BDD3-BC49CB65353E}"/>
              </a:ext>
            </a:extLst>
          </p:cNvPr>
          <p:cNvPicPr>
            <a:picLocks noChangeAspect="1"/>
          </p:cNvPicPr>
          <p:nvPr/>
        </p:nvPicPr>
        <p:blipFill>
          <a:blip r:embed="rId4">
            <a:alphaModFix amt="15000"/>
            <a:extLst>
              <a:ext uri="{28A0092B-C50C-407E-A947-70E740481C1C}">
                <a14:useLocalDpi xmlns:a14="http://schemas.microsoft.com/office/drawing/2010/main" val="0"/>
              </a:ext>
            </a:extLst>
          </a:blip>
          <a:stretch>
            <a:fillRect/>
          </a:stretch>
        </p:blipFill>
        <p:spPr>
          <a:xfrm>
            <a:off x="0" y="86431"/>
            <a:ext cx="9144000" cy="6771569"/>
          </a:xfrm>
          <a:prstGeom prst="rect">
            <a:avLst/>
          </a:prstGeom>
          <a:ln>
            <a:noFill/>
          </a:ln>
          <a:effectLst>
            <a:outerShdw blurRad="292100" dist="139700" dir="2700000" algn="tl" rotWithShape="0">
              <a:srgbClr val="333333">
                <a:alpha val="65000"/>
              </a:srgbClr>
            </a:outerShdw>
          </a:effectLst>
        </p:spPr>
      </p:pic>
      <p:pic>
        <p:nvPicPr>
          <p:cNvPr id="7" name="Picture 6">
            <a:extLst>
              <a:ext uri="{FF2B5EF4-FFF2-40B4-BE49-F238E27FC236}">
                <a16:creationId xmlns:a16="http://schemas.microsoft.com/office/drawing/2014/main" id="{8E58FFE1-F857-7B5B-6178-CC4B55D68480}"/>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167132" y="2178914"/>
            <a:ext cx="2840664" cy="2192119"/>
          </a:xfrm>
          <a:prstGeom prst="rect">
            <a:avLst/>
          </a:prstGeom>
          <a:ln>
            <a:noFill/>
          </a:ln>
          <a:effectLst>
            <a:softEdge rad="112500"/>
          </a:effectLst>
        </p:spPr>
      </p:pic>
    </p:spTree>
    <p:extLst>
      <p:ext uri="{BB962C8B-B14F-4D97-AF65-F5344CB8AC3E}">
        <p14:creationId xmlns:p14="http://schemas.microsoft.com/office/powerpoint/2010/main" val="39978104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additive="base">
                                        <p:cTn id="7" dur="500" fill="hold"/>
                                        <p:tgtEl>
                                          <p:spTgt spid="10"/>
                                        </p:tgtEl>
                                        <p:attrNameLst>
                                          <p:attrName>ppt_x</p:attrName>
                                        </p:attrNameLst>
                                      </p:cBhvr>
                                      <p:tavLst>
                                        <p:tav tm="0">
                                          <p:val>
                                            <p:strVal val="#ppt_x"/>
                                          </p:val>
                                        </p:tav>
                                        <p:tav tm="100000">
                                          <p:val>
                                            <p:strVal val="#ppt_x"/>
                                          </p:val>
                                        </p:tav>
                                      </p:tavLst>
                                    </p:anim>
                                    <p:anim calcmode="lin" valueType="num">
                                      <p:cBhvr additive="base">
                                        <p:cTn id="8"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7" presetClass="entr" presetSubtype="10" fill="hold"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p:cTn id="13" dur="500" fill="hold"/>
                                        <p:tgtEl>
                                          <p:spTgt spid="7"/>
                                        </p:tgtEl>
                                        <p:attrNameLst>
                                          <p:attrName>ppt_w</p:attrName>
                                        </p:attrNameLst>
                                      </p:cBhvr>
                                      <p:tavLst>
                                        <p:tav tm="0">
                                          <p:val>
                                            <p:fltVal val="0"/>
                                          </p:val>
                                        </p:tav>
                                        <p:tav tm="100000">
                                          <p:val>
                                            <p:strVal val="#ppt_w"/>
                                          </p:val>
                                        </p:tav>
                                      </p:tavLst>
                                    </p:anim>
                                    <p:anim calcmode="lin" valueType="num">
                                      <p:cBhvr>
                                        <p:cTn id="14" dur="500" fill="hold"/>
                                        <p:tgtEl>
                                          <p:spTgt spid="7"/>
                                        </p:tgtEl>
                                        <p:attrNameLst>
                                          <p:attrName>ppt_h</p:attrName>
                                        </p:attrNameLst>
                                      </p:cBhvr>
                                      <p:tavLst>
                                        <p:tav tm="0">
                                          <p:val>
                                            <p:strVal val="#ppt_h"/>
                                          </p:val>
                                        </p:tav>
                                        <p:tav tm="100000">
                                          <p:val>
                                            <p:strVal val="#ppt_h"/>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4">
                                            <p:txEl>
                                              <p:pRg st="0" end="0"/>
                                            </p:txEl>
                                          </p:spTgt>
                                        </p:tgtEl>
                                        <p:attrNameLst>
                                          <p:attrName>style.visibility</p:attrName>
                                        </p:attrNameLst>
                                      </p:cBhvr>
                                      <p:to>
                                        <p:strVal val="visible"/>
                                      </p:to>
                                    </p:set>
                                    <p:animEffect transition="in" filter="fade">
                                      <p:cBhvr>
                                        <p:cTn id="19" dur="1000"/>
                                        <p:tgtEl>
                                          <p:spTgt spid="4">
                                            <p:txEl>
                                              <p:pRg st="0" end="0"/>
                                            </p:txEl>
                                          </p:spTgt>
                                        </p:tgtEl>
                                      </p:cBhvr>
                                    </p:animEffect>
                                    <p:anim calcmode="lin" valueType="num">
                                      <p:cBhvr>
                                        <p:cTn id="20"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21"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4">
                                            <p:txEl>
                                              <p:pRg st="1" end="1"/>
                                            </p:txEl>
                                          </p:spTgt>
                                        </p:tgtEl>
                                        <p:attrNameLst>
                                          <p:attrName>style.visibility</p:attrName>
                                        </p:attrNameLst>
                                      </p:cBhvr>
                                      <p:to>
                                        <p:strVal val="visible"/>
                                      </p:to>
                                    </p:set>
                                    <p:animEffect transition="in" filter="fade">
                                      <p:cBhvr>
                                        <p:cTn id="26" dur="1000"/>
                                        <p:tgtEl>
                                          <p:spTgt spid="4">
                                            <p:txEl>
                                              <p:pRg st="1" end="1"/>
                                            </p:txEl>
                                          </p:spTgt>
                                        </p:tgtEl>
                                      </p:cBhvr>
                                    </p:animEffect>
                                    <p:anim calcmode="lin" valueType="num">
                                      <p:cBhvr>
                                        <p:cTn id="27"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28"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nodeType="clickEffect">
                                  <p:stCondLst>
                                    <p:cond delay="0"/>
                                  </p:stCondLst>
                                  <p:childTnLst>
                                    <p:set>
                                      <p:cBhvr>
                                        <p:cTn id="32" dur="1" fill="hold">
                                          <p:stCondLst>
                                            <p:cond delay="0"/>
                                          </p:stCondLst>
                                        </p:cTn>
                                        <p:tgtEl>
                                          <p:spTgt spid="4">
                                            <p:txEl>
                                              <p:pRg st="2" end="2"/>
                                            </p:txEl>
                                          </p:spTgt>
                                        </p:tgtEl>
                                        <p:attrNameLst>
                                          <p:attrName>style.visibility</p:attrName>
                                        </p:attrNameLst>
                                      </p:cBhvr>
                                      <p:to>
                                        <p:strVal val="visible"/>
                                      </p:to>
                                    </p:set>
                                    <p:animEffect transition="in" filter="fade">
                                      <p:cBhvr>
                                        <p:cTn id="33" dur="1000"/>
                                        <p:tgtEl>
                                          <p:spTgt spid="4">
                                            <p:txEl>
                                              <p:pRg st="2" end="2"/>
                                            </p:txEl>
                                          </p:spTgt>
                                        </p:tgtEl>
                                      </p:cBhvr>
                                    </p:animEffect>
                                    <p:anim calcmode="lin" valueType="num">
                                      <p:cBhvr>
                                        <p:cTn id="34"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35"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nodeType="clickEffect">
                                  <p:stCondLst>
                                    <p:cond delay="0"/>
                                  </p:stCondLst>
                                  <p:childTnLst>
                                    <p:set>
                                      <p:cBhvr>
                                        <p:cTn id="39" dur="1" fill="hold">
                                          <p:stCondLst>
                                            <p:cond delay="0"/>
                                          </p:stCondLst>
                                        </p:cTn>
                                        <p:tgtEl>
                                          <p:spTgt spid="4">
                                            <p:txEl>
                                              <p:pRg st="3" end="3"/>
                                            </p:txEl>
                                          </p:spTgt>
                                        </p:tgtEl>
                                        <p:attrNameLst>
                                          <p:attrName>style.visibility</p:attrName>
                                        </p:attrNameLst>
                                      </p:cBhvr>
                                      <p:to>
                                        <p:strVal val="visible"/>
                                      </p:to>
                                    </p:set>
                                    <p:animEffect transition="in" filter="fade">
                                      <p:cBhvr>
                                        <p:cTn id="40" dur="1000"/>
                                        <p:tgtEl>
                                          <p:spTgt spid="4">
                                            <p:txEl>
                                              <p:pRg st="3" end="3"/>
                                            </p:txEl>
                                          </p:spTgt>
                                        </p:tgtEl>
                                      </p:cBhvr>
                                    </p:animEffect>
                                    <p:anim calcmode="lin" valueType="num">
                                      <p:cBhvr>
                                        <p:cTn id="41"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42"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42" presetClass="entr" presetSubtype="0" fill="hold" nodeType="clickEffect">
                                  <p:stCondLst>
                                    <p:cond delay="0"/>
                                  </p:stCondLst>
                                  <p:childTnLst>
                                    <p:set>
                                      <p:cBhvr>
                                        <p:cTn id="46" dur="1" fill="hold">
                                          <p:stCondLst>
                                            <p:cond delay="0"/>
                                          </p:stCondLst>
                                        </p:cTn>
                                        <p:tgtEl>
                                          <p:spTgt spid="4">
                                            <p:txEl>
                                              <p:pRg st="4" end="4"/>
                                            </p:txEl>
                                          </p:spTgt>
                                        </p:tgtEl>
                                        <p:attrNameLst>
                                          <p:attrName>style.visibility</p:attrName>
                                        </p:attrNameLst>
                                      </p:cBhvr>
                                      <p:to>
                                        <p:strVal val="visible"/>
                                      </p:to>
                                    </p:set>
                                    <p:animEffect transition="in" filter="fade">
                                      <p:cBhvr>
                                        <p:cTn id="47" dur="1000"/>
                                        <p:tgtEl>
                                          <p:spTgt spid="4">
                                            <p:txEl>
                                              <p:pRg st="4" end="4"/>
                                            </p:txEl>
                                          </p:spTgt>
                                        </p:tgtEl>
                                      </p:cBhvr>
                                    </p:animEffect>
                                    <p:anim calcmode="lin" valueType="num">
                                      <p:cBhvr>
                                        <p:cTn id="48"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49"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50" fill="hold">
                      <p:stCondLst>
                        <p:cond delay="indefinite"/>
                      </p:stCondLst>
                      <p:childTnLst>
                        <p:par>
                          <p:cTn id="51" fill="hold">
                            <p:stCondLst>
                              <p:cond delay="0"/>
                            </p:stCondLst>
                            <p:childTnLst>
                              <p:par>
                                <p:cTn id="52" presetID="42" presetClass="entr" presetSubtype="0" fill="hold" nodeType="clickEffect">
                                  <p:stCondLst>
                                    <p:cond delay="0"/>
                                  </p:stCondLst>
                                  <p:childTnLst>
                                    <p:set>
                                      <p:cBhvr>
                                        <p:cTn id="53" dur="1" fill="hold">
                                          <p:stCondLst>
                                            <p:cond delay="0"/>
                                          </p:stCondLst>
                                        </p:cTn>
                                        <p:tgtEl>
                                          <p:spTgt spid="4">
                                            <p:txEl>
                                              <p:pRg st="5" end="5"/>
                                            </p:txEl>
                                          </p:spTgt>
                                        </p:tgtEl>
                                        <p:attrNameLst>
                                          <p:attrName>style.visibility</p:attrName>
                                        </p:attrNameLst>
                                      </p:cBhvr>
                                      <p:to>
                                        <p:strVal val="visible"/>
                                      </p:to>
                                    </p:set>
                                    <p:animEffect transition="in" filter="fade">
                                      <p:cBhvr>
                                        <p:cTn id="54" dur="1000"/>
                                        <p:tgtEl>
                                          <p:spTgt spid="4">
                                            <p:txEl>
                                              <p:pRg st="5" end="5"/>
                                            </p:txEl>
                                          </p:spTgt>
                                        </p:tgtEl>
                                      </p:cBhvr>
                                    </p:animEffect>
                                    <p:anim calcmode="lin" valueType="num">
                                      <p:cBhvr>
                                        <p:cTn id="55" dur="1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56" dur="1000" fill="hold"/>
                                        <p:tgtEl>
                                          <p:spTgt spid="4">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42" presetClass="entr" presetSubtype="0" fill="hold" nodeType="clickEffect">
                                  <p:stCondLst>
                                    <p:cond delay="0"/>
                                  </p:stCondLst>
                                  <p:childTnLst>
                                    <p:set>
                                      <p:cBhvr>
                                        <p:cTn id="60" dur="1" fill="hold">
                                          <p:stCondLst>
                                            <p:cond delay="0"/>
                                          </p:stCondLst>
                                        </p:cTn>
                                        <p:tgtEl>
                                          <p:spTgt spid="4">
                                            <p:txEl>
                                              <p:pRg st="6" end="6"/>
                                            </p:txEl>
                                          </p:spTgt>
                                        </p:tgtEl>
                                        <p:attrNameLst>
                                          <p:attrName>style.visibility</p:attrName>
                                        </p:attrNameLst>
                                      </p:cBhvr>
                                      <p:to>
                                        <p:strVal val="visible"/>
                                      </p:to>
                                    </p:set>
                                    <p:animEffect transition="in" filter="fade">
                                      <p:cBhvr>
                                        <p:cTn id="61" dur="1000"/>
                                        <p:tgtEl>
                                          <p:spTgt spid="4">
                                            <p:txEl>
                                              <p:pRg st="6" end="6"/>
                                            </p:txEl>
                                          </p:spTgt>
                                        </p:tgtEl>
                                      </p:cBhvr>
                                    </p:animEffect>
                                    <p:anim calcmode="lin" valueType="num">
                                      <p:cBhvr>
                                        <p:cTn id="62" dur="1000" fill="hold"/>
                                        <p:tgtEl>
                                          <p:spTgt spid="4">
                                            <p:txEl>
                                              <p:pRg st="6" end="6"/>
                                            </p:txEl>
                                          </p:spTgt>
                                        </p:tgtEl>
                                        <p:attrNameLst>
                                          <p:attrName>ppt_x</p:attrName>
                                        </p:attrNameLst>
                                      </p:cBhvr>
                                      <p:tavLst>
                                        <p:tav tm="0">
                                          <p:val>
                                            <p:strVal val="#ppt_x"/>
                                          </p:val>
                                        </p:tav>
                                        <p:tav tm="100000">
                                          <p:val>
                                            <p:strVal val="#ppt_x"/>
                                          </p:val>
                                        </p:tav>
                                      </p:tavLst>
                                    </p:anim>
                                    <p:anim calcmode="lin" valueType="num">
                                      <p:cBhvr>
                                        <p:cTn id="63" dur="1000" fill="hold"/>
                                        <p:tgtEl>
                                          <p:spTgt spid="4">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64" fill="hold">
                      <p:stCondLst>
                        <p:cond delay="indefinite"/>
                      </p:stCondLst>
                      <p:childTnLst>
                        <p:par>
                          <p:cTn id="65" fill="hold">
                            <p:stCondLst>
                              <p:cond delay="0"/>
                            </p:stCondLst>
                            <p:childTnLst>
                              <p:par>
                                <p:cTn id="66" presetID="42" presetClass="entr" presetSubtype="0" fill="hold" nodeType="clickEffect">
                                  <p:stCondLst>
                                    <p:cond delay="0"/>
                                  </p:stCondLst>
                                  <p:childTnLst>
                                    <p:set>
                                      <p:cBhvr>
                                        <p:cTn id="67" dur="1" fill="hold">
                                          <p:stCondLst>
                                            <p:cond delay="0"/>
                                          </p:stCondLst>
                                        </p:cTn>
                                        <p:tgtEl>
                                          <p:spTgt spid="4">
                                            <p:txEl>
                                              <p:pRg st="7" end="7"/>
                                            </p:txEl>
                                          </p:spTgt>
                                        </p:tgtEl>
                                        <p:attrNameLst>
                                          <p:attrName>style.visibility</p:attrName>
                                        </p:attrNameLst>
                                      </p:cBhvr>
                                      <p:to>
                                        <p:strVal val="visible"/>
                                      </p:to>
                                    </p:set>
                                    <p:animEffect transition="in" filter="fade">
                                      <p:cBhvr>
                                        <p:cTn id="68" dur="1000"/>
                                        <p:tgtEl>
                                          <p:spTgt spid="4">
                                            <p:txEl>
                                              <p:pRg st="7" end="7"/>
                                            </p:txEl>
                                          </p:spTgt>
                                        </p:tgtEl>
                                      </p:cBhvr>
                                    </p:animEffect>
                                    <p:anim calcmode="lin" valueType="num">
                                      <p:cBhvr>
                                        <p:cTn id="69" dur="1000" fill="hold"/>
                                        <p:tgtEl>
                                          <p:spTgt spid="4">
                                            <p:txEl>
                                              <p:pRg st="7" end="7"/>
                                            </p:txEl>
                                          </p:spTgt>
                                        </p:tgtEl>
                                        <p:attrNameLst>
                                          <p:attrName>ppt_x</p:attrName>
                                        </p:attrNameLst>
                                      </p:cBhvr>
                                      <p:tavLst>
                                        <p:tav tm="0">
                                          <p:val>
                                            <p:strVal val="#ppt_x"/>
                                          </p:val>
                                        </p:tav>
                                        <p:tav tm="100000">
                                          <p:val>
                                            <p:strVal val="#ppt_x"/>
                                          </p:val>
                                        </p:tav>
                                      </p:tavLst>
                                    </p:anim>
                                    <p:anim calcmode="lin" valueType="num">
                                      <p:cBhvr>
                                        <p:cTn id="70" dur="1000" fill="hold"/>
                                        <p:tgtEl>
                                          <p:spTgt spid="4">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CAC3B92-3648-70FB-F4D7-51B6D5BFCB88}"/>
              </a:ext>
            </a:extLst>
          </p:cNvPr>
          <p:cNvSpPr>
            <a:spLocks noGrp="1"/>
          </p:cNvSpPr>
          <p:nvPr>
            <p:ph type="title"/>
          </p:nvPr>
        </p:nvSpPr>
        <p:spPr/>
        <p:txBody>
          <a:bodyPr/>
          <a:lstStyle/>
          <a:p>
            <a:r>
              <a:rPr lang="en-IN" dirty="0"/>
              <a:t>HMRC</a:t>
            </a:r>
          </a:p>
        </p:txBody>
      </p:sp>
      <p:sp>
        <p:nvSpPr>
          <p:cNvPr id="5" name="Content Placeholder 4">
            <a:extLst>
              <a:ext uri="{FF2B5EF4-FFF2-40B4-BE49-F238E27FC236}">
                <a16:creationId xmlns:a16="http://schemas.microsoft.com/office/drawing/2014/main" id="{F9EB7A1E-603D-D93A-E2E1-22CB0578AA1B}"/>
              </a:ext>
            </a:extLst>
          </p:cNvPr>
          <p:cNvSpPr>
            <a:spLocks noGrp="1"/>
          </p:cNvSpPr>
          <p:nvPr>
            <p:ph idx="1"/>
          </p:nvPr>
        </p:nvSpPr>
        <p:spPr>
          <a:xfrm>
            <a:off x="685346" y="2429298"/>
            <a:ext cx="7765322" cy="3319992"/>
          </a:xfrm>
        </p:spPr>
        <p:txBody>
          <a:bodyPr>
            <a:normAutofit fontScale="77500" lnSpcReduction="20000"/>
          </a:bodyPr>
          <a:lstStyle/>
          <a:p>
            <a:pPr marL="214313" indent="-214313"/>
            <a:r>
              <a:rPr lang="en-IN" dirty="0">
                <a:latin typeface="Roboto" panose="02000000000000000000" pitchFamily="2" charset="0"/>
                <a:ea typeface="Roboto" panose="02000000000000000000" pitchFamily="2" charset="0"/>
                <a:cs typeface="Roboto" panose="02000000000000000000" pitchFamily="2" charset="0"/>
              </a:rPr>
              <a:t>Her Majesty’s Revenue and Customs is the UK’s tax authority.</a:t>
            </a:r>
          </a:p>
          <a:p>
            <a:pPr marL="214313" indent="-214313"/>
            <a:r>
              <a:rPr lang="en-IN" dirty="0">
                <a:solidFill>
                  <a:schemeClr val="tx1"/>
                </a:solidFill>
                <a:latin typeface="Roboto" panose="02000000000000000000" pitchFamily="2" charset="0"/>
                <a:ea typeface="Roboto" panose="02000000000000000000" pitchFamily="2" charset="0"/>
                <a:cs typeface="Roboto" panose="02000000000000000000" pitchFamily="2" charset="0"/>
              </a:rPr>
              <a:t>Established in 2005</a:t>
            </a:r>
            <a:r>
              <a:rPr lang="en-IN" dirty="0">
                <a:latin typeface="Roboto" panose="02000000000000000000" pitchFamily="2" charset="0"/>
                <a:ea typeface="Roboto" panose="02000000000000000000" pitchFamily="2" charset="0"/>
                <a:cs typeface="Roboto" panose="02000000000000000000" pitchFamily="2" charset="0"/>
              </a:rPr>
              <a:t> through a merger of Inland Revenue and HM Customs and Excise.</a:t>
            </a:r>
          </a:p>
          <a:p>
            <a:pPr marL="214313" indent="-214313"/>
            <a:r>
              <a:rPr lang="en-US" dirty="0">
                <a:latin typeface="Roboto" panose="02000000000000000000" pitchFamily="2" charset="0"/>
                <a:ea typeface="Roboto" panose="02000000000000000000" pitchFamily="2" charset="0"/>
                <a:cs typeface="Roboto" panose="02000000000000000000" pitchFamily="2" charset="0"/>
              </a:rPr>
              <a:t>Accountable for tax enforcement and tax collection.</a:t>
            </a:r>
          </a:p>
          <a:p>
            <a:pPr>
              <a:lnSpc>
                <a:spcPct val="107000"/>
              </a:lnSpc>
              <a:spcAft>
                <a:spcPts val="800"/>
              </a:spcAft>
            </a:pPr>
            <a:r>
              <a:rPr lang="en-IN" dirty="0">
                <a:effectLst/>
                <a:latin typeface="Roboto" panose="02000000000000000000" pitchFamily="2" charset="0"/>
                <a:ea typeface="Roboto" panose="02000000000000000000" pitchFamily="2" charset="0"/>
                <a:cs typeface="Roboto" panose="02000000000000000000" pitchFamily="2" charset="0"/>
              </a:rPr>
              <a:t>HMRC is an executive agency of the UK government, sponsored by the Treasury.</a:t>
            </a:r>
            <a:endParaRPr lang="en-US" dirty="0">
              <a:latin typeface="Roboto" panose="02000000000000000000" pitchFamily="2" charset="0"/>
              <a:ea typeface="Roboto" panose="02000000000000000000" pitchFamily="2" charset="0"/>
              <a:cs typeface="Roboto" panose="02000000000000000000" pitchFamily="2" charset="0"/>
            </a:endParaRPr>
          </a:p>
          <a:p>
            <a:pPr marL="214313" indent="-214313"/>
            <a:r>
              <a:rPr lang="en-IN" dirty="0">
                <a:latin typeface="Roboto" panose="02000000000000000000" pitchFamily="2" charset="0"/>
                <a:ea typeface="Roboto" panose="02000000000000000000" pitchFamily="2" charset="0"/>
                <a:cs typeface="Roboto" panose="02000000000000000000" pitchFamily="2" charset="0"/>
              </a:rPr>
              <a:t>Manages various types of tax like Income tax, Corporation tax, Value Added Tax(VAT), National Insurance Corporations and Custom duties.</a:t>
            </a:r>
          </a:p>
          <a:p>
            <a:pPr marL="214313" indent="-214313"/>
            <a:r>
              <a:rPr lang="en-US" dirty="0">
                <a:latin typeface="Roboto" panose="02000000000000000000" pitchFamily="2" charset="0"/>
                <a:ea typeface="Roboto" panose="02000000000000000000" pitchFamily="2" charset="0"/>
                <a:cs typeface="Roboto" panose="02000000000000000000" pitchFamily="2" charset="0"/>
              </a:rPr>
              <a:t>There are four major departments of the HMRC, and a director-general oversees and manages each one separately.</a:t>
            </a:r>
          </a:p>
          <a:p>
            <a:pPr marL="214313" indent="-214313"/>
            <a:endParaRPr lang="en-US" dirty="0">
              <a:latin typeface="Roboto" panose="02000000000000000000" pitchFamily="2" charset="0"/>
              <a:ea typeface="Roboto" panose="02000000000000000000" pitchFamily="2" charset="0"/>
              <a:cs typeface="Roboto" panose="02000000000000000000" pitchFamily="2" charset="0"/>
            </a:endParaRPr>
          </a:p>
          <a:p>
            <a:pPr marL="0" indent="0">
              <a:buNone/>
            </a:pPr>
            <a:endParaRPr lang="en-IN" dirty="0"/>
          </a:p>
        </p:txBody>
      </p:sp>
      <p:pic>
        <p:nvPicPr>
          <p:cNvPr id="7" name="Picture 6">
            <a:extLst>
              <a:ext uri="{FF2B5EF4-FFF2-40B4-BE49-F238E27FC236}">
                <a16:creationId xmlns:a16="http://schemas.microsoft.com/office/drawing/2014/main" id="{94A1CB33-D9CC-A423-B494-156D054AE6E9}"/>
              </a:ext>
            </a:extLst>
          </p:cNvPr>
          <p:cNvPicPr>
            <a:picLocks noChangeAspect="1"/>
          </p:cNvPicPr>
          <p:nvPr/>
        </p:nvPicPr>
        <p:blipFill>
          <a:blip r:embed="rId2">
            <a:alphaModFix amt="23000"/>
            <a:extLst>
              <a:ext uri="{28A0092B-C50C-407E-A947-70E740481C1C}">
                <a14:useLocalDpi xmlns:a14="http://schemas.microsoft.com/office/drawing/2010/main" val="0"/>
              </a:ext>
            </a:extLst>
          </a:blip>
          <a:stretch>
            <a:fillRect/>
          </a:stretch>
        </p:blipFill>
        <p:spPr>
          <a:xfrm>
            <a:off x="0" y="16716"/>
            <a:ext cx="9140006" cy="6858000"/>
          </a:xfrm>
          <a:prstGeom prst="rect">
            <a:avLst/>
          </a:prstGeom>
        </p:spPr>
      </p:pic>
      <p:pic>
        <p:nvPicPr>
          <p:cNvPr id="3" name="Picture 2">
            <a:extLst>
              <a:ext uri="{FF2B5EF4-FFF2-40B4-BE49-F238E27FC236}">
                <a16:creationId xmlns:a16="http://schemas.microsoft.com/office/drawing/2014/main" id="{3D620F24-C3DF-C8F3-4A30-7AA53C30FED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611815" y="0"/>
            <a:ext cx="2520207" cy="2080009"/>
          </a:xfrm>
          <a:prstGeom prst="rect">
            <a:avLst/>
          </a:prstGeom>
          <a:ln>
            <a:noFill/>
          </a:ln>
          <a:effectLst>
            <a:softEdge rad="112500"/>
          </a:effectLst>
        </p:spPr>
      </p:pic>
      <p:pic>
        <p:nvPicPr>
          <p:cNvPr id="8" name="Picture 7">
            <a:extLst>
              <a:ext uri="{FF2B5EF4-FFF2-40B4-BE49-F238E27FC236}">
                <a16:creationId xmlns:a16="http://schemas.microsoft.com/office/drawing/2014/main" id="{6FED0348-876E-BBD8-AB3C-B96E302CEDD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994" y="16716"/>
            <a:ext cx="2688963" cy="1919205"/>
          </a:xfrm>
          <a:prstGeom prst="rect">
            <a:avLst/>
          </a:prstGeom>
          <a:ln>
            <a:noFill/>
          </a:ln>
          <a:effectLst>
            <a:softEdge rad="112500"/>
          </a:effectLst>
        </p:spPr>
      </p:pic>
    </p:spTree>
    <p:extLst>
      <p:ext uri="{BB962C8B-B14F-4D97-AF65-F5344CB8AC3E}">
        <p14:creationId xmlns:p14="http://schemas.microsoft.com/office/powerpoint/2010/main" val="24688123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0" presetClass="entr" presetSubtype="0" fill="hold" nodeType="clickEffect">
                                  <p:stCondLst>
                                    <p:cond delay="0"/>
                                  </p:stCondLst>
                                  <p:childTnLst>
                                    <p:set>
                                      <p:cBhvr>
                                        <p:cTn id="12" dur="1" fill="hold">
                                          <p:stCondLst>
                                            <p:cond delay="0"/>
                                          </p:stCondLst>
                                        </p:cTn>
                                        <p:tgtEl>
                                          <p:spTgt spid="8"/>
                                        </p:tgtEl>
                                        <p:attrNameLst>
                                          <p:attrName>style.visibility</p:attrName>
                                        </p:attrNameLst>
                                      </p:cBhvr>
                                      <p:to>
                                        <p:strVal val="visible"/>
                                      </p:to>
                                    </p:set>
                                    <p:animEffect transition="in" filter="wedge">
                                      <p:cBhvr>
                                        <p:cTn id="13" dur="2000"/>
                                        <p:tgtEl>
                                          <p:spTgt spid="8"/>
                                        </p:tgtEl>
                                      </p:cBhvr>
                                    </p:animEffect>
                                  </p:childTnLst>
                                </p:cTn>
                              </p:par>
                            </p:childTnLst>
                          </p:cTn>
                        </p:par>
                      </p:childTnLst>
                    </p:cTn>
                  </p:par>
                  <p:par>
                    <p:cTn id="14" fill="hold">
                      <p:stCondLst>
                        <p:cond delay="indefinite"/>
                      </p:stCondLst>
                      <p:childTnLst>
                        <p:par>
                          <p:cTn id="15" fill="hold">
                            <p:stCondLst>
                              <p:cond delay="0"/>
                            </p:stCondLst>
                            <p:childTnLst>
                              <p:par>
                                <p:cTn id="16" presetID="20" presetClass="entr" presetSubtype="0" fill="hold" nodeType="clickEffect">
                                  <p:stCondLst>
                                    <p:cond delay="0"/>
                                  </p:stCondLst>
                                  <p:childTnLst>
                                    <p:set>
                                      <p:cBhvr>
                                        <p:cTn id="17" dur="1" fill="hold">
                                          <p:stCondLst>
                                            <p:cond delay="0"/>
                                          </p:stCondLst>
                                        </p:cTn>
                                        <p:tgtEl>
                                          <p:spTgt spid="3"/>
                                        </p:tgtEl>
                                        <p:attrNameLst>
                                          <p:attrName>style.visibility</p:attrName>
                                        </p:attrNameLst>
                                      </p:cBhvr>
                                      <p:to>
                                        <p:strVal val="visible"/>
                                      </p:to>
                                    </p:set>
                                    <p:animEffect transition="in" filter="wedge">
                                      <p:cBhvr>
                                        <p:cTn id="18" dur="2000"/>
                                        <p:tgtEl>
                                          <p:spTgt spid="3"/>
                                        </p:tgtEl>
                                      </p:cBhvr>
                                    </p:animEffect>
                                  </p:childTnLst>
                                </p:cTn>
                              </p:par>
                            </p:childTnLst>
                          </p:cTn>
                        </p:par>
                      </p:childTnLst>
                    </p:cTn>
                  </p:par>
                  <p:par>
                    <p:cTn id="19" fill="hold">
                      <p:stCondLst>
                        <p:cond delay="indefinite"/>
                      </p:stCondLst>
                      <p:childTnLst>
                        <p:par>
                          <p:cTn id="20" fill="hold">
                            <p:stCondLst>
                              <p:cond delay="0"/>
                            </p:stCondLst>
                            <p:childTnLst>
                              <p:par>
                                <p:cTn id="21" presetID="6" presetClass="entr" presetSubtype="16" fill="hold" grpId="0" nodeType="clickEffect">
                                  <p:stCondLst>
                                    <p:cond delay="0"/>
                                  </p:stCondLst>
                                  <p:childTnLst>
                                    <p:set>
                                      <p:cBhvr>
                                        <p:cTn id="22" dur="1" fill="hold">
                                          <p:stCondLst>
                                            <p:cond delay="0"/>
                                          </p:stCondLst>
                                        </p:cTn>
                                        <p:tgtEl>
                                          <p:spTgt spid="5">
                                            <p:txEl>
                                              <p:pRg st="0" end="0"/>
                                            </p:txEl>
                                          </p:spTgt>
                                        </p:tgtEl>
                                        <p:attrNameLst>
                                          <p:attrName>style.visibility</p:attrName>
                                        </p:attrNameLst>
                                      </p:cBhvr>
                                      <p:to>
                                        <p:strVal val="visible"/>
                                      </p:to>
                                    </p:set>
                                    <p:animEffect transition="in" filter="circle(in)">
                                      <p:cBhvr>
                                        <p:cTn id="23" dur="2000"/>
                                        <p:tgtEl>
                                          <p:spTgt spid="5">
                                            <p:txEl>
                                              <p:pRg st="0" end="0"/>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6" presetClass="entr" presetSubtype="16" fill="hold" grpId="0" nodeType="clickEffect">
                                  <p:stCondLst>
                                    <p:cond delay="0"/>
                                  </p:stCondLst>
                                  <p:childTnLst>
                                    <p:set>
                                      <p:cBhvr>
                                        <p:cTn id="27" dur="1" fill="hold">
                                          <p:stCondLst>
                                            <p:cond delay="0"/>
                                          </p:stCondLst>
                                        </p:cTn>
                                        <p:tgtEl>
                                          <p:spTgt spid="5">
                                            <p:txEl>
                                              <p:pRg st="1" end="1"/>
                                            </p:txEl>
                                          </p:spTgt>
                                        </p:tgtEl>
                                        <p:attrNameLst>
                                          <p:attrName>style.visibility</p:attrName>
                                        </p:attrNameLst>
                                      </p:cBhvr>
                                      <p:to>
                                        <p:strVal val="visible"/>
                                      </p:to>
                                    </p:set>
                                    <p:animEffect transition="in" filter="circle(in)">
                                      <p:cBhvr>
                                        <p:cTn id="28" dur="2000"/>
                                        <p:tgtEl>
                                          <p:spTgt spid="5">
                                            <p:txEl>
                                              <p:pRg st="1" end="1"/>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6" presetClass="entr" presetSubtype="16" fill="hold" grpId="0" nodeType="clickEffect">
                                  <p:stCondLst>
                                    <p:cond delay="0"/>
                                  </p:stCondLst>
                                  <p:childTnLst>
                                    <p:set>
                                      <p:cBhvr>
                                        <p:cTn id="32" dur="1" fill="hold">
                                          <p:stCondLst>
                                            <p:cond delay="0"/>
                                          </p:stCondLst>
                                        </p:cTn>
                                        <p:tgtEl>
                                          <p:spTgt spid="5">
                                            <p:txEl>
                                              <p:pRg st="2" end="2"/>
                                            </p:txEl>
                                          </p:spTgt>
                                        </p:tgtEl>
                                        <p:attrNameLst>
                                          <p:attrName>style.visibility</p:attrName>
                                        </p:attrNameLst>
                                      </p:cBhvr>
                                      <p:to>
                                        <p:strVal val="visible"/>
                                      </p:to>
                                    </p:set>
                                    <p:animEffect transition="in" filter="circle(in)">
                                      <p:cBhvr>
                                        <p:cTn id="33" dur="2000"/>
                                        <p:tgtEl>
                                          <p:spTgt spid="5">
                                            <p:txEl>
                                              <p:pRg st="2" end="2"/>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6" presetClass="entr" presetSubtype="16" fill="hold" grpId="0" nodeType="clickEffect">
                                  <p:stCondLst>
                                    <p:cond delay="0"/>
                                  </p:stCondLst>
                                  <p:childTnLst>
                                    <p:set>
                                      <p:cBhvr>
                                        <p:cTn id="37" dur="1" fill="hold">
                                          <p:stCondLst>
                                            <p:cond delay="0"/>
                                          </p:stCondLst>
                                        </p:cTn>
                                        <p:tgtEl>
                                          <p:spTgt spid="5">
                                            <p:txEl>
                                              <p:pRg st="3" end="3"/>
                                            </p:txEl>
                                          </p:spTgt>
                                        </p:tgtEl>
                                        <p:attrNameLst>
                                          <p:attrName>style.visibility</p:attrName>
                                        </p:attrNameLst>
                                      </p:cBhvr>
                                      <p:to>
                                        <p:strVal val="visible"/>
                                      </p:to>
                                    </p:set>
                                    <p:animEffect transition="in" filter="circle(in)">
                                      <p:cBhvr>
                                        <p:cTn id="38" dur="2000"/>
                                        <p:tgtEl>
                                          <p:spTgt spid="5">
                                            <p:txEl>
                                              <p:pRg st="3" end="3"/>
                                            </p:txEl>
                                          </p:spTgt>
                                        </p:tgtEl>
                                      </p:cBhvr>
                                    </p:animEffect>
                                  </p:childTnLst>
                                </p:cTn>
                              </p:par>
                            </p:childTnLst>
                          </p:cTn>
                        </p:par>
                      </p:childTnLst>
                    </p:cTn>
                  </p:par>
                  <p:par>
                    <p:cTn id="39" fill="hold">
                      <p:stCondLst>
                        <p:cond delay="indefinite"/>
                      </p:stCondLst>
                      <p:childTnLst>
                        <p:par>
                          <p:cTn id="40" fill="hold">
                            <p:stCondLst>
                              <p:cond delay="0"/>
                            </p:stCondLst>
                            <p:childTnLst>
                              <p:par>
                                <p:cTn id="41" presetID="6" presetClass="entr" presetSubtype="16" fill="hold" grpId="0" nodeType="clickEffect">
                                  <p:stCondLst>
                                    <p:cond delay="0"/>
                                  </p:stCondLst>
                                  <p:childTnLst>
                                    <p:set>
                                      <p:cBhvr>
                                        <p:cTn id="42" dur="1" fill="hold">
                                          <p:stCondLst>
                                            <p:cond delay="0"/>
                                          </p:stCondLst>
                                        </p:cTn>
                                        <p:tgtEl>
                                          <p:spTgt spid="5">
                                            <p:txEl>
                                              <p:pRg st="4" end="4"/>
                                            </p:txEl>
                                          </p:spTgt>
                                        </p:tgtEl>
                                        <p:attrNameLst>
                                          <p:attrName>style.visibility</p:attrName>
                                        </p:attrNameLst>
                                      </p:cBhvr>
                                      <p:to>
                                        <p:strVal val="visible"/>
                                      </p:to>
                                    </p:set>
                                    <p:animEffect transition="in" filter="circle(in)">
                                      <p:cBhvr>
                                        <p:cTn id="43" dur="2000"/>
                                        <p:tgtEl>
                                          <p:spTgt spid="5">
                                            <p:txEl>
                                              <p:pRg st="4" end="4"/>
                                            </p:txEl>
                                          </p:spTgt>
                                        </p:tgtEl>
                                      </p:cBhvr>
                                    </p:animEffect>
                                  </p:childTnLst>
                                </p:cTn>
                              </p:par>
                            </p:childTnLst>
                          </p:cTn>
                        </p:par>
                      </p:childTnLst>
                    </p:cTn>
                  </p:par>
                  <p:par>
                    <p:cTn id="44" fill="hold">
                      <p:stCondLst>
                        <p:cond delay="indefinite"/>
                      </p:stCondLst>
                      <p:childTnLst>
                        <p:par>
                          <p:cTn id="45" fill="hold">
                            <p:stCondLst>
                              <p:cond delay="0"/>
                            </p:stCondLst>
                            <p:childTnLst>
                              <p:par>
                                <p:cTn id="46" presetID="6" presetClass="entr" presetSubtype="16" fill="hold" grpId="0" nodeType="clickEffect">
                                  <p:stCondLst>
                                    <p:cond delay="0"/>
                                  </p:stCondLst>
                                  <p:childTnLst>
                                    <p:set>
                                      <p:cBhvr>
                                        <p:cTn id="47" dur="1" fill="hold">
                                          <p:stCondLst>
                                            <p:cond delay="0"/>
                                          </p:stCondLst>
                                        </p:cTn>
                                        <p:tgtEl>
                                          <p:spTgt spid="5">
                                            <p:txEl>
                                              <p:pRg st="5" end="5"/>
                                            </p:txEl>
                                          </p:spTgt>
                                        </p:tgtEl>
                                        <p:attrNameLst>
                                          <p:attrName>style.visibility</p:attrName>
                                        </p:attrNameLst>
                                      </p:cBhvr>
                                      <p:to>
                                        <p:strVal val="visible"/>
                                      </p:to>
                                    </p:set>
                                    <p:animEffect transition="in" filter="circle(in)">
                                      <p:cBhvr>
                                        <p:cTn id="48" dur="2000"/>
                                        <p:tgtEl>
                                          <p:spTgt spid="5">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EF02A2-26D9-A3DF-29A2-B4E47F562E1C}"/>
              </a:ext>
            </a:extLst>
          </p:cNvPr>
          <p:cNvSpPr>
            <a:spLocks noGrp="1"/>
          </p:cNvSpPr>
          <p:nvPr>
            <p:ph type="title"/>
          </p:nvPr>
        </p:nvSpPr>
        <p:spPr>
          <a:xfrm>
            <a:off x="1155876" y="20821"/>
            <a:ext cx="7004370" cy="1338868"/>
          </a:xfrm>
        </p:spPr>
        <p:txBody>
          <a:bodyPr>
            <a:normAutofit/>
          </a:bodyPr>
          <a:lstStyle/>
          <a:p>
            <a:pPr algn="ctr"/>
            <a:r>
              <a:rPr lang="en-IN" b="1" dirty="0"/>
              <a:t>HR STRATEGIES DEPLOYED</a:t>
            </a:r>
          </a:p>
        </p:txBody>
      </p:sp>
      <p:sp>
        <p:nvSpPr>
          <p:cNvPr id="3" name="Text Placeholder 2">
            <a:extLst>
              <a:ext uri="{FF2B5EF4-FFF2-40B4-BE49-F238E27FC236}">
                <a16:creationId xmlns:a16="http://schemas.microsoft.com/office/drawing/2014/main" id="{6C8E1749-C570-DE14-9FAE-97C3F95247B8}"/>
              </a:ext>
            </a:extLst>
          </p:cNvPr>
          <p:cNvSpPr>
            <a:spLocks noGrp="1"/>
          </p:cNvSpPr>
          <p:nvPr>
            <p:ph type="body" idx="1"/>
          </p:nvPr>
        </p:nvSpPr>
        <p:spPr>
          <a:xfrm>
            <a:off x="335922" y="1304693"/>
            <a:ext cx="3659399" cy="623428"/>
          </a:xfrm>
        </p:spPr>
        <p:txBody>
          <a:bodyPr/>
          <a:lstStyle/>
          <a:p>
            <a:pPr algn="ctr"/>
            <a:r>
              <a:rPr lang="en-IN" dirty="0"/>
              <a:t>JLP</a:t>
            </a:r>
          </a:p>
        </p:txBody>
      </p:sp>
      <p:sp>
        <p:nvSpPr>
          <p:cNvPr id="7" name="Content Placeholder 6">
            <a:extLst>
              <a:ext uri="{FF2B5EF4-FFF2-40B4-BE49-F238E27FC236}">
                <a16:creationId xmlns:a16="http://schemas.microsoft.com/office/drawing/2014/main" id="{8653C67B-A8D9-4B15-7F36-6A92D721ADA6}"/>
              </a:ext>
            </a:extLst>
          </p:cNvPr>
          <p:cNvSpPr>
            <a:spLocks noGrp="1"/>
          </p:cNvSpPr>
          <p:nvPr>
            <p:ph sz="half" idx="2"/>
          </p:nvPr>
        </p:nvSpPr>
        <p:spPr>
          <a:xfrm>
            <a:off x="406894" y="2187376"/>
            <a:ext cx="3830406" cy="2159226"/>
          </a:xfrm>
        </p:spPr>
        <p:txBody>
          <a:bodyPr>
            <a:noAutofit/>
          </a:bodyPr>
          <a:lstStyle/>
          <a:p>
            <a:r>
              <a:rPr lang="en-IN" dirty="0">
                <a:effectLst/>
                <a:latin typeface="Roboto" panose="02000000000000000000" pitchFamily="2" charset="0"/>
                <a:ea typeface="Roboto" panose="02000000000000000000" pitchFamily="2" charset="0"/>
                <a:cs typeface="Roboto" panose="02000000000000000000" pitchFamily="2" charset="0"/>
              </a:rPr>
              <a:t>Employee Ownership</a:t>
            </a:r>
          </a:p>
          <a:p>
            <a:r>
              <a:rPr lang="en-IN" dirty="0">
                <a:effectLst/>
                <a:latin typeface="Roboto" panose="02000000000000000000" pitchFamily="2" charset="0"/>
                <a:ea typeface="Roboto" panose="02000000000000000000" pitchFamily="2" charset="0"/>
                <a:cs typeface="Roboto" panose="02000000000000000000" pitchFamily="2" charset="0"/>
              </a:rPr>
              <a:t>Enhancing employee involvement</a:t>
            </a:r>
          </a:p>
          <a:p>
            <a:r>
              <a:rPr lang="en-IN" dirty="0">
                <a:effectLst/>
                <a:latin typeface="Roboto" panose="02000000000000000000" pitchFamily="2" charset="0"/>
                <a:ea typeface="Roboto" panose="02000000000000000000" pitchFamily="2" charset="0"/>
                <a:cs typeface="Roboto" panose="02000000000000000000" pitchFamily="2" charset="0"/>
              </a:rPr>
              <a:t>Inclusion and Diversity</a:t>
            </a:r>
          </a:p>
          <a:p>
            <a:r>
              <a:rPr lang="en-IN" dirty="0">
                <a:effectLst/>
                <a:latin typeface="Roboto" panose="02000000000000000000" pitchFamily="2" charset="0"/>
                <a:ea typeface="Roboto" panose="02000000000000000000" pitchFamily="2" charset="0"/>
                <a:cs typeface="Roboto" panose="02000000000000000000" pitchFamily="2" charset="0"/>
              </a:rPr>
              <a:t>Focus on Well-being</a:t>
            </a:r>
          </a:p>
          <a:p>
            <a:r>
              <a:rPr lang="en-IN" dirty="0">
                <a:effectLst/>
                <a:latin typeface="Roboto" panose="02000000000000000000" pitchFamily="2" charset="0"/>
                <a:ea typeface="Roboto" panose="02000000000000000000" pitchFamily="2" charset="0"/>
                <a:cs typeface="Roboto" panose="02000000000000000000" pitchFamily="2" charset="0"/>
              </a:rPr>
              <a:t>Profit Sharing</a:t>
            </a:r>
          </a:p>
          <a:p>
            <a:r>
              <a:rPr lang="en-IN" dirty="0">
                <a:effectLst/>
                <a:latin typeface="Roboto" panose="02000000000000000000" pitchFamily="2" charset="0"/>
                <a:ea typeface="Roboto" panose="02000000000000000000" pitchFamily="2" charset="0"/>
                <a:cs typeface="Roboto" panose="02000000000000000000" pitchFamily="2" charset="0"/>
              </a:rPr>
              <a:t>Personnel Voice</a:t>
            </a:r>
          </a:p>
          <a:p>
            <a:r>
              <a:rPr lang="en-IN" dirty="0">
                <a:effectLst/>
                <a:latin typeface="Roboto" panose="02000000000000000000" pitchFamily="2" charset="0"/>
                <a:ea typeface="Roboto" panose="02000000000000000000" pitchFamily="2" charset="0"/>
                <a:cs typeface="Roboto" panose="02000000000000000000" pitchFamily="2" charset="0"/>
              </a:rPr>
              <a:t>Effective Corporate Culture</a:t>
            </a:r>
            <a:endParaRPr lang="en-IN" sz="1600" dirty="0">
              <a:latin typeface="Roboto" panose="02000000000000000000" pitchFamily="2" charset="0"/>
              <a:ea typeface="Roboto" panose="02000000000000000000" pitchFamily="2" charset="0"/>
              <a:cs typeface="Roboto" panose="02000000000000000000" pitchFamily="2" charset="0"/>
            </a:endParaRPr>
          </a:p>
        </p:txBody>
      </p:sp>
      <p:sp>
        <p:nvSpPr>
          <p:cNvPr id="8" name="Text Placeholder 7">
            <a:extLst>
              <a:ext uri="{FF2B5EF4-FFF2-40B4-BE49-F238E27FC236}">
                <a16:creationId xmlns:a16="http://schemas.microsoft.com/office/drawing/2014/main" id="{E09F9FD3-E529-458E-3AF1-F30703981B5B}"/>
              </a:ext>
            </a:extLst>
          </p:cNvPr>
          <p:cNvSpPr>
            <a:spLocks noGrp="1"/>
          </p:cNvSpPr>
          <p:nvPr>
            <p:ph type="body" sz="quarter" idx="3"/>
          </p:nvPr>
        </p:nvSpPr>
        <p:spPr>
          <a:xfrm>
            <a:off x="4658061" y="1304693"/>
            <a:ext cx="3257169" cy="623428"/>
          </a:xfrm>
        </p:spPr>
        <p:txBody>
          <a:bodyPr/>
          <a:lstStyle/>
          <a:p>
            <a:pPr algn="ctr"/>
            <a:r>
              <a:rPr lang="en-IN" dirty="0"/>
              <a:t>HMRC</a:t>
            </a:r>
          </a:p>
        </p:txBody>
      </p:sp>
      <p:sp>
        <p:nvSpPr>
          <p:cNvPr id="9" name="Content Placeholder 8">
            <a:extLst>
              <a:ext uri="{FF2B5EF4-FFF2-40B4-BE49-F238E27FC236}">
                <a16:creationId xmlns:a16="http://schemas.microsoft.com/office/drawing/2014/main" id="{F41AEB11-29F2-17E2-F227-43B1366F99B1}"/>
              </a:ext>
            </a:extLst>
          </p:cNvPr>
          <p:cNvSpPr>
            <a:spLocks noGrp="1"/>
          </p:cNvSpPr>
          <p:nvPr>
            <p:ph sz="quarter" idx="4"/>
          </p:nvPr>
        </p:nvSpPr>
        <p:spPr>
          <a:xfrm>
            <a:off x="4453532" y="2187376"/>
            <a:ext cx="3821518" cy="3944595"/>
          </a:xfrm>
        </p:spPr>
        <p:txBody>
          <a:bodyPr>
            <a:normAutofit/>
          </a:bodyPr>
          <a:lstStyle/>
          <a:p>
            <a:r>
              <a:rPr lang="en-IN" dirty="0">
                <a:effectLst/>
                <a:latin typeface="Roboto" panose="02000000000000000000" pitchFamily="2" charset="0"/>
                <a:ea typeface="Roboto" panose="02000000000000000000" pitchFamily="2" charset="0"/>
                <a:cs typeface="Roboto" panose="02000000000000000000" pitchFamily="2" charset="0"/>
              </a:rPr>
              <a:t>Talent Acquisition and Recruitment</a:t>
            </a:r>
          </a:p>
          <a:p>
            <a:r>
              <a:rPr lang="en-IN" dirty="0">
                <a:effectLst/>
                <a:latin typeface="Roboto" panose="02000000000000000000" pitchFamily="2" charset="0"/>
                <a:ea typeface="Roboto" panose="02000000000000000000" pitchFamily="2" charset="0"/>
                <a:cs typeface="Roboto" panose="02000000000000000000" pitchFamily="2" charset="0"/>
              </a:rPr>
              <a:t>Growing and Learning</a:t>
            </a:r>
          </a:p>
          <a:p>
            <a:r>
              <a:rPr lang="en-IN" dirty="0">
                <a:effectLst/>
                <a:latin typeface="Roboto" panose="02000000000000000000" pitchFamily="2" charset="0"/>
                <a:ea typeface="Roboto" panose="02000000000000000000" pitchFamily="2" charset="0"/>
                <a:cs typeface="Roboto" panose="02000000000000000000" pitchFamily="2" charset="0"/>
              </a:rPr>
              <a:t>Performance Administration</a:t>
            </a:r>
          </a:p>
          <a:p>
            <a:r>
              <a:rPr lang="en-IN" dirty="0">
                <a:effectLst/>
                <a:latin typeface="Roboto" panose="02000000000000000000" pitchFamily="2" charset="0"/>
                <a:ea typeface="Roboto" panose="02000000000000000000" pitchFamily="2" charset="0"/>
                <a:cs typeface="Roboto" panose="02000000000000000000" pitchFamily="2" charset="0"/>
              </a:rPr>
              <a:t>Employee Well-being</a:t>
            </a:r>
          </a:p>
          <a:p>
            <a:r>
              <a:rPr lang="en-IN" dirty="0">
                <a:effectLst/>
                <a:latin typeface="Roboto" panose="02000000000000000000" pitchFamily="2" charset="0"/>
                <a:ea typeface="Roboto" panose="02000000000000000000" pitchFamily="2" charset="0"/>
                <a:cs typeface="Roboto" panose="02000000000000000000" pitchFamily="2" charset="0"/>
              </a:rPr>
              <a:t>Diversity and Inclusion</a:t>
            </a:r>
          </a:p>
          <a:p>
            <a:r>
              <a:rPr lang="en-IN" dirty="0">
                <a:effectLst/>
                <a:latin typeface="Roboto" panose="02000000000000000000" pitchFamily="2" charset="0"/>
                <a:ea typeface="Roboto" panose="02000000000000000000" pitchFamily="2" charset="0"/>
                <a:cs typeface="Roboto" panose="02000000000000000000" pitchFamily="2" charset="0"/>
              </a:rPr>
              <a:t>Rewards and Appreciation</a:t>
            </a:r>
          </a:p>
          <a:p>
            <a:r>
              <a:rPr lang="en-IN" dirty="0">
                <a:effectLst/>
                <a:latin typeface="Roboto" panose="02000000000000000000" pitchFamily="2" charset="0"/>
                <a:ea typeface="Roboto" panose="02000000000000000000" pitchFamily="2" charset="0"/>
                <a:cs typeface="Roboto" panose="02000000000000000000" pitchFamily="2" charset="0"/>
              </a:rPr>
              <a:t>Change Administration</a:t>
            </a:r>
          </a:p>
        </p:txBody>
      </p:sp>
      <p:pic>
        <p:nvPicPr>
          <p:cNvPr id="10" name="Picture 9">
            <a:extLst>
              <a:ext uri="{FF2B5EF4-FFF2-40B4-BE49-F238E27FC236}">
                <a16:creationId xmlns:a16="http://schemas.microsoft.com/office/drawing/2014/main" id="{CE09440F-5695-710A-400E-4AE101494EF8}"/>
              </a:ext>
            </a:extLst>
          </p:cNvPr>
          <p:cNvPicPr>
            <a:picLocks noChangeAspect="1"/>
          </p:cNvPicPr>
          <p:nvPr/>
        </p:nvPicPr>
        <p:blipFill>
          <a:blip r:embed="rId2">
            <a:alphaModFix amt="29000"/>
            <a:extLst>
              <a:ext uri="{28A0092B-C50C-407E-A947-70E740481C1C}">
                <a14:useLocalDpi xmlns:a14="http://schemas.microsoft.com/office/drawing/2010/main" val="0"/>
              </a:ext>
            </a:extLst>
          </a:blip>
          <a:stretch>
            <a:fillRect/>
          </a:stretch>
        </p:blipFill>
        <p:spPr>
          <a:xfrm>
            <a:off x="0" y="0"/>
            <a:ext cx="9144000" cy="6777233"/>
          </a:xfrm>
          <a:prstGeom prst="rect">
            <a:avLst/>
          </a:prstGeom>
        </p:spPr>
      </p:pic>
    </p:spTree>
    <p:extLst>
      <p:ext uri="{BB962C8B-B14F-4D97-AF65-F5344CB8AC3E}">
        <p14:creationId xmlns:p14="http://schemas.microsoft.com/office/powerpoint/2010/main" val="38774458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7">
                                            <p:txEl>
                                              <p:pRg st="0" end="0"/>
                                            </p:txEl>
                                          </p:spTgt>
                                        </p:tgtEl>
                                        <p:attrNameLst>
                                          <p:attrName>style.visibility</p:attrName>
                                        </p:attrNameLst>
                                      </p:cBhvr>
                                      <p:to>
                                        <p:strVal val="visible"/>
                                      </p:to>
                                    </p:set>
                                    <p:animEffect transition="in" filter="fade">
                                      <p:cBhvr>
                                        <p:cTn id="21" dur="1000"/>
                                        <p:tgtEl>
                                          <p:spTgt spid="7">
                                            <p:txEl>
                                              <p:pRg st="0" end="0"/>
                                            </p:txEl>
                                          </p:spTgt>
                                        </p:tgtEl>
                                      </p:cBhvr>
                                    </p:animEffect>
                                    <p:anim calcmode="lin" valueType="num">
                                      <p:cBhvr>
                                        <p:cTn id="22" dur="1000" fill="hold"/>
                                        <p:tgtEl>
                                          <p:spTgt spid="7">
                                            <p:txEl>
                                              <p:pRg st="0" end="0"/>
                                            </p:txEl>
                                          </p:spTgt>
                                        </p:tgtEl>
                                        <p:attrNameLst>
                                          <p:attrName>ppt_x</p:attrName>
                                        </p:attrNameLst>
                                      </p:cBhvr>
                                      <p:tavLst>
                                        <p:tav tm="0">
                                          <p:val>
                                            <p:strVal val="#ppt_x"/>
                                          </p:val>
                                        </p:tav>
                                        <p:tav tm="100000">
                                          <p:val>
                                            <p:strVal val="#ppt_x"/>
                                          </p:val>
                                        </p:tav>
                                      </p:tavLst>
                                    </p:anim>
                                    <p:anim calcmode="lin" valueType="num">
                                      <p:cBhvr>
                                        <p:cTn id="23" dur="1000" fill="hold"/>
                                        <p:tgtEl>
                                          <p:spTgt spid="7">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7">
                                            <p:txEl>
                                              <p:pRg st="1" end="1"/>
                                            </p:txEl>
                                          </p:spTgt>
                                        </p:tgtEl>
                                        <p:attrNameLst>
                                          <p:attrName>style.visibility</p:attrName>
                                        </p:attrNameLst>
                                      </p:cBhvr>
                                      <p:to>
                                        <p:strVal val="visible"/>
                                      </p:to>
                                    </p:set>
                                    <p:animEffect transition="in" filter="fade">
                                      <p:cBhvr>
                                        <p:cTn id="28" dur="1000"/>
                                        <p:tgtEl>
                                          <p:spTgt spid="7">
                                            <p:txEl>
                                              <p:pRg st="1" end="1"/>
                                            </p:txEl>
                                          </p:spTgt>
                                        </p:tgtEl>
                                      </p:cBhvr>
                                    </p:animEffect>
                                    <p:anim calcmode="lin" valueType="num">
                                      <p:cBhvr>
                                        <p:cTn id="29" dur="1000" fill="hold"/>
                                        <p:tgtEl>
                                          <p:spTgt spid="7">
                                            <p:txEl>
                                              <p:pRg st="1" end="1"/>
                                            </p:txEl>
                                          </p:spTgt>
                                        </p:tgtEl>
                                        <p:attrNameLst>
                                          <p:attrName>ppt_x</p:attrName>
                                        </p:attrNameLst>
                                      </p:cBhvr>
                                      <p:tavLst>
                                        <p:tav tm="0">
                                          <p:val>
                                            <p:strVal val="#ppt_x"/>
                                          </p:val>
                                        </p:tav>
                                        <p:tav tm="100000">
                                          <p:val>
                                            <p:strVal val="#ppt_x"/>
                                          </p:val>
                                        </p:tav>
                                      </p:tavLst>
                                    </p:anim>
                                    <p:anim calcmode="lin" valueType="num">
                                      <p:cBhvr>
                                        <p:cTn id="30" dur="1000" fill="hold"/>
                                        <p:tgtEl>
                                          <p:spTgt spid="7">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7">
                                            <p:txEl>
                                              <p:pRg st="2" end="2"/>
                                            </p:txEl>
                                          </p:spTgt>
                                        </p:tgtEl>
                                        <p:attrNameLst>
                                          <p:attrName>style.visibility</p:attrName>
                                        </p:attrNameLst>
                                      </p:cBhvr>
                                      <p:to>
                                        <p:strVal val="visible"/>
                                      </p:to>
                                    </p:set>
                                    <p:animEffect transition="in" filter="fade">
                                      <p:cBhvr>
                                        <p:cTn id="35" dur="1000"/>
                                        <p:tgtEl>
                                          <p:spTgt spid="7">
                                            <p:txEl>
                                              <p:pRg st="2" end="2"/>
                                            </p:txEl>
                                          </p:spTgt>
                                        </p:tgtEl>
                                      </p:cBhvr>
                                    </p:animEffect>
                                    <p:anim calcmode="lin" valueType="num">
                                      <p:cBhvr>
                                        <p:cTn id="36" dur="1000" fill="hold"/>
                                        <p:tgtEl>
                                          <p:spTgt spid="7">
                                            <p:txEl>
                                              <p:pRg st="2" end="2"/>
                                            </p:txEl>
                                          </p:spTgt>
                                        </p:tgtEl>
                                        <p:attrNameLst>
                                          <p:attrName>ppt_x</p:attrName>
                                        </p:attrNameLst>
                                      </p:cBhvr>
                                      <p:tavLst>
                                        <p:tav tm="0">
                                          <p:val>
                                            <p:strVal val="#ppt_x"/>
                                          </p:val>
                                        </p:tav>
                                        <p:tav tm="100000">
                                          <p:val>
                                            <p:strVal val="#ppt_x"/>
                                          </p:val>
                                        </p:tav>
                                      </p:tavLst>
                                    </p:anim>
                                    <p:anim calcmode="lin" valueType="num">
                                      <p:cBhvr>
                                        <p:cTn id="37" dur="1000" fill="hold"/>
                                        <p:tgtEl>
                                          <p:spTgt spid="7">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7">
                                            <p:txEl>
                                              <p:pRg st="3" end="3"/>
                                            </p:txEl>
                                          </p:spTgt>
                                        </p:tgtEl>
                                        <p:attrNameLst>
                                          <p:attrName>style.visibility</p:attrName>
                                        </p:attrNameLst>
                                      </p:cBhvr>
                                      <p:to>
                                        <p:strVal val="visible"/>
                                      </p:to>
                                    </p:set>
                                    <p:animEffect transition="in" filter="fade">
                                      <p:cBhvr>
                                        <p:cTn id="42" dur="1000"/>
                                        <p:tgtEl>
                                          <p:spTgt spid="7">
                                            <p:txEl>
                                              <p:pRg st="3" end="3"/>
                                            </p:txEl>
                                          </p:spTgt>
                                        </p:tgtEl>
                                      </p:cBhvr>
                                    </p:animEffect>
                                    <p:anim calcmode="lin" valueType="num">
                                      <p:cBhvr>
                                        <p:cTn id="43" dur="1000" fill="hold"/>
                                        <p:tgtEl>
                                          <p:spTgt spid="7">
                                            <p:txEl>
                                              <p:pRg st="3" end="3"/>
                                            </p:txEl>
                                          </p:spTgt>
                                        </p:tgtEl>
                                        <p:attrNameLst>
                                          <p:attrName>ppt_x</p:attrName>
                                        </p:attrNameLst>
                                      </p:cBhvr>
                                      <p:tavLst>
                                        <p:tav tm="0">
                                          <p:val>
                                            <p:strVal val="#ppt_x"/>
                                          </p:val>
                                        </p:tav>
                                        <p:tav tm="100000">
                                          <p:val>
                                            <p:strVal val="#ppt_x"/>
                                          </p:val>
                                        </p:tav>
                                      </p:tavLst>
                                    </p:anim>
                                    <p:anim calcmode="lin" valueType="num">
                                      <p:cBhvr>
                                        <p:cTn id="44" dur="1000" fill="hold"/>
                                        <p:tgtEl>
                                          <p:spTgt spid="7">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7">
                                            <p:txEl>
                                              <p:pRg st="4" end="4"/>
                                            </p:txEl>
                                          </p:spTgt>
                                        </p:tgtEl>
                                        <p:attrNameLst>
                                          <p:attrName>style.visibility</p:attrName>
                                        </p:attrNameLst>
                                      </p:cBhvr>
                                      <p:to>
                                        <p:strVal val="visible"/>
                                      </p:to>
                                    </p:set>
                                    <p:animEffect transition="in" filter="fade">
                                      <p:cBhvr>
                                        <p:cTn id="49" dur="1000"/>
                                        <p:tgtEl>
                                          <p:spTgt spid="7">
                                            <p:txEl>
                                              <p:pRg st="4" end="4"/>
                                            </p:txEl>
                                          </p:spTgt>
                                        </p:tgtEl>
                                      </p:cBhvr>
                                    </p:animEffect>
                                    <p:anim calcmode="lin" valueType="num">
                                      <p:cBhvr>
                                        <p:cTn id="50" dur="1000" fill="hold"/>
                                        <p:tgtEl>
                                          <p:spTgt spid="7">
                                            <p:txEl>
                                              <p:pRg st="4" end="4"/>
                                            </p:txEl>
                                          </p:spTgt>
                                        </p:tgtEl>
                                        <p:attrNameLst>
                                          <p:attrName>ppt_x</p:attrName>
                                        </p:attrNameLst>
                                      </p:cBhvr>
                                      <p:tavLst>
                                        <p:tav tm="0">
                                          <p:val>
                                            <p:strVal val="#ppt_x"/>
                                          </p:val>
                                        </p:tav>
                                        <p:tav tm="100000">
                                          <p:val>
                                            <p:strVal val="#ppt_x"/>
                                          </p:val>
                                        </p:tav>
                                      </p:tavLst>
                                    </p:anim>
                                    <p:anim calcmode="lin" valueType="num">
                                      <p:cBhvr>
                                        <p:cTn id="51" dur="1000" fill="hold"/>
                                        <p:tgtEl>
                                          <p:spTgt spid="7">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nodeType="clickEffect">
                                  <p:stCondLst>
                                    <p:cond delay="0"/>
                                  </p:stCondLst>
                                  <p:childTnLst>
                                    <p:set>
                                      <p:cBhvr>
                                        <p:cTn id="55" dur="1" fill="hold">
                                          <p:stCondLst>
                                            <p:cond delay="0"/>
                                          </p:stCondLst>
                                        </p:cTn>
                                        <p:tgtEl>
                                          <p:spTgt spid="7">
                                            <p:txEl>
                                              <p:pRg st="5" end="5"/>
                                            </p:txEl>
                                          </p:spTgt>
                                        </p:tgtEl>
                                        <p:attrNameLst>
                                          <p:attrName>style.visibility</p:attrName>
                                        </p:attrNameLst>
                                      </p:cBhvr>
                                      <p:to>
                                        <p:strVal val="visible"/>
                                      </p:to>
                                    </p:set>
                                    <p:animEffect transition="in" filter="fade">
                                      <p:cBhvr>
                                        <p:cTn id="56" dur="1000"/>
                                        <p:tgtEl>
                                          <p:spTgt spid="7">
                                            <p:txEl>
                                              <p:pRg st="5" end="5"/>
                                            </p:txEl>
                                          </p:spTgt>
                                        </p:tgtEl>
                                      </p:cBhvr>
                                    </p:animEffect>
                                    <p:anim calcmode="lin" valueType="num">
                                      <p:cBhvr>
                                        <p:cTn id="57" dur="1000" fill="hold"/>
                                        <p:tgtEl>
                                          <p:spTgt spid="7">
                                            <p:txEl>
                                              <p:pRg st="5" end="5"/>
                                            </p:txEl>
                                          </p:spTgt>
                                        </p:tgtEl>
                                        <p:attrNameLst>
                                          <p:attrName>ppt_x</p:attrName>
                                        </p:attrNameLst>
                                      </p:cBhvr>
                                      <p:tavLst>
                                        <p:tav tm="0">
                                          <p:val>
                                            <p:strVal val="#ppt_x"/>
                                          </p:val>
                                        </p:tav>
                                        <p:tav tm="100000">
                                          <p:val>
                                            <p:strVal val="#ppt_x"/>
                                          </p:val>
                                        </p:tav>
                                      </p:tavLst>
                                    </p:anim>
                                    <p:anim calcmode="lin" valueType="num">
                                      <p:cBhvr>
                                        <p:cTn id="58" dur="1000" fill="hold"/>
                                        <p:tgtEl>
                                          <p:spTgt spid="7">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nodeType="clickEffect">
                                  <p:stCondLst>
                                    <p:cond delay="0"/>
                                  </p:stCondLst>
                                  <p:childTnLst>
                                    <p:set>
                                      <p:cBhvr>
                                        <p:cTn id="62" dur="1" fill="hold">
                                          <p:stCondLst>
                                            <p:cond delay="0"/>
                                          </p:stCondLst>
                                        </p:cTn>
                                        <p:tgtEl>
                                          <p:spTgt spid="7">
                                            <p:txEl>
                                              <p:pRg st="6" end="6"/>
                                            </p:txEl>
                                          </p:spTgt>
                                        </p:tgtEl>
                                        <p:attrNameLst>
                                          <p:attrName>style.visibility</p:attrName>
                                        </p:attrNameLst>
                                      </p:cBhvr>
                                      <p:to>
                                        <p:strVal val="visible"/>
                                      </p:to>
                                    </p:set>
                                    <p:animEffect transition="in" filter="fade">
                                      <p:cBhvr>
                                        <p:cTn id="63" dur="1000"/>
                                        <p:tgtEl>
                                          <p:spTgt spid="7">
                                            <p:txEl>
                                              <p:pRg st="6" end="6"/>
                                            </p:txEl>
                                          </p:spTgt>
                                        </p:tgtEl>
                                      </p:cBhvr>
                                    </p:animEffect>
                                    <p:anim calcmode="lin" valueType="num">
                                      <p:cBhvr>
                                        <p:cTn id="64" dur="1000" fill="hold"/>
                                        <p:tgtEl>
                                          <p:spTgt spid="7">
                                            <p:txEl>
                                              <p:pRg st="6" end="6"/>
                                            </p:txEl>
                                          </p:spTgt>
                                        </p:tgtEl>
                                        <p:attrNameLst>
                                          <p:attrName>ppt_x</p:attrName>
                                        </p:attrNameLst>
                                      </p:cBhvr>
                                      <p:tavLst>
                                        <p:tav tm="0">
                                          <p:val>
                                            <p:strVal val="#ppt_x"/>
                                          </p:val>
                                        </p:tav>
                                        <p:tav tm="100000">
                                          <p:val>
                                            <p:strVal val="#ppt_x"/>
                                          </p:val>
                                        </p:tav>
                                      </p:tavLst>
                                    </p:anim>
                                    <p:anim calcmode="lin" valueType="num">
                                      <p:cBhvr>
                                        <p:cTn id="65" dur="1000" fill="hold"/>
                                        <p:tgtEl>
                                          <p:spTgt spid="7">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66" fill="hold">
                      <p:stCondLst>
                        <p:cond delay="indefinite"/>
                      </p:stCondLst>
                      <p:childTnLst>
                        <p:par>
                          <p:cTn id="67" fill="hold">
                            <p:stCondLst>
                              <p:cond delay="0"/>
                            </p:stCondLst>
                            <p:childTnLst>
                              <p:par>
                                <p:cTn id="68" presetID="42" presetClass="entr" presetSubtype="0" fill="hold" nodeType="clickEffect">
                                  <p:stCondLst>
                                    <p:cond delay="0"/>
                                  </p:stCondLst>
                                  <p:childTnLst>
                                    <p:set>
                                      <p:cBhvr>
                                        <p:cTn id="69" dur="1" fill="hold">
                                          <p:stCondLst>
                                            <p:cond delay="0"/>
                                          </p:stCondLst>
                                        </p:cTn>
                                        <p:tgtEl>
                                          <p:spTgt spid="8">
                                            <p:txEl>
                                              <p:pRg st="0" end="0"/>
                                            </p:txEl>
                                          </p:spTgt>
                                        </p:tgtEl>
                                        <p:attrNameLst>
                                          <p:attrName>style.visibility</p:attrName>
                                        </p:attrNameLst>
                                      </p:cBhvr>
                                      <p:to>
                                        <p:strVal val="visible"/>
                                      </p:to>
                                    </p:set>
                                    <p:animEffect transition="in" filter="fade">
                                      <p:cBhvr>
                                        <p:cTn id="70" dur="1000"/>
                                        <p:tgtEl>
                                          <p:spTgt spid="8">
                                            <p:txEl>
                                              <p:pRg st="0" end="0"/>
                                            </p:txEl>
                                          </p:spTgt>
                                        </p:tgtEl>
                                      </p:cBhvr>
                                    </p:animEffect>
                                    <p:anim calcmode="lin" valueType="num">
                                      <p:cBhvr>
                                        <p:cTn id="71" dur="1000" fill="hold"/>
                                        <p:tgtEl>
                                          <p:spTgt spid="8">
                                            <p:txEl>
                                              <p:pRg st="0" end="0"/>
                                            </p:txEl>
                                          </p:spTgt>
                                        </p:tgtEl>
                                        <p:attrNameLst>
                                          <p:attrName>ppt_x</p:attrName>
                                        </p:attrNameLst>
                                      </p:cBhvr>
                                      <p:tavLst>
                                        <p:tav tm="0">
                                          <p:val>
                                            <p:strVal val="#ppt_x"/>
                                          </p:val>
                                        </p:tav>
                                        <p:tav tm="100000">
                                          <p:val>
                                            <p:strVal val="#ppt_x"/>
                                          </p:val>
                                        </p:tav>
                                      </p:tavLst>
                                    </p:anim>
                                    <p:anim calcmode="lin" valueType="num">
                                      <p:cBhvr>
                                        <p:cTn id="72" dur="1000" fill="hold"/>
                                        <p:tgtEl>
                                          <p:spTgt spid="8">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73" fill="hold">
                      <p:stCondLst>
                        <p:cond delay="indefinite"/>
                      </p:stCondLst>
                      <p:childTnLst>
                        <p:par>
                          <p:cTn id="74" fill="hold">
                            <p:stCondLst>
                              <p:cond delay="0"/>
                            </p:stCondLst>
                            <p:childTnLst>
                              <p:par>
                                <p:cTn id="75" presetID="42" presetClass="entr" presetSubtype="0" fill="hold" grpId="0" nodeType="clickEffect">
                                  <p:stCondLst>
                                    <p:cond delay="0"/>
                                  </p:stCondLst>
                                  <p:childTnLst>
                                    <p:set>
                                      <p:cBhvr>
                                        <p:cTn id="76" dur="1" fill="hold">
                                          <p:stCondLst>
                                            <p:cond delay="0"/>
                                          </p:stCondLst>
                                        </p:cTn>
                                        <p:tgtEl>
                                          <p:spTgt spid="9">
                                            <p:txEl>
                                              <p:pRg st="0" end="0"/>
                                            </p:txEl>
                                          </p:spTgt>
                                        </p:tgtEl>
                                        <p:attrNameLst>
                                          <p:attrName>style.visibility</p:attrName>
                                        </p:attrNameLst>
                                      </p:cBhvr>
                                      <p:to>
                                        <p:strVal val="visible"/>
                                      </p:to>
                                    </p:set>
                                    <p:animEffect transition="in" filter="fade">
                                      <p:cBhvr>
                                        <p:cTn id="77" dur="1000"/>
                                        <p:tgtEl>
                                          <p:spTgt spid="9">
                                            <p:txEl>
                                              <p:pRg st="0" end="0"/>
                                            </p:txEl>
                                          </p:spTgt>
                                        </p:tgtEl>
                                      </p:cBhvr>
                                    </p:animEffect>
                                    <p:anim calcmode="lin" valueType="num">
                                      <p:cBhvr>
                                        <p:cTn id="78" dur="1000" fill="hold"/>
                                        <p:tgtEl>
                                          <p:spTgt spid="9">
                                            <p:txEl>
                                              <p:pRg st="0" end="0"/>
                                            </p:txEl>
                                          </p:spTgt>
                                        </p:tgtEl>
                                        <p:attrNameLst>
                                          <p:attrName>ppt_x</p:attrName>
                                        </p:attrNameLst>
                                      </p:cBhvr>
                                      <p:tavLst>
                                        <p:tav tm="0">
                                          <p:val>
                                            <p:strVal val="#ppt_x"/>
                                          </p:val>
                                        </p:tav>
                                        <p:tav tm="100000">
                                          <p:val>
                                            <p:strVal val="#ppt_x"/>
                                          </p:val>
                                        </p:tav>
                                      </p:tavLst>
                                    </p:anim>
                                    <p:anim calcmode="lin" valueType="num">
                                      <p:cBhvr>
                                        <p:cTn id="79" dur="1000" fill="hold"/>
                                        <p:tgtEl>
                                          <p:spTgt spid="9">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80" fill="hold">
                      <p:stCondLst>
                        <p:cond delay="indefinite"/>
                      </p:stCondLst>
                      <p:childTnLst>
                        <p:par>
                          <p:cTn id="81" fill="hold">
                            <p:stCondLst>
                              <p:cond delay="0"/>
                            </p:stCondLst>
                            <p:childTnLst>
                              <p:par>
                                <p:cTn id="82" presetID="42" presetClass="entr" presetSubtype="0" fill="hold" grpId="0" nodeType="clickEffect">
                                  <p:stCondLst>
                                    <p:cond delay="0"/>
                                  </p:stCondLst>
                                  <p:childTnLst>
                                    <p:set>
                                      <p:cBhvr>
                                        <p:cTn id="83" dur="1" fill="hold">
                                          <p:stCondLst>
                                            <p:cond delay="0"/>
                                          </p:stCondLst>
                                        </p:cTn>
                                        <p:tgtEl>
                                          <p:spTgt spid="9">
                                            <p:txEl>
                                              <p:pRg st="1" end="1"/>
                                            </p:txEl>
                                          </p:spTgt>
                                        </p:tgtEl>
                                        <p:attrNameLst>
                                          <p:attrName>style.visibility</p:attrName>
                                        </p:attrNameLst>
                                      </p:cBhvr>
                                      <p:to>
                                        <p:strVal val="visible"/>
                                      </p:to>
                                    </p:set>
                                    <p:animEffect transition="in" filter="fade">
                                      <p:cBhvr>
                                        <p:cTn id="84" dur="1000"/>
                                        <p:tgtEl>
                                          <p:spTgt spid="9">
                                            <p:txEl>
                                              <p:pRg st="1" end="1"/>
                                            </p:txEl>
                                          </p:spTgt>
                                        </p:tgtEl>
                                      </p:cBhvr>
                                    </p:animEffect>
                                    <p:anim calcmode="lin" valueType="num">
                                      <p:cBhvr>
                                        <p:cTn id="85" dur="1000" fill="hold"/>
                                        <p:tgtEl>
                                          <p:spTgt spid="9">
                                            <p:txEl>
                                              <p:pRg st="1" end="1"/>
                                            </p:txEl>
                                          </p:spTgt>
                                        </p:tgtEl>
                                        <p:attrNameLst>
                                          <p:attrName>ppt_x</p:attrName>
                                        </p:attrNameLst>
                                      </p:cBhvr>
                                      <p:tavLst>
                                        <p:tav tm="0">
                                          <p:val>
                                            <p:strVal val="#ppt_x"/>
                                          </p:val>
                                        </p:tav>
                                        <p:tav tm="100000">
                                          <p:val>
                                            <p:strVal val="#ppt_x"/>
                                          </p:val>
                                        </p:tav>
                                      </p:tavLst>
                                    </p:anim>
                                    <p:anim calcmode="lin" valueType="num">
                                      <p:cBhvr>
                                        <p:cTn id="86" dur="1000" fill="hold"/>
                                        <p:tgtEl>
                                          <p:spTgt spid="9">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87" fill="hold">
                      <p:stCondLst>
                        <p:cond delay="indefinite"/>
                      </p:stCondLst>
                      <p:childTnLst>
                        <p:par>
                          <p:cTn id="88" fill="hold">
                            <p:stCondLst>
                              <p:cond delay="0"/>
                            </p:stCondLst>
                            <p:childTnLst>
                              <p:par>
                                <p:cTn id="89" presetID="42" presetClass="entr" presetSubtype="0" fill="hold" grpId="0" nodeType="clickEffect">
                                  <p:stCondLst>
                                    <p:cond delay="0"/>
                                  </p:stCondLst>
                                  <p:childTnLst>
                                    <p:set>
                                      <p:cBhvr>
                                        <p:cTn id="90" dur="1" fill="hold">
                                          <p:stCondLst>
                                            <p:cond delay="0"/>
                                          </p:stCondLst>
                                        </p:cTn>
                                        <p:tgtEl>
                                          <p:spTgt spid="9">
                                            <p:txEl>
                                              <p:pRg st="2" end="2"/>
                                            </p:txEl>
                                          </p:spTgt>
                                        </p:tgtEl>
                                        <p:attrNameLst>
                                          <p:attrName>style.visibility</p:attrName>
                                        </p:attrNameLst>
                                      </p:cBhvr>
                                      <p:to>
                                        <p:strVal val="visible"/>
                                      </p:to>
                                    </p:set>
                                    <p:animEffect transition="in" filter="fade">
                                      <p:cBhvr>
                                        <p:cTn id="91" dur="1000"/>
                                        <p:tgtEl>
                                          <p:spTgt spid="9">
                                            <p:txEl>
                                              <p:pRg st="2" end="2"/>
                                            </p:txEl>
                                          </p:spTgt>
                                        </p:tgtEl>
                                      </p:cBhvr>
                                    </p:animEffect>
                                    <p:anim calcmode="lin" valueType="num">
                                      <p:cBhvr>
                                        <p:cTn id="92" dur="1000" fill="hold"/>
                                        <p:tgtEl>
                                          <p:spTgt spid="9">
                                            <p:txEl>
                                              <p:pRg st="2" end="2"/>
                                            </p:txEl>
                                          </p:spTgt>
                                        </p:tgtEl>
                                        <p:attrNameLst>
                                          <p:attrName>ppt_x</p:attrName>
                                        </p:attrNameLst>
                                      </p:cBhvr>
                                      <p:tavLst>
                                        <p:tav tm="0">
                                          <p:val>
                                            <p:strVal val="#ppt_x"/>
                                          </p:val>
                                        </p:tav>
                                        <p:tav tm="100000">
                                          <p:val>
                                            <p:strVal val="#ppt_x"/>
                                          </p:val>
                                        </p:tav>
                                      </p:tavLst>
                                    </p:anim>
                                    <p:anim calcmode="lin" valueType="num">
                                      <p:cBhvr>
                                        <p:cTn id="93" dur="1000" fill="hold"/>
                                        <p:tgtEl>
                                          <p:spTgt spid="9">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94" fill="hold">
                      <p:stCondLst>
                        <p:cond delay="indefinite"/>
                      </p:stCondLst>
                      <p:childTnLst>
                        <p:par>
                          <p:cTn id="95" fill="hold">
                            <p:stCondLst>
                              <p:cond delay="0"/>
                            </p:stCondLst>
                            <p:childTnLst>
                              <p:par>
                                <p:cTn id="96" presetID="42" presetClass="entr" presetSubtype="0" fill="hold" grpId="0" nodeType="clickEffect">
                                  <p:stCondLst>
                                    <p:cond delay="0"/>
                                  </p:stCondLst>
                                  <p:childTnLst>
                                    <p:set>
                                      <p:cBhvr>
                                        <p:cTn id="97" dur="1" fill="hold">
                                          <p:stCondLst>
                                            <p:cond delay="0"/>
                                          </p:stCondLst>
                                        </p:cTn>
                                        <p:tgtEl>
                                          <p:spTgt spid="9">
                                            <p:txEl>
                                              <p:pRg st="3" end="3"/>
                                            </p:txEl>
                                          </p:spTgt>
                                        </p:tgtEl>
                                        <p:attrNameLst>
                                          <p:attrName>style.visibility</p:attrName>
                                        </p:attrNameLst>
                                      </p:cBhvr>
                                      <p:to>
                                        <p:strVal val="visible"/>
                                      </p:to>
                                    </p:set>
                                    <p:animEffect transition="in" filter="fade">
                                      <p:cBhvr>
                                        <p:cTn id="98" dur="1000"/>
                                        <p:tgtEl>
                                          <p:spTgt spid="9">
                                            <p:txEl>
                                              <p:pRg st="3" end="3"/>
                                            </p:txEl>
                                          </p:spTgt>
                                        </p:tgtEl>
                                      </p:cBhvr>
                                    </p:animEffect>
                                    <p:anim calcmode="lin" valueType="num">
                                      <p:cBhvr>
                                        <p:cTn id="99" dur="1000" fill="hold"/>
                                        <p:tgtEl>
                                          <p:spTgt spid="9">
                                            <p:txEl>
                                              <p:pRg st="3" end="3"/>
                                            </p:txEl>
                                          </p:spTgt>
                                        </p:tgtEl>
                                        <p:attrNameLst>
                                          <p:attrName>ppt_x</p:attrName>
                                        </p:attrNameLst>
                                      </p:cBhvr>
                                      <p:tavLst>
                                        <p:tav tm="0">
                                          <p:val>
                                            <p:strVal val="#ppt_x"/>
                                          </p:val>
                                        </p:tav>
                                        <p:tav tm="100000">
                                          <p:val>
                                            <p:strVal val="#ppt_x"/>
                                          </p:val>
                                        </p:tav>
                                      </p:tavLst>
                                    </p:anim>
                                    <p:anim calcmode="lin" valueType="num">
                                      <p:cBhvr>
                                        <p:cTn id="100" dur="1000" fill="hold"/>
                                        <p:tgtEl>
                                          <p:spTgt spid="9">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101" fill="hold">
                      <p:stCondLst>
                        <p:cond delay="indefinite"/>
                      </p:stCondLst>
                      <p:childTnLst>
                        <p:par>
                          <p:cTn id="102" fill="hold">
                            <p:stCondLst>
                              <p:cond delay="0"/>
                            </p:stCondLst>
                            <p:childTnLst>
                              <p:par>
                                <p:cTn id="103" presetID="42" presetClass="entr" presetSubtype="0" fill="hold" grpId="0" nodeType="clickEffect">
                                  <p:stCondLst>
                                    <p:cond delay="0"/>
                                  </p:stCondLst>
                                  <p:childTnLst>
                                    <p:set>
                                      <p:cBhvr>
                                        <p:cTn id="104" dur="1" fill="hold">
                                          <p:stCondLst>
                                            <p:cond delay="0"/>
                                          </p:stCondLst>
                                        </p:cTn>
                                        <p:tgtEl>
                                          <p:spTgt spid="9">
                                            <p:txEl>
                                              <p:pRg st="4" end="4"/>
                                            </p:txEl>
                                          </p:spTgt>
                                        </p:tgtEl>
                                        <p:attrNameLst>
                                          <p:attrName>style.visibility</p:attrName>
                                        </p:attrNameLst>
                                      </p:cBhvr>
                                      <p:to>
                                        <p:strVal val="visible"/>
                                      </p:to>
                                    </p:set>
                                    <p:animEffect transition="in" filter="fade">
                                      <p:cBhvr>
                                        <p:cTn id="105" dur="1000"/>
                                        <p:tgtEl>
                                          <p:spTgt spid="9">
                                            <p:txEl>
                                              <p:pRg st="4" end="4"/>
                                            </p:txEl>
                                          </p:spTgt>
                                        </p:tgtEl>
                                      </p:cBhvr>
                                    </p:animEffect>
                                    <p:anim calcmode="lin" valueType="num">
                                      <p:cBhvr>
                                        <p:cTn id="106" dur="1000" fill="hold"/>
                                        <p:tgtEl>
                                          <p:spTgt spid="9">
                                            <p:txEl>
                                              <p:pRg st="4" end="4"/>
                                            </p:txEl>
                                          </p:spTgt>
                                        </p:tgtEl>
                                        <p:attrNameLst>
                                          <p:attrName>ppt_x</p:attrName>
                                        </p:attrNameLst>
                                      </p:cBhvr>
                                      <p:tavLst>
                                        <p:tav tm="0">
                                          <p:val>
                                            <p:strVal val="#ppt_x"/>
                                          </p:val>
                                        </p:tav>
                                        <p:tav tm="100000">
                                          <p:val>
                                            <p:strVal val="#ppt_x"/>
                                          </p:val>
                                        </p:tav>
                                      </p:tavLst>
                                    </p:anim>
                                    <p:anim calcmode="lin" valueType="num">
                                      <p:cBhvr>
                                        <p:cTn id="107" dur="1000" fill="hold"/>
                                        <p:tgtEl>
                                          <p:spTgt spid="9">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108" fill="hold">
                      <p:stCondLst>
                        <p:cond delay="indefinite"/>
                      </p:stCondLst>
                      <p:childTnLst>
                        <p:par>
                          <p:cTn id="109" fill="hold">
                            <p:stCondLst>
                              <p:cond delay="0"/>
                            </p:stCondLst>
                            <p:childTnLst>
                              <p:par>
                                <p:cTn id="110" presetID="42" presetClass="entr" presetSubtype="0" fill="hold" grpId="0" nodeType="clickEffect">
                                  <p:stCondLst>
                                    <p:cond delay="0"/>
                                  </p:stCondLst>
                                  <p:childTnLst>
                                    <p:set>
                                      <p:cBhvr>
                                        <p:cTn id="111" dur="1" fill="hold">
                                          <p:stCondLst>
                                            <p:cond delay="0"/>
                                          </p:stCondLst>
                                        </p:cTn>
                                        <p:tgtEl>
                                          <p:spTgt spid="9">
                                            <p:txEl>
                                              <p:pRg st="5" end="5"/>
                                            </p:txEl>
                                          </p:spTgt>
                                        </p:tgtEl>
                                        <p:attrNameLst>
                                          <p:attrName>style.visibility</p:attrName>
                                        </p:attrNameLst>
                                      </p:cBhvr>
                                      <p:to>
                                        <p:strVal val="visible"/>
                                      </p:to>
                                    </p:set>
                                    <p:animEffect transition="in" filter="fade">
                                      <p:cBhvr>
                                        <p:cTn id="112" dur="1000"/>
                                        <p:tgtEl>
                                          <p:spTgt spid="9">
                                            <p:txEl>
                                              <p:pRg st="5" end="5"/>
                                            </p:txEl>
                                          </p:spTgt>
                                        </p:tgtEl>
                                      </p:cBhvr>
                                    </p:animEffect>
                                    <p:anim calcmode="lin" valueType="num">
                                      <p:cBhvr>
                                        <p:cTn id="113" dur="1000" fill="hold"/>
                                        <p:tgtEl>
                                          <p:spTgt spid="9">
                                            <p:txEl>
                                              <p:pRg st="5" end="5"/>
                                            </p:txEl>
                                          </p:spTgt>
                                        </p:tgtEl>
                                        <p:attrNameLst>
                                          <p:attrName>ppt_x</p:attrName>
                                        </p:attrNameLst>
                                      </p:cBhvr>
                                      <p:tavLst>
                                        <p:tav tm="0">
                                          <p:val>
                                            <p:strVal val="#ppt_x"/>
                                          </p:val>
                                        </p:tav>
                                        <p:tav tm="100000">
                                          <p:val>
                                            <p:strVal val="#ppt_x"/>
                                          </p:val>
                                        </p:tav>
                                      </p:tavLst>
                                    </p:anim>
                                    <p:anim calcmode="lin" valueType="num">
                                      <p:cBhvr>
                                        <p:cTn id="114" dur="1000" fill="hold"/>
                                        <p:tgtEl>
                                          <p:spTgt spid="9">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115" fill="hold">
                      <p:stCondLst>
                        <p:cond delay="indefinite"/>
                      </p:stCondLst>
                      <p:childTnLst>
                        <p:par>
                          <p:cTn id="116" fill="hold">
                            <p:stCondLst>
                              <p:cond delay="0"/>
                            </p:stCondLst>
                            <p:childTnLst>
                              <p:par>
                                <p:cTn id="117" presetID="42" presetClass="entr" presetSubtype="0" fill="hold" grpId="0" nodeType="clickEffect">
                                  <p:stCondLst>
                                    <p:cond delay="0"/>
                                  </p:stCondLst>
                                  <p:childTnLst>
                                    <p:set>
                                      <p:cBhvr>
                                        <p:cTn id="118" dur="1" fill="hold">
                                          <p:stCondLst>
                                            <p:cond delay="0"/>
                                          </p:stCondLst>
                                        </p:cTn>
                                        <p:tgtEl>
                                          <p:spTgt spid="9">
                                            <p:txEl>
                                              <p:pRg st="6" end="6"/>
                                            </p:txEl>
                                          </p:spTgt>
                                        </p:tgtEl>
                                        <p:attrNameLst>
                                          <p:attrName>style.visibility</p:attrName>
                                        </p:attrNameLst>
                                      </p:cBhvr>
                                      <p:to>
                                        <p:strVal val="visible"/>
                                      </p:to>
                                    </p:set>
                                    <p:animEffect transition="in" filter="fade">
                                      <p:cBhvr>
                                        <p:cTn id="119" dur="1000"/>
                                        <p:tgtEl>
                                          <p:spTgt spid="9">
                                            <p:txEl>
                                              <p:pRg st="6" end="6"/>
                                            </p:txEl>
                                          </p:spTgt>
                                        </p:tgtEl>
                                      </p:cBhvr>
                                    </p:animEffect>
                                    <p:anim calcmode="lin" valueType="num">
                                      <p:cBhvr>
                                        <p:cTn id="120" dur="1000" fill="hold"/>
                                        <p:tgtEl>
                                          <p:spTgt spid="9">
                                            <p:txEl>
                                              <p:pRg st="6" end="6"/>
                                            </p:txEl>
                                          </p:spTgt>
                                        </p:tgtEl>
                                        <p:attrNameLst>
                                          <p:attrName>ppt_x</p:attrName>
                                        </p:attrNameLst>
                                      </p:cBhvr>
                                      <p:tavLst>
                                        <p:tav tm="0">
                                          <p:val>
                                            <p:strVal val="#ppt_x"/>
                                          </p:val>
                                        </p:tav>
                                        <p:tav tm="100000">
                                          <p:val>
                                            <p:strVal val="#ppt_x"/>
                                          </p:val>
                                        </p:tav>
                                      </p:tavLst>
                                    </p:anim>
                                    <p:anim calcmode="lin" valueType="num">
                                      <p:cBhvr>
                                        <p:cTn id="121" dur="1000" fill="hold"/>
                                        <p:tgtEl>
                                          <p:spTgt spid="9">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9"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0F7ED4-4AA2-9385-B214-D6E83DDD497B}"/>
              </a:ext>
            </a:extLst>
          </p:cNvPr>
          <p:cNvSpPr>
            <a:spLocks noGrp="1"/>
          </p:cNvSpPr>
          <p:nvPr>
            <p:ph type="title"/>
          </p:nvPr>
        </p:nvSpPr>
        <p:spPr>
          <a:xfrm>
            <a:off x="685347" y="0"/>
            <a:ext cx="7765321" cy="1326321"/>
          </a:xfrm>
        </p:spPr>
        <p:txBody>
          <a:bodyPr/>
          <a:lstStyle/>
          <a:p>
            <a:pPr algn="ctr"/>
            <a:r>
              <a:rPr lang="en-IN" dirty="0"/>
              <a:t>CRITICAL EVALUATION</a:t>
            </a:r>
          </a:p>
        </p:txBody>
      </p:sp>
      <p:sp>
        <p:nvSpPr>
          <p:cNvPr id="7" name="Content Placeholder 6">
            <a:extLst>
              <a:ext uri="{FF2B5EF4-FFF2-40B4-BE49-F238E27FC236}">
                <a16:creationId xmlns:a16="http://schemas.microsoft.com/office/drawing/2014/main" id="{7D5C5217-E2BC-F50A-D0EB-A0E8324B72BA}"/>
              </a:ext>
            </a:extLst>
          </p:cNvPr>
          <p:cNvSpPr>
            <a:spLocks noGrp="1"/>
          </p:cNvSpPr>
          <p:nvPr>
            <p:ph idx="1"/>
          </p:nvPr>
        </p:nvSpPr>
        <p:spPr>
          <a:xfrm>
            <a:off x="225911" y="1053353"/>
            <a:ext cx="8466268" cy="5551842"/>
          </a:xfrm>
        </p:spPr>
        <p:txBody>
          <a:bodyPr>
            <a:normAutofit lnSpcReduction="10000"/>
          </a:bodyPr>
          <a:lstStyle/>
          <a:p>
            <a:r>
              <a:rPr lang="en-US" sz="1800" dirty="0">
                <a:latin typeface="Roboto" panose="02000000000000000000" pitchFamily="2" charset="0"/>
                <a:ea typeface="Roboto" panose="02000000000000000000" pitchFamily="2" charset="0"/>
                <a:cs typeface="Roboto" panose="02000000000000000000" pitchFamily="2" charset="0"/>
              </a:rPr>
              <a:t>Employee engagement, involvement, and well-being appear to be a priority in John Lewis Partnership's human resources strategy, which may enhance motivation among employees and improve organisational success. The focus JLP has placed on developing an inclusive culture and carrying out diversity programmes demonstrates a proactive strategy for building a diverse workforce. However, it's critical to monitor the progress and efficiency of these programmes throughout time.</a:t>
            </a:r>
          </a:p>
          <a:p>
            <a:r>
              <a:rPr lang="en-US" sz="1800" dirty="0">
                <a:latin typeface="Roboto" panose="02000000000000000000" pitchFamily="2" charset="0"/>
                <a:ea typeface="Roboto" panose="02000000000000000000" pitchFamily="2" charset="0"/>
                <a:cs typeface="Roboto" panose="02000000000000000000" pitchFamily="2" charset="0"/>
              </a:rPr>
              <a:t>While The HMRC  emphasis on talent acquisition, skills development, and succession planning assists in creating a workforce with the necessary skills to carry out its responsibilities as the UK government's tax body and the use of self-service tools, automation, and HR technology highlights HMRC's efforts to improve productivity and provide workers more control over procedures. Additionally, HMRC's dedication to building a diverse workplace and advancing inclusion is consistent with the ideals of justice and equal opportunity. </a:t>
            </a:r>
          </a:p>
          <a:p>
            <a:pPr marL="0" indent="0">
              <a:buNone/>
            </a:pPr>
            <a:r>
              <a:rPr lang="en-US" sz="1800" dirty="0">
                <a:latin typeface="Roboto" panose="02000000000000000000" pitchFamily="2" charset="0"/>
                <a:ea typeface="Roboto" panose="02000000000000000000" pitchFamily="2" charset="0"/>
                <a:cs typeface="Roboto" panose="02000000000000000000" pitchFamily="2" charset="0"/>
              </a:rPr>
              <a:t>JLP and HMRC can improve practices, foster pleasant employee experiences, and boost organisational performance in the constantly shifting workplace by routinely assessing their HR policies.</a:t>
            </a:r>
          </a:p>
        </p:txBody>
      </p:sp>
    </p:spTree>
    <p:extLst>
      <p:ext uri="{BB962C8B-B14F-4D97-AF65-F5344CB8AC3E}">
        <p14:creationId xmlns:p14="http://schemas.microsoft.com/office/powerpoint/2010/main" val="10983403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8" presetClass="entr" presetSubtype="16" fill="hold" grpId="0" nodeType="clickEffect">
                                  <p:stCondLst>
                                    <p:cond delay="0"/>
                                  </p:stCondLst>
                                  <p:childTnLst>
                                    <p:set>
                                      <p:cBhvr>
                                        <p:cTn id="11" dur="1" fill="hold">
                                          <p:stCondLst>
                                            <p:cond delay="0"/>
                                          </p:stCondLst>
                                        </p:cTn>
                                        <p:tgtEl>
                                          <p:spTgt spid="7">
                                            <p:txEl>
                                              <p:pRg st="0" end="0"/>
                                            </p:txEl>
                                          </p:spTgt>
                                        </p:tgtEl>
                                        <p:attrNameLst>
                                          <p:attrName>style.visibility</p:attrName>
                                        </p:attrNameLst>
                                      </p:cBhvr>
                                      <p:to>
                                        <p:strVal val="visible"/>
                                      </p:to>
                                    </p:set>
                                    <p:animEffect transition="in" filter="diamond(in)">
                                      <p:cBhvr>
                                        <p:cTn id="12" dur="2000"/>
                                        <p:tgtEl>
                                          <p:spTgt spid="7">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8" presetClass="entr" presetSubtype="16" fill="hold" nodeType="clickEffect">
                                  <p:stCondLst>
                                    <p:cond delay="0"/>
                                  </p:stCondLst>
                                  <p:childTnLst>
                                    <p:set>
                                      <p:cBhvr>
                                        <p:cTn id="16" dur="1" fill="hold">
                                          <p:stCondLst>
                                            <p:cond delay="0"/>
                                          </p:stCondLst>
                                        </p:cTn>
                                        <p:tgtEl>
                                          <p:spTgt spid="7">
                                            <p:txEl>
                                              <p:pRg st="1" end="1"/>
                                            </p:txEl>
                                          </p:spTgt>
                                        </p:tgtEl>
                                        <p:attrNameLst>
                                          <p:attrName>style.visibility</p:attrName>
                                        </p:attrNameLst>
                                      </p:cBhvr>
                                      <p:to>
                                        <p:strVal val="visible"/>
                                      </p:to>
                                    </p:set>
                                    <p:animEffect transition="in" filter="diamond(in)">
                                      <p:cBhvr>
                                        <p:cTn id="17" dur="2000"/>
                                        <p:tgtEl>
                                          <p:spTgt spid="7">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8" presetClass="entr" presetSubtype="16" fill="hold" nodeType="clickEffect">
                                  <p:stCondLst>
                                    <p:cond delay="0"/>
                                  </p:stCondLst>
                                  <p:childTnLst>
                                    <p:set>
                                      <p:cBhvr>
                                        <p:cTn id="21" dur="1" fill="hold">
                                          <p:stCondLst>
                                            <p:cond delay="0"/>
                                          </p:stCondLst>
                                        </p:cTn>
                                        <p:tgtEl>
                                          <p:spTgt spid="7">
                                            <p:txEl>
                                              <p:pRg st="2" end="2"/>
                                            </p:txEl>
                                          </p:spTgt>
                                        </p:tgtEl>
                                        <p:attrNameLst>
                                          <p:attrName>style.visibility</p:attrName>
                                        </p:attrNameLst>
                                      </p:cBhvr>
                                      <p:to>
                                        <p:strVal val="visible"/>
                                      </p:to>
                                    </p:set>
                                    <p:animEffect transition="in" filter="diamond(in)">
                                      <p:cBhvr>
                                        <p:cTn id="22" dur="2000"/>
                                        <p:tgtEl>
                                          <p:spTgt spid="7">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7"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B3F900-E42D-E53F-DAB9-D8111D6EF5E5}"/>
              </a:ext>
            </a:extLst>
          </p:cNvPr>
          <p:cNvSpPr>
            <a:spLocks noGrp="1"/>
          </p:cNvSpPr>
          <p:nvPr>
            <p:ph type="title"/>
          </p:nvPr>
        </p:nvSpPr>
        <p:spPr>
          <a:xfrm>
            <a:off x="699235" y="204107"/>
            <a:ext cx="7765321" cy="994741"/>
          </a:xfrm>
        </p:spPr>
        <p:txBody>
          <a:bodyPr/>
          <a:lstStyle/>
          <a:p>
            <a:pPr algn="ctr"/>
            <a:r>
              <a:rPr lang="en-IN" dirty="0"/>
              <a:t>REVIEW OF LITERATURE</a:t>
            </a:r>
          </a:p>
        </p:txBody>
      </p:sp>
      <p:sp>
        <p:nvSpPr>
          <p:cNvPr id="4" name="Content Placeholder 3">
            <a:extLst>
              <a:ext uri="{FF2B5EF4-FFF2-40B4-BE49-F238E27FC236}">
                <a16:creationId xmlns:a16="http://schemas.microsoft.com/office/drawing/2014/main" id="{2FBA04D2-3DC0-9C07-6D8A-C5D5BF42E85D}"/>
              </a:ext>
            </a:extLst>
          </p:cNvPr>
          <p:cNvSpPr>
            <a:spLocks noGrp="1"/>
          </p:cNvSpPr>
          <p:nvPr>
            <p:ph idx="1"/>
          </p:nvPr>
        </p:nvSpPr>
        <p:spPr>
          <a:xfrm>
            <a:off x="321546" y="1369670"/>
            <a:ext cx="8520701" cy="5113401"/>
          </a:xfrm>
        </p:spPr>
        <p:txBody>
          <a:bodyPr>
            <a:noAutofit/>
          </a:bodyPr>
          <a:lstStyle/>
          <a:p>
            <a:pPr marL="214313" indent="-214313"/>
            <a:r>
              <a:rPr lang="en-US" sz="1400" dirty="0">
                <a:latin typeface="Roboto" panose="02000000000000000000"/>
              </a:rPr>
              <a:t>Dr. Radha Gupta (2013) conducted a study on Evaluation of HR Practices in Public and Private Sector Enterprises: A Comparative Study. Recently, it has become clear that good HRD methods are necessary for both organisational effectiveness and employee satisfaction. Though organisational performance is influenced by three factors—technical, conceptual, and human—those that excel at creating human capital can gain an advantage over rivals in the marketplace. When correctly implemented, rational HRD practices can have a significant impact on operating efficiency while also having a positive impact on employee performance and organisational growth.</a:t>
            </a:r>
            <a:endParaRPr lang="en-US" sz="1400" dirty="0">
              <a:effectLst/>
              <a:latin typeface="Roboto" panose="02000000000000000000"/>
              <a:cs typeface="Times New Roman" panose="02020603050405020304" pitchFamily="18" charset="0"/>
            </a:endParaRPr>
          </a:p>
          <a:p>
            <a:pPr marL="214313" indent="-214313"/>
            <a:endParaRPr lang="en-US" sz="1400" dirty="0">
              <a:effectLst/>
              <a:latin typeface="Roboto" panose="02000000000000000000"/>
              <a:cs typeface="Times New Roman" panose="02020603050405020304" pitchFamily="18" charset="0"/>
            </a:endParaRPr>
          </a:p>
          <a:p>
            <a:pPr marL="214313" indent="-214313"/>
            <a:r>
              <a:rPr lang="en-US" sz="1400" dirty="0">
                <a:effectLst/>
                <a:latin typeface="Roboto" panose="02000000000000000000"/>
                <a:cs typeface="Times New Roman" panose="02020603050405020304" pitchFamily="18" charset="0"/>
              </a:rPr>
              <a:t>David E Guest, J</a:t>
            </a:r>
            <a:r>
              <a:rPr lang="en-US" sz="1400" dirty="0">
                <a:latin typeface="Roboto" panose="02000000000000000000"/>
                <a:cs typeface="Times New Roman" panose="02020603050405020304" pitchFamily="18" charset="0"/>
              </a:rPr>
              <a:t>onathan Michie</a:t>
            </a:r>
            <a:r>
              <a:rPr lang="en-US" sz="1400" dirty="0">
                <a:effectLst/>
                <a:latin typeface="Roboto" panose="02000000000000000000"/>
                <a:cs typeface="Times New Roman" panose="02020603050405020304" pitchFamily="18" charset="0"/>
              </a:rPr>
              <a:t>, Neil Conway, Maura</a:t>
            </a:r>
            <a:r>
              <a:rPr lang="en-US" sz="1400" dirty="0">
                <a:latin typeface="Roboto" panose="02000000000000000000"/>
                <a:cs typeface="Times New Roman" panose="02020603050405020304" pitchFamily="18" charset="0"/>
              </a:rPr>
              <a:t>  Sheehan </a:t>
            </a:r>
            <a:r>
              <a:rPr lang="en-US" sz="1400" dirty="0">
                <a:effectLst/>
                <a:latin typeface="Roboto" panose="02000000000000000000"/>
                <a:cs typeface="Times New Roman" panose="02020603050405020304" pitchFamily="18" charset="0"/>
              </a:rPr>
              <a:t>(2003) conducted a study on</a:t>
            </a:r>
            <a:r>
              <a:rPr lang="en-US" sz="1400" dirty="0">
                <a:latin typeface="Roboto" panose="02000000000000000000"/>
                <a:cs typeface="Times New Roman" panose="02020603050405020304" pitchFamily="18" charset="0"/>
              </a:rPr>
              <a:t> </a:t>
            </a:r>
            <a:r>
              <a:rPr lang="en-US" sz="1400" dirty="0">
                <a:effectLst/>
                <a:latin typeface="Roboto" panose="02000000000000000000"/>
                <a:cs typeface="Times New Roman" panose="02020603050405020304" pitchFamily="18" charset="0"/>
              </a:rPr>
              <a:t>Human Resource Management and Corporate Performance in the UK. Using objective and subjective performance metrics, cross-sectional and longitudinal data, the relationship between HRM and performance was examined in 366 UK organisations. Greater HRM use is linked to lower labour turnover and higher profit per employee using objective performance indicators, but not higher productivity. The relationship disappears after adjusting for performance from prior years. There is a significant correlation between HRM and financial performance and productivity using assessments of subjective performance. As a result, the study supports the link between HRM and performance, although it is unable to demonstrate how HRM directly influences performance.</a:t>
            </a:r>
          </a:p>
          <a:p>
            <a:pPr marL="214313" indent="-214313"/>
            <a:endParaRPr lang="en-US" sz="1400" dirty="0">
              <a:latin typeface="Roboto" panose="02000000000000000000"/>
              <a:cs typeface="Times New Roman" panose="02020603050405020304" pitchFamily="18" charset="0"/>
            </a:endParaRPr>
          </a:p>
        </p:txBody>
      </p:sp>
    </p:spTree>
    <p:extLst>
      <p:ext uri="{BB962C8B-B14F-4D97-AF65-F5344CB8AC3E}">
        <p14:creationId xmlns:p14="http://schemas.microsoft.com/office/powerpoint/2010/main" val="35002983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animEffect transition="in" filter="circle(in)">
                                      <p:cBhvr>
                                        <p:cTn id="12" dur="2000"/>
                                        <p:tgtEl>
                                          <p:spTgt spid="4">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circle(in)">
                                      <p:cBhvr>
                                        <p:cTn id="17" dur="2000"/>
                                        <p:tgtEl>
                                          <p:spTgt spid="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68523329-6EC7-2B4E-A46F-9C048E9C64A9}"/>
              </a:ext>
            </a:extLst>
          </p:cNvPr>
          <p:cNvSpPr>
            <a:spLocks noGrp="1"/>
          </p:cNvSpPr>
          <p:nvPr>
            <p:ph idx="1"/>
          </p:nvPr>
        </p:nvSpPr>
        <p:spPr>
          <a:xfrm>
            <a:off x="361741" y="1049274"/>
            <a:ext cx="8299938" cy="4151376"/>
          </a:xfrm>
        </p:spPr>
        <p:txBody>
          <a:bodyPr>
            <a:normAutofit/>
          </a:bodyPr>
          <a:lstStyle/>
          <a:p>
            <a:r>
              <a:rPr lang="en-US" sz="1400" dirty="0">
                <a:latin typeface="Roboto" panose="02000000000000000000"/>
              </a:rPr>
              <a:t>C</a:t>
            </a:r>
            <a:r>
              <a:rPr lang="en-US" sz="1400" dirty="0">
                <a:effectLst/>
                <a:latin typeface="Roboto" panose="02000000000000000000"/>
              </a:rPr>
              <a:t>aliskan, E. N. (2010) conducted a study on The impact of strategic human resource management on organizational performance. </a:t>
            </a:r>
            <a:r>
              <a:rPr lang="en-US" sz="1400" dirty="0">
                <a:effectLst/>
                <a:latin typeface="Roboto" panose="02000000000000000000"/>
                <a:cs typeface="Times New Roman" panose="02020603050405020304" pitchFamily="18" charset="0"/>
              </a:rPr>
              <a:t>In a market that is changing quickly, human resources are a crucial source of competitive advantage for organisations. Systems for human resources create a sustained competitive advantage by fostering industry-specific competencies. The goal of strategic human resource management is to link the company's strategic goals with its human resources policies and practices. The company's human resources operations should be set up to support the execution of the business strategy. The majority of the research on this topic demonstrates a positive correlation between company performance and human resources practices. The fact that this relationship exists highlights the significance of human resources management and managers for businesses and highlights the necessity to see spending related to human resources as investments rather than costs. After highlighting the importance of human resources as a source of competitive advantage for businesses, the term "strategic human resources management" is used in this study. It was determined that using human resources effectively has a favorable impact on a company's success by using examples from academic studies.</a:t>
            </a:r>
            <a:endParaRPr lang="en-IN" sz="1400" dirty="0"/>
          </a:p>
          <a:p>
            <a:endParaRPr lang="en-IN" sz="1350" dirty="0"/>
          </a:p>
        </p:txBody>
      </p:sp>
    </p:spTree>
    <p:extLst>
      <p:ext uri="{BB962C8B-B14F-4D97-AF65-F5344CB8AC3E}">
        <p14:creationId xmlns:p14="http://schemas.microsoft.com/office/powerpoint/2010/main" val="29454120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circle(in)">
                                      <p:cBhvr>
                                        <p:cTn id="7" dur="2000"/>
                                        <p:tgtEl>
                                          <p:spTgt spid="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AD87AF-43EF-30FF-70B1-1027AE0A7189}"/>
              </a:ext>
            </a:extLst>
          </p:cNvPr>
          <p:cNvSpPr>
            <a:spLocks noGrp="1"/>
          </p:cNvSpPr>
          <p:nvPr>
            <p:ph type="title"/>
          </p:nvPr>
        </p:nvSpPr>
        <p:spPr>
          <a:xfrm>
            <a:off x="652286" y="398352"/>
            <a:ext cx="7765321" cy="994172"/>
          </a:xfrm>
        </p:spPr>
        <p:txBody>
          <a:bodyPr/>
          <a:lstStyle/>
          <a:p>
            <a:r>
              <a:rPr lang="en-IN" dirty="0"/>
              <a:t>RESOURCE BASED VIEW</a:t>
            </a:r>
          </a:p>
        </p:txBody>
      </p:sp>
      <p:sp>
        <p:nvSpPr>
          <p:cNvPr id="3" name="Text Placeholder 2">
            <a:extLst>
              <a:ext uri="{FF2B5EF4-FFF2-40B4-BE49-F238E27FC236}">
                <a16:creationId xmlns:a16="http://schemas.microsoft.com/office/drawing/2014/main" id="{E4934385-ECE6-8C7B-443F-9AF5B2678651}"/>
              </a:ext>
            </a:extLst>
          </p:cNvPr>
          <p:cNvSpPr>
            <a:spLocks noGrp="1"/>
          </p:cNvSpPr>
          <p:nvPr>
            <p:ph type="body" idx="1"/>
          </p:nvPr>
        </p:nvSpPr>
        <p:spPr>
          <a:xfrm>
            <a:off x="0" y="1481668"/>
            <a:ext cx="3659399" cy="617934"/>
          </a:xfrm>
        </p:spPr>
        <p:txBody>
          <a:bodyPr/>
          <a:lstStyle/>
          <a:p>
            <a:pPr algn="ctr"/>
            <a:r>
              <a:rPr lang="en-IN" dirty="0"/>
              <a:t>JLP</a:t>
            </a:r>
          </a:p>
        </p:txBody>
      </p:sp>
      <p:sp>
        <p:nvSpPr>
          <p:cNvPr id="4" name="Content Placeholder 3">
            <a:extLst>
              <a:ext uri="{FF2B5EF4-FFF2-40B4-BE49-F238E27FC236}">
                <a16:creationId xmlns:a16="http://schemas.microsoft.com/office/drawing/2014/main" id="{03DDF8C9-847B-4F55-65AD-54D8A27DFD14}"/>
              </a:ext>
            </a:extLst>
          </p:cNvPr>
          <p:cNvSpPr>
            <a:spLocks noGrp="1"/>
          </p:cNvSpPr>
          <p:nvPr>
            <p:ph sz="half" idx="2"/>
          </p:nvPr>
        </p:nvSpPr>
        <p:spPr>
          <a:xfrm>
            <a:off x="394807" y="2188748"/>
            <a:ext cx="3816812" cy="4270900"/>
          </a:xfrm>
        </p:spPr>
        <p:txBody>
          <a:bodyPr>
            <a:normAutofit/>
          </a:bodyPr>
          <a:lstStyle/>
          <a:p>
            <a:r>
              <a:rPr lang="en-IN" dirty="0">
                <a:latin typeface="Roboto" panose="02000000000000000000" pitchFamily="2" charset="0"/>
                <a:ea typeface="Roboto" panose="02000000000000000000" pitchFamily="2" charset="0"/>
                <a:cs typeface="Roboto" panose="02000000000000000000" pitchFamily="2" charset="0"/>
              </a:rPr>
              <a:t>Human resources</a:t>
            </a:r>
          </a:p>
          <a:p>
            <a:r>
              <a:rPr lang="en-IN" dirty="0">
                <a:latin typeface="Roboto" panose="02000000000000000000" pitchFamily="2" charset="0"/>
                <a:ea typeface="Roboto" panose="02000000000000000000" pitchFamily="2" charset="0"/>
                <a:cs typeface="Roboto" panose="02000000000000000000" pitchFamily="2" charset="0"/>
              </a:rPr>
              <a:t>Physical assets</a:t>
            </a:r>
          </a:p>
          <a:p>
            <a:r>
              <a:rPr lang="en-IN" dirty="0">
                <a:latin typeface="Roboto" panose="02000000000000000000" pitchFamily="2" charset="0"/>
                <a:ea typeface="Roboto" panose="02000000000000000000" pitchFamily="2" charset="0"/>
                <a:cs typeface="Roboto" panose="02000000000000000000" pitchFamily="2" charset="0"/>
              </a:rPr>
              <a:t>Organisational resources</a:t>
            </a:r>
          </a:p>
          <a:p>
            <a:r>
              <a:rPr lang="en-IN" dirty="0">
                <a:latin typeface="Roboto" panose="02000000000000000000" pitchFamily="2" charset="0"/>
                <a:ea typeface="Roboto" panose="02000000000000000000" pitchFamily="2" charset="0"/>
                <a:cs typeface="Roboto" panose="02000000000000000000" pitchFamily="2" charset="0"/>
              </a:rPr>
              <a:t>Customer experience</a:t>
            </a:r>
          </a:p>
          <a:p>
            <a:r>
              <a:rPr lang="en-IN" dirty="0">
                <a:latin typeface="Roboto" panose="02000000000000000000" pitchFamily="2" charset="0"/>
                <a:ea typeface="Roboto" panose="02000000000000000000" pitchFamily="2" charset="0"/>
                <a:cs typeface="Roboto" panose="02000000000000000000" pitchFamily="2" charset="0"/>
              </a:rPr>
              <a:t>Innovation and adaptability</a:t>
            </a:r>
          </a:p>
          <a:p>
            <a:r>
              <a:rPr lang="en-IN" dirty="0">
                <a:latin typeface="Roboto" panose="02000000000000000000" pitchFamily="2" charset="0"/>
                <a:ea typeface="Roboto" panose="02000000000000000000" pitchFamily="2" charset="0"/>
                <a:cs typeface="Roboto" panose="02000000000000000000" pitchFamily="2" charset="0"/>
              </a:rPr>
              <a:t>Supply chain administration</a:t>
            </a:r>
          </a:p>
        </p:txBody>
      </p:sp>
      <p:sp>
        <p:nvSpPr>
          <p:cNvPr id="5" name="Text Placeholder 4">
            <a:extLst>
              <a:ext uri="{FF2B5EF4-FFF2-40B4-BE49-F238E27FC236}">
                <a16:creationId xmlns:a16="http://schemas.microsoft.com/office/drawing/2014/main" id="{E3164B37-4463-9AD0-776A-10660AE74155}"/>
              </a:ext>
            </a:extLst>
          </p:cNvPr>
          <p:cNvSpPr>
            <a:spLocks noGrp="1"/>
          </p:cNvSpPr>
          <p:nvPr>
            <p:ph type="body" sz="quarter" idx="3"/>
          </p:nvPr>
        </p:nvSpPr>
        <p:spPr>
          <a:xfrm>
            <a:off x="4362824" y="1432668"/>
            <a:ext cx="3649166" cy="617934"/>
          </a:xfrm>
        </p:spPr>
        <p:txBody>
          <a:bodyPr/>
          <a:lstStyle/>
          <a:p>
            <a:pPr algn="ctr"/>
            <a:r>
              <a:rPr lang="en-IN" dirty="0"/>
              <a:t>HMRC</a:t>
            </a:r>
          </a:p>
        </p:txBody>
      </p:sp>
      <p:sp>
        <p:nvSpPr>
          <p:cNvPr id="6" name="Content Placeholder 5">
            <a:extLst>
              <a:ext uri="{FF2B5EF4-FFF2-40B4-BE49-F238E27FC236}">
                <a16:creationId xmlns:a16="http://schemas.microsoft.com/office/drawing/2014/main" id="{84B5C6CF-22D2-E874-FBD0-C47BA4814E6C}"/>
              </a:ext>
            </a:extLst>
          </p:cNvPr>
          <p:cNvSpPr>
            <a:spLocks noGrp="1"/>
          </p:cNvSpPr>
          <p:nvPr>
            <p:ph sz="quarter" idx="4"/>
          </p:nvPr>
        </p:nvSpPr>
        <p:spPr>
          <a:xfrm>
            <a:off x="4534946" y="2188746"/>
            <a:ext cx="4096587" cy="4270899"/>
          </a:xfrm>
        </p:spPr>
        <p:txBody>
          <a:bodyPr>
            <a:noAutofit/>
          </a:bodyPr>
          <a:lstStyle/>
          <a:p>
            <a:r>
              <a:rPr lang="en-IN" dirty="0">
                <a:effectLst/>
                <a:latin typeface="Roboto" panose="02000000000000000000" pitchFamily="2" charset="0"/>
                <a:ea typeface="Roboto" panose="02000000000000000000" pitchFamily="2" charset="0"/>
                <a:cs typeface="Roboto" panose="02000000000000000000" pitchFamily="2" charset="0"/>
              </a:rPr>
              <a:t>Human Resources</a:t>
            </a:r>
          </a:p>
          <a:p>
            <a:r>
              <a:rPr lang="en-IN" dirty="0">
                <a:effectLst/>
                <a:latin typeface="Roboto" panose="02000000000000000000" pitchFamily="2" charset="0"/>
                <a:ea typeface="Roboto" panose="02000000000000000000" pitchFamily="2" charset="0"/>
                <a:cs typeface="Roboto" panose="02000000000000000000" pitchFamily="2" charset="0"/>
              </a:rPr>
              <a:t>Information Systems and Technology</a:t>
            </a:r>
          </a:p>
          <a:p>
            <a:r>
              <a:rPr lang="en-IN" dirty="0">
                <a:effectLst/>
                <a:latin typeface="Roboto" panose="02000000000000000000" pitchFamily="2" charset="0"/>
                <a:ea typeface="Roboto" panose="02000000000000000000" pitchFamily="2" charset="0"/>
                <a:cs typeface="Roboto" panose="02000000000000000000" pitchFamily="2" charset="0"/>
              </a:rPr>
              <a:t>Regulatory and Legal Framework</a:t>
            </a:r>
          </a:p>
          <a:p>
            <a:r>
              <a:rPr lang="en-IN" dirty="0">
                <a:effectLst/>
                <a:latin typeface="Roboto" panose="02000000000000000000" pitchFamily="2" charset="0"/>
                <a:ea typeface="Roboto" panose="02000000000000000000" pitchFamily="2" charset="0"/>
                <a:cs typeface="Roboto" panose="02000000000000000000" pitchFamily="2" charset="0"/>
              </a:rPr>
              <a:t>Collaborations and Partnerships</a:t>
            </a:r>
          </a:p>
          <a:p>
            <a:r>
              <a:rPr lang="en-IN" dirty="0">
                <a:effectLst/>
                <a:latin typeface="Roboto" panose="02000000000000000000" pitchFamily="2" charset="0"/>
                <a:ea typeface="Roboto" panose="02000000000000000000" pitchFamily="2" charset="0"/>
                <a:cs typeface="Roboto" panose="02000000000000000000" pitchFamily="2" charset="0"/>
              </a:rPr>
              <a:t>Tax Knowledge and Expertise</a:t>
            </a:r>
            <a:endParaRPr lang="en-IN" sz="1500" dirty="0"/>
          </a:p>
        </p:txBody>
      </p:sp>
    </p:spTree>
    <p:extLst>
      <p:ext uri="{BB962C8B-B14F-4D97-AF65-F5344CB8AC3E}">
        <p14:creationId xmlns:p14="http://schemas.microsoft.com/office/powerpoint/2010/main" val="5120703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randombar(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additive="base">
                                        <p:cTn id="12"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42" presetClass="entr" presetSubtype="0" fill="hold" grpId="0" nodeType="clickEffect">
                                  <p:stCondLst>
                                    <p:cond delay="0"/>
                                  </p:stCondLst>
                                  <p:childTnLst>
                                    <p:set>
                                      <p:cBhvr>
                                        <p:cTn id="17" dur="1" fill="hold">
                                          <p:stCondLst>
                                            <p:cond delay="0"/>
                                          </p:stCondLst>
                                        </p:cTn>
                                        <p:tgtEl>
                                          <p:spTgt spid="4">
                                            <p:txEl>
                                              <p:pRg st="0" end="0"/>
                                            </p:txEl>
                                          </p:spTgt>
                                        </p:tgtEl>
                                        <p:attrNameLst>
                                          <p:attrName>style.visibility</p:attrName>
                                        </p:attrNameLst>
                                      </p:cBhvr>
                                      <p:to>
                                        <p:strVal val="visible"/>
                                      </p:to>
                                    </p:set>
                                    <p:animEffect transition="in" filter="fade">
                                      <p:cBhvr>
                                        <p:cTn id="18" dur="1000"/>
                                        <p:tgtEl>
                                          <p:spTgt spid="4">
                                            <p:txEl>
                                              <p:pRg st="0" end="0"/>
                                            </p:txEl>
                                          </p:spTgt>
                                        </p:tgtEl>
                                      </p:cBhvr>
                                    </p:animEffect>
                                    <p:anim calcmode="lin" valueType="num">
                                      <p:cBhvr>
                                        <p:cTn id="19"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20"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grpId="0" nodeType="clickEffect">
                                  <p:stCondLst>
                                    <p:cond delay="0"/>
                                  </p:stCondLst>
                                  <p:childTnLst>
                                    <p:set>
                                      <p:cBhvr>
                                        <p:cTn id="24" dur="1" fill="hold">
                                          <p:stCondLst>
                                            <p:cond delay="0"/>
                                          </p:stCondLst>
                                        </p:cTn>
                                        <p:tgtEl>
                                          <p:spTgt spid="4">
                                            <p:txEl>
                                              <p:pRg st="1" end="1"/>
                                            </p:txEl>
                                          </p:spTgt>
                                        </p:tgtEl>
                                        <p:attrNameLst>
                                          <p:attrName>style.visibility</p:attrName>
                                        </p:attrNameLst>
                                      </p:cBhvr>
                                      <p:to>
                                        <p:strVal val="visible"/>
                                      </p:to>
                                    </p:set>
                                    <p:animEffect transition="in" filter="fade">
                                      <p:cBhvr>
                                        <p:cTn id="25" dur="1000"/>
                                        <p:tgtEl>
                                          <p:spTgt spid="4">
                                            <p:txEl>
                                              <p:pRg st="1" end="1"/>
                                            </p:txEl>
                                          </p:spTgt>
                                        </p:tgtEl>
                                      </p:cBhvr>
                                    </p:animEffect>
                                    <p:anim calcmode="lin" valueType="num">
                                      <p:cBhvr>
                                        <p:cTn id="26"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27"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42" presetClass="entr" presetSubtype="0" fill="hold" grpId="0" nodeType="clickEffect">
                                  <p:stCondLst>
                                    <p:cond delay="0"/>
                                  </p:stCondLst>
                                  <p:childTnLst>
                                    <p:set>
                                      <p:cBhvr>
                                        <p:cTn id="31" dur="1" fill="hold">
                                          <p:stCondLst>
                                            <p:cond delay="0"/>
                                          </p:stCondLst>
                                        </p:cTn>
                                        <p:tgtEl>
                                          <p:spTgt spid="4">
                                            <p:txEl>
                                              <p:pRg st="2" end="2"/>
                                            </p:txEl>
                                          </p:spTgt>
                                        </p:tgtEl>
                                        <p:attrNameLst>
                                          <p:attrName>style.visibility</p:attrName>
                                        </p:attrNameLst>
                                      </p:cBhvr>
                                      <p:to>
                                        <p:strVal val="visible"/>
                                      </p:to>
                                    </p:set>
                                    <p:animEffect transition="in" filter="fade">
                                      <p:cBhvr>
                                        <p:cTn id="32" dur="1000"/>
                                        <p:tgtEl>
                                          <p:spTgt spid="4">
                                            <p:txEl>
                                              <p:pRg st="2" end="2"/>
                                            </p:txEl>
                                          </p:spTgt>
                                        </p:tgtEl>
                                      </p:cBhvr>
                                    </p:animEffect>
                                    <p:anim calcmode="lin" valueType="num">
                                      <p:cBhvr>
                                        <p:cTn id="33"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34"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42" presetClass="entr" presetSubtype="0" fill="hold" grpId="0" nodeType="clickEffect">
                                  <p:stCondLst>
                                    <p:cond delay="0"/>
                                  </p:stCondLst>
                                  <p:childTnLst>
                                    <p:set>
                                      <p:cBhvr>
                                        <p:cTn id="38" dur="1" fill="hold">
                                          <p:stCondLst>
                                            <p:cond delay="0"/>
                                          </p:stCondLst>
                                        </p:cTn>
                                        <p:tgtEl>
                                          <p:spTgt spid="4">
                                            <p:txEl>
                                              <p:pRg st="3" end="3"/>
                                            </p:txEl>
                                          </p:spTgt>
                                        </p:tgtEl>
                                        <p:attrNameLst>
                                          <p:attrName>style.visibility</p:attrName>
                                        </p:attrNameLst>
                                      </p:cBhvr>
                                      <p:to>
                                        <p:strVal val="visible"/>
                                      </p:to>
                                    </p:set>
                                    <p:animEffect transition="in" filter="fade">
                                      <p:cBhvr>
                                        <p:cTn id="39" dur="1000"/>
                                        <p:tgtEl>
                                          <p:spTgt spid="4">
                                            <p:txEl>
                                              <p:pRg st="3" end="3"/>
                                            </p:txEl>
                                          </p:spTgt>
                                        </p:tgtEl>
                                      </p:cBhvr>
                                    </p:animEffect>
                                    <p:anim calcmode="lin" valueType="num">
                                      <p:cBhvr>
                                        <p:cTn id="40"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41"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42" fill="hold">
                      <p:stCondLst>
                        <p:cond delay="indefinite"/>
                      </p:stCondLst>
                      <p:childTnLst>
                        <p:par>
                          <p:cTn id="43" fill="hold">
                            <p:stCondLst>
                              <p:cond delay="0"/>
                            </p:stCondLst>
                            <p:childTnLst>
                              <p:par>
                                <p:cTn id="44" presetID="42" presetClass="entr" presetSubtype="0" fill="hold" grpId="0" nodeType="clickEffect">
                                  <p:stCondLst>
                                    <p:cond delay="0"/>
                                  </p:stCondLst>
                                  <p:childTnLst>
                                    <p:set>
                                      <p:cBhvr>
                                        <p:cTn id="45" dur="1" fill="hold">
                                          <p:stCondLst>
                                            <p:cond delay="0"/>
                                          </p:stCondLst>
                                        </p:cTn>
                                        <p:tgtEl>
                                          <p:spTgt spid="4">
                                            <p:txEl>
                                              <p:pRg st="4" end="4"/>
                                            </p:txEl>
                                          </p:spTgt>
                                        </p:tgtEl>
                                        <p:attrNameLst>
                                          <p:attrName>style.visibility</p:attrName>
                                        </p:attrNameLst>
                                      </p:cBhvr>
                                      <p:to>
                                        <p:strVal val="visible"/>
                                      </p:to>
                                    </p:set>
                                    <p:animEffect transition="in" filter="fade">
                                      <p:cBhvr>
                                        <p:cTn id="46" dur="1000"/>
                                        <p:tgtEl>
                                          <p:spTgt spid="4">
                                            <p:txEl>
                                              <p:pRg st="4" end="4"/>
                                            </p:txEl>
                                          </p:spTgt>
                                        </p:tgtEl>
                                      </p:cBhvr>
                                    </p:animEffect>
                                    <p:anim calcmode="lin" valueType="num">
                                      <p:cBhvr>
                                        <p:cTn id="47"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48"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42" presetClass="entr" presetSubtype="0" fill="hold" grpId="0" nodeType="clickEffect">
                                  <p:stCondLst>
                                    <p:cond delay="0"/>
                                  </p:stCondLst>
                                  <p:childTnLst>
                                    <p:set>
                                      <p:cBhvr>
                                        <p:cTn id="52" dur="1" fill="hold">
                                          <p:stCondLst>
                                            <p:cond delay="0"/>
                                          </p:stCondLst>
                                        </p:cTn>
                                        <p:tgtEl>
                                          <p:spTgt spid="4">
                                            <p:txEl>
                                              <p:pRg st="5" end="5"/>
                                            </p:txEl>
                                          </p:spTgt>
                                        </p:tgtEl>
                                        <p:attrNameLst>
                                          <p:attrName>style.visibility</p:attrName>
                                        </p:attrNameLst>
                                      </p:cBhvr>
                                      <p:to>
                                        <p:strVal val="visible"/>
                                      </p:to>
                                    </p:set>
                                    <p:animEffect transition="in" filter="fade">
                                      <p:cBhvr>
                                        <p:cTn id="53" dur="1000"/>
                                        <p:tgtEl>
                                          <p:spTgt spid="4">
                                            <p:txEl>
                                              <p:pRg st="5" end="5"/>
                                            </p:txEl>
                                          </p:spTgt>
                                        </p:tgtEl>
                                      </p:cBhvr>
                                    </p:animEffect>
                                    <p:anim calcmode="lin" valueType="num">
                                      <p:cBhvr>
                                        <p:cTn id="54" dur="1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55" dur="1000" fill="hold"/>
                                        <p:tgtEl>
                                          <p:spTgt spid="4">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56" fill="hold">
                      <p:stCondLst>
                        <p:cond delay="indefinite"/>
                      </p:stCondLst>
                      <p:childTnLst>
                        <p:par>
                          <p:cTn id="57" fill="hold">
                            <p:stCondLst>
                              <p:cond delay="0"/>
                            </p:stCondLst>
                            <p:childTnLst>
                              <p:par>
                                <p:cTn id="58" presetID="2" presetClass="entr" presetSubtype="4" fill="hold" nodeType="clickEffect">
                                  <p:stCondLst>
                                    <p:cond delay="0"/>
                                  </p:stCondLst>
                                  <p:childTnLst>
                                    <p:set>
                                      <p:cBhvr>
                                        <p:cTn id="59" dur="1" fill="hold">
                                          <p:stCondLst>
                                            <p:cond delay="0"/>
                                          </p:stCondLst>
                                        </p:cTn>
                                        <p:tgtEl>
                                          <p:spTgt spid="5">
                                            <p:txEl>
                                              <p:pRg st="0" end="0"/>
                                            </p:txEl>
                                          </p:spTgt>
                                        </p:tgtEl>
                                        <p:attrNameLst>
                                          <p:attrName>style.visibility</p:attrName>
                                        </p:attrNameLst>
                                      </p:cBhvr>
                                      <p:to>
                                        <p:strVal val="visible"/>
                                      </p:to>
                                    </p:set>
                                    <p:anim calcmode="lin" valueType="num">
                                      <p:cBhvr additive="base">
                                        <p:cTn id="60"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61"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62" fill="hold">
                      <p:stCondLst>
                        <p:cond delay="indefinite"/>
                      </p:stCondLst>
                      <p:childTnLst>
                        <p:par>
                          <p:cTn id="63" fill="hold">
                            <p:stCondLst>
                              <p:cond delay="0"/>
                            </p:stCondLst>
                            <p:childTnLst>
                              <p:par>
                                <p:cTn id="64" presetID="42" presetClass="entr" presetSubtype="0" fill="hold" grpId="0" nodeType="clickEffect">
                                  <p:stCondLst>
                                    <p:cond delay="0"/>
                                  </p:stCondLst>
                                  <p:childTnLst>
                                    <p:set>
                                      <p:cBhvr>
                                        <p:cTn id="65" dur="1" fill="hold">
                                          <p:stCondLst>
                                            <p:cond delay="0"/>
                                          </p:stCondLst>
                                        </p:cTn>
                                        <p:tgtEl>
                                          <p:spTgt spid="6">
                                            <p:txEl>
                                              <p:pRg st="0" end="0"/>
                                            </p:txEl>
                                          </p:spTgt>
                                        </p:tgtEl>
                                        <p:attrNameLst>
                                          <p:attrName>style.visibility</p:attrName>
                                        </p:attrNameLst>
                                      </p:cBhvr>
                                      <p:to>
                                        <p:strVal val="visible"/>
                                      </p:to>
                                    </p:set>
                                    <p:animEffect transition="in" filter="fade">
                                      <p:cBhvr>
                                        <p:cTn id="66" dur="1000"/>
                                        <p:tgtEl>
                                          <p:spTgt spid="6">
                                            <p:txEl>
                                              <p:pRg st="0" end="0"/>
                                            </p:txEl>
                                          </p:spTgt>
                                        </p:tgtEl>
                                      </p:cBhvr>
                                    </p:animEffect>
                                    <p:anim calcmode="lin" valueType="num">
                                      <p:cBhvr>
                                        <p:cTn id="67"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68"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42" presetClass="entr" presetSubtype="0" fill="hold" grpId="0" nodeType="clickEffect">
                                  <p:stCondLst>
                                    <p:cond delay="0"/>
                                  </p:stCondLst>
                                  <p:childTnLst>
                                    <p:set>
                                      <p:cBhvr>
                                        <p:cTn id="72" dur="1" fill="hold">
                                          <p:stCondLst>
                                            <p:cond delay="0"/>
                                          </p:stCondLst>
                                        </p:cTn>
                                        <p:tgtEl>
                                          <p:spTgt spid="6">
                                            <p:txEl>
                                              <p:pRg st="1" end="1"/>
                                            </p:txEl>
                                          </p:spTgt>
                                        </p:tgtEl>
                                        <p:attrNameLst>
                                          <p:attrName>style.visibility</p:attrName>
                                        </p:attrNameLst>
                                      </p:cBhvr>
                                      <p:to>
                                        <p:strVal val="visible"/>
                                      </p:to>
                                    </p:set>
                                    <p:animEffect transition="in" filter="fade">
                                      <p:cBhvr>
                                        <p:cTn id="73" dur="1000"/>
                                        <p:tgtEl>
                                          <p:spTgt spid="6">
                                            <p:txEl>
                                              <p:pRg st="1" end="1"/>
                                            </p:txEl>
                                          </p:spTgt>
                                        </p:tgtEl>
                                      </p:cBhvr>
                                    </p:animEffect>
                                    <p:anim calcmode="lin" valueType="num">
                                      <p:cBhvr>
                                        <p:cTn id="74"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75"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76" fill="hold">
                      <p:stCondLst>
                        <p:cond delay="indefinite"/>
                      </p:stCondLst>
                      <p:childTnLst>
                        <p:par>
                          <p:cTn id="77" fill="hold">
                            <p:stCondLst>
                              <p:cond delay="0"/>
                            </p:stCondLst>
                            <p:childTnLst>
                              <p:par>
                                <p:cTn id="78" presetID="42" presetClass="entr" presetSubtype="0" fill="hold" grpId="0" nodeType="clickEffect">
                                  <p:stCondLst>
                                    <p:cond delay="0"/>
                                  </p:stCondLst>
                                  <p:childTnLst>
                                    <p:set>
                                      <p:cBhvr>
                                        <p:cTn id="79" dur="1" fill="hold">
                                          <p:stCondLst>
                                            <p:cond delay="0"/>
                                          </p:stCondLst>
                                        </p:cTn>
                                        <p:tgtEl>
                                          <p:spTgt spid="6">
                                            <p:txEl>
                                              <p:pRg st="2" end="2"/>
                                            </p:txEl>
                                          </p:spTgt>
                                        </p:tgtEl>
                                        <p:attrNameLst>
                                          <p:attrName>style.visibility</p:attrName>
                                        </p:attrNameLst>
                                      </p:cBhvr>
                                      <p:to>
                                        <p:strVal val="visible"/>
                                      </p:to>
                                    </p:set>
                                    <p:animEffect transition="in" filter="fade">
                                      <p:cBhvr>
                                        <p:cTn id="80" dur="1000"/>
                                        <p:tgtEl>
                                          <p:spTgt spid="6">
                                            <p:txEl>
                                              <p:pRg st="2" end="2"/>
                                            </p:txEl>
                                          </p:spTgt>
                                        </p:tgtEl>
                                      </p:cBhvr>
                                    </p:animEffect>
                                    <p:anim calcmode="lin" valueType="num">
                                      <p:cBhvr>
                                        <p:cTn id="81"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82"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83" fill="hold">
                      <p:stCondLst>
                        <p:cond delay="indefinite"/>
                      </p:stCondLst>
                      <p:childTnLst>
                        <p:par>
                          <p:cTn id="84" fill="hold">
                            <p:stCondLst>
                              <p:cond delay="0"/>
                            </p:stCondLst>
                            <p:childTnLst>
                              <p:par>
                                <p:cTn id="85" presetID="42" presetClass="entr" presetSubtype="0" fill="hold" grpId="0" nodeType="clickEffect">
                                  <p:stCondLst>
                                    <p:cond delay="0"/>
                                  </p:stCondLst>
                                  <p:childTnLst>
                                    <p:set>
                                      <p:cBhvr>
                                        <p:cTn id="86" dur="1" fill="hold">
                                          <p:stCondLst>
                                            <p:cond delay="0"/>
                                          </p:stCondLst>
                                        </p:cTn>
                                        <p:tgtEl>
                                          <p:spTgt spid="6">
                                            <p:txEl>
                                              <p:pRg st="3" end="3"/>
                                            </p:txEl>
                                          </p:spTgt>
                                        </p:tgtEl>
                                        <p:attrNameLst>
                                          <p:attrName>style.visibility</p:attrName>
                                        </p:attrNameLst>
                                      </p:cBhvr>
                                      <p:to>
                                        <p:strVal val="visible"/>
                                      </p:to>
                                    </p:set>
                                    <p:animEffect transition="in" filter="fade">
                                      <p:cBhvr>
                                        <p:cTn id="87" dur="1000"/>
                                        <p:tgtEl>
                                          <p:spTgt spid="6">
                                            <p:txEl>
                                              <p:pRg st="3" end="3"/>
                                            </p:txEl>
                                          </p:spTgt>
                                        </p:tgtEl>
                                      </p:cBhvr>
                                    </p:animEffect>
                                    <p:anim calcmode="lin" valueType="num">
                                      <p:cBhvr>
                                        <p:cTn id="88"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89" dur="1000" fill="hold"/>
                                        <p:tgtEl>
                                          <p:spTgt spid="6">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90" fill="hold">
                      <p:stCondLst>
                        <p:cond delay="indefinite"/>
                      </p:stCondLst>
                      <p:childTnLst>
                        <p:par>
                          <p:cTn id="91" fill="hold">
                            <p:stCondLst>
                              <p:cond delay="0"/>
                            </p:stCondLst>
                            <p:childTnLst>
                              <p:par>
                                <p:cTn id="92" presetID="42" presetClass="entr" presetSubtype="0" fill="hold" grpId="0" nodeType="clickEffect">
                                  <p:stCondLst>
                                    <p:cond delay="0"/>
                                  </p:stCondLst>
                                  <p:childTnLst>
                                    <p:set>
                                      <p:cBhvr>
                                        <p:cTn id="93" dur="1" fill="hold">
                                          <p:stCondLst>
                                            <p:cond delay="0"/>
                                          </p:stCondLst>
                                        </p:cTn>
                                        <p:tgtEl>
                                          <p:spTgt spid="6">
                                            <p:txEl>
                                              <p:pRg st="4" end="4"/>
                                            </p:txEl>
                                          </p:spTgt>
                                        </p:tgtEl>
                                        <p:attrNameLst>
                                          <p:attrName>style.visibility</p:attrName>
                                        </p:attrNameLst>
                                      </p:cBhvr>
                                      <p:to>
                                        <p:strVal val="visible"/>
                                      </p:to>
                                    </p:set>
                                    <p:animEffect transition="in" filter="fade">
                                      <p:cBhvr>
                                        <p:cTn id="94" dur="1000"/>
                                        <p:tgtEl>
                                          <p:spTgt spid="6">
                                            <p:txEl>
                                              <p:pRg st="4" end="4"/>
                                            </p:txEl>
                                          </p:spTgt>
                                        </p:tgtEl>
                                      </p:cBhvr>
                                    </p:animEffect>
                                    <p:anim calcmode="lin" valueType="num">
                                      <p:cBhvr>
                                        <p:cTn id="95" dur="1000" fill="hold"/>
                                        <p:tgtEl>
                                          <p:spTgt spid="6">
                                            <p:txEl>
                                              <p:pRg st="4" end="4"/>
                                            </p:txEl>
                                          </p:spTgt>
                                        </p:tgtEl>
                                        <p:attrNameLst>
                                          <p:attrName>ppt_x</p:attrName>
                                        </p:attrNameLst>
                                      </p:cBhvr>
                                      <p:tavLst>
                                        <p:tav tm="0">
                                          <p:val>
                                            <p:strVal val="#ppt_x"/>
                                          </p:val>
                                        </p:tav>
                                        <p:tav tm="100000">
                                          <p:val>
                                            <p:strVal val="#ppt_x"/>
                                          </p:val>
                                        </p:tav>
                                      </p:tavLst>
                                    </p:anim>
                                    <p:anim calcmode="lin" valueType="num">
                                      <p:cBhvr>
                                        <p:cTn id="96" dur="1000" fill="hold"/>
                                        <p:tgtEl>
                                          <p:spTgt spid="6">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build="p"/>
      <p:bldP spid="6"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18000"/>
                <a:satMod val="160000"/>
                <a:lumMod val="28000"/>
              </a:schemeClr>
              <a:schemeClr val="bg2">
                <a:tint val="95000"/>
                <a:satMod val="160000"/>
                <a:lumMod val="116000"/>
              </a:schemeClr>
            </a:duotone>
            <a:extLst>
              <a:ext uri="{BEBA8EAE-BF5A-486C-A8C5-ECC9F3942E4B}">
                <a14:imgProps xmlns:a14="http://schemas.microsoft.com/office/drawing/2010/main">
                  <a14:imgLayer r:embed="rId3">
                    <a14:imgEffect>
                      <a14:saturation sat="97000"/>
                    </a14:imgEffect>
                  </a14:imgLayer>
                </a14:imgProps>
              </a:ext>
            </a:extLst>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E51357-9047-792F-356C-7500D7B12569}"/>
              </a:ext>
            </a:extLst>
          </p:cNvPr>
          <p:cNvSpPr>
            <a:spLocks noGrp="1"/>
          </p:cNvSpPr>
          <p:nvPr>
            <p:ph type="title"/>
          </p:nvPr>
        </p:nvSpPr>
        <p:spPr>
          <a:xfrm>
            <a:off x="2156771" y="348501"/>
            <a:ext cx="5238815" cy="1017498"/>
          </a:xfrm>
        </p:spPr>
        <p:txBody>
          <a:bodyPr>
            <a:normAutofit fontScale="90000"/>
          </a:bodyPr>
          <a:lstStyle/>
          <a:p>
            <a:r>
              <a:rPr lang="en-IN" dirty="0"/>
              <a:t>FUNCTIONAL CULTURE</a:t>
            </a:r>
          </a:p>
        </p:txBody>
      </p:sp>
      <p:sp>
        <p:nvSpPr>
          <p:cNvPr id="5" name="Text Placeholder 4">
            <a:extLst>
              <a:ext uri="{FF2B5EF4-FFF2-40B4-BE49-F238E27FC236}">
                <a16:creationId xmlns:a16="http://schemas.microsoft.com/office/drawing/2014/main" id="{7FEBD287-EF95-19A1-4E30-0C9FB874041E}"/>
              </a:ext>
            </a:extLst>
          </p:cNvPr>
          <p:cNvSpPr>
            <a:spLocks noGrp="1"/>
          </p:cNvSpPr>
          <p:nvPr>
            <p:ph type="body" idx="1"/>
          </p:nvPr>
        </p:nvSpPr>
        <p:spPr>
          <a:xfrm>
            <a:off x="319439" y="1365999"/>
            <a:ext cx="3659399" cy="617934"/>
          </a:xfrm>
        </p:spPr>
        <p:txBody>
          <a:bodyPr/>
          <a:lstStyle/>
          <a:p>
            <a:pPr algn="ctr"/>
            <a:r>
              <a:rPr lang="en-IN" dirty="0"/>
              <a:t>JLP</a:t>
            </a:r>
          </a:p>
        </p:txBody>
      </p:sp>
      <p:sp>
        <p:nvSpPr>
          <p:cNvPr id="6" name="Content Placeholder 5">
            <a:extLst>
              <a:ext uri="{FF2B5EF4-FFF2-40B4-BE49-F238E27FC236}">
                <a16:creationId xmlns:a16="http://schemas.microsoft.com/office/drawing/2014/main" id="{94C566E5-4449-4DF0-7A09-C132BB7AD2CA}"/>
              </a:ext>
            </a:extLst>
          </p:cNvPr>
          <p:cNvSpPr>
            <a:spLocks noGrp="1"/>
          </p:cNvSpPr>
          <p:nvPr>
            <p:ph sz="half" idx="2"/>
          </p:nvPr>
        </p:nvSpPr>
        <p:spPr>
          <a:xfrm>
            <a:off x="161365" y="2274311"/>
            <a:ext cx="4410635" cy="3586518"/>
          </a:xfrm>
        </p:spPr>
        <p:txBody>
          <a:bodyPr>
            <a:normAutofit/>
          </a:bodyPr>
          <a:lstStyle/>
          <a:p>
            <a:r>
              <a:rPr lang="en-IN" dirty="0">
                <a:latin typeface="Roboto" panose="02000000000000000000"/>
              </a:rPr>
              <a:t>Collaborative culture</a:t>
            </a:r>
          </a:p>
          <a:p>
            <a:r>
              <a:rPr lang="en-IN" dirty="0">
                <a:latin typeface="Roboto" panose="02000000000000000000"/>
              </a:rPr>
              <a:t>Empowered employees</a:t>
            </a:r>
          </a:p>
          <a:p>
            <a:r>
              <a:rPr lang="en-IN" dirty="0">
                <a:latin typeface="Roboto" panose="02000000000000000000"/>
              </a:rPr>
              <a:t>Customer focus</a:t>
            </a:r>
          </a:p>
          <a:p>
            <a:r>
              <a:rPr lang="en-IN" dirty="0">
                <a:latin typeface="Roboto" panose="02000000000000000000"/>
              </a:rPr>
              <a:t>Sustainable strategies</a:t>
            </a:r>
          </a:p>
          <a:p>
            <a:r>
              <a:rPr lang="en-IN" dirty="0">
                <a:latin typeface="Roboto" panose="02000000000000000000"/>
              </a:rPr>
              <a:t>Core values</a:t>
            </a:r>
          </a:p>
          <a:p>
            <a:r>
              <a:rPr lang="en-IN" dirty="0">
                <a:latin typeface="Roboto" panose="02000000000000000000"/>
              </a:rPr>
              <a:t>Innovation and flexibility</a:t>
            </a:r>
          </a:p>
        </p:txBody>
      </p:sp>
      <p:sp>
        <p:nvSpPr>
          <p:cNvPr id="7" name="Text Placeholder 6">
            <a:extLst>
              <a:ext uri="{FF2B5EF4-FFF2-40B4-BE49-F238E27FC236}">
                <a16:creationId xmlns:a16="http://schemas.microsoft.com/office/drawing/2014/main" id="{9C9D85F6-81FD-DDFB-7A4F-41FBCDB7826F}"/>
              </a:ext>
            </a:extLst>
          </p:cNvPr>
          <p:cNvSpPr>
            <a:spLocks noGrp="1"/>
          </p:cNvSpPr>
          <p:nvPr>
            <p:ph type="body" sz="quarter" idx="3"/>
          </p:nvPr>
        </p:nvSpPr>
        <p:spPr>
          <a:xfrm>
            <a:off x="5165164" y="1354189"/>
            <a:ext cx="3186135" cy="617934"/>
          </a:xfrm>
        </p:spPr>
        <p:txBody>
          <a:bodyPr/>
          <a:lstStyle/>
          <a:p>
            <a:pPr algn="ctr"/>
            <a:r>
              <a:rPr lang="en-IN" dirty="0"/>
              <a:t>HMRC</a:t>
            </a:r>
          </a:p>
        </p:txBody>
      </p:sp>
      <p:sp>
        <p:nvSpPr>
          <p:cNvPr id="8" name="Content Placeholder 7">
            <a:extLst>
              <a:ext uri="{FF2B5EF4-FFF2-40B4-BE49-F238E27FC236}">
                <a16:creationId xmlns:a16="http://schemas.microsoft.com/office/drawing/2014/main" id="{1AE972F9-3073-089E-4591-4E9C627B927B}"/>
              </a:ext>
            </a:extLst>
          </p:cNvPr>
          <p:cNvSpPr>
            <a:spLocks noGrp="1"/>
          </p:cNvSpPr>
          <p:nvPr>
            <p:ph sz="quarter" idx="4"/>
          </p:nvPr>
        </p:nvSpPr>
        <p:spPr>
          <a:xfrm>
            <a:off x="4572000" y="2274312"/>
            <a:ext cx="3964193" cy="3448084"/>
          </a:xfrm>
        </p:spPr>
        <p:txBody>
          <a:bodyPr>
            <a:normAutofit/>
          </a:bodyPr>
          <a:lstStyle/>
          <a:p>
            <a:r>
              <a:rPr lang="en-IN" dirty="0">
                <a:latin typeface="Roboto" panose="02000000000000000000"/>
              </a:rPr>
              <a:t>Enforcement and conformity</a:t>
            </a:r>
          </a:p>
          <a:p>
            <a:r>
              <a:rPr lang="en-IN" dirty="0">
                <a:latin typeface="Roboto" panose="02000000000000000000"/>
              </a:rPr>
              <a:t>Efficiency and effectiveness</a:t>
            </a:r>
          </a:p>
          <a:p>
            <a:r>
              <a:rPr lang="en-IN" dirty="0">
                <a:latin typeface="Roboto" panose="02000000000000000000"/>
              </a:rPr>
              <a:t>Customer assistance</a:t>
            </a:r>
          </a:p>
          <a:p>
            <a:r>
              <a:rPr lang="en-IN" dirty="0">
                <a:latin typeface="Roboto" panose="02000000000000000000"/>
              </a:rPr>
              <a:t>Partnership and cooperation</a:t>
            </a:r>
          </a:p>
          <a:p>
            <a:r>
              <a:rPr lang="en-IN" dirty="0">
                <a:latin typeface="Roboto" panose="02000000000000000000"/>
              </a:rPr>
              <a:t>professional and ethical behaviour</a:t>
            </a:r>
          </a:p>
        </p:txBody>
      </p:sp>
      <p:pic>
        <p:nvPicPr>
          <p:cNvPr id="14" name="Picture 13">
            <a:extLst>
              <a:ext uri="{FF2B5EF4-FFF2-40B4-BE49-F238E27FC236}">
                <a16:creationId xmlns:a16="http://schemas.microsoft.com/office/drawing/2014/main" id="{1BC7FA44-7A97-2A8B-5719-A4B9E39DB5A1}"/>
              </a:ext>
            </a:extLst>
          </p:cNvPr>
          <p:cNvPicPr>
            <a:picLocks noChangeAspect="1"/>
          </p:cNvPicPr>
          <p:nvPr/>
        </p:nvPicPr>
        <p:blipFill>
          <a:blip r:embed="rId4">
            <a:alphaModFix amt="32000"/>
            <a:extLst>
              <a:ext uri="{28A0092B-C50C-407E-A947-70E740481C1C}">
                <a14:useLocalDpi xmlns:a14="http://schemas.microsoft.com/office/drawing/2010/main" val="0"/>
              </a:ext>
            </a:extLst>
          </a:blip>
          <a:stretch>
            <a:fillRect/>
          </a:stretch>
        </p:blipFill>
        <p:spPr>
          <a:xfrm>
            <a:off x="1" y="1"/>
            <a:ext cx="9143999" cy="6857999"/>
          </a:xfrm>
          <a:prstGeom prst="rect">
            <a:avLst/>
          </a:prstGeom>
          <a:solidFill>
            <a:schemeClr val="bg1">
              <a:alpha val="13000"/>
            </a:schemeClr>
          </a:solidFill>
        </p:spPr>
      </p:pic>
    </p:spTree>
    <p:extLst>
      <p:ext uri="{BB962C8B-B14F-4D97-AF65-F5344CB8AC3E}">
        <p14:creationId xmlns:p14="http://schemas.microsoft.com/office/powerpoint/2010/main" val="41614482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grpId="0" nodeType="clickEffect">
                                  <p:stCondLst>
                                    <p:cond delay="0"/>
                                  </p:stCondLst>
                                  <p:childTnLst>
                                    <p:set>
                                      <p:cBhvr>
                                        <p:cTn id="12" dur="1" fill="hold">
                                          <p:stCondLst>
                                            <p:cond delay="0"/>
                                          </p:stCondLst>
                                        </p:cTn>
                                        <p:tgtEl>
                                          <p:spTgt spid="5">
                                            <p:txEl>
                                              <p:pRg st="0" end="0"/>
                                            </p:txEl>
                                          </p:spTgt>
                                        </p:tgtEl>
                                        <p:attrNameLst>
                                          <p:attrName>style.visibility</p:attrName>
                                        </p:attrNameLst>
                                      </p:cBhvr>
                                      <p:to>
                                        <p:strVal val="visible"/>
                                      </p:to>
                                    </p:set>
                                    <p:animEffect transition="in" filter="barn(inVertical)">
                                      <p:cBhvr>
                                        <p:cTn id="13" dur="500"/>
                                        <p:tgtEl>
                                          <p:spTgt spid="5">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42" presetClass="entr" presetSubtype="0" fill="hold" grpId="0" nodeType="clickEffect">
                                  <p:stCondLst>
                                    <p:cond delay="0"/>
                                  </p:stCondLst>
                                  <p:childTnLst>
                                    <p:set>
                                      <p:cBhvr>
                                        <p:cTn id="17" dur="1" fill="hold">
                                          <p:stCondLst>
                                            <p:cond delay="0"/>
                                          </p:stCondLst>
                                        </p:cTn>
                                        <p:tgtEl>
                                          <p:spTgt spid="6">
                                            <p:txEl>
                                              <p:pRg st="0" end="0"/>
                                            </p:txEl>
                                          </p:spTgt>
                                        </p:tgtEl>
                                        <p:attrNameLst>
                                          <p:attrName>style.visibility</p:attrName>
                                        </p:attrNameLst>
                                      </p:cBhvr>
                                      <p:to>
                                        <p:strVal val="visible"/>
                                      </p:to>
                                    </p:set>
                                    <p:animEffect transition="in" filter="fade">
                                      <p:cBhvr>
                                        <p:cTn id="18" dur="1000"/>
                                        <p:tgtEl>
                                          <p:spTgt spid="6">
                                            <p:txEl>
                                              <p:pRg st="0" end="0"/>
                                            </p:txEl>
                                          </p:spTgt>
                                        </p:tgtEl>
                                      </p:cBhvr>
                                    </p:animEffect>
                                    <p:anim calcmode="lin" valueType="num">
                                      <p:cBhvr>
                                        <p:cTn id="19"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20"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grpId="0" nodeType="clickEffect">
                                  <p:stCondLst>
                                    <p:cond delay="0"/>
                                  </p:stCondLst>
                                  <p:childTnLst>
                                    <p:set>
                                      <p:cBhvr>
                                        <p:cTn id="24" dur="1" fill="hold">
                                          <p:stCondLst>
                                            <p:cond delay="0"/>
                                          </p:stCondLst>
                                        </p:cTn>
                                        <p:tgtEl>
                                          <p:spTgt spid="6">
                                            <p:txEl>
                                              <p:pRg st="1" end="1"/>
                                            </p:txEl>
                                          </p:spTgt>
                                        </p:tgtEl>
                                        <p:attrNameLst>
                                          <p:attrName>style.visibility</p:attrName>
                                        </p:attrNameLst>
                                      </p:cBhvr>
                                      <p:to>
                                        <p:strVal val="visible"/>
                                      </p:to>
                                    </p:set>
                                    <p:animEffect transition="in" filter="fade">
                                      <p:cBhvr>
                                        <p:cTn id="25" dur="1000"/>
                                        <p:tgtEl>
                                          <p:spTgt spid="6">
                                            <p:txEl>
                                              <p:pRg st="1" end="1"/>
                                            </p:txEl>
                                          </p:spTgt>
                                        </p:tgtEl>
                                      </p:cBhvr>
                                    </p:animEffect>
                                    <p:anim calcmode="lin" valueType="num">
                                      <p:cBhvr>
                                        <p:cTn id="26"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27"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42" presetClass="entr" presetSubtype="0" fill="hold" grpId="0" nodeType="clickEffect">
                                  <p:stCondLst>
                                    <p:cond delay="0"/>
                                  </p:stCondLst>
                                  <p:childTnLst>
                                    <p:set>
                                      <p:cBhvr>
                                        <p:cTn id="31" dur="1" fill="hold">
                                          <p:stCondLst>
                                            <p:cond delay="0"/>
                                          </p:stCondLst>
                                        </p:cTn>
                                        <p:tgtEl>
                                          <p:spTgt spid="6">
                                            <p:txEl>
                                              <p:pRg st="2" end="2"/>
                                            </p:txEl>
                                          </p:spTgt>
                                        </p:tgtEl>
                                        <p:attrNameLst>
                                          <p:attrName>style.visibility</p:attrName>
                                        </p:attrNameLst>
                                      </p:cBhvr>
                                      <p:to>
                                        <p:strVal val="visible"/>
                                      </p:to>
                                    </p:set>
                                    <p:animEffect transition="in" filter="fade">
                                      <p:cBhvr>
                                        <p:cTn id="32" dur="1000"/>
                                        <p:tgtEl>
                                          <p:spTgt spid="6">
                                            <p:txEl>
                                              <p:pRg st="2" end="2"/>
                                            </p:txEl>
                                          </p:spTgt>
                                        </p:tgtEl>
                                      </p:cBhvr>
                                    </p:animEffect>
                                    <p:anim calcmode="lin" valueType="num">
                                      <p:cBhvr>
                                        <p:cTn id="33"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34"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42" presetClass="entr" presetSubtype="0" fill="hold" grpId="0" nodeType="clickEffect">
                                  <p:stCondLst>
                                    <p:cond delay="0"/>
                                  </p:stCondLst>
                                  <p:childTnLst>
                                    <p:set>
                                      <p:cBhvr>
                                        <p:cTn id="38" dur="1" fill="hold">
                                          <p:stCondLst>
                                            <p:cond delay="0"/>
                                          </p:stCondLst>
                                        </p:cTn>
                                        <p:tgtEl>
                                          <p:spTgt spid="6">
                                            <p:txEl>
                                              <p:pRg st="3" end="3"/>
                                            </p:txEl>
                                          </p:spTgt>
                                        </p:tgtEl>
                                        <p:attrNameLst>
                                          <p:attrName>style.visibility</p:attrName>
                                        </p:attrNameLst>
                                      </p:cBhvr>
                                      <p:to>
                                        <p:strVal val="visible"/>
                                      </p:to>
                                    </p:set>
                                    <p:animEffect transition="in" filter="fade">
                                      <p:cBhvr>
                                        <p:cTn id="39" dur="1000"/>
                                        <p:tgtEl>
                                          <p:spTgt spid="6">
                                            <p:txEl>
                                              <p:pRg st="3" end="3"/>
                                            </p:txEl>
                                          </p:spTgt>
                                        </p:tgtEl>
                                      </p:cBhvr>
                                    </p:animEffect>
                                    <p:anim calcmode="lin" valueType="num">
                                      <p:cBhvr>
                                        <p:cTn id="40"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41" dur="1000" fill="hold"/>
                                        <p:tgtEl>
                                          <p:spTgt spid="6">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42" fill="hold">
                      <p:stCondLst>
                        <p:cond delay="indefinite"/>
                      </p:stCondLst>
                      <p:childTnLst>
                        <p:par>
                          <p:cTn id="43" fill="hold">
                            <p:stCondLst>
                              <p:cond delay="0"/>
                            </p:stCondLst>
                            <p:childTnLst>
                              <p:par>
                                <p:cTn id="44" presetID="42" presetClass="entr" presetSubtype="0" fill="hold" grpId="0" nodeType="clickEffect">
                                  <p:stCondLst>
                                    <p:cond delay="0"/>
                                  </p:stCondLst>
                                  <p:childTnLst>
                                    <p:set>
                                      <p:cBhvr>
                                        <p:cTn id="45" dur="1" fill="hold">
                                          <p:stCondLst>
                                            <p:cond delay="0"/>
                                          </p:stCondLst>
                                        </p:cTn>
                                        <p:tgtEl>
                                          <p:spTgt spid="6">
                                            <p:txEl>
                                              <p:pRg st="4" end="4"/>
                                            </p:txEl>
                                          </p:spTgt>
                                        </p:tgtEl>
                                        <p:attrNameLst>
                                          <p:attrName>style.visibility</p:attrName>
                                        </p:attrNameLst>
                                      </p:cBhvr>
                                      <p:to>
                                        <p:strVal val="visible"/>
                                      </p:to>
                                    </p:set>
                                    <p:animEffect transition="in" filter="fade">
                                      <p:cBhvr>
                                        <p:cTn id="46" dur="1000"/>
                                        <p:tgtEl>
                                          <p:spTgt spid="6">
                                            <p:txEl>
                                              <p:pRg st="4" end="4"/>
                                            </p:txEl>
                                          </p:spTgt>
                                        </p:tgtEl>
                                      </p:cBhvr>
                                    </p:animEffect>
                                    <p:anim calcmode="lin" valueType="num">
                                      <p:cBhvr>
                                        <p:cTn id="47" dur="1000" fill="hold"/>
                                        <p:tgtEl>
                                          <p:spTgt spid="6">
                                            <p:txEl>
                                              <p:pRg st="4" end="4"/>
                                            </p:txEl>
                                          </p:spTgt>
                                        </p:tgtEl>
                                        <p:attrNameLst>
                                          <p:attrName>ppt_x</p:attrName>
                                        </p:attrNameLst>
                                      </p:cBhvr>
                                      <p:tavLst>
                                        <p:tav tm="0">
                                          <p:val>
                                            <p:strVal val="#ppt_x"/>
                                          </p:val>
                                        </p:tav>
                                        <p:tav tm="100000">
                                          <p:val>
                                            <p:strVal val="#ppt_x"/>
                                          </p:val>
                                        </p:tav>
                                      </p:tavLst>
                                    </p:anim>
                                    <p:anim calcmode="lin" valueType="num">
                                      <p:cBhvr>
                                        <p:cTn id="48" dur="1000" fill="hold"/>
                                        <p:tgtEl>
                                          <p:spTgt spid="6">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42" presetClass="entr" presetSubtype="0" fill="hold" grpId="0" nodeType="clickEffect">
                                  <p:stCondLst>
                                    <p:cond delay="0"/>
                                  </p:stCondLst>
                                  <p:childTnLst>
                                    <p:set>
                                      <p:cBhvr>
                                        <p:cTn id="52" dur="1" fill="hold">
                                          <p:stCondLst>
                                            <p:cond delay="0"/>
                                          </p:stCondLst>
                                        </p:cTn>
                                        <p:tgtEl>
                                          <p:spTgt spid="6">
                                            <p:txEl>
                                              <p:pRg st="5" end="5"/>
                                            </p:txEl>
                                          </p:spTgt>
                                        </p:tgtEl>
                                        <p:attrNameLst>
                                          <p:attrName>style.visibility</p:attrName>
                                        </p:attrNameLst>
                                      </p:cBhvr>
                                      <p:to>
                                        <p:strVal val="visible"/>
                                      </p:to>
                                    </p:set>
                                    <p:animEffect transition="in" filter="fade">
                                      <p:cBhvr>
                                        <p:cTn id="53" dur="1000"/>
                                        <p:tgtEl>
                                          <p:spTgt spid="6">
                                            <p:txEl>
                                              <p:pRg st="5" end="5"/>
                                            </p:txEl>
                                          </p:spTgt>
                                        </p:tgtEl>
                                      </p:cBhvr>
                                    </p:animEffect>
                                    <p:anim calcmode="lin" valueType="num">
                                      <p:cBhvr>
                                        <p:cTn id="54" dur="1000" fill="hold"/>
                                        <p:tgtEl>
                                          <p:spTgt spid="6">
                                            <p:txEl>
                                              <p:pRg st="5" end="5"/>
                                            </p:txEl>
                                          </p:spTgt>
                                        </p:tgtEl>
                                        <p:attrNameLst>
                                          <p:attrName>ppt_x</p:attrName>
                                        </p:attrNameLst>
                                      </p:cBhvr>
                                      <p:tavLst>
                                        <p:tav tm="0">
                                          <p:val>
                                            <p:strVal val="#ppt_x"/>
                                          </p:val>
                                        </p:tav>
                                        <p:tav tm="100000">
                                          <p:val>
                                            <p:strVal val="#ppt_x"/>
                                          </p:val>
                                        </p:tav>
                                      </p:tavLst>
                                    </p:anim>
                                    <p:anim calcmode="lin" valueType="num">
                                      <p:cBhvr>
                                        <p:cTn id="55" dur="1000" fill="hold"/>
                                        <p:tgtEl>
                                          <p:spTgt spid="6">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56" fill="hold">
                      <p:stCondLst>
                        <p:cond delay="indefinite"/>
                      </p:stCondLst>
                      <p:childTnLst>
                        <p:par>
                          <p:cTn id="57" fill="hold">
                            <p:stCondLst>
                              <p:cond delay="0"/>
                            </p:stCondLst>
                            <p:childTnLst>
                              <p:par>
                                <p:cTn id="58" presetID="16" presetClass="entr" presetSubtype="21" fill="hold" grpId="0" nodeType="clickEffect">
                                  <p:stCondLst>
                                    <p:cond delay="0"/>
                                  </p:stCondLst>
                                  <p:childTnLst>
                                    <p:set>
                                      <p:cBhvr>
                                        <p:cTn id="59" dur="1" fill="hold">
                                          <p:stCondLst>
                                            <p:cond delay="0"/>
                                          </p:stCondLst>
                                        </p:cTn>
                                        <p:tgtEl>
                                          <p:spTgt spid="7">
                                            <p:txEl>
                                              <p:pRg st="0" end="0"/>
                                            </p:txEl>
                                          </p:spTgt>
                                        </p:tgtEl>
                                        <p:attrNameLst>
                                          <p:attrName>style.visibility</p:attrName>
                                        </p:attrNameLst>
                                      </p:cBhvr>
                                      <p:to>
                                        <p:strVal val="visible"/>
                                      </p:to>
                                    </p:set>
                                    <p:animEffect transition="in" filter="barn(inVertical)">
                                      <p:cBhvr>
                                        <p:cTn id="60" dur="500"/>
                                        <p:tgtEl>
                                          <p:spTgt spid="7">
                                            <p:txEl>
                                              <p:pRg st="0" end="0"/>
                                            </p:txEl>
                                          </p:spTgt>
                                        </p:tgtEl>
                                      </p:cBhvr>
                                    </p:animEffect>
                                  </p:childTnLst>
                                </p:cTn>
                              </p:par>
                            </p:childTnLst>
                          </p:cTn>
                        </p:par>
                      </p:childTnLst>
                    </p:cTn>
                  </p:par>
                  <p:par>
                    <p:cTn id="61" fill="hold">
                      <p:stCondLst>
                        <p:cond delay="indefinite"/>
                      </p:stCondLst>
                      <p:childTnLst>
                        <p:par>
                          <p:cTn id="62" fill="hold">
                            <p:stCondLst>
                              <p:cond delay="0"/>
                            </p:stCondLst>
                            <p:childTnLst>
                              <p:par>
                                <p:cTn id="63" presetID="42" presetClass="entr" presetSubtype="0" fill="hold" grpId="0" nodeType="clickEffect">
                                  <p:stCondLst>
                                    <p:cond delay="0"/>
                                  </p:stCondLst>
                                  <p:childTnLst>
                                    <p:set>
                                      <p:cBhvr>
                                        <p:cTn id="64" dur="1" fill="hold">
                                          <p:stCondLst>
                                            <p:cond delay="0"/>
                                          </p:stCondLst>
                                        </p:cTn>
                                        <p:tgtEl>
                                          <p:spTgt spid="8">
                                            <p:txEl>
                                              <p:pRg st="0" end="0"/>
                                            </p:txEl>
                                          </p:spTgt>
                                        </p:tgtEl>
                                        <p:attrNameLst>
                                          <p:attrName>style.visibility</p:attrName>
                                        </p:attrNameLst>
                                      </p:cBhvr>
                                      <p:to>
                                        <p:strVal val="visible"/>
                                      </p:to>
                                    </p:set>
                                    <p:animEffect transition="in" filter="fade">
                                      <p:cBhvr>
                                        <p:cTn id="65" dur="1000"/>
                                        <p:tgtEl>
                                          <p:spTgt spid="8">
                                            <p:txEl>
                                              <p:pRg st="0" end="0"/>
                                            </p:txEl>
                                          </p:spTgt>
                                        </p:tgtEl>
                                      </p:cBhvr>
                                    </p:animEffect>
                                    <p:anim calcmode="lin" valueType="num">
                                      <p:cBhvr>
                                        <p:cTn id="66" dur="1000" fill="hold"/>
                                        <p:tgtEl>
                                          <p:spTgt spid="8">
                                            <p:txEl>
                                              <p:pRg st="0" end="0"/>
                                            </p:txEl>
                                          </p:spTgt>
                                        </p:tgtEl>
                                        <p:attrNameLst>
                                          <p:attrName>ppt_x</p:attrName>
                                        </p:attrNameLst>
                                      </p:cBhvr>
                                      <p:tavLst>
                                        <p:tav tm="0">
                                          <p:val>
                                            <p:strVal val="#ppt_x"/>
                                          </p:val>
                                        </p:tav>
                                        <p:tav tm="100000">
                                          <p:val>
                                            <p:strVal val="#ppt_x"/>
                                          </p:val>
                                        </p:tav>
                                      </p:tavLst>
                                    </p:anim>
                                    <p:anim calcmode="lin" valueType="num">
                                      <p:cBhvr>
                                        <p:cTn id="67" dur="1000" fill="hold"/>
                                        <p:tgtEl>
                                          <p:spTgt spid="8">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68" fill="hold">
                      <p:stCondLst>
                        <p:cond delay="indefinite"/>
                      </p:stCondLst>
                      <p:childTnLst>
                        <p:par>
                          <p:cTn id="69" fill="hold">
                            <p:stCondLst>
                              <p:cond delay="0"/>
                            </p:stCondLst>
                            <p:childTnLst>
                              <p:par>
                                <p:cTn id="70" presetID="42" presetClass="entr" presetSubtype="0" fill="hold" grpId="0" nodeType="clickEffect">
                                  <p:stCondLst>
                                    <p:cond delay="0"/>
                                  </p:stCondLst>
                                  <p:childTnLst>
                                    <p:set>
                                      <p:cBhvr>
                                        <p:cTn id="71" dur="1" fill="hold">
                                          <p:stCondLst>
                                            <p:cond delay="0"/>
                                          </p:stCondLst>
                                        </p:cTn>
                                        <p:tgtEl>
                                          <p:spTgt spid="8">
                                            <p:txEl>
                                              <p:pRg st="1" end="1"/>
                                            </p:txEl>
                                          </p:spTgt>
                                        </p:tgtEl>
                                        <p:attrNameLst>
                                          <p:attrName>style.visibility</p:attrName>
                                        </p:attrNameLst>
                                      </p:cBhvr>
                                      <p:to>
                                        <p:strVal val="visible"/>
                                      </p:to>
                                    </p:set>
                                    <p:animEffect transition="in" filter="fade">
                                      <p:cBhvr>
                                        <p:cTn id="72" dur="1000"/>
                                        <p:tgtEl>
                                          <p:spTgt spid="8">
                                            <p:txEl>
                                              <p:pRg st="1" end="1"/>
                                            </p:txEl>
                                          </p:spTgt>
                                        </p:tgtEl>
                                      </p:cBhvr>
                                    </p:animEffect>
                                    <p:anim calcmode="lin" valueType="num">
                                      <p:cBhvr>
                                        <p:cTn id="73" dur="1000" fill="hold"/>
                                        <p:tgtEl>
                                          <p:spTgt spid="8">
                                            <p:txEl>
                                              <p:pRg st="1" end="1"/>
                                            </p:txEl>
                                          </p:spTgt>
                                        </p:tgtEl>
                                        <p:attrNameLst>
                                          <p:attrName>ppt_x</p:attrName>
                                        </p:attrNameLst>
                                      </p:cBhvr>
                                      <p:tavLst>
                                        <p:tav tm="0">
                                          <p:val>
                                            <p:strVal val="#ppt_x"/>
                                          </p:val>
                                        </p:tav>
                                        <p:tav tm="100000">
                                          <p:val>
                                            <p:strVal val="#ppt_x"/>
                                          </p:val>
                                        </p:tav>
                                      </p:tavLst>
                                    </p:anim>
                                    <p:anim calcmode="lin" valueType="num">
                                      <p:cBhvr>
                                        <p:cTn id="74" dur="1000" fill="hold"/>
                                        <p:tgtEl>
                                          <p:spTgt spid="8">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75" fill="hold">
                      <p:stCondLst>
                        <p:cond delay="indefinite"/>
                      </p:stCondLst>
                      <p:childTnLst>
                        <p:par>
                          <p:cTn id="76" fill="hold">
                            <p:stCondLst>
                              <p:cond delay="0"/>
                            </p:stCondLst>
                            <p:childTnLst>
                              <p:par>
                                <p:cTn id="77" presetID="42" presetClass="entr" presetSubtype="0" fill="hold" grpId="0" nodeType="clickEffect">
                                  <p:stCondLst>
                                    <p:cond delay="0"/>
                                  </p:stCondLst>
                                  <p:childTnLst>
                                    <p:set>
                                      <p:cBhvr>
                                        <p:cTn id="78" dur="1" fill="hold">
                                          <p:stCondLst>
                                            <p:cond delay="0"/>
                                          </p:stCondLst>
                                        </p:cTn>
                                        <p:tgtEl>
                                          <p:spTgt spid="8">
                                            <p:txEl>
                                              <p:pRg st="2" end="2"/>
                                            </p:txEl>
                                          </p:spTgt>
                                        </p:tgtEl>
                                        <p:attrNameLst>
                                          <p:attrName>style.visibility</p:attrName>
                                        </p:attrNameLst>
                                      </p:cBhvr>
                                      <p:to>
                                        <p:strVal val="visible"/>
                                      </p:to>
                                    </p:set>
                                    <p:animEffect transition="in" filter="fade">
                                      <p:cBhvr>
                                        <p:cTn id="79" dur="1000"/>
                                        <p:tgtEl>
                                          <p:spTgt spid="8">
                                            <p:txEl>
                                              <p:pRg st="2" end="2"/>
                                            </p:txEl>
                                          </p:spTgt>
                                        </p:tgtEl>
                                      </p:cBhvr>
                                    </p:animEffect>
                                    <p:anim calcmode="lin" valueType="num">
                                      <p:cBhvr>
                                        <p:cTn id="80" dur="1000" fill="hold"/>
                                        <p:tgtEl>
                                          <p:spTgt spid="8">
                                            <p:txEl>
                                              <p:pRg st="2" end="2"/>
                                            </p:txEl>
                                          </p:spTgt>
                                        </p:tgtEl>
                                        <p:attrNameLst>
                                          <p:attrName>ppt_x</p:attrName>
                                        </p:attrNameLst>
                                      </p:cBhvr>
                                      <p:tavLst>
                                        <p:tav tm="0">
                                          <p:val>
                                            <p:strVal val="#ppt_x"/>
                                          </p:val>
                                        </p:tav>
                                        <p:tav tm="100000">
                                          <p:val>
                                            <p:strVal val="#ppt_x"/>
                                          </p:val>
                                        </p:tav>
                                      </p:tavLst>
                                    </p:anim>
                                    <p:anim calcmode="lin" valueType="num">
                                      <p:cBhvr>
                                        <p:cTn id="81" dur="1000" fill="hold"/>
                                        <p:tgtEl>
                                          <p:spTgt spid="8">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82" fill="hold">
                      <p:stCondLst>
                        <p:cond delay="indefinite"/>
                      </p:stCondLst>
                      <p:childTnLst>
                        <p:par>
                          <p:cTn id="83" fill="hold">
                            <p:stCondLst>
                              <p:cond delay="0"/>
                            </p:stCondLst>
                            <p:childTnLst>
                              <p:par>
                                <p:cTn id="84" presetID="42" presetClass="entr" presetSubtype="0" fill="hold" grpId="0" nodeType="clickEffect">
                                  <p:stCondLst>
                                    <p:cond delay="0"/>
                                  </p:stCondLst>
                                  <p:childTnLst>
                                    <p:set>
                                      <p:cBhvr>
                                        <p:cTn id="85" dur="1" fill="hold">
                                          <p:stCondLst>
                                            <p:cond delay="0"/>
                                          </p:stCondLst>
                                        </p:cTn>
                                        <p:tgtEl>
                                          <p:spTgt spid="8">
                                            <p:txEl>
                                              <p:pRg st="3" end="3"/>
                                            </p:txEl>
                                          </p:spTgt>
                                        </p:tgtEl>
                                        <p:attrNameLst>
                                          <p:attrName>style.visibility</p:attrName>
                                        </p:attrNameLst>
                                      </p:cBhvr>
                                      <p:to>
                                        <p:strVal val="visible"/>
                                      </p:to>
                                    </p:set>
                                    <p:animEffect transition="in" filter="fade">
                                      <p:cBhvr>
                                        <p:cTn id="86" dur="1000"/>
                                        <p:tgtEl>
                                          <p:spTgt spid="8">
                                            <p:txEl>
                                              <p:pRg st="3" end="3"/>
                                            </p:txEl>
                                          </p:spTgt>
                                        </p:tgtEl>
                                      </p:cBhvr>
                                    </p:animEffect>
                                    <p:anim calcmode="lin" valueType="num">
                                      <p:cBhvr>
                                        <p:cTn id="87" dur="1000" fill="hold"/>
                                        <p:tgtEl>
                                          <p:spTgt spid="8">
                                            <p:txEl>
                                              <p:pRg st="3" end="3"/>
                                            </p:txEl>
                                          </p:spTgt>
                                        </p:tgtEl>
                                        <p:attrNameLst>
                                          <p:attrName>ppt_x</p:attrName>
                                        </p:attrNameLst>
                                      </p:cBhvr>
                                      <p:tavLst>
                                        <p:tav tm="0">
                                          <p:val>
                                            <p:strVal val="#ppt_x"/>
                                          </p:val>
                                        </p:tav>
                                        <p:tav tm="100000">
                                          <p:val>
                                            <p:strVal val="#ppt_x"/>
                                          </p:val>
                                        </p:tav>
                                      </p:tavLst>
                                    </p:anim>
                                    <p:anim calcmode="lin" valueType="num">
                                      <p:cBhvr>
                                        <p:cTn id="88" dur="1000" fill="hold"/>
                                        <p:tgtEl>
                                          <p:spTgt spid="8">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89" fill="hold">
                      <p:stCondLst>
                        <p:cond delay="indefinite"/>
                      </p:stCondLst>
                      <p:childTnLst>
                        <p:par>
                          <p:cTn id="90" fill="hold">
                            <p:stCondLst>
                              <p:cond delay="0"/>
                            </p:stCondLst>
                            <p:childTnLst>
                              <p:par>
                                <p:cTn id="91" presetID="42" presetClass="entr" presetSubtype="0" fill="hold" grpId="0" nodeType="clickEffect">
                                  <p:stCondLst>
                                    <p:cond delay="0"/>
                                  </p:stCondLst>
                                  <p:childTnLst>
                                    <p:set>
                                      <p:cBhvr>
                                        <p:cTn id="92" dur="1" fill="hold">
                                          <p:stCondLst>
                                            <p:cond delay="0"/>
                                          </p:stCondLst>
                                        </p:cTn>
                                        <p:tgtEl>
                                          <p:spTgt spid="8">
                                            <p:txEl>
                                              <p:pRg st="4" end="4"/>
                                            </p:txEl>
                                          </p:spTgt>
                                        </p:tgtEl>
                                        <p:attrNameLst>
                                          <p:attrName>style.visibility</p:attrName>
                                        </p:attrNameLst>
                                      </p:cBhvr>
                                      <p:to>
                                        <p:strVal val="visible"/>
                                      </p:to>
                                    </p:set>
                                    <p:animEffect transition="in" filter="fade">
                                      <p:cBhvr>
                                        <p:cTn id="93" dur="1000"/>
                                        <p:tgtEl>
                                          <p:spTgt spid="8">
                                            <p:txEl>
                                              <p:pRg st="4" end="4"/>
                                            </p:txEl>
                                          </p:spTgt>
                                        </p:tgtEl>
                                      </p:cBhvr>
                                    </p:animEffect>
                                    <p:anim calcmode="lin" valueType="num">
                                      <p:cBhvr>
                                        <p:cTn id="94" dur="1000" fill="hold"/>
                                        <p:tgtEl>
                                          <p:spTgt spid="8">
                                            <p:txEl>
                                              <p:pRg st="4" end="4"/>
                                            </p:txEl>
                                          </p:spTgt>
                                        </p:tgtEl>
                                        <p:attrNameLst>
                                          <p:attrName>ppt_x</p:attrName>
                                        </p:attrNameLst>
                                      </p:cBhvr>
                                      <p:tavLst>
                                        <p:tav tm="0">
                                          <p:val>
                                            <p:strVal val="#ppt_x"/>
                                          </p:val>
                                        </p:tav>
                                        <p:tav tm="100000">
                                          <p:val>
                                            <p:strVal val="#ppt_x"/>
                                          </p:val>
                                        </p:tav>
                                      </p:tavLst>
                                    </p:anim>
                                    <p:anim calcmode="lin" valueType="num">
                                      <p:cBhvr>
                                        <p:cTn id="95" dur="1000" fill="hold"/>
                                        <p:tgtEl>
                                          <p:spTgt spid="8">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build="p"/>
      <p:bldP spid="6" grpId="0" build="p"/>
      <p:bldP spid="7" grpId="0" build="p"/>
      <p:bldP spid="8"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98B427-74CF-0492-8D7F-8F59BD7C5EB2}"/>
              </a:ext>
            </a:extLst>
          </p:cNvPr>
          <p:cNvSpPr>
            <a:spLocks noGrp="1"/>
          </p:cNvSpPr>
          <p:nvPr>
            <p:ph type="title"/>
          </p:nvPr>
        </p:nvSpPr>
        <p:spPr>
          <a:xfrm>
            <a:off x="1287266" y="156230"/>
            <a:ext cx="6683765" cy="960668"/>
          </a:xfrm>
        </p:spPr>
        <p:txBody>
          <a:bodyPr/>
          <a:lstStyle/>
          <a:p>
            <a:r>
              <a:rPr lang="en-IN" dirty="0"/>
              <a:t>POSITIONAL REGULATORY</a:t>
            </a:r>
          </a:p>
        </p:txBody>
      </p:sp>
      <p:sp>
        <p:nvSpPr>
          <p:cNvPr id="3" name="Text Placeholder 2">
            <a:extLst>
              <a:ext uri="{FF2B5EF4-FFF2-40B4-BE49-F238E27FC236}">
                <a16:creationId xmlns:a16="http://schemas.microsoft.com/office/drawing/2014/main" id="{E4B5BE2A-0509-D6AB-4DC0-1D7B9B5812A4}"/>
              </a:ext>
            </a:extLst>
          </p:cNvPr>
          <p:cNvSpPr>
            <a:spLocks noGrp="1"/>
          </p:cNvSpPr>
          <p:nvPr>
            <p:ph type="body" idx="1"/>
          </p:nvPr>
        </p:nvSpPr>
        <p:spPr>
          <a:xfrm>
            <a:off x="493759" y="1009822"/>
            <a:ext cx="3257170" cy="482974"/>
          </a:xfrm>
        </p:spPr>
        <p:txBody>
          <a:bodyPr>
            <a:normAutofit lnSpcReduction="10000"/>
          </a:bodyPr>
          <a:lstStyle/>
          <a:p>
            <a:pPr algn="ctr"/>
            <a:r>
              <a:rPr lang="en-IN" dirty="0"/>
              <a:t>JLP</a:t>
            </a:r>
          </a:p>
        </p:txBody>
      </p:sp>
      <p:sp>
        <p:nvSpPr>
          <p:cNvPr id="4" name="Content Placeholder 3">
            <a:extLst>
              <a:ext uri="{FF2B5EF4-FFF2-40B4-BE49-F238E27FC236}">
                <a16:creationId xmlns:a16="http://schemas.microsoft.com/office/drawing/2014/main" id="{E59E22CE-AF3D-2738-40E9-501F1B294E1C}"/>
              </a:ext>
            </a:extLst>
          </p:cNvPr>
          <p:cNvSpPr>
            <a:spLocks noGrp="1"/>
          </p:cNvSpPr>
          <p:nvPr>
            <p:ph sz="half" idx="2"/>
          </p:nvPr>
        </p:nvSpPr>
        <p:spPr>
          <a:xfrm>
            <a:off x="482503" y="1731679"/>
            <a:ext cx="3830406" cy="3969873"/>
          </a:xfrm>
        </p:spPr>
        <p:txBody>
          <a:bodyPr>
            <a:normAutofit fontScale="85000" lnSpcReduction="20000"/>
          </a:bodyPr>
          <a:lstStyle/>
          <a:p>
            <a:r>
              <a:rPr lang="en-US" dirty="0">
                <a:latin typeface="Roboto" panose="02000000000000000000" pitchFamily="2" charset="0"/>
                <a:ea typeface="Roboto" panose="02000000000000000000" pitchFamily="2" charset="0"/>
                <a:cs typeface="Roboto" panose="02000000000000000000" pitchFamily="2" charset="0"/>
              </a:rPr>
              <a:t>The Chairman, the Partnership Board, and the Partnership Council make up the Partnership's three governing bodies.</a:t>
            </a:r>
          </a:p>
          <a:p>
            <a:r>
              <a:rPr lang="en-IN" dirty="0">
                <a:effectLst/>
                <a:latin typeface="Roboto" panose="02000000000000000000" pitchFamily="2" charset="0"/>
                <a:ea typeface="Roboto" panose="02000000000000000000" pitchFamily="2" charset="0"/>
                <a:cs typeface="Roboto" panose="02000000000000000000" pitchFamily="2" charset="0"/>
              </a:rPr>
              <a:t>Competition and Markets Authority (CMA)</a:t>
            </a:r>
          </a:p>
          <a:p>
            <a:r>
              <a:rPr lang="en-IN" dirty="0">
                <a:effectLst/>
                <a:latin typeface="Roboto" panose="02000000000000000000" pitchFamily="2" charset="0"/>
                <a:ea typeface="Roboto" panose="02000000000000000000" pitchFamily="2" charset="0"/>
                <a:cs typeface="Roboto" panose="02000000000000000000" pitchFamily="2" charset="0"/>
              </a:rPr>
              <a:t>HM Revenue and Customs (HMRC)</a:t>
            </a:r>
          </a:p>
          <a:p>
            <a:r>
              <a:rPr lang="en-IN" dirty="0">
                <a:effectLst/>
                <a:latin typeface="Roboto" panose="02000000000000000000" pitchFamily="2" charset="0"/>
                <a:ea typeface="Roboto" panose="02000000000000000000" pitchFamily="2" charset="0"/>
                <a:cs typeface="Roboto" panose="02000000000000000000" pitchFamily="2" charset="0"/>
              </a:rPr>
              <a:t>Advertising Standards Authority (ASA)</a:t>
            </a:r>
            <a:endParaRPr lang="en-US" dirty="0">
              <a:latin typeface="Roboto" panose="02000000000000000000" pitchFamily="2" charset="0"/>
              <a:ea typeface="Roboto" panose="02000000000000000000" pitchFamily="2" charset="0"/>
              <a:cs typeface="Roboto" panose="02000000000000000000" pitchFamily="2" charset="0"/>
            </a:endParaRPr>
          </a:p>
        </p:txBody>
      </p:sp>
      <p:sp>
        <p:nvSpPr>
          <p:cNvPr id="5" name="Text Placeholder 4">
            <a:extLst>
              <a:ext uri="{FF2B5EF4-FFF2-40B4-BE49-F238E27FC236}">
                <a16:creationId xmlns:a16="http://schemas.microsoft.com/office/drawing/2014/main" id="{A83C65F5-B7B8-DDA2-D54E-091BDA29470A}"/>
              </a:ext>
            </a:extLst>
          </p:cNvPr>
          <p:cNvSpPr>
            <a:spLocks noGrp="1"/>
          </p:cNvSpPr>
          <p:nvPr>
            <p:ph type="body" sz="quarter" idx="3"/>
          </p:nvPr>
        </p:nvSpPr>
        <p:spPr>
          <a:xfrm>
            <a:off x="4971780" y="998444"/>
            <a:ext cx="2999251" cy="432197"/>
          </a:xfrm>
        </p:spPr>
        <p:txBody>
          <a:bodyPr>
            <a:normAutofit lnSpcReduction="10000"/>
          </a:bodyPr>
          <a:lstStyle/>
          <a:p>
            <a:pPr algn="ctr"/>
            <a:r>
              <a:rPr lang="en-IN" dirty="0"/>
              <a:t>HMRC</a:t>
            </a:r>
          </a:p>
        </p:txBody>
      </p:sp>
      <p:sp>
        <p:nvSpPr>
          <p:cNvPr id="6" name="Content Placeholder 5">
            <a:extLst>
              <a:ext uri="{FF2B5EF4-FFF2-40B4-BE49-F238E27FC236}">
                <a16:creationId xmlns:a16="http://schemas.microsoft.com/office/drawing/2014/main" id="{BB57CDBF-9240-361F-A2D0-C469BA236C83}"/>
              </a:ext>
            </a:extLst>
          </p:cNvPr>
          <p:cNvSpPr>
            <a:spLocks noGrp="1"/>
          </p:cNvSpPr>
          <p:nvPr>
            <p:ph sz="quarter" idx="4"/>
          </p:nvPr>
        </p:nvSpPr>
        <p:spPr>
          <a:xfrm>
            <a:off x="4629148" y="1731680"/>
            <a:ext cx="3907044" cy="4319496"/>
          </a:xfrm>
        </p:spPr>
        <p:txBody>
          <a:bodyPr>
            <a:normAutofit fontScale="85000" lnSpcReduction="20000"/>
          </a:bodyPr>
          <a:lstStyle/>
          <a:p>
            <a:r>
              <a:rPr lang="en-US" dirty="0">
                <a:latin typeface="Roboto" panose="02000000000000000000" pitchFamily="2" charset="0"/>
                <a:ea typeface="Roboto" panose="02000000000000000000" pitchFamily="2" charset="0"/>
                <a:cs typeface="Roboto" panose="02000000000000000000" pitchFamily="2" charset="0"/>
              </a:rPr>
              <a:t>The UK government, specifically the treasury and chancellor of the exchequer, is in charge of its operations.</a:t>
            </a:r>
          </a:p>
          <a:p>
            <a:r>
              <a:rPr lang="en-US" dirty="0">
                <a:latin typeface="Roboto" panose="02000000000000000000" pitchFamily="2" charset="0"/>
                <a:ea typeface="Roboto" panose="02000000000000000000" pitchFamily="2" charset="0"/>
                <a:cs typeface="Roboto" panose="02000000000000000000" pitchFamily="2" charset="0"/>
              </a:rPr>
              <a:t>The Professional Standard Committee is in charge of ensuring that HMRC follows its ideals when implementing policies and managing the tax system.</a:t>
            </a:r>
          </a:p>
          <a:p>
            <a:r>
              <a:rPr lang="en-IN" dirty="0">
                <a:effectLst/>
                <a:latin typeface="Roboto" panose="02000000000000000000" pitchFamily="2" charset="0"/>
                <a:ea typeface="Roboto" panose="02000000000000000000" pitchFamily="2" charset="0"/>
                <a:cs typeface="Roboto" panose="02000000000000000000" pitchFamily="2" charset="0"/>
              </a:rPr>
              <a:t>Parliament</a:t>
            </a:r>
          </a:p>
          <a:p>
            <a:r>
              <a:rPr lang="en-IN" dirty="0">
                <a:effectLst/>
                <a:latin typeface="Roboto" panose="02000000000000000000" pitchFamily="2" charset="0"/>
                <a:ea typeface="Roboto" panose="02000000000000000000" pitchFamily="2" charset="0"/>
                <a:cs typeface="Roboto" panose="02000000000000000000" pitchFamily="2" charset="0"/>
              </a:rPr>
              <a:t>National Audit Office (NAO)</a:t>
            </a:r>
          </a:p>
          <a:p>
            <a:r>
              <a:rPr lang="en-IN" dirty="0">
                <a:effectLst/>
                <a:latin typeface="Roboto" panose="02000000000000000000" pitchFamily="2" charset="0"/>
                <a:ea typeface="Roboto" panose="02000000000000000000" pitchFamily="2" charset="0"/>
                <a:cs typeface="Roboto" panose="02000000000000000000" pitchFamily="2" charset="0"/>
              </a:rPr>
              <a:t>Adjudicator's Office</a:t>
            </a:r>
          </a:p>
          <a:p>
            <a:r>
              <a:rPr lang="en-IN" dirty="0">
                <a:effectLst/>
                <a:latin typeface="Roboto" panose="02000000000000000000" pitchFamily="2" charset="0"/>
                <a:ea typeface="Roboto" panose="02000000000000000000" pitchFamily="2" charset="0"/>
                <a:cs typeface="Roboto" panose="02000000000000000000" pitchFamily="2" charset="0"/>
              </a:rPr>
              <a:t>Tax Tribunals</a:t>
            </a:r>
            <a:endParaRPr lang="en-US" dirty="0">
              <a:latin typeface="Roboto" panose="02000000000000000000" pitchFamily="2" charset="0"/>
              <a:ea typeface="Roboto" panose="02000000000000000000" pitchFamily="2" charset="0"/>
              <a:cs typeface="Roboto" panose="02000000000000000000" pitchFamily="2" charset="0"/>
            </a:endParaRPr>
          </a:p>
        </p:txBody>
      </p:sp>
    </p:spTree>
    <p:extLst>
      <p:ext uri="{BB962C8B-B14F-4D97-AF65-F5344CB8AC3E}">
        <p14:creationId xmlns:p14="http://schemas.microsoft.com/office/powerpoint/2010/main" val="21900865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1000"/>
                                        <p:tgtEl>
                                          <p:spTgt spid="3">
                                            <p:txEl>
                                              <p:pRg st="0" end="0"/>
                                            </p:txEl>
                                          </p:spTgt>
                                        </p:tgtEl>
                                      </p:cBhvr>
                                    </p:animEffect>
                                    <p:anim calcmode="lin" valueType="num">
                                      <p:cBhvr>
                                        <p:cTn id="14"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nodeType="clickEffect">
                                  <p:stCondLst>
                                    <p:cond delay="0"/>
                                  </p:stCondLst>
                                  <p:childTnLst>
                                    <p:set>
                                      <p:cBhvr>
                                        <p:cTn id="19" dur="1" fill="hold">
                                          <p:stCondLst>
                                            <p:cond delay="0"/>
                                          </p:stCondLst>
                                        </p:cTn>
                                        <p:tgtEl>
                                          <p:spTgt spid="4">
                                            <p:txEl>
                                              <p:pRg st="0" end="0"/>
                                            </p:txEl>
                                          </p:spTgt>
                                        </p:tgtEl>
                                        <p:attrNameLst>
                                          <p:attrName>style.visibility</p:attrName>
                                        </p:attrNameLst>
                                      </p:cBhvr>
                                      <p:to>
                                        <p:strVal val="visible"/>
                                      </p:to>
                                    </p:set>
                                    <p:animEffect transition="in" filter="fade">
                                      <p:cBhvr>
                                        <p:cTn id="20" dur="1000"/>
                                        <p:tgtEl>
                                          <p:spTgt spid="4">
                                            <p:txEl>
                                              <p:pRg st="0" end="0"/>
                                            </p:txEl>
                                          </p:spTgt>
                                        </p:tgtEl>
                                      </p:cBhvr>
                                    </p:animEffect>
                                    <p:anim calcmode="lin" valueType="num">
                                      <p:cBhvr>
                                        <p:cTn id="21"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22"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nodeType="clickEffect">
                                  <p:stCondLst>
                                    <p:cond delay="0"/>
                                  </p:stCondLst>
                                  <p:childTnLst>
                                    <p:set>
                                      <p:cBhvr>
                                        <p:cTn id="26" dur="1" fill="hold">
                                          <p:stCondLst>
                                            <p:cond delay="0"/>
                                          </p:stCondLst>
                                        </p:cTn>
                                        <p:tgtEl>
                                          <p:spTgt spid="4">
                                            <p:txEl>
                                              <p:pRg st="1" end="1"/>
                                            </p:txEl>
                                          </p:spTgt>
                                        </p:tgtEl>
                                        <p:attrNameLst>
                                          <p:attrName>style.visibility</p:attrName>
                                        </p:attrNameLst>
                                      </p:cBhvr>
                                      <p:to>
                                        <p:strVal val="visible"/>
                                      </p:to>
                                    </p:set>
                                    <p:animEffect transition="in" filter="fade">
                                      <p:cBhvr>
                                        <p:cTn id="27" dur="1000"/>
                                        <p:tgtEl>
                                          <p:spTgt spid="4">
                                            <p:txEl>
                                              <p:pRg st="1" end="1"/>
                                            </p:txEl>
                                          </p:spTgt>
                                        </p:tgtEl>
                                      </p:cBhvr>
                                    </p:animEffect>
                                    <p:anim calcmode="lin" valueType="num">
                                      <p:cBhvr>
                                        <p:cTn id="28"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29"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nodeType="clickEffect">
                                  <p:stCondLst>
                                    <p:cond delay="0"/>
                                  </p:stCondLst>
                                  <p:childTnLst>
                                    <p:set>
                                      <p:cBhvr>
                                        <p:cTn id="33" dur="1" fill="hold">
                                          <p:stCondLst>
                                            <p:cond delay="0"/>
                                          </p:stCondLst>
                                        </p:cTn>
                                        <p:tgtEl>
                                          <p:spTgt spid="4">
                                            <p:txEl>
                                              <p:pRg st="2" end="2"/>
                                            </p:txEl>
                                          </p:spTgt>
                                        </p:tgtEl>
                                        <p:attrNameLst>
                                          <p:attrName>style.visibility</p:attrName>
                                        </p:attrNameLst>
                                      </p:cBhvr>
                                      <p:to>
                                        <p:strVal val="visible"/>
                                      </p:to>
                                    </p:set>
                                    <p:animEffect transition="in" filter="fade">
                                      <p:cBhvr>
                                        <p:cTn id="34" dur="1000"/>
                                        <p:tgtEl>
                                          <p:spTgt spid="4">
                                            <p:txEl>
                                              <p:pRg st="2" end="2"/>
                                            </p:txEl>
                                          </p:spTgt>
                                        </p:tgtEl>
                                      </p:cBhvr>
                                    </p:animEffect>
                                    <p:anim calcmode="lin" valueType="num">
                                      <p:cBhvr>
                                        <p:cTn id="35"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36"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nodeType="clickEffect">
                                  <p:stCondLst>
                                    <p:cond delay="0"/>
                                  </p:stCondLst>
                                  <p:childTnLst>
                                    <p:set>
                                      <p:cBhvr>
                                        <p:cTn id="40" dur="1" fill="hold">
                                          <p:stCondLst>
                                            <p:cond delay="0"/>
                                          </p:stCondLst>
                                        </p:cTn>
                                        <p:tgtEl>
                                          <p:spTgt spid="4">
                                            <p:txEl>
                                              <p:pRg st="3" end="3"/>
                                            </p:txEl>
                                          </p:spTgt>
                                        </p:tgtEl>
                                        <p:attrNameLst>
                                          <p:attrName>style.visibility</p:attrName>
                                        </p:attrNameLst>
                                      </p:cBhvr>
                                      <p:to>
                                        <p:strVal val="visible"/>
                                      </p:to>
                                    </p:set>
                                    <p:animEffect transition="in" filter="fade">
                                      <p:cBhvr>
                                        <p:cTn id="41" dur="1000"/>
                                        <p:tgtEl>
                                          <p:spTgt spid="4">
                                            <p:txEl>
                                              <p:pRg st="3" end="3"/>
                                            </p:txEl>
                                          </p:spTgt>
                                        </p:tgtEl>
                                      </p:cBhvr>
                                    </p:animEffect>
                                    <p:anim calcmode="lin" valueType="num">
                                      <p:cBhvr>
                                        <p:cTn id="42"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43"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42" presetClass="entr" presetSubtype="0" fill="hold" nodeType="clickEffect">
                                  <p:stCondLst>
                                    <p:cond delay="0"/>
                                  </p:stCondLst>
                                  <p:childTnLst>
                                    <p:set>
                                      <p:cBhvr>
                                        <p:cTn id="47" dur="1" fill="hold">
                                          <p:stCondLst>
                                            <p:cond delay="0"/>
                                          </p:stCondLst>
                                        </p:cTn>
                                        <p:tgtEl>
                                          <p:spTgt spid="5">
                                            <p:txEl>
                                              <p:pRg st="0" end="0"/>
                                            </p:txEl>
                                          </p:spTgt>
                                        </p:tgtEl>
                                        <p:attrNameLst>
                                          <p:attrName>style.visibility</p:attrName>
                                        </p:attrNameLst>
                                      </p:cBhvr>
                                      <p:to>
                                        <p:strVal val="visible"/>
                                      </p:to>
                                    </p:set>
                                    <p:animEffect transition="in" filter="fade">
                                      <p:cBhvr>
                                        <p:cTn id="48" dur="1000"/>
                                        <p:tgtEl>
                                          <p:spTgt spid="5">
                                            <p:txEl>
                                              <p:pRg st="0" end="0"/>
                                            </p:txEl>
                                          </p:spTgt>
                                        </p:tgtEl>
                                      </p:cBhvr>
                                    </p:animEffect>
                                    <p:anim calcmode="lin" valueType="num">
                                      <p:cBhvr>
                                        <p:cTn id="49"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50"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42" presetClass="entr" presetSubtype="0" fill="hold" nodeType="clickEffect">
                                  <p:stCondLst>
                                    <p:cond delay="0"/>
                                  </p:stCondLst>
                                  <p:childTnLst>
                                    <p:set>
                                      <p:cBhvr>
                                        <p:cTn id="54" dur="1" fill="hold">
                                          <p:stCondLst>
                                            <p:cond delay="0"/>
                                          </p:stCondLst>
                                        </p:cTn>
                                        <p:tgtEl>
                                          <p:spTgt spid="6">
                                            <p:txEl>
                                              <p:pRg st="0" end="0"/>
                                            </p:txEl>
                                          </p:spTgt>
                                        </p:tgtEl>
                                        <p:attrNameLst>
                                          <p:attrName>style.visibility</p:attrName>
                                        </p:attrNameLst>
                                      </p:cBhvr>
                                      <p:to>
                                        <p:strVal val="visible"/>
                                      </p:to>
                                    </p:set>
                                    <p:animEffect transition="in" filter="fade">
                                      <p:cBhvr>
                                        <p:cTn id="55" dur="1000"/>
                                        <p:tgtEl>
                                          <p:spTgt spid="6">
                                            <p:txEl>
                                              <p:pRg st="0" end="0"/>
                                            </p:txEl>
                                          </p:spTgt>
                                        </p:tgtEl>
                                      </p:cBhvr>
                                    </p:animEffect>
                                    <p:anim calcmode="lin" valueType="num">
                                      <p:cBhvr>
                                        <p:cTn id="56"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57"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58" fill="hold">
                      <p:stCondLst>
                        <p:cond delay="indefinite"/>
                      </p:stCondLst>
                      <p:childTnLst>
                        <p:par>
                          <p:cTn id="59" fill="hold">
                            <p:stCondLst>
                              <p:cond delay="0"/>
                            </p:stCondLst>
                            <p:childTnLst>
                              <p:par>
                                <p:cTn id="60" presetID="42" presetClass="entr" presetSubtype="0" fill="hold" nodeType="clickEffect">
                                  <p:stCondLst>
                                    <p:cond delay="0"/>
                                  </p:stCondLst>
                                  <p:childTnLst>
                                    <p:set>
                                      <p:cBhvr>
                                        <p:cTn id="61" dur="1" fill="hold">
                                          <p:stCondLst>
                                            <p:cond delay="0"/>
                                          </p:stCondLst>
                                        </p:cTn>
                                        <p:tgtEl>
                                          <p:spTgt spid="6">
                                            <p:txEl>
                                              <p:pRg st="1" end="1"/>
                                            </p:txEl>
                                          </p:spTgt>
                                        </p:tgtEl>
                                        <p:attrNameLst>
                                          <p:attrName>style.visibility</p:attrName>
                                        </p:attrNameLst>
                                      </p:cBhvr>
                                      <p:to>
                                        <p:strVal val="visible"/>
                                      </p:to>
                                    </p:set>
                                    <p:animEffect transition="in" filter="fade">
                                      <p:cBhvr>
                                        <p:cTn id="62" dur="1000"/>
                                        <p:tgtEl>
                                          <p:spTgt spid="6">
                                            <p:txEl>
                                              <p:pRg st="1" end="1"/>
                                            </p:txEl>
                                          </p:spTgt>
                                        </p:tgtEl>
                                      </p:cBhvr>
                                    </p:animEffect>
                                    <p:anim calcmode="lin" valueType="num">
                                      <p:cBhvr>
                                        <p:cTn id="63"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64"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65" fill="hold">
                      <p:stCondLst>
                        <p:cond delay="indefinite"/>
                      </p:stCondLst>
                      <p:childTnLst>
                        <p:par>
                          <p:cTn id="66" fill="hold">
                            <p:stCondLst>
                              <p:cond delay="0"/>
                            </p:stCondLst>
                            <p:childTnLst>
                              <p:par>
                                <p:cTn id="67" presetID="42" presetClass="entr" presetSubtype="0" fill="hold" nodeType="clickEffect">
                                  <p:stCondLst>
                                    <p:cond delay="0"/>
                                  </p:stCondLst>
                                  <p:childTnLst>
                                    <p:set>
                                      <p:cBhvr>
                                        <p:cTn id="68" dur="1" fill="hold">
                                          <p:stCondLst>
                                            <p:cond delay="0"/>
                                          </p:stCondLst>
                                        </p:cTn>
                                        <p:tgtEl>
                                          <p:spTgt spid="6">
                                            <p:txEl>
                                              <p:pRg st="2" end="2"/>
                                            </p:txEl>
                                          </p:spTgt>
                                        </p:tgtEl>
                                        <p:attrNameLst>
                                          <p:attrName>style.visibility</p:attrName>
                                        </p:attrNameLst>
                                      </p:cBhvr>
                                      <p:to>
                                        <p:strVal val="visible"/>
                                      </p:to>
                                    </p:set>
                                    <p:animEffect transition="in" filter="fade">
                                      <p:cBhvr>
                                        <p:cTn id="69" dur="1000"/>
                                        <p:tgtEl>
                                          <p:spTgt spid="6">
                                            <p:txEl>
                                              <p:pRg st="2" end="2"/>
                                            </p:txEl>
                                          </p:spTgt>
                                        </p:tgtEl>
                                      </p:cBhvr>
                                    </p:animEffect>
                                    <p:anim calcmode="lin" valueType="num">
                                      <p:cBhvr>
                                        <p:cTn id="70"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71"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72" fill="hold">
                      <p:stCondLst>
                        <p:cond delay="indefinite"/>
                      </p:stCondLst>
                      <p:childTnLst>
                        <p:par>
                          <p:cTn id="73" fill="hold">
                            <p:stCondLst>
                              <p:cond delay="0"/>
                            </p:stCondLst>
                            <p:childTnLst>
                              <p:par>
                                <p:cTn id="74" presetID="42" presetClass="entr" presetSubtype="0" fill="hold" nodeType="clickEffect">
                                  <p:stCondLst>
                                    <p:cond delay="0"/>
                                  </p:stCondLst>
                                  <p:childTnLst>
                                    <p:set>
                                      <p:cBhvr>
                                        <p:cTn id="75" dur="1" fill="hold">
                                          <p:stCondLst>
                                            <p:cond delay="0"/>
                                          </p:stCondLst>
                                        </p:cTn>
                                        <p:tgtEl>
                                          <p:spTgt spid="6">
                                            <p:txEl>
                                              <p:pRg st="3" end="3"/>
                                            </p:txEl>
                                          </p:spTgt>
                                        </p:tgtEl>
                                        <p:attrNameLst>
                                          <p:attrName>style.visibility</p:attrName>
                                        </p:attrNameLst>
                                      </p:cBhvr>
                                      <p:to>
                                        <p:strVal val="visible"/>
                                      </p:to>
                                    </p:set>
                                    <p:animEffect transition="in" filter="fade">
                                      <p:cBhvr>
                                        <p:cTn id="76" dur="1000"/>
                                        <p:tgtEl>
                                          <p:spTgt spid="6">
                                            <p:txEl>
                                              <p:pRg st="3" end="3"/>
                                            </p:txEl>
                                          </p:spTgt>
                                        </p:tgtEl>
                                      </p:cBhvr>
                                    </p:animEffect>
                                    <p:anim calcmode="lin" valueType="num">
                                      <p:cBhvr>
                                        <p:cTn id="77"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78" dur="1000" fill="hold"/>
                                        <p:tgtEl>
                                          <p:spTgt spid="6">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79" fill="hold">
                      <p:stCondLst>
                        <p:cond delay="indefinite"/>
                      </p:stCondLst>
                      <p:childTnLst>
                        <p:par>
                          <p:cTn id="80" fill="hold">
                            <p:stCondLst>
                              <p:cond delay="0"/>
                            </p:stCondLst>
                            <p:childTnLst>
                              <p:par>
                                <p:cTn id="81" presetID="42" presetClass="entr" presetSubtype="0" fill="hold" nodeType="clickEffect">
                                  <p:stCondLst>
                                    <p:cond delay="0"/>
                                  </p:stCondLst>
                                  <p:childTnLst>
                                    <p:set>
                                      <p:cBhvr>
                                        <p:cTn id="82" dur="1" fill="hold">
                                          <p:stCondLst>
                                            <p:cond delay="0"/>
                                          </p:stCondLst>
                                        </p:cTn>
                                        <p:tgtEl>
                                          <p:spTgt spid="6">
                                            <p:txEl>
                                              <p:pRg st="4" end="4"/>
                                            </p:txEl>
                                          </p:spTgt>
                                        </p:tgtEl>
                                        <p:attrNameLst>
                                          <p:attrName>style.visibility</p:attrName>
                                        </p:attrNameLst>
                                      </p:cBhvr>
                                      <p:to>
                                        <p:strVal val="visible"/>
                                      </p:to>
                                    </p:set>
                                    <p:animEffect transition="in" filter="fade">
                                      <p:cBhvr>
                                        <p:cTn id="83" dur="1000"/>
                                        <p:tgtEl>
                                          <p:spTgt spid="6">
                                            <p:txEl>
                                              <p:pRg st="4" end="4"/>
                                            </p:txEl>
                                          </p:spTgt>
                                        </p:tgtEl>
                                      </p:cBhvr>
                                    </p:animEffect>
                                    <p:anim calcmode="lin" valueType="num">
                                      <p:cBhvr>
                                        <p:cTn id="84" dur="1000" fill="hold"/>
                                        <p:tgtEl>
                                          <p:spTgt spid="6">
                                            <p:txEl>
                                              <p:pRg st="4" end="4"/>
                                            </p:txEl>
                                          </p:spTgt>
                                        </p:tgtEl>
                                        <p:attrNameLst>
                                          <p:attrName>ppt_x</p:attrName>
                                        </p:attrNameLst>
                                      </p:cBhvr>
                                      <p:tavLst>
                                        <p:tav tm="0">
                                          <p:val>
                                            <p:strVal val="#ppt_x"/>
                                          </p:val>
                                        </p:tav>
                                        <p:tav tm="100000">
                                          <p:val>
                                            <p:strVal val="#ppt_x"/>
                                          </p:val>
                                        </p:tav>
                                      </p:tavLst>
                                    </p:anim>
                                    <p:anim calcmode="lin" valueType="num">
                                      <p:cBhvr>
                                        <p:cTn id="85" dur="1000" fill="hold"/>
                                        <p:tgtEl>
                                          <p:spTgt spid="6">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86" fill="hold">
                      <p:stCondLst>
                        <p:cond delay="indefinite"/>
                      </p:stCondLst>
                      <p:childTnLst>
                        <p:par>
                          <p:cTn id="87" fill="hold">
                            <p:stCondLst>
                              <p:cond delay="0"/>
                            </p:stCondLst>
                            <p:childTnLst>
                              <p:par>
                                <p:cTn id="88" presetID="42" presetClass="entr" presetSubtype="0" fill="hold" nodeType="clickEffect">
                                  <p:stCondLst>
                                    <p:cond delay="0"/>
                                  </p:stCondLst>
                                  <p:childTnLst>
                                    <p:set>
                                      <p:cBhvr>
                                        <p:cTn id="89" dur="1" fill="hold">
                                          <p:stCondLst>
                                            <p:cond delay="0"/>
                                          </p:stCondLst>
                                        </p:cTn>
                                        <p:tgtEl>
                                          <p:spTgt spid="6">
                                            <p:txEl>
                                              <p:pRg st="5" end="5"/>
                                            </p:txEl>
                                          </p:spTgt>
                                        </p:tgtEl>
                                        <p:attrNameLst>
                                          <p:attrName>style.visibility</p:attrName>
                                        </p:attrNameLst>
                                      </p:cBhvr>
                                      <p:to>
                                        <p:strVal val="visible"/>
                                      </p:to>
                                    </p:set>
                                    <p:animEffect transition="in" filter="fade">
                                      <p:cBhvr>
                                        <p:cTn id="90" dur="1000"/>
                                        <p:tgtEl>
                                          <p:spTgt spid="6">
                                            <p:txEl>
                                              <p:pRg st="5" end="5"/>
                                            </p:txEl>
                                          </p:spTgt>
                                        </p:tgtEl>
                                      </p:cBhvr>
                                    </p:animEffect>
                                    <p:anim calcmode="lin" valueType="num">
                                      <p:cBhvr>
                                        <p:cTn id="91" dur="1000" fill="hold"/>
                                        <p:tgtEl>
                                          <p:spTgt spid="6">
                                            <p:txEl>
                                              <p:pRg st="5" end="5"/>
                                            </p:txEl>
                                          </p:spTgt>
                                        </p:tgtEl>
                                        <p:attrNameLst>
                                          <p:attrName>ppt_x</p:attrName>
                                        </p:attrNameLst>
                                      </p:cBhvr>
                                      <p:tavLst>
                                        <p:tav tm="0">
                                          <p:val>
                                            <p:strVal val="#ppt_x"/>
                                          </p:val>
                                        </p:tav>
                                        <p:tav tm="100000">
                                          <p:val>
                                            <p:strVal val="#ppt_x"/>
                                          </p:val>
                                        </p:tav>
                                      </p:tavLst>
                                    </p:anim>
                                    <p:anim calcmode="lin" valueType="num">
                                      <p:cBhvr>
                                        <p:cTn id="92" dur="1000" fill="hold"/>
                                        <p:tgtEl>
                                          <p:spTgt spid="6">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D2E1C0-680A-6580-BC29-E8F9C86B9A9B}"/>
              </a:ext>
            </a:extLst>
          </p:cNvPr>
          <p:cNvSpPr>
            <a:spLocks noGrp="1"/>
          </p:cNvSpPr>
          <p:nvPr>
            <p:ph type="title"/>
          </p:nvPr>
        </p:nvSpPr>
        <p:spPr>
          <a:xfrm>
            <a:off x="693334" y="462752"/>
            <a:ext cx="7765321" cy="994741"/>
          </a:xfrm>
        </p:spPr>
        <p:txBody>
          <a:bodyPr/>
          <a:lstStyle/>
          <a:p>
            <a:r>
              <a:rPr lang="en-IN" dirty="0"/>
              <a:t>CONCLUSION</a:t>
            </a:r>
          </a:p>
        </p:txBody>
      </p:sp>
      <p:sp>
        <p:nvSpPr>
          <p:cNvPr id="4" name="Content Placeholder 3">
            <a:extLst>
              <a:ext uri="{FF2B5EF4-FFF2-40B4-BE49-F238E27FC236}">
                <a16:creationId xmlns:a16="http://schemas.microsoft.com/office/drawing/2014/main" id="{22B41008-A864-6884-5C8B-C737A2E39790}"/>
              </a:ext>
            </a:extLst>
          </p:cNvPr>
          <p:cNvSpPr>
            <a:spLocks noGrp="1"/>
          </p:cNvSpPr>
          <p:nvPr>
            <p:ph idx="1"/>
          </p:nvPr>
        </p:nvSpPr>
        <p:spPr>
          <a:xfrm>
            <a:off x="693334" y="1980007"/>
            <a:ext cx="7757334" cy="3778427"/>
          </a:xfrm>
        </p:spPr>
        <p:txBody>
          <a:bodyPr>
            <a:normAutofit fontScale="85000" lnSpcReduction="20000"/>
          </a:bodyPr>
          <a:lstStyle/>
          <a:p>
            <a:r>
              <a:rPr lang="en-US" sz="2100" dirty="0">
                <a:latin typeface="Roboto" panose="02000000000000000000"/>
              </a:rPr>
              <a:t>Both HMRC and John Lewis Partnership have unique HR plans that complement their respective organisational objectives. The distinctive employee ownership model used by John Lewis Partnership, together with autonomy and empowerment, fosters a sense of ownership and participation among its partners. A motivated and devoted workforce is fostered by the company's emphasis on employee growth and well-being, as well as open communication and collaboration. HMRC, on the other hand, bases its HR strategy on adhering to and upholding tax regulations. Their focus on continuing education, technology integration, and stakeholder collaboration enables efficient tax collection and the upkeep of high standards. While HMRC's strategy relies on assuring compliance and effective tax enforcement, John Lewis Partnership prioritises employee ownership and involvement.</a:t>
            </a:r>
          </a:p>
          <a:p>
            <a:endParaRPr lang="en-IN" dirty="0"/>
          </a:p>
        </p:txBody>
      </p:sp>
    </p:spTree>
    <p:extLst>
      <p:ext uri="{BB962C8B-B14F-4D97-AF65-F5344CB8AC3E}">
        <p14:creationId xmlns:p14="http://schemas.microsoft.com/office/powerpoint/2010/main" val="33570179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7" presetClass="entr" presetSubtype="10" fill="hold" nodeType="clickEffect">
                                  <p:stCondLst>
                                    <p:cond delay="0"/>
                                  </p:stCondLst>
                                  <p:childTnLst>
                                    <p:set>
                                      <p:cBhvr>
                                        <p:cTn id="12" dur="1" fill="hold">
                                          <p:stCondLst>
                                            <p:cond delay="0"/>
                                          </p:stCondLst>
                                        </p:cTn>
                                        <p:tgtEl>
                                          <p:spTgt spid="4">
                                            <p:txEl>
                                              <p:pRg st="0" end="0"/>
                                            </p:txEl>
                                          </p:spTgt>
                                        </p:tgtEl>
                                        <p:attrNameLst>
                                          <p:attrName>style.visibility</p:attrName>
                                        </p:attrNameLst>
                                      </p:cBhvr>
                                      <p:to>
                                        <p:strVal val="visible"/>
                                      </p:to>
                                    </p:set>
                                    <p:anim calcmode="lin" valueType="num">
                                      <p:cBhvr>
                                        <p:cTn id="13" dur="500" fill="hold"/>
                                        <p:tgtEl>
                                          <p:spTgt spid="4">
                                            <p:txEl>
                                              <p:pRg st="0" end="0"/>
                                            </p:txEl>
                                          </p:spTgt>
                                        </p:tgtEl>
                                        <p:attrNameLst>
                                          <p:attrName>ppt_w</p:attrName>
                                        </p:attrNameLst>
                                      </p:cBhvr>
                                      <p:tavLst>
                                        <p:tav tm="0">
                                          <p:val>
                                            <p:fltVal val="0"/>
                                          </p:val>
                                        </p:tav>
                                        <p:tav tm="100000">
                                          <p:val>
                                            <p:strVal val="#ppt_w"/>
                                          </p:val>
                                        </p:tav>
                                      </p:tavLst>
                                    </p:anim>
                                    <p:anim calcmode="lin" valueType="num">
                                      <p:cBhvr>
                                        <p:cTn id="14" dur="500" fill="hold"/>
                                        <p:tgtEl>
                                          <p:spTgt spid="4">
                                            <p:txEl>
                                              <p:pRg st="0" end="0"/>
                                            </p:txEl>
                                          </p:spTgt>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91CC89-5EDE-B573-BA30-030D88F26973}"/>
              </a:ext>
            </a:extLst>
          </p:cNvPr>
          <p:cNvSpPr>
            <a:spLocks noGrp="1"/>
          </p:cNvSpPr>
          <p:nvPr>
            <p:ph type="title"/>
          </p:nvPr>
        </p:nvSpPr>
        <p:spPr>
          <a:xfrm>
            <a:off x="1004835" y="1"/>
            <a:ext cx="7506975" cy="1066800"/>
          </a:xfrm>
        </p:spPr>
        <p:txBody>
          <a:bodyPr/>
          <a:lstStyle/>
          <a:p>
            <a:r>
              <a:rPr lang="en-IN" dirty="0"/>
              <a:t>RECOMMENDATION</a:t>
            </a:r>
          </a:p>
        </p:txBody>
      </p:sp>
      <p:sp>
        <p:nvSpPr>
          <p:cNvPr id="4" name="Text Placeholder 3">
            <a:extLst>
              <a:ext uri="{FF2B5EF4-FFF2-40B4-BE49-F238E27FC236}">
                <a16:creationId xmlns:a16="http://schemas.microsoft.com/office/drawing/2014/main" id="{B832FE14-C45E-37C6-BC58-F5D3E8410B66}"/>
              </a:ext>
            </a:extLst>
          </p:cNvPr>
          <p:cNvSpPr>
            <a:spLocks noGrp="1"/>
          </p:cNvSpPr>
          <p:nvPr>
            <p:ph type="body" idx="1"/>
          </p:nvPr>
        </p:nvSpPr>
        <p:spPr>
          <a:xfrm>
            <a:off x="604131" y="598767"/>
            <a:ext cx="3600326" cy="823912"/>
          </a:xfrm>
        </p:spPr>
        <p:txBody>
          <a:bodyPr/>
          <a:lstStyle/>
          <a:p>
            <a:pPr algn="ctr"/>
            <a:r>
              <a:rPr lang="en-IN" dirty="0"/>
              <a:t>JLP</a:t>
            </a:r>
          </a:p>
        </p:txBody>
      </p:sp>
      <p:sp>
        <p:nvSpPr>
          <p:cNvPr id="5" name="Content Placeholder 4">
            <a:extLst>
              <a:ext uri="{FF2B5EF4-FFF2-40B4-BE49-F238E27FC236}">
                <a16:creationId xmlns:a16="http://schemas.microsoft.com/office/drawing/2014/main" id="{47C04B7A-870A-DD8F-372E-EA0226D1B05A}"/>
              </a:ext>
            </a:extLst>
          </p:cNvPr>
          <p:cNvSpPr>
            <a:spLocks noGrp="1"/>
          </p:cNvSpPr>
          <p:nvPr>
            <p:ph sz="half" idx="2"/>
          </p:nvPr>
        </p:nvSpPr>
        <p:spPr>
          <a:xfrm>
            <a:off x="273392" y="1422679"/>
            <a:ext cx="3931065" cy="4521758"/>
          </a:xfrm>
        </p:spPr>
        <p:txBody>
          <a:bodyPr>
            <a:normAutofit/>
          </a:bodyPr>
          <a:lstStyle/>
          <a:p>
            <a:pPr>
              <a:lnSpc>
                <a:spcPct val="170000"/>
              </a:lnSpc>
            </a:pPr>
            <a:r>
              <a:rPr lang="en-IN" sz="1400" dirty="0">
                <a:latin typeface="Roboto" panose="02000000000000000000" pitchFamily="2" charset="0"/>
                <a:ea typeface="Roboto" panose="02000000000000000000" pitchFamily="2" charset="0"/>
                <a:cs typeface="Roboto" panose="02000000000000000000" pitchFamily="2" charset="0"/>
              </a:rPr>
              <a:t>Focus on strategic succession planning to identify and nurture future leaders within the organisation.</a:t>
            </a:r>
          </a:p>
          <a:p>
            <a:pPr>
              <a:lnSpc>
                <a:spcPct val="170000"/>
              </a:lnSpc>
            </a:pPr>
            <a:r>
              <a:rPr lang="en-US" sz="1400" dirty="0">
                <a:latin typeface="Roboto" panose="02000000000000000000" pitchFamily="2" charset="0"/>
                <a:ea typeface="Roboto" panose="02000000000000000000" pitchFamily="2" charset="0"/>
                <a:cs typeface="Roboto" panose="02000000000000000000" pitchFamily="2" charset="0"/>
              </a:rPr>
              <a:t>Improve work-life balance by looking at creative, flexible work arrangements that may be customised to the changing demands and preferences of their diverse workforce.</a:t>
            </a:r>
          </a:p>
          <a:p>
            <a:pPr>
              <a:lnSpc>
                <a:spcPct val="170000"/>
              </a:lnSpc>
            </a:pPr>
            <a:r>
              <a:rPr lang="en-IN" sz="1400" dirty="0">
                <a:latin typeface="Roboto" panose="02000000000000000000" pitchFamily="2" charset="0"/>
                <a:ea typeface="Roboto" panose="02000000000000000000" pitchFamily="2" charset="0"/>
                <a:cs typeface="Roboto" panose="02000000000000000000" pitchFamily="2" charset="0"/>
              </a:rPr>
              <a:t>Embrace digital transformation</a:t>
            </a:r>
          </a:p>
        </p:txBody>
      </p:sp>
      <p:sp>
        <p:nvSpPr>
          <p:cNvPr id="6" name="Text Placeholder 5">
            <a:extLst>
              <a:ext uri="{FF2B5EF4-FFF2-40B4-BE49-F238E27FC236}">
                <a16:creationId xmlns:a16="http://schemas.microsoft.com/office/drawing/2014/main" id="{A9B17BB9-BEF8-ABE4-D6D0-F0F3F9E80B65}"/>
              </a:ext>
            </a:extLst>
          </p:cNvPr>
          <p:cNvSpPr>
            <a:spLocks noGrp="1"/>
          </p:cNvSpPr>
          <p:nvPr>
            <p:ph type="body" sz="quarter" idx="3"/>
          </p:nvPr>
        </p:nvSpPr>
        <p:spPr>
          <a:xfrm>
            <a:off x="4911486" y="598767"/>
            <a:ext cx="3591437" cy="823912"/>
          </a:xfrm>
        </p:spPr>
        <p:txBody>
          <a:bodyPr/>
          <a:lstStyle/>
          <a:p>
            <a:pPr algn="ctr"/>
            <a:r>
              <a:rPr lang="en-IN" dirty="0"/>
              <a:t>HMRC</a:t>
            </a:r>
          </a:p>
        </p:txBody>
      </p:sp>
      <p:sp>
        <p:nvSpPr>
          <p:cNvPr id="7" name="Content Placeholder 6">
            <a:extLst>
              <a:ext uri="{FF2B5EF4-FFF2-40B4-BE49-F238E27FC236}">
                <a16:creationId xmlns:a16="http://schemas.microsoft.com/office/drawing/2014/main" id="{FBB66A03-FE79-BE49-063B-3DC6AF143040}"/>
              </a:ext>
            </a:extLst>
          </p:cNvPr>
          <p:cNvSpPr>
            <a:spLocks noGrp="1"/>
          </p:cNvSpPr>
          <p:nvPr>
            <p:ph sz="quarter" idx="4"/>
          </p:nvPr>
        </p:nvSpPr>
        <p:spPr>
          <a:xfrm>
            <a:off x="4204457" y="1422679"/>
            <a:ext cx="4876791" cy="5058803"/>
          </a:xfrm>
        </p:spPr>
        <p:txBody>
          <a:bodyPr>
            <a:noAutofit/>
          </a:bodyPr>
          <a:lstStyle/>
          <a:p>
            <a:pPr>
              <a:lnSpc>
                <a:spcPct val="150000"/>
              </a:lnSpc>
            </a:pPr>
            <a:r>
              <a:rPr lang="en-US" sz="1400" dirty="0">
                <a:latin typeface="Roboto" panose="02000000000000000000" pitchFamily="2" charset="0"/>
                <a:ea typeface="Roboto" panose="02000000000000000000" pitchFamily="2" charset="0"/>
                <a:cs typeface="Roboto" panose="02000000000000000000" pitchFamily="2" charset="0"/>
              </a:rPr>
              <a:t>To strengthen employee engagement by </a:t>
            </a:r>
            <a:r>
              <a:rPr lang="en-US" sz="1400" b="0" i="0" dirty="0">
                <a:effectLst/>
                <a:latin typeface="Roboto" panose="02000000000000000000" pitchFamily="2" charset="0"/>
                <a:ea typeface="Roboto" panose="02000000000000000000" pitchFamily="2" charset="0"/>
                <a:cs typeface="Roboto" panose="02000000000000000000" pitchFamily="2" charset="0"/>
              </a:rPr>
              <a:t>fostering cooperation, two-way communication, and employee feedback.</a:t>
            </a:r>
          </a:p>
          <a:p>
            <a:pPr>
              <a:lnSpc>
                <a:spcPct val="150000"/>
              </a:lnSpc>
            </a:pPr>
            <a:r>
              <a:rPr lang="en-US" sz="1400" dirty="0">
                <a:latin typeface="Roboto" panose="02000000000000000000" pitchFamily="2" charset="0"/>
                <a:ea typeface="Roboto" panose="02000000000000000000" pitchFamily="2" charset="0"/>
                <a:cs typeface="Roboto" panose="02000000000000000000" pitchFamily="2" charset="0"/>
              </a:rPr>
              <a:t>Spend money on continuous development and </a:t>
            </a:r>
            <a:r>
              <a:rPr lang="en-US" sz="1400" dirty="0">
                <a:latin typeface="Roboto" panose="02000000000000000000"/>
              </a:rPr>
              <a:t>training programmes to ensure that employees are familiar with new laws and regulations.</a:t>
            </a:r>
            <a:endParaRPr lang="en-US" sz="1400" b="0" i="0" dirty="0">
              <a:effectLst/>
              <a:latin typeface="Roboto" panose="02000000000000000000" pitchFamily="2" charset="0"/>
              <a:ea typeface="Roboto" panose="02000000000000000000" pitchFamily="2" charset="0"/>
              <a:cs typeface="Roboto" panose="02000000000000000000" pitchFamily="2" charset="0"/>
            </a:endParaRPr>
          </a:p>
          <a:p>
            <a:pPr>
              <a:lnSpc>
                <a:spcPct val="150000"/>
              </a:lnSpc>
            </a:pPr>
            <a:r>
              <a:rPr lang="en-US" sz="1400" dirty="0">
                <a:latin typeface="Roboto" panose="02000000000000000000"/>
              </a:rPr>
              <a:t>Sharpen the focus on well- being</a:t>
            </a:r>
          </a:p>
          <a:p>
            <a:pPr>
              <a:lnSpc>
                <a:spcPct val="150000"/>
              </a:lnSpc>
            </a:pPr>
            <a:r>
              <a:rPr lang="en-US" sz="1400" dirty="0">
                <a:latin typeface="Roboto" panose="02000000000000000000"/>
              </a:rPr>
              <a:t>Clarify performance targets, give frequent feedback, and offer coaching to improve performance management procedures.</a:t>
            </a:r>
          </a:p>
          <a:p>
            <a:pPr>
              <a:lnSpc>
                <a:spcPct val="150000"/>
              </a:lnSpc>
            </a:pPr>
            <a:r>
              <a:rPr lang="en-US" sz="1400" b="0" i="0" dirty="0">
                <a:effectLst/>
                <a:latin typeface="Roboto" panose="02000000000000000000" pitchFamily="2" charset="0"/>
                <a:ea typeface="Roboto" panose="02000000000000000000" pitchFamily="2" charset="0"/>
                <a:cs typeface="Roboto" panose="02000000000000000000" pitchFamily="2" charset="0"/>
              </a:rPr>
              <a:t>Encourage Collaboration and Partnerships with Relevant Stakeholders, such as International Organisations, Business Associations, and Government Agencies.</a:t>
            </a:r>
          </a:p>
          <a:p>
            <a:pPr>
              <a:lnSpc>
                <a:spcPct val="150000"/>
              </a:lnSpc>
            </a:pPr>
            <a:endParaRPr lang="en-US" sz="1400" dirty="0">
              <a:latin typeface="Roboto" panose="02000000000000000000"/>
            </a:endParaRPr>
          </a:p>
        </p:txBody>
      </p:sp>
    </p:spTree>
    <p:extLst>
      <p:ext uri="{BB962C8B-B14F-4D97-AF65-F5344CB8AC3E}">
        <p14:creationId xmlns:p14="http://schemas.microsoft.com/office/powerpoint/2010/main" val="5223667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xEl>
                                              <p:pRg st="0" end="0"/>
                                            </p:txEl>
                                          </p:spTgt>
                                        </p:tgtEl>
                                        <p:attrNameLst>
                                          <p:attrName>style.visibility</p:attrName>
                                        </p:attrNameLst>
                                      </p:cBhvr>
                                      <p:to>
                                        <p:strVal val="visible"/>
                                      </p:to>
                                    </p:set>
                                    <p:anim calcmode="lin" valueType="num">
                                      <p:cBhvr additive="base">
                                        <p:cTn id="13"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5">
                                            <p:txEl>
                                              <p:pRg st="0" end="0"/>
                                            </p:txEl>
                                          </p:spTgt>
                                        </p:tgtEl>
                                        <p:attrNameLst>
                                          <p:attrName>style.visibility</p:attrName>
                                        </p:attrNameLst>
                                      </p:cBhvr>
                                      <p:to>
                                        <p:strVal val="visible"/>
                                      </p:to>
                                    </p:set>
                                    <p:animEffect transition="in" filter="fade">
                                      <p:cBhvr>
                                        <p:cTn id="19" dur="1000"/>
                                        <p:tgtEl>
                                          <p:spTgt spid="5">
                                            <p:txEl>
                                              <p:pRg st="0" end="0"/>
                                            </p:txEl>
                                          </p:spTgt>
                                        </p:tgtEl>
                                      </p:cBhvr>
                                    </p:animEffect>
                                    <p:anim calcmode="lin" valueType="num">
                                      <p:cBhvr>
                                        <p:cTn id="20"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21"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5">
                                            <p:txEl>
                                              <p:pRg st="1" end="1"/>
                                            </p:txEl>
                                          </p:spTgt>
                                        </p:tgtEl>
                                        <p:attrNameLst>
                                          <p:attrName>style.visibility</p:attrName>
                                        </p:attrNameLst>
                                      </p:cBhvr>
                                      <p:to>
                                        <p:strVal val="visible"/>
                                      </p:to>
                                    </p:set>
                                    <p:animEffect transition="in" filter="fade">
                                      <p:cBhvr>
                                        <p:cTn id="26" dur="1000"/>
                                        <p:tgtEl>
                                          <p:spTgt spid="5">
                                            <p:txEl>
                                              <p:pRg st="1" end="1"/>
                                            </p:txEl>
                                          </p:spTgt>
                                        </p:tgtEl>
                                      </p:cBhvr>
                                    </p:animEffect>
                                    <p:anim calcmode="lin" valueType="num">
                                      <p:cBhvr>
                                        <p:cTn id="27"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28"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nodeType="clickEffect">
                                  <p:stCondLst>
                                    <p:cond delay="0"/>
                                  </p:stCondLst>
                                  <p:childTnLst>
                                    <p:set>
                                      <p:cBhvr>
                                        <p:cTn id="32" dur="1" fill="hold">
                                          <p:stCondLst>
                                            <p:cond delay="0"/>
                                          </p:stCondLst>
                                        </p:cTn>
                                        <p:tgtEl>
                                          <p:spTgt spid="5">
                                            <p:txEl>
                                              <p:pRg st="2" end="2"/>
                                            </p:txEl>
                                          </p:spTgt>
                                        </p:tgtEl>
                                        <p:attrNameLst>
                                          <p:attrName>style.visibility</p:attrName>
                                        </p:attrNameLst>
                                      </p:cBhvr>
                                      <p:to>
                                        <p:strVal val="visible"/>
                                      </p:to>
                                    </p:set>
                                    <p:animEffect transition="in" filter="fade">
                                      <p:cBhvr>
                                        <p:cTn id="33" dur="1000"/>
                                        <p:tgtEl>
                                          <p:spTgt spid="5">
                                            <p:txEl>
                                              <p:pRg st="2" end="2"/>
                                            </p:txEl>
                                          </p:spTgt>
                                        </p:tgtEl>
                                      </p:cBhvr>
                                    </p:animEffect>
                                    <p:anim calcmode="lin" valueType="num">
                                      <p:cBhvr>
                                        <p:cTn id="34"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35"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2" presetClass="entr" presetSubtype="4" fill="hold" nodeType="clickEffect">
                                  <p:stCondLst>
                                    <p:cond delay="0"/>
                                  </p:stCondLst>
                                  <p:childTnLst>
                                    <p:set>
                                      <p:cBhvr>
                                        <p:cTn id="39" dur="1" fill="hold">
                                          <p:stCondLst>
                                            <p:cond delay="0"/>
                                          </p:stCondLst>
                                        </p:cTn>
                                        <p:tgtEl>
                                          <p:spTgt spid="6">
                                            <p:txEl>
                                              <p:pRg st="0" end="0"/>
                                            </p:txEl>
                                          </p:spTgt>
                                        </p:tgtEl>
                                        <p:attrNameLst>
                                          <p:attrName>style.visibility</p:attrName>
                                        </p:attrNameLst>
                                      </p:cBhvr>
                                      <p:to>
                                        <p:strVal val="visible"/>
                                      </p:to>
                                    </p:set>
                                    <p:anim calcmode="lin" valueType="num">
                                      <p:cBhvr additive="base">
                                        <p:cTn id="40"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41"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42" fill="hold">
                      <p:stCondLst>
                        <p:cond delay="indefinite"/>
                      </p:stCondLst>
                      <p:childTnLst>
                        <p:par>
                          <p:cTn id="43" fill="hold">
                            <p:stCondLst>
                              <p:cond delay="0"/>
                            </p:stCondLst>
                            <p:childTnLst>
                              <p:par>
                                <p:cTn id="44" presetID="42" presetClass="entr" presetSubtype="0" fill="hold" nodeType="clickEffect">
                                  <p:stCondLst>
                                    <p:cond delay="0"/>
                                  </p:stCondLst>
                                  <p:childTnLst>
                                    <p:set>
                                      <p:cBhvr>
                                        <p:cTn id="45" dur="1" fill="hold">
                                          <p:stCondLst>
                                            <p:cond delay="0"/>
                                          </p:stCondLst>
                                        </p:cTn>
                                        <p:tgtEl>
                                          <p:spTgt spid="7">
                                            <p:txEl>
                                              <p:pRg st="0" end="0"/>
                                            </p:txEl>
                                          </p:spTgt>
                                        </p:tgtEl>
                                        <p:attrNameLst>
                                          <p:attrName>style.visibility</p:attrName>
                                        </p:attrNameLst>
                                      </p:cBhvr>
                                      <p:to>
                                        <p:strVal val="visible"/>
                                      </p:to>
                                    </p:set>
                                    <p:animEffect transition="in" filter="fade">
                                      <p:cBhvr>
                                        <p:cTn id="46" dur="1000"/>
                                        <p:tgtEl>
                                          <p:spTgt spid="7">
                                            <p:txEl>
                                              <p:pRg st="0" end="0"/>
                                            </p:txEl>
                                          </p:spTgt>
                                        </p:tgtEl>
                                      </p:cBhvr>
                                    </p:animEffect>
                                    <p:anim calcmode="lin" valueType="num">
                                      <p:cBhvr>
                                        <p:cTn id="47" dur="1000" fill="hold"/>
                                        <p:tgtEl>
                                          <p:spTgt spid="7">
                                            <p:txEl>
                                              <p:pRg st="0" end="0"/>
                                            </p:txEl>
                                          </p:spTgt>
                                        </p:tgtEl>
                                        <p:attrNameLst>
                                          <p:attrName>ppt_x</p:attrName>
                                        </p:attrNameLst>
                                      </p:cBhvr>
                                      <p:tavLst>
                                        <p:tav tm="0">
                                          <p:val>
                                            <p:strVal val="#ppt_x"/>
                                          </p:val>
                                        </p:tav>
                                        <p:tav tm="100000">
                                          <p:val>
                                            <p:strVal val="#ppt_x"/>
                                          </p:val>
                                        </p:tav>
                                      </p:tavLst>
                                    </p:anim>
                                    <p:anim calcmode="lin" valueType="num">
                                      <p:cBhvr>
                                        <p:cTn id="48" dur="1000" fill="hold"/>
                                        <p:tgtEl>
                                          <p:spTgt spid="7">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42" presetClass="entr" presetSubtype="0" fill="hold" nodeType="clickEffect">
                                  <p:stCondLst>
                                    <p:cond delay="0"/>
                                  </p:stCondLst>
                                  <p:childTnLst>
                                    <p:set>
                                      <p:cBhvr>
                                        <p:cTn id="52" dur="1" fill="hold">
                                          <p:stCondLst>
                                            <p:cond delay="0"/>
                                          </p:stCondLst>
                                        </p:cTn>
                                        <p:tgtEl>
                                          <p:spTgt spid="7">
                                            <p:txEl>
                                              <p:pRg st="1" end="1"/>
                                            </p:txEl>
                                          </p:spTgt>
                                        </p:tgtEl>
                                        <p:attrNameLst>
                                          <p:attrName>style.visibility</p:attrName>
                                        </p:attrNameLst>
                                      </p:cBhvr>
                                      <p:to>
                                        <p:strVal val="visible"/>
                                      </p:to>
                                    </p:set>
                                    <p:animEffect transition="in" filter="fade">
                                      <p:cBhvr>
                                        <p:cTn id="53" dur="1000"/>
                                        <p:tgtEl>
                                          <p:spTgt spid="7">
                                            <p:txEl>
                                              <p:pRg st="1" end="1"/>
                                            </p:txEl>
                                          </p:spTgt>
                                        </p:tgtEl>
                                      </p:cBhvr>
                                    </p:animEffect>
                                    <p:anim calcmode="lin" valueType="num">
                                      <p:cBhvr>
                                        <p:cTn id="54" dur="1000" fill="hold"/>
                                        <p:tgtEl>
                                          <p:spTgt spid="7">
                                            <p:txEl>
                                              <p:pRg st="1" end="1"/>
                                            </p:txEl>
                                          </p:spTgt>
                                        </p:tgtEl>
                                        <p:attrNameLst>
                                          <p:attrName>ppt_x</p:attrName>
                                        </p:attrNameLst>
                                      </p:cBhvr>
                                      <p:tavLst>
                                        <p:tav tm="0">
                                          <p:val>
                                            <p:strVal val="#ppt_x"/>
                                          </p:val>
                                        </p:tav>
                                        <p:tav tm="100000">
                                          <p:val>
                                            <p:strVal val="#ppt_x"/>
                                          </p:val>
                                        </p:tav>
                                      </p:tavLst>
                                    </p:anim>
                                    <p:anim calcmode="lin" valueType="num">
                                      <p:cBhvr>
                                        <p:cTn id="55" dur="1000" fill="hold"/>
                                        <p:tgtEl>
                                          <p:spTgt spid="7">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56" fill="hold">
                      <p:stCondLst>
                        <p:cond delay="indefinite"/>
                      </p:stCondLst>
                      <p:childTnLst>
                        <p:par>
                          <p:cTn id="57" fill="hold">
                            <p:stCondLst>
                              <p:cond delay="0"/>
                            </p:stCondLst>
                            <p:childTnLst>
                              <p:par>
                                <p:cTn id="58" presetID="42" presetClass="entr" presetSubtype="0" fill="hold" nodeType="clickEffect">
                                  <p:stCondLst>
                                    <p:cond delay="0"/>
                                  </p:stCondLst>
                                  <p:childTnLst>
                                    <p:set>
                                      <p:cBhvr>
                                        <p:cTn id="59" dur="1" fill="hold">
                                          <p:stCondLst>
                                            <p:cond delay="0"/>
                                          </p:stCondLst>
                                        </p:cTn>
                                        <p:tgtEl>
                                          <p:spTgt spid="7">
                                            <p:txEl>
                                              <p:pRg st="2" end="2"/>
                                            </p:txEl>
                                          </p:spTgt>
                                        </p:tgtEl>
                                        <p:attrNameLst>
                                          <p:attrName>style.visibility</p:attrName>
                                        </p:attrNameLst>
                                      </p:cBhvr>
                                      <p:to>
                                        <p:strVal val="visible"/>
                                      </p:to>
                                    </p:set>
                                    <p:animEffect transition="in" filter="fade">
                                      <p:cBhvr>
                                        <p:cTn id="60" dur="1000"/>
                                        <p:tgtEl>
                                          <p:spTgt spid="7">
                                            <p:txEl>
                                              <p:pRg st="2" end="2"/>
                                            </p:txEl>
                                          </p:spTgt>
                                        </p:tgtEl>
                                      </p:cBhvr>
                                    </p:animEffect>
                                    <p:anim calcmode="lin" valueType="num">
                                      <p:cBhvr>
                                        <p:cTn id="61" dur="1000" fill="hold"/>
                                        <p:tgtEl>
                                          <p:spTgt spid="7">
                                            <p:txEl>
                                              <p:pRg st="2" end="2"/>
                                            </p:txEl>
                                          </p:spTgt>
                                        </p:tgtEl>
                                        <p:attrNameLst>
                                          <p:attrName>ppt_x</p:attrName>
                                        </p:attrNameLst>
                                      </p:cBhvr>
                                      <p:tavLst>
                                        <p:tav tm="0">
                                          <p:val>
                                            <p:strVal val="#ppt_x"/>
                                          </p:val>
                                        </p:tav>
                                        <p:tav tm="100000">
                                          <p:val>
                                            <p:strVal val="#ppt_x"/>
                                          </p:val>
                                        </p:tav>
                                      </p:tavLst>
                                    </p:anim>
                                    <p:anim calcmode="lin" valueType="num">
                                      <p:cBhvr>
                                        <p:cTn id="62" dur="1000" fill="hold"/>
                                        <p:tgtEl>
                                          <p:spTgt spid="7">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42" presetClass="entr" presetSubtype="0" fill="hold" nodeType="clickEffect">
                                  <p:stCondLst>
                                    <p:cond delay="0"/>
                                  </p:stCondLst>
                                  <p:childTnLst>
                                    <p:set>
                                      <p:cBhvr>
                                        <p:cTn id="66" dur="1" fill="hold">
                                          <p:stCondLst>
                                            <p:cond delay="0"/>
                                          </p:stCondLst>
                                        </p:cTn>
                                        <p:tgtEl>
                                          <p:spTgt spid="7">
                                            <p:txEl>
                                              <p:pRg st="3" end="3"/>
                                            </p:txEl>
                                          </p:spTgt>
                                        </p:tgtEl>
                                        <p:attrNameLst>
                                          <p:attrName>style.visibility</p:attrName>
                                        </p:attrNameLst>
                                      </p:cBhvr>
                                      <p:to>
                                        <p:strVal val="visible"/>
                                      </p:to>
                                    </p:set>
                                    <p:animEffect transition="in" filter="fade">
                                      <p:cBhvr>
                                        <p:cTn id="67" dur="1000"/>
                                        <p:tgtEl>
                                          <p:spTgt spid="7">
                                            <p:txEl>
                                              <p:pRg st="3" end="3"/>
                                            </p:txEl>
                                          </p:spTgt>
                                        </p:tgtEl>
                                      </p:cBhvr>
                                    </p:animEffect>
                                    <p:anim calcmode="lin" valueType="num">
                                      <p:cBhvr>
                                        <p:cTn id="68" dur="1000" fill="hold"/>
                                        <p:tgtEl>
                                          <p:spTgt spid="7">
                                            <p:txEl>
                                              <p:pRg st="3" end="3"/>
                                            </p:txEl>
                                          </p:spTgt>
                                        </p:tgtEl>
                                        <p:attrNameLst>
                                          <p:attrName>ppt_x</p:attrName>
                                        </p:attrNameLst>
                                      </p:cBhvr>
                                      <p:tavLst>
                                        <p:tav tm="0">
                                          <p:val>
                                            <p:strVal val="#ppt_x"/>
                                          </p:val>
                                        </p:tav>
                                        <p:tav tm="100000">
                                          <p:val>
                                            <p:strVal val="#ppt_x"/>
                                          </p:val>
                                        </p:tav>
                                      </p:tavLst>
                                    </p:anim>
                                    <p:anim calcmode="lin" valueType="num">
                                      <p:cBhvr>
                                        <p:cTn id="69" dur="1000" fill="hold"/>
                                        <p:tgtEl>
                                          <p:spTgt spid="7">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70" fill="hold">
                      <p:stCondLst>
                        <p:cond delay="indefinite"/>
                      </p:stCondLst>
                      <p:childTnLst>
                        <p:par>
                          <p:cTn id="71" fill="hold">
                            <p:stCondLst>
                              <p:cond delay="0"/>
                            </p:stCondLst>
                            <p:childTnLst>
                              <p:par>
                                <p:cTn id="72" presetID="42" presetClass="entr" presetSubtype="0" fill="hold" nodeType="clickEffect">
                                  <p:stCondLst>
                                    <p:cond delay="0"/>
                                  </p:stCondLst>
                                  <p:childTnLst>
                                    <p:set>
                                      <p:cBhvr>
                                        <p:cTn id="73" dur="1" fill="hold">
                                          <p:stCondLst>
                                            <p:cond delay="0"/>
                                          </p:stCondLst>
                                        </p:cTn>
                                        <p:tgtEl>
                                          <p:spTgt spid="7">
                                            <p:txEl>
                                              <p:pRg st="4" end="4"/>
                                            </p:txEl>
                                          </p:spTgt>
                                        </p:tgtEl>
                                        <p:attrNameLst>
                                          <p:attrName>style.visibility</p:attrName>
                                        </p:attrNameLst>
                                      </p:cBhvr>
                                      <p:to>
                                        <p:strVal val="visible"/>
                                      </p:to>
                                    </p:set>
                                    <p:animEffect transition="in" filter="fade">
                                      <p:cBhvr>
                                        <p:cTn id="74" dur="1000"/>
                                        <p:tgtEl>
                                          <p:spTgt spid="7">
                                            <p:txEl>
                                              <p:pRg st="4" end="4"/>
                                            </p:txEl>
                                          </p:spTgt>
                                        </p:tgtEl>
                                      </p:cBhvr>
                                    </p:animEffect>
                                    <p:anim calcmode="lin" valueType="num">
                                      <p:cBhvr>
                                        <p:cTn id="75" dur="1000" fill="hold"/>
                                        <p:tgtEl>
                                          <p:spTgt spid="7">
                                            <p:txEl>
                                              <p:pRg st="4" end="4"/>
                                            </p:txEl>
                                          </p:spTgt>
                                        </p:tgtEl>
                                        <p:attrNameLst>
                                          <p:attrName>ppt_x</p:attrName>
                                        </p:attrNameLst>
                                      </p:cBhvr>
                                      <p:tavLst>
                                        <p:tav tm="0">
                                          <p:val>
                                            <p:strVal val="#ppt_x"/>
                                          </p:val>
                                        </p:tav>
                                        <p:tav tm="100000">
                                          <p:val>
                                            <p:strVal val="#ppt_x"/>
                                          </p:val>
                                        </p:tav>
                                      </p:tavLst>
                                    </p:anim>
                                    <p:anim calcmode="lin" valueType="num">
                                      <p:cBhvr>
                                        <p:cTn id="76" dur="1000" fill="hold"/>
                                        <p:tgtEl>
                                          <p:spTgt spid="7">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A0447C-4EA1-D798-4E77-DC6FEAE717C9}"/>
              </a:ext>
            </a:extLst>
          </p:cNvPr>
          <p:cNvSpPr>
            <a:spLocks noGrp="1"/>
          </p:cNvSpPr>
          <p:nvPr>
            <p:ph type="title"/>
          </p:nvPr>
        </p:nvSpPr>
        <p:spPr>
          <a:xfrm>
            <a:off x="769727" y="231403"/>
            <a:ext cx="7765321" cy="994741"/>
          </a:xfrm>
        </p:spPr>
        <p:txBody>
          <a:bodyPr/>
          <a:lstStyle/>
          <a:p>
            <a:pPr algn="ctr"/>
            <a:r>
              <a:rPr lang="en-IN" dirty="0"/>
              <a:t>REFERENCES</a:t>
            </a:r>
          </a:p>
        </p:txBody>
      </p:sp>
      <p:sp>
        <p:nvSpPr>
          <p:cNvPr id="3" name="TextBox 2">
            <a:extLst>
              <a:ext uri="{FF2B5EF4-FFF2-40B4-BE49-F238E27FC236}">
                <a16:creationId xmlns:a16="http://schemas.microsoft.com/office/drawing/2014/main" id="{35DBA05A-800D-3B91-AEF4-1E06682AE838}"/>
              </a:ext>
            </a:extLst>
          </p:cNvPr>
          <p:cNvSpPr txBox="1"/>
          <p:nvPr/>
        </p:nvSpPr>
        <p:spPr>
          <a:xfrm>
            <a:off x="445098" y="1226144"/>
            <a:ext cx="8253804" cy="5016758"/>
          </a:xfrm>
          <a:prstGeom prst="rect">
            <a:avLst/>
          </a:prstGeom>
          <a:noFill/>
        </p:spPr>
        <p:txBody>
          <a:bodyPr wrap="square" rtlCol="0">
            <a:spAutoFit/>
          </a:bodyPr>
          <a:lstStyle/>
          <a:p>
            <a:r>
              <a:rPr lang="en-US" sz="1600" dirty="0">
                <a:latin typeface="Roboto" panose="02000000000000000000" pitchFamily="2" charset="0"/>
                <a:ea typeface="Roboto" panose="02000000000000000000" pitchFamily="2" charset="0"/>
                <a:cs typeface="Roboto" panose="02000000000000000000" pitchFamily="2" charset="0"/>
              </a:rPr>
              <a:t>Scholarly articles</a:t>
            </a:r>
          </a:p>
          <a:p>
            <a:pPr marL="214313" indent="-214313">
              <a:buFont typeface="Arial" panose="020B0604020202020204" pitchFamily="34" charset="0"/>
              <a:buChar char="•"/>
            </a:pPr>
            <a:r>
              <a:rPr lang="en-US" sz="1600" dirty="0">
                <a:latin typeface="Roboto" panose="02000000000000000000" pitchFamily="2" charset="0"/>
                <a:ea typeface="Roboto" panose="02000000000000000000" pitchFamily="2" charset="0"/>
                <a:cs typeface="Roboto" panose="02000000000000000000" pitchFamily="2" charset="0"/>
              </a:rPr>
              <a:t>Enterprises, P.S., Evaluation of HR Practices in Public and Private Sector Enterprises: A Comparative Study* Dr. Radha Gupta.</a:t>
            </a:r>
          </a:p>
          <a:p>
            <a:pPr marL="214313" indent="-214313">
              <a:buFont typeface="Arial" panose="020B0604020202020204" pitchFamily="34" charset="0"/>
              <a:buChar char="•"/>
            </a:pPr>
            <a:r>
              <a:rPr lang="en-US" sz="1600" dirty="0">
                <a:latin typeface="Roboto" panose="02000000000000000000" pitchFamily="2" charset="0"/>
                <a:ea typeface="Roboto" panose="02000000000000000000" pitchFamily="2" charset="0"/>
                <a:cs typeface="Roboto" panose="02000000000000000000" pitchFamily="2" charset="0"/>
              </a:rPr>
              <a:t>Guest, D.E., Michie, J., Conway, N. and Sheehan, M., 2003. Human resource management and corporate performance in the UK. </a:t>
            </a:r>
            <a:r>
              <a:rPr lang="en-US" sz="1600" i="1" dirty="0">
                <a:latin typeface="Roboto" panose="02000000000000000000" pitchFamily="2" charset="0"/>
                <a:ea typeface="Roboto" panose="02000000000000000000" pitchFamily="2" charset="0"/>
                <a:cs typeface="Roboto" panose="02000000000000000000" pitchFamily="2" charset="0"/>
              </a:rPr>
              <a:t>British journal of industrial relations</a:t>
            </a:r>
            <a:r>
              <a:rPr lang="en-US" sz="1600" dirty="0">
                <a:latin typeface="Roboto" panose="02000000000000000000" pitchFamily="2" charset="0"/>
                <a:ea typeface="Roboto" panose="02000000000000000000" pitchFamily="2" charset="0"/>
                <a:cs typeface="Roboto" panose="02000000000000000000" pitchFamily="2" charset="0"/>
              </a:rPr>
              <a:t>, </a:t>
            </a:r>
            <a:r>
              <a:rPr lang="en-US" sz="1600" i="1" dirty="0">
                <a:latin typeface="Roboto" panose="02000000000000000000" pitchFamily="2" charset="0"/>
                <a:ea typeface="Roboto" panose="02000000000000000000" pitchFamily="2" charset="0"/>
                <a:cs typeface="Roboto" panose="02000000000000000000" pitchFamily="2" charset="0"/>
              </a:rPr>
              <a:t>41</a:t>
            </a:r>
            <a:r>
              <a:rPr lang="en-US" sz="1600" dirty="0">
                <a:latin typeface="Roboto" panose="02000000000000000000" pitchFamily="2" charset="0"/>
                <a:ea typeface="Roboto" panose="02000000000000000000" pitchFamily="2" charset="0"/>
                <a:cs typeface="Roboto" panose="02000000000000000000" pitchFamily="2" charset="0"/>
              </a:rPr>
              <a:t>(2), pp.291-314.</a:t>
            </a:r>
          </a:p>
          <a:p>
            <a:pPr marL="214313" indent="-214313">
              <a:buFont typeface="Arial" panose="020B0604020202020204" pitchFamily="34" charset="0"/>
              <a:buChar char="•"/>
            </a:pPr>
            <a:r>
              <a:rPr lang="en-US" sz="1600" dirty="0">
                <a:latin typeface="Roboto" panose="02000000000000000000" pitchFamily="2" charset="0"/>
                <a:ea typeface="Roboto" panose="02000000000000000000" pitchFamily="2" charset="0"/>
                <a:cs typeface="Roboto" panose="02000000000000000000" pitchFamily="2" charset="0"/>
              </a:rPr>
              <a:t>Çalişkan, E.N., 2010. The impact of strategic human resource management on organizational performance. </a:t>
            </a:r>
            <a:r>
              <a:rPr lang="en-US" sz="1600" i="1" dirty="0">
                <a:latin typeface="Roboto" panose="02000000000000000000" pitchFamily="2" charset="0"/>
                <a:ea typeface="Roboto" panose="02000000000000000000" pitchFamily="2" charset="0"/>
                <a:cs typeface="Roboto" panose="02000000000000000000" pitchFamily="2" charset="0"/>
              </a:rPr>
              <a:t>Journal of Naval Sciences and Engineering</a:t>
            </a:r>
            <a:r>
              <a:rPr lang="en-US" sz="1600" dirty="0">
                <a:latin typeface="Roboto" panose="02000000000000000000" pitchFamily="2" charset="0"/>
                <a:ea typeface="Roboto" panose="02000000000000000000" pitchFamily="2" charset="0"/>
                <a:cs typeface="Roboto" panose="02000000000000000000" pitchFamily="2" charset="0"/>
              </a:rPr>
              <a:t>, </a:t>
            </a:r>
            <a:r>
              <a:rPr lang="en-US" sz="1600" i="1" dirty="0">
                <a:latin typeface="Roboto" panose="02000000000000000000" pitchFamily="2" charset="0"/>
                <a:ea typeface="Roboto" panose="02000000000000000000" pitchFamily="2" charset="0"/>
                <a:cs typeface="Roboto" panose="02000000000000000000" pitchFamily="2" charset="0"/>
              </a:rPr>
              <a:t>6</a:t>
            </a:r>
            <a:r>
              <a:rPr lang="en-US" sz="1600" dirty="0">
                <a:latin typeface="Roboto" panose="02000000000000000000" pitchFamily="2" charset="0"/>
                <a:ea typeface="Roboto" panose="02000000000000000000" pitchFamily="2" charset="0"/>
                <a:cs typeface="Roboto" panose="02000000000000000000" pitchFamily="2" charset="0"/>
              </a:rPr>
              <a:t>(2), pp.100-116.</a:t>
            </a:r>
          </a:p>
          <a:p>
            <a:pPr marL="214313" indent="-214313">
              <a:buFont typeface="Arial" panose="020B0604020202020204" pitchFamily="34" charset="0"/>
              <a:buChar char="•"/>
            </a:pPr>
            <a:endParaRPr lang="en-US" sz="1600" dirty="0">
              <a:latin typeface="Roboto" panose="02000000000000000000"/>
            </a:endParaRPr>
          </a:p>
          <a:p>
            <a:r>
              <a:rPr lang="en-IN" sz="1600" dirty="0">
                <a:latin typeface="Roboto" panose="02000000000000000000"/>
              </a:rPr>
              <a:t>Other sources</a:t>
            </a:r>
          </a:p>
          <a:p>
            <a:pPr marL="214313" indent="-214313">
              <a:buFont typeface="Arial" panose="020B0604020202020204" pitchFamily="34" charset="0"/>
              <a:buChar char="•"/>
            </a:pPr>
            <a:r>
              <a:rPr lang="en-IN" sz="1600" dirty="0">
                <a:latin typeface="Roboto" panose="02000000000000000000"/>
                <a:hlinkClick r:id="rId2"/>
              </a:rPr>
              <a:t>http://www.johnlewispartnership.co.uk</a:t>
            </a:r>
            <a:endParaRPr lang="en-IN" sz="1600" dirty="0">
              <a:latin typeface="Roboto" panose="02000000000000000000"/>
            </a:endParaRPr>
          </a:p>
          <a:p>
            <a:pPr marL="214313" indent="-214313">
              <a:buFont typeface="Arial" panose="020B0604020202020204" pitchFamily="34" charset="0"/>
              <a:buChar char="•"/>
            </a:pPr>
            <a:r>
              <a:rPr lang="en-IN" sz="1600" dirty="0">
                <a:latin typeface="Roboto" panose="02000000000000000000"/>
                <a:hlinkClick r:id="rId3"/>
              </a:rPr>
              <a:t>https://www.gov.uk/government/organisations/hm-revenue-customs/about/our-governance</a:t>
            </a:r>
            <a:endParaRPr lang="en-IN" sz="1600" dirty="0">
              <a:latin typeface="Roboto" panose="02000000000000000000"/>
            </a:endParaRPr>
          </a:p>
          <a:p>
            <a:pPr marL="214313" indent="-214313">
              <a:buFont typeface="Arial" panose="020B0604020202020204" pitchFamily="34" charset="0"/>
              <a:buChar char="•"/>
            </a:pPr>
            <a:r>
              <a:rPr lang="en-IN" sz="1600" dirty="0">
                <a:solidFill>
                  <a:schemeClr val="bg2">
                    <a:lumMod val="60000"/>
                    <a:lumOff val="40000"/>
                  </a:schemeClr>
                </a:solidFill>
                <a:latin typeface="Roboto" panose="02000000000000000000"/>
                <a:hlinkClick r:id="rId4">
                  <a:extLst>
                    <a:ext uri="{A12FA001-AC4F-418D-AE19-62706E023703}">
                      <ahyp:hlinkClr xmlns:ahyp="http://schemas.microsoft.com/office/drawing/2018/hyperlinkcolor" val="tx"/>
                    </a:ext>
                  </a:extLst>
                </a:hlinkClick>
              </a:rPr>
              <a:t>https://www.gov.uk/government/organisations/hm-revenue-customs</a:t>
            </a:r>
            <a:endParaRPr lang="en-IN" sz="1600" dirty="0">
              <a:latin typeface="Roboto" panose="02000000000000000000"/>
            </a:endParaRPr>
          </a:p>
          <a:p>
            <a:pPr marL="214313" indent="-214313">
              <a:buFont typeface="Arial" panose="020B0604020202020204" pitchFamily="34" charset="0"/>
              <a:buChar char="•"/>
            </a:pPr>
            <a:r>
              <a:rPr lang="en-IN" sz="1600" dirty="0">
                <a:solidFill>
                  <a:schemeClr val="bg2">
                    <a:lumMod val="60000"/>
                    <a:lumOff val="40000"/>
                  </a:schemeClr>
                </a:solidFill>
                <a:latin typeface="Roboto" panose="02000000000000000000"/>
                <a:hlinkClick r:id="rId5"/>
              </a:rPr>
              <a:t>https://www.globaldata.com</a:t>
            </a:r>
            <a:endParaRPr lang="en-IN" sz="1600" dirty="0">
              <a:solidFill>
                <a:schemeClr val="bg2">
                  <a:lumMod val="60000"/>
                  <a:lumOff val="40000"/>
                </a:schemeClr>
              </a:solidFill>
              <a:latin typeface="Roboto" panose="02000000000000000000"/>
            </a:endParaRPr>
          </a:p>
          <a:p>
            <a:pPr marL="214313" indent="-214313">
              <a:buFont typeface="Arial" panose="020B0604020202020204" pitchFamily="34" charset="0"/>
              <a:buChar char="•"/>
            </a:pPr>
            <a:r>
              <a:rPr lang="en-IN" sz="1600" dirty="0">
                <a:solidFill>
                  <a:schemeClr val="bg2">
                    <a:lumMod val="60000"/>
                    <a:lumOff val="40000"/>
                  </a:schemeClr>
                </a:solidFill>
                <a:latin typeface="Roboto" panose="02000000000000000000"/>
                <a:hlinkClick r:id="rId6"/>
              </a:rPr>
              <a:t>https://www.investopedia.com</a:t>
            </a:r>
            <a:endParaRPr lang="en-IN" sz="1600" dirty="0">
              <a:solidFill>
                <a:schemeClr val="bg2">
                  <a:lumMod val="60000"/>
                  <a:lumOff val="40000"/>
                </a:schemeClr>
              </a:solidFill>
              <a:latin typeface="Roboto" panose="02000000000000000000"/>
            </a:endParaRPr>
          </a:p>
          <a:p>
            <a:pPr marL="214313" indent="-214313">
              <a:buFont typeface="Arial" panose="020B0604020202020204" pitchFamily="34" charset="0"/>
              <a:buChar char="•"/>
            </a:pPr>
            <a:r>
              <a:rPr lang="en-IN" sz="1600" dirty="0">
                <a:latin typeface="Roboto" panose="02000000000000000000"/>
                <a:hlinkClick r:id="rId7"/>
              </a:rPr>
              <a:t>https://www.corporatefinanceinstitute.com</a:t>
            </a:r>
            <a:endParaRPr lang="en-IN" sz="1600" dirty="0">
              <a:latin typeface="Roboto" panose="02000000000000000000"/>
            </a:endParaRPr>
          </a:p>
          <a:p>
            <a:pPr marL="214313" indent="-214313">
              <a:buFont typeface="Arial" panose="020B0604020202020204" pitchFamily="34" charset="0"/>
              <a:buChar char="•"/>
            </a:pPr>
            <a:r>
              <a:rPr lang="en-IN" sz="1600" dirty="0">
                <a:latin typeface="Roboto" panose="02000000000000000000"/>
                <a:hlinkClick r:id="rId8"/>
              </a:rPr>
              <a:t>https://www.assets.publishing.service.gov.uk</a:t>
            </a:r>
            <a:endParaRPr lang="en-IN" sz="1600" dirty="0">
              <a:latin typeface="Roboto" panose="02000000000000000000"/>
            </a:endParaRPr>
          </a:p>
          <a:p>
            <a:pPr marL="214313" indent="-214313">
              <a:buFont typeface="Arial" panose="020B0604020202020204" pitchFamily="34" charset="0"/>
              <a:buChar char="•"/>
            </a:pPr>
            <a:r>
              <a:rPr lang="en-IN" sz="1600" dirty="0">
                <a:latin typeface="Roboto" panose="02000000000000000000"/>
                <a:hlinkClick r:id="rId9"/>
              </a:rPr>
              <a:t>https://www.hrsolution-uk.com</a:t>
            </a:r>
            <a:endParaRPr lang="en-IN" sz="1600" dirty="0">
              <a:latin typeface="Roboto" panose="02000000000000000000"/>
            </a:endParaRPr>
          </a:p>
        </p:txBody>
      </p:sp>
    </p:spTree>
    <p:extLst>
      <p:ext uri="{BB962C8B-B14F-4D97-AF65-F5344CB8AC3E}">
        <p14:creationId xmlns:p14="http://schemas.microsoft.com/office/powerpoint/2010/main" val="18817077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4" presetClass="entr" presetSubtype="10"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Effect transition="in" filter="randombar(horizontal)">
                                      <p:cBhvr>
                                        <p:cTn id="13"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80533E-D5E5-26CB-799A-976D61A64B25}"/>
              </a:ext>
            </a:extLst>
          </p:cNvPr>
          <p:cNvSpPr>
            <a:spLocks noGrp="1"/>
          </p:cNvSpPr>
          <p:nvPr>
            <p:ph type="title"/>
          </p:nvPr>
        </p:nvSpPr>
        <p:spPr>
          <a:xfrm>
            <a:off x="846300" y="2791020"/>
            <a:ext cx="7765321" cy="994741"/>
          </a:xfrm>
        </p:spPr>
        <p:txBody>
          <a:bodyPr>
            <a:normAutofit/>
          </a:bodyPr>
          <a:lstStyle/>
          <a:p>
            <a:r>
              <a:rPr lang="en-IN" sz="5400" dirty="0"/>
              <a:t>THANK YOU</a:t>
            </a:r>
          </a:p>
        </p:txBody>
      </p:sp>
    </p:spTree>
    <p:extLst>
      <p:ext uri="{BB962C8B-B14F-4D97-AF65-F5344CB8AC3E}">
        <p14:creationId xmlns:p14="http://schemas.microsoft.com/office/powerpoint/2010/main" val="284097418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80">
                                          <p:stCondLst>
                                            <p:cond delay="0"/>
                                          </p:stCondLst>
                                        </p:cTn>
                                        <p:tgtEl>
                                          <p:spTgt spid="2"/>
                                        </p:tgtEl>
                                      </p:cBhvr>
                                    </p:animEffect>
                                    <p:anim calcmode="lin" valueType="num">
                                      <p:cBhvr>
                                        <p:cTn id="8"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13" dur="26">
                                          <p:stCondLst>
                                            <p:cond delay="650"/>
                                          </p:stCondLst>
                                        </p:cTn>
                                        <p:tgtEl>
                                          <p:spTgt spid="2"/>
                                        </p:tgtEl>
                                      </p:cBhvr>
                                      <p:to x="100000" y="60000"/>
                                    </p:animScale>
                                    <p:animScale>
                                      <p:cBhvr>
                                        <p:cTn id="14" dur="166" decel="50000">
                                          <p:stCondLst>
                                            <p:cond delay="676"/>
                                          </p:stCondLst>
                                        </p:cTn>
                                        <p:tgtEl>
                                          <p:spTgt spid="2"/>
                                        </p:tgtEl>
                                      </p:cBhvr>
                                      <p:to x="100000" y="100000"/>
                                    </p:animScale>
                                    <p:animScale>
                                      <p:cBhvr>
                                        <p:cTn id="15" dur="26">
                                          <p:stCondLst>
                                            <p:cond delay="1312"/>
                                          </p:stCondLst>
                                        </p:cTn>
                                        <p:tgtEl>
                                          <p:spTgt spid="2"/>
                                        </p:tgtEl>
                                      </p:cBhvr>
                                      <p:to x="100000" y="80000"/>
                                    </p:animScale>
                                    <p:animScale>
                                      <p:cBhvr>
                                        <p:cTn id="16" dur="166" decel="50000">
                                          <p:stCondLst>
                                            <p:cond delay="1338"/>
                                          </p:stCondLst>
                                        </p:cTn>
                                        <p:tgtEl>
                                          <p:spTgt spid="2"/>
                                        </p:tgtEl>
                                      </p:cBhvr>
                                      <p:to x="100000" y="100000"/>
                                    </p:animScale>
                                    <p:animScale>
                                      <p:cBhvr>
                                        <p:cTn id="17" dur="26">
                                          <p:stCondLst>
                                            <p:cond delay="1642"/>
                                          </p:stCondLst>
                                        </p:cTn>
                                        <p:tgtEl>
                                          <p:spTgt spid="2"/>
                                        </p:tgtEl>
                                      </p:cBhvr>
                                      <p:to x="100000" y="90000"/>
                                    </p:animScale>
                                    <p:animScale>
                                      <p:cBhvr>
                                        <p:cTn id="18" dur="166" decel="50000">
                                          <p:stCondLst>
                                            <p:cond delay="1668"/>
                                          </p:stCondLst>
                                        </p:cTn>
                                        <p:tgtEl>
                                          <p:spTgt spid="2"/>
                                        </p:tgtEl>
                                      </p:cBhvr>
                                      <p:to x="100000" y="100000"/>
                                    </p:animScale>
                                    <p:animScale>
                                      <p:cBhvr>
                                        <p:cTn id="19" dur="26">
                                          <p:stCondLst>
                                            <p:cond delay="1808"/>
                                          </p:stCondLst>
                                        </p:cTn>
                                        <p:tgtEl>
                                          <p:spTgt spid="2"/>
                                        </p:tgtEl>
                                      </p:cBhvr>
                                      <p:to x="100000" y="95000"/>
                                    </p:animScale>
                                    <p:animScale>
                                      <p:cBhvr>
                                        <p:cTn id="20" dur="166" decel="50000">
                                          <p:stCondLst>
                                            <p:cond delay="1834"/>
                                          </p:stCondLst>
                                        </p:cTn>
                                        <p:tgtEl>
                                          <p:spTgt spid="2"/>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Damask">
  <a:themeElements>
    <a:clrScheme name="Damask">
      <a:dk1>
        <a:sysClr val="windowText" lastClr="000000"/>
      </a:dk1>
      <a:lt1>
        <a:sysClr val="window" lastClr="FFFFFF"/>
      </a:lt1>
      <a:dk2>
        <a:srgbClr val="2A5B7F"/>
      </a:dk2>
      <a:lt2>
        <a:srgbClr val="ABDAFC"/>
      </a:lt2>
      <a:accent1>
        <a:srgbClr val="9EC544"/>
      </a:accent1>
      <a:accent2>
        <a:srgbClr val="50BEA3"/>
      </a:accent2>
      <a:accent3>
        <a:srgbClr val="4A9CCC"/>
      </a:accent3>
      <a:accent4>
        <a:srgbClr val="9A66CA"/>
      </a:accent4>
      <a:accent5>
        <a:srgbClr val="C54F71"/>
      </a:accent5>
      <a:accent6>
        <a:srgbClr val="DE9C3C"/>
      </a:accent6>
      <a:hlink>
        <a:srgbClr val="6BA9DA"/>
      </a:hlink>
      <a:folHlink>
        <a:srgbClr val="A0BCD3"/>
      </a:folHlink>
    </a:clrScheme>
    <a:fontScheme name="Damask">
      <a:majorFont>
        <a:latin typeface="Bookman Old Style" panose="02050604050505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amask">
      <a:fillStyleLst>
        <a:solidFill>
          <a:schemeClr val="phClr"/>
        </a:solidFill>
        <a:gradFill rotWithShape="1">
          <a:gsLst>
            <a:gs pos="0">
              <a:schemeClr val="phClr">
                <a:tint val="48000"/>
                <a:satMod val="105000"/>
                <a:lumMod val="110000"/>
              </a:schemeClr>
            </a:gs>
            <a:gs pos="100000">
              <a:schemeClr val="phClr">
                <a:tint val="78000"/>
                <a:satMod val="109000"/>
                <a:lumMod val="100000"/>
              </a:schemeClr>
            </a:gs>
          </a:gsLst>
          <a:lin ang="5400000" scaled="0"/>
        </a:gradFill>
        <a:gradFill rotWithShape="1">
          <a:gsLst>
            <a:gs pos="0">
              <a:schemeClr val="phClr">
                <a:tint val="94000"/>
                <a:satMod val="100000"/>
                <a:lumMod val="104000"/>
              </a:schemeClr>
            </a:gs>
            <a:gs pos="69000">
              <a:schemeClr val="phClr">
                <a:shade val="86000"/>
                <a:satMod val="130000"/>
                <a:lumMod val="102000"/>
              </a:schemeClr>
            </a:gs>
            <a:gs pos="100000">
              <a:schemeClr val="phClr">
                <a:shade val="72000"/>
                <a:satMod val="130000"/>
                <a:lumMod val="100000"/>
              </a:schemeClr>
            </a:gs>
          </a:gsLst>
          <a:lin ang="5400000" scaled="0"/>
        </a:gradFill>
      </a:fillStyleLst>
      <a:lnStyleLst>
        <a:ln w="12700"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38100" dir="5400000" sy="96000" rotWithShape="0">
              <a:srgbClr val="000000">
                <a:alpha val="54000"/>
              </a:srgbClr>
            </a:outerShdw>
          </a:effectLst>
        </a:effectStyle>
        <a:effectStyle>
          <a:effectLst>
            <a:outerShdw blurRad="76200" dist="38100" dir="5400000" algn="ctr" rotWithShape="0">
              <a:srgbClr val="000000">
                <a:alpha val="76000"/>
              </a:srgbClr>
            </a:outerShdw>
          </a:effectLst>
          <a:scene3d>
            <a:camera prst="orthographicFront">
              <a:rot lat="0" lon="0" rev="0"/>
            </a:camera>
            <a:lightRig rig="balanced" dir="t"/>
          </a:scene3d>
          <a:sp3d prstMaterial="matte">
            <a:bevelT w="25400" h="25400" prst="relaxedInset"/>
          </a:sp3d>
        </a:effectStyle>
      </a:effectStyleLst>
      <a:bgFillStyleLst>
        <a:solidFill>
          <a:schemeClr val="phClr"/>
        </a:solidFill>
        <a:solidFill>
          <a:schemeClr val="phClr">
            <a:tint val="95000"/>
            <a:satMod val="170000"/>
          </a:schemeClr>
        </a:solidFill>
        <a:blipFill rotWithShape="1">
          <a:blip xmlns:r="http://schemas.openxmlformats.org/officeDocument/2006/relationships" r:embed="rId1">
            <a:duotone>
              <a:schemeClr val="phClr">
                <a:shade val="18000"/>
                <a:satMod val="160000"/>
                <a:lumMod val="28000"/>
              </a:schemeClr>
              <a:schemeClr val="phClr">
                <a:tint val="95000"/>
                <a:satMod val="160000"/>
                <a:lumMod val="116000"/>
              </a:schemeClr>
            </a:duotone>
          </a:blip>
          <a:stretch/>
        </a:blipFill>
      </a:bgFillStyleLst>
    </a:fmtScheme>
  </a:themeElements>
  <a:objectDefaults/>
  <a:extraClrSchemeLst/>
  <a:extLst>
    <a:ext uri="{05A4C25C-085E-4340-85A3-A5531E510DB2}">
      <thm15:themeFamily xmlns:thm15="http://schemas.microsoft.com/office/thememl/2012/main" name="Damask" id="{F9A299A0-33D0-4E0F-9F3F-7163E3744208}" vid="{746EEEEA-FB6A-406B-B510-531588D5481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Damask</Template>
  <TotalTime>1468</TotalTime>
  <Words>1487</Words>
  <Application>Microsoft Office PowerPoint</Application>
  <PresentationFormat>On-screen Show (4:3)</PresentationFormat>
  <Paragraphs>115</Paragraphs>
  <Slides>14</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vt:lpstr>
      <vt:lpstr>Bookman Old Style</vt:lpstr>
      <vt:lpstr>Calibri</vt:lpstr>
      <vt:lpstr>Roboto</vt:lpstr>
      <vt:lpstr>Rockwell</vt:lpstr>
      <vt:lpstr>Damask</vt:lpstr>
      <vt:lpstr>PowerPoint Presentation</vt:lpstr>
      <vt:lpstr>JOHN LEWIS PARTNERSHIP(JLP)</vt:lpstr>
      <vt:lpstr>HMRC</vt:lpstr>
      <vt:lpstr>HR STRATEGIES DEPLOYED</vt:lpstr>
      <vt:lpstr>CRITICAL EVALUATION</vt:lpstr>
      <vt:lpstr>REVIEW OF LITERATURE</vt:lpstr>
      <vt:lpstr>PowerPoint Presentation</vt:lpstr>
      <vt:lpstr>RESOURCE BASED VIEW</vt:lpstr>
      <vt:lpstr>FUNCTIONAL CULTURE</vt:lpstr>
      <vt:lpstr>POSITIONAL REGULATORY</vt:lpstr>
      <vt:lpstr>CONCLUSION</vt:lpstr>
      <vt:lpstr>RECOMMENDATION</vt:lpstr>
      <vt:lpstr>REFERENCES</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RAFAHA K</dc:creator>
  <cp:lastModifiedBy>RAFAHA K</cp:lastModifiedBy>
  <cp:revision>18</cp:revision>
  <dcterms:created xsi:type="dcterms:W3CDTF">2023-07-07T11:02:27Z</dcterms:created>
  <dcterms:modified xsi:type="dcterms:W3CDTF">2023-07-10T07:54:54Z</dcterms:modified>
</cp:coreProperties>
</file>