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059832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Blwyddyn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5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teimlo’n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108012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Mae ... </a:t>
            </a:r>
            <a:r>
              <a:rPr lang="en-GB" sz="9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9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  does dim ...  </a:t>
            </a:r>
            <a:r>
              <a:rPr lang="en-GB" sz="9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9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900" dirty="0" err="1" smtClean="0">
                <a:solidFill>
                  <a:schemeClr val="tx1"/>
                </a:solidFill>
                <a:latin typeface="Comic Sans MS" pitchFamily="66" charset="0"/>
              </a:rPr>
              <a:t>anffodus</a:t>
            </a:r>
            <a:r>
              <a:rPr lang="en-GB" sz="9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9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Do,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/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Naddo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Gwelais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raglen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deledu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94421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... a ...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... (</a:t>
            </a:r>
            <a:r>
              <a:rPr lang="en-GB" sz="1000" i="1" dirty="0" smtClean="0">
                <a:solidFill>
                  <a:schemeClr val="tx1"/>
                </a:solidFill>
                <a:latin typeface="Comic Sans MS" pitchFamily="66" charset="0"/>
              </a:rPr>
              <a:t>they are 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...)</a:t>
            </a:r>
          </a:p>
          <a:p>
            <a:pPr algn="ctr"/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anffodus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1000" i="1" dirty="0" smtClean="0">
                <a:solidFill>
                  <a:schemeClr val="tx1"/>
                </a:solidFill>
                <a:latin typeface="Comic Sans MS" pitchFamily="66" charset="0"/>
              </a:rPr>
              <a:t>unfortunately</a:t>
            </a:r>
          </a:p>
          <a:p>
            <a:pPr algn="ctr"/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gwaetha’r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modd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1000" i="1" dirty="0" smtClean="0">
                <a:solidFill>
                  <a:schemeClr val="tx1"/>
                </a:solidFill>
                <a:latin typeface="Comic Sans MS" pitchFamily="66" charset="0"/>
              </a:rPr>
              <a:t>worse luck</a:t>
            </a:r>
          </a:p>
          <a:p>
            <a:pPr algn="ctr"/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... – </a:t>
            </a:r>
            <a:r>
              <a:rPr lang="en-GB" sz="1000" i="1" dirty="0" smtClean="0">
                <a:solidFill>
                  <a:schemeClr val="tx1"/>
                </a:solidFill>
                <a:latin typeface="Comic Sans MS" pitchFamily="66" charset="0"/>
              </a:rPr>
              <a:t>It was 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wastraff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amser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1000" i="1" dirty="0" smtClean="0">
                <a:solidFill>
                  <a:schemeClr val="tx1"/>
                </a:solidFill>
                <a:latin typeface="Comic Sans MS" pitchFamily="66" charset="0"/>
              </a:rPr>
              <a:t>a waste of time</a:t>
            </a:r>
          </a:p>
          <a:p>
            <a:pPr algn="ctr"/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lawer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hwyl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en-GB" sz="1000" i="1" dirty="0" smtClean="0">
                <a:solidFill>
                  <a:schemeClr val="tx1"/>
                </a:solidFill>
                <a:latin typeface="Comic Sans MS" pitchFamily="66" charset="0"/>
              </a:rPr>
              <a:t>lots of fun</a:t>
            </a:r>
          </a:p>
          <a:p>
            <a:pPr algn="ctr"/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gyffrous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00" i="1" dirty="0" smtClean="0">
                <a:solidFill>
                  <a:schemeClr val="tx1"/>
                </a:solidFill>
                <a:latin typeface="Comic Sans MS" pitchFamily="66" charset="0"/>
              </a:rPr>
              <a:t>– very exciting</a:t>
            </a:r>
          </a:p>
          <a:p>
            <a:pPr algn="ctr"/>
            <a:endParaRPr lang="en-GB" sz="1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teimlo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ddoe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5940152" y="2636912"/>
            <a:ext cx="1224136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933056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raglen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deledu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fwynhau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welaist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teledu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Welaist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‘Britain’s Got Talent’?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275856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3640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948264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691680" y="5445224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812360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daviee5\AppData\Local\Microsoft\Windows\Temporary Internet Files\Content.IE5\Q3FF0LC0\MP900411811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5264308"/>
            <a:ext cx="738436" cy="1593692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CWPSFPZ7\MP900442472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3347864" y="6089915"/>
            <a:ext cx="2088232" cy="768085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VLPGA22F\MP900442397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8250881" y="2636912"/>
            <a:ext cx="893119" cy="1656184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30UVLV2V\MP90044854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563888" y="0"/>
            <a:ext cx="2123728" cy="692696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CCSCU2M3\MP900442465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8244408" y="0"/>
            <a:ext cx="899592" cy="1412776"/>
          </a:xfrm>
          <a:prstGeom prst="rect">
            <a:avLst/>
          </a:prstGeom>
          <a:noFill/>
        </p:spPr>
      </p:pic>
      <p:pic>
        <p:nvPicPr>
          <p:cNvPr id="1036" name="Picture 12" descr="C:\Users\daviee5\AppData\Local\Microsoft\Windows\Temporary Internet Files\Content.IE5\EIMT1X4O\MP900439342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0" y="0"/>
            <a:ext cx="753177" cy="1556792"/>
          </a:xfrm>
          <a:prstGeom prst="rect">
            <a:avLst/>
          </a:prstGeom>
          <a:noFill/>
        </p:spPr>
      </p:pic>
      <p:pic>
        <p:nvPicPr>
          <p:cNvPr id="1039" name="Picture 15" descr="C:\Users\daviee5\AppData\Local\Microsoft\Windows\Temporary Internet Files\Content.IE5\EIMT1X4O\MP900178657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852936"/>
            <a:ext cx="755576" cy="1216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2041</TotalTime>
  <Words>207</Words>
  <Application>Microsoft Office PowerPoint</Application>
  <PresentationFormat>On-screen Show (4:3)</PresentationFormat>
  <Paragraphs>28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134</cp:revision>
  <dcterms:created xsi:type="dcterms:W3CDTF">2013-08-31T15:45:17Z</dcterms:created>
  <dcterms:modified xsi:type="dcterms:W3CDTF">2014-04-15T23:15:27Z</dcterms:modified>
</cp:coreProperties>
</file>