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1"/>
  </p:notesMasterIdLst>
  <p:sldIdLst>
    <p:sldId id="256" r:id="rId2"/>
    <p:sldId id="264" r:id="rId3"/>
    <p:sldId id="258" r:id="rId4"/>
    <p:sldId id="259" r:id="rId5"/>
    <p:sldId id="265" r:id="rId6"/>
    <p:sldId id="260" r:id="rId7"/>
    <p:sldId id="261" r:id="rId8"/>
    <p:sldId id="262"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5F9FBC5-FE2E-4FC9-AC57-A9DEA03580BE}">
          <p14:sldIdLst>
            <p14:sldId id="256"/>
            <p14:sldId id="264"/>
            <p14:sldId id="258"/>
            <p14:sldId id="259"/>
            <p14:sldId id="265"/>
            <p14:sldId id="260"/>
            <p14:sldId id="261"/>
            <p14:sldId id="262"/>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3536BF-0E3D-4E42-AEDB-78B1E32BA214}" v="12" dt="2026-06-21T19:57:55.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a Bangura" userId="b0ec1d0a69509263" providerId="LiveId" clId="{EDEFCF4B-21D9-486D-B15D-34FCC5EE4423}"/>
    <pc:docChg chg="undo custSel addSld delSld modSld sldOrd modSection">
      <pc:chgData name="Adama Bangura" userId="b0ec1d0a69509263" providerId="LiveId" clId="{EDEFCF4B-21D9-486D-B15D-34FCC5EE4423}" dt="2026-06-21T19:57:55.645" v="852"/>
      <pc:docMkLst>
        <pc:docMk/>
      </pc:docMkLst>
      <pc:sldChg chg="modSp modTransition">
        <pc:chgData name="Adama Bangura" userId="b0ec1d0a69509263" providerId="LiveId" clId="{EDEFCF4B-21D9-486D-B15D-34FCC5EE4423}" dt="2026-06-21T19:57:36.260" v="848"/>
        <pc:sldMkLst>
          <pc:docMk/>
          <pc:sldMk cId="1899735596" sldId="256"/>
        </pc:sldMkLst>
        <pc:spChg chg="mod">
          <ac:chgData name="Adama Bangura" userId="b0ec1d0a69509263" providerId="LiveId" clId="{EDEFCF4B-21D9-486D-B15D-34FCC5EE4423}" dt="2026-06-19T20:39:12.990" v="13" actId="20577"/>
          <ac:spMkLst>
            <pc:docMk/>
            <pc:sldMk cId="1899735596" sldId="256"/>
            <ac:spMk id="2" creationId="{E28630DB-4A29-8BCB-512B-074CC1B36418}"/>
          </ac:spMkLst>
        </pc:spChg>
      </pc:sldChg>
      <pc:sldChg chg="modSp modTransition">
        <pc:chgData name="Adama Bangura" userId="b0ec1d0a69509263" providerId="LiveId" clId="{EDEFCF4B-21D9-486D-B15D-34FCC5EE4423}" dt="2026-06-21T19:57:43.601" v="850"/>
        <pc:sldMkLst>
          <pc:docMk/>
          <pc:sldMk cId="3351155300" sldId="258"/>
        </pc:sldMkLst>
        <pc:graphicFrameChg chg="mod">
          <ac:chgData name="Adama Bangura" userId="b0ec1d0a69509263" providerId="LiveId" clId="{EDEFCF4B-21D9-486D-B15D-34FCC5EE4423}" dt="2026-06-21T12:15:23.944" v="24"/>
          <ac:graphicFrameMkLst>
            <pc:docMk/>
            <pc:sldMk cId="3351155300" sldId="258"/>
            <ac:graphicFrameMk id="30" creationId="{E29160C4-977D-3092-59F1-816914602BDE}"/>
          </ac:graphicFrameMkLst>
        </pc:graphicFrameChg>
      </pc:sldChg>
      <pc:sldChg chg="modTransition">
        <pc:chgData name="Adama Bangura" userId="b0ec1d0a69509263" providerId="LiveId" clId="{EDEFCF4B-21D9-486D-B15D-34FCC5EE4423}" dt="2026-06-21T19:57:50.116" v="851"/>
        <pc:sldMkLst>
          <pc:docMk/>
          <pc:sldMk cId="478608464" sldId="259"/>
        </pc:sldMkLst>
      </pc:sldChg>
      <pc:sldChg chg="addSp delSp modSp del mod">
        <pc:chgData name="Adama Bangura" userId="b0ec1d0a69509263" providerId="LiveId" clId="{EDEFCF4B-21D9-486D-B15D-34FCC5EE4423}" dt="2026-06-21T19:52:49.067" v="847" actId="2696"/>
        <pc:sldMkLst>
          <pc:docMk/>
          <pc:sldMk cId="2711422524" sldId="263"/>
        </pc:sldMkLst>
        <pc:spChg chg="add del mod">
          <ac:chgData name="Adama Bangura" userId="b0ec1d0a69509263" providerId="LiveId" clId="{EDEFCF4B-21D9-486D-B15D-34FCC5EE4423}" dt="2026-06-21T13:17:48.151" v="34"/>
          <ac:spMkLst>
            <pc:docMk/>
            <pc:sldMk cId="2711422524" sldId="263"/>
            <ac:spMk id="2" creationId="{781257E2-3684-3A01-0B3F-279FCD740E33}"/>
          </ac:spMkLst>
        </pc:spChg>
        <pc:spChg chg="add mod">
          <ac:chgData name="Adama Bangura" userId="b0ec1d0a69509263" providerId="LiveId" clId="{EDEFCF4B-21D9-486D-B15D-34FCC5EE4423}" dt="2026-06-21T13:20:31.675" v="54" actId="14100"/>
          <ac:spMkLst>
            <pc:docMk/>
            <pc:sldMk cId="2711422524" sldId="263"/>
            <ac:spMk id="5" creationId="{B4293D89-23D6-6E58-416B-7A0F0AFFFF7C}"/>
          </ac:spMkLst>
        </pc:spChg>
      </pc:sldChg>
      <pc:sldChg chg="modSp mod modTransition">
        <pc:chgData name="Adama Bangura" userId="b0ec1d0a69509263" providerId="LiveId" clId="{EDEFCF4B-21D9-486D-B15D-34FCC5EE4423}" dt="2026-06-21T19:57:40.229" v="849"/>
        <pc:sldMkLst>
          <pc:docMk/>
          <pc:sldMk cId="2997126929" sldId="264"/>
        </pc:sldMkLst>
        <pc:spChg chg="mod">
          <ac:chgData name="Adama Bangura" userId="b0ec1d0a69509263" providerId="LiveId" clId="{EDEFCF4B-21D9-486D-B15D-34FCC5EE4423}" dt="2026-06-21T12:14:14.127" v="19" actId="20577"/>
          <ac:spMkLst>
            <pc:docMk/>
            <pc:sldMk cId="2997126929" sldId="264"/>
            <ac:spMk id="3" creationId="{723C212E-F510-6356-4C3F-5C9A2BCEFF6A}"/>
          </ac:spMkLst>
        </pc:spChg>
      </pc:sldChg>
      <pc:sldChg chg="addSp delSp modSp new mod modTransition setBg">
        <pc:chgData name="Adama Bangura" userId="b0ec1d0a69509263" providerId="LiveId" clId="{EDEFCF4B-21D9-486D-B15D-34FCC5EE4423}" dt="2026-06-21T19:57:55.645" v="852"/>
        <pc:sldMkLst>
          <pc:docMk/>
          <pc:sldMk cId="945515921" sldId="265"/>
        </pc:sldMkLst>
        <pc:spChg chg="mod">
          <ac:chgData name="Adama Bangura" userId="b0ec1d0a69509263" providerId="LiveId" clId="{EDEFCF4B-21D9-486D-B15D-34FCC5EE4423}" dt="2026-06-21T19:48:21.024" v="823" actId="26606"/>
          <ac:spMkLst>
            <pc:docMk/>
            <pc:sldMk cId="945515921" sldId="265"/>
            <ac:spMk id="2" creationId="{9C835602-D756-E61C-36C0-052808F24B70}"/>
          </ac:spMkLst>
        </pc:spChg>
        <pc:spChg chg="del mod">
          <ac:chgData name="Adama Bangura" userId="b0ec1d0a69509263" providerId="LiveId" clId="{EDEFCF4B-21D9-486D-B15D-34FCC5EE4423}" dt="2026-06-21T19:31:35.710" v="77" actId="22"/>
          <ac:spMkLst>
            <pc:docMk/>
            <pc:sldMk cId="945515921" sldId="265"/>
            <ac:spMk id="3" creationId="{3B76274A-7B2D-18D7-1C07-C8F50E0CB942}"/>
          </ac:spMkLst>
        </pc:spChg>
        <pc:spChg chg="add mod">
          <ac:chgData name="Adama Bangura" userId="b0ec1d0a69509263" providerId="LiveId" clId="{EDEFCF4B-21D9-486D-B15D-34FCC5EE4423}" dt="2026-06-21T19:52:17.418" v="846" actId="20577"/>
          <ac:spMkLst>
            <pc:docMk/>
            <pc:sldMk cId="945515921" sldId="265"/>
            <ac:spMk id="7" creationId="{DD04B3D1-BCB3-F15E-6747-D1E2019C0ED9}"/>
          </ac:spMkLst>
        </pc:spChg>
        <pc:spChg chg="add del">
          <ac:chgData name="Adama Bangura" userId="b0ec1d0a69509263" providerId="LiveId" clId="{EDEFCF4B-21D9-486D-B15D-34FCC5EE4423}" dt="2026-06-21T19:48:21.024" v="823" actId="26606"/>
          <ac:spMkLst>
            <pc:docMk/>
            <pc:sldMk cId="945515921" sldId="265"/>
            <ac:spMk id="12" creationId="{7BA10581-08F2-4D9E-8CB4-07ECFEE95EE6}"/>
          </ac:spMkLst>
        </pc:spChg>
        <pc:grpChg chg="add del">
          <ac:chgData name="Adama Bangura" userId="b0ec1d0a69509263" providerId="LiveId" clId="{EDEFCF4B-21D9-486D-B15D-34FCC5EE4423}" dt="2026-06-21T19:48:21.024" v="823" actId="26606"/>
          <ac:grpSpMkLst>
            <pc:docMk/>
            <pc:sldMk cId="945515921" sldId="265"/>
            <ac:grpSpMk id="14" creationId="{59E2092A-4250-4BDD-AC6C-CA57E30DDD57}"/>
          </ac:grpSpMkLst>
        </pc:grpChg>
        <pc:picChg chg="add del mod">
          <ac:chgData name="Adama Bangura" userId="b0ec1d0a69509263" providerId="LiveId" clId="{EDEFCF4B-21D9-486D-B15D-34FCC5EE4423}" dt="2026-06-21T19:33:15.300" v="82" actId="478"/>
          <ac:picMkLst>
            <pc:docMk/>
            <pc:sldMk cId="945515921" sldId="265"/>
            <ac:picMk id="5" creationId="{4877C461-D146-BFB5-DED3-E939C06181F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9C9E2C-C694-4363-8F6C-C670DA003EF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73B4DD3-E71D-4639-92A1-AC783D35643C}">
      <dgm:prSet/>
      <dgm:spPr/>
      <dgm:t>
        <a:bodyPr/>
        <a:lstStyle/>
        <a:p>
          <a:r>
            <a:rPr lang="en-GB" dirty="0"/>
            <a:t>4‑year‑old boy attending the Children’s Centre</a:t>
          </a:r>
          <a:endParaRPr lang="en-US" dirty="0"/>
        </a:p>
      </dgm:t>
    </dgm:pt>
    <dgm:pt modelId="{546DC0CB-827C-4FD6-8AF1-5AC7825B9CF8}" type="parTrans" cxnId="{E2D455CF-322C-4D86-9223-7EAF1D85200A}">
      <dgm:prSet/>
      <dgm:spPr/>
      <dgm:t>
        <a:bodyPr/>
        <a:lstStyle/>
        <a:p>
          <a:endParaRPr lang="en-US"/>
        </a:p>
      </dgm:t>
    </dgm:pt>
    <dgm:pt modelId="{B7F9D875-738B-4806-8B67-59E26E0B6E46}" type="sibTrans" cxnId="{E2D455CF-322C-4D86-9223-7EAF1D85200A}">
      <dgm:prSet/>
      <dgm:spPr/>
      <dgm:t>
        <a:bodyPr/>
        <a:lstStyle/>
        <a:p>
          <a:endParaRPr lang="en-US"/>
        </a:p>
      </dgm:t>
    </dgm:pt>
    <dgm:pt modelId="{9FD57F24-62D6-4885-85A5-F4EE075DEFD7}">
      <dgm:prSet/>
      <dgm:spPr/>
      <dgm:t>
        <a:bodyPr/>
        <a:lstStyle/>
        <a:p>
          <a:r>
            <a:rPr lang="en-GB"/>
            <a:t>Lives with single mother experiencing </a:t>
          </a:r>
          <a:r>
            <a:rPr lang="en-GB" b="1"/>
            <a:t>postnatal depression</a:t>
          </a:r>
          <a:r>
            <a:rPr lang="en-GB"/>
            <a:t>, low confidence, limited support</a:t>
          </a:r>
          <a:endParaRPr lang="en-US"/>
        </a:p>
      </dgm:t>
    </dgm:pt>
    <dgm:pt modelId="{35F7052E-F0BE-4E0E-B1ED-0F4AE46330E3}" type="parTrans" cxnId="{448DEE75-4C46-473B-AF26-41FABF35D2F1}">
      <dgm:prSet/>
      <dgm:spPr/>
      <dgm:t>
        <a:bodyPr/>
        <a:lstStyle/>
        <a:p>
          <a:endParaRPr lang="en-US"/>
        </a:p>
      </dgm:t>
    </dgm:pt>
    <dgm:pt modelId="{70B05105-C3DF-4AE6-AD33-7FDA8D5F1A4D}" type="sibTrans" cxnId="{448DEE75-4C46-473B-AF26-41FABF35D2F1}">
      <dgm:prSet/>
      <dgm:spPr/>
      <dgm:t>
        <a:bodyPr/>
        <a:lstStyle/>
        <a:p>
          <a:endParaRPr lang="en-US"/>
        </a:p>
      </dgm:t>
    </dgm:pt>
    <dgm:pt modelId="{D3C1BA41-7490-460C-AE67-1D2E47B137A5}">
      <dgm:prSet/>
      <dgm:spPr/>
      <dgm:t>
        <a:bodyPr/>
        <a:lstStyle/>
        <a:p>
          <a:r>
            <a:rPr lang="en-GB"/>
            <a:t>Recent relocation → reduced stability and social networks</a:t>
          </a:r>
          <a:endParaRPr lang="en-US"/>
        </a:p>
      </dgm:t>
    </dgm:pt>
    <dgm:pt modelId="{C66C0704-A9EF-4277-B207-26812D2FC68A}" type="parTrans" cxnId="{767E88FC-2B87-4AC7-BF3F-EF51ED0F0493}">
      <dgm:prSet/>
      <dgm:spPr/>
      <dgm:t>
        <a:bodyPr/>
        <a:lstStyle/>
        <a:p>
          <a:endParaRPr lang="en-US"/>
        </a:p>
      </dgm:t>
    </dgm:pt>
    <dgm:pt modelId="{77100695-1FA0-4AA2-83F3-FC9EB9AF8EF9}" type="sibTrans" cxnId="{767E88FC-2B87-4AC7-BF3F-EF51ED0F0493}">
      <dgm:prSet/>
      <dgm:spPr/>
      <dgm:t>
        <a:bodyPr/>
        <a:lstStyle/>
        <a:p>
          <a:endParaRPr lang="en-US"/>
        </a:p>
      </dgm:t>
    </dgm:pt>
    <dgm:pt modelId="{3FE12185-FBDD-4560-BF44-5F3039C9589A}">
      <dgm:prSet/>
      <dgm:spPr/>
      <dgm:t>
        <a:bodyPr/>
        <a:lstStyle/>
        <a:p>
          <a:r>
            <a:rPr lang="en-GB" b="1" dirty="0"/>
            <a:t>Disrupted childcare</a:t>
          </a:r>
          <a:r>
            <a:rPr lang="en-GB" dirty="0"/>
            <a:t> over two years</a:t>
          </a:r>
          <a:endParaRPr lang="en-US" dirty="0"/>
        </a:p>
      </dgm:t>
    </dgm:pt>
    <dgm:pt modelId="{8FF0EAE0-127A-4DB8-AB71-4FF446B128CE}" type="parTrans" cxnId="{80E2CA93-0A93-408A-A059-948CAFF551D1}">
      <dgm:prSet/>
      <dgm:spPr/>
      <dgm:t>
        <a:bodyPr/>
        <a:lstStyle/>
        <a:p>
          <a:endParaRPr lang="en-US"/>
        </a:p>
      </dgm:t>
    </dgm:pt>
    <dgm:pt modelId="{ABE68BD0-D2B0-402C-A73E-27DB6C024F09}" type="sibTrans" cxnId="{80E2CA93-0A93-408A-A059-948CAFF551D1}">
      <dgm:prSet/>
      <dgm:spPr/>
      <dgm:t>
        <a:bodyPr/>
        <a:lstStyle/>
        <a:p>
          <a:endParaRPr lang="en-US"/>
        </a:p>
      </dgm:t>
    </dgm:pt>
    <dgm:pt modelId="{B5378FB2-3A15-451A-9060-52D45F758CB5}">
      <dgm:prSet/>
      <dgm:spPr/>
      <dgm:t>
        <a:bodyPr/>
        <a:lstStyle/>
        <a:p>
          <a:r>
            <a:rPr lang="en-GB"/>
            <a:t>Mother reports: clinginess, poor sleep, limited independent play</a:t>
          </a:r>
          <a:endParaRPr lang="en-US"/>
        </a:p>
      </dgm:t>
    </dgm:pt>
    <dgm:pt modelId="{DEEBDA5D-61E8-498E-83B0-D8379218E8D2}" type="parTrans" cxnId="{34D5635D-81F2-42CA-9FE8-103A2B814576}">
      <dgm:prSet/>
      <dgm:spPr/>
      <dgm:t>
        <a:bodyPr/>
        <a:lstStyle/>
        <a:p>
          <a:endParaRPr lang="en-US"/>
        </a:p>
      </dgm:t>
    </dgm:pt>
    <dgm:pt modelId="{A0A60CCB-8E2F-42AE-8D9D-A7DCE6AA63B2}" type="sibTrans" cxnId="{34D5635D-81F2-42CA-9FE8-103A2B814576}">
      <dgm:prSet/>
      <dgm:spPr/>
      <dgm:t>
        <a:bodyPr/>
        <a:lstStyle/>
        <a:p>
          <a:endParaRPr lang="en-US"/>
        </a:p>
      </dgm:t>
    </dgm:pt>
    <dgm:pt modelId="{F0B6852E-62AE-4377-B15E-B0646B927255}">
      <dgm:prSet/>
      <dgm:spPr/>
      <dgm:t>
        <a:bodyPr/>
        <a:lstStyle/>
        <a:p>
          <a:r>
            <a:rPr lang="en-GB"/>
            <a:t>Staff observe: withdrawal, separation distress, language delay, difficulty joining groups</a:t>
          </a:r>
          <a:endParaRPr lang="en-US"/>
        </a:p>
      </dgm:t>
    </dgm:pt>
    <dgm:pt modelId="{BB59DA25-0C5C-4B5A-95D2-2D4E0319E59E}" type="parTrans" cxnId="{0DF839D9-585C-4BD4-86BC-56398B830E0B}">
      <dgm:prSet/>
      <dgm:spPr/>
      <dgm:t>
        <a:bodyPr/>
        <a:lstStyle/>
        <a:p>
          <a:endParaRPr lang="en-US"/>
        </a:p>
      </dgm:t>
    </dgm:pt>
    <dgm:pt modelId="{9902818A-0A1A-41B4-B42B-0F60C89B76CD}" type="sibTrans" cxnId="{0DF839D9-585C-4BD4-86BC-56398B830E0B}">
      <dgm:prSet/>
      <dgm:spPr/>
      <dgm:t>
        <a:bodyPr/>
        <a:lstStyle/>
        <a:p>
          <a:endParaRPr lang="en-US"/>
        </a:p>
      </dgm:t>
    </dgm:pt>
    <dgm:pt modelId="{B08B824F-A528-4150-86F0-0BE70C6B80B5}" type="pres">
      <dgm:prSet presAssocID="{399C9E2C-C694-4363-8F6C-C670DA003EF5}" presName="diagram" presStyleCnt="0">
        <dgm:presLayoutVars>
          <dgm:dir/>
          <dgm:resizeHandles val="exact"/>
        </dgm:presLayoutVars>
      </dgm:prSet>
      <dgm:spPr/>
    </dgm:pt>
    <dgm:pt modelId="{E5F1FC2B-8BA3-4F79-B5DE-EDA3B920C568}" type="pres">
      <dgm:prSet presAssocID="{973B4DD3-E71D-4639-92A1-AC783D35643C}" presName="node" presStyleLbl="node1" presStyleIdx="0" presStyleCnt="6">
        <dgm:presLayoutVars>
          <dgm:bulletEnabled val="1"/>
        </dgm:presLayoutVars>
      </dgm:prSet>
      <dgm:spPr/>
    </dgm:pt>
    <dgm:pt modelId="{C79F37CF-DD56-47C1-B230-BC8B99C61D36}" type="pres">
      <dgm:prSet presAssocID="{B7F9D875-738B-4806-8B67-59E26E0B6E46}" presName="sibTrans" presStyleCnt="0"/>
      <dgm:spPr/>
    </dgm:pt>
    <dgm:pt modelId="{CEAEB595-1029-41E5-95E5-DC50152340E1}" type="pres">
      <dgm:prSet presAssocID="{9FD57F24-62D6-4885-85A5-F4EE075DEFD7}" presName="node" presStyleLbl="node1" presStyleIdx="1" presStyleCnt="6">
        <dgm:presLayoutVars>
          <dgm:bulletEnabled val="1"/>
        </dgm:presLayoutVars>
      </dgm:prSet>
      <dgm:spPr/>
    </dgm:pt>
    <dgm:pt modelId="{5EE33ABC-A190-4B9A-AD7A-F78F053C7A8D}" type="pres">
      <dgm:prSet presAssocID="{70B05105-C3DF-4AE6-AD33-7FDA8D5F1A4D}" presName="sibTrans" presStyleCnt="0"/>
      <dgm:spPr/>
    </dgm:pt>
    <dgm:pt modelId="{69E3516A-3B9F-4726-ADA6-68393992B5E3}" type="pres">
      <dgm:prSet presAssocID="{D3C1BA41-7490-460C-AE67-1D2E47B137A5}" presName="node" presStyleLbl="node1" presStyleIdx="2" presStyleCnt="6">
        <dgm:presLayoutVars>
          <dgm:bulletEnabled val="1"/>
        </dgm:presLayoutVars>
      </dgm:prSet>
      <dgm:spPr/>
    </dgm:pt>
    <dgm:pt modelId="{3CBC8F0E-D8B7-4945-A6D3-BE17AF04EE71}" type="pres">
      <dgm:prSet presAssocID="{77100695-1FA0-4AA2-83F3-FC9EB9AF8EF9}" presName="sibTrans" presStyleCnt="0"/>
      <dgm:spPr/>
    </dgm:pt>
    <dgm:pt modelId="{0AD64BFF-C1BC-4D48-A42C-600EBF108EA9}" type="pres">
      <dgm:prSet presAssocID="{3FE12185-FBDD-4560-BF44-5F3039C9589A}" presName="node" presStyleLbl="node1" presStyleIdx="3" presStyleCnt="6" custLinFactNeighborX="269" custLinFactNeighborY="-3188">
        <dgm:presLayoutVars>
          <dgm:bulletEnabled val="1"/>
        </dgm:presLayoutVars>
      </dgm:prSet>
      <dgm:spPr/>
    </dgm:pt>
    <dgm:pt modelId="{485638C8-C0C7-4E47-8FFB-078A29FC527E}" type="pres">
      <dgm:prSet presAssocID="{ABE68BD0-D2B0-402C-A73E-27DB6C024F09}" presName="sibTrans" presStyleCnt="0"/>
      <dgm:spPr/>
    </dgm:pt>
    <dgm:pt modelId="{BFCD7B9B-1737-4D92-BC14-5C58E7EBED71}" type="pres">
      <dgm:prSet presAssocID="{B5378FB2-3A15-451A-9060-52D45F758CB5}" presName="node" presStyleLbl="node1" presStyleIdx="4" presStyleCnt="6" custLinFactNeighborX="-511" custLinFactNeighborY="1379">
        <dgm:presLayoutVars>
          <dgm:bulletEnabled val="1"/>
        </dgm:presLayoutVars>
      </dgm:prSet>
      <dgm:spPr/>
    </dgm:pt>
    <dgm:pt modelId="{67ECF84B-79FD-4054-8742-BEB3A9FD1A80}" type="pres">
      <dgm:prSet presAssocID="{A0A60CCB-8E2F-42AE-8D9D-A7DCE6AA63B2}" presName="sibTrans" presStyleCnt="0"/>
      <dgm:spPr/>
    </dgm:pt>
    <dgm:pt modelId="{390216CD-50F1-41C6-BEA4-1D66509DEAC6}" type="pres">
      <dgm:prSet presAssocID="{F0B6852E-62AE-4377-B15E-B0646B927255}" presName="node" presStyleLbl="node1" presStyleIdx="5" presStyleCnt="6">
        <dgm:presLayoutVars>
          <dgm:bulletEnabled val="1"/>
        </dgm:presLayoutVars>
      </dgm:prSet>
      <dgm:spPr/>
    </dgm:pt>
  </dgm:ptLst>
  <dgm:cxnLst>
    <dgm:cxn modelId="{FE6AD71B-FA86-485F-8D71-3E1BDEBB1C9D}" type="presOf" srcId="{973B4DD3-E71D-4639-92A1-AC783D35643C}" destId="{E5F1FC2B-8BA3-4F79-B5DE-EDA3B920C568}" srcOrd="0" destOrd="0" presId="urn:microsoft.com/office/officeart/2005/8/layout/default"/>
    <dgm:cxn modelId="{34D5635D-81F2-42CA-9FE8-103A2B814576}" srcId="{399C9E2C-C694-4363-8F6C-C670DA003EF5}" destId="{B5378FB2-3A15-451A-9060-52D45F758CB5}" srcOrd="4" destOrd="0" parTransId="{DEEBDA5D-61E8-498E-83B0-D8379218E8D2}" sibTransId="{A0A60CCB-8E2F-42AE-8D9D-A7DCE6AA63B2}"/>
    <dgm:cxn modelId="{77EC3144-6C1A-4DD4-BBE0-00D479B782AB}" type="presOf" srcId="{B5378FB2-3A15-451A-9060-52D45F758CB5}" destId="{BFCD7B9B-1737-4D92-BC14-5C58E7EBED71}" srcOrd="0" destOrd="0" presId="urn:microsoft.com/office/officeart/2005/8/layout/default"/>
    <dgm:cxn modelId="{51F50049-40DC-4E15-8C2B-5F75B2AF1573}" type="presOf" srcId="{D3C1BA41-7490-460C-AE67-1D2E47B137A5}" destId="{69E3516A-3B9F-4726-ADA6-68393992B5E3}" srcOrd="0" destOrd="0" presId="urn:microsoft.com/office/officeart/2005/8/layout/default"/>
    <dgm:cxn modelId="{5F412450-72AA-4DE2-9834-FA986AD3A428}" type="presOf" srcId="{F0B6852E-62AE-4377-B15E-B0646B927255}" destId="{390216CD-50F1-41C6-BEA4-1D66509DEAC6}" srcOrd="0" destOrd="0" presId="urn:microsoft.com/office/officeart/2005/8/layout/default"/>
    <dgm:cxn modelId="{448DEE75-4C46-473B-AF26-41FABF35D2F1}" srcId="{399C9E2C-C694-4363-8F6C-C670DA003EF5}" destId="{9FD57F24-62D6-4885-85A5-F4EE075DEFD7}" srcOrd="1" destOrd="0" parTransId="{35F7052E-F0BE-4E0E-B1ED-0F4AE46330E3}" sibTransId="{70B05105-C3DF-4AE6-AD33-7FDA8D5F1A4D}"/>
    <dgm:cxn modelId="{CAD1588E-0E02-45EF-BA8A-D2278A591C8F}" type="presOf" srcId="{9FD57F24-62D6-4885-85A5-F4EE075DEFD7}" destId="{CEAEB595-1029-41E5-95E5-DC50152340E1}" srcOrd="0" destOrd="0" presId="urn:microsoft.com/office/officeart/2005/8/layout/default"/>
    <dgm:cxn modelId="{80E2CA93-0A93-408A-A059-948CAFF551D1}" srcId="{399C9E2C-C694-4363-8F6C-C670DA003EF5}" destId="{3FE12185-FBDD-4560-BF44-5F3039C9589A}" srcOrd="3" destOrd="0" parTransId="{8FF0EAE0-127A-4DB8-AB71-4FF446B128CE}" sibTransId="{ABE68BD0-D2B0-402C-A73E-27DB6C024F09}"/>
    <dgm:cxn modelId="{AFD882BD-1A46-4765-8D39-AA1882FD2794}" type="presOf" srcId="{399C9E2C-C694-4363-8F6C-C670DA003EF5}" destId="{B08B824F-A528-4150-86F0-0BE70C6B80B5}" srcOrd="0" destOrd="0" presId="urn:microsoft.com/office/officeart/2005/8/layout/default"/>
    <dgm:cxn modelId="{E2D455CF-322C-4D86-9223-7EAF1D85200A}" srcId="{399C9E2C-C694-4363-8F6C-C670DA003EF5}" destId="{973B4DD3-E71D-4639-92A1-AC783D35643C}" srcOrd="0" destOrd="0" parTransId="{546DC0CB-827C-4FD6-8AF1-5AC7825B9CF8}" sibTransId="{B7F9D875-738B-4806-8B67-59E26E0B6E46}"/>
    <dgm:cxn modelId="{9B5BA8D6-BD40-4508-9D50-7B2EE1327021}" type="presOf" srcId="{3FE12185-FBDD-4560-BF44-5F3039C9589A}" destId="{0AD64BFF-C1BC-4D48-A42C-600EBF108EA9}" srcOrd="0" destOrd="0" presId="urn:microsoft.com/office/officeart/2005/8/layout/default"/>
    <dgm:cxn modelId="{0DF839D9-585C-4BD4-86BC-56398B830E0B}" srcId="{399C9E2C-C694-4363-8F6C-C670DA003EF5}" destId="{F0B6852E-62AE-4377-B15E-B0646B927255}" srcOrd="5" destOrd="0" parTransId="{BB59DA25-0C5C-4B5A-95D2-2D4E0319E59E}" sibTransId="{9902818A-0A1A-41B4-B42B-0F60C89B76CD}"/>
    <dgm:cxn modelId="{767E88FC-2B87-4AC7-BF3F-EF51ED0F0493}" srcId="{399C9E2C-C694-4363-8F6C-C670DA003EF5}" destId="{D3C1BA41-7490-460C-AE67-1D2E47B137A5}" srcOrd="2" destOrd="0" parTransId="{C66C0704-A9EF-4277-B207-26812D2FC68A}" sibTransId="{77100695-1FA0-4AA2-83F3-FC9EB9AF8EF9}"/>
    <dgm:cxn modelId="{B1446854-D966-4435-A8EE-FA79A28C01A2}" type="presParOf" srcId="{B08B824F-A528-4150-86F0-0BE70C6B80B5}" destId="{E5F1FC2B-8BA3-4F79-B5DE-EDA3B920C568}" srcOrd="0" destOrd="0" presId="urn:microsoft.com/office/officeart/2005/8/layout/default"/>
    <dgm:cxn modelId="{3504AA8A-CE28-44F9-A5D9-0131C693D297}" type="presParOf" srcId="{B08B824F-A528-4150-86F0-0BE70C6B80B5}" destId="{C79F37CF-DD56-47C1-B230-BC8B99C61D36}" srcOrd="1" destOrd="0" presId="urn:microsoft.com/office/officeart/2005/8/layout/default"/>
    <dgm:cxn modelId="{70605DF4-94B4-471D-BC1C-863217A23CD1}" type="presParOf" srcId="{B08B824F-A528-4150-86F0-0BE70C6B80B5}" destId="{CEAEB595-1029-41E5-95E5-DC50152340E1}" srcOrd="2" destOrd="0" presId="urn:microsoft.com/office/officeart/2005/8/layout/default"/>
    <dgm:cxn modelId="{04BAF7B0-11C0-45BB-A60D-3C2102AA26C1}" type="presParOf" srcId="{B08B824F-A528-4150-86F0-0BE70C6B80B5}" destId="{5EE33ABC-A190-4B9A-AD7A-F78F053C7A8D}" srcOrd="3" destOrd="0" presId="urn:microsoft.com/office/officeart/2005/8/layout/default"/>
    <dgm:cxn modelId="{962A895A-06C3-4FFB-AB35-3FF118754E0C}" type="presParOf" srcId="{B08B824F-A528-4150-86F0-0BE70C6B80B5}" destId="{69E3516A-3B9F-4726-ADA6-68393992B5E3}" srcOrd="4" destOrd="0" presId="urn:microsoft.com/office/officeart/2005/8/layout/default"/>
    <dgm:cxn modelId="{73BE00C9-FE62-424F-BFF7-AC9E64BD9EE8}" type="presParOf" srcId="{B08B824F-A528-4150-86F0-0BE70C6B80B5}" destId="{3CBC8F0E-D8B7-4945-A6D3-BE17AF04EE71}" srcOrd="5" destOrd="0" presId="urn:microsoft.com/office/officeart/2005/8/layout/default"/>
    <dgm:cxn modelId="{517D4211-6D4D-4606-9699-1EE50D64DC64}" type="presParOf" srcId="{B08B824F-A528-4150-86F0-0BE70C6B80B5}" destId="{0AD64BFF-C1BC-4D48-A42C-600EBF108EA9}" srcOrd="6" destOrd="0" presId="urn:microsoft.com/office/officeart/2005/8/layout/default"/>
    <dgm:cxn modelId="{A00D8AD9-22AE-41B5-A3CD-C9E96FB2449F}" type="presParOf" srcId="{B08B824F-A528-4150-86F0-0BE70C6B80B5}" destId="{485638C8-C0C7-4E47-8FFB-078A29FC527E}" srcOrd="7" destOrd="0" presId="urn:microsoft.com/office/officeart/2005/8/layout/default"/>
    <dgm:cxn modelId="{082E7582-D66B-4C3C-BAF1-D2FC6110F63B}" type="presParOf" srcId="{B08B824F-A528-4150-86F0-0BE70C6B80B5}" destId="{BFCD7B9B-1737-4D92-BC14-5C58E7EBED71}" srcOrd="8" destOrd="0" presId="urn:microsoft.com/office/officeart/2005/8/layout/default"/>
    <dgm:cxn modelId="{58FB9C12-2803-4F7C-96FB-F490DCC21951}" type="presParOf" srcId="{B08B824F-A528-4150-86F0-0BE70C6B80B5}" destId="{67ECF84B-79FD-4054-8742-BEB3A9FD1A80}" srcOrd="9" destOrd="0" presId="urn:microsoft.com/office/officeart/2005/8/layout/default"/>
    <dgm:cxn modelId="{4E297ED5-4C16-4489-B913-0D6B142BF8EC}" type="presParOf" srcId="{B08B824F-A528-4150-86F0-0BE70C6B80B5}" destId="{390216CD-50F1-41C6-BEA4-1D66509DEAC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459D92-7F62-44B7-B989-DB9D4E11248C}" type="doc">
      <dgm:prSet loTypeId="urn:microsoft.com/office/officeart/2016/7/layout/LinearBlockProcessNumbered" loCatId="process" qsTypeId="urn:microsoft.com/office/officeart/2005/8/quickstyle/simple1" qsCatId="simple" csTypeId="urn:microsoft.com/office/officeart/2005/8/colors/accent5_2" csCatId="accent5"/>
      <dgm:spPr/>
      <dgm:t>
        <a:bodyPr/>
        <a:lstStyle/>
        <a:p>
          <a:endParaRPr lang="en-US"/>
        </a:p>
      </dgm:t>
    </dgm:pt>
    <dgm:pt modelId="{2FF636BD-8CAC-440A-8687-B96B9B6B7B57}">
      <dgm:prSet/>
      <dgm:spPr/>
      <dgm:t>
        <a:bodyPr/>
        <a:lstStyle/>
        <a:p>
          <a:r>
            <a:rPr lang="en-GB"/>
            <a:t>Children form attachments to caregivers for </a:t>
          </a:r>
          <a:r>
            <a:rPr lang="en-GB" b="1"/>
            <a:t>safety and emotional regulation</a:t>
          </a:r>
          <a:endParaRPr lang="en-US"/>
        </a:p>
      </dgm:t>
    </dgm:pt>
    <dgm:pt modelId="{B6817061-38FB-4E00-BF60-D1AA89D65851}" type="parTrans" cxnId="{F7C368FF-BDE5-436B-A44A-80E6FEA65DCF}">
      <dgm:prSet/>
      <dgm:spPr/>
      <dgm:t>
        <a:bodyPr/>
        <a:lstStyle/>
        <a:p>
          <a:endParaRPr lang="en-US"/>
        </a:p>
      </dgm:t>
    </dgm:pt>
    <dgm:pt modelId="{4FF19FC6-EE22-48BF-8B0F-7FEF01076549}" type="sibTrans" cxnId="{F7C368FF-BDE5-436B-A44A-80E6FEA65DCF}">
      <dgm:prSet phldrT="01" phldr="0"/>
      <dgm:spPr/>
      <dgm:t>
        <a:bodyPr/>
        <a:lstStyle/>
        <a:p>
          <a:r>
            <a:rPr lang="en-US"/>
            <a:t>01</a:t>
          </a:r>
        </a:p>
      </dgm:t>
    </dgm:pt>
    <dgm:pt modelId="{2D66ECED-5B3A-4133-9893-975842E56E44}">
      <dgm:prSet/>
      <dgm:spPr/>
      <dgm:t>
        <a:bodyPr/>
        <a:lstStyle/>
        <a:p>
          <a:r>
            <a:rPr lang="en-GB"/>
            <a:t>Sensitive, responsive caregiving → </a:t>
          </a:r>
          <a:r>
            <a:rPr lang="en-GB" b="1"/>
            <a:t>secure attachment</a:t>
          </a:r>
          <a:endParaRPr lang="en-US"/>
        </a:p>
      </dgm:t>
    </dgm:pt>
    <dgm:pt modelId="{5602A64E-B4F5-4DE1-AA27-A91A3848DC8D}" type="parTrans" cxnId="{85A23D54-C48F-43C3-BC97-7E2B77E00DEB}">
      <dgm:prSet/>
      <dgm:spPr/>
      <dgm:t>
        <a:bodyPr/>
        <a:lstStyle/>
        <a:p>
          <a:endParaRPr lang="en-US"/>
        </a:p>
      </dgm:t>
    </dgm:pt>
    <dgm:pt modelId="{8DEE2DF3-8046-4534-BE43-FA5DB85E5581}" type="sibTrans" cxnId="{85A23D54-C48F-43C3-BC97-7E2B77E00DEB}">
      <dgm:prSet phldrT="02" phldr="0"/>
      <dgm:spPr/>
      <dgm:t>
        <a:bodyPr/>
        <a:lstStyle/>
        <a:p>
          <a:r>
            <a:rPr lang="en-US"/>
            <a:t>02</a:t>
          </a:r>
        </a:p>
      </dgm:t>
    </dgm:pt>
    <dgm:pt modelId="{B4F4C5A8-E83B-4EEB-8D92-4CB7A05C6C89}">
      <dgm:prSet/>
      <dgm:spPr/>
      <dgm:t>
        <a:bodyPr/>
        <a:lstStyle/>
        <a:p>
          <a:r>
            <a:rPr lang="en-GB"/>
            <a:t>Inconsistent or emotionally unavailable caregiving → </a:t>
          </a:r>
          <a:r>
            <a:rPr lang="en-GB" b="1"/>
            <a:t>insecure attachment</a:t>
          </a:r>
          <a:endParaRPr lang="en-US"/>
        </a:p>
      </dgm:t>
    </dgm:pt>
    <dgm:pt modelId="{4B2B26CA-6886-4873-829F-8782A64B8C82}" type="parTrans" cxnId="{1582F7AD-CDC6-4D25-9AFC-4F1E1816CC33}">
      <dgm:prSet/>
      <dgm:spPr/>
      <dgm:t>
        <a:bodyPr/>
        <a:lstStyle/>
        <a:p>
          <a:endParaRPr lang="en-US"/>
        </a:p>
      </dgm:t>
    </dgm:pt>
    <dgm:pt modelId="{5BA6A3A0-6936-4745-A76C-5F3DFC9C9E9A}" type="sibTrans" cxnId="{1582F7AD-CDC6-4D25-9AFC-4F1E1816CC33}">
      <dgm:prSet phldrT="03" phldr="0"/>
      <dgm:spPr/>
      <dgm:t>
        <a:bodyPr/>
        <a:lstStyle/>
        <a:p>
          <a:r>
            <a:rPr lang="en-US"/>
            <a:t>03</a:t>
          </a:r>
        </a:p>
      </dgm:t>
    </dgm:pt>
    <dgm:pt modelId="{C409A604-38CC-4F34-9F16-FD4DF6042303}">
      <dgm:prSet/>
      <dgm:spPr/>
      <dgm:t>
        <a:bodyPr/>
        <a:lstStyle/>
        <a:p>
          <a:r>
            <a:rPr lang="en-GB"/>
            <a:t>Early experiences shape the child’s </a:t>
          </a:r>
          <a:r>
            <a:rPr lang="en-GB" b="1"/>
            <a:t>internal working model</a:t>
          </a:r>
          <a:r>
            <a:rPr lang="en-GB"/>
            <a:t> (self‑worth, trust in others)</a:t>
          </a:r>
          <a:endParaRPr lang="en-US"/>
        </a:p>
      </dgm:t>
    </dgm:pt>
    <dgm:pt modelId="{66CE15A4-16B5-444E-8902-E240E6606E68}" type="parTrans" cxnId="{719E54D5-FEAD-4550-A328-A1D531F240A1}">
      <dgm:prSet/>
      <dgm:spPr/>
      <dgm:t>
        <a:bodyPr/>
        <a:lstStyle/>
        <a:p>
          <a:endParaRPr lang="en-US"/>
        </a:p>
      </dgm:t>
    </dgm:pt>
    <dgm:pt modelId="{DDC3DAA5-93ED-4622-B110-B0E4F34E0777}" type="sibTrans" cxnId="{719E54D5-FEAD-4550-A328-A1D531F240A1}">
      <dgm:prSet phldrT="04" phldr="0"/>
      <dgm:spPr/>
      <dgm:t>
        <a:bodyPr/>
        <a:lstStyle/>
        <a:p>
          <a:r>
            <a:rPr lang="en-US"/>
            <a:t>04</a:t>
          </a:r>
        </a:p>
      </dgm:t>
    </dgm:pt>
    <dgm:pt modelId="{DD82A47B-26AB-4F9F-BC87-CCAFB36C480E}">
      <dgm:prSet/>
      <dgm:spPr/>
      <dgm:t>
        <a:bodyPr/>
        <a:lstStyle/>
        <a:p>
          <a:r>
            <a:rPr lang="en-GB"/>
            <a:t>Disruptions (e.g., depression, instability) can impact emotional, social, and language development</a:t>
          </a:r>
          <a:endParaRPr lang="en-US"/>
        </a:p>
      </dgm:t>
    </dgm:pt>
    <dgm:pt modelId="{56442536-406E-4C63-BB6F-B4E1A0D34495}" type="parTrans" cxnId="{1D146E66-2B0B-4B63-B7A3-8A734155FF69}">
      <dgm:prSet/>
      <dgm:spPr/>
      <dgm:t>
        <a:bodyPr/>
        <a:lstStyle/>
        <a:p>
          <a:endParaRPr lang="en-US"/>
        </a:p>
      </dgm:t>
    </dgm:pt>
    <dgm:pt modelId="{A96D3FDA-16AA-485E-B6B0-2FE3E0F22559}" type="sibTrans" cxnId="{1D146E66-2B0B-4B63-B7A3-8A734155FF69}">
      <dgm:prSet phldrT="05" phldr="0"/>
      <dgm:spPr/>
      <dgm:t>
        <a:bodyPr/>
        <a:lstStyle/>
        <a:p>
          <a:r>
            <a:rPr lang="en-US"/>
            <a:t>05</a:t>
          </a:r>
        </a:p>
      </dgm:t>
    </dgm:pt>
    <dgm:pt modelId="{33C2DCFD-2434-4EAB-8662-04D944E8823D}" type="pres">
      <dgm:prSet presAssocID="{02459D92-7F62-44B7-B989-DB9D4E11248C}" presName="Name0" presStyleCnt="0">
        <dgm:presLayoutVars>
          <dgm:animLvl val="lvl"/>
          <dgm:resizeHandles val="exact"/>
        </dgm:presLayoutVars>
      </dgm:prSet>
      <dgm:spPr/>
    </dgm:pt>
    <dgm:pt modelId="{E232AD3E-2991-4F91-9F8C-F080F32CDF72}" type="pres">
      <dgm:prSet presAssocID="{2FF636BD-8CAC-440A-8687-B96B9B6B7B57}" presName="compositeNode" presStyleCnt="0">
        <dgm:presLayoutVars>
          <dgm:bulletEnabled val="1"/>
        </dgm:presLayoutVars>
      </dgm:prSet>
      <dgm:spPr/>
    </dgm:pt>
    <dgm:pt modelId="{546ACD22-9520-4E06-A40B-61142CFBDDFE}" type="pres">
      <dgm:prSet presAssocID="{2FF636BD-8CAC-440A-8687-B96B9B6B7B57}" presName="bgRect" presStyleLbl="alignNode1" presStyleIdx="0" presStyleCnt="5"/>
      <dgm:spPr/>
    </dgm:pt>
    <dgm:pt modelId="{70597CD0-FC6E-413E-9406-16BC62EF95EA}" type="pres">
      <dgm:prSet presAssocID="{4FF19FC6-EE22-48BF-8B0F-7FEF01076549}" presName="sibTransNodeRect" presStyleLbl="alignNode1" presStyleIdx="0" presStyleCnt="5">
        <dgm:presLayoutVars>
          <dgm:chMax val="0"/>
          <dgm:bulletEnabled val="1"/>
        </dgm:presLayoutVars>
      </dgm:prSet>
      <dgm:spPr/>
    </dgm:pt>
    <dgm:pt modelId="{CB478F15-2489-40E4-9E0A-7D2663B6B40F}" type="pres">
      <dgm:prSet presAssocID="{2FF636BD-8CAC-440A-8687-B96B9B6B7B57}" presName="nodeRect" presStyleLbl="alignNode1" presStyleIdx="0" presStyleCnt="5">
        <dgm:presLayoutVars>
          <dgm:bulletEnabled val="1"/>
        </dgm:presLayoutVars>
      </dgm:prSet>
      <dgm:spPr/>
    </dgm:pt>
    <dgm:pt modelId="{E2AEECF5-60EF-42B5-8DFD-3EA04E89EE66}" type="pres">
      <dgm:prSet presAssocID="{4FF19FC6-EE22-48BF-8B0F-7FEF01076549}" presName="sibTrans" presStyleCnt="0"/>
      <dgm:spPr/>
    </dgm:pt>
    <dgm:pt modelId="{A3E0628D-6D54-400D-8D85-D21023CF90FA}" type="pres">
      <dgm:prSet presAssocID="{2D66ECED-5B3A-4133-9893-975842E56E44}" presName="compositeNode" presStyleCnt="0">
        <dgm:presLayoutVars>
          <dgm:bulletEnabled val="1"/>
        </dgm:presLayoutVars>
      </dgm:prSet>
      <dgm:spPr/>
    </dgm:pt>
    <dgm:pt modelId="{13D26D87-42F9-47A3-B7EB-402C70E64B96}" type="pres">
      <dgm:prSet presAssocID="{2D66ECED-5B3A-4133-9893-975842E56E44}" presName="bgRect" presStyleLbl="alignNode1" presStyleIdx="1" presStyleCnt="5"/>
      <dgm:spPr/>
    </dgm:pt>
    <dgm:pt modelId="{08A4B2AD-43A8-424B-A405-6901C7875933}" type="pres">
      <dgm:prSet presAssocID="{8DEE2DF3-8046-4534-BE43-FA5DB85E5581}" presName="sibTransNodeRect" presStyleLbl="alignNode1" presStyleIdx="1" presStyleCnt="5">
        <dgm:presLayoutVars>
          <dgm:chMax val="0"/>
          <dgm:bulletEnabled val="1"/>
        </dgm:presLayoutVars>
      </dgm:prSet>
      <dgm:spPr/>
    </dgm:pt>
    <dgm:pt modelId="{371E7EAA-E5A3-4BA6-A401-785B7A4FA33D}" type="pres">
      <dgm:prSet presAssocID="{2D66ECED-5B3A-4133-9893-975842E56E44}" presName="nodeRect" presStyleLbl="alignNode1" presStyleIdx="1" presStyleCnt="5">
        <dgm:presLayoutVars>
          <dgm:bulletEnabled val="1"/>
        </dgm:presLayoutVars>
      </dgm:prSet>
      <dgm:spPr/>
    </dgm:pt>
    <dgm:pt modelId="{E5F251FC-C370-4C57-98B0-DCFD320E4366}" type="pres">
      <dgm:prSet presAssocID="{8DEE2DF3-8046-4534-BE43-FA5DB85E5581}" presName="sibTrans" presStyleCnt="0"/>
      <dgm:spPr/>
    </dgm:pt>
    <dgm:pt modelId="{0EDB9CEE-8506-4EB2-9010-9A2092C6A073}" type="pres">
      <dgm:prSet presAssocID="{B4F4C5A8-E83B-4EEB-8D92-4CB7A05C6C89}" presName="compositeNode" presStyleCnt="0">
        <dgm:presLayoutVars>
          <dgm:bulletEnabled val="1"/>
        </dgm:presLayoutVars>
      </dgm:prSet>
      <dgm:spPr/>
    </dgm:pt>
    <dgm:pt modelId="{28D7586A-DAE3-4D96-97E1-65C76780AEC2}" type="pres">
      <dgm:prSet presAssocID="{B4F4C5A8-E83B-4EEB-8D92-4CB7A05C6C89}" presName="bgRect" presStyleLbl="alignNode1" presStyleIdx="2" presStyleCnt="5"/>
      <dgm:spPr/>
    </dgm:pt>
    <dgm:pt modelId="{D4434DB2-8446-4D68-99A3-1A0B392C618A}" type="pres">
      <dgm:prSet presAssocID="{5BA6A3A0-6936-4745-A76C-5F3DFC9C9E9A}" presName="sibTransNodeRect" presStyleLbl="alignNode1" presStyleIdx="2" presStyleCnt="5">
        <dgm:presLayoutVars>
          <dgm:chMax val="0"/>
          <dgm:bulletEnabled val="1"/>
        </dgm:presLayoutVars>
      </dgm:prSet>
      <dgm:spPr/>
    </dgm:pt>
    <dgm:pt modelId="{4CDD29B6-C4C6-4ABF-944C-396AE632FF91}" type="pres">
      <dgm:prSet presAssocID="{B4F4C5A8-E83B-4EEB-8D92-4CB7A05C6C89}" presName="nodeRect" presStyleLbl="alignNode1" presStyleIdx="2" presStyleCnt="5">
        <dgm:presLayoutVars>
          <dgm:bulletEnabled val="1"/>
        </dgm:presLayoutVars>
      </dgm:prSet>
      <dgm:spPr/>
    </dgm:pt>
    <dgm:pt modelId="{0D12C335-DB9F-4F40-91CB-A1C40004C03A}" type="pres">
      <dgm:prSet presAssocID="{5BA6A3A0-6936-4745-A76C-5F3DFC9C9E9A}" presName="sibTrans" presStyleCnt="0"/>
      <dgm:spPr/>
    </dgm:pt>
    <dgm:pt modelId="{AD28B270-D5A9-485C-B232-CCC19E02E251}" type="pres">
      <dgm:prSet presAssocID="{C409A604-38CC-4F34-9F16-FD4DF6042303}" presName="compositeNode" presStyleCnt="0">
        <dgm:presLayoutVars>
          <dgm:bulletEnabled val="1"/>
        </dgm:presLayoutVars>
      </dgm:prSet>
      <dgm:spPr/>
    </dgm:pt>
    <dgm:pt modelId="{D3F492E2-13FE-412C-BA20-6A70AE482D1A}" type="pres">
      <dgm:prSet presAssocID="{C409A604-38CC-4F34-9F16-FD4DF6042303}" presName="bgRect" presStyleLbl="alignNode1" presStyleIdx="3" presStyleCnt="5"/>
      <dgm:spPr/>
    </dgm:pt>
    <dgm:pt modelId="{67384811-55E4-45A9-80E0-C45D10218B05}" type="pres">
      <dgm:prSet presAssocID="{DDC3DAA5-93ED-4622-B110-B0E4F34E0777}" presName="sibTransNodeRect" presStyleLbl="alignNode1" presStyleIdx="3" presStyleCnt="5">
        <dgm:presLayoutVars>
          <dgm:chMax val="0"/>
          <dgm:bulletEnabled val="1"/>
        </dgm:presLayoutVars>
      </dgm:prSet>
      <dgm:spPr/>
    </dgm:pt>
    <dgm:pt modelId="{C85033C9-59D5-4F09-9F9B-B428E25CBD12}" type="pres">
      <dgm:prSet presAssocID="{C409A604-38CC-4F34-9F16-FD4DF6042303}" presName="nodeRect" presStyleLbl="alignNode1" presStyleIdx="3" presStyleCnt="5">
        <dgm:presLayoutVars>
          <dgm:bulletEnabled val="1"/>
        </dgm:presLayoutVars>
      </dgm:prSet>
      <dgm:spPr/>
    </dgm:pt>
    <dgm:pt modelId="{9D2BB79E-FD4C-4EB9-944D-C9A2569CB5B5}" type="pres">
      <dgm:prSet presAssocID="{DDC3DAA5-93ED-4622-B110-B0E4F34E0777}" presName="sibTrans" presStyleCnt="0"/>
      <dgm:spPr/>
    </dgm:pt>
    <dgm:pt modelId="{8112D43A-33B7-444E-AB60-6B428BDD31C9}" type="pres">
      <dgm:prSet presAssocID="{DD82A47B-26AB-4F9F-BC87-CCAFB36C480E}" presName="compositeNode" presStyleCnt="0">
        <dgm:presLayoutVars>
          <dgm:bulletEnabled val="1"/>
        </dgm:presLayoutVars>
      </dgm:prSet>
      <dgm:spPr/>
    </dgm:pt>
    <dgm:pt modelId="{02854370-5D57-4A0D-B2AB-42BDD5DC10F0}" type="pres">
      <dgm:prSet presAssocID="{DD82A47B-26AB-4F9F-BC87-CCAFB36C480E}" presName="bgRect" presStyleLbl="alignNode1" presStyleIdx="4" presStyleCnt="5"/>
      <dgm:spPr/>
    </dgm:pt>
    <dgm:pt modelId="{13E415F0-B45C-4097-91F0-2CE1B2906864}" type="pres">
      <dgm:prSet presAssocID="{A96D3FDA-16AA-485E-B6B0-2FE3E0F22559}" presName="sibTransNodeRect" presStyleLbl="alignNode1" presStyleIdx="4" presStyleCnt="5">
        <dgm:presLayoutVars>
          <dgm:chMax val="0"/>
          <dgm:bulletEnabled val="1"/>
        </dgm:presLayoutVars>
      </dgm:prSet>
      <dgm:spPr/>
    </dgm:pt>
    <dgm:pt modelId="{C278E673-1A7F-4D2C-9D5F-2E523B0D5D76}" type="pres">
      <dgm:prSet presAssocID="{DD82A47B-26AB-4F9F-BC87-CCAFB36C480E}" presName="nodeRect" presStyleLbl="alignNode1" presStyleIdx="4" presStyleCnt="5">
        <dgm:presLayoutVars>
          <dgm:bulletEnabled val="1"/>
        </dgm:presLayoutVars>
      </dgm:prSet>
      <dgm:spPr/>
    </dgm:pt>
  </dgm:ptLst>
  <dgm:cxnLst>
    <dgm:cxn modelId="{5BDD8001-EF26-41CB-88AC-C3531628E957}" type="presOf" srcId="{B4F4C5A8-E83B-4EEB-8D92-4CB7A05C6C89}" destId="{28D7586A-DAE3-4D96-97E1-65C76780AEC2}" srcOrd="0" destOrd="0" presId="urn:microsoft.com/office/officeart/2016/7/layout/LinearBlockProcessNumbered"/>
    <dgm:cxn modelId="{B85D8413-B77F-4BE7-8613-D808D2C00E8E}" type="presOf" srcId="{DD82A47B-26AB-4F9F-BC87-CCAFB36C480E}" destId="{02854370-5D57-4A0D-B2AB-42BDD5DC10F0}" srcOrd="0" destOrd="0" presId="urn:microsoft.com/office/officeart/2016/7/layout/LinearBlockProcessNumbered"/>
    <dgm:cxn modelId="{84212025-7620-4412-9CB3-2502CB4E07DB}" type="presOf" srcId="{2D66ECED-5B3A-4133-9893-975842E56E44}" destId="{371E7EAA-E5A3-4BA6-A401-785B7A4FA33D}" srcOrd="1" destOrd="0" presId="urn:microsoft.com/office/officeart/2016/7/layout/LinearBlockProcessNumbered"/>
    <dgm:cxn modelId="{2EAF943B-7D6A-4744-87FD-29098232056C}" type="presOf" srcId="{2FF636BD-8CAC-440A-8687-B96B9B6B7B57}" destId="{546ACD22-9520-4E06-A40B-61142CFBDDFE}" srcOrd="0" destOrd="0" presId="urn:microsoft.com/office/officeart/2016/7/layout/LinearBlockProcessNumbered"/>
    <dgm:cxn modelId="{30C1953C-43D2-4B66-96D5-50935AF10BAA}" type="presOf" srcId="{A96D3FDA-16AA-485E-B6B0-2FE3E0F22559}" destId="{13E415F0-B45C-4097-91F0-2CE1B2906864}" srcOrd="0" destOrd="0" presId="urn:microsoft.com/office/officeart/2016/7/layout/LinearBlockProcessNumbered"/>
    <dgm:cxn modelId="{C0854F5B-02AC-445A-AB3E-97C8A6FA92E8}" type="presOf" srcId="{DDC3DAA5-93ED-4622-B110-B0E4F34E0777}" destId="{67384811-55E4-45A9-80E0-C45D10218B05}" srcOrd="0" destOrd="0" presId="urn:microsoft.com/office/officeart/2016/7/layout/LinearBlockProcessNumbered"/>
    <dgm:cxn modelId="{1D146E66-2B0B-4B63-B7A3-8A734155FF69}" srcId="{02459D92-7F62-44B7-B989-DB9D4E11248C}" destId="{DD82A47B-26AB-4F9F-BC87-CCAFB36C480E}" srcOrd="4" destOrd="0" parTransId="{56442536-406E-4C63-BB6F-B4E1A0D34495}" sibTransId="{A96D3FDA-16AA-485E-B6B0-2FE3E0F22559}"/>
    <dgm:cxn modelId="{FF31F86D-DFE2-4244-BAA4-57E636C657F4}" type="presOf" srcId="{4FF19FC6-EE22-48BF-8B0F-7FEF01076549}" destId="{70597CD0-FC6E-413E-9406-16BC62EF95EA}" srcOrd="0" destOrd="0" presId="urn:microsoft.com/office/officeart/2016/7/layout/LinearBlockProcessNumbered"/>
    <dgm:cxn modelId="{85A23D54-C48F-43C3-BC97-7E2B77E00DEB}" srcId="{02459D92-7F62-44B7-B989-DB9D4E11248C}" destId="{2D66ECED-5B3A-4133-9893-975842E56E44}" srcOrd="1" destOrd="0" parTransId="{5602A64E-B4F5-4DE1-AA27-A91A3848DC8D}" sibTransId="{8DEE2DF3-8046-4534-BE43-FA5DB85E5581}"/>
    <dgm:cxn modelId="{BEBF5D7B-D172-4C1B-ABDB-3C36B87A1B27}" type="presOf" srcId="{B4F4C5A8-E83B-4EEB-8D92-4CB7A05C6C89}" destId="{4CDD29B6-C4C6-4ABF-944C-396AE632FF91}" srcOrd="1" destOrd="0" presId="urn:microsoft.com/office/officeart/2016/7/layout/LinearBlockProcessNumbered"/>
    <dgm:cxn modelId="{E8AC2581-67F2-4F10-BDAF-FC80EDF38723}" type="presOf" srcId="{DD82A47B-26AB-4F9F-BC87-CCAFB36C480E}" destId="{C278E673-1A7F-4D2C-9D5F-2E523B0D5D76}" srcOrd="1" destOrd="0" presId="urn:microsoft.com/office/officeart/2016/7/layout/LinearBlockProcessNumbered"/>
    <dgm:cxn modelId="{0CC4B785-20D7-4A4D-A77E-BB7834DE79D5}" type="presOf" srcId="{5BA6A3A0-6936-4745-A76C-5F3DFC9C9E9A}" destId="{D4434DB2-8446-4D68-99A3-1A0B392C618A}" srcOrd="0" destOrd="0" presId="urn:microsoft.com/office/officeart/2016/7/layout/LinearBlockProcessNumbered"/>
    <dgm:cxn modelId="{94C7C9A4-2DE8-4C4C-AA60-F150EDAEB5EF}" type="presOf" srcId="{C409A604-38CC-4F34-9F16-FD4DF6042303}" destId="{C85033C9-59D5-4F09-9F9B-B428E25CBD12}" srcOrd="1" destOrd="0" presId="urn:microsoft.com/office/officeart/2016/7/layout/LinearBlockProcessNumbered"/>
    <dgm:cxn modelId="{3B497CAC-0747-4D02-86F1-840124389CC9}" type="presOf" srcId="{2FF636BD-8CAC-440A-8687-B96B9B6B7B57}" destId="{CB478F15-2489-40E4-9E0A-7D2663B6B40F}" srcOrd="1" destOrd="0" presId="urn:microsoft.com/office/officeart/2016/7/layout/LinearBlockProcessNumbered"/>
    <dgm:cxn modelId="{1582F7AD-CDC6-4D25-9AFC-4F1E1816CC33}" srcId="{02459D92-7F62-44B7-B989-DB9D4E11248C}" destId="{B4F4C5A8-E83B-4EEB-8D92-4CB7A05C6C89}" srcOrd="2" destOrd="0" parTransId="{4B2B26CA-6886-4873-829F-8782A64B8C82}" sibTransId="{5BA6A3A0-6936-4745-A76C-5F3DFC9C9E9A}"/>
    <dgm:cxn modelId="{B9BC1CB1-D9CF-45A1-A3AD-7445E7C9B7AD}" type="presOf" srcId="{2D66ECED-5B3A-4133-9893-975842E56E44}" destId="{13D26D87-42F9-47A3-B7EB-402C70E64B96}" srcOrd="0" destOrd="0" presId="urn:microsoft.com/office/officeart/2016/7/layout/LinearBlockProcessNumbered"/>
    <dgm:cxn modelId="{B782EBC4-70DF-4675-BEE4-E250C21F6A07}" type="presOf" srcId="{C409A604-38CC-4F34-9F16-FD4DF6042303}" destId="{D3F492E2-13FE-412C-BA20-6A70AE482D1A}" srcOrd="0" destOrd="0" presId="urn:microsoft.com/office/officeart/2016/7/layout/LinearBlockProcessNumbered"/>
    <dgm:cxn modelId="{719E54D5-FEAD-4550-A328-A1D531F240A1}" srcId="{02459D92-7F62-44B7-B989-DB9D4E11248C}" destId="{C409A604-38CC-4F34-9F16-FD4DF6042303}" srcOrd="3" destOrd="0" parTransId="{66CE15A4-16B5-444E-8902-E240E6606E68}" sibTransId="{DDC3DAA5-93ED-4622-B110-B0E4F34E0777}"/>
    <dgm:cxn modelId="{31EA31D9-9FD9-4663-9463-6F4078941590}" type="presOf" srcId="{8DEE2DF3-8046-4534-BE43-FA5DB85E5581}" destId="{08A4B2AD-43A8-424B-A405-6901C7875933}" srcOrd="0" destOrd="0" presId="urn:microsoft.com/office/officeart/2016/7/layout/LinearBlockProcessNumbered"/>
    <dgm:cxn modelId="{0D61B5E9-A9B7-4B19-A6A1-C7A756B89503}" type="presOf" srcId="{02459D92-7F62-44B7-B989-DB9D4E11248C}" destId="{33C2DCFD-2434-4EAB-8662-04D944E8823D}" srcOrd="0" destOrd="0" presId="urn:microsoft.com/office/officeart/2016/7/layout/LinearBlockProcessNumbered"/>
    <dgm:cxn modelId="{F7C368FF-BDE5-436B-A44A-80E6FEA65DCF}" srcId="{02459D92-7F62-44B7-B989-DB9D4E11248C}" destId="{2FF636BD-8CAC-440A-8687-B96B9B6B7B57}" srcOrd="0" destOrd="0" parTransId="{B6817061-38FB-4E00-BF60-D1AA89D65851}" sibTransId="{4FF19FC6-EE22-48BF-8B0F-7FEF01076549}"/>
    <dgm:cxn modelId="{8EFE74A5-294C-4291-B4F9-07D81BF686CA}" type="presParOf" srcId="{33C2DCFD-2434-4EAB-8662-04D944E8823D}" destId="{E232AD3E-2991-4F91-9F8C-F080F32CDF72}" srcOrd="0" destOrd="0" presId="urn:microsoft.com/office/officeart/2016/7/layout/LinearBlockProcessNumbered"/>
    <dgm:cxn modelId="{93EE1C9A-9DDA-4642-B7DB-9CAEF2BB3344}" type="presParOf" srcId="{E232AD3E-2991-4F91-9F8C-F080F32CDF72}" destId="{546ACD22-9520-4E06-A40B-61142CFBDDFE}" srcOrd="0" destOrd="0" presId="urn:microsoft.com/office/officeart/2016/7/layout/LinearBlockProcessNumbered"/>
    <dgm:cxn modelId="{10A19966-BB77-48D3-9190-70ED0126A651}" type="presParOf" srcId="{E232AD3E-2991-4F91-9F8C-F080F32CDF72}" destId="{70597CD0-FC6E-413E-9406-16BC62EF95EA}" srcOrd="1" destOrd="0" presId="urn:microsoft.com/office/officeart/2016/7/layout/LinearBlockProcessNumbered"/>
    <dgm:cxn modelId="{4E912AFF-7423-4DD1-91D4-DA3AC8B78796}" type="presParOf" srcId="{E232AD3E-2991-4F91-9F8C-F080F32CDF72}" destId="{CB478F15-2489-40E4-9E0A-7D2663B6B40F}" srcOrd="2" destOrd="0" presId="urn:microsoft.com/office/officeart/2016/7/layout/LinearBlockProcessNumbered"/>
    <dgm:cxn modelId="{CEE80046-2770-4EA2-BF92-D64CC9E77150}" type="presParOf" srcId="{33C2DCFD-2434-4EAB-8662-04D944E8823D}" destId="{E2AEECF5-60EF-42B5-8DFD-3EA04E89EE66}" srcOrd="1" destOrd="0" presId="urn:microsoft.com/office/officeart/2016/7/layout/LinearBlockProcessNumbered"/>
    <dgm:cxn modelId="{40FB4334-49C8-4A3E-ACBC-54856FCC1CFC}" type="presParOf" srcId="{33C2DCFD-2434-4EAB-8662-04D944E8823D}" destId="{A3E0628D-6D54-400D-8D85-D21023CF90FA}" srcOrd="2" destOrd="0" presId="urn:microsoft.com/office/officeart/2016/7/layout/LinearBlockProcessNumbered"/>
    <dgm:cxn modelId="{404C3DF2-5067-4766-819E-B4A689D9A3DF}" type="presParOf" srcId="{A3E0628D-6D54-400D-8D85-D21023CF90FA}" destId="{13D26D87-42F9-47A3-B7EB-402C70E64B96}" srcOrd="0" destOrd="0" presId="urn:microsoft.com/office/officeart/2016/7/layout/LinearBlockProcessNumbered"/>
    <dgm:cxn modelId="{3359C00B-00AD-4746-8F77-D5F2013FB6F7}" type="presParOf" srcId="{A3E0628D-6D54-400D-8D85-D21023CF90FA}" destId="{08A4B2AD-43A8-424B-A405-6901C7875933}" srcOrd="1" destOrd="0" presId="urn:microsoft.com/office/officeart/2016/7/layout/LinearBlockProcessNumbered"/>
    <dgm:cxn modelId="{2FC5B141-6B84-4262-82FC-AAD33E51DF56}" type="presParOf" srcId="{A3E0628D-6D54-400D-8D85-D21023CF90FA}" destId="{371E7EAA-E5A3-4BA6-A401-785B7A4FA33D}" srcOrd="2" destOrd="0" presId="urn:microsoft.com/office/officeart/2016/7/layout/LinearBlockProcessNumbered"/>
    <dgm:cxn modelId="{A6EE070F-00F3-485C-802E-1D70DB394515}" type="presParOf" srcId="{33C2DCFD-2434-4EAB-8662-04D944E8823D}" destId="{E5F251FC-C370-4C57-98B0-DCFD320E4366}" srcOrd="3" destOrd="0" presId="urn:microsoft.com/office/officeart/2016/7/layout/LinearBlockProcessNumbered"/>
    <dgm:cxn modelId="{9AD1E06B-56B3-4F0F-BAD7-4FB922B0BFFE}" type="presParOf" srcId="{33C2DCFD-2434-4EAB-8662-04D944E8823D}" destId="{0EDB9CEE-8506-4EB2-9010-9A2092C6A073}" srcOrd="4" destOrd="0" presId="urn:microsoft.com/office/officeart/2016/7/layout/LinearBlockProcessNumbered"/>
    <dgm:cxn modelId="{514F1800-E9E0-4F84-BDB7-69EB566C190B}" type="presParOf" srcId="{0EDB9CEE-8506-4EB2-9010-9A2092C6A073}" destId="{28D7586A-DAE3-4D96-97E1-65C76780AEC2}" srcOrd="0" destOrd="0" presId="urn:microsoft.com/office/officeart/2016/7/layout/LinearBlockProcessNumbered"/>
    <dgm:cxn modelId="{1321BB34-8F04-4241-B008-38B22BB1B52E}" type="presParOf" srcId="{0EDB9CEE-8506-4EB2-9010-9A2092C6A073}" destId="{D4434DB2-8446-4D68-99A3-1A0B392C618A}" srcOrd="1" destOrd="0" presId="urn:microsoft.com/office/officeart/2016/7/layout/LinearBlockProcessNumbered"/>
    <dgm:cxn modelId="{62D1B954-F2C8-4DA7-AD68-B5567A6854DA}" type="presParOf" srcId="{0EDB9CEE-8506-4EB2-9010-9A2092C6A073}" destId="{4CDD29B6-C4C6-4ABF-944C-396AE632FF91}" srcOrd="2" destOrd="0" presId="urn:microsoft.com/office/officeart/2016/7/layout/LinearBlockProcessNumbered"/>
    <dgm:cxn modelId="{9E34401C-C5C6-43D1-AEC1-921D6EF11954}" type="presParOf" srcId="{33C2DCFD-2434-4EAB-8662-04D944E8823D}" destId="{0D12C335-DB9F-4F40-91CB-A1C40004C03A}" srcOrd="5" destOrd="0" presId="urn:microsoft.com/office/officeart/2016/7/layout/LinearBlockProcessNumbered"/>
    <dgm:cxn modelId="{AA5F46F1-2516-4BA9-99E5-5CD6BEF8864A}" type="presParOf" srcId="{33C2DCFD-2434-4EAB-8662-04D944E8823D}" destId="{AD28B270-D5A9-485C-B232-CCC19E02E251}" srcOrd="6" destOrd="0" presId="urn:microsoft.com/office/officeart/2016/7/layout/LinearBlockProcessNumbered"/>
    <dgm:cxn modelId="{769AE2FC-D0E4-4914-9F00-B35F0D48877E}" type="presParOf" srcId="{AD28B270-D5A9-485C-B232-CCC19E02E251}" destId="{D3F492E2-13FE-412C-BA20-6A70AE482D1A}" srcOrd="0" destOrd="0" presId="urn:microsoft.com/office/officeart/2016/7/layout/LinearBlockProcessNumbered"/>
    <dgm:cxn modelId="{E9790FC5-4FB5-4D66-B9DA-E6A3423A9148}" type="presParOf" srcId="{AD28B270-D5A9-485C-B232-CCC19E02E251}" destId="{67384811-55E4-45A9-80E0-C45D10218B05}" srcOrd="1" destOrd="0" presId="urn:microsoft.com/office/officeart/2016/7/layout/LinearBlockProcessNumbered"/>
    <dgm:cxn modelId="{3765D9CD-39EF-4F50-9508-7BF7C80F16EF}" type="presParOf" srcId="{AD28B270-D5A9-485C-B232-CCC19E02E251}" destId="{C85033C9-59D5-4F09-9F9B-B428E25CBD12}" srcOrd="2" destOrd="0" presId="urn:microsoft.com/office/officeart/2016/7/layout/LinearBlockProcessNumbered"/>
    <dgm:cxn modelId="{CB08527D-748B-491D-8B11-48800E15AD88}" type="presParOf" srcId="{33C2DCFD-2434-4EAB-8662-04D944E8823D}" destId="{9D2BB79E-FD4C-4EB9-944D-C9A2569CB5B5}" srcOrd="7" destOrd="0" presId="urn:microsoft.com/office/officeart/2016/7/layout/LinearBlockProcessNumbered"/>
    <dgm:cxn modelId="{233F7AC5-1AD4-46DF-876E-473DDC8A021B}" type="presParOf" srcId="{33C2DCFD-2434-4EAB-8662-04D944E8823D}" destId="{8112D43A-33B7-444E-AB60-6B428BDD31C9}" srcOrd="8" destOrd="0" presId="urn:microsoft.com/office/officeart/2016/7/layout/LinearBlockProcessNumbered"/>
    <dgm:cxn modelId="{2111C5AF-E1D1-41E1-833A-FE17667181AF}" type="presParOf" srcId="{8112D43A-33B7-444E-AB60-6B428BDD31C9}" destId="{02854370-5D57-4A0D-B2AB-42BDD5DC10F0}" srcOrd="0" destOrd="0" presId="urn:microsoft.com/office/officeart/2016/7/layout/LinearBlockProcessNumbered"/>
    <dgm:cxn modelId="{431EC99C-3FEA-4AC0-ACD2-E3ED324325F6}" type="presParOf" srcId="{8112D43A-33B7-444E-AB60-6B428BDD31C9}" destId="{13E415F0-B45C-4097-91F0-2CE1B2906864}" srcOrd="1" destOrd="0" presId="urn:microsoft.com/office/officeart/2016/7/layout/LinearBlockProcessNumbered"/>
    <dgm:cxn modelId="{B01C0D0D-50C4-4E34-9BD0-5E9E67E55325}" type="presParOf" srcId="{8112D43A-33B7-444E-AB60-6B428BDD31C9}" destId="{C278E673-1A7F-4D2C-9D5F-2E523B0D5D7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378BD7-C480-4119-990A-3166B4ACDA7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4D9313C-12B5-47C7-8F8A-5CD878F0AE10}">
      <dgm:prSet/>
      <dgm:spPr/>
      <dgm:t>
        <a:bodyPr/>
        <a:lstStyle/>
        <a:p>
          <a:r>
            <a:rPr lang="en-GB"/>
            <a:t>Maternal depression may reduce emotional availability → </a:t>
          </a:r>
          <a:r>
            <a:rPr lang="en-GB" b="1"/>
            <a:t>insecure‑ambivalent attachment</a:t>
          </a:r>
          <a:endParaRPr lang="en-US"/>
        </a:p>
      </dgm:t>
    </dgm:pt>
    <dgm:pt modelId="{6C271B5C-CD6E-4E7B-8E4C-5EE01346E0A9}" type="parTrans" cxnId="{2BC103AC-A541-46A4-8A8E-C24B27D03FA7}">
      <dgm:prSet/>
      <dgm:spPr/>
      <dgm:t>
        <a:bodyPr/>
        <a:lstStyle/>
        <a:p>
          <a:endParaRPr lang="en-US"/>
        </a:p>
      </dgm:t>
    </dgm:pt>
    <dgm:pt modelId="{C51717F4-B817-439B-B9B1-DCC3974D8161}" type="sibTrans" cxnId="{2BC103AC-A541-46A4-8A8E-C24B27D03FA7}">
      <dgm:prSet/>
      <dgm:spPr/>
      <dgm:t>
        <a:bodyPr/>
        <a:lstStyle/>
        <a:p>
          <a:endParaRPr lang="en-US"/>
        </a:p>
      </dgm:t>
    </dgm:pt>
    <dgm:pt modelId="{4CBA874E-4F73-4166-8125-5D7DEDAF2F1A}">
      <dgm:prSet/>
      <dgm:spPr/>
      <dgm:t>
        <a:bodyPr/>
        <a:lstStyle/>
        <a:p>
          <a:r>
            <a:rPr lang="en-GB"/>
            <a:t>Disrupted childcare = lack of consistent secure base</a:t>
          </a:r>
          <a:endParaRPr lang="en-US"/>
        </a:p>
      </dgm:t>
    </dgm:pt>
    <dgm:pt modelId="{8FE588CA-97E2-40A8-AB53-2E808ABF31CC}" type="parTrans" cxnId="{A532BE29-41B7-4F9D-8848-88422DE28DC9}">
      <dgm:prSet/>
      <dgm:spPr/>
      <dgm:t>
        <a:bodyPr/>
        <a:lstStyle/>
        <a:p>
          <a:endParaRPr lang="en-US"/>
        </a:p>
      </dgm:t>
    </dgm:pt>
    <dgm:pt modelId="{6B3B77D8-2E1F-4707-941A-02463C2BC127}" type="sibTrans" cxnId="{A532BE29-41B7-4F9D-8848-88422DE28DC9}">
      <dgm:prSet/>
      <dgm:spPr/>
      <dgm:t>
        <a:bodyPr/>
        <a:lstStyle/>
        <a:p>
          <a:endParaRPr lang="en-US"/>
        </a:p>
      </dgm:t>
    </dgm:pt>
    <dgm:pt modelId="{FFDD46D5-E39F-4157-9D54-739D8ABB52D8}">
      <dgm:prSet/>
      <dgm:spPr/>
      <dgm:t>
        <a:bodyPr/>
        <a:lstStyle/>
        <a:p>
          <a:r>
            <a:rPr lang="en-GB"/>
            <a:t>Withdrawal and clinginess reflect </a:t>
          </a:r>
          <a:r>
            <a:rPr lang="en-GB" b="1"/>
            <a:t>anxiety about caregiver availability</a:t>
          </a:r>
          <a:endParaRPr lang="en-US"/>
        </a:p>
      </dgm:t>
    </dgm:pt>
    <dgm:pt modelId="{2B6EEA33-C1F1-4FD4-A508-C5ABB87D56A4}" type="parTrans" cxnId="{5DFA544B-5F6C-4C6D-96E6-1D0DFEE5AB03}">
      <dgm:prSet/>
      <dgm:spPr/>
      <dgm:t>
        <a:bodyPr/>
        <a:lstStyle/>
        <a:p>
          <a:endParaRPr lang="en-US"/>
        </a:p>
      </dgm:t>
    </dgm:pt>
    <dgm:pt modelId="{65463BA5-C4CF-44F0-AD6E-27F67A40B3FB}" type="sibTrans" cxnId="{5DFA544B-5F6C-4C6D-96E6-1D0DFEE5AB03}">
      <dgm:prSet/>
      <dgm:spPr/>
      <dgm:t>
        <a:bodyPr/>
        <a:lstStyle/>
        <a:p>
          <a:endParaRPr lang="en-US"/>
        </a:p>
      </dgm:t>
    </dgm:pt>
    <dgm:pt modelId="{D4E930E3-DEF3-40AB-BE4B-21F0F17A2788}">
      <dgm:prSet/>
      <dgm:spPr/>
      <dgm:t>
        <a:bodyPr/>
        <a:lstStyle/>
        <a:p>
          <a:r>
            <a:rPr lang="en-GB"/>
            <a:t>Language delay linked to fewer attuned “serve‑and‑return” interactions</a:t>
          </a:r>
          <a:endParaRPr lang="en-US"/>
        </a:p>
      </dgm:t>
    </dgm:pt>
    <dgm:pt modelId="{469BE0C9-9A2E-4014-BCC5-EBC44F4FA053}" type="parTrans" cxnId="{A7978F21-37E4-451A-A40B-D4AD36F9E1EA}">
      <dgm:prSet/>
      <dgm:spPr/>
      <dgm:t>
        <a:bodyPr/>
        <a:lstStyle/>
        <a:p>
          <a:endParaRPr lang="en-US"/>
        </a:p>
      </dgm:t>
    </dgm:pt>
    <dgm:pt modelId="{0541ADED-AEF1-4486-9BD1-553803738320}" type="sibTrans" cxnId="{A7978F21-37E4-451A-A40B-D4AD36F9E1EA}">
      <dgm:prSet/>
      <dgm:spPr/>
      <dgm:t>
        <a:bodyPr/>
        <a:lstStyle/>
        <a:p>
          <a:endParaRPr lang="en-US"/>
        </a:p>
      </dgm:t>
    </dgm:pt>
    <dgm:pt modelId="{18DE75F0-B95C-4C5C-B74C-77B5990A1DE6}">
      <dgm:prSet/>
      <dgm:spPr/>
      <dgm:t>
        <a:bodyPr/>
        <a:lstStyle/>
        <a:p>
          <a:r>
            <a:rPr lang="en-GB"/>
            <a:t>Difficulty joining groups → reduced confidence and emotional regulation</a:t>
          </a:r>
          <a:endParaRPr lang="en-US"/>
        </a:p>
      </dgm:t>
    </dgm:pt>
    <dgm:pt modelId="{788B4389-2F30-4E67-90F5-D5F4A75BF37B}" type="parTrans" cxnId="{3B37FC18-50A1-460A-9491-D89C7623EFD1}">
      <dgm:prSet/>
      <dgm:spPr/>
      <dgm:t>
        <a:bodyPr/>
        <a:lstStyle/>
        <a:p>
          <a:endParaRPr lang="en-US"/>
        </a:p>
      </dgm:t>
    </dgm:pt>
    <dgm:pt modelId="{3D6295FF-BAE1-4C43-97A7-7FBA7AD06668}" type="sibTrans" cxnId="{3B37FC18-50A1-460A-9491-D89C7623EFD1}">
      <dgm:prSet/>
      <dgm:spPr/>
      <dgm:t>
        <a:bodyPr/>
        <a:lstStyle/>
        <a:p>
          <a:endParaRPr lang="en-US"/>
        </a:p>
      </dgm:t>
    </dgm:pt>
    <dgm:pt modelId="{2E85ACED-B1A1-4EA7-93D6-882B0E175E47}">
      <dgm:prSet/>
      <dgm:spPr/>
      <dgm:t>
        <a:bodyPr/>
        <a:lstStyle/>
        <a:p>
          <a:r>
            <a:rPr lang="en-GB"/>
            <a:t>Separation distress suggests uncertainty about safety and return of caregiver</a:t>
          </a:r>
          <a:endParaRPr lang="en-US"/>
        </a:p>
      </dgm:t>
    </dgm:pt>
    <dgm:pt modelId="{1BA79A9B-3008-4C56-B2AC-9FC682B8A448}" type="parTrans" cxnId="{F5D91FF4-4E81-427A-A3FD-DC634E659602}">
      <dgm:prSet/>
      <dgm:spPr/>
      <dgm:t>
        <a:bodyPr/>
        <a:lstStyle/>
        <a:p>
          <a:endParaRPr lang="en-US"/>
        </a:p>
      </dgm:t>
    </dgm:pt>
    <dgm:pt modelId="{98411DA6-9300-487F-AC65-99E63D426E94}" type="sibTrans" cxnId="{F5D91FF4-4E81-427A-A3FD-DC634E659602}">
      <dgm:prSet/>
      <dgm:spPr/>
      <dgm:t>
        <a:bodyPr/>
        <a:lstStyle/>
        <a:p>
          <a:endParaRPr lang="en-US"/>
        </a:p>
      </dgm:t>
    </dgm:pt>
    <dgm:pt modelId="{A8AE7025-9478-4BD0-BD96-7DBE49277A1F}" type="pres">
      <dgm:prSet presAssocID="{46378BD7-C480-4119-990A-3166B4ACDA74}" presName="linear" presStyleCnt="0">
        <dgm:presLayoutVars>
          <dgm:animLvl val="lvl"/>
          <dgm:resizeHandles val="exact"/>
        </dgm:presLayoutVars>
      </dgm:prSet>
      <dgm:spPr/>
    </dgm:pt>
    <dgm:pt modelId="{34814F9A-C0BE-4BB3-B0DC-BA924516EA23}" type="pres">
      <dgm:prSet presAssocID="{D4D9313C-12B5-47C7-8F8A-5CD878F0AE10}" presName="parentText" presStyleLbl="node1" presStyleIdx="0" presStyleCnt="6">
        <dgm:presLayoutVars>
          <dgm:chMax val="0"/>
          <dgm:bulletEnabled val="1"/>
        </dgm:presLayoutVars>
      </dgm:prSet>
      <dgm:spPr/>
    </dgm:pt>
    <dgm:pt modelId="{F2F9CB61-A921-455A-8E3B-061E6FA1938C}" type="pres">
      <dgm:prSet presAssocID="{C51717F4-B817-439B-B9B1-DCC3974D8161}" presName="spacer" presStyleCnt="0"/>
      <dgm:spPr/>
    </dgm:pt>
    <dgm:pt modelId="{098EE376-65F1-4A7C-8F91-87C8317B5893}" type="pres">
      <dgm:prSet presAssocID="{4CBA874E-4F73-4166-8125-5D7DEDAF2F1A}" presName="parentText" presStyleLbl="node1" presStyleIdx="1" presStyleCnt="6">
        <dgm:presLayoutVars>
          <dgm:chMax val="0"/>
          <dgm:bulletEnabled val="1"/>
        </dgm:presLayoutVars>
      </dgm:prSet>
      <dgm:spPr/>
    </dgm:pt>
    <dgm:pt modelId="{AB97532D-D488-44F2-A274-D8EBD3344553}" type="pres">
      <dgm:prSet presAssocID="{6B3B77D8-2E1F-4707-941A-02463C2BC127}" presName="spacer" presStyleCnt="0"/>
      <dgm:spPr/>
    </dgm:pt>
    <dgm:pt modelId="{2242A22F-8A50-4815-BE10-DE7FACDF4F03}" type="pres">
      <dgm:prSet presAssocID="{FFDD46D5-E39F-4157-9D54-739D8ABB52D8}" presName="parentText" presStyleLbl="node1" presStyleIdx="2" presStyleCnt="6">
        <dgm:presLayoutVars>
          <dgm:chMax val="0"/>
          <dgm:bulletEnabled val="1"/>
        </dgm:presLayoutVars>
      </dgm:prSet>
      <dgm:spPr/>
    </dgm:pt>
    <dgm:pt modelId="{E79796E6-FF4D-4AED-AB27-9BE2540B5DEA}" type="pres">
      <dgm:prSet presAssocID="{65463BA5-C4CF-44F0-AD6E-27F67A40B3FB}" presName="spacer" presStyleCnt="0"/>
      <dgm:spPr/>
    </dgm:pt>
    <dgm:pt modelId="{8EA4178E-B603-4FE4-99B2-C6CC786D83AB}" type="pres">
      <dgm:prSet presAssocID="{D4E930E3-DEF3-40AB-BE4B-21F0F17A2788}" presName="parentText" presStyleLbl="node1" presStyleIdx="3" presStyleCnt="6">
        <dgm:presLayoutVars>
          <dgm:chMax val="0"/>
          <dgm:bulletEnabled val="1"/>
        </dgm:presLayoutVars>
      </dgm:prSet>
      <dgm:spPr/>
    </dgm:pt>
    <dgm:pt modelId="{CE691DA6-51FD-49CB-A2D7-4EE8D73DCEE2}" type="pres">
      <dgm:prSet presAssocID="{0541ADED-AEF1-4486-9BD1-553803738320}" presName="spacer" presStyleCnt="0"/>
      <dgm:spPr/>
    </dgm:pt>
    <dgm:pt modelId="{B7B2D532-3437-480B-A613-6B4207859E2A}" type="pres">
      <dgm:prSet presAssocID="{18DE75F0-B95C-4C5C-B74C-77B5990A1DE6}" presName="parentText" presStyleLbl="node1" presStyleIdx="4" presStyleCnt="6">
        <dgm:presLayoutVars>
          <dgm:chMax val="0"/>
          <dgm:bulletEnabled val="1"/>
        </dgm:presLayoutVars>
      </dgm:prSet>
      <dgm:spPr/>
    </dgm:pt>
    <dgm:pt modelId="{38F2C0D7-F048-4038-B186-B84CA262A24C}" type="pres">
      <dgm:prSet presAssocID="{3D6295FF-BAE1-4C43-97A7-7FBA7AD06668}" presName="spacer" presStyleCnt="0"/>
      <dgm:spPr/>
    </dgm:pt>
    <dgm:pt modelId="{AEB87B19-3C0B-453B-9963-56227C5C4DCE}" type="pres">
      <dgm:prSet presAssocID="{2E85ACED-B1A1-4EA7-93D6-882B0E175E47}" presName="parentText" presStyleLbl="node1" presStyleIdx="5" presStyleCnt="6">
        <dgm:presLayoutVars>
          <dgm:chMax val="0"/>
          <dgm:bulletEnabled val="1"/>
        </dgm:presLayoutVars>
      </dgm:prSet>
      <dgm:spPr/>
    </dgm:pt>
  </dgm:ptLst>
  <dgm:cxnLst>
    <dgm:cxn modelId="{909CD810-3196-4AF1-B94D-8A7C830E926A}" type="presOf" srcId="{4CBA874E-4F73-4166-8125-5D7DEDAF2F1A}" destId="{098EE376-65F1-4A7C-8F91-87C8317B5893}" srcOrd="0" destOrd="0" presId="urn:microsoft.com/office/officeart/2005/8/layout/vList2"/>
    <dgm:cxn modelId="{3B37FC18-50A1-460A-9491-D89C7623EFD1}" srcId="{46378BD7-C480-4119-990A-3166B4ACDA74}" destId="{18DE75F0-B95C-4C5C-B74C-77B5990A1DE6}" srcOrd="4" destOrd="0" parTransId="{788B4389-2F30-4E67-90F5-D5F4A75BF37B}" sibTransId="{3D6295FF-BAE1-4C43-97A7-7FBA7AD06668}"/>
    <dgm:cxn modelId="{A7978F21-37E4-451A-A40B-D4AD36F9E1EA}" srcId="{46378BD7-C480-4119-990A-3166B4ACDA74}" destId="{D4E930E3-DEF3-40AB-BE4B-21F0F17A2788}" srcOrd="3" destOrd="0" parTransId="{469BE0C9-9A2E-4014-BCC5-EBC44F4FA053}" sibTransId="{0541ADED-AEF1-4486-9BD1-553803738320}"/>
    <dgm:cxn modelId="{A532BE29-41B7-4F9D-8848-88422DE28DC9}" srcId="{46378BD7-C480-4119-990A-3166B4ACDA74}" destId="{4CBA874E-4F73-4166-8125-5D7DEDAF2F1A}" srcOrd="1" destOrd="0" parTransId="{8FE588CA-97E2-40A8-AB53-2E808ABF31CC}" sibTransId="{6B3B77D8-2E1F-4707-941A-02463C2BC127}"/>
    <dgm:cxn modelId="{14B04539-1850-4F60-BF9A-F2AC505630D9}" type="presOf" srcId="{D4D9313C-12B5-47C7-8F8A-5CD878F0AE10}" destId="{34814F9A-C0BE-4BB3-B0DC-BA924516EA23}" srcOrd="0" destOrd="0" presId="urn:microsoft.com/office/officeart/2005/8/layout/vList2"/>
    <dgm:cxn modelId="{1BA68466-CF1C-456F-8D83-1AFCBC1E6AA7}" type="presOf" srcId="{D4E930E3-DEF3-40AB-BE4B-21F0F17A2788}" destId="{8EA4178E-B603-4FE4-99B2-C6CC786D83AB}" srcOrd="0" destOrd="0" presId="urn:microsoft.com/office/officeart/2005/8/layout/vList2"/>
    <dgm:cxn modelId="{5DFA544B-5F6C-4C6D-96E6-1D0DFEE5AB03}" srcId="{46378BD7-C480-4119-990A-3166B4ACDA74}" destId="{FFDD46D5-E39F-4157-9D54-739D8ABB52D8}" srcOrd="2" destOrd="0" parTransId="{2B6EEA33-C1F1-4FD4-A508-C5ABB87D56A4}" sibTransId="{65463BA5-C4CF-44F0-AD6E-27F67A40B3FB}"/>
    <dgm:cxn modelId="{E8EF886D-1574-4258-AB20-E0B9A5C769D4}" type="presOf" srcId="{2E85ACED-B1A1-4EA7-93D6-882B0E175E47}" destId="{AEB87B19-3C0B-453B-9963-56227C5C4DCE}" srcOrd="0" destOrd="0" presId="urn:microsoft.com/office/officeart/2005/8/layout/vList2"/>
    <dgm:cxn modelId="{0C91B94D-6D1F-47A1-BBA3-89915FA64615}" type="presOf" srcId="{18DE75F0-B95C-4C5C-B74C-77B5990A1DE6}" destId="{B7B2D532-3437-480B-A613-6B4207859E2A}" srcOrd="0" destOrd="0" presId="urn:microsoft.com/office/officeart/2005/8/layout/vList2"/>
    <dgm:cxn modelId="{2AFCE87D-D840-425C-9473-5D86E00FC894}" type="presOf" srcId="{FFDD46D5-E39F-4157-9D54-739D8ABB52D8}" destId="{2242A22F-8A50-4815-BE10-DE7FACDF4F03}" srcOrd="0" destOrd="0" presId="urn:microsoft.com/office/officeart/2005/8/layout/vList2"/>
    <dgm:cxn modelId="{0FADA97E-9943-4D8E-B574-5BA2F22DCD98}" type="presOf" srcId="{46378BD7-C480-4119-990A-3166B4ACDA74}" destId="{A8AE7025-9478-4BD0-BD96-7DBE49277A1F}" srcOrd="0" destOrd="0" presId="urn:microsoft.com/office/officeart/2005/8/layout/vList2"/>
    <dgm:cxn modelId="{2BC103AC-A541-46A4-8A8E-C24B27D03FA7}" srcId="{46378BD7-C480-4119-990A-3166B4ACDA74}" destId="{D4D9313C-12B5-47C7-8F8A-5CD878F0AE10}" srcOrd="0" destOrd="0" parTransId="{6C271B5C-CD6E-4E7B-8E4C-5EE01346E0A9}" sibTransId="{C51717F4-B817-439B-B9B1-DCC3974D8161}"/>
    <dgm:cxn modelId="{F5D91FF4-4E81-427A-A3FD-DC634E659602}" srcId="{46378BD7-C480-4119-990A-3166B4ACDA74}" destId="{2E85ACED-B1A1-4EA7-93D6-882B0E175E47}" srcOrd="5" destOrd="0" parTransId="{1BA79A9B-3008-4C56-B2AC-9FC682B8A448}" sibTransId="{98411DA6-9300-487F-AC65-99E63D426E94}"/>
    <dgm:cxn modelId="{630E6B5F-4A9D-4B0B-BA42-582625E7527C}" type="presParOf" srcId="{A8AE7025-9478-4BD0-BD96-7DBE49277A1F}" destId="{34814F9A-C0BE-4BB3-B0DC-BA924516EA23}" srcOrd="0" destOrd="0" presId="urn:microsoft.com/office/officeart/2005/8/layout/vList2"/>
    <dgm:cxn modelId="{12CC9E05-B321-4095-B77A-913434976CA2}" type="presParOf" srcId="{A8AE7025-9478-4BD0-BD96-7DBE49277A1F}" destId="{F2F9CB61-A921-455A-8E3B-061E6FA1938C}" srcOrd="1" destOrd="0" presId="urn:microsoft.com/office/officeart/2005/8/layout/vList2"/>
    <dgm:cxn modelId="{47FE099E-7F0A-46A6-ABD6-8A7C739A4BF5}" type="presParOf" srcId="{A8AE7025-9478-4BD0-BD96-7DBE49277A1F}" destId="{098EE376-65F1-4A7C-8F91-87C8317B5893}" srcOrd="2" destOrd="0" presId="urn:microsoft.com/office/officeart/2005/8/layout/vList2"/>
    <dgm:cxn modelId="{9FE1BB6C-3007-43C9-9553-FAD7E75CE3D4}" type="presParOf" srcId="{A8AE7025-9478-4BD0-BD96-7DBE49277A1F}" destId="{AB97532D-D488-44F2-A274-D8EBD3344553}" srcOrd="3" destOrd="0" presId="urn:microsoft.com/office/officeart/2005/8/layout/vList2"/>
    <dgm:cxn modelId="{C6B30BAD-E765-4D0D-AEAD-41ED4AF7750A}" type="presParOf" srcId="{A8AE7025-9478-4BD0-BD96-7DBE49277A1F}" destId="{2242A22F-8A50-4815-BE10-DE7FACDF4F03}" srcOrd="4" destOrd="0" presId="urn:microsoft.com/office/officeart/2005/8/layout/vList2"/>
    <dgm:cxn modelId="{055D988C-B464-47E4-B665-B1181460BEA0}" type="presParOf" srcId="{A8AE7025-9478-4BD0-BD96-7DBE49277A1F}" destId="{E79796E6-FF4D-4AED-AB27-9BE2540B5DEA}" srcOrd="5" destOrd="0" presId="urn:microsoft.com/office/officeart/2005/8/layout/vList2"/>
    <dgm:cxn modelId="{EE031ACF-A556-4FDE-BFA5-53825F1D7883}" type="presParOf" srcId="{A8AE7025-9478-4BD0-BD96-7DBE49277A1F}" destId="{8EA4178E-B603-4FE4-99B2-C6CC786D83AB}" srcOrd="6" destOrd="0" presId="urn:microsoft.com/office/officeart/2005/8/layout/vList2"/>
    <dgm:cxn modelId="{7DDEF031-3174-4965-B21D-84D0F1F303C0}" type="presParOf" srcId="{A8AE7025-9478-4BD0-BD96-7DBE49277A1F}" destId="{CE691DA6-51FD-49CB-A2D7-4EE8D73DCEE2}" srcOrd="7" destOrd="0" presId="urn:microsoft.com/office/officeart/2005/8/layout/vList2"/>
    <dgm:cxn modelId="{A6051484-E0D1-496E-84D2-9F87FDF59AC6}" type="presParOf" srcId="{A8AE7025-9478-4BD0-BD96-7DBE49277A1F}" destId="{B7B2D532-3437-480B-A613-6B4207859E2A}" srcOrd="8" destOrd="0" presId="urn:microsoft.com/office/officeart/2005/8/layout/vList2"/>
    <dgm:cxn modelId="{0C003DCC-C067-4BA5-95CB-7DF3C6FE9BE1}" type="presParOf" srcId="{A8AE7025-9478-4BD0-BD96-7DBE49277A1F}" destId="{38F2C0D7-F048-4038-B186-B84CA262A24C}" srcOrd="9" destOrd="0" presId="urn:microsoft.com/office/officeart/2005/8/layout/vList2"/>
    <dgm:cxn modelId="{89F0A274-159F-4ED3-B9ED-894F52444902}" type="presParOf" srcId="{A8AE7025-9478-4BD0-BD96-7DBE49277A1F}" destId="{AEB87B19-3C0B-453B-9963-56227C5C4DC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768316-1A2B-49D8-BDCB-A8E2BAA3D645}"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ABE63A94-F6C6-4B46-B48C-CAFD2ED8E5AA}">
      <dgm:prSet/>
      <dgm:spPr/>
      <dgm:t>
        <a:bodyPr/>
        <a:lstStyle/>
        <a:p>
          <a:r>
            <a:rPr lang="en-GB" b="1"/>
            <a:t>Strengthen Parent–Child Relationship</a:t>
          </a:r>
          <a:endParaRPr lang="en-US"/>
        </a:p>
      </dgm:t>
    </dgm:pt>
    <dgm:pt modelId="{1BF09772-E70A-48B1-8A97-AAA3627D5D20}" type="parTrans" cxnId="{BFEF6505-C39B-4039-9921-3576BE2C16BE}">
      <dgm:prSet/>
      <dgm:spPr/>
      <dgm:t>
        <a:bodyPr/>
        <a:lstStyle/>
        <a:p>
          <a:endParaRPr lang="en-US"/>
        </a:p>
      </dgm:t>
    </dgm:pt>
    <dgm:pt modelId="{AA3E82F9-38B9-4817-8EFB-25EFC6A37794}" type="sibTrans" cxnId="{BFEF6505-C39B-4039-9921-3576BE2C16BE}">
      <dgm:prSet/>
      <dgm:spPr/>
      <dgm:t>
        <a:bodyPr/>
        <a:lstStyle/>
        <a:p>
          <a:endParaRPr lang="en-US"/>
        </a:p>
      </dgm:t>
    </dgm:pt>
    <dgm:pt modelId="{D287520A-17B7-4DA9-B12C-D666631550F6}">
      <dgm:prSet/>
      <dgm:spPr/>
      <dgm:t>
        <a:bodyPr/>
        <a:lstStyle/>
        <a:p>
          <a:r>
            <a:rPr lang="en-GB" b="1"/>
            <a:t>Video‑interaction guidance</a:t>
          </a:r>
          <a:endParaRPr lang="en-US"/>
        </a:p>
      </dgm:t>
    </dgm:pt>
    <dgm:pt modelId="{C04DBD54-F46D-4DA0-A9BD-71C06D0FE2AD}" type="parTrans" cxnId="{32E461D4-C1D8-47DD-8982-2C6BCB896E63}">
      <dgm:prSet/>
      <dgm:spPr/>
      <dgm:t>
        <a:bodyPr/>
        <a:lstStyle/>
        <a:p>
          <a:endParaRPr lang="en-US"/>
        </a:p>
      </dgm:t>
    </dgm:pt>
    <dgm:pt modelId="{EE6EA7DF-C1B4-4051-A28F-FDD740EC61CB}" type="sibTrans" cxnId="{32E461D4-C1D8-47DD-8982-2C6BCB896E63}">
      <dgm:prSet/>
      <dgm:spPr/>
      <dgm:t>
        <a:bodyPr/>
        <a:lstStyle/>
        <a:p>
          <a:endParaRPr lang="en-US"/>
        </a:p>
      </dgm:t>
    </dgm:pt>
    <dgm:pt modelId="{7A2F8BC6-BE7F-4555-9E48-DC913479BD2C}">
      <dgm:prSet/>
      <dgm:spPr/>
      <dgm:t>
        <a:bodyPr/>
        <a:lstStyle/>
        <a:p>
          <a:r>
            <a:rPr lang="en-GB"/>
            <a:t>Parent–child play sessions</a:t>
          </a:r>
          <a:endParaRPr lang="en-US"/>
        </a:p>
      </dgm:t>
    </dgm:pt>
    <dgm:pt modelId="{928FEBB9-3C42-4619-ADCE-693AB7BDE2A3}" type="parTrans" cxnId="{5E447DF9-3294-4648-9131-E5919E221FB5}">
      <dgm:prSet/>
      <dgm:spPr/>
      <dgm:t>
        <a:bodyPr/>
        <a:lstStyle/>
        <a:p>
          <a:endParaRPr lang="en-US"/>
        </a:p>
      </dgm:t>
    </dgm:pt>
    <dgm:pt modelId="{61B107C2-75C3-4C44-AD11-74D9675D306D}" type="sibTrans" cxnId="{5E447DF9-3294-4648-9131-E5919E221FB5}">
      <dgm:prSet/>
      <dgm:spPr/>
      <dgm:t>
        <a:bodyPr/>
        <a:lstStyle/>
        <a:p>
          <a:endParaRPr lang="en-US"/>
        </a:p>
      </dgm:t>
    </dgm:pt>
    <dgm:pt modelId="{CB49C3B2-1B68-409C-A0EA-3121A5DC3777}">
      <dgm:prSet/>
      <dgm:spPr/>
      <dgm:t>
        <a:bodyPr/>
        <a:lstStyle/>
        <a:p>
          <a:r>
            <a:rPr lang="en-GB"/>
            <a:t>Support for maternal mental health (GP, wellbeing services)</a:t>
          </a:r>
          <a:endParaRPr lang="en-US"/>
        </a:p>
      </dgm:t>
    </dgm:pt>
    <dgm:pt modelId="{831CA02D-D9B2-4796-997C-F8B702179DBA}" type="parTrans" cxnId="{3DCE6A8C-9F08-4AF1-AA84-17EA4DA6C5EA}">
      <dgm:prSet/>
      <dgm:spPr/>
      <dgm:t>
        <a:bodyPr/>
        <a:lstStyle/>
        <a:p>
          <a:endParaRPr lang="en-US"/>
        </a:p>
      </dgm:t>
    </dgm:pt>
    <dgm:pt modelId="{2D168650-FB6D-4510-86E7-1ED4B1FC3CE1}" type="sibTrans" cxnId="{3DCE6A8C-9F08-4AF1-AA84-17EA4DA6C5EA}">
      <dgm:prSet/>
      <dgm:spPr/>
      <dgm:t>
        <a:bodyPr/>
        <a:lstStyle/>
        <a:p>
          <a:endParaRPr lang="en-US"/>
        </a:p>
      </dgm:t>
    </dgm:pt>
    <dgm:pt modelId="{EEA7795E-97A6-4334-B5A9-91675D488D4A}">
      <dgm:prSet/>
      <dgm:spPr/>
      <dgm:t>
        <a:bodyPr/>
        <a:lstStyle/>
        <a:p>
          <a:r>
            <a:rPr lang="en-GB" b="1"/>
            <a:t>Support Isaac’s Emotional Security</a:t>
          </a:r>
          <a:endParaRPr lang="en-US"/>
        </a:p>
      </dgm:t>
    </dgm:pt>
    <dgm:pt modelId="{A870E762-891B-4A51-8DE2-F2AAA2F9B798}" type="parTrans" cxnId="{696AE48A-F9FD-4423-8CDC-B596A3A0FBD0}">
      <dgm:prSet/>
      <dgm:spPr/>
      <dgm:t>
        <a:bodyPr/>
        <a:lstStyle/>
        <a:p>
          <a:endParaRPr lang="en-US"/>
        </a:p>
      </dgm:t>
    </dgm:pt>
    <dgm:pt modelId="{AB2E1DE2-D239-458D-93D6-9DBBE5E3032B}" type="sibTrans" cxnId="{696AE48A-F9FD-4423-8CDC-B596A3A0FBD0}">
      <dgm:prSet/>
      <dgm:spPr/>
      <dgm:t>
        <a:bodyPr/>
        <a:lstStyle/>
        <a:p>
          <a:endParaRPr lang="en-US"/>
        </a:p>
      </dgm:t>
    </dgm:pt>
    <dgm:pt modelId="{B6F3D198-F408-436E-B5A2-E9C96E54A29C}">
      <dgm:prSet/>
      <dgm:spPr/>
      <dgm:t>
        <a:bodyPr/>
        <a:lstStyle/>
        <a:p>
          <a:r>
            <a:rPr lang="en-GB"/>
            <a:t>Consistent </a:t>
          </a:r>
          <a:r>
            <a:rPr lang="en-GB" b="1"/>
            <a:t>key person</a:t>
          </a:r>
          <a:r>
            <a:rPr lang="en-GB"/>
            <a:t> at the centre</a:t>
          </a:r>
          <a:endParaRPr lang="en-US"/>
        </a:p>
      </dgm:t>
    </dgm:pt>
    <dgm:pt modelId="{AE847D1C-E919-4776-8685-15E0E41ECA38}" type="parTrans" cxnId="{BAF7BDDA-DEC4-4211-BBEA-3CBC4043112F}">
      <dgm:prSet/>
      <dgm:spPr/>
      <dgm:t>
        <a:bodyPr/>
        <a:lstStyle/>
        <a:p>
          <a:endParaRPr lang="en-US"/>
        </a:p>
      </dgm:t>
    </dgm:pt>
    <dgm:pt modelId="{187879BE-61D9-46D9-9A8F-83CC6D9A5B2E}" type="sibTrans" cxnId="{BAF7BDDA-DEC4-4211-BBEA-3CBC4043112F}">
      <dgm:prSet/>
      <dgm:spPr/>
      <dgm:t>
        <a:bodyPr/>
        <a:lstStyle/>
        <a:p>
          <a:endParaRPr lang="en-US"/>
        </a:p>
      </dgm:t>
    </dgm:pt>
    <dgm:pt modelId="{39595297-9973-4375-BFC9-F372D9EE497B}">
      <dgm:prSet/>
      <dgm:spPr/>
      <dgm:t>
        <a:bodyPr/>
        <a:lstStyle/>
        <a:p>
          <a:r>
            <a:rPr lang="en-GB"/>
            <a:t>Gradual separation plan + transitional object</a:t>
          </a:r>
          <a:endParaRPr lang="en-US"/>
        </a:p>
      </dgm:t>
    </dgm:pt>
    <dgm:pt modelId="{DBDDEC43-0292-4D6C-BA56-2DB65E7F1A01}" type="parTrans" cxnId="{7C17BDBF-E6BB-4AFD-B35C-C7E9598D4C4B}">
      <dgm:prSet/>
      <dgm:spPr/>
      <dgm:t>
        <a:bodyPr/>
        <a:lstStyle/>
        <a:p>
          <a:endParaRPr lang="en-US"/>
        </a:p>
      </dgm:t>
    </dgm:pt>
    <dgm:pt modelId="{67F79634-1C48-4552-B446-968871E06114}" type="sibTrans" cxnId="{7C17BDBF-E6BB-4AFD-B35C-C7E9598D4C4B}">
      <dgm:prSet/>
      <dgm:spPr/>
      <dgm:t>
        <a:bodyPr/>
        <a:lstStyle/>
        <a:p>
          <a:endParaRPr lang="en-US"/>
        </a:p>
      </dgm:t>
    </dgm:pt>
    <dgm:pt modelId="{D2B05F78-D432-450D-8D10-077456E1652D}">
      <dgm:prSet/>
      <dgm:spPr/>
      <dgm:t>
        <a:bodyPr/>
        <a:lstStyle/>
        <a:p>
          <a:r>
            <a:rPr lang="en-GB"/>
            <a:t>Emotion coaching and predictable routines</a:t>
          </a:r>
          <a:endParaRPr lang="en-US"/>
        </a:p>
      </dgm:t>
    </dgm:pt>
    <dgm:pt modelId="{34583982-1E23-4DBD-93D6-C78149E8F5E8}" type="parTrans" cxnId="{04902E31-91E5-47A5-BAF1-06EB5AEC6A34}">
      <dgm:prSet/>
      <dgm:spPr/>
      <dgm:t>
        <a:bodyPr/>
        <a:lstStyle/>
        <a:p>
          <a:endParaRPr lang="en-US"/>
        </a:p>
      </dgm:t>
    </dgm:pt>
    <dgm:pt modelId="{AF577842-8A8D-4FDB-A6EC-7DD00344ECF8}" type="sibTrans" cxnId="{04902E31-91E5-47A5-BAF1-06EB5AEC6A34}">
      <dgm:prSet/>
      <dgm:spPr/>
      <dgm:t>
        <a:bodyPr/>
        <a:lstStyle/>
        <a:p>
          <a:endParaRPr lang="en-US"/>
        </a:p>
      </dgm:t>
    </dgm:pt>
    <dgm:pt modelId="{814DE5A8-00A3-439B-9C3C-56BA0AB38649}">
      <dgm:prSet/>
      <dgm:spPr/>
      <dgm:t>
        <a:bodyPr/>
        <a:lstStyle/>
        <a:p>
          <a:r>
            <a:rPr lang="en-GB" b="1"/>
            <a:t>Promote Language &amp; Social Development</a:t>
          </a:r>
          <a:endParaRPr lang="en-US"/>
        </a:p>
      </dgm:t>
    </dgm:pt>
    <dgm:pt modelId="{A740CF08-9581-4AD1-B229-2A78F95DD677}" type="parTrans" cxnId="{F1C36D52-AEAE-4B0E-8636-91200A508460}">
      <dgm:prSet/>
      <dgm:spPr/>
      <dgm:t>
        <a:bodyPr/>
        <a:lstStyle/>
        <a:p>
          <a:endParaRPr lang="en-US"/>
        </a:p>
      </dgm:t>
    </dgm:pt>
    <dgm:pt modelId="{5AFAB9EA-AC4D-406F-ADD2-CAC4E5A142C7}" type="sibTrans" cxnId="{F1C36D52-AEAE-4B0E-8636-91200A508460}">
      <dgm:prSet/>
      <dgm:spPr/>
      <dgm:t>
        <a:bodyPr/>
        <a:lstStyle/>
        <a:p>
          <a:endParaRPr lang="en-US"/>
        </a:p>
      </dgm:t>
    </dgm:pt>
    <dgm:pt modelId="{F86A9EC6-829E-42E4-95F3-102219C38100}">
      <dgm:prSet/>
      <dgm:spPr/>
      <dgm:t>
        <a:bodyPr/>
        <a:lstStyle/>
        <a:p>
          <a:r>
            <a:rPr lang="en-GB" b="1"/>
            <a:t>Speech and language referral</a:t>
          </a:r>
          <a:endParaRPr lang="en-US"/>
        </a:p>
      </dgm:t>
    </dgm:pt>
    <dgm:pt modelId="{268D189C-37D4-4252-9CF6-3C57D61455D7}" type="parTrans" cxnId="{E6CCA52F-9988-4BE8-9017-16CA0FD52C32}">
      <dgm:prSet/>
      <dgm:spPr/>
      <dgm:t>
        <a:bodyPr/>
        <a:lstStyle/>
        <a:p>
          <a:endParaRPr lang="en-US"/>
        </a:p>
      </dgm:t>
    </dgm:pt>
    <dgm:pt modelId="{21842175-B8C9-4EF7-B532-92892356181E}" type="sibTrans" cxnId="{E6CCA52F-9988-4BE8-9017-16CA0FD52C32}">
      <dgm:prSet/>
      <dgm:spPr/>
      <dgm:t>
        <a:bodyPr/>
        <a:lstStyle/>
        <a:p>
          <a:endParaRPr lang="en-US"/>
        </a:p>
      </dgm:t>
    </dgm:pt>
    <dgm:pt modelId="{4177E0D3-A36C-43DD-BFB7-7D5E8DCA1E7D}">
      <dgm:prSet/>
      <dgm:spPr/>
      <dgm:t>
        <a:bodyPr/>
        <a:lstStyle/>
        <a:p>
          <a:r>
            <a:rPr lang="en-GB"/>
            <a:t>Small‑group language sessions</a:t>
          </a:r>
          <a:endParaRPr lang="en-US"/>
        </a:p>
      </dgm:t>
    </dgm:pt>
    <dgm:pt modelId="{AE0ED184-B452-4F2C-9814-E0D3964CDC1C}" type="parTrans" cxnId="{7D90FB4A-C4BB-4350-B7FA-BD105C7C89E4}">
      <dgm:prSet/>
      <dgm:spPr/>
      <dgm:t>
        <a:bodyPr/>
        <a:lstStyle/>
        <a:p>
          <a:endParaRPr lang="en-US"/>
        </a:p>
      </dgm:t>
    </dgm:pt>
    <dgm:pt modelId="{C60D3CC6-E649-4175-B099-2F846BFF97C4}" type="sibTrans" cxnId="{7D90FB4A-C4BB-4350-B7FA-BD105C7C89E4}">
      <dgm:prSet/>
      <dgm:spPr/>
      <dgm:t>
        <a:bodyPr/>
        <a:lstStyle/>
        <a:p>
          <a:endParaRPr lang="en-US"/>
        </a:p>
      </dgm:t>
    </dgm:pt>
    <dgm:pt modelId="{E6C0E77E-EBBE-4CDB-9697-08A58286331D}">
      <dgm:prSet/>
      <dgm:spPr/>
      <dgm:t>
        <a:bodyPr/>
        <a:lstStyle/>
        <a:p>
          <a:r>
            <a:rPr lang="en-GB"/>
            <a:t>Structured peer interactions with adult scaffolding</a:t>
          </a:r>
          <a:endParaRPr lang="en-US"/>
        </a:p>
      </dgm:t>
    </dgm:pt>
    <dgm:pt modelId="{62B95E7D-8E76-46D2-AFD2-1C9F4F097505}" type="parTrans" cxnId="{85480141-760D-4B16-8652-2B8E07BD68F0}">
      <dgm:prSet/>
      <dgm:spPr/>
      <dgm:t>
        <a:bodyPr/>
        <a:lstStyle/>
        <a:p>
          <a:endParaRPr lang="en-US"/>
        </a:p>
      </dgm:t>
    </dgm:pt>
    <dgm:pt modelId="{66A2641E-63BD-4693-9860-5DEBFDBAEBC2}" type="sibTrans" cxnId="{85480141-760D-4B16-8652-2B8E07BD68F0}">
      <dgm:prSet/>
      <dgm:spPr/>
      <dgm:t>
        <a:bodyPr/>
        <a:lstStyle/>
        <a:p>
          <a:endParaRPr lang="en-US"/>
        </a:p>
      </dgm:t>
    </dgm:pt>
    <dgm:pt modelId="{E35CF0CD-3C26-4B3B-A8DC-F0CC3E2D57BF}" type="pres">
      <dgm:prSet presAssocID="{ED768316-1A2B-49D8-BDCB-A8E2BAA3D645}" presName="vert0" presStyleCnt="0">
        <dgm:presLayoutVars>
          <dgm:dir/>
          <dgm:animOne val="branch"/>
          <dgm:animLvl val="lvl"/>
        </dgm:presLayoutVars>
      </dgm:prSet>
      <dgm:spPr/>
    </dgm:pt>
    <dgm:pt modelId="{6F290221-2538-449E-BA97-69601AE2E5FD}" type="pres">
      <dgm:prSet presAssocID="{ABE63A94-F6C6-4B46-B48C-CAFD2ED8E5AA}" presName="thickLine" presStyleLbl="alignNode1" presStyleIdx="0" presStyleCnt="12"/>
      <dgm:spPr/>
    </dgm:pt>
    <dgm:pt modelId="{21BD3F10-EE6B-41C7-9884-276333E67636}" type="pres">
      <dgm:prSet presAssocID="{ABE63A94-F6C6-4B46-B48C-CAFD2ED8E5AA}" presName="horz1" presStyleCnt="0"/>
      <dgm:spPr/>
    </dgm:pt>
    <dgm:pt modelId="{2F0FE2C7-3A64-4301-ABA2-7ECEFDBD45AF}" type="pres">
      <dgm:prSet presAssocID="{ABE63A94-F6C6-4B46-B48C-CAFD2ED8E5AA}" presName="tx1" presStyleLbl="revTx" presStyleIdx="0" presStyleCnt="12"/>
      <dgm:spPr/>
    </dgm:pt>
    <dgm:pt modelId="{98545552-46B6-455E-A8E8-E0C7C1AC96AA}" type="pres">
      <dgm:prSet presAssocID="{ABE63A94-F6C6-4B46-B48C-CAFD2ED8E5AA}" presName="vert1" presStyleCnt="0"/>
      <dgm:spPr/>
    </dgm:pt>
    <dgm:pt modelId="{1970B450-102C-485F-BC07-9B9D2076979C}" type="pres">
      <dgm:prSet presAssocID="{D287520A-17B7-4DA9-B12C-D666631550F6}" presName="thickLine" presStyleLbl="alignNode1" presStyleIdx="1" presStyleCnt="12"/>
      <dgm:spPr/>
    </dgm:pt>
    <dgm:pt modelId="{F79A8DBD-0544-49BE-A989-F437C1C30903}" type="pres">
      <dgm:prSet presAssocID="{D287520A-17B7-4DA9-B12C-D666631550F6}" presName="horz1" presStyleCnt="0"/>
      <dgm:spPr/>
    </dgm:pt>
    <dgm:pt modelId="{D376C3E4-7915-4AD5-91AE-F7CFB677B9AD}" type="pres">
      <dgm:prSet presAssocID="{D287520A-17B7-4DA9-B12C-D666631550F6}" presName="tx1" presStyleLbl="revTx" presStyleIdx="1" presStyleCnt="12"/>
      <dgm:spPr/>
    </dgm:pt>
    <dgm:pt modelId="{48AE6477-F015-4F71-BB92-268DB924A357}" type="pres">
      <dgm:prSet presAssocID="{D287520A-17B7-4DA9-B12C-D666631550F6}" presName="vert1" presStyleCnt="0"/>
      <dgm:spPr/>
    </dgm:pt>
    <dgm:pt modelId="{192EB942-7220-46AE-92E7-4E03D2C17BE2}" type="pres">
      <dgm:prSet presAssocID="{7A2F8BC6-BE7F-4555-9E48-DC913479BD2C}" presName="thickLine" presStyleLbl="alignNode1" presStyleIdx="2" presStyleCnt="12"/>
      <dgm:spPr/>
    </dgm:pt>
    <dgm:pt modelId="{D1999A86-8BAE-4238-BA24-AB64CB5B879F}" type="pres">
      <dgm:prSet presAssocID="{7A2F8BC6-BE7F-4555-9E48-DC913479BD2C}" presName="horz1" presStyleCnt="0"/>
      <dgm:spPr/>
    </dgm:pt>
    <dgm:pt modelId="{F7232AFC-D9F0-4025-978D-1194D658612E}" type="pres">
      <dgm:prSet presAssocID="{7A2F8BC6-BE7F-4555-9E48-DC913479BD2C}" presName="tx1" presStyleLbl="revTx" presStyleIdx="2" presStyleCnt="12"/>
      <dgm:spPr/>
    </dgm:pt>
    <dgm:pt modelId="{06DFDAB4-5260-48B9-AE43-1386D590046B}" type="pres">
      <dgm:prSet presAssocID="{7A2F8BC6-BE7F-4555-9E48-DC913479BD2C}" presName="vert1" presStyleCnt="0"/>
      <dgm:spPr/>
    </dgm:pt>
    <dgm:pt modelId="{81EDD66F-5DF0-42E2-BDE8-97633523B1DA}" type="pres">
      <dgm:prSet presAssocID="{CB49C3B2-1B68-409C-A0EA-3121A5DC3777}" presName="thickLine" presStyleLbl="alignNode1" presStyleIdx="3" presStyleCnt="12"/>
      <dgm:spPr/>
    </dgm:pt>
    <dgm:pt modelId="{AE48774A-EE59-4B8D-8B37-FFE92D282A9F}" type="pres">
      <dgm:prSet presAssocID="{CB49C3B2-1B68-409C-A0EA-3121A5DC3777}" presName="horz1" presStyleCnt="0"/>
      <dgm:spPr/>
    </dgm:pt>
    <dgm:pt modelId="{CC25D0D1-C3B9-4292-8D20-88B33310F29D}" type="pres">
      <dgm:prSet presAssocID="{CB49C3B2-1B68-409C-A0EA-3121A5DC3777}" presName="tx1" presStyleLbl="revTx" presStyleIdx="3" presStyleCnt="12"/>
      <dgm:spPr/>
    </dgm:pt>
    <dgm:pt modelId="{33497AE9-44C2-4A48-AB5D-83ACBDC580D9}" type="pres">
      <dgm:prSet presAssocID="{CB49C3B2-1B68-409C-A0EA-3121A5DC3777}" presName="vert1" presStyleCnt="0"/>
      <dgm:spPr/>
    </dgm:pt>
    <dgm:pt modelId="{37993325-0FD1-4B42-9777-AB61C8F681AA}" type="pres">
      <dgm:prSet presAssocID="{EEA7795E-97A6-4334-B5A9-91675D488D4A}" presName="thickLine" presStyleLbl="alignNode1" presStyleIdx="4" presStyleCnt="12"/>
      <dgm:spPr/>
    </dgm:pt>
    <dgm:pt modelId="{1AD44551-D63D-4F21-B275-A0A9E201187D}" type="pres">
      <dgm:prSet presAssocID="{EEA7795E-97A6-4334-B5A9-91675D488D4A}" presName="horz1" presStyleCnt="0"/>
      <dgm:spPr/>
    </dgm:pt>
    <dgm:pt modelId="{A0238652-063A-4C37-B033-69F16AAC4108}" type="pres">
      <dgm:prSet presAssocID="{EEA7795E-97A6-4334-B5A9-91675D488D4A}" presName="tx1" presStyleLbl="revTx" presStyleIdx="4" presStyleCnt="12"/>
      <dgm:spPr/>
    </dgm:pt>
    <dgm:pt modelId="{958B29A6-04A1-4FAA-A76D-A5054C6A799C}" type="pres">
      <dgm:prSet presAssocID="{EEA7795E-97A6-4334-B5A9-91675D488D4A}" presName="vert1" presStyleCnt="0"/>
      <dgm:spPr/>
    </dgm:pt>
    <dgm:pt modelId="{688C4D74-1616-418A-9996-909B0190606E}" type="pres">
      <dgm:prSet presAssocID="{B6F3D198-F408-436E-B5A2-E9C96E54A29C}" presName="thickLine" presStyleLbl="alignNode1" presStyleIdx="5" presStyleCnt="12"/>
      <dgm:spPr/>
    </dgm:pt>
    <dgm:pt modelId="{D01FF944-67FB-48E2-BBE2-1D8D14694F0B}" type="pres">
      <dgm:prSet presAssocID="{B6F3D198-F408-436E-B5A2-E9C96E54A29C}" presName="horz1" presStyleCnt="0"/>
      <dgm:spPr/>
    </dgm:pt>
    <dgm:pt modelId="{DCF5B718-A30E-4FE8-BACD-AE815434C5A4}" type="pres">
      <dgm:prSet presAssocID="{B6F3D198-F408-436E-B5A2-E9C96E54A29C}" presName="tx1" presStyleLbl="revTx" presStyleIdx="5" presStyleCnt="12"/>
      <dgm:spPr/>
    </dgm:pt>
    <dgm:pt modelId="{6BC00F9C-4511-42E8-972A-70E9A854D1C3}" type="pres">
      <dgm:prSet presAssocID="{B6F3D198-F408-436E-B5A2-E9C96E54A29C}" presName="vert1" presStyleCnt="0"/>
      <dgm:spPr/>
    </dgm:pt>
    <dgm:pt modelId="{DB9CF43B-61AB-45D9-A5E7-AA1F136C6FC7}" type="pres">
      <dgm:prSet presAssocID="{39595297-9973-4375-BFC9-F372D9EE497B}" presName="thickLine" presStyleLbl="alignNode1" presStyleIdx="6" presStyleCnt="12"/>
      <dgm:spPr/>
    </dgm:pt>
    <dgm:pt modelId="{F9418634-7EE6-4AB1-9160-448801984B4D}" type="pres">
      <dgm:prSet presAssocID="{39595297-9973-4375-BFC9-F372D9EE497B}" presName="horz1" presStyleCnt="0"/>
      <dgm:spPr/>
    </dgm:pt>
    <dgm:pt modelId="{F91CBB03-47B3-411D-B3BF-BFD43F43AE83}" type="pres">
      <dgm:prSet presAssocID="{39595297-9973-4375-BFC9-F372D9EE497B}" presName="tx1" presStyleLbl="revTx" presStyleIdx="6" presStyleCnt="12"/>
      <dgm:spPr/>
    </dgm:pt>
    <dgm:pt modelId="{962B20C3-711C-467D-AA9B-F0D0829C298B}" type="pres">
      <dgm:prSet presAssocID="{39595297-9973-4375-BFC9-F372D9EE497B}" presName="vert1" presStyleCnt="0"/>
      <dgm:spPr/>
    </dgm:pt>
    <dgm:pt modelId="{9DDC895C-DBE8-4DE3-9407-E78803F5B6B6}" type="pres">
      <dgm:prSet presAssocID="{D2B05F78-D432-450D-8D10-077456E1652D}" presName="thickLine" presStyleLbl="alignNode1" presStyleIdx="7" presStyleCnt="12"/>
      <dgm:spPr/>
    </dgm:pt>
    <dgm:pt modelId="{3D62E6BA-6C83-49E9-9695-E808EBCF3CC2}" type="pres">
      <dgm:prSet presAssocID="{D2B05F78-D432-450D-8D10-077456E1652D}" presName="horz1" presStyleCnt="0"/>
      <dgm:spPr/>
    </dgm:pt>
    <dgm:pt modelId="{2764340B-B675-4A36-939C-2EA2DA747BC1}" type="pres">
      <dgm:prSet presAssocID="{D2B05F78-D432-450D-8D10-077456E1652D}" presName="tx1" presStyleLbl="revTx" presStyleIdx="7" presStyleCnt="12"/>
      <dgm:spPr/>
    </dgm:pt>
    <dgm:pt modelId="{8CA40FA2-3A07-4C21-A11D-602FBAAAF361}" type="pres">
      <dgm:prSet presAssocID="{D2B05F78-D432-450D-8D10-077456E1652D}" presName="vert1" presStyleCnt="0"/>
      <dgm:spPr/>
    </dgm:pt>
    <dgm:pt modelId="{B6F4E7FB-0C0F-479F-BA1A-90651C0F1C05}" type="pres">
      <dgm:prSet presAssocID="{814DE5A8-00A3-439B-9C3C-56BA0AB38649}" presName="thickLine" presStyleLbl="alignNode1" presStyleIdx="8" presStyleCnt="12"/>
      <dgm:spPr/>
    </dgm:pt>
    <dgm:pt modelId="{F66E7CCE-592E-4F9F-9BC6-BDD7C1276DDF}" type="pres">
      <dgm:prSet presAssocID="{814DE5A8-00A3-439B-9C3C-56BA0AB38649}" presName="horz1" presStyleCnt="0"/>
      <dgm:spPr/>
    </dgm:pt>
    <dgm:pt modelId="{D4F2FB33-D2CB-4A5F-B770-7E1696291F4B}" type="pres">
      <dgm:prSet presAssocID="{814DE5A8-00A3-439B-9C3C-56BA0AB38649}" presName="tx1" presStyleLbl="revTx" presStyleIdx="8" presStyleCnt="12"/>
      <dgm:spPr/>
    </dgm:pt>
    <dgm:pt modelId="{EB040413-97FF-4A69-A2F3-40D992C33A2D}" type="pres">
      <dgm:prSet presAssocID="{814DE5A8-00A3-439B-9C3C-56BA0AB38649}" presName="vert1" presStyleCnt="0"/>
      <dgm:spPr/>
    </dgm:pt>
    <dgm:pt modelId="{080238E7-CDED-4417-810C-99D51E520127}" type="pres">
      <dgm:prSet presAssocID="{F86A9EC6-829E-42E4-95F3-102219C38100}" presName="thickLine" presStyleLbl="alignNode1" presStyleIdx="9" presStyleCnt="12"/>
      <dgm:spPr/>
    </dgm:pt>
    <dgm:pt modelId="{CDCA9A7A-CD62-476D-9E6D-EA61843D3EA0}" type="pres">
      <dgm:prSet presAssocID="{F86A9EC6-829E-42E4-95F3-102219C38100}" presName="horz1" presStyleCnt="0"/>
      <dgm:spPr/>
    </dgm:pt>
    <dgm:pt modelId="{B87D4BA7-D697-40BD-980C-508785DEDEAB}" type="pres">
      <dgm:prSet presAssocID="{F86A9EC6-829E-42E4-95F3-102219C38100}" presName="tx1" presStyleLbl="revTx" presStyleIdx="9" presStyleCnt="12"/>
      <dgm:spPr/>
    </dgm:pt>
    <dgm:pt modelId="{26878EB3-280D-4D7E-BEE9-64FF50BCF516}" type="pres">
      <dgm:prSet presAssocID="{F86A9EC6-829E-42E4-95F3-102219C38100}" presName="vert1" presStyleCnt="0"/>
      <dgm:spPr/>
    </dgm:pt>
    <dgm:pt modelId="{292BF777-D579-44F5-B6B0-8D688B30CF23}" type="pres">
      <dgm:prSet presAssocID="{4177E0D3-A36C-43DD-BFB7-7D5E8DCA1E7D}" presName="thickLine" presStyleLbl="alignNode1" presStyleIdx="10" presStyleCnt="12"/>
      <dgm:spPr/>
    </dgm:pt>
    <dgm:pt modelId="{22032DD2-F882-4F0B-8ED3-9BB823ECC1B4}" type="pres">
      <dgm:prSet presAssocID="{4177E0D3-A36C-43DD-BFB7-7D5E8DCA1E7D}" presName="horz1" presStyleCnt="0"/>
      <dgm:spPr/>
    </dgm:pt>
    <dgm:pt modelId="{924CEEED-41AF-4128-A1B2-9EFD93FC236C}" type="pres">
      <dgm:prSet presAssocID="{4177E0D3-A36C-43DD-BFB7-7D5E8DCA1E7D}" presName="tx1" presStyleLbl="revTx" presStyleIdx="10" presStyleCnt="12"/>
      <dgm:spPr/>
    </dgm:pt>
    <dgm:pt modelId="{9DA6FAAB-2D84-47B4-AAFB-39CF0EBA34E4}" type="pres">
      <dgm:prSet presAssocID="{4177E0D3-A36C-43DD-BFB7-7D5E8DCA1E7D}" presName="vert1" presStyleCnt="0"/>
      <dgm:spPr/>
    </dgm:pt>
    <dgm:pt modelId="{5B0C68C6-39DD-4A78-9936-EC96B0E1A669}" type="pres">
      <dgm:prSet presAssocID="{E6C0E77E-EBBE-4CDB-9697-08A58286331D}" presName="thickLine" presStyleLbl="alignNode1" presStyleIdx="11" presStyleCnt="12"/>
      <dgm:spPr/>
    </dgm:pt>
    <dgm:pt modelId="{A82D784E-A534-46F9-BFCC-5A803CC228B0}" type="pres">
      <dgm:prSet presAssocID="{E6C0E77E-EBBE-4CDB-9697-08A58286331D}" presName="horz1" presStyleCnt="0"/>
      <dgm:spPr/>
    </dgm:pt>
    <dgm:pt modelId="{A82B12A4-2F98-4F47-8795-F53E3A5A7FF3}" type="pres">
      <dgm:prSet presAssocID="{E6C0E77E-EBBE-4CDB-9697-08A58286331D}" presName="tx1" presStyleLbl="revTx" presStyleIdx="11" presStyleCnt="12"/>
      <dgm:spPr/>
    </dgm:pt>
    <dgm:pt modelId="{7E6F97E9-EA54-4F72-B45A-92C8EB31D2A8}" type="pres">
      <dgm:prSet presAssocID="{E6C0E77E-EBBE-4CDB-9697-08A58286331D}" presName="vert1" presStyleCnt="0"/>
      <dgm:spPr/>
    </dgm:pt>
  </dgm:ptLst>
  <dgm:cxnLst>
    <dgm:cxn modelId="{BFEF6505-C39B-4039-9921-3576BE2C16BE}" srcId="{ED768316-1A2B-49D8-BDCB-A8E2BAA3D645}" destId="{ABE63A94-F6C6-4B46-B48C-CAFD2ED8E5AA}" srcOrd="0" destOrd="0" parTransId="{1BF09772-E70A-48B1-8A97-AAA3627D5D20}" sibTransId="{AA3E82F9-38B9-4817-8EFB-25EFC6A37794}"/>
    <dgm:cxn modelId="{BBD15109-B5AB-470E-A7C1-86FCBD148D43}" type="presOf" srcId="{7A2F8BC6-BE7F-4555-9E48-DC913479BD2C}" destId="{F7232AFC-D9F0-4025-978D-1194D658612E}" srcOrd="0" destOrd="0" presId="urn:microsoft.com/office/officeart/2008/layout/LinedList"/>
    <dgm:cxn modelId="{C60CD612-4949-4C1A-9DA7-04E5A51CF977}" type="presOf" srcId="{EEA7795E-97A6-4334-B5A9-91675D488D4A}" destId="{A0238652-063A-4C37-B033-69F16AAC4108}" srcOrd="0" destOrd="0" presId="urn:microsoft.com/office/officeart/2008/layout/LinedList"/>
    <dgm:cxn modelId="{8AC4082B-37CF-43DE-8710-41DC3EE0D150}" type="presOf" srcId="{E6C0E77E-EBBE-4CDB-9697-08A58286331D}" destId="{A82B12A4-2F98-4F47-8795-F53E3A5A7FF3}" srcOrd="0" destOrd="0" presId="urn:microsoft.com/office/officeart/2008/layout/LinedList"/>
    <dgm:cxn modelId="{E6CCA52F-9988-4BE8-9017-16CA0FD52C32}" srcId="{ED768316-1A2B-49D8-BDCB-A8E2BAA3D645}" destId="{F86A9EC6-829E-42E4-95F3-102219C38100}" srcOrd="9" destOrd="0" parTransId="{268D189C-37D4-4252-9CF6-3C57D61455D7}" sibTransId="{21842175-B8C9-4EF7-B532-92892356181E}"/>
    <dgm:cxn modelId="{A6D82C30-30A8-41AF-92C5-B14FE1AE8E74}" type="presOf" srcId="{ED768316-1A2B-49D8-BDCB-A8E2BAA3D645}" destId="{E35CF0CD-3C26-4B3B-A8DC-F0CC3E2D57BF}" srcOrd="0" destOrd="0" presId="urn:microsoft.com/office/officeart/2008/layout/LinedList"/>
    <dgm:cxn modelId="{04902E31-91E5-47A5-BAF1-06EB5AEC6A34}" srcId="{ED768316-1A2B-49D8-BDCB-A8E2BAA3D645}" destId="{D2B05F78-D432-450D-8D10-077456E1652D}" srcOrd="7" destOrd="0" parTransId="{34583982-1E23-4DBD-93D6-C78149E8F5E8}" sibTransId="{AF577842-8A8D-4FDB-A6EC-7DD00344ECF8}"/>
    <dgm:cxn modelId="{E9039735-2A50-4773-B6D9-918769ED45EC}" type="presOf" srcId="{B6F3D198-F408-436E-B5A2-E9C96E54A29C}" destId="{DCF5B718-A30E-4FE8-BACD-AE815434C5A4}" srcOrd="0" destOrd="0" presId="urn:microsoft.com/office/officeart/2008/layout/LinedList"/>
    <dgm:cxn modelId="{01AFA53F-EE66-48C1-B258-43C0A4C85514}" type="presOf" srcId="{D2B05F78-D432-450D-8D10-077456E1652D}" destId="{2764340B-B675-4A36-939C-2EA2DA747BC1}" srcOrd="0" destOrd="0" presId="urn:microsoft.com/office/officeart/2008/layout/LinedList"/>
    <dgm:cxn modelId="{85480141-760D-4B16-8652-2B8E07BD68F0}" srcId="{ED768316-1A2B-49D8-BDCB-A8E2BAA3D645}" destId="{E6C0E77E-EBBE-4CDB-9697-08A58286331D}" srcOrd="11" destOrd="0" parTransId="{62B95E7D-8E76-46D2-AFD2-1C9F4F097505}" sibTransId="{66A2641E-63BD-4693-9860-5DEBFDBAEBC2}"/>
    <dgm:cxn modelId="{C6F6A449-7A38-4BEB-84D1-B701C198FE53}" type="presOf" srcId="{4177E0D3-A36C-43DD-BFB7-7D5E8DCA1E7D}" destId="{924CEEED-41AF-4128-A1B2-9EFD93FC236C}" srcOrd="0" destOrd="0" presId="urn:microsoft.com/office/officeart/2008/layout/LinedList"/>
    <dgm:cxn modelId="{7D90FB4A-C4BB-4350-B7FA-BD105C7C89E4}" srcId="{ED768316-1A2B-49D8-BDCB-A8E2BAA3D645}" destId="{4177E0D3-A36C-43DD-BFB7-7D5E8DCA1E7D}" srcOrd="10" destOrd="0" parTransId="{AE0ED184-B452-4F2C-9814-E0D3964CDC1C}" sibTransId="{C60D3CC6-E649-4175-B099-2F846BFF97C4}"/>
    <dgm:cxn modelId="{5BC8FC6F-72B4-430C-A07B-820FF863AAA1}" type="presOf" srcId="{F86A9EC6-829E-42E4-95F3-102219C38100}" destId="{B87D4BA7-D697-40BD-980C-508785DEDEAB}" srcOrd="0" destOrd="0" presId="urn:microsoft.com/office/officeart/2008/layout/LinedList"/>
    <dgm:cxn modelId="{F1C36D52-AEAE-4B0E-8636-91200A508460}" srcId="{ED768316-1A2B-49D8-BDCB-A8E2BAA3D645}" destId="{814DE5A8-00A3-439B-9C3C-56BA0AB38649}" srcOrd="8" destOrd="0" parTransId="{A740CF08-9581-4AD1-B229-2A78F95DD677}" sibTransId="{5AFAB9EA-AC4D-406F-ADD2-CAC4E5A142C7}"/>
    <dgm:cxn modelId="{A5526359-6903-46F3-A20C-46ADBED4B716}" type="presOf" srcId="{814DE5A8-00A3-439B-9C3C-56BA0AB38649}" destId="{D4F2FB33-D2CB-4A5F-B770-7E1696291F4B}" srcOrd="0" destOrd="0" presId="urn:microsoft.com/office/officeart/2008/layout/LinedList"/>
    <dgm:cxn modelId="{696AE48A-F9FD-4423-8CDC-B596A3A0FBD0}" srcId="{ED768316-1A2B-49D8-BDCB-A8E2BAA3D645}" destId="{EEA7795E-97A6-4334-B5A9-91675D488D4A}" srcOrd="4" destOrd="0" parTransId="{A870E762-891B-4A51-8DE2-F2AAA2F9B798}" sibTransId="{AB2E1DE2-D239-458D-93D6-9DBBE5E3032B}"/>
    <dgm:cxn modelId="{3DCE6A8C-9F08-4AF1-AA84-17EA4DA6C5EA}" srcId="{ED768316-1A2B-49D8-BDCB-A8E2BAA3D645}" destId="{CB49C3B2-1B68-409C-A0EA-3121A5DC3777}" srcOrd="3" destOrd="0" parTransId="{831CA02D-D9B2-4796-997C-F8B702179DBA}" sibTransId="{2D168650-FB6D-4510-86E7-1ED4B1FC3CE1}"/>
    <dgm:cxn modelId="{9A895091-6DFE-4F2C-B0B5-E36B9643C0C6}" type="presOf" srcId="{CB49C3B2-1B68-409C-A0EA-3121A5DC3777}" destId="{CC25D0D1-C3B9-4292-8D20-88B33310F29D}" srcOrd="0" destOrd="0" presId="urn:microsoft.com/office/officeart/2008/layout/LinedList"/>
    <dgm:cxn modelId="{DDF33F94-086D-4AC6-880E-3C70BEA5F38D}" type="presOf" srcId="{ABE63A94-F6C6-4B46-B48C-CAFD2ED8E5AA}" destId="{2F0FE2C7-3A64-4301-ABA2-7ECEFDBD45AF}" srcOrd="0" destOrd="0" presId="urn:microsoft.com/office/officeart/2008/layout/LinedList"/>
    <dgm:cxn modelId="{7C17BDBF-E6BB-4AFD-B35C-C7E9598D4C4B}" srcId="{ED768316-1A2B-49D8-BDCB-A8E2BAA3D645}" destId="{39595297-9973-4375-BFC9-F372D9EE497B}" srcOrd="6" destOrd="0" parTransId="{DBDDEC43-0292-4D6C-BA56-2DB65E7F1A01}" sibTransId="{67F79634-1C48-4552-B446-968871E06114}"/>
    <dgm:cxn modelId="{6CC240CF-CEC6-4962-9001-FFCB2C808B31}" type="presOf" srcId="{D287520A-17B7-4DA9-B12C-D666631550F6}" destId="{D376C3E4-7915-4AD5-91AE-F7CFB677B9AD}" srcOrd="0" destOrd="0" presId="urn:microsoft.com/office/officeart/2008/layout/LinedList"/>
    <dgm:cxn modelId="{32E461D4-C1D8-47DD-8982-2C6BCB896E63}" srcId="{ED768316-1A2B-49D8-BDCB-A8E2BAA3D645}" destId="{D287520A-17B7-4DA9-B12C-D666631550F6}" srcOrd="1" destOrd="0" parTransId="{C04DBD54-F46D-4DA0-A9BD-71C06D0FE2AD}" sibTransId="{EE6EA7DF-C1B4-4051-A28F-FDD740EC61CB}"/>
    <dgm:cxn modelId="{BAF7BDDA-DEC4-4211-BBEA-3CBC4043112F}" srcId="{ED768316-1A2B-49D8-BDCB-A8E2BAA3D645}" destId="{B6F3D198-F408-436E-B5A2-E9C96E54A29C}" srcOrd="5" destOrd="0" parTransId="{AE847D1C-E919-4776-8685-15E0E41ECA38}" sibTransId="{187879BE-61D9-46D9-9A8F-83CC6D9A5B2E}"/>
    <dgm:cxn modelId="{5E447DF9-3294-4648-9131-E5919E221FB5}" srcId="{ED768316-1A2B-49D8-BDCB-A8E2BAA3D645}" destId="{7A2F8BC6-BE7F-4555-9E48-DC913479BD2C}" srcOrd="2" destOrd="0" parTransId="{928FEBB9-3C42-4619-ADCE-693AB7BDE2A3}" sibTransId="{61B107C2-75C3-4C44-AD11-74D9675D306D}"/>
    <dgm:cxn modelId="{F270B5FA-40DA-4E1D-8BC5-A2AED7FD6B12}" type="presOf" srcId="{39595297-9973-4375-BFC9-F372D9EE497B}" destId="{F91CBB03-47B3-411D-B3BF-BFD43F43AE83}" srcOrd="0" destOrd="0" presId="urn:microsoft.com/office/officeart/2008/layout/LinedList"/>
    <dgm:cxn modelId="{2F1CF700-2870-4B82-B012-7AB7F9B66600}" type="presParOf" srcId="{E35CF0CD-3C26-4B3B-A8DC-F0CC3E2D57BF}" destId="{6F290221-2538-449E-BA97-69601AE2E5FD}" srcOrd="0" destOrd="0" presId="urn:microsoft.com/office/officeart/2008/layout/LinedList"/>
    <dgm:cxn modelId="{3D52AE5A-8D74-494F-872A-15F296A90E37}" type="presParOf" srcId="{E35CF0CD-3C26-4B3B-A8DC-F0CC3E2D57BF}" destId="{21BD3F10-EE6B-41C7-9884-276333E67636}" srcOrd="1" destOrd="0" presId="urn:microsoft.com/office/officeart/2008/layout/LinedList"/>
    <dgm:cxn modelId="{DC0E4595-023D-471A-824D-D88713F2AB56}" type="presParOf" srcId="{21BD3F10-EE6B-41C7-9884-276333E67636}" destId="{2F0FE2C7-3A64-4301-ABA2-7ECEFDBD45AF}" srcOrd="0" destOrd="0" presId="urn:microsoft.com/office/officeart/2008/layout/LinedList"/>
    <dgm:cxn modelId="{A60C9F45-B1E1-4467-8BE8-EFDE3DECFEC5}" type="presParOf" srcId="{21BD3F10-EE6B-41C7-9884-276333E67636}" destId="{98545552-46B6-455E-A8E8-E0C7C1AC96AA}" srcOrd="1" destOrd="0" presId="urn:microsoft.com/office/officeart/2008/layout/LinedList"/>
    <dgm:cxn modelId="{ABEA03EB-69F5-4E77-9C09-24B10DE2B4EC}" type="presParOf" srcId="{E35CF0CD-3C26-4B3B-A8DC-F0CC3E2D57BF}" destId="{1970B450-102C-485F-BC07-9B9D2076979C}" srcOrd="2" destOrd="0" presId="urn:microsoft.com/office/officeart/2008/layout/LinedList"/>
    <dgm:cxn modelId="{263A0130-A400-457C-8B5E-74BDCAB9F33B}" type="presParOf" srcId="{E35CF0CD-3C26-4B3B-A8DC-F0CC3E2D57BF}" destId="{F79A8DBD-0544-49BE-A989-F437C1C30903}" srcOrd="3" destOrd="0" presId="urn:microsoft.com/office/officeart/2008/layout/LinedList"/>
    <dgm:cxn modelId="{DDAF04C9-3A33-466B-84E5-3F3A3E441B73}" type="presParOf" srcId="{F79A8DBD-0544-49BE-A989-F437C1C30903}" destId="{D376C3E4-7915-4AD5-91AE-F7CFB677B9AD}" srcOrd="0" destOrd="0" presId="urn:microsoft.com/office/officeart/2008/layout/LinedList"/>
    <dgm:cxn modelId="{AD32B64A-D1DC-41D9-A1F7-0C1FC510F898}" type="presParOf" srcId="{F79A8DBD-0544-49BE-A989-F437C1C30903}" destId="{48AE6477-F015-4F71-BB92-268DB924A357}" srcOrd="1" destOrd="0" presId="urn:microsoft.com/office/officeart/2008/layout/LinedList"/>
    <dgm:cxn modelId="{56BAB3F4-4C3E-45B9-8FBC-A2D0B7E343E4}" type="presParOf" srcId="{E35CF0CD-3C26-4B3B-A8DC-F0CC3E2D57BF}" destId="{192EB942-7220-46AE-92E7-4E03D2C17BE2}" srcOrd="4" destOrd="0" presId="urn:microsoft.com/office/officeart/2008/layout/LinedList"/>
    <dgm:cxn modelId="{1271C221-9EFD-4970-A31D-B42E8634911A}" type="presParOf" srcId="{E35CF0CD-3C26-4B3B-A8DC-F0CC3E2D57BF}" destId="{D1999A86-8BAE-4238-BA24-AB64CB5B879F}" srcOrd="5" destOrd="0" presId="urn:microsoft.com/office/officeart/2008/layout/LinedList"/>
    <dgm:cxn modelId="{56525D56-2EB4-426C-BDE2-A4FA17773C72}" type="presParOf" srcId="{D1999A86-8BAE-4238-BA24-AB64CB5B879F}" destId="{F7232AFC-D9F0-4025-978D-1194D658612E}" srcOrd="0" destOrd="0" presId="urn:microsoft.com/office/officeart/2008/layout/LinedList"/>
    <dgm:cxn modelId="{93A110DB-9A12-4B42-A6A7-C0E602C4B5FE}" type="presParOf" srcId="{D1999A86-8BAE-4238-BA24-AB64CB5B879F}" destId="{06DFDAB4-5260-48B9-AE43-1386D590046B}" srcOrd="1" destOrd="0" presId="urn:microsoft.com/office/officeart/2008/layout/LinedList"/>
    <dgm:cxn modelId="{A65D0588-BE43-4990-85DF-43BFCAD257FA}" type="presParOf" srcId="{E35CF0CD-3C26-4B3B-A8DC-F0CC3E2D57BF}" destId="{81EDD66F-5DF0-42E2-BDE8-97633523B1DA}" srcOrd="6" destOrd="0" presId="urn:microsoft.com/office/officeart/2008/layout/LinedList"/>
    <dgm:cxn modelId="{289E9A56-E6B6-4C99-93D8-68803108630B}" type="presParOf" srcId="{E35CF0CD-3C26-4B3B-A8DC-F0CC3E2D57BF}" destId="{AE48774A-EE59-4B8D-8B37-FFE92D282A9F}" srcOrd="7" destOrd="0" presId="urn:microsoft.com/office/officeart/2008/layout/LinedList"/>
    <dgm:cxn modelId="{1D8D5134-C12E-4A3F-A345-A76E81AD57C3}" type="presParOf" srcId="{AE48774A-EE59-4B8D-8B37-FFE92D282A9F}" destId="{CC25D0D1-C3B9-4292-8D20-88B33310F29D}" srcOrd="0" destOrd="0" presId="urn:microsoft.com/office/officeart/2008/layout/LinedList"/>
    <dgm:cxn modelId="{84C2ED46-534B-4F53-A8A1-B8613F0756AB}" type="presParOf" srcId="{AE48774A-EE59-4B8D-8B37-FFE92D282A9F}" destId="{33497AE9-44C2-4A48-AB5D-83ACBDC580D9}" srcOrd="1" destOrd="0" presId="urn:microsoft.com/office/officeart/2008/layout/LinedList"/>
    <dgm:cxn modelId="{9B8F9071-8C88-4B00-9035-3F68F2F57391}" type="presParOf" srcId="{E35CF0CD-3C26-4B3B-A8DC-F0CC3E2D57BF}" destId="{37993325-0FD1-4B42-9777-AB61C8F681AA}" srcOrd="8" destOrd="0" presId="urn:microsoft.com/office/officeart/2008/layout/LinedList"/>
    <dgm:cxn modelId="{58E6FA57-72BC-4272-B707-AECB58A67804}" type="presParOf" srcId="{E35CF0CD-3C26-4B3B-A8DC-F0CC3E2D57BF}" destId="{1AD44551-D63D-4F21-B275-A0A9E201187D}" srcOrd="9" destOrd="0" presId="urn:microsoft.com/office/officeart/2008/layout/LinedList"/>
    <dgm:cxn modelId="{85D80928-672B-43F1-A535-845C87D2CF09}" type="presParOf" srcId="{1AD44551-D63D-4F21-B275-A0A9E201187D}" destId="{A0238652-063A-4C37-B033-69F16AAC4108}" srcOrd="0" destOrd="0" presId="urn:microsoft.com/office/officeart/2008/layout/LinedList"/>
    <dgm:cxn modelId="{C2BCC0B8-376A-40C8-9630-62AE8D34FC35}" type="presParOf" srcId="{1AD44551-D63D-4F21-B275-A0A9E201187D}" destId="{958B29A6-04A1-4FAA-A76D-A5054C6A799C}" srcOrd="1" destOrd="0" presId="urn:microsoft.com/office/officeart/2008/layout/LinedList"/>
    <dgm:cxn modelId="{E97EE170-9D4B-4BB9-9904-3548FBAE8D77}" type="presParOf" srcId="{E35CF0CD-3C26-4B3B-A8DC-F0CC3E2D57BF}" destId="{688C4D74-1616-418A-9996-909B0190606E}" srcOrd="10" destOrd="0" presId="urn:microsoft.com/office/officeart/2008/layout/LinedList"/>
    <dgm:cxn modelId="{ED53060E-9A5A-4E67-ABD6-02717EC9CA18}" type="presParOf" srcId="{E35CF0CD-3C26-4B3B-A8DC-F0CC3E2D57BF}" destId="{D01FF944-67FB-48E2-BBE2-1D8D14694F0B}" srcOrd="11" destOrd="0" presId="urn:microsoft.com/office/officeart/2008/layout/LinedList"/>
    <dgm:cxn modelId="{025A949F-26C9-4483-90A9-D0CE445491CA}" type="presParOf" srcId="{D01FF944-67FB-48E2-BBE2-1D8D14694F0B}" destId="{DCF5B718-A30E-4FE8-BACD-AE815434C5A4}" srcOrd="0" destOrd="0" presId="urn:microsoft.com/office/officeart/2008/layout/LinedList"/>
    <dgm:cxn modelId="{97477138-6CA4-458C-BE74-86517F21F3F9}" type="presParOf" srcId="{D01FF944-67FB-48E2-BBE2-1D8D14694F0B}" destId="{6BC00F9C-4511-42E8-972A-70E9A854D1C3}" srcOrd="1" destOrd="0" presId="urn:microsoft.com/office/officeart/2008/layout/LinedList"/>
    <dgm:cxn modelId="{DDC539BB-7A7D-4FAC-A5FB-7C65013C9595}" type="presParOf" srcId="{E35CF0CD-3C26-4B3B-A8DC-F0CC3E2D57BF}" destId="{DB9CF43B-61AB-45D9-A5E7-AA1F136C6FC7}" srcOrd="12" destOrd="0" presId="urn:microsoft.com/office/officeart/2008/layout/LinedList"/>
    <dgm:cxn modelId="{B5234E0F-CD1F-4883-9BB5-657A80391582}" type="presParOf" srcId="{E35CF0CD-3C26-4B3B-A8DC-F0CC3E2D57BF}" destId="{F9418634-7EE6-4AB1-9160-448801984B4D}" srcOrd="13" destOrd="0" presId="urn:microsoft.com/office/officeart/2008/layout/LinedList"/>
    <dgm:cxn modelId="{AAE4AA88-1868-4FEA-AC6C-876A9FD33BEA}" type="presParOf" srcId="{F9418634-7EE6-4AB1-9160-448801984B4D}" destId="{F91CBB03-47B3-411D-B3BF-BFD43F43AE83}" srcOrd="0" destOrd="0" presId="urn:microsoft.com/office/officeart/2008/layout/LinedList"/>
    <dgm:cxn modelId="{11DDAB6E-AFB6-45E5-B632-D780173675A7}" type="presParOf" srcId="{F9418634-7EE6-4AB1-9160-448801984B4D}" destId="{962B20C3-711C-467D-AA9B-F0D0829C298B}" srcOrd="1" destOrd="0" presId="urn:microsoft.com/office/officeart/2008/layout/LinedList"/>
    <dgm:cxn modelId="{4C3C3E02-3B8D-4581-9971-40F80BDAA68E}" type="presParOf" srcId="{E35CF0CD-3C26-4B3B-A8DC-F0CC3E2D57BF}" destId="{9DDC895C-DBE8-4DE3-9407-E78803F5B6B6}" srcOrd="14" destOrd="0" presId="urn:microsoft.com/office/officeart/2008/layout/LinedList"/>
    <dgm:cxn modelId="{12D591D9-E83B-488A-BD31-F1BAF4AE4189}" type="presParOf" srcId="{E35CF0CD-3C26-4B3B-A8DC-F0CC3E2D57BF}" destId="{3D62E6BA-6C83-49E9-9695-E808EBCF3CC2}" srcOrd="15" destOrd="0" presId="urn:microsoft.com/office/officeart/2008/layout/LinedList"/>
    <dgm:cxn modelId="{6B9DFC8E-D9DD-412D-A38F-04D1F350C87D}" type="presParOf" srcId="{3D62E6BA-6C83-49E9-9695-E808EBCF3CC2}" destId="{2764340B-B675-4A36-939C-2EA2DA747BC1}" srcOrd="0" destOrd="0" presId="urn:microsoft.com/office/officeart/2008/layout/LinedList"/>
    <dgm:cxn modelId="{E594E392-416E-4E9D-9157-788F2D0EF177}" type="presParOf" srcId="{3D62E6BA-6C83-49E9-9695-E808EBCF3CC2}" destId="{8CA40FA2-3A07-4C21-A11D-602FBAAAF361}" srcOrd="1" destOrd="0" presId="urn:microsoft.com/office/officeart/2008/layout/LinedList"/>
    <dgm:cxn modelId="{37D9D793-A9D3-4B5A-8DE6-78F9E9471F92}" type="presParOf" srcId="{E35CF0CD-3C26-4B3B-A8DC-F0CC3E2D57BF}" destId="{B6F4E7FB-0C0F-479F-BA1A-90651C0F1C05}" srcOrd="16" destOrd="0" presId="urn:microsoft.com/office/officeart/2008/layout/LinedList"/>
    <dgm:cxn modelId="{DB466208-1007-4554-BB7C-E836B1438D00}" type="presParOf" srcId="{E35CF0CD-3C26-4B3B-A8DC-F0CC3E2D57BF}" destId="{F66E7CCE-592E-4F9F-9BC6-BDD7C1276DDF}" srcOrd="17" destOrd="0" presId="urn:microsoft.com/office/officeart/2008/layout/LinedList"/>
    <dgm:cxn modelId="{15C647D8-0FDF-4110-9515-69E627C5D788}" type="presParOf" srcId="{F66E7CCE-592E-4F9F-9BC6-BDD7C1276DDF}" destId="{D4F2FB33-D2CB-4A5F-B770-7E1696291F4B}" srcOrd="0" destOrd="0" presId="urn:microsoft.com/office/officeart/2008/layout/LinedList"/>
    <dgm:cxn modelId="{A4C2EEBB-08AA-4DCB-9BE8-BDB2B34E8A5F}" type="presParOf" srcId="{F66E7CCE-592E-4F9F-9BC6-BDD7C1276DDF}" destId="{EB040413-97FF-4A69-A2F3-40D992C33A2D}" srcOrd="1" destOrd="0" presId="urn:microsoft.com/office/officeart/2008/layout/LinedList"/>
    <dgm:cxn modelId="{2B25C23A-7BAD-4344-9B2F-02732954A481}" type="presParOf" srcId="{E35CF0CD-3C26-4B3B-A8DC-F0CC3E2D57BF}" destId="{080238E7-CDED-4417-810C-99D51E520127}" srcOrd="18" destOrd="0" presId="urn:microsoft.com/office/officeart/2008/layout/LinedList"/>
    <dgm:cxn modelId="{3E275188-18DB-4FF5-BA5A-F2D9CE5BB885}" type="presParOf" srcId="{E35CF0CD-3C26-4B3B-A8DC-F0CC3E2D57BF}" destId="{CDCA9A7A-CD62-476D-9E6D-EA61843D3EA0}" srcOrd="19" destOrd="0" presId="urn:microsoft.com/office/officeart/2008/layout/LinedList"/>
    <dgm:cxn modelId="{861035A0-0497-436F-B083-8E71AE741C3A}" type="presParOf" srcId="{CDCA9A7A-CD62-476D-9E6D-EA61843D3EA0}" destId="{B87D4BA7-D697-40BD-980C-508785DEDEAB}" srcOrd="0" destOrd="0" presId="urn:microsoft.com/office/officeart/2008/layout/LinedList"/>
    <dgm:cxn modelId="{5446BE73-6C5C-4DB1-BAC3-A0D24B127E92}" type="presParOf" srcId="{CDCA9A7A-CD62-476D-9E6D-EA61843D3EA0}" destId="{26878EB3-280D-4D7E-BEE9-64FF50BCF516}" srcOrd="1" destOrd="0" presId="urn:microsoft.com/office/officeart/2008/layout/LinedList"/>
    <dgm:cxn modelId="{9707725D-4801-4E25-B599-96A51C3F4941}" type="presParOf" srcId="{E35CF0CD-3C26-4B3B-A8DC-F0CC3E2D57BF}" destId="{292BF777-D579-44F5-B6B0-8D688B30CF23}" srcOrd="20" destOrd="0" presId="urn:microsoft.com/office/officeart/2008/layout/LinedList"/>
    <dgm:cxn modelId="{1F27EDF2-0307-4668-92E6-D10F353827C9}" type="presParOf" srcId="{E35CF0CD-3C26-4B3B-A8DC-F0CC3E2D57BF}" destId="{22032DD2-F882-4F0B-8ED3-9BB823ECC1B4}" srcOrd="21" destOrd="0" presId="urn:microsoft.com/office/officeart/2008/layout/LinedList"/>
    <dgm:cxn modelId="{37B5043B-B3E7-44E7-94F1-511B218DD884}" type="presParOf" srcId="{22032DD2-F882-4F0B-8ED3-9BB823ECC1B4}" destId="{924CEEED-41AF-4128-A1B2-9EFD93FC236C}" srcOrd="0" destOrd="0" presId="urn:microsoft.com/office/officeart/2008/layout/LinedList"/>
    <dgm:cxn modelId="{B9CFCA77-E2E5-4FD9-877C-0FAF80A4FB5E}" type="presParOf" srcId="{22032DD2-F882-4F0B-8ED3-9BB823ECC1B4}" destId="{9DA6FAAB-2D84-47B4-AAFB-39CF0EBA34E4}" srcOrd="1" destOrd="0" presId="urn:microsoft.com/office/officeart/2008/layout/LinedList"/>
    <dgm:cxn modelId="{D8725A4E-C5A7-4A87-ABAD-43227BA9F29C}" type="presParOf" srcId="{E35CF0CD-3C26-4B3B-A8DC-F0CC3E2D57BF}" destId="{5B0C68C6-39DD-4A78-9936-EC96B0E1A669}" srcOrd="22" destOrd="0" presId="urn:microsoft.com/office/officeart/2008/layout/LinedList"/>
    <dgm:cxn modelId="{D8C39740-382E-4B61-A014-550EF54226C6}" type="presParOf" srcId="{E35CF0CD-3C26-4B3B-A8DC-F0CC3E2D57BF}" destId="{A82D784E-A534-46F9-BFCC-5A803CC228B0}" srcOrd="23" destOrd="0" presId="urn:microsoft.com/office/officeart/2008/layout/LinedList"/>
    <dgm:cxn modelId="{F5696BF8-D63F-4B49-BC48-00E2FD72B129}" type="presParOf" srcId="{A82D784E-A534-46F9-BFCC-5A803CC228B0}" destId="{A82B12A4-2F98-4F47-8795-F53E3A5A7FF3}" srcOrd="0" destOrd="0" presId="urn:microsoft.com/office/officeart/2008/layout/LinedList"/>
    <dgm:cxn modelId="{5D0EED5B-E594-41C8-B1E4-9090186AE764}" type="presParOf" srcId="{A82D784E-A534-46F9-BFCC-5A803CC228B0}" destId="{7E6F97E9-EA54-4F72-B45A-92C8EB31D2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1FC2B-8BA3-4F79-B5DE-EDA3B920C568}">
      <dsp:nvSpPr>
        <dsp:cNvPr id="0" name=""/>
        <dsp:cNvSpPr/>
      </dsp:nvSpPr>
      <dsp:spPr>
        <a:xfrm>
          <a:off x="901987" y="1381"/>
          <a:ext cx="2905441" cy="174326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4‑year‑old boy attending the Children’s Centre</a:t>
          </a:r>
          <a:endParaRPr lang="en-US" sz="2000" kern="1200" dirty="0"/>
        </a:p>
      </dsp:txBody>
      <dsp:txXfrm>
        <a:off x="901987" y="1381"/>
        <a:ext cx="2905441" cy="1743264"/>
      </dsp:txXfrm>
    </dsp:sp>
    <dsp:sp modelId="{CEAEB595-1029-41E5-95E5-DC50152340E1}">
      <dsp:nvSpPr>
        <dsp:cNvPr id="0" name=""/>
        <dsp:cNvSpPr/>
      </dsp:nvSpPr>
      <dsp:spPr>
        <a:xfrm>
          <a:off x="4097973" y="1381"/>
          <a:ext cx="2905441" cy="1743264"/>
        </a:xfrm>
        <a:prstGeom prst="rect">
          <a:avLst/>
        </a:prstGeom>
        <a:solidFill>
          <a:schemeClr val="accent5">
            <a:hueOff val="-195468"/>
            <a:satOff val="-19821"/>
            <a:lumOff val="-6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Lives with single mother experiencing </a:t>
          </a:r>
          <a:r>
            <a:rPr lang="en-GB" sz="2000" b="1" kern="1200"/>
            <a:t>postnatal depression</a:t>
          </a:r>
          <a:r>
            <a:rPr lang="en-GB" sz="2000" kern="1200"/>
            <a:t>, low confidence, limited support</a:t>
          </a:r>
          <a:endParaRPr lang="en-US" sz="2000" kern="1200"/>
        </a:p>
      </dsp:txBody>
      <dsp:txXfrm>
        <a:off x="4097973" y="1381"/>
        <a:ext cx="2905441" cy="1743264"/>
      </dsp:txXfrm>
    </dsp:sp>
    <dsp:sp modelId="{69E3516A-3B9F-4726-ADA6-68393992B5E3}">
      <dsp:nvSpPr>
        <dsp:cNvPr id="0" name=""/>
        <dsp:cNvSpPr/>
      </dsp:nvSpPr>
      <dsp:spPr>
        <a:xfrm>
          <a:off x="7293958" y="1381"/>
          <a:ext cx="2905441" cy="1743264"/>
        </a:xfrm>
        <a:prstGeom prst="rect">
          <a:avLst/>
        </a:prstGeom>
        <a:solidFill>
          <a:schemeClr val="accent5">
            <a:hueOff val="-390937"/>
            <a:satOff val="-39641"/>
            <a:lumOff val="-12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Recent relocation → reduced stability and social networks</a:t>
          </a:r>
          <a:endParaRPr lang="en-US" sz="2000" kern="1200"/>
        </a:p>
      </dsp:txBody>
      <dsp:txXfrm>
        <a:off x="7293958" y="1381"/>
        <a:ext cx="2905441" cy="1743264"/>
      </dsp:txXfrm>
    </dsp:sp>
    <dsp:sp modelId="{0AD64BFF-C1BC-4D48-A42C-600EBF108EA9}">
      <dsp:nvSpPr>
        <dsp:cNvPr id="0" name=""/>
        <dsp:cNvSpPr/>
      </dsp:nvSpPr>
      <dsp:spPr>
        <a:xfrm>
          <a:off x="909803" y="1979615"/>
          <a:ext cx="2905441" cy="1743264"/>
        </a:xfrm>
        <a:prstGeom prst="rect">
          <a:avLst/>
        </a:prstGeom>
        <a:solidFill>
          <a:schemeClr val="accent5">
            <a:hueOff val="-586405"/>
            <a:satOff val="-59462"/>
            <a:lumOff val="-18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Disrupted childcare</a:t>
          </a:r>
          <a:r>
            <a:rPr lang="en-GB" sz="2000" kern="1200" dirty="0"/>
            <a:t> over two years</a:t>
          </a:r>
          <a:endParaRPr lang="en-US" sz="2000" kern="1200" dirty="0"/>
        </a:p>
      </dsp:txBody>
      <dsp:txXfrm>
        <a:off x="909803" y="1979615"/>
        <a:ext cx="2905441" cy="1743264"/>
      </dsp:txXfrm>
    </dsp:sp>
    <dsp:sp modelId="{BFCD7B9B-1737-4D92-BC14-5C58E7EBED71}">
      <dsp:nvSpPr>
        <dsp:cNvPr id="0" name=""/>
        <dsp:cNvSpPr/>
      </dsp:nvSpPr>
      <dsp:spPr>
        <a:xfrm>
          <a:off x="4083126" y="2036572"/>
          <a:ext cx="2905441" cy="1743264"/>
        </a:xfrm>
        <a:prstGeom prst="rect">
          <a:avLst/>
        </a:prstGeom>
        <a:solidFill>
          <a:schemeClr val="accent5">
            <a:hueOff val="-781874"/>
            <a:satOff val="-79282"/>
            <a:lumOff val="-24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 reports: clinginess, poor sleep, limited independent play</a:t>
          </a:r>
          <a:endParaRPr lang="en-US" sz="2000" kern="1200"/>
        </a:p>
      </dsp:txBody>
      <dsp:txXfrm>
        <a:off x="4083126" y="2036572"/>
        <a:ext cx="2905441" cy="1743264"/>
      </dsp:txXfrm>
    </dsp:sp>
    <dsp:sp modelId="{390216CD-50F1-41C6-BEA4-1D66509DEAC6}">
      <dsp:nvSpPr>
        <dsp:cNvPr id="0" name=""/>
        <dsp:cNvSpPr/>
      </dsp:nvSpPr>
      <dsp:spPr>
        <a:xfrm>
          <a:off x="7293958" y="2035190"/>
          <a:ext cx="2905441" cy="1743264"/>
        </a:xfrm>
        <a:prstGeom prst="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Staff observe: withdrawal, separation distress, language delay, difficulty joining groups</a:t>
          </a:r>
          <a:endParaRPr lang="en-US" sz="2000" kern="1200"/>
        </a:p>
      </dsp:txBody>
      <dsp:txXfrm>
        <a:off x="7293958" y="2035190"/>
        <a:ext cx="2905441" cy="1743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ACD22-9520-4E06-A40B-61142CFBDDFE}">
      <dsp:nvSpPr>
        <dsp:cNvPr id="0" name=""/>
        <dsp:cNvSpPr/>
      </dsp:nvSpPr>
      <dsp:spPr>
        <a:xfrm>
          <a:off x="6667" y="639386"/>
          <a:ext cx="2084220" cy="250106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875" tIns="0" rIns="205875" bIns="330200" numCol="1" spcCol="1270" anchor="t" anchorCtr="0">
          <a:noAutofit/>
        </a:bodyPr>
        <a:lstStyle/>
        <a:p>
          <a:pPr marL="0" lvl="0" indent="0" algn="l" defTabSz="622300">
            <a:lnSpc>
              <a:spcPct val="90000"/>
            </a:lnSpc>
            <a:spcBef>
              <a:spcPct val="0"/>
            </a:spcBef>
            <a:spcAft>
              <a:spcPct val="35000"/>
            </a:spcAft>
            <a:buNone/>
          </a:pPr>
          <a:r>
            <a:rPr lang="en-GB" sz="1400" kern="1200"/>
            <a:t>Children form attachments to caregivers for </a:t>
          </a:r>
          <a:r>
            <a:rPr lang="en-GB" sz="1400" b="1" kern="1200"/>
            <a:t>safety and emotional regulation</a:t>
          </a:r>
          <a:endParaRPr lang="en-US" sz="1400" kern="1200"/>
        </a:p>
      </dsp:txBody>
      <dsp:txXfrm>
        <a:off x="6667" y="1639812"/>
        <a:ext cx="2084220" cy="1500638"/>
      </dsp:txXfrm>
    </dsp:sp>
    <dsp:sp modelId="{70597CD0-FC6E-413E-9406-16BC62EF95EA}">
      <dsp:nvSpPr>
        <dsp:cNvPr id="0" name=""/>
        <dsp:cNvSpPr/>
      </dsp:nvSpPr>
      <dsp:spPr>
        <a:xfrm>
          <a:off x="6667" y="639386"/>
          <a:ext cx="2084220" cy="10004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5875" tIns="165100" rIns="205875" bIns="165100" numCol="1" spcCol="1270" anchor="ctr" anchorCtr="0">
          <a:noAutofit/>
        </a:bodyPr>
        <a:lstStyle/>
        <a:p>
          <a:pPr marL="0" lvl="0" indent="0" algn="l" defTabSz="2133600">
            <a:lnSpc>
              <a:spcPct val="90000"/>
            </a:lnSpc>
            <a:spcBef>
              <a:spcPct val="0"/>
            </a:spcBef>
            <a:spcAft>
              <a:spcPct val="35000"/>
            </a:spcAft>
            <a:buNone/>
          </a:pPr>
          <a:r>
            <a:rPr lang="en-US" sz="4800" kern="1200"/>
            <a:t>01</a:t>
          </a:r>
        </a:p>
      </dsp:txBody>
      <dsp:txXfrm>
        <a:off x="6667" y="639386"/>
        <a:ext cx="2084220" cy="1000425"/>
      </dsp:txXfrm>
    </dsp:sp>
    <dsp:sp modelId="{13D26D87-42F9-47A3-B7EB-402C70E64B96}">
      <dsp:nvSpPr>
        <dsp:cNvPr id="0" name=""/>
        <dsp:cNvSpPr/>
      </dsp:nvSpPr>
      <dsp:spPr>
        <a:xfrm>
          <a:off x="2257625" y="639386"/>
          <a:ext cx="2084220" cy="250106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875" tIns="0" rIns="205875" bIns="330200" numCol="1" spcCol="1270" anchor="t" anchorCtr="0">
          <a:noAutofit/>
        </a:bodyPr>
        <a:lstStyle/>
        <a:p>
          <a:pPr marL="0" lvl="0" indent="0" algn="l" defTabSz="622300">
            <a:lnSpc>
              <a:spcPct val="90000"/>
            </a:lnSpc>
            <a:spcBef>
              <a:spcPct val="0"/>
            </a:spcBef>
            <a:spcAft>
              <a:spcPct val="35000"/>
            </a:spcAft>
            <a:buNone/>
          </a:pPr>
          <a:r>
            <a:rPr lang="en-GB" sz="1400" kern="1200"/>
            <a:t>Sensitive, responsive caregiving → </a:t>
          </a:r>
          <a:r>
            <a:rPr lang="en-GB" sz="1400" b="1" kern="1200"/>
            <a:t>secure attachment</a:t>
          </a:r>
          <a:endParaRPr lang="en-US" sz="1400" kern="1200"/>
        </a:p>
      </dsp:txBody>
      <dsp:txXfrm>
        <a:off x="2257625" y="1639812"/>
        <a:ext cx="2084220" cy="1500638"/>
      </dsp:txXfrm>
    </dsp:sp>
    <dsp:sp modelId="{08A4B2AD-43A8-424B-A405-6901C7875933}">
      <dsp:nvSpPr>
        <dsp:cNvPr id="0" name=""/>
        <dsp:cNvSpPr/>
      </dsp:nvSpPr>
      <dsp:spPr>
        <a:xfrm>
          <a:off x="2257625" y="639386"/>
          <a:ext cx="2084220" cy="10004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5875" tIns="165100" rIns="205875" bIns="165100" numCol="1" spcCol="1270" anchor="ctr" anchorCtr="0">
          <a:noAutofit/>
        </a:bodyPr>
        <a:lstStyle/>
        <a:p>
          <a:pPr marL="0" lvl="0" indent="0" algn="l" defTabSz="2133600">
            <a:lnSpc>
              <a:spcPct val="90000"/>
            </a:lnSpc>
            <a:spcBef>
              <a:spcPct val="0"/>
            </a:spcBef>
            <a:spcAft>
              <a:spcPct val="35000"/>
            </a:spcAft>
            <a:buNone/>
          </a:pPr>
          <a:r>
            <a:rPr lang="en-US" sz="4800" kern="1200"/>
            <a:t>02</a:t>
          </a:r>
        </a:p>
      </dsp:txBody>
      <dsp:txXfrm>
        <a:off x="2257625" y="639386"/>
        <a:ext cx="2084220" cy="1000425"/>
      </dsp:txXfrm>
    </dsp:sp>
    <dsp:sp modelId="{28D7586A-DAE3-4D96-97E1-65C76780AEC2}">
      <dsp:nvSpPr>
        <dsp:cNvPr id="0" name=""/>
        <dsp:cNvSpPr/>
      </dsp:nvSpPr>
      <dsp:spPr>
        <a:xfrm>
          <a:off x="4508583" y="639386"/>
          <a:ext cx="2084220" cy="250106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875" tIns="0" rIns="205875" bIns="330200" numCol="1" spcCol="1270" anchor="t" anchorCtr="0">
          <a:noAutofit/>
        </a:bodyPr>
        <a:lstStyle/>
        <a:p>
          <a:pPr marL="0" lvl="0" indent="0" algn="l" defTabSz="622300">
            <a:lnSpc>
              <a:spcPct val="90000"/>
            </a:lnSpc>
            <a:spcBef>
              <a:spcPct val="0"/>
            </a:spcBef>
            <a:spcAft>
              <a:spcPct val="35000"/>
            </a:spcAft>
            <a:buNone/>
          </a:pPr>
          <a:r>
            <a:rPr lang="en-GB" sz="1400" kern="1200"/>
            <a:t>Inconsistent or emotionally unavailable caregiving → </a:t>
          </a:r>
          <a:r>
            <a:rPr lang="en-GB" sz="1400" b="1" kern="1200"/>
            <a:t>insecure attachment</a:t>
          </a:r>
          <a:endParaRPr lang="en-US" sz="1400" kern="1200"/>
        </a:p>
      </dsp:txBody>
      <dsp:txXfrm>
        <a:off x="4508583" y="1639812"/>
        <a:ext cx="2084220" cy="1500638"/>
      </dsp:txXfrm>
    </dsp:sp>
    <dsp:sp modelId="{D4434DB2-8446-4D68-99A3-1A0B392C618A}">
      <dsp:nvSpPr>
        <dsp:cNvPr id="0" name=""/>
        <dsp:cNvSpPr/>
      </dsp:nvSpPr>
      <dsp:spPr>
        <a:xfrm>
          <a:off x="4508583" y="639386"/>
          <a:ext cx="2084220" cy="10004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5875" tIns="165100" rIns="205875" bIns="165100" numCol="1" spcCol="1270" anchor="ctr" anchorCtr="0">
          <a:noAutofit/>
        </a:bodyPr>
        <a:lstStyle/>
        <a:p>
          <a:pPr marL="0" lvl="0" indent="0" algn="l" defTabSz="2133600">
            <a:lnSpc>
              <a:spcPct val="90000"/>
            </a:lnSpc>
            <a:spcBef>
              <a:spcPct val="0"/>
            </a:spcBef>
            <a:spcAft>
              <a:spcPct val="35000"/>
            </a:spcAft>
            <a:buNone/>
          </a:pPr>
          <a:r>
            <a:rPr lang="en-US" sz="4800" kern="1200"/>
            <a:t>03</a:t>
          </a:r>
        </a:p>
      </dsp:txBody>
      <dsp:txXfrm>
        <a:off x="4508583" y="639386"/>
        <a:ext cx="2084220" cy="1000425"/>
      </dsp:txXfrm>
    </dsp:sp>
    <dsp:sp modelId="{D3F492E2-13FE-412C-BA20-6A70AE482D1A}">
      <dsp:nvSpPr>
        <dsp:cNvPr id="0" name=""/>
        <dsp:cNvSpPr/>
      </dsp:nvSpPr>
      <dsp:spPr>
        <a:xfrm>
          <a:off x="6759541" y="639386"/>
          <a:ext cx="2084220" cy="250106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875" tIns="0" rIns="205875" bIns="330200" numCol="1" spcCol="1270" anchor="t" anchorCtr="0">
          <a:noAutofit/>
        </a:bodyPr>
        <a:lstStyle/>
        <a:p>
          <a:pPr marL="0" lvl="0" indent="0" algn="l" defTabSz="622300">
            <a:lnSpc>
              <a:spcPct val="90000"/>
            </a:lnSpc>
            <a:spcBef>
              <a:spcPct val="0"/>
            </a:spcBef>
            <a:spcAft>
              <a:spcPct val="35000"/>
            </a:spcAft>
            <a:buNone/>
          </a:pPr>
          <a:r>
            <a:rPr lang="en-GB" sz="1400" kern="1200"/>
            <a:t>Early experiences shape the child’s </a:t>
          </a:r>
          <a:r>
            <a:rPr lang="en-GB" sz="1400" b="1" kern="1200"/>
            <a:t>internal working model</a:t>
          </a:r>
          <a:r>
            <a:rPr lang="en-GB" sz="1400" kern="1200"/>
            <a:t> (self‑worth, trust in others)</a:t>
          </a:r>
          <a:endParaRPr lang="en-US" sz="1400" kern="1200"/>
        </a:p>
      </dsp:txBody>
      <dsp:txXfrm>
        <a:off x="6759541" y="1639812"/>
        <a:ext cx="2084220" cy="1500638"/>
      </dsp:txXfrm>
    </dsp:sp>
    <dsp:sp modelId="{67384811-55E4-45A9-80E0-C45D10218B05}">
      <dsp:nvSpPr>
        <dsp:cNvPr id="0" name=""/>
        <dsp:cNvSpPr/>
      </dsp:nvSpPr>
      <dsp:spPr>
        <a:xfrm>
          <a:off x="6759541" y="639386"/>
          <a:ext cx="2084220" cy="10004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5875" tIns="165100" rIns="205875" bIns="165100" numCol="1" spcCol="1270" anchor="ctr" anchorCtr="0">
          <a:noAutofit/>
        </a:bodyPr>
        <a:lstStyle/>
        <a:p>
          <a:pPr marL="0" lvl="0" indent="0" algn="l" defTabSz="2133600">
            <a:lnSpc>
              <a:spcPct val="90000"/>
            </a:lnSpc>
            <a:spcBef>
              <a:spcPct val="0"/>
            </a:spcBef>
            <a:spcAft>
              <a:spcPct val="35000"/>
            </a:spcAft>
            <a:buNone/>
          </a:pPr>
          <a:r>
            <a:rPr lang="en-US" sz="4800" kern="1200"/>
            <a:t>04</a:t>
          </a:r>
        </a:p>
      </dsp:txBody>
      <dsp:txXfrm>
        <a:off x="6759541" y="639386"/>
        <a:ext cx="2084220" cy="1000425"/>
      </dsp:txXfrm>
    </dsp:sp>
    <dsp:sp modelId="{02854370-5D57-4A0D-B2AB-42BDD5DC10F0}">
      <dsp:nvSpPr>
        <dsp:cNvPr id="0" name=""/>
        <dsp:cNvSpPr/>
      </dsp:nvSpPr>
      <dsp:spPr>
        <a:xfrm>
          <a:off x="9010500" y="639386"/>
          <a:ext cx="2084220" cy="250106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875" tIns="0" rIns="205875" bIns="330200" numCol="1" spcCol="1270" anchor="t" anchorCtr="0">
          <a:noAutofit/>
        </a:bodyPr>
        <a:lstStyle/>
        <a:p>
          <a:pPr marL="0" lvl="0" indent="0" algn="l" defTabSz="622300">
            <a:lnSpc>
              <a:spcPct val="90000"/>
            </a:lnSpc>
            <a:spcBef>
              <a:spcPct val="0"/>
            </a:spcBef>
            <a:spcAft>
              <a:spcPct val="35000"/>
            </a:spcAft>
            <a:buNone/>
          </a:pPr>
          <a:r>
            <a:rPr lang="en-GB" sz="1400" kern="1200"/>
            <a:t>Disruptions (e.g., depression, instability) can impact emotional, social, and language development</a:t>
          </a:r>
          <a:endParaRPr lang="en-US" sz="1400" kern="1200"/>
        </a:p>
      </dsp:txBody>
      <dsp:txXfrm>
        <a:off x="9010500" y="1639812"/>
        <a:ext cx="2084220" cy="1500638"/>
      </dsp:txXfrm>
    </dsp:sp>
    <dsp:sp modelId="{13E415F0-B45C-4097-91F0-2CE1B2906864}">
      <dsp:nvSpPr>
        <dsp:cNvPr id="0" name=""/>
        <dsp:cNvSpPr/>
      </dsp:nvSpPr>
      <dsp:spPr>
        <a:xfrm>
          <a:off x="9010500" y="639386"/>
          <a:ext cx="2084220" cy="100042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5875" tIns="165100" rIns="205875" bIns="165100" numCol="1" spcCol="1270" anchor="ctr" anchorCtr="0">
          <a:noAutofit/>
        </a:bodyPr>
        <a:lstStyle/>
        <a:p>
          <a:pPr marL="0" lvl="0" indent="0" algn="l" defTabSz="2133600">
            <a:lnSpc>
              <a:spcPct val="90000"/>
            </a:lnSpc>
            <a:spcBef>
              <a:spcPct val="0"/>
            </a:spcBef>
            <a:spcAft>
              <a:spcPct val="35000"/>
            </a:spcAft>
            <a:buNone/>
          </a:pPr>
          <a:r>
            <a:rPr lang="en-US" sz="4800" kern="1200"/>
            <a:t>05</a:t>
          </a:r>
        </a:p>
      </dsp:txBody>
      <dsp:txXfrm>
        <a:off x="9010500" y="639386"/>
        <a:ext cx="2084220" cy="1000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14F9A-C0BE-4BB3-B0DC-BA924516EA23}">
      <dsp:nvSpPr>
        <dsp:cNvPr id="0" name=""/>
        <dsp:cNvSpPr/>
      </dsp:nvSpPr>
      <dsp:spPr>
        <a:xfrm>
          <a:off x="0" y="95844"/>
          <a:ext cx="6408738"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Maternal depression may reduce emotional availability → </a:t>
          </a:r>
          <a:r>
            <a:rPr lang="en-GB" sz="2200" b="1" kern="1200"/>
            <a:t>insecure‑ambivalent attachment</a:t>
          </a:r>
          <a:endParaRPr lang="en-US" sz="2200" kern="1200"/>
        </a:p>
      </dsp:txBody>
      <dsp:txXfrm>
        <a:off x="42722" y="138566"/>
        <a:ext cx="6323294" cy="789716"/>
      </dsp:txXfrm>
    </dsp:sp>
    <dsp:sp modelId="{098EE376-65F1-4A7C-8F91-87C8317B5893}">
      <dsp:nvSpPr>
        <dsp:cNvPr id="0" name=""/>
        <dsp:cNvSpPr/>
      </dsp:nvSpPr>
      <dsp:spPr>
        <a:xfrm>
          <a:off x="0" y="1034364"/>
          <a:ext cx="6408738" cy="875160"/>
        </a:xfrm>
        <a:prstGeom prst="roundRect">
          <a:avLst/>
        </a:prstGeom>
        <a:solidFill>
          <a:schemeClr val="accent5">
            <a:hueOff val="-195468"/>
            <a:satOff val="-19821"/>
            <a:lumOff val="-6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Disrupted childcare = lack of consistent secure base</a:t>
          </a:r>
          <a:endParaRPr lang="en-US" sz="2200" kern="1200"/>
        </a:p>
      </dsp:txBody>
      <dsp:txXfrm>
        <a:off x="42722" y="1077086"/>
        <a:ext cx="6323294" cy="789716"/>
      </dsp:txXfrm>
    </dsp:sp>
    <dsp:sp modelId="{2242A22F-8A50-4815-BE10-DE7FACDF4F03}">
      <dsp:nvSpPr>
        <dsp:cNvPr id="0" name=""/>
        <dsp:cNvSpPr/>
      </dsp:nvSpPr>
      <dsp:spPr>
        <a:xfrm>
          <a:off x="0" y="1972884"/>
          <a:ext cx="6408738" cy="875160"/>
        </a:xfrm>
        <a:prstGeom prst="roundRect">
          <a:avLst/>
        </a:prstGeom>
        <a:solidFill>
          <a:schemeClr val="accent5">
            <a:hueOff val="-390937"/>
            <a:satOff val="-39641"/>
            <a:lumOff val="-12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Withdrawal and clinginess reflect </a:t>
          </a:r>
          <a:r>
            <a:rPr lang="en-GB" sz="2200" b="1" kern="1200"/>
            <a:t>anxiety about caregiver availability</a:t>
          </a:r>
          <a:endParaRPr lang="en-US" sz="2200" kern="1200"/>
        </a:p>
      </dsp:txBody>
      <dsp:txXfrm>
        <a:off x="42722" y="2015606"/>
        <a:ext cx="6323294" cy="789716"/>
      </dsp:txXfrm>
    </dsp:sp>
    <dsp:sp modelId="{8EA4178E-B603-4FE4-99B2-C6CC786D83AB}">
      <dsp:nvSpPr>
        <dsp:cNvPr id="0" name=""/>
        <dsp:cNvSpPr/>
      </dsp:nvSpPr>
      <dsp:spPr>
        <a:xfrm>
          <a:off x="0" y="2911405"/>
          <a:ext cx="6408738" cy="875160"/>
        </a:xfrm>
        <a:prstGeom prst="roundRect">
          <a:avLst/>
        </a:prstGeom>
        <a:solidFill>
          <a:schemeClr val="accent5">
            <a:hueOff val="-586405"/>
            <a:satOff val="-59462"/>
            <a:lumOff val="-18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Language delay linked to fewer attuned “serve‑and‑return” interactions</a:t>
          </a:r>
          <a:endParaRPr lang="en-US" sz="2200" kern="1200"/>
        </a:p>
      </dsp:txBody>
      <dsp:txXfrm>
        <a:off x="42722" y="2954127"/>
        <a:ext cx="6323294" cy="789716"/>
      </dsp:txXfrm>
    </dsp:sp>
    <dsp:sp modelId="{B7B2D532-3437-480B-A613-6B4207859E2A}">
      <dsp:nvSpPr>
        <dsp:cNvPr id="0" name=""/>
        <dsp:cNvSpPr/>
      </dsp:nvSpPr>
      <dsp:spPr>
        <a:xfrm>
          <a:off x="0" y="3849925"/>
          <a:ext cx="6408738" cy="875160"/>
        </a:xfrm>
        <a:prstGeom prst="roundRect">
          <a:avLst/>
        </a:prstGeom>
        <a:solidFill>
          <a:schemeClr val="accent5">
            <a:hueOff val="-781874"/>
            <a:satOff val="-79282"/>
            <a:lumOff val="-24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Difficulty joining groups → reduced confidence and emotional regulation</a:t>
          </a:r>
          <a:endParaRPr lang="en-US" sz="2200" kern="1200"/>
        </a:p>
      </dsp:txBody>
      <dsp:txXfrm>
        <a:off x="42722" y="3892647"/>
        <a:ext cx="6323294" cy="789716"/>
      </dsp:txXfrm>
    </dsp:sp>
    <dsp:sp modelId="{AEB87B19-3C0B-453B-9963-56227C5C4DCE}">
      <dsp:nvSpPr>
        <dsp:cNvPr id="0" name=""/>
        <dsp:cNvSpPr/>
      </dsp:nvSpPr>
      <dsp:spPr>
        <a:xfrm>
          <a:off x="0" y="4788445"/>
          <a:ext cx="6408738" cy="875160"/>
        </a:xfrm>
        <a:prstGeom prst="round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Separation distress suggests uncertainty about safety and return of caregiver</a:t>
          </a:r>
          <a:endParaRPr lang="en-US" sz="2200" kern="1200"/>
        </a:p>
      </dsp:txBody>
      <dsp:txXfrm>
        <a:off x="42722" y="4831167"/>
        <a:ext cx="6323294" cy="789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90221-2538-449E-BA97-69601AE2E5FD}">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0FE2C7-3A64-4301-ABA2-7ECEFDBD45AF}">
      <dsp:nvSpPr>
        <dsp:cNvPr id="0" name=""/>
        <dsp:cNvSpPr/>
      </dsp:nvSpPr>
      <dsp:spPr>
        <a:xfrm>
          <a:off x="0" y="2812"/>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Strengthen Parent–Child Relationship</a:t>
          </a:r>
          <a:endParaRPr lang="en-US" sz="1800" kern="1200"/>
        </a:p>
      </dsp:txBody>
      <dsp:txXfrm>
        <a:off x="0" y="2812"/>
        <a:ext cx="6408738" cy="479485"/>
      </dsp:txXfrm>
    </dsp:sp>
    <dsp:sp modelId="{1970B450-102C-485F-BC07-9B9D2076979C}">
      <dsp:nvSpPr>
        <dsp:cNvPr id="0" name=""/>
        <dsp:cNvSpPr/>
      </dsp:nvSpPr>
      <dsp:spPr>
        <a:xfrm>
          <a:off x="0" y="482297"/>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76C3E4-7915-4AD5-91AE-F7CFB677B9AD}">
      <dsp:nvSpPr>
        <dsp:cNvPr id="0" name=""/>
        <dsp:cNvSpPr/>
      </dsp:nvSpPr>
      <dsp:spPr>
        <a:xfrm>
          <a:off x="0" y="482297"/>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Video‑interaction guidance</a:t>
          </a:r>
          <a:endParaRPr lang="en-US" sz="1800" kern="1200"/>
        </a:p>
      </dsp:txBody>
      <dsp:txXfrm>
        <a:off x="0" y="482297"/>
        <a:ext cx="6408738" cy="479485"/>
      </dsp:txXfrm>
    </dsp:sp>
    <dsp:sp modelId="{192EB942-7220-46AE-92E7-4E03D2C17BE2}">
      <dsp:nvSpPr>
        <dsp:cNvPr id="0" name=""/>
        <dsp:cNvSpPr/>
      </dsp:nvSpPr>
      <dsp:spPr>
        <a:xfrm>
          <a:off x="0" y="96178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232AFC-D9F0-4025-978D-1194D658612E}">
      <dsp:nvSpPr>
        <dsp:cNvPr id="0" name=""/>
        <dsp:cNvSpPr/>
      </dsp:nvSpPr>
      <dsp:spPr>
        <a:xfrm>
          <a:off x="0" y="961783"/>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Parent–child play sessions</a:t>
          </a:r>
          <a:endParaRPr lang="en-US" sz="1800" kern="1200"/>
        </a:p>
      </dsp:txBody>
      <dsp:txXfrm>
        <a:off x="0" y="961783"/>
        <a:ext cx="6408738" cy="479485"/>
      </dsp:txXfrm>
    </dsp:sp>
    <dsp:sp modelId="{81EDD66F-5DF0-42E2-BDE8-97633523B1DA}">
      <dsp:nvSpPr>
        <dsp:cNvPr id="0" name=""/>
        <dsp:cNvSpPr/>
      </dsp:nvSpPr>
      <dsp:spPr>
        <a:xfrm>
          <a:off x="0" y="1441268"/>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5D0D1-C3B9-4292-8D20-88B33310F29D}">
      <dsp:nvSpPr>
        <dsp:cNvPr id="0" name=""/>
        <dsp:cNvSpPr/>
      </dsp:nvSpPr>
      <dsp:spPr>
        <a:xfrm>
          <a:off x="0" y="1441268"/>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Support for maternal mental health (GP, wellbeing services)</a:t>
          </a:r>
          <a:endParaRPr lang="en-US" sz="1800" kern="1200"/>
        </a:p>
      </dsp:txBody>
      <dsp:txXfrm>
        <a:off x="0" y="1441268"/>
        <a:ext cx="6408738" cy="479485"/>
      </dsp:txXfrm>
    </dsp:sp>
    <dsp:sp modelId="{37993325-0FD1-4B42-9777-AB61C8F681AA}">
      <dsp:nvSpPr>
        <dsp:cNvPr id="0" name=""/>
        <dsp:cNvSpPr/>
      </dsp:nvSpPr>
      <dsp:spPr>
        <a:xfrm>
          <a:off x="0" y="1920754"/>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38652-063A-4C37-B033-69F16AAC4108}">
      <dsp:nvSpPr>
        <dsp:cNvPr id="0" name=""/>
        <dsp:cNvSpPr/>
      </dsp:nvSpPr>
      <dsp:spPr>
        <a:xfrm>
          <a:off x="0" y="1920754"/>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Support Isaac’s Emotional Security</a:t>
          </a:r>
          <a:endParaRPr lang="en-US" sz="1800" kern="1200"/>
        </a:p>
      </dsp:txBody>
      <dsp:txXfrm>
        <a:off x="0" y="1920754"/>
        <a:ext cx="6408738" cy="479485"/>
      </dsp:txXfrm>
    </dsp:sp>
    <dsp:sp modelId="{688C4D74-1616-418A-9996-909B0190606E}">
      <dsp:nvSpPr>
        <dsp:cNvPr id="0" name=""/>
        <dsp:cNvSpPr/>
      </dsp:nvSpPr>
      <dsp:spPr>
        <a:xfrm>
          <a:off x="0" y="2400239"/>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5B718-A30E-4FE8-BACD-AE815434C5A4}">
      <dsp:nvSpPr>
        <dsp:cNvPr id="0" name=""/>
        <dsp:cNvSpPr/>
      </dsp:nvSpPr>
      <dsp:spPr>
        <a:xfrm>
          <a:off x="0" y="2400239"/>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Consistent </a:t>
          </a:r>
          <a:r>
            <a:rPr lang="en-GB" sz="1800" b="1" kern="1200"/>
            <a:t>key person</a:t>
          </a:r>
          <a:r>
            <a:rPr lang="en-GB" sz="1800" kern="1200"/>
            <a:t> at the centre</a:t>
          </a:r>
          <a:endParaRPr lang="en-US" sz="1800" kern="1200"/>
        </a:p>
      </dsp:txBody>
      <dsp:txXfrm>
        <a:off x="0" y="2400239"/>
        <a:ext cx="6408738" cy="479485"/>
      </dsp:txXfrm>
    </dsp:sp>
    <dsp:sp modelId="{DB9CF43B-61AB-45D9-A5E7-AA1F136C6FC7}">
      <dsp:nvSpPr>
        <dsp:cNvPr id="0" name=""/>
        <dsp:cNvSpPr/>
      </dsp:nvSpPr>
      <dsp:spPr>
        <a:xfrm>
          <a:off x="0" y="2879725"/>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CBB03-47B3-411D-B3BF-BFD43F43AE83}">
      <dsp:nvSpPr>
        <dsp:cNvPr id="0" name=""/>
        <dsp:cNvSpPr/>
      </dsp:nvSpPr>
      <dsp:spPr>
        <a:xfrm>
          <a:off x="0" y="2879724"/>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Gradual separation plan + transitional object</a:t>
          </a:r>
          <a:endParaRPr lang="en-US" sz="1800" kern="1200"/>
        </a:p>
      </dsp:txBody>
      <dsp:txXfrm>
        <a:off x="0" y="2879724"/>
        <a:ext cx="6408738" cy="479485"/>
      </dsp:txXfrm>
    </dsp:sp>
    <dsp:sp modelId="{9DDC895C-DBE8-4DE3-9407-E78803F5B6B6}">
      <dsp:nvSpPr>
        <dsp:cNvPr id="0" name=""/>
        <dsp:cNvSpPr/>
      </dsp:nvSpPr>
      <dsp:spPr>
        <a:xfrm>
          <a:off x="0" y="335921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4340B-B675-4A36-939C-2EA2DA747BC1}">
      <dsp:nvSpPr>
        <dsp:cNvPr id="0" name=""/>
        <dsp:cNvSpPr/>
      </dsp:nvSpPr>
      <dsp:spPr>
        <a:xfrm>
          <a:off x="0" y="3359210"/>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Emotion coaching and predictable routines</a:t>
          </a:r>
          <a:endParaRPr lang="en-US" sz="1800" kern="1200"/>
        </a:p>
      </dsp:txBody>
      <dsp:txXfrm>
        <a:off x="0" y="3359210"/>
        <a:ext cx="6408738" cy="479485"/>
      </dsp:txXfrm>
    </dsp:sp>
    <dsp:sp modelId="{B6F4E7FB-0C0F-479F-BA1A-90651C0F1C05}">
      <dsp:nvSpPr>
        <dsp:cNvPr id="0" name=""/>
        <dsp:cNvSpPr/>
      </dsp:nvSpPr>
      <dsp:spPr>
        <a:xfrm>
          <a:off x="0" y="3838695"/>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F2FB33-D2CB-4A5F-B770-7E1696291F4B}">
      <dsp:nvSpPr>
        <dsp:cNvPr id="0" name=""/>
        <dsp:cNvSpPr/>
      </dsp:nvSpPr>
      <dsp:spPr>
        <a:xfrm>
          <a:off x="0" y="3838695"/>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Promote Language &amp; Social Development</a:t>
          </a:r>
          <a:endParaRPr lang="en-US" sz="1800" kern="1200"/>
        </a:p>
      </dsp:txBody>
      <dsp:txXfrm>
        <a:off x="0" y="3838695"/>
        <a:ext cx="6408738" cy="479485"/>
      </dsp:txXfrm>
    </dsp:sp>
    <dsp:sp modelId="{080238E7-CDED-4417-810C-99D51E520127}">
      <dsp:nvSpPr>
        <dsp:cNvPr id="0" name=""/>
        <dsp:cNvSpPr/>
      </dsp:nvSpPr>
      <dsp:spPr>
        <a:xfrm>
          <a:off x="0" y="4318181"/>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7D4BA7-D697-40BD-980C-508785DEDEAB}">
      <dsp:nvSpPr>
        <dsp:cNvPr id="0" name=""/>
        <dsp:cNvSpPr/>
      </dsp:nvSpPr>
      <dsp:spPr>
        <a:xfrm>
          <a:off x="0" y="4318181"/>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Speech and language referral</a:t>
          </a:r>
          <a:endParaRPr lang="en-US" sz="1800" kern="1200"/>
        </a:p>
      </dsp:txBody>
      <dsp:txXfrm>
        <a:off x="0" y="4318181"/>
        <a:ext cx="6408738" cy="479485"/>
      </dsp:txXfrm>
    </dsp:sp>
    <dsp:sp modelId="{292BF777-D579-44F5-B6B0-8D688B30CF23}">
      <dsp:nvSpPr>
        <dsp:cNvPr id="0" name=""/>
        <dsp:cNvSpPr/>
      </dsp:nvSpPr>
      <dsp:spPr>
        <a:xfrm>
          <a:off x="0" y="4797666"/>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CEEED-41AF-4128-A1B2-9EFD93FC236C}">
      <dsp:nvSpPr>
        <dsp:cNvPr id="0" name=""/>
        <dsp:cNvSpPr/>
      </dsp:nvSpPr>
      <dsp:spPr>
        <a:xfrm>
          <a:off x="0" y="4797666"/>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Small‑group language sessions</a:t>
          </a:r>
          <a:endParaRPr lang="en-US" sz="1800" kern="1200"/>
        </a:p>
      </dsp:txBody>
      <dsp:txXfrm>
        <a:off x="0" y="4797666"/>
        <a:ext cx="6408738" cy="479485"/>
      </dsp:txXfrm>
    </dsp:sp>
    <dsp:sp modelId="{5B0C68C6-39DD-4A78-9936-EC96B0E1A669}">
      <dsp:nvSpPr>
        <dsp:cNvPr id="0" name=""/>
        <dsp:cNvSpPr/>
      </dsp:nvSpPr>
      <dsp:spPr>
        <a:xfrm>
          <a:off x="0" y="527715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2B12A4-2F98-4F47-8795-F53E3A5A7FF3}">
      <dsp:nvSpPr>
        <dsp:cNvPr id="0" name=""/>
        <dsp:cNvSpPr/>
      </dsp:nvSpPr>
      <dsp:spPr>
        <a:xfrm>
          <a:off x="0" y="5277152"/>
          <a:ext cx="6408738" cy="479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Structured peer interactions with adult scaffolding</a:t>
          </a:r>
          <a:endParaRPr lang="en-US" sz="1800" kern="1200"/>
        </a:p>
      </dsp:txBody>
      <dsp:txXfrm>
        <a:off x="0" y="5277152"/>
        <a:ext cx="6408738" cy="4794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676D17-8CE2-444B-9DFD-1BF1AEAF2C08}"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C5C6C7-ACD1-475D-95B0-6EAFFFB40857}" type="slidenum">
              <a:rPr lang="en-GB" smtClean="0"/>
              <a:t>‹#›</a:t>
            </a:fld>
            <a:endParaRPr lang="en-GB"/>
          </a:p>
        </p:txBody>
      </p:sp>
    </p:spTree>
    <p:extLst>
      <p:ext uri="{BB962C8B-B14F-4D97-AF65-F5344CB8AC3E}">
        <p14:creationId xmlns:p14="http://schemas.microsoft.com/office/powerpoint/2010/main" val="328339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C5C6C7-ACD1-475D-95B0-6EAFFFB40857}" type="slidenum">
              <a:rPr lang="en-GB" smtClean="0"/>
              <a:t>1</a:t>
            </a:fld>
            <a:endParaRPr lang="en-GB"/>
          </a:p>
        </p:txBody>
      </p:sp>
    </p:spTree>
    <p:extLst>
      <p:ext uri="{BB962C8B-B14F-4D97-AF65-F5344CB8AC3E}">
        <p14:creationId xmlns:p14="http://schemas.microsoft.com/office/powerpoint/2010/main" val="4092679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36834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23835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6/19/2026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69880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48682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40185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22608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47651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1011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16528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09012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6/19/2026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529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6/19/2026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45738888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D953654D-2DE7-47C0-929D-AB7AA86B9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82" name="Rectangle 81">
              <a:extLst>
                <a:ext uri="{FF2B5EF4-FFF2-40B4-BE49-F238E27FC236}">
                  <a16:creationId xmlns:a16="http://schemas.microsoft.com/office/drawing/2014/main" id="{1E69B149-9B54-4A24-9A3E-3FC8938DD88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B268C13B-5F77-4FE7-8D32-D6D0B3BAC26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951C457C-C22E-494F-8DF9-BC7307F50B2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5" name="Group 84">
              <a:extLst>
                <a:ext uri="{FF2B5EF4-FFF2-40B4-BE49-F238E27FC236}">
                  <a16:creationId xmlns:a16="http://schemas.microsoft.com/office/drawing/2014/main" id="{EF623352-51EE-4BDA-9AC4-741C941B753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90" name="Rectangle 89">
                <a:extLst>
                  <a:ext uri="{FF2B5EF4-FFF2-40B4-BE49-F238E27FC236}">
                    <a16:creationId xmlns:a16="http://schemas.microsoft.com/office/drawing/2014/main" id="{D20748EA-D4C3-449D-9A8C-C10649245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C6C9E4A8-E408-4E89-B532-F4D8D24A66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6" name="Group 85">
              <a:extLst>
                <a:ext uri="{FF2B5EF4-FFF2-40B4-BE49-F238E27FC236}">
                  <a16:creationId xmlns:a16="http://schemas.microsoft.com/office/drawing/2014/main" id="{0ACEDC01-427F-40F5-8C70-7DD9B67EF70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8" name="Rectangle 87">
                <a:extLst>
                  <a:ext uri="{FF2B5EF4-FFF2-40B4-BE49-F238E27FC236}">
                    <a16:creationId xmlns:a16="http://schemas.microsoft.com/office/drawing/2014/main" id="{9A8D3263-9811-4BC9-860D-8BDBC7056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8E607EE-7FC1-41AD-8ED1-BA38811F8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7" name="Rectangle 86">
              <a:extLst>
                <a:ext uri="{FF2B5EF4-FFF2-40B4-BE49-F238E27FC236}">
                  <a16:creationId xmlns:a16="http://schemas.microsoft.com/office/drawing/2014/main" id="{58A0580E-6A58-41B1-91AB-A166721C40B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3" name="Rectangle 92">
            <a:extLst>
              <a:ext uri="{FF2B5EF4-FFF2-40B4-BE49-F238E27FC236}">
                <a16:creationId xmlns:a16="http://schemas.microsoft.com/office/drawing/2014/main" id="{E1297267-64FC-46DE-88B8-E76DC4691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28630DB-4A29-8BCB-512B-074CC1B36418}"/>
              </a:ext>
            </a:extLst>
          </p:cNvPr>
          <p:cNvSpPr>
            <a:spLocks noGrp="1"/>
          </p:cNvSpPr>
          <p:nvPr>
            <p:ph type="ctrTitle"/>
          </p:nvPr>
        </p:nvSpPr>
        <p:spPr>
          <a:xfrm>
            <a:off x="540000" y="540000"/>
            <a:ext cx="4500561" cy="2053298"/>
          </a:xfrm>
        </p:spPr>
        <p:txBody>
          <a:bodyPr vert="horz" lIns="91440" tIns="45720" rIns="91440" bIns="45720" rtlCol="0">
            <a:normAutofit/>
          </a:bodyPr>
          <a:lstStyle/>
          <a:p>
            <a:r>
              <a:rPr lang="en-US" sz="3600" dirty="0"/>
              <a:t>Isaac’s Experience due to relocation</a:t>
            </a:r>
          </a:p>
        </p:txBody>
      </p:sp>
      <p:sp>
        <p:nvSpPr>
          <p:cNvPr id="3" name="Subtitle 2">
            <a:extLst>
              <a:ext uri="{FF2B5EF4-FFF2-40B4-BE49-F238E27FC236}">
                <a16:creationId xmlns:a16="http://schemas.microsoft.com/office/drawing/2014/main" id="{DCB21C37-55D4-7B13-0260-F500D03483A6}"/>
              </a:ext>
            </a:extLst>
          </p:cNvPr>
          <p:cNvSpPr>
            <a:spLocks noGrp="1"/>
          </p:cNvSpPr>
          <p:nvPr>
            <p:ph type="subTitle" idx="1"/>
          </p:nvPr>
        </p:nvSpPr>
        <p:spPr>
          <a:xfrm>
            <a:off x="540000" y="4988476"/>
            <a:ext cx="4500561" cy="1320249"/>
          </a:xfrm>
        </p:spPr>
        <p:txBody>
          <a:bodyPr vert="horz" lIns="91440" tIns="45720" rIns="91440" bIns="45720" rtlCol="0">
            <a:normAutofit/>
          </a:bodyPr>
          <a:lstStyle/>
          <a:p>
            <a:pPr lvl="0">
              <a:lnSpc>
                <a:spcPct val="115000"/>
              </a:lnSpc>
            </a:pPr>
            <a:r>
              <a:rPr lang="en-US" sz="1200" spc="50" dirty="0"/>
              <a:t>Isaac’s experiences suggest that he may have developed an insecure attachment. His mother has experienced postnatal depression, which may have affected her ability to consistently respond to his emotional needs. </a:t>
            </a:r>
          </a:p>
          <a:p>
            <a:pPr indent="-270000">
              <a:lnSpc>
                <a:spcPct val="115000"/>
              </a:lnSpc>
              <a:buFont typeface="Arial" panose="020B0604020202020204" pitchFamily="34" charset="0"/>
              <a:buChar char="•"/>
            </a:pPr>
            <a:endParaRPr lang="en-US" sz="1200" spc="50" dirty="0"/>
          </a:p>
        </p:txBody>
      </p:sp>
      <p:pic>
        <p:nvPicPr>
          <p:cNvPr id="6" name="Picture 5">
            <a:extLst>
              <a:ext uri="{FF2B5EF4-FFF2-40B4-BE49-F238E27FC236}">
                <a16:creationId xmlns:a16="http://schemas.microsoft.com/office/drawing/2014/main" id="{7676FAAB-97BA-A8E5-D630-9377F9E331DE}"/>
              </a:ext>
            </a:extLst>
          </p:cNvPr>
          <p:cNvPicPr>
            <a:picLocks noChangeAspect="1"/>
          </p:cNvPicPr>
          <p:nvPr/>
        </p:nvPicPr>
        <p:blipFill>
          <a:blip r:embed="rId3"/>
          <a:srcRect t="3211" r="-3" b="21582"/>
          <a:stretch>
            <a:fillRect/>
          </a:stretch>
        </p:blipFill>
        <p:spPr>
          <a:xfrm>
            <a:off x="5747424" y="10"/>
            <a:ext cx="6444576" cy="3428990"/>
          </a:xfrm>
          <a:prstGeom prst="rect">
            <a:avLst/>
          </a:prstGeom>
        </p:spPr>
      </p:pic>
      <p:pic>
        <p:nvPicPr>
          <p:cNvPr id="19" name="Picture 18">
            <a:extLst>
              <a:ext uri="{FF2B5EF4-FFF2-40B4-BE49-F238E27FC236}">
                <a16:creationId xmlns:a16="http://schemas.microsoft.com/office/drawing/2014/main" id="{96F0E3B6-CAD6-34F4-0002-3651273057AE}"/>
              </a:ext>
            </a:extLst>
          </p:cNvPr>
          <p:cNvPicPr>
            <a:picLocks noChangeAspect="1"/>
          </p:cNvPicPr>
          <p:nvPr/>
        </p:nvPicPr>
        <p:blipFill>
          <a:blip r:embed="rId4"/>
          <a:srcRect r="6086"/>
          <a:stretch>
            <a:fillRect/>
          </a:stretch>
        </p:blipFill>
        <p:spPr>
          <a:xfrm>
            <a:off x="5748000" y="3427200"/>
            <a:ext cx="6444000" cy="3430800"/>
          </a:xfrm>
          <a:prstGeom prst="rect">
            <a:avLst/>
          </a:prstGeom>
        </p:spPr>
      </p:pic>
      <p:sp>
        <p:nvSpPr>
          <p:cNvPr id="7" name="TextBox 6">
            <a:extLst>
              <a:ext uri="{FF2B5EF4-FFF2-40B4-BE49-F238E27FC236}">
                <a16:creationId xmlns:a16="http://schemas.microsoft.com/office/drawing/2014/main" id="{A8759D45-1A84-A0B7-592F-7F6A62092C54}"/>
              </a:ext>
            </a:extLst>
          </p:cNvPr>
          <p:cNvSpPr txBox="1"/>
          <p:nvPr/>
        </p:nvSpPr>
        <p:spPr>
          <a:xfrm>
            <a:off x="566058" y="4233412"/>
            <a:ext cx="1997260" cy="369332"/>
          </a:xfrm>
          <a:prstGeom prst="rect">
            <a:avLst/>
          </a:prstGeom>
          <a:noFill/>
        </p:spPr>
        <p:txBody>
          <a:bodyPr wrap="square" rtlCol="0">
            <a:spAutoFit/>
          </a:bodyPr>
          <a:lstStyle/>
          <a:p>
            <a:r>
              <a:rPr lang="en-GB" dirty="0"/>
              <a:t>Introduction:</a:t>
            </a:r>
          </a:p>
        </p:txBody>
      </p:sp>
      <p:sp>
        <p:nvSpPr>
          <p:cNvPr id="5" name="TextBox 4">
            <a:extLst>
              <a:ext uri="{FF2B5EF4-FFF2-40B4-BE49-F238E27FC236}">
                <a16:creationId xmlns:a16="http://schemas.microsoft.com/office/drawing/2014/main" id="{E552F0A1-5DD8-7C7E-5C5D-DA62FDAB0CC9}"/>
              </a:ext>
            </a:extLst>
          </p:cNvPr>
          <p:cNvSpPr txBox="1"/>
          <p:nvPr/>
        </p:nvSpPr>
        <p:spPr>
          <a:xfrm>
            <a:off x="3048000" y="3109845"/>
            <a:ext cx="6096000" cy="646331"/>
          </a:xfrm>
          <a:prstGeom prst="rect">
            <a:avLst/>
          </a:prstGeom>
          <a:noFill/>
        </p:spPr>
        <p:txBody>
          <a:bodyPr wrap="square">
            <a:spAutoFit/>
          </a:bodyPr>
          <a:lstStyle/>
          <a:p>
            <a:r>
              <a:rPr lang="en-GB" dirty="0"/>
              <a:t>https://miro.medium.com/v2/da:true/resize:fit:1200/0*WhZdWDMA_KjkAgqC</a:t>
            </a:r>
          </a:p>
        </p:txBody>
      </p:sp>
    </p:spTree>
    <p:extLst>
      <p:ext uri="{BB962C8B-B14F-4D97-AF65-F5344CB8AC3E}">
        <p14:creationId xmlns:p14="http://schemas.microsoft.com/office/powerpoint/2010/main" val="18997355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EEF27-D073-E4CD-39C9-F33078238AAB}"/>
              </a:ext>
            </a:extLst>
          </p:cNvPr>
          <p:cNvSpPr>
            <a:spLocks noGrp="1"/>
          </p:cNvSpPr>
          <p:nvPr>
            <p:ph type="title"/>
          </p:nvPr>
        </p:nvSpPr>
        <p:spPr>
          <a:xfrm>
            <a:off x="540000" y="540000"/>
            <a:ext cx="11101135" cy="1345950"/>
          </a:xfrm>
        </p:spPr>
        <p:txBody>
          <a:bodyPr>
            <a:normAutofit fontScale="90000"/>
          </a:bodyPr>
          <a:lstStyle/>
          <a:p>
            <a:r>
              <a:rPr lang="en-GB" dirty="0"/>
              <a:t>Psychologist in health and social care </a:t>
            </a:r>
          </a:p>
        </p:txBody>
      </p:sp>
      <p:sp>
        <p:nvSpPr>
          <p:cNvPr id="3" name="Content Placeholder 2">
            <a:extLst>
              <a:ext uri="{FF2B5EF4-FFF2-40B4-BE49-F238E27FC236}">
                <a16:creationId xmlns:a16="http://schemas.microsoft.com/office/drawing/2014/main" id="{723C212E-F510-6356-4C3F-5C9A2BCEFF6A}"/>
              </a:ext>
            </a:extLst>
          </p:cNvPr>
          <p:cNvSpPr>
            <a:spLocks noGrp="1"/>
          </p:cNvSpPr>
          <p:nvPr>
            <p:ph idx="1"/>
          </p:nvPr>
        </p:nvSpPr>
        <p:spPr>
          <a:xfrm>
            <a:off x="540000" y="1885951"/>
            <a:ext cx="11101136" cy="4422774"/>
          </a:xfrm>
        </p:spPr>
        <p:txBody>
          <a:bodyPr>
            <a:normAutofit/>
          </a:bodyPr>
          <a:lstStyle/>
          <a:p>
            <a:r>
              <a:rPr lang="en-GB" sz="4000" dirty="0" err="1"/>
              <a:t>Lectuerer</a:t>
            </a:r>
            <a:r>
              <a:rPr lang="en-GB" sz="4000" dirty="0"/>
              <a:t> – Helen Parson</a:t>
            </a:r>
          </a:p>
          <a:p>
            <a:r>
              <a:rPr lang="en-GB" sz="4000" dirty="0"/>
              <a:t>Module code – LCG4010</a:t>
            </a:r>
          </a:p>
          <a:p>
            <a:r>
              <a:rPr lang="en-GB" sz="4000" dirty="0"/>
              <a:t>Adama Bangura </a:t>
            </a:r>
          </a:p>
          <a:p>
            <a:r>
              <a:rPr lang="en-GB" sz="4000" dirty="0"/>
              <a:t>Student ID - 2508235</a:t>
            </a:r>
          </a:p>
        </p:txBody>
      </p:sp>
    </p:spTree>
    <p:extLst>
      <p:ext uri="{BB962C8B-B14F-4D97-AF65-F5344CB8AC3E}">
        <p14:creationId xmlns:p14="http://schemas.microsoft.com/office/powerpoint/2010/main" val="29971269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7" name="Rectangle 36">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5" name="Rectangle 44">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3" name="Rectangle 42">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2DF6950-CCA1-964F-7020-4A9F107B4339}"/>
              </a:ext>
            </a:extLst>
          </p:cNvPr>
          <p:cNvSpPr>
            <a:spLocks noGrp="1"/>
          </p:cNvSpPr>
          <p:nvPr>
            <p:ph type="title"/>
          </p:nvPr>
        </p:nvSpPr>
        <p:spPr>
          <a:xfrm>
            <a:off x="550863" y="540001"/>
            <a:ext cx="11075080" cy="1809500"/>
          </a:xfrm>
        </p:spPr>
        <p:txBody>
          <a:bodyPr vert="horz" lIns="91440" tIns="45720" rIns="91440" bIns="45720" rtlCol="0" anchor="t">
            <a:normAutofit/>
          </a:bodyPr>
          <a:lstStyle/>
          <a:p>
            <a:r>
              <a:rPr lang="en-US"/>
              <a:t>Isaac’s Early Experiences</a:t>
            </a:r>
          </a:p>
        </p:txBody>
      </p:sp>
      <p:graphicFrame>
        <p:nvGraphicFramePr>
          <p:cNvPr id="30" name="TextBox 4">
            <a:extLst>
              <a:ext uri="{FF2B5EF4-FFF2-40B4-BE49-F238E27FC236}">
                <a16:creationId xmlns:a16="http://schemas.microsoft.com/office/drawing/2014/main" id="{E29160C4-977D-3092-59F1-816914602BDE}"/>
              </a:ext>
            </a:extLst>
          </p:cNvPr>
          <p:cNvGraphicFramePr/>
          <p:nvPr>
            <p:extLst>
              <p:ext uri="{D42A27DB-BD31-4B8C-83A1-F6EECF244321}">
                <p14:modId xmlns:p14="http://schemas.microsoft.com/office/powerpoint/2010/main" val="196905133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15530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74C79-293A-E90E-235E-EBB14BA19ED4}"/>
              </a:ext>
            </a:extLst>
          </p:cNvPr>
          <p:cNvSpPr>
            <a:spLocks noGrp="1"/>
          </p:cNvSpPr>
          <p:nvPr>
            <p:ph type="title"/>
          </p:nvPr>
        </p:nvSpPr>
        <p:spPr>
          <a:xfrm>
            <a:off x="540000" y="540000"/>
            <a:ext cx="11101135" cy="1809500"/>
          </a:xfrm>
        </p:spPr>
        <p:txBody>
          <a:bodyPr anchor="t">
            <a:normAutofit/>
          </a:bodyPr>
          <a:lstStyle/>
          <a:p>
            <a:r>
              <a:rPr lang="en-GB" dirty="0"/>
              <a:t>Bowlby’s Attachment Theory</a:t>
            </a:r>
          </a:p>
        </p:txBody>
      </p:sp>
      <p:graphicFrame>
        <p:nvGraphicFramePr>
          <p:cNvPr id="5" name="Content Placeholder 2">
            <a:extLst>
              <a:ext uri="{FF2B5EF4-FFF2-40B4-BE49-F238E27FC236}">
                <a16:creationId xmlns:a16="http://schemas.microsoft.com/office/drawing/2014/main" id="{1489A607-8622-7500-2CBD-35739EE6329D}"/>
              </a:ext>
            </a:extLst>
          </p:cNvPr>
          <p:cNvGraphicFramePr>
            <a:graphicFrameLocks noGrp="1"/>
          </p:cNvGraphicFramePr>
          <p:nvPr>
            <p:ph idx="1"/>
            <p:extLst>
              <p:ext uri="{D42A27DB-BD31-4B8C-83A1-F6EECF244321}">
                <p14:modId xmlns:p14="http://schemas.microsoft.com/office/powerpoint/2010/main" val="50941096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60846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35602-D756-E61C-36C0-052808F24B70}"/>
              </a:ext>
            </a:extLst>
          </p:cNvPr>
          <p:cNvSpPr>
            <a:spLocks noGrp="1"/>
          </p:cNvSpPr>
          <p:nvPr>
            <p:ph type="title"/>
          </p:nvPr>
        </p:nvSpPr>
        <p:spPr>
          <a:xfrm>
            <a:off x="540000" y="540000"/>
            <a:ext cx="11101135" cy="929036"/>
          </a:xfrm>
        </p:spPr>
        <p:txBody>
          <a:bodyPr>
            <a:normAutofit fontScale="90000"/>
          </a:bodyPr>
          <a:lstStyle/>
          <a:p>
            <a:r>
              <a:rPr lang="en-GB" dirty="0"/>
              <a:t>Nature and Nurture</a:t>
            </a:r>
          </a:p>
        </p:txBody>
      </p:sp>
      <p:sp>
        <p:nvSpPr>
          <p:cNvPr id="7" name="Content Placeholder 6">
            <a:extLst>
              <a:ext uri="{FF2B5EF4-FFF2-40B4-BE49-F238E27FC236}">
                <a16:creationId xmlns:a16="http://schemas.microsoft.com/office/drawing/2014/main" id="{DD04B3D1-BCB3-F15E-6747-D1E2019C0ED9}"/>
              </a:ext>
            </a:extLst>
          </p:cNvPr>
          <p:cNvSpPr>
            <a:spLocks noGrp="1"/>
          </p:cNvSpPr>
          <p:nvPr>
            <p:ph idx="1"/>
          </p:nvPr>
        </p:nvSpPr>
        <p:spPr>
          <a:xfrm>
            <a:off x="540000" y="1469037"/>
            <a:ext cx="11101136" cy="4839688"/>
          </a:xfrm>
        </p:spPr>
        <p:txBody>
          <a:bodyPr/>
          <a:lstStyle/>
          <a:p>
            <a:pPr marL="0" indent="0">
              <a:buNone/>
            </a:pPr>
            <a:r>
              <a:rPr lang="en-GB" b="1" dirty="0">
                <a:solidFill>
                  <a:schemeClr val="accent1">
                    <a:lumMod val="20000"/>
                    <a:lumOff val="80000"/>
                  </a:schemeClr>
                </a:solidFill>
              </a:rPr>
              <a:t>The theory of nature and nurture both can have severe psychological impacts within a child’s development.</a:t>
            </a:r>
          </a:p>
          <a:p>
            <a:pPr marL="0" indent="0">
              <a:buNone/>
            </a:pPr>
            <a:endParaRPr lang="en-GB" b="1" dirty="0">
              <a:solidFill>
                <a:schemeClr val="accent1">
                  <a:lumMod val="20000"/>
                  <a:lumOff val="80000"/>
                </a:schemeClr>
              </a:solidFill>
            </a:endParaRPr>
          </a:p>
          <a:p>
            <a:pPr marL="0" indent="0">
              <a:buNone/>
            </a:pPr>
            <a:r>
              <a:rPr lang="en-GB" b="1" dirty="0">
                <a:solidFill>
                  <a:schemeClr val="accent1">
                    <a:lumMod val="20000"/>
                    <a:lumOff val="80000"/>
                  </a:schemeClr>
                </a:solidFill>
              </a:rPr>
              <a:t>With nature they link with the biological factors that impact a child’s life, and in Isaac’s case it can result in him being/becoming more sensitive to situations than other children his age. </a:t>
            </a:r>
          </a:p>
          <a:p>
            <a:pPr marL="0" indent="0">
              <a:buNone/>
            </a:pPr>
            <a:endParaRPr lang="en-GB" b="1" dirty="0">
              <a:solidFill>
                <a:schemeClr val="accent1">
                  <a:lumMod val="20000"/>
                  <a:lumOff val="80000"/>
                </a:schemeClr>
              </a:solidFill>
            </a:endParaRPr>
          </a:p>
          <a:p>
            <a:pPr marL="0" indent="0">
              <a:buNone/>
            </a:pPr>
            <a:r>
              <a:rPr lang="en-GB" b="1" dirty="0">
                <a:solidFill>
                  <a:schemeClr val="accent1">
                    <a:lumMod val="20000"/>
                    <a:lumOff val="80000"/>
                  </a:schemeClr>
                </a:solidFill>
              </a:rPr>
              <a:t>Nurture is slightly different where it is to do with environmental factors for example, parenting style, social relationships and education which are all to do with environmental surroundings. In Isaac’s case actors such as, relocating maternal depression and limited social support which all have an impact on his progression in development as a child. </a:t>
            </a:r>
          </a:p>
          <a:p>
            <a:pPr marL="0" indent="0">
              <a:buNone/>
            </a:pPr>
            <a:r>
              <a:rPr lang="en-GB" dirty="0"/>
              <a:t> </a:t>
            </a:r>
          </a:p>
        </p:txBody>
      </p:sp>
    </p:spTree>
    <p:extLst>
      <p:ext uri="{BB962C8B-B14F-4D97-AF65-F5344CB8AC3E}">
        <p14:creationId xmlns:p14="http://schemas.microsoft.com/office/powerpoint/2010/main" val="94551592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7" name="Rectangle 26">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62A893D-4CE2-4029-1720-E9A53B6E7855}"/>
              </a:ext>
            </a:extLst>
          </p:cNvPr>
          <p:cNvSpPr>
            <a:spLocks noGrp="1"/>
          </p:cNvSpPr>
          <p:nvPr>
            <p:ph type="title"/>
          </p:nvPr>
        </p:nvSpPr>
        <p:spPr>
          <a:xfrm>
            <a:off x="540000" y="540000"/>
            <a:ext cx="4500561" cy="5759450"/>
          </a:xfrm>
        </p:spPr>
        <p:txBody>
          <a:bodyPr anchor="t">
            <a:normAutofit/>
          </a:bodyPr>
          <a:lstStyle/>
          <a:p>
            <a:r>
              <a:rPr lang="en-GB" sz="6800"/>
              <a:t>Applying Attachment Theory to Isaac</a:t>
            </a:r>
          </a:p>
        </p:txBody>
      </p:sp>
      <p:graphicFrame>
        <p:nvGraphicFramePr>
          <p:cNvPr id="36" name="Content Placeholder 2">
            <a:extLst>
              <a:ext uri="{FF2B5EF4-FFF2-40B4-BE49-F238E27FC236}">
                <a16:creationId xmlns:a16="http://schemas.microsoft.com/office/drawing/2014/main" id="{93967861-EB28-8518-9D70-962FA0BD86DD}"/>
              </a:ext>
            </a:extLst>
          </p:cNvPr>
          <p:cNvGraphicFramePr>
            <a:graphicFrameLocks noGrp="1"/>
          </p:cNvGraphicFramePr>
          <p:nvPr>
            <p:ph idx="1"/>
            <p:extLst>
              <p:ext uri="{D42A27DB-BD31-4B8C-83A1-F6EECF244321}">
                <p14:modId xmlns:p14="http://schemas.microsoft.com/office/powerpoint/2010/main" val="223239765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90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0897-3551-C71C-2B3E-D23B3C48FF2D}"/>
              </a:ext>
            </a:extLst>
          </p:cNvPr>
          <p:cNvSpPr>
            <a:spLocks noGrp="1"/>
          </p:cNvSpPr>
          <p:nvPr>
            <p:ph type="title"/>
          </p:nvPr>
        </p:nvSpPr>
        <p:spPr>
          <a:xfrm>
            <a:off x="540000" y="540000"/>
            <a:ext cx="4500561" cy="5759450"/>
          </a:xfrm>
        </p:spPr>
        <p:txBody>
          <a:bodyPr anchor="t">
            <a:normAutofit/>
          </a:bodyPr>
          <a:lstStyle/>
          <a:p>
            <a:r>
              <a:rPr lang="en-GB" sz="8800" dirty="0"/>
              <a:t>Informed Support Plan</a:t>
            </a:r>
          </a:p>
        </p:txBody>
      </p:sp>
      <p:graphicFrame>
        <p:nvGraphicFramePr>
          <p:cNvPr id="21" name="Content Placeholder 2">
            <a:extLst>
              <a:ext uri="{FF2B5EF4-FFF2-40B4-BE49-F238E27FC236}">
                <a16:creationId xmlns:a16="http://schemas.microsoft.com/office/drawing/2014/main" id="{884EF2AF-E70D-5E84-068E-B25D83FC545F}"/>
              </a:ext>
            </a:extLst>
          </p:cNvPr>
          <p:cNvGraphicFramePr>
            <a:graphicFrameLocks noGrp="1"/>
          </p:cNvGraphicFramePr>
          <p:nvPr>
            <p:ph idx="1"/>
            <p:extLst>
              <p:ext uri="{D42A27DB-BD31-4B8C-83A1-F6EECF244321}">
                <p14:modId xmlns:p14="http://schemas.microsoft.com/office/powerpoint/2010/main" val="207391834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7981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132F0FB-3CCD-0D72-D118-A9A6B0A07336}"/>
              </a:ext>
            </a:extLst>
          </p:cNvPr>
          <p:cNvSpPr>
            <a:spLocks noGrp="1"/>
          </p:cNvSpPr>
          <p:nvPr>
            <p:ph type="title"/>
          </p:nvPr>
        </p:nvSpPr>
        <p:spPr>
          <a:xfrm>
            <a:off x="6714677" y="545126"/>
            <a:ext cx="4926460" cy="2186096"/>
          </a:xfrm>
        </p:spPr>
        <p:txBody>
          <a:bodyPr anchor="t">
            <a:normAutofit/>
          </a:bodyPr>
          <a:lstStyle/>
          <a:p>
            <a:r>
              <a:rPr lang="en-GB" dirty="0"/>
              <a:t>Multi‑Agency Plan</a:t>
            </a:r>
          </a:p>
        </p:txBody>
      </p:sp>
      <p:pic>
        <p:nvPicPr>
          <p:cNvPr id="7" name="Graphic 6" descr="Family">
            <a:extLst>
              <a:ext uri="{FF2B5EF4-FFF2-40B4-BE49-F238E27FC236}">
                <a16:creationId xmlns:a16="http://schemas.microsoft.com/office/drawing/2014/main" id="{79A9A618-6D3D-B10D-FF20-854C37BFE9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0494" y="540000"/>
            <a:ext cx="5768725" cy="5768725"/>
          </a:xfrm>
          <a:prstGeom prst="rect">
            <a:avLst/>
          </a:prstGeom>
        </p:spPr>
      </p:pic>
      <p:sp>
        <p:nvSpPr>
          <p:cNvPr id="3" name="Content Placeholder 2">
            <a:extLst>
              <a:ext uri="{FF2B5EF4-FFF2-40B4-BE49-F238E27FC236}">
                <a16:creationId xmlns:a16="http://schemas.microsoft.com/office/drawing/2014/main" id="{4AA905CD-7554-7E78-EED5-036ECF2BD928}"/>
              </a:ext>
            </a:extLst>
          </p:cNvPr>
          <p:cNvSpPr>
            <a:spLocks noGrp="1"/>
          </p:cNvSpPr>
          <p:nvPr>
            <p:ph idx="1"/>
          </p:nvPr>
        </p:nvSpPr>
        <p:spPr>
          <a:xfrm>
            <a:off x="6072945" y="2731222"/>
            <a:ext cx="5619434" cy="4005717"/>
          </a:xfrm>
        </p:spPr>
        <p:txBody>
          <a:bodyPr anchor="t">
            <a:normAutofit/>
          </a:bodyPr>
          <a:lstStyle/>
          <a:p>
            <a:pPr marL="0" indent="0">
              <a:buNone/>
            </a:pPr>
            <a:r>
              <a:rPr lang="en-GB" b="1" dirty="0"/>
              <a:t>Multi‑Agency Involvement</a:t>
            </a:r>
            <a:endParaRPr lang="en-GB" dirty="0"/>
          </a:p>
          <a:p>
            <a:r>
              <a:rPr lang="en-GB" dirty="0"/>
              <a:t>Children’s Centre key worker</a:t>
            </a:r>
          </a:p>
          <a:p>
            <a:r>
              <a:rPr lang="en-GB" dirty="0"/>
              <a:t>Health visitor</a:t>
            </a:r>
          </a:p>
          <a:p>
            <a:r>
              <a:rPr lang="en-GB" dirty="0"/>
              <a:t>Speech &amp; Language Therapist</a:t>
            </a:r>
          </a:p>
          <a:p>
            <a:r>
              <a:rPr lang="en-GB" dirty="0"/>
              <a:t>GP / Perinatal mental health support</a:t>
            </a:r>
          </a:p>
          <a:p>
            <a:r>
              <a:rPr lang="en-GB" dirty="0"/>
              <a:t>Family support services</a:t>
            </a:r>
          </a:p>
          <a:p>
            <a:r>
              <a:rPr lang="en-GB" dirty="0"/>
              <a:t>Regular review meetings</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AB8CE820-D5BF-6BCF-1915-E76F72507437}"/>
                  </a:ext>
                </a:extLst>
              </p:cNvPr>
              <p:cNvGraphicFramePr>
                <a:graphicFrameLocks noChangeAspect="1"/>
              </p:cNvGraphicFramePr>
              <p:nvPr>
                <p:extLst>
                  <p:ext uri="{D42A27DB-BD31-4B8C-83A1-F6EECF244321}">
                    <p14:modId xmlns:p14="http://schemas.microsoft.com/office/powerpoint/2010/main" val="3678672837"/>
                  </p:ext>
                </p:extLst>
              </p:nvPr>
            </p:nvGraphicFramePr>
            <p:xfrm>
              <a:off x="1090863" y="3613269"/>
              <a:ext cx="3048000" cy="1714500"/>
            </p:xfrm>
            <a:graphic>
              <a:graphicData uri="http://schemas.microsoft.com/office/powerpoint/2016/slidezoom">
                <pslz:sldZm>
                  <pslz:sldZmObj sldId="260" cId="3270906216">
                    <pslz:zmPr id="{7D0040AA-AD38-49BC-AF70-3E2BC8124232}"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AB8CE820-D5BF-6BCF-1915-E76F72507437}"/>
                  </a:ext>
                </a:extLst>
              </p:cNvPr>
              <p:cNvPicPr>
                <a:picLocks noGrp="1" noRot="1" noChangeAspect="1" noMove="1" noResize="1" noEditPoints="1" noAdjustHandles="1" noChangeArrowheads="1" noChangeShapeType="1"/>
              </p:cNvPicPr>
              <p:nvPr/>
            </p:nvPicPr>
            <p:blipFill>
              <a:blip r:embed="rId4"/>
              <a:stretch>
                <a:fillRect/>
              </a:stretch>
            </p:blipFill>
            <p:spPr>
              <a:xfrm>
                <a:off x="1090863" y="3613269"/>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910157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B89655-06C8-41C2-A46A-0CA83F8B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47E4D5-C9B2-4EBE-B61C-8779B538C7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
            <a:ext cx="12192000" cy="6858003"/>
            <a:chOff x="0" y="-3"/>
            <a:chExt cx="12192000" cy="6858003"/>
          </a:xfrm>
        </p:grpSpPr>
        <p:sp useBgFill="1">
          <p:nvSpPr>
            <p:cNvPr id="11" name="Rectangle 10">
              <a:extLst>
                <a:ext uri="{FF2B5EF4-FFF2-40B4-BE49-F238E27FC236}">
                  <a16:creationId xmlns:a16="http://schemas.microsoft.com/office/drawing/2014/main" id="{8EE79C2C-6A8F-4C04-93F4-E70E4E6EB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1D2E85C-8A74-4D69-9CE3-A4F5585D7A7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72000" y="-3"/>
              <a:ext cx="11520000" cy="5760000"/>
              <a:chOff x="5981700" y="-1"/>
              <a:chExt cx="6042660" cy="3021330"/>
            </a:xfrm>
          </p:grpSpPr>
          <p:sp>
            <p:nvSpPr>
              <p:cNvPr id="19" name="Rectangle 18">
                <a:extLst>
                  <a:ext uri="{FF2B5EF4-FFF2-40B4-BE49-F238E27FC236}">
                    <a16:creationId xmlns:a16="http://schemas.microsoft.com/office/drawing/2014/main" id="{6784F86B-F98F-4225-9238-BB254A94FA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7130A1-17AF-49F5-AE3A-AEB12135E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37697CF-3192-412A-922F-144889C50F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9238514-DBDA-4E0D-901C-49A58D8E99F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06C7DBB-1DE7-41D3-AD80-308DC0149AC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1" y="2948940"/>
              <a:ext cx="7818118" cy="3909059"/>
              <a:chOff x="0" y="0"/>
              <a:chExt cx="2880000" cy="1440000"/>
            </a:xfrm>
          </p:grpSpPr>
          <p:sp>
            <p:nvSpPr>
              <p:cNvPr id="17" name="Rectangle 16">
                <a:extLst>
                  <a:ext uri="{FF2B5EF4-FFF2-40B4-BE49-F238E27FC236}">
                    <a16:creationId xmlns:a16="http://schemas.microsoft.com/office/drawing/2014/main" id="{56FF20D1-2FA9-49A6-BA1A-312C85C44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5C80E8-283A-445C-9242-3D816C339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4F8E2446-B198-461A-A993-2DAA018E7F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2B76E018-D3DB-4222-BFF9-ADBDC9A06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AC6CF01-12D0-553F-70BE-1C44353AB20B}"/>
              </a:ext>
            </a:extLst>
          </p:cNvPr>
          <p:cNvSpPr>
            <a:spLocks noGrp="1"/>
          </p:cNvSpPr>
          <p:nvPr>
            <p:ph type="title"/>
          </p:nvPr>
        </p:nvSpPr>
        <p:spPr>
          <a:xfrm>
            <a:off x="540000" y="540000"/>
            <a:ext cx="4500561" cy="5912725"/>
          </a:xfrm>
        </p:spPr>
        <p:txBody>
          <a:bodyPr anchor="t">
            <a:normAutofit/>
          </a:bodyPr>
          <a:lstStyle/>
          <a:p>
            <a:r>
              <a:rPr lang="en-GB" sz="6800" dirty="0"/>
              <a:t>References:</a:t>
            </a:r>
          </a:p>
        </p:txBody>
      </p:sp>
      <p:sp>
        <p:nvSpPr>
          <p:cNvPr id="3" name="Content Placeholder 2">
            <a:extLst>
              <a:ext uri="{FF2B5EF4-FFF2-40B4-BE49-F238E27FC236}">
                <a16:creationId xmlns:a16="http://schemas.microsoft.com/office/drawing/2014/main" id="{7B11B62E-6630-58AD-1674-0DE888237A9A}"/>
              </a:ext>
            </a:extLst>
          </p:cNvPr>
          <p:cNvSpPr>
            <a:spLocks noGrp="1"/>
          </p:cNvSpPr>
          <p:nvPr>
            <p:ph idx="1"/>
          </p:nvPr>
        </p:nvSpPr>
        <p:spPr>
          <a:xfrm>
            <a:off x="5232400" y="545125"/>
            <a:ext cx="6408738" cy="5755222"/>
          </a:xfrm>
        </p:spPr>
        <p:txBody>
          <a:bodyPr anchor="t">
            <a:normAutofit fontScale="85000" lnSpcReduction="10000"/>
          </a:bodyPr>
          <a:lstStyle/>
          <a:p>
            <a:r>
              <a:rPr lang="en-GB" dirty="0"/>
              <a:t>Bowlby, J. (1969). </a:t>
            </a:r>
            <a:r>
              <a:rPr lang="en-GB" i="1" dirty="0"/>
              <a:t>Attachment and Loss: Vol. 1. Attachment</a:t>
            </a:r>
            <a:r>
              <a:rPr lang="en-GB" dirty="0"/>
              <a:t>. London: Hogarth Press.</a:t>
            </a:r>
          </a:p>
          <a:p>
            <a:r>
              <a:rPr lang="en-GB" dirty="0"/>
              <a:t>Bowlby, J. (1988). </a:t>
            </a:r>
            <a:r>
              <a:rPr lang="en-GB" i="1" dirty="0"/>
              <a:t>A Secure Base: Parent–Child Attachment and Healthy Human Development</a:t>
            </a:r>
            <a:r>
              <a:rPr lang="en-GB" dirty="0"/>
              <a:t>. London: Routledge.</a:t>
            </a:r>
          </a:p>
          <a:p>
            <a:r>
              <a:rPr lang="en-GB" dirty="0"/>
              <a:t>NICE (2020). </a:t>
            </a:r>
            <a:r>
              <a:rPr lang="en-GB" i="1" dirty="0"/>
              <a:t>Depression in adults: treatment and management</a:t>
            </a:r>
            <a:r>
              <a:rPr lang="en-GB" dirty="0"/>
              <a:t>.</a:t>
            </a:r>
          </a:p>
          <a:p>
            <a:r>
              <a:rPr lang="en-GB" dirty="0"/>
              <a:t>Department for Education (2017). </a:t>
            </a:r>
            <a:r>
              <a:rPr lang="en-GB" i="1" dirty="0"/>
              <a:t>Statutory Framework for the Early Years Foundation Stage</a:t>
            </a:r>
            <a:r>
              <a:rPr lang="en-GB" dirty="0"/>
              <a:t>.</a:t>
            </a:r>
          </a:p>
          <a:p>
            <a:r>
              <a:rPr lang="en-GB" dirty="0"/>
              <a:t>Zeanah, C. (2018). </a:t>
            </a:r>
            <a:r>
              <a:rPr lang="en-GB" i="1" dirty="0"/>
              <a:t>Handbook of Infant Mental Health</a:t>
            </a:r>
            <a:r>
              <a:rPr lang="en-GB" dirty="0"/>
              <a:t>.</a:t>
            </a:r>
          </a:p>
          <a:p>
            <a:r>
              <a:rPr lang="en-GB" dirty="0"/>
              <a:t>Howe, D. (2011). </a:t>
            </a:r>
            <a:r>
              <a:rPr lang="en-GB" i="1" dirty="0"/>
              <a:t>Attachment Across the </a:t>
            </a:r>
            <a:r>
              <a:rPr lang="en-GB" i="1" dirty="0" err="1"/>
              <a:t>Lifecourse</a:t>
            </a:r>
            <a:r>
              <a:rPr lang="en-GB" i="1" dirty="0"/>
              <a:t>: A Brief Introduction</a:t>
            </a:r>
            <a:r>
              <a:rPr lang="en-GB" dirty="0"/>
              <a:t>. London: Palgrave Macmillan. </a:t>
            </a:r>
            <a:r>
              <a:rPr lang="en-GB" i="1" dirty="0"/>
              <a:t>(Clear explanation of how early attachment experiences shape later development.)</a:t>
            </a:r>
            <a:endParaRPr lang="en-GB" dirty="0"/>
          </a:p>
          <a:p>
            <a:r>
              <a:rPr lang="en-GB" dirty="0"/>
              <a:t>Schore, A. N. (2001). “Effects of a secure attachment relationship on right brain development, affect regulation, and infant mental health.” </a:t>
            </a:r>
            <a:r>
              <a:rPr lang="en-GB" i="1" dirty="0"/>
              <a:t>Infant Mental Health Journal</a:t>
            </a:r>
            <a:r>
              <a:rPr lang="en-GB" dirty="0"/>
              <a:t>, 22(1–2), 7–66. </a:t>
            </a:r>
            <a:r>
              <a:rPr lang="en-GB" i="1" dirty="0"/>
              <a:t>(Links attachment, brain development, and emotional regulation—useful for explaining Isaac’s behaviour.)</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464012578"/>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7968</TotalTime>
  <Words>669</Words>
  <Application>Microsoft Office PowerPoint</Application>
  <PresentationFormat>Widescreen</PresentationFormat>
  <Paragraphs>67</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Avenir Next LT Pro</vt:lpstr>
      <vt:lpstr>Bell MT</vt:lpstr>
      <vt:lpstr>GlowVTI</vt:lpstr>
      <vt:lpstr>Isaac’s Experience due to relocation</vt:lpstr>
      <vt:lpstr>Psychologist in health and social care </vt:lpstr>
      <vt:lpstr>Isaac’s Early Experiences</vt:lpstr>
      <vt:lpstr>Bowlby’s Attachment Theory</vt:lpstr>
      <vt:lpstr>Nature and Nurture</vt:lpstr>
      <vt:lpstr>Applying Attachment Theory to Isaac</vt:lpstr>
      <vt:lpstr>Informed Support Plan</vt:lpstr>
      <vt:lpstr>Multi‑Agency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Adama Bangura (2508235)</dc:creator>
  <cp:lastModifiedBy>Adama Bangura (2508235)</cp:lastModifiedBy>
  <cp:revision>1</cp:revision>
  <dcterms:created xsi:type="dcterms:W3CDTF">2026-06-08T18:55:41Z</dcterms:created>
  <dcterms:modified xsi:type="dcterms:W3CDTF">2026-06-21T19:58:04Z</dcterms:modified>
</cp:coreProperties>
</file>