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1397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541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126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869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86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053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259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379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841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101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6659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875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8672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065413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2396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2161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952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8019752-9E4C-40D2-A07D-997C089ED94D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3119AFF-9C74-47FA-8047-DBCB69B37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2698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748" y="162467"/>
            <a:ext cx="5947247" cy="859025"/>
          </a:xfrm>
        </p:spPr>
        <p:txBody>
          <a:bodyPr/>
          <a:lstStyle/>
          <a:p>
            <a:r>
              <a:rPr lang="en-GB" dirty="0" smtClean="0">
                <a:solidFill>
                  <a:srgbClr val="C00000"/>
                </a:solidFill>
                <a:latin typeface="Arial Rounded MT Bold" panose="020F0704030504030204" pitchFamily="34" charset="0"/>
              </a:rPr>
              <a:t>Whole Heartedness</a:t>
            </a:r>
            <a:endParaRPr lang="en-GB" dirty="0">
              <a:solidFill>
                <a:srgbClr val="C0000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4192" y="1021492"/>
            <a:ext cx="4311238" cy="4247244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283" y="1690688"/>
            <a:ext cx="2102132" cy="193396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632" y="4145048"/>
            <a:ext cx="2143125" cy="21431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0849" y="754235"/>
            <a:ext cx="1316797" cy="187290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838658" y="5635318"/>
            <a:ext cx="342230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chemeClr val="accent2">
                    <a:lumMod val="50000"/>
                  </a:schemeClr>
                </a:solidFill>
                <a:latin typeface="Arial Rounded MT Bold" panose="020F0704030504030204" pitchFamily="34" charset="0"/>
              </a:rPr>
              <a:t>Vulnerability</a:t>
            </a:r>
          </a:p>
          <a:p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785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449" y="735784"/>
            <a:ext cx="3295329" cy="2196886"/>
          </a:xfrm>
        </p:spPr>
      </p:pic>
      <p:sp>
        <p:nvSpPr>
          <p:cNvPr id="5" name="TextBox 4"/>
          <p:cNvSpPr txBox="1"/>
          <p:nvPr/>
        </p:nvSpPr>
        <p:spPr>
          <a:xfrm>
            <a:off x="1037969" y="378941"/>
            <a:ext cx="2207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Let yourself be seen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1323" y="996778"/>
            <a:ext cx="3309025" cy="19358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334897" y="675503"/>
            <a:ext cx="2199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Love …..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449" y="3582816"/>
            <a:ext cx="4045926" cy="257084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169" y="3426941"/>
            <a:ext cx="4730350" cy="2660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452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56</TotalTime>
  <Words>9</Words>
  <Application>Microsoft Office PowerPoint</Application>
  <PresentationFormat>Widescreen</PresentationFormat>
  <Paragraphs>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Rounded MT Bold</vt:lpstr>
      <vt:lpstr>Century Gothic</vt:lpstr>
      <vt:lpstr>Wingdings 3</vt:lpstr>
      <vt:lpstr>Slice</vt:lpstr>
      <vt:lpstr>Whole Heartedness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Whole Heartedness</dc:title>
  <dc:creator>Catherine Hancox</dc:creator>
  <cp:lastModifiedBy>Catherine Hancox</cp:lastModifiedBy>
  <cp:revision>1</cp:revision>
  <dcterms:created xsi:type="dcterms:W3CDTF">2016-10-07T09:29:53Z</dcterms:created>
  <dcterms:modified xsi:type="dcterms:W3CDTF">2016-10-07T10:26:02Z</dcterms:modified>
</cp:coreProperties>
</file>