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7"/>
  </p:notesMasterIdLst>
  <p:sldIdLst>
    <p:sldId id="256" r:id="rId2"/>
    <p:sldId id="257" r:id="rId3"/>
    <p:sldId id="258" r:id="rId4"/>
    <p:sldId id="260" r:id="rId5"/>
    <p:sldId id="259" r:id="rId6"/>
    <p:sldId id="261" r:id="rId7"/>
    <p:sldId id="262" r:id="rId8"/>
    <p:sldId id="263" r:id="rId9"/>
    <p:sldId id="266" r:id="rId10"/>
    <p:sldId id="264" r:id="rId11"/>
    <p:sldId id="267" r:id="rId12"/>
    <p:sldId id="268" r:id="rId13"/>
    <p:sldId id="269" r:id="rId14"/>
    <p:sldId id="321" r:id="rId15"/>
    <p:sldId id="32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38E9EE-C934-4A72-AB55-F90A90166F4B}" v="8" dt="2023-03-02T12:42:34.7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116" d="100"/>
          <a:sy n="116" d="100"/>
        </p:scale>
        <p:origin x="102"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6F38E9EE-C934-4A72-AB55-F90A90166F4B}"/>
    <pc:docChg chg="custSel addSld delSld modSld">
      <pc:chgData name="Zita Draper" userId="b063123c-f51f-481b-b99c-f574606c9ace" providerId="ADAL" clId="{6F38E9EE-C934-4A72-AB55-F90A90166F4B}" dt="2023-03-02T12:46:20.355" v="975" actId="2696"/>
      <pc:docMkLst>
        <pc:docMk/>
      </pc:docMkLst>
      <pc:sldChg chg="addSp delSp modSp mod setBg">
        <pc:chgData name="Zita Draper" userId="b063123c-f51f-481b-b99c-f574606c9ace" providerId="ADAL" clId="{6F38E9EE-C934-4A72-AB55-F90A90166F4B}" dt="2023-03-01T14:23:59.062" v="537" actId="26606"/>
        <pc:sldMkLst>
          <pc:docMk/>
          <pc:sldMk cId="438025125" sldId="264"/>
        </pc:sldMkLst>
        <pc:spChg chg="mod">
          <ac:chgData name="Zita Draper" userId="b063123c-f51f-481b-b99c-f574606c9ace" providerId="ADAL" clId="{6F38E9EE-C934-4A72-AB55-F90A90166F4B}" dt="2023-03-01T14:23:59.062" v="537" actId="26606"/>
          <ac:spMkLst>
            <pc:docMk/>
            <pc:sldMk cId="438025125" sldId="264"/>
            <ac:spMk id="2" creationId="{A8D9E38C-8821-3A4B-029A-56A05D02822A}"/>
          </ac:spMkLst>
        </pc:spChg>
        <pc:spChg chg="del mod">
          <ac:chgData name="Zita Draper" userId="b063123c-f51f-481b-b99c-f574606c9ace" providerId="ADAL" clId="{6F38E9EE-C934-4A72-AB55-F90A90166F4B}" dt="2023-03-01T14:23:59.062" v="537" actId="26606"/>
          <ac:spMkLst>
            <pc:docMk/>
            <pc:sldMk cId="438025125" sldId="264"/>
            <ac:spMk id="3" creationId="{0AF9EC8D-EE89-3F96-0C25-D91755DDC980}"/>
          </ac:spMkLst>
        </pc:spChg>
        <pc:spChg chg="add">
          <ac:chgData name="Zita Draper" userId="b063123c-f51f-481b-b99c-f574606c9ace" providerId="ADAL" clId="{6F38E9EE-C934-4A72-AB55-F90A90166F4B}" dt="2023-03-01T14:23:59.062" v="537" actId="26606"/>
          <ac:spMkLst>
            <pc:docMk/>
            <pc:sldMk cId="438025125" sldId="264"/>
            <ac:spMk id="9" creationId="{F14D45BF-E397-40C0-AFE3-A4149E60E152}"/>
          </ac:spMkLst>
        </pc:spChg>
        <pc:spChg chg="add">
          <ac:chgData name="Zita Draper" userId="b063123c-f51f-481b-b99c-f574606c9ace" providerId="ADAL" clId="{6F38E9EE-C934-4A72-AB55-F90A90166F4B}" dt="2023-03-01T14:23:59.062" v="537" actId="26606"/>
          <ac:spMkLst>
            <pc:docMk/>
            <pc:sldMk cId="438025125" sldId="264"/>
            <ac:spMk id="44" creationId="{EA51299F-406B-4318-AEA1-08F10590EFD3}"/>
          </ac:spMkLst>
        </pc:spChg>
        <pc:grpChg chg="add">
          <ac:chgData name="Zita Draper" userId="b063123c-f51f-481b-b99c-f574606c9ace" providerId="ADAL" clId="{6F38E9EE-C934-4A72-AB55-F90A90166F4B}" dt="2023-03-01T14:23:59.062" v="537" actId="26606"/>
          <ac:grpSpMkLst>
            <pc:docMk/>
            <pc:sldMk cId="438025125" sldId="264"/>
            <ac:grpSpMk id="11" creationId="{4473D18E-8239-4237-AAE3-669A5DC9E81C}"/>
          </ac:grpSpMkLst>
        </pc:grpChg>
        <pc:graphicFrameChg chg="add">
          <ac:chgData name="Zita Draper" userId="b063123c-f51f-481b-b99c-f574606c9ace" providerId="ADAL" clId="{6F38E9EE-C934-4A72-AB55-F90A90166F4B}" dt="2023-03-01T14:23:59.062" v="537" actId="26606"/>
          <ac:graphicFrameMkLst>
            <pc:docMk/>
            <pc:sldMk cId="438025125" sldId="264"/>
            <ac:graphicFrameMk id="5" creationId="{27C898BD-CA67-F10C-F386-805C6C8B95E6}"/>
          </ac:graphicFrameMkLst>
        </pc:graphicFrameChg>
      </pc:sldChg>
      <pc:sldChg chg="addSp delSp modSp mod setBg">
        <pc:chgData name="Zita Draper" userId="b063123c-f51f-481b-b99c-f574606c9ace" providerId="ADAL" clId="{6F38E9EE-C934-4A72-AB55-F90A90166F4B}" dt="2023-03-01T14:24:11.558" v="539" actId="122"/>
        <pc:sldMkLst>
          <pc:docMk/>
          <pc:sldMk cId="824245031" sldId="267"/>
        </pc:sldMkLst>
        <pc:spChg chg="mod">
          <ac:chgData name="Zita Draper" userId="b063123c-f51f-481b-b99c-f574606c9ace" providerId="ADAL" clId="{6F38E9EE-C934-4A72-AB55-F90A90166F4B}" dt="2023-03-01T14:24:11.558" v="539" actId="122"/>
          <ac:spMkLst>
            <pc:docMk/>
            <pc:sldMk cId="824245031" sldId="267"/>
            <ac:spMk id="2" creationId="{0BA13B7E-1524-150F-8313-4AAE9639BD35}"/>
          </ac:spMkLst>
        </pc:spChg>
        <pc:spChg chg="del mod">
          <ac:chgData name="Zita Draper" userId="b063123c-f51f-481b-b99c-f574606c9ace" providerId="ADAL" clId="{6F38E9EE-C934-4A72-AB55-F90A90166F4B}" dt="2023-03-01T14:24:06.518" v="538" actId="26606"/>
          <ac:spMkLst>
            <pc:docMk/>
            <pc:sldMk cId="824245031" sldId="267"/>
            <ac:spMk id="3" creationId="{627507D4-030D-8072-E44D-8BF6D84562A7}"/>
          </ac:spMkLst>
        </pc:spChg>
        <pc:spChg chg="add">
          <ac:chgData name="Zita Draper" userId="b063123c-f51f-481b-b99c-f574606c9ace" providerId="ADAL" clId="{6F38E9EE-C934-4A72-AB55-F90A90166F4B}" dt="2023-03-01T14:24:06.518" v="538" actId="26606"/>
          <ac:spMkLst>
            <pc:docMk/>
            <pc:sldMk cId="824245031" sldId="267"/>
            <ac:spMk id="9" creationId="{F14D45BF-E397-40C0-AFE3-A4149E60E152}"/>
          </ac:spMkLst>
        </pc:spChg>
        <pc:spChg chg="add">
          <ac:chgData name="Zita Draper" userId="b063123c-f51f-481b-b99c-f574606c9ace" providerId="ADAL" clId="{6F38E9EE-C934-4A72-AB55-F90A90166F4B}" dt="2023-03-01T14:24:06.518" v="538" actId="26606"/>
          <ac:spMkLst>
            <pc:docMk/>
            <pc:sldMk cId="824245031" sldId="267"/>
            <ac:spMk id="44" creationId="{EA51299F-406B-4318-AEA1-08F10590EFD3}"/>
          </ac:spMkLst>
        </pc:spChg>
        <pc:grpChg chg="add">
          <ac:chgData name="Zita Draper" userId="b063123c-f51f-481b-b99c-f574606c9ace" providerId="ADAL" clId="{6F38E9EE-C934-4A72-AB55-F90A90166F4B}" dt="2023-03-01T14:24:06.518" v="538" actId="26606"/>
          <ac:grpSpMkLst>
            <pc:docMk/>
            <pc:sldMk cId="824245031" sldId="267"/>
            <ac:grpSpMk id="11" creationId="{4473D18E-8239-4237-AAE3-669A5DC9E81C}"/>
          </ac:grpSpMkLst>
        </pc:grpChg>
        <pc:graphicFrameChg chg="add">
          <ac:chgData name="Zita Draper" userId="b063123c-f51f-481b-b99c-f574606c9ace" providerId="ADAL" clId="{6F38E9EE-C934-4A72-AB55-F90A90166F4B}" dt="2023-03-01T14:24:06.518" v="538" actId="26606"/>
          <ac:graphicFrameMkLst>
            <pc:docMk/>
            <pc:sldMk cId="824245031" sldId="267"/>
            <ac:graphicFrameMk id="5" creationId="{BF5A8EA8-FC37-4F29-F9B7-8647DF08D088}"/>
          </ac:graphicFrameMkLst>
        </pc:graphicFrameChg>
      </pc:sldChg>
      <pc:sldChg chg="addSp delSp modSp mod setBg">
        <pc:chgData name="Zita Draper" userId="b063123c-f51f-481b-b99c-f574606c9ace" providerId="ADAL" clId="{6F38E9EE-C934-4A72-AB55-F90A90166F4B}" dt="2023-03-01T14:27:22.641" v="718" actId="14100"/>
        <pc:sldMkLst>
          <pc:docMk/>
          <pc:sldMk cId="4211626556" sldId="268"/>
        </pc:sldMkLst>
        <pc:spChg chg="mod">
          <ac:chgData name="Zita Draper" userId="b063123c-f51f-481b-b99c-f574606c9ace" providerId="ADAL" clId="{6F38E9EE-C934-4A72-AB55-F90A90166F4B}" dt="2023-03-01T14:27:22.641" v="718" actId="14100"/>
          <ac:spMkLst>
            <pc:docMk/>
            <pc:sldMk cId="4211626556" sldId="268"/>
            <ac:spMk id="2" creationId="{C32A4895-2796-5FE0-72F9-1A233E64E689}"/>
          </ac:spMkLst>
        </pc:spChg>
        <pc:spChg chg="del mod">
          <ac:chgData name="Zita Draper" userId="b063123c-f51f-481b-b99c-f574606c9ace" providerId="ADAL" clId="{6F38E9EE-C934-4A72-AB55-F90A90166F4B}" dt="2023-03-01T14:27:15.299" v="714" actId="26606"/>
          <ac:spMkLst>
            <pc:docMk/>
            <pc:sldMk cId="4211626556" sldId="268"/>
            <ac:spMk id="3" creationId="{2BC8A510-4BEC-8982-27A8-28BF37F99751}"/>
          </ac:spMkLst>
        </pc:spChg>
        <pc:spChg chg="add">
          <ac:chgData name="Zita Draper" userId="b063123c-f51f-481b-b99c-f574606c9ace" providerId="ADAL" clId="{6F38E9EE-C934-4A72-AB55-F90A90166F4B}" dt="2023-03-01T14:27:15.299" v="714" actId="26606"/>
          <ac:spMkLst>
            <pc:docMk/>
            <pc:sldMk cId="4211626556" sldId="268"/>
            <ac:spMk id="9" creationId="{F14D45BF-E397-40C0-AFE3-A4149E60E152}"/>
          </ac:spMkLst>
        </pc:spChg>
        <pc:spChg chg="add">
          <ac:chgData name="Zita Draper" userId="b063123c-f51f-481b-b99c-f574606c9ace" providerId="ADAL" clId="{6F38E9EE-C934-4A72-AB55-F90A90166F4B}" dt="2023-03-01T14:27:15.299" v="714" actId="26606"/>
          <ac:spMkLst>
            <pc:docMk/>
            <pc:sldMk cId="4211626556" sldId="268"/>
            <ac:spMk id="44" creationId="{07E3C0EF-2D2A-42BA-B4E2-76E2B1FC52FE}"/>
          </ac:spMkLst>
        </pc:spChg>
        <pc:grpChg chg="add">
          <ac:chgData name="Zita Draper" userId="b063123c-f51f-481b-b99c-f574606c9ace" providerId="ADAL" clId="{6F38E9EE-C934-4A72-AB55-F90A90166F4B}" dt="2023-03-01T14:27:15.299" v="714" actId="26606"/>
          <ac:grpSpMkLst>
            <pc:docMk/>
            <pc:sldMk cId="4211626556" sldId="268"/>
            <ac:grpSpMk id="11" creationId="{35F4CD44-7930-4EB8-9A74-8D2F9E63693E}"/>
          </ac:grpSpMkLst>
        </pc:grpChg>
        <pc:graphicFrameChg chg="add">
          <ac:chgData name="Zita Draper" userId="b063123c-f51f-481b-b99c-f574606c9ace" providerId="ADAL" clId="{6F38E9EE-C934-4A72-AB55-F90A90166F4B}" dt="2023-03-01T14:27:15.299" v="714" actId="26606"/>
          <ac:graphicFrameMkLst>
            <pc:docMk/>
            <pc:sldMk cId="4211626556" sldId="268"/>
            <ac:graphicFrameMk id="5" creationId="{F6979970-D4E8-8612-9597-E2AFFBAEA166}"/>
          </ac:graphicFrameMkLst>
        </pc:graphicFrameChg>
      </pc:sldChg>
      <pc:sldChg chg="addSp delSp modSp mod setBg">
        <pc:chgData name="Zita Draper" userId="b063123c-f51f-481b-b99c-f574606c9ace" providerId="ADAL" clId="{6F38E9EE-C934-4A72-AB55-F90A90166F4B}" dt="2023-03-01T14:31:03.796" v="926" actId="122"/>
        <pc:sldMkLst>
          <pc:docMk/>
          <pc:sldMk cId="2964495225" sldId="269"/>
        </pc:sldMkLst>
        <pc:spChg chg="mod">
          <ac:chgData name="Zita Draper" userId="b063123c-f51f-481b-b99c-f574606c9ace" providerId="ADAL" clId="{6F38E9EE-C934-4A72-AB55-F90A90166F4B}" dt="2023-03-01T14:31:03.796" v="926" actId="122"/>
          <ac:spMkLst>
            <pc:docMk/>
            <pc:sldMk cId="2964495225" sldId="269"/>
            <ac:spMk id="2" creationId="{8563488D-6A66-45A6-DA81-09F6F8650B8B}"/>
          </ac:spMkLst>
        </pc:spChg>
        <pc:spChg chg="del mod">
          <ac:chgData name="Zita Draper" userId="b063123c-f51f-481b-b99c-f574606c9ace" providerId="ADAL" clId="{6F38E9EE-C934-4A72-AB55-F90A90166F4B}" dt="2023-03-01T14:30:56.832" v="923" actId="26606"/>
          <ac:spMkLst>
            <pc:docMk/>
            <pc:sldMk cId="2964495225" sldId="269"/>
            <ac:spMk id="3" creationId="{1B2E2957-5469-91ED-A31C-5E0D1F24B88D}"/>
          </ac:spMkLst>
        </pc:spChg>
        <pc:spChg chg="add">
          <ac:chgData name="Zita Draper" userId="b063123c-f51f-481b-b99c-f574606c9ace" providerId="ADAL" clId="{6F38E9EE-C934-4A72-AB55-F90A90166F4B}" dt="2023-03-01T14:30:56.832" v="923" actId="26606"/>
          <ac:spMkLst>
            <pc:docMk/>
            <pc:sldMk cId="2964495225" sldId="269"/>
            <ac:spMk id="9" creationId="{F14D45BF-E397-40C0-AFE3-A4149E60E152}"/>
          </ac:spMkLst>
        </pc:spChg>
        <pc:spChg chg="add">
          <ac:chgData name="Zita Draper" userId="b063123c-f51f-481b-b99c-f574606c9ace" providerId="ADAL" clId="{6F38E9EE-C934-4A72-AB55-F90A90166F4B}" dt="2023-03-01T14:30:56.832" v="923" actId="26606"/>
          <ac:spMkLst>
            <pc:docMk/>
            <pc:sldMk cId="2964495225" sldId="269"/>
            <ac:spMk id="44" creationId="{07E3C0EF-2D2A-42BA-B4E2-76E2B1FC52FE}"/>
          </ac:spMkLst>
        </pc:spChg>
        <pc:grpChg chg="add">
          <ac:chgData name="Zita Draper" userId="b063123c-f51f-481b-b99c-f574606c9ace" providerId="ADAL" clId="{6F38E9EE-C934-4A72-AB55-F90A90166F4B}" dt="2023-03-01T14:30:56.832" v="923" actId="26606"/>
          <ac:grpSpMkLst>
            <pc:docMk/>
            <pc:sldMk cId="2964495225" sldId="269"/>
            <ac:grpSpMk id="11" creationId="{35F4CD44-7930-4EB8-9A74-8D2F9E63693E}"/>
          </ac:grpSpMkLst>
        </pc:grpChg>
        <pc:graphicFrameChg chg="add">
          <ac:chgData name="Zita Draper" userId="b063123c-f51f-481b-b99c-f574606c9ace" providerId="ADAL" clId="{6F38E9EE-C934-4A72-AB55-F90A90166F4B}" dt="2023-03-01T14:30:56.832" v="923" actId="26606"/>
          <ac:graphicFrameMkLst>
            <pc:docMk/>
            <pc:sldMk cId="2964495225" sldId="269"/>
            <ac:graphicFrameMk id="5" creationId="{57A3A519-1936-1680-F6B6-F453EC81A428}"/>
          </ac:graphicFrameMkLst>
        </pc:graphicFrameChg>
      </pc:sldChg>
      <pc:sldChg chg="del">
        <pc:chgData name="Zita Draper" userId="b063123c-f51f-481b-b99c-f574606c9ace" providerId="ADAL" clId="{6F38E9EE-C934-4A72-AB55-F90A90166F4B}" dt="2023-03-01T14:30:49.562" v="922" actId="2696"/>
        <pc:sldMkLst>
          <pc:docMk/>
          <pc:sldMk cId="4179355487" sldId="270"/>
        </pc:sldMkLst>
      </pc:sldChg>
      <pc:sldChg chg="addSp delSp modSp mod setBg">
        <pc:chgData name="Zita Draper" userId="b063123c-f51f-481b-b99c-f574606c9ace" providerId="ADAL" clId="{6F38E9EE-C934-4A72-AB55-F90A90166F4B}" dt="2023-03-01T14:08:24.913" v="159" actId="403"/>
        <pc:sldMkLst>
          <pc:docMk/>
          <pc:sldMk cId="1111749632" sldId="321"/>
        </pc:sldMkLst>
        <pc:spChg chg="mod">
          <ac:chgData name="Zita Draper" userId="b063123c-f51f-481b-b99c-f574606c9ace" providerId="ADAL" clId="{6F38E9EE-C934-4A72-AB55-F90A90166F4B}" dt="2023-03-01T14:08:24.913" v="159" actId="403"/>
          <ac:spMkLst>
            <pc:docMk/>
            <pc:sldMk cId="1111749632" sldId="321"/>
            <ac:spMk id="2" creationId="{93E3A6FD-2DDF-11AB-9926-57761185183B}"/>
          </ac:spMkLst>
        </pc:spChg>
        <pc:spChg chg="del mod">
          <ac:chgData name="Zita Draper" userId="b063123c-f51f-481b-b99c-f574606c9ace" providerId="ADAL" clId="{6F38E9EE-C934-4A72-AB55-F90A90166F4B}" dt="2023-03-01T14:08:20.349" v="157" actId="26606"/>
          <ac:spMkLst>
            <pc:docMk/>
            <pc:sldMk cId="1111749632" sldId="321"/>
            <ac:spMk id="3" creationId="{68C97C52-8011-4A12-7EAE-1AEDA0AB8A3C}"/>
          </ac:spMkLst>
        </pc:spChg>
        <pc:spChg chg="add">
          <ac:chgData name="Zita Draper" userId="b063123c-f51f-481b-b99c-f574606c9ace" providerId="ADAL" clId="{6F38E9EE-C934-4A72-AB55-F90A90166F4B}" dt="2023-03-01T14:08:20.349" v="157" actId="26606"/>
          <ac:spMkLst>
            <pc:docMk/>
            <pc:sldMk cId="1111749632" sldId="321"/>
            <ac:spMk id="9" creationId="{F14D45BF-E397-40C0-AFE3-A4149E60E152}"/>
          </ac:spMkLst>
        </pc:spChg>
        <pc:spChg chg="add">
          <ac:chgData name="Zita Draper" userId="b063123c-f51f-481b-b99c-f574606c9ace" providerId="ADAL" clId="{6F38E9EE-C934-4A72-AB55-F90A90166F4B}" dt="2023-03-01T14:08:20.349" v="157" actId="26606"/>
          <ac:spMkLst>
            <pc:docMk/>
            <pc:sldMk cId="1111749632" sldId="321"/>
            <ac:spMk id="44" creationId="{07E3C0EF-2D2A-42BA-B4E2-76E2B1FC52FE}"/>
          </ac:spMkLst>
        </pc:spChg>
        <pc:grpChg chg="add">
          <ac:chgData name="Zita Draper" userId="b063123c-f51f-481b-b99c-f574606c9ace" providerId="ADAL" clId="{6F38E9EE-C934-4A72-AB55-F90A90166F4B}" dt="2023-03-01T14:08:20.349" v="157" actId="26606"/>
          <ac:grpSpMkLst>
            <pc:docMk/>
            <pc:sldMk cId="1111749632" sldId="321"/>
            <ac:grpSpMk id="11" creationId="{35F4CD44-7930-4EB8-9A74-8D2F9E63693E}"/>
          </ac:grpSpMkLst>
        </pc:grpChg>
        <pc:graphicFrameChg chg="add">
          <ac:chgData name="Zita Draper" userId="b063123c-f51f-481b-b99c-f574606c9ace" providerId="ADAL" clId="{6F38E9EE-C934-4A72-AB55-F90A90166F4B}" dt="2023-03-01T14:08:20.349" v="157" actId="26606"/>
          <ac:graphicFrameMkLst>
            <pc:docMk/>
            <pc:sldMk cId="1111749632" sldId="321"/>
            <ac:graphicFrameMk id="5" creationId="{B33CCAF9-E90B-BAD3-5DA0-80700B6AFA7A}"/>
          </ac:graphicFrameMkLst>
        </pc:graphicFrameChg>
      </pc:sldChg>
      <pc:sldChg chg="new del">
        <pc:chgData name="Zita Draper" userId="b063123c-f51f-481b-b99c-f574606c9ace" providerId="ADAL" clId="{6F38E9EE-C934-4A72-AB55-F90A90166F4B}" dt="2023-03-02T12:41:00.836" v="956" actId="2696"/>
        <pc:sldMkLst>
          <pc:docMk/>
          <pc:sldMk cId="221512951" sldId="323"/>
        </pc:sldMkLst>
      </pc:sldChg>
      <pc:sldChg chg="new del">
        <pc:chgData name="Zita Draper" userId="b063123c-f51f-481b-b99c-f574606c9ace" providerId="ADAL" clId="{6F38E9EE-C934-4A72-AB55-F90A90166F4B}" dt="2023-03-02T12:41:01.338" v="957" actId="2696"/>
        <pc:sldMkLst>
          <pc:docMk/>
          <pc:sldMk cId="1141265099" sldId="324"/>
        </pc:sldMkLst>
      </pc:sldChg>
      <pc:sldChg chg="new del">
        <pc:chgData name="Zita Draper" userId="b063123c-f51f-481b-b99c-f574606c9ace" providerId="ADAL" clId="{6F38E9EE-C934-4A72-AB55-F90A90166F4B}" dt="2023-03-02T12:41:01.890" v="958" actId="2696"/>
        <pc:sldMkLst>
          <pc:docMk/>
          <pc:sldMk cId="1465066447" sldId="325"/>
        </pc:sldMkLst>
      </pc:sldChg>
      <pc:sldChg chg="new del">
        <pc:chgData name="Zita Draper" userId="b063123c-f51f-481b-b99c-f574606c9ace" providerId="ADAL" clId="{6F38E9EE-C934-4A72-AB55-F90A90166F4B}" dt="2023-03-02T12:41:02.741" v="959" actId="2696"/>
        <pc:sldMkLst>
          <pc:docMk/>
          <pc:sldMk cId="2999650861" sldId="326"/>
        </pc:sldMkLst>
      </pc:sldChg>
      <pc:sldChg chg="new del">
        <pc:chgData name="Zita Draper" userId="b063123c-f51f-481b-b99c-f574606c9ace" providerId="ADAL" clId="{6F38E9EE-C934-4A72-AB55-F90A90166F4B}" dt="2023-03-02T12:40:53.389" v="950" actId="2696"/>
        <pc:sldMkLst>
          <pc:docMk/>
          <pc:sldMk cId="2787415749" sldId="327"/>
        </pc:sldMkLst>
      </pc:sldChg>
      <pc:sldChg chg="new del">
        <pc:chgData name="Zita Draper" userId="b063123c-f51f-481b-b99c-f574606c9ace" providerId="ADAL" clId="{6F38E9EE-C934-4A72-AB55-F90A90166F4B}" dt="2023-03-02T12:40:53.872" v="951" actId="2696"/>
        <pc:sldMkLst>
          <pc:docMk/>
          <pc:sldMk cId="1777461734" sldId="328"/>
        </pc:sldMkLst>
      </pc:sldChg>
      <pc:sldChg chg="new del">
        <pc:chgData name="Zita Draper" userId="b063123c-f51f-481b-b99c-f574606c9ace" providerId="ADAL" clId="{6F38E9EE-C934-4A72-AB55-F90A90166F4B}" dt="2023-03-02T12:40:54.506" v="952" actId="2696"/>
        <pc:sldMkLst>
          <pc:docMk/>
          <pc:sldMk cId="1104093001" sldId="329"/>
        </pc:sldMkLst>
      </pc:sldChg>
      <pc:sldChg chg="new del">
        <pc:chgData name="Zita Draper" userId="b063123c-f51f-481b-b99c-f574606c9ace" providerId="ADAL" clId="{6F38E9EE-C934-4A72-AB55-F90A90166F4B}" dt="2023-03-02T12:40:55.168" v="953" actId="2696"/>
        <pc:sldMkLst>
          <pc:docMk/>
          <pc:sldMk cId="681419186" sldId="330"/>
        </pc:sldMkLst>
      </pc:sldChg>
      <pc:sldChg chg="new del">
        <pc:chgData name="Zita Draper" userId="b063123c-f51f-481b-b99c-f574606c9ace" providerId="ADAL" clId="{6F38E9EE-C934-4A72-AB55-F90A90166F4B}" dt="2023-03-02T12:40:55.668" v="954" actId="2696"/>
        <pc:sldMkLst>
          <pc:docMk/>
          <pc:sldMk cId="2743745173" sldId="331"/>
        </pc:sldMkLst>
      </pc:sldChg>
      <pc:sldChg chg="new del">
        <pc:chgData name="Zita Draper" userId="b063123c-f51f-481b-b99c-f574606c9ace" providerId="ADAL" clId="{6F38E9EE-C934-4A72-AB55-F90A90166F4B}" dt="2023-03-02T12:40:56.557" v="955" actId="2696"/>
        <pc:sldMkLst>
          <pc:docMk/>
          <pc:sldMk cId="2819759789" sldId="332"/>
        </pc:sldMkLst>
      </pc:sldChg>
      <pc:sldChg chg="add del">
        <pc:chgData name="Zita Draper" userId="b063123c-f51f-481b-b99c-f574606c9ace" providerId="ADAL" clId="{6F38E9EE-C934-4A72-AB55-F90A90166F4B}" dt="2023-03-02T12:46:16.394" v="969" actId="2696"/>
        <pc:sldMkLst>
          <pc:docMk/>
          <pc:sldMk cId="2803543821" sldId="333"/>
        </pc:sldMkLst>
      </pc:sldChg>
      <pc:sldChg chg="new del">
        <pc:chgData name="Zita Draper" userId="b063123c-f51f-481b-b99c-f574606c9ace" providerId="ADAL" clId="{6F38E9EE-C934-4A72-AB55-F90A90166F4B}" dt="2023-03-02T12:40:48.480" v="947" actId="2696"/>
        <pc:sldMkLst>
          <pc:docMk/>
          <pc:sldMk cId="3417704571" sldId="333"/>
        </pc:sldMkLst>
      </pc:sldChg>
      <pc:sldChg chg="delSp add del setBg delDesignElem">
        <pc:chgData name="Zita Draper" userId="b063123c-f51f-481b-b99c-f574606c9ace" providerId="ADAL" clId="{6F38E9EE-C934-4A72-AB55-F90A90166F4B}" dt="2023-03-02T12:46:17.114" v="970" actId="2696"/>
        <pc:sldMkLst>
          <pc:docMk/>
          <pc:sldMk cId="3543541603" sldId="334"/>
        </pc:sldMkLst>
        <pc:spChg chg="del">
          <ac:chgData name="Zita Draper" userId="b063123c-f51f-481b-b99c-f574606c9ace" providerId="ADAL" clId="{6F38E9EE-C934-4A72-AB55-F90A90166F4B}" dt="2023-03-02T12:41:33.769" v="962"/>
          <ac:spMkLst>
            <pc:docMk/>
            <pc:sldMk cId="3543541603" sldId="334"/>
            <ac:spMk id="9" creationId="{BDF02843-45E8-4403-8955-54CA98A197FD}"/>
          </ac:spMkLst>
        </pc:spChg>
        <pc:spChg chg="del">
          <ac:chgData name="Zita Draper" userId="b063123c-f51f-481b-b99c-f574606c9ace" providerId="ADAL" clId="{6F38E9EE-C934-4A72-AB55-F90A90166F4B}" dt="2023-03-02T12:41:33.769" v="962"/>
          <ac:spMkLst>
            <pc:docMk/>
            <pc:sldMk cId="3543541603" sldId="334"/>
            <ac:spMk id="11" creationId="{DC349214-DD18-4CC5-BBAC-F9C216BE7C2F}"/>
          </ac:spMkLst>
        </pc:spChg>
        <pc:picChg chg="del">
          <ac:chgData name="Zita Draper" userId="b063123c-f51f-481b-b99c-f574606c9ace" providerId="ADAL" clId="{6F38E9EE-C934-4A72-AB55-F90A90166F4B}" dt="2023-03-02T12:41:33.769" v="962"/>
          <ac:picMkLst>
            <pc:docMk/>
            <pc:sldMk cId="3543541603" sldId="334"/>
            <ac:picMk id="13" creationId="{E505542F-438B-4C62-B13A-916C7F79EC10}"/>
          </ac:picMkLst>
        </pc:picChg>
        <pc:picChg chg="del">
          <ac:chgData name="Zita Draper" userId="b063123c-f51f-481b-b99c-f574606c9ace" providerId="ADAL" clId="{6F38E9EE-C934-4A72-AB55-F90A90166F4B}" dt="2023-03-02T12:41:33.769" v="962"/>
          <ac:picMkLst>
            <pc:docMk/>
            <pc:sldMk cId="3543541603" sldId="334"/>
            <ac:picMk id="15" creationId="{154908BF-145E-4BE2-A6F0-0A464560144B}"/>
          </ac:picMkLst>
        </pc:picChg>
      </pc:sldChg>
      <pc:sldChg chg="new del">
        <pc:chgData name="Zita Draper" userId="b063123c-f51f-481b-b99c-f574606c9ace" providerId="ADAL" clId="{6F38E9EE-C934-4A72-AB55-F90A90166F4B}" dt="2023-03-02T12:40:48.981" v="948" actId="2696"/>
        <pc:sldMkLst>
          <pc:docMk/>
          <pc:sldMk cId="3683886337" sldId="334"/>
        </pc:sldMkLst>
      </pc:sldChg>
      <pc:sldChg chg="new del">
        <pc:chgData name="Zita Draper" userId="b063123c-f51f-481b-b99c-f574606c9ace" providerId="ADAL" clId="{6F38E9EE-C934-4A72-AB55-F90A90166F4B}" dt="2023-03-02T12:40:49.831" v="949" actId="2696"/>
        <pc:sldMkLst>
          <pc:docMk/>
          <pc:sldMk cId="168725672" sldId="335"/>
        </pc:sldMkLst>
      </pc:sldChg>
      <pc:sldChg chg="add del">
        <pc:chgData name="Zita Draper" userId="b063123c-f51f-481b-b99c-f574606c9ace" providerId="ADAL" clId="{6F38E9EE-C934-4A72-AB55-F90A90166F4B}" dt="2023-03-02T12:46:17.914" v="971" actId="2696"/>
        <pc:sldMkLst>
          <pc:docMk/>
          <pc:sldMk cId="2668666405" sldId="335"/>
        </pc:sldMkLst>
      </pc:sldChg>
      <pc:sldChg chg="new del">
        <pc:chgData name="Zita Draper" userId="b063123c-f51f-481b-b99c-f574606c9ace" providerId="ADAL" clId="{6F38E9EE-C934-4A72-AB55-F90A90166F4B}" dt="2023-03-02T12:40:45.374" v="945" actId="2696"/>
        <pc:sldMkLst>
          <pc:docMk/>
          <pc:sldMk cId="1642684459" sldId="336"/>
        </pc:sldMkLst>
      </pc:sldChg>
      <pc:sldChg chg="add del">
        <pc:chgData name="Zita Draper" userId="b063123c-f51f-481b-b99c-f574606c9ace" providerId="ADAL" clId="{6F38E9EE-C934-4A72-AB55-F90A90166F4B}" dt="2023-03-02T12:46:18.615" v="972" actId="2696"/>
        <pc:sldMkLst>
          <pc:docMk/>
          <pc:sldMk cId="2992655306" sldId="336"/>
        </pc:sldMkLst>
      </pc:sldChg>
      <pc:sldChg chg="new del">
        <pc:chgData name="Zita Draper" userId="b063123c-f51f-481b-b99c-f574606c9ace" providerId="ADAL" clId="{6F38E9EE-C934-4A72-AB55-F90A90166F4B}" dt="2023-03-02T12:40:45.975" v="946" actId="2696"/>
        <pc:sldMkLst>
          <pc:docMk/>
          <pc:sldMk cId="546556971" sldId="337"/>
        </pc:sldMkLst>
      </pc:sldChg>
      <pc:sldChg chg="add del">
        <pc:chgData name="Zita Draper" userId="b063123c-f51f-481b-b99c-f574606c9ace" providerId="ADAL" clId="{6F38E9EE-C934-4A72-AB55-F90A90166F4B}" dt="2023-03-02T12:46:19.354" v="973" actId="2696"/>
        <pc:sldMkLst>
          <pc:docMk/>
          <pc:sldMk cId="3114702967" sldId="337"/>
        </pc:sldMkLst>
      </pc:sldChg>
      <pc:sldChg chg="delSp modSp add del mod setBg delDesignElem">
        <pc:chgData name="Zita Draper" userId="b063123c-f51f-481b-b99c-f574606c9ace" providerId="ADAL" clId="{6F38E9EE-C934-4A72-AB55-F90A90166F4B}" dt="2023-03-02T12:46:15.622" v="968" actId="2696"/>
        <pc:sldMkLst>
          <pc:docMk/>
          <pc:sldMk cId="1703022257" sldId="338"/>
        </pc:sldMkLst>
        <pc:spChg chg="mod">
          <ac:chgData name="Zita Draper" userId="b063123c-f51f-481b-b99c-f574606c9ace" providerId="ADAL" clId="{6F38E9EE-C934-4A72-AB55-F90A90166F4B}" dt="2023-03-02T12:40:34.266" v="944" actId="1076"/>
          <ac:spMkLst>
            <pc:docMk/>
            <pc:sldMk cId="1703022257" sldId="338"/>
            <ac:spMk id="2" creationId="{3539876B-C518-2B17-018D-7F1C5E790032}"/>
          </ac:spMkLst>
        </pc:spChg>
        <pc:spChg chg="del">
          <ac:chgData name="Zita Draper" userId="b063123c-f51f-481b-b99c-f574606c9ace" providerId="ADAL" clId="{6F38E9EE-C934-4A72-AB55-F90A90166F4B}" dt="2023-03-02T12:40:19.113" v="943"/>
          <ac:spMkLst>
            <pc:docMk/>
            <pc:sldMk cId="1703022257" sldId="338"/>
            <ac:spMk id="9" creationId="{BDF02843-45E8-4403-8955-54CA98A197FD}"/>
          </ac:spMkLst>
        </pc:spChg>
        <pc:spChg chg="del">
          <ac:chgData name="Zita Draper" userId="b063123c-f51f-481b-b99c-f574606c9ace" providerId="ADAL" clId="{6F38E9EE-C934-4A72-AB55-F90A90166F4B}" dt="2023-03-02T12:40:19.113" v="943"/>
          <ac:spMkLst>
            <pc:docMk/>
            <pc:sldMk cId="1703022257" sldId="338"/>
            <ac:spMk id="11" creationId="{DC349214-DD18-4CC5-BBAC-F9C216BE7C2F}"/>
          </ac:spMkLst>
        </pc:spChg>
        <pc:picChg chg="del">
          <ac:chgData name="Zita Draper" userId="b063123c-f51f-481b-b99c-f574606c9ace" providerId="ADAL" clId="{6F38E9EE-C934-4A72-AB55-F90A90166F4B}" dt="2023-03-02T12:40:19.113" v="943"/>
          <ac:picMkLst>
            <pc:docMk/>
            <pc:sldMk cId="1703022257" sldId="338"/>
            <ac:picMk id="13" creationId="{E505542F-438B-4C62-B13A-916C7F79EC10}"/>
          </ac:picMkLst>
        </pc:picChg>
        <pc:picChg chg="del">
          <ac:chgData name="Zita Draper" userId="b063123c-f51f-481b-b99c-f574606c9ace" providerId="ADAL" clId="{6F38E9EE-C934-4A72-AB55-F90A90166F4B}" dt="2023-03-02T12:40:19.113" v="943"/>
          <ac:picMkLst>
            <pc:docMk/>
            <pc:sldMk cId="1703022257" sldId="338"/>
            <ac:picMk id="15" creationId="{154908BF-145E-4BE2-A6F0-0A464560144B}"/>
          </ac:picMkLst>
        </pc:picChg>
      </pc:sldChg>
      <pc:sldChg chg="add del">
        <pc:chgData name="Zita Draper" userId="b063123c-f51f-481b-b99c-f574606c9ace" providerId="ADAL" clId="{6F38E9EE-C934-4A72-AB55-F90A90166F4B}" dt="2023-03-02T12:46:19.886" v="974" actId="2696"/>
        <pc:sldMkLst>
          <pc:docMk/>
          <pc:sldMk cId="4077300320" sldId="339"/>
        </pc:sldMkLst>
      </pc:sldChg>
      <pc:sldChg chg="add del">
        <pc:chgData name="Zita Draper" userId="b063123c-f51f-481b-b99c-f574606c9ace" providerId="ADAL" clId="{6F38E9EE-C934-4A72-AB55-F90A90166F4B}" dt="2023-03-02T12:46:20.355" v="975" actId="2696"/>
        <pc:sldMkLst>
          <pc:docMk/>
          <pc:sldMk cId="3662920237" sldId="340"/>
        </pc:sldMkLst>
      </pc:sldChg>
      <pc:sldMasterChg chg="delSldLayout">
        <pc:chgData name="Zita Draper" userId="b063123c-f51f-481b-b99c-f574606c9ace" providerId="ADAL" clId="{6F38E9EE-C934-4A72-AB55-F90A90166F4B}" dt="2023-03-02T12:46:20.355" v="975" actId="2696"/>
        <pc:sldMasterMkLst>
          <pc:docMk/>
          <pc:sldMasterMk cId="4147928666" sldId="2147483673"/>
        </pc:sldMasterMkLst>
        <pc:sldLayoutChg chg="del">
          <pc:chgData name="Zita Draper" userId="b063123c-f51f-481b-b99c-f574606c9ace" providerId="ADAL" clId="{6F38E9EE-C934-4A72-AB55-F90A90166F4B}" dt="2023-03-02T12:46:20.355" v="975" actId="2696"/>
          <pc:sldLayoutMkLst>
            <pc:docMk/>
            <pc:sldMasterMk cId="4147928666" sldId="2147483673"/>
            <pc:sldLayoutMk cId="1970079203" sldId="214748367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4D36A6-0A83-442D-AD63-71E54F37D505}"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F3517E57-762D-4088-A4E4-8088EF1754EF}">
      <dgm:prSet/>
      <dgm:spPr/>
      <dgm:t>
        <a:bodyPr/>
        <a:lstStyle/>
        <a:p>
          <a:r>
            <a:rPr lang="en-GB"/>
            <a:t>Aims and Learning Objectives. </a:t>
          </a:r>
          <a:endParaRPr lang="en-US"/>
        </a:p>
      </dgm:t>
    </dgm:pt>
    <dgm:pt modelId="{FE9F91ED-4439-4F6E-8D8F-ECACE07AA44F}" type="parTrans" cxnId="{AE4307F0-D6F3-46C8-9768-AF1E58D5B3E8}">
      <dgm:prSet/>
      <dgm:spPr/>
      <dgm:t>
        <a:bodyPr/>
        <a:lstStyle/>
        <a:p>
          <a:endParaRPr lang="en-US"/>
        </a:p>
      </dgm:t>
    </dgm:pt>
    <dgm:pt modelId="{C683D663-F7E3-4075-81DA-759551EDD5F2}" type="sibTrans" cxnId="{AE4307F0-D6F3-46C8-9768-AF1E58D5B3E8}">
      <dgm:prSet/>
      <dgm:spPr/>
      <dgm:t>
        <a:bodyPr/>
        <a:lstStyle/>
        <a:p>
          <a:endParaRPr lang="en-US"/>
        </a:p>
      </dgm:t>
    </dgm:pt>
    <dgm:pt modelId="{493CBB38-242E-4EFE-8E2E-2D181FB7E314}">
      <dgm:prSet/>
      <dgm:spPr/>
      <dgm:t>
        <a:bodyPr/>
        <a:lstStyle/>
        <a:p>
          <a:r>
            <a:rPr lang="en-GB"/>
            <a:t>Separation of Powers theory. </a:t>
          </a:r>
          <a:endParaRPr lang="en-US"/>
        </a:p>
      </dgm:t>
    </dgm:pt>
    <dgm:pt modelId="{C941515B-D196-4A0F-8DB8-C8CAA85F6FC7}" type="parTrans" cxnId="{4B9EBE55-54DB-466D-9C83-29F65F9CCD63}">
      <dgm:prSet/>
      <dgm:spPr/>
      <dgm:t>
        <a:bodyPr/>
        <a:lstStyle/>
        <a:p>
          <a:endParaRPr lang="en-US"/>
        </a:p>
      </dgm:t>
    </dgm:pt>
    <dgm:pt modelId="{4D102852-D639-438D-B5FA-7693F2A91C6D}" type="sibTrans" cxnId="{4B9EBE55-54DB-466D-9C83-29F65F9CCD63}">
      <dgm:prSet/>
      <dgm:spPr/>
      <dgm:t>
        <a:bodyPr/>
        <a:lstStyle/>
        <a:p>
          <a:endParaRPr lang="en-US"/>
        </a:p>
      </dgm:t>
    </dgm:pt>
    <dgm:pt modelId="{8CEC907E-3F92-4098-B0FE-CE3A3D83B898}">
      <dgm:prSet/>
      <dgm:spPr/>
      <dgm:t>
        <a:bodyPr/>
        <a:lstStyle/>
        <a:p>
          <a:r>
            <a:rPr lang="en-GB"/>
            <a:t>Parliament, government, judiciary. </a:t>
          </a:r>
          <a:endParaRPr lang="en-US"/>
        </a:p>
      </dgm:t>
    </dgm:pt>
    <dgm:pt modelId="{F7EC6F59-6518-4F0B-8115-809E74A57448}" type="parTrans" cxnId="{5F06C9AC-8223-44F7-9584-DA018EE580F0}">
      <dgm:prSet/>
      <dgm:spPr/>
      <dgm:t>
        <a:bodyPr/>
        <a:lstStyle/>
        <a:p>
          <a:endParaRPr lang="en-US"/>
        </a:p>
      </dgm:t>
    </dgm:pt>
    <dgm:pt modelId="{8C805FBB-D9A0-45E0-8479-024A4064886E}" type="sibTrans" cxnId="{5F06C9AC-8223-44F7-9584-DA018EE580F0}">
      <dgm:prSet/>
      <dgm:spPr/>
      <dgm:t>
        <a:bodyPr/>
        <a:lstStyle/>
        <a:p>
          <a:endParaRPr lang="en-US"/>
        </a:p>
      </dgm:t>
    </dgm:pt>
    <dgm:pt modelId="{D6C426CD-DDDE-4C22-901B-862020E9F8FD}">
      <dgm:prSet/>
      <dgm:spPr/>
      <dgm:t>
        <a:bodyPr/>
        <a:lstStyle/>
        <a:p>
          <a:r>
            <a:rPr lang="en-GB"/>
            <a:t>Summary. </a:t>
          </a:r>
          <a:endParaRPr lang="en-US"/>
        </a:p>
      </dgm:t>
    </dgm:pt>
    <dgm:pt modelId="{B6DE7D0F-26FF-4D18-BDF9-AAB8322A822C}" type="parTrans" cxnId="{9C6B2152-2B63-4E6B-A206-41381F34FA85}">
      <dgm:prSet/>
      <dgm:spPr/>
      <dgm:t>
        <a:bodyPr/>
        <a:lstStyle/>
        <a:p>
          <a:endParaRPr lang="en-US"/>
        </a:p>
      </dgm:t>
    </dgm:pt>
    <dgm:pt modelId="{F5CF34F7-6284-490F-A474-842DA5E1B136}" type="sibTrans" cxnId="{9C6B2152-2B63-4E6B-A206-41381F34FA85}">
      <dgm:prSet/>
      <dgm:spPr/>
      <dgm:t>
        <a:bodyPr/>
        <a:lstStyle/>
        <a:p>
          <a:endParaRPr lang="en-US"/>
        </a:p>
      </dgm:t>
    </dgm:pt>
    <dgm:pt modelId="{BB39E62B-A03C-4849-92D3-3FD40881565F}">
      <dgm:prSet/>
      <dgm:spPr/>
      <dgm:t>
        <a:bodyPr/>
        <a:lstStyle/>
        <a:p>
          <a:r>
            <a:rPr lang="en-GB"/>
            <a:t>Thank you, any questions?</a:t>
          </a:r>
          <a:endParaRPr lang="en-US"/>
        </a:p>
      </dgm:t>
    </dgm:pt>
    <dgm:pt modelId="{4996CCAD-F7DD-4A4E-9933-A752A7AFAA0B}" type="parTrans" cxnId="{767C6525-63CC-4AA5-A4D7-F3EC4330C1E9}">
      <dgm:prSet/>
      <dgm:spPr/>
      <dgm:t>
        <a:bodyPr/>
        <a:lstStyle/>
        <a:p>
          <a:endParaRPr lang="en-US"/>
        </a:p>
      </dgm:t>
    </dgm:pt>
    <dgm:pt modelId="{B5E52CA6-C339-472F-A981-2E6DF2410320}" type="sibTrans" cxnId="{767C6525-63CC-4AA5-A4D7-F3EC4330C1E9}">
      <dgm:prSet/>
      <dgm:spPr/>
      <dgm:t>
        <a:bodyPr/>
        <a:lstStyle/>
        <a:p>
          <a:endParaRPr lang="en-US"/>
        </a:p>
      </dgm:t>
    </dgm:pt>
    <dgm:pt modelId="{1150F2DD-D34A-4B12-B546-3250F118AD28}" type="pres">
      <dgm:prSet presAssocID="{1D4D36A6-0A83-442D-AD63-71E54F37D505}" presName="diagram" presStyleCnt="0">
        <dgm:presLayoutVars>
          <dgm:dir/>
          <dgm:resizeHandles val="exact"/>
        </dgm:presLayoutVars>
      </dgm:prSet>
      <dgm:spPr/>
    </dgm:pt>
    <dgm:pt modelId="{C04E0A6F-1D9F-434B-8FF9-145580D28350}" type="pres">
      <dgm:prSet presAssocID="{F3517E57-762D-4088-A4E4-8088EF1754EF}" presName="node" presStyleLbl="node1" presStyleIdx="0" presStyleCnt="5">
        <dgm:presLayoutVars>
          <dgm:bulletEnabled val="1"/>
        </dgm:presLayoutVars>
      </dgm:prSet>
      <dgm:spPr/>
    </dgm:pt>
    <dgm:pt modelId="{B25A24E1-CF2C-45C7-97B1-91AC81F8B345}" type="pres">
      <dgm:prSet presAssocID="{C683D663-F7E3-4075-81DA-759551EDD5F2}" presName="sibTrans" presStyleLbl="sibTrans2D1" presStyleIdx="0" presStyleCnt="4"/>
      <dgm:spPr/>
    </dgm:pt>
    <dgm:pt modelId="{3DCDAD23-011B-407C-BE61-4DF8D4DEF31F}" type="pres">
      <dgm:prSet presAssocID="{C683D663-F7E3-4075-81DA-759551EDD5F2}" presName="connectorText" presStyleLbl="sibTrans2D1" presStyleIdx="0" presStyleCnt="4"/>
      <dgm:spPr/>
    </dgm:pt>
    <dgm:pt modelId="{D7A43D1F-5830-4559-9A05-461CF2BF6B03}" type="pres">
      <dgm:prSet presAssocID="{493CBB38-242E-4EFE-8E2E-2D181FB7E314}" presName="node" presStyleLbl="node1" presStyleIdx="1" presStyleCnt="5">
        <dgm:presLayoutVars>
          <dgm:bulletEnabled val="1"/>
        </dgm:presLayoutVars>
      </dgm:prSet>
      <dgm:spPr/>
    </dgm:pt>
    <dgm:pt modelId="{426EE237-2A30-4E53-B52B-1EB9D27A1AB8}" type="pres">
      <dgm:prSet presAssocID="{4D102852-D639-438D-B5FA-7693F2A91C6D}" presName="sibTrans" presStyleLbl="sibTrans2D1" presStyleIdx="1" presStyleCnt="4"/>
      <dgm:spPr/>
    </dgm:pt>
    <dgm:pt modelId="{3873D5D3-7DAD-492B-868E-55BAFE77A4BD}" type="pres">
      <dgm:prSet presAssocID="{4D102852-D639-438D-B5FA-7693F2A91C6D}" presName="connectorText" presStyleLbl="sibTrans2D1" presStyleIdx="1" presStyleCnt="4"/>
      <dgm:spPr/>
    </dgm:pt>
    <dgm:pt modelId="{2E3AAE57-2300-4896-8EEB-9F1170BE9DF6}" type="pres">
      <dgm:prSet presAssocID="{8CEC907E-3F92-4098-B0FE-CE3A3D83B898}" presName="node" presStyleLbl="node1" presStyleIdx="2" presStyleCnt="5">
        <dgm:presLayoutVars>
          <dgm:bulletEnabled val="1"/>
        </dgm:presLayoutVars>
      </dgm:prSet>
      <dgm:spPr/>
    </dgm:pt>
    <dgm:pt modelId="{12E4341A-BDC0-4834-B339-42D6360521AE}" type="pres">
      <dgm:prSet presAssocID="{8C805FBB-D9A0-45E0-8479-024A4064886E}" presName="sibTrans" presStyleLbl="sibTrans2D1" presStyleIdx="2" presStyleCnt="4"/>
      <dgm:spPr/>
    </dgm:pt>
    <dgm:pt modelId="{54A4790D-CDA3-4302-862B-B8669C6B75BC}" type="pres">
      <dgm:prSet presAssocID="{8C805FBB-D9A0-45E0-8479-024A4064886E}" presName="connectorText" presStyleLbl="sibTrans2D1" presStyleIdx="2" presStyleCnt="4"/>
      <dgm:spPr/>
    </dgm:pt>
    <dgm:pt modelId="{C0601DF0-F645-487B-B68B-378E191C18E8}" type="pres">
      <dgm:prSet presAssocID="{D6C426CD-DDDE-4C22-901B-862020E9F8FD}" presName="node" presStyleLbl="node1" presStyleIdx="3" presStyleCnt="5">
        <dgm:presLayoutVars>
          <dgm:bulletEnabled val="1"/>
        </dgm:presLayoutVars>
      </dgm:prSet>
      <dgm:spPr/>
    </dgm:pt>
    <dgm:pt modelId="{027439E5-0725-47DF-8C44-2CBC597B6FF7}" type="pres">
      <dgm:prSet presAssocID="{F5CF34F7-6284-490F-A474-842DA5E1B136}" presName="sibTrans" presStyleLbl="sibTrans2D1" presStyleIdx="3" presStyleCnt="4"/>
      <dgm:spPr/>
    </dgm:pt>
    <dgm:pt modelId="{C46706C2-22B6-4CF9-9DAE-96AAFCEA3DDB}" type="pres">
      <dgm:prSet presAssocID="{F5CF34F7-6284-490F-A474-842DA5E1B136}" presName="connectorText" presStyleLbl="sibTrans2D1" presStyleIdx="3" presStyleCnt="4"/>
      <dgm:spPr/>
    </dgm:pt>
    <dgm:pt modelId="{9C0DBD8D-4428-4E47-9985-DD78B581E9A3}" type="pres">
      <dgm:prSet presAssocID="{BB39E62B-A03C-4849-92D3-3FD40881565F}" presName="node" presStyleLbl="node1" presStyleIdx="4" presStyleCnt="5">
        <dgm:presLayoutVars>
          <dgm:bulletEnabled val="1"/>
        </dgm:presLayoutVars>
      </dgm:prSet>
      <dgm:spPr/>
    </dgm:pt>
  </dgm:ptLst>
  <dgm:cxnLst>
    <dgm:cxn modelId="{65E5200D-58E3-4299-80E7-38B23CE50C08}" type="presOf" srcId="{4D102852-D639-438D-B5FA-7693F2A91C6D}" destId="{426EE237-2A30-4E53-B52B-1EB9D27A1AB8}" srcOrd="0" destOrd="0" presId="urn:microsoft.com/office/officeart/2005/8/layout/process5"/>
    <dgm:cxn modelId="{46122B1D-7A6E-4FE4-B5FC-7821ADFAEF8B}" type="presOf" srcId="{F5CF34F7-6284-490F-A474-842DA5E1B136}" destId="{027439E5-0725-47DF-8C44-2CBC597B6FF7}" srcOrd="0" destOrd="0" presId="urn:microsoft.com/office/officeart/2005/8/layout/process5"/>
    <dgm:cxn modelId="{767C6525-63CC-4AA5-A4D7-F3EC4330C1E9}" srcId="{1D4D36A6-0A83-442D-AD63-71E54F37D505}" destId="{BB39E62B-A03C-4849-92D3-3FD40881565F}" srcOrd="4" destOrd="0" parTransId="{4996CCAD-F7DD-4A4E-9933-A752A7AFAA0B}" sibTransId="{B5E52CA6-C339-472F-A981-2E6DF2410320}"/>
    <dgm:cxn modelId="{220FA363-7190-40C3-A123-237560A31ED1}" type="presOf" srcId="{C683D663-F7E3-4075-81DA-759551EDD5F2}" destId="{B25A24E1-CF2C-45C7-97B1-91AC81F8B345}" srcOrd="0" destOrd="0" presId="urn:microsoft.com/office/officeart/2005/8/layout/process5"/>
    <dgm:cxn modelId="{18FA5364-D3A6-4A59-987F-762FC41635A9}" type="presOf" srcId="{8C805FBB-D9A0-45E0-8479-024A4064886E}" destId="{54A4790D-CDA3-4302-862B-B8669C6B75BC}" srcOrd="1" destOrd="0" presId="urn:microsoft.com/office/officeart/2005/8/layout/process5"/>
    <dgm:cxn modelId="{97CE1946-6E1F-4588-AA59-F3CC2AAAF599}" type="presOf" srcId="{F3517E57-762D-4088-A4E4-8088EF1754EF}" destId="{C04E0A6F-1D9F-434B-8FF9-145580D28350}" srcOrd="0" destOrd="0" presId="urn:microsoft.com/office/officeart/2005/8/layout/process5"/>
    <dgm:cxn modelId="{6C55604A-8843-41E0-9769-E49F99E0D98C}" type="presOf" srcId="{1D4D36A6-0A83-442D-AD63-71E54F37D505}" destId="{1150F2DD-D34A-4B12-B546-3250F118AD28}" srcOrd="0" destOrd="0" presId="urn:microsoft.com/office/officeart/2005/8/layout/process5"/>
    <dgm:cxn modelId="{D76F554B-60C1-4780-90A7-110565FD803D}" type="presOf" srcId="{8C805FBB-D9A0-45E0-8479-024A4064886E}" destId="{12E4341A-BDC0-4834-B339-42D6360521AE}" srcOrd="0" destOrd="0" presId="urn:microsoft.com/office/officeart/2005/8/layout/process5"/>
    <dgm:cxn modelId="{9C6B2152-2B63-4E6B-A206-41381F34FA85}" srcId="{1D4D36A6-0A83-442D-AD63-71E54F37D505}" destId="{D6C426CD-DDDE-4C22-901B-862020E9F8FD}" srcOrd="3" destOrd="0" parTransId="{B6DE7D0F-26FF-4D18-BDF9-AAB8322A822C}" sibTransId="{F5CF34F7-6284-490F-A474-842DA5E1B136}"/>
    <dgm:cxn modelId="{4B9EBE55-54DB-466D-9C83-29F65F9CCD63}" srcId="{1D4D36A6-0A83-442D-AD63-71E54F37D505}" destId="{493CBB38-242E-4EFE-8E2E-2D181FB7E314}" srcOrd="1" destOrd="0" parTransId="{C941515B-D196-4A0F-8DB8-C8CAA85F6FC7}" sibTransId="{4D102852-D639-438D-B5FA-7693F2A91C6D}"/>
    <dgm:cxn modelId="{BF5B1AA0-60BA-4BBA-A834-43D952138620}" type="presOf" srcId="{493CBB38-242E-4EFE-8E2E-2D181FB7E314}" destId="{D7A43D1F-5830-4559-9A05-461CF2BF6B03}" srcOrd="0" destOrd="0" presId="urn:microsoft.com/office/officeart/2005/8/layout/process5"/>
    <dgm:cxn modelId="{104FB5A5-983C-4A5C-BF4E-2E15B8BFE4B1}" type="presOf" srcId="{4D102852-D639-438D-B5FA-7693F2A91C6D}" destId="{3873D5D3-7DAD-492B-868E-55BAFE77A4BD}" srcOrd="1" destOrd="0" presId="urn:microsoft.com/office/officeart/2005/8/layout/process5"/>
    <dgm:cxn modelId="{4032E4A5-20F6-4BB7-9D93-A1E7621142F1}" type="presOf" srcId="{F5CF34F7-6284-490F-A474-842DA5E1B136}" destId="{C46706C2-22B6-4CF9-9DAE-96AAFCEA3DDB}" srcOrd="1" destOrd="0" presId="urn:microsoft.com/office/officeart/2005/8/layout/process5"/>
    <dgm:cxn modelId="{5F06C9AC-8223-44F7-9584-DA018EE580F0}" srcId="{1D4D36A6-0A83-442D-AD63-71E54F37D505}" destId="{8CEC907E-3F92-4098-B0FE-CE3A3D83B898}" srcOrd="2" destOrd="0" parTransId="{F7EC6F59-6518-4F0B-8115-809E74A57448}" sibTransId="{8C805FBB-D9A0-45E0-8479-024A4064886E}"/>
    <dgm:cxn modelId="{EAB554C7-F316-4962-AA1C-DC2EA3C95725}" type="presOf" srcId="{8CEC907E-3F92-4098-B0FE-CE3A3D83B898}" destId="{2E3AAE57-2300-4896-8EEB-9F1170BE9DF6}" srcOrd="0" destOrd="0" presId="urn:microsoft.com/office/officeart/2005/8/layout/process5"/>
    <dgm:cxn modelId="{867599DF-08C4-48C5-A23E-FF699E47BD63}" type="presOf" srcId="{D6C426CD-DDDE-4C22-901B-862020E9F8FD}" destId="{C0601DF0-F645-487B-B68B-378E191C18E8}" srcOrd="0" destOrd="0" presId="urn:microsoft.com/office/officeart/2005/8/layout/process5"/>
    <dgm:cxn modelId="{559BB7DF-8EBD-4035-85C1-F3FD7BC3EEE1}" type="presOf" srcId="{C683D663-F7E3-4075-81DA-759551EDD5F2}" destId="{3DCDAD23-011B-407C-BE61-4DF8D4DEF31F}" srcOrd="1" destOrd="0" presId="urn:microsoft.com/office/officeart/2005/8/layout/process5"/>
    <dgm:cxn modelId="{633724ED-715C-442E-9CAA-180F69A90C9D}" type="presOf" srcId="{BB39E62B-A03C-4849-92D3-3FD40881565F}" destId="{9C0DBD8D-4428-4E47-9985-DD78B581E9A3}" srcOrd="0" destOrd="0" presId="urn:microsoft.com/office/officeart/2005/8/layout/process5"/>
    <dgm:cxn modelId="{AE4307F0-D6F3-46C8-9768-AF1E58D5B3E8}" srcId="{1D4D36A6-0A83-442D-AD63-71E54F37D505}" destId="{F3517E57-762D-4088-A4E4-8088EF1754EF}" srcOrd="0" destOrd="0" parTransId="{FE9F91ED-4439-4F6E-8D8F-ECACE07AA44F}" sibTransId="{C683D663-F7E3-4075-81DA-759551EDD5F2}"/>
    <dgm:cxn modelId="{0BADB4F0-31F2-458E-8176-4DCD757BF9AC}" type="presParOf" srcId="{1150F2DD-D34A-4B12-B546-3250F118AD28}" destId="{C04E0A6F-1D9F-434B-8FF9-145580D28350}" srcOrd="0" destOrd="0" presId="urn:microsoft.com/office/officeart/2005/8/layout/process5"/>
    <dgm:cxn modelId="{F54A9631-37AC-4139-8213-AC8920EBF994}" type="presParOf" srcId="{1150F2DD-D34A-4B12-B546-3250F118AD28}" destId="{B25A24E1-CF2C-45C7-97B1-91AC81F8B345}" srcOrd="1" destOrd="0" presId="urn:microsoft.com/office/officeart/2005/8/layout/process5"/>
    <dgm:cxn modelId="{86D5A12C-18F4-421E-BE01-2D31B0A41DF1}" type="presParOf" srcId="{B25A24E1-CF2C-45C7-97B1-91AC81F8B345}" destId="{3DCDAD23-011B-407C-BE61-4DF8D4DEF31F}" srcOrd="0" destOrd="0" presId="urn:microsoft.com/office/officeart/2005/8/layout/process5"/>
    <dgm:cxn modelId="{2BAF231C-922A-49B7-ADA1-FD1CF15A0346}" type="presParOf" srcId="{1150F2DD-D34A-4B12-B546-3250F118AD28}" destId="{D7A43D1F-5830-4559-9A05-461CF2BF6B03}" srcOrd="2" destOrd="0" presId="urn:microsoft.com/office/officeart/2005/8/layout/process5"/>
    <dgm:cxn modelId="{3F2C8E50-2CD5-437D-A9FB-267EB1A963E9}" type="presParOf" srcId="{1150F2DD-D34A-4B12-B546-3250F118AD28}" destId="{426EE237-2A30-4E53-B52B-1EB9D27A1AB8}" srcOrd="3" destOrd="0" presId="urn:microsoft.com/office/officeart/2005/8/layout/process5"/>
    <dgm:cxn modelId="{F747421E-3E94-44B7-8096-0EAD9FEB4013}" type="presParOf" srcId="{426EE237-2A30-4E53-B52B-1EB9D27A1AB8}" destId="{3873D5D3-7DAD-492B-868E-55BAFE77A4BD}" srcOrd="0" destOrd="0" presId="urn:microsoft.com/office/officeart/2005/8/layout/process5"/>
    <dgm:cxn modelId="{5EF044EC-CEC2-4A2C-AEB3-37A1EF4DC164}" type="presParOf" srcId="{1150F2DD-D34A-4B12-B546-3250F118AD28}" destId="{2E3AAE57-2300-4896-8EEB-9F1170BE9DF6}" srcOrd="4" destOrd="0" presId="urn:microsoft.com/office/officeart/2005/8/layout/process5"/>
    <dgm:cxn modelId="{702CEE59-05FE-4C5D-AD79-0A49A91CFDA7}" type="presParOf" srcId="{1150F2DD-D34A-4B12-B546-3250F118AD28}" destId="{12E4341A-BDC0-4834-B339-42D6360521AE}" srcOrd="5" destOrd="0" presId="urn:microsoft.com/office/officeart/2005/8/layout/process5"/>
    <dgm:cxn modelId="{FCDA795A-D3A5-4077-81CD-5E30F8EE8D81}" type="presParOf" srcId="{12E4341A-BDC0-4834-B339-42D6360521AE}" destId="{54A4790D-CDA3-4302-862B-B8669C6B75BC}" srcOrd="0" destOrd="0" presId="urn:microsoft.com/office/officeart/2005/8/layout/process5"/>
    <dgm:cxn modelId="{C34029AB-EF77-4592-8551-C521B6500ED2}" type="presParOf" srcId="{1150F2DD-D34A-4B12-B546-3250F118AD28}" destId="{C0601DF0-F645-487B-B68B-378E191C18E8}" srcOrd="6" destOrd="0" presId="urn:microsoft.com/office/officeart/2005/8/layout/process5"/>
    <dgm:cxn modelId="{B96C53B9-6584-4792-8502-70C2F23907D2}" type="presParOf" srcId="{1150F2DD-D34A-4B12-B546-3250F118AD28}" destId="{027439E5-0725-47DF-8C44-2CBC597B6FF7}" srcOrd="7" destOrd="0" presId="urn:microsoft.com/office/officeart/2005/8/layout/process5"/>
    <dgm:cxn modelId="{512F795B-5215-43D2-8FBE-AA5660DCB81B}" type="presParOf" srcId="{027439E5-0725-47DF-8C44-2CBC597B6FF7}" destId="{C46706C2-22B6-4CF9-9DAE-96AAFCEA3DDB}" srcOrd="0" destOrd="0" presId="urn:microsoft.com/office/officeart/2005/8/layout/process5"/>
    <dgm:cxn modelId="{DF608987-E7C7-4A30-80B4-88E3E03887CC}" type="presParOf" srcId="{1150F2DD-D34A-4B12-B546-3250F118AD28}" destId="{9C0DBD8D-4428-4E47-9985-DD78B581E9A3}"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87D07A-70D6-4FFE-8F00-DA1BBEA9DF51}"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69DAC1D9-8628-4FB2-ADC1-C8D2BA13F7A9}">
      <dgm:prSet/>
      <dgm:spPr/>
      <dgm:t>
        <a:bodyPr/>
        <a:lstStyle/>
        <a:p>
          <a:r>
            <a:rPr lang="en-GB"/>
            <a:t>The aim of todays session is to continue the discussion surrounding the separation of powers theory. </a:t>
          </a:r>
          <a:endParaRPr lang="en-US"/>
        </a:p>
      </dgm:t>
    </dgm:pt>
    <dgm:pt modelId="{67388F10-3E14-4713-B251-D6D102AF2FEA}" type="parTrans" cxnId="{60E57A83-8243-46B4-86EE-9E1F751AAECE}">
      <dgm:prSet/>
      <dgm:spPr/>
      <dgm:t>
        <a:bodyPr/>
        <a:lstStyle/>
        <a:p>
          <a:endParaRPr lang="en-US"/>
        </a:p>
      </dgm:t>
    </dgm:pt>
    <dgm:pt modelId="{14FE7595-5473-4FA3-AF84-9B1C547615A3}" type="sibTrans" cxnId="{60E57A83-8243-46B4-86EE-9E1F751AAECE}">
      <dgm:prSet/>
      <dgm:spPr/>
      <dgm:t>
        <a:bodyPr/>
        <a:lstStyle/>
        <a:p>
          <a:endParaRPr lang="en-US"/>
        </a:p>
      </dgm:t>
    </dgm:pt>
    <dgm:pt modelId="{64AC9254-81EB-4CC5-BC48-6D917B2C08EC}">
      <dgm:prSet/>
      <dgm:spPr/>
      <dgm:t>
        <a:bodyPr/>
        <a:lstStyle/>
        <a:p>
          <a:r>
            <a:rPr lang="en-GB"/>
            <a:t>By the end of today’s session students should be able to demonstrate their understanding of the separation of powers theory and the impact the Constitutional Reform Act 2005 has had on the three powers. </a:t>
          </a:r>
          <a:endParaRPr lang="en-US"/>
        </a:p>
      </dgm:t>
    </dgm:pt>
    <dgm:pt modelId="{C74BAA81-6683-4B42-A00A-4F68CCAB1B61}" type="parTrans" cxnId="{1273315B-B497-4DDD-97A1-5542BF2EB99B}">
      <dgm:prSet/>
      <dgm:spPr/>
      <dgm:t>
        <a:bodyPr/>
        <a:lstStyle/>
        <a:p>
          <a:endParaRPr lang="en-US"/>
        </a:p>
      </dgm:t>
    </dgm:pt>
    <dgm:pt modelId="{33DF0369-F45B-4B76-9B47-F110CDC9820A}" type="sibTrans" cxnId="{1273315B-B497-4DDD-97A1-5542BF2EB99B}">
      <dgm:prSet/>
      <dgm:spPr/>
      <dgm:t>
        <a:bodyPr/>
        <a:lstStyle/>
        <a:p>
          <a:endParaRPr lang="en-US"/>
        </a:p>
      </dgm:t>
    </dgm:pt>
    <dgm:pt modelId="{04D649DA-7BA1-45B1-9518-7209BCC769D1}" type="pres">
      <dgm:prSet presAssocID="{C987D07A-70D6-4FFE-8F00-DA1BBEA9DF51}" presName="Name0" presStyleCnt="0">
        <dgm:presLayoutVars>
          <dgm:dir/>
          <dgm:animLvl val="lvl"/>
          <dgm:resizeHandles val="exact"/>
        </dgm:presLayoutVars>
      </dgm:prSet>
      <dgm:spPr/>
    </dgm:pt>
    <dgm:pt modelId="{B0BB0BA1-3B26-49A7-9090-A909A84FCEF4}" type="pres">
      <dgm:prSet presAssocID="{64AC9254-81EB-4CC5-BC48-6D917B2C08EC}" presName="boxAndChildren" presStyleCnt="0"/>
      <dgm:spPr/>
    </dgm:pt>
    <dgm:pt modelId="{DD8F084A-EC50-478C-8E86-61C7D00AA36B}" type="pres">
      <dgm:prSet presAssocID="{64AC9254-81EB-4CC5-BC48-6D917B2C08EC}" presName="parentTextBox" presStyleLbl="node1" presStyleIdx="0" presStyleCnt="2"/>
      <dgm:spPr/>
    </dgm:pt>
    <dgm:pt modelId="{59EC0E13-952A-4939-B407-42970203762D}" type="pres">
      <dgm:prSet presAssocID="{14FE7595-5473-4FA3-AF84-9B1C547615A3}" presName="sp" presStyleCnt="0"/>
      <dgm:spPr/>
    </dgm:pt>
    <dgm:pt modelId="{A435B37E-2A41-4A91-AB7B-474D91B28F27}" type="pres">
      <dgm:prSet presAssocID="{69DAC1D9-8628-4FB2-ADC1-C8D2BA13F7A9}" presName="arrowAndChildren" presStyleCnt="0"/>
      <dgm:spPr/>
    </dgm:pt>
    <dgm:pt modelId="{2638B9B1-27BB-4054-B29A-D34025C7BF02}" type="pres">
      <dgm:prSet presAssocID="{69DAC1D9-8628-4FB2-ADC1-C8D2BA13F7A9}" presName="parentTextArrow" presStyleLbl="node1" presStyleIdx="1" presStyleCnt="2"/>
      <dgm:spPr/>
    </dgm:pt>
  </dgm:ptLst>
  <dgm:cxnLst>
    <dgm:cxn modelId="{1273315B-B497-4DDD-97A1-5542BF2EB99B}" srcId="{C987D07A-70D6-4FFE-8F00-DA1BBEA9DF51}" destId="{64AC9254-81EB-4CC5-BC48-6D917B2C08EC}" srcOrd="1" destOrd="0" parTransId="{C74BAA81-6683-4B42-A00A-4F68CCAB1B61}" sibTransId="{33DF0369-F45B-4B76-9B47-F110CDC9820A}"/>
    <dgm:cxn modelId="{5FB8F964-72CB-463C-B04C-FCBC179A4E29}" type="presOf" srcId="{64AC9254-81EB-4CC5-BC48-6D917B2C08EC}" destId="{DD8F084A-EC50-478C-8E86-61C7D00AA36B}" srcOrd="0" destOrd="0" presId="urn:microsoft.com/office/officeart/2005/8/layout/process4"/>
    <dgm:cxn modelId="{59540954-171C-438B-BD6A-7AA672C85CB3}" type="presOf" srcId="{69DAC1D9-8628-4FB2-ADC1-C8D2BA13F7A9}" destId="{2638B9B1-27BB-4054-B29A-D34025C7BF02}" srcOrd="0" destOrd="0" presId="urn:microsoft.com/office/officeart/2005/8/layout/process4"/>
    <dgm:cxn modelId="{60E57A83-8243-46B4-86EE-9E1F751AAECE}" srcId="{C987D07A-70D6-4FFE-8F00-DA1BBEA9DF51}" destId="{69DAC1D9-8628-4FB2-ADC1-C8D2BA13F7A9}" srcOrd="0" destOrd="0" parTransId="{67388F10-3E14-4713-B251-D6D102AF2FEA}" sibTransId="{14FE7595-5473-4FA3-AF84-9B1C547615A3}"/>
    <dgm:cxn modelId="{9B0266CB-29E5-48CB-9053-7171B15A973F}" type="presOf" srcId="{C987D07A-70D6-4FFE-8F00-DA1BBEA9DF51}" destId="{04D649DA-7BA1-45B1-9518-7209BCC769D1}" srcOrd="0" destOrd="0" presId="urn:microsoft.com/office/officeart/2005/8/layout/process4"/>
    <dgm:cxn modelId="{6CAE0E20-F6F9-4C9F-A176-ACDCE3801594}" type="presParOf" srcId="{04D649DA-7BA1-45B1-9518-7209BCC769D1}" destId="{B0BB0BA1-3B26-49A7-9090-A909A84FCEF4}" srcOrd="0" destOrd="0" presId="urn:microsoft.com/office/officeart/2005/8/layout/process4"/>
    <dgm:cxn modelId="{F7A21D32-0404-4C69-817D-8BD3012D18F8}" type="presParOf" srcId="{B0BB0BA1-3B26-49A7-9090-A909A84FCEF4}" destId="{DD8F084A-EC50-478C-8E86-61C7D00AA36B}" srcOrd="0" destOrd="0" presId="urn:microsoft.com/office/officeart/2005/8/layout/process4"/>
    <dgm:cxn modelId="{E989A61F-ED28-4659-82DD-59D7F4B163D5}" type="presParOf" srcId="{04D649DA-7BA1-45B1-9518-7209BCC769D1}" destId="{59EC0E13-952A-4939-B407-42970203762D}" srcOrd="1" destOrd="0" presId="urn:microsoft.com/office/officeart/2005/8/layout/process4"/>
    <dgm:cxn modelId="{30761991-9B23-40B9-AF93-80BFF3804EBC}" type="presParOf" srcId="{04D649DA-7BA1-45B1-9518-7209BCC769D1}" destId="{A435B37E-2A41-4A91-AB7B-474D91B28F27}" srcOrd="2" destOrd="0" presId="urn:microsoft.com/office/officeart/2005/8/layout/process4"/>
    <dgm:cxn modelId="{09D90CD3-60BA-4B1B-9AC9-DA702040A8F9}" type="presParOf" srcId="{A435B37E-2A41-4A91-AB7B-474D91B28F27}" destId="{2638B9B1-27BB-4054-B29A-D34025C7BF02}"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096823-D520-48F9-B08A-C4E81C454FA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6A770DF-DC9F-4D44-A131-CFE7D3350749}">
      <dgm:prSet/>
      <dgm:spPr/>
      <dgm:t>
        <a:bodyPr/>
        <a:lstStyle/>
        <a:p>
          <a:r>
            <a:rPr lang="en-GB"/>
            <a:t>To stop bodies abusing their powers. </a:t>
          </a:r>
          <a:endParaRPr lang="en-US"/>
        </a:p>
      </dgm:t>
    </dgm:pt>
    <dgm:pt modelId="{7E7001B5-F4FD-41D8-BD03-98EB7A1ACB54}" type="parTrans" cxnId="{ABE3D01C-AB27-4C54-A0D4-4D78855FFB67}">
      <dgm:prSet/>
      <dgm:spPr/>
      <dgm:t>
        <a:bodyPr/>
        <a:lstStyle/>
        <a:p>
          <a:endParaRPr lang="en-US"/>
        </a:p>
      </dgm:t>
    </dgm:pt>
    <dgm:pt modelId="{925FCD57-97D3-4824-BEFD-84074BABA607}" type="sibTrans" cxnId="{ABE3D01C-AB27-4C54-A0D4-4D78855FFB67}">
      <dgm:prSet/>
      <dgm:spPr/>
      <dgm:t>
        <a:bodyPr/>
        <a:lstStyle/>
        <a:p>
          <a:endParaRPr lang="en-US"/>
        </a:p>
      </dgm:t>
    </dgm:pt>
    <dgm:pt modelId="{A4B10C73-AFE8-4CBB-886C-885FAAE9339B}">
      <dgm:prSet/>
      <dgm:spPr/>
      <dgm:t>
        <a:bodyPr/>
        <a:lstStyle/>
        <a:p>
          <a:r>
            <a:rPr lang="en-GB"/>
            <a:t>Would be stronger in the United Kingdom if we had a codified constitution. </a:t>
          </a:r>
          <a:endParaRPr lang="en-US"/>
        </a:p>
      </dgm:t>
    </dgm:pt>
    <dgm:pt modelId="{C255A0E1-3A3D-4B72-94C0-EDC5AB4EC593}" type="parTrans" cxnId="{BBD7143D-0FAD-4EC1-84A8-EB930CA91A6B}">
      <dgm:prSet/>
      <dgm:spPr/>
      <dgm:t>
        <a:bodyPr/>
        <a:lstStyle/>
        <a:p>
          <a:endParaRPr lang="en-US"/>
        </a:p>
      </dgm:t>
    </dgm:pt>
    <dgm:pt modelId="{775C4BC9-5C6B-4633-A563-4E1E9556A0CD}" type="sibTrans" cxnId="{BBD7143D-0FAD-4EC1-84A8-EB930CA91A6B}">
      <dgm:prSet/>
      <dgm:spPr/>
      <dgm:t>
        <a:bodyPr/>
        <a:lstStyle/>
        <a:p>
          <a:endParaRPr lang="en-US"/>
        </a:p>
      </dgm:t>
    </dgm:pt>
    <dgm:pt modelId="{142DCCDD-7561-4C48-AF70-AD89E1C7CA39}">
      <dgm:prSet/>
      <dgm:spPr/>
      <dgm:t>
        <a:bodyPr/>
        <a:lstStyle/>
        <a:p>
          <a:r>
            <a:rPr lang="en-GB"/>
            <a:t>Checks and Balances. </a:t>
          </a:r>
          <a:endParaRPr lang="en-US"/>
        </a:p>
      </dgm:t>
    </dgm:pt>
    <dgm:pt modelId="{D74EF93C-F326-4A92-BFD1-A3C98748C10B}" type="parTrans" cxnId="{3C652ACA-3C33-42E4-8186-A063004941D6}">
      <dgm:prSet/>
      <dgm:spPr/>
      <dgm:t>
        <a:bodyPr/>
        <a:lstStyle/>
        <a:p>
          <a:endParaRPr lang="en-US"/>
        </a:p>
      </dgm:t>
    </dgm:pt>
    <dgm:pt modelId="{DED1864C-40FB-4166-93FB-52CC6581780B}" type="sibTrans" cxnId="{3C652ACA-3C33-42E4-8186-A063004941D6}">
      <dgm:prSet/>
      <dgm:spPr/>
      <dgm:t>
        <a:bodyPr/>
        <a:lstStyle/>
        <a:p>
          <a:endParaRPr lang="en-US"/>
        </a:p>
      </dgm:t>
    </dgm:pt>
    <dgm:pt modelId="{56A63750-7D72-4C34-A9C7-34F965CFA4D4}" type="pres">
      <dgm:prSet presAssocID="{97096823-D520-48F9-B08A-C4E81C454FA5}" presName="hierChild1" presStyleCnt="0">
        <dgm:presLayoutVars>
          <dgm:chPref val="1"/>
          <dgm:dir/>
          <dgm:animOne val="branch"/>
          <dgm:animLvl val="lvl"/>
          <dgm:resizeHandles/>
        </dgm:presLayoutVars>
      </dgm:prSet>
      <dgm:spPr/>
    </dgm:pt>
    <dgm:pt modelId="{BC3AA302-C7AC-4000-B438-721F4B80797F}" type="pres">
      <dgm:prSet presAssocID="{F6A770DF-DC9F-4D44-A131-CFE7D3350749}" presName="hierRoot1" presStyleCnt="0"/>
      <dgm:spPr/>
    </dgm:pt>
    <dgm:pt modelId="{F9E0F6A5-F0B3-48C6-8A86-BD6EE4C9C93F}" type="pres">
      <dgm:prSet presAssocID="{F6A770DF-DC9F-4D44-A131-CFE7D3350749}" presName="composite" presStyleCnt="0"/>
      <dgm:spPr/>
    </dgm:pt>
    <dgm:pt modelId="{B440889E-6DF7-4057-8B62-C5CEB3FA47CF}" type="pres">
      <dgm:prSet presAssocID="{F6A770DF-DC9F-4D44-A131-CFE7D3350749}" presName="background" presStyleLbl="node0" presStyleIdx="0" presStyleCnt="3"/>
      <dgm:spPr/>
    </dgm:pt>
    <dgm:pt modelId="{1208076C-CF3E-469D-9BD1-1E089DE5AA34}" type="pres">
      <dgm:prSet presAssocID="{F6A770DF-DC9F-4D44-A131-CFE7D3350749}" presName="text" presStyleLbl="fgAcc0" presStyleIdx="0" presStyleCnt="3">
        <dgm:presLayoutVars>
          <dgm:chPref val="3"/>
        </dgm:presLayoutVars>
      </dgm:prSet>
      <dgm:spPr/>
    </dgm:pt>
    <dgm:pt modelId="{DF5EA2C8-A5DD-44A5-8767-55E7AA9147EA}" type="pres">
      <dgm:prSet presAssocID="{F6A770DF-DC9F-4D44-A131-CFE7D3350749}" presName="hierChild2" presStyleCnt="0"/>
      <dgm:spPr/>
    </dgm:pt>
    <dgm:pt modelId="{B60DC90C-D3F4-4C76-A74B-28EF2D158224}" type="pres">
      <dgm:prSet presAssocID="{A4B10C73-AFE8-4CBB-886C-885FAAE9339B}" presName="hierRoot1" presStyleCnt="0"/>
      <dgm:spPr/>
    </dgm:pt>
    <dgm:pt modelId="{B0780E4B-11C5-4B9A-A975-CA10E2DBC2AC}" type="pres">
      <dgm:prSet presAssocID="{A4B10C73-AFE8-4CBB-886C-885FAAE9339B}" presName="composite" presStyleCnt="0"/>
      <dgm:spPr/>
    </dgm:pt>
    <dgm:pt modelId="{212F8918-8671-4912-864F-CAFC2D9796D7}" type="pres">
      <dgm:prSet presAssocID="{A4B10C73-AFE8-4CBB-886C-885FAAE9339B}" presName="background" presStyleLbl="node0" presStyleIdx="1" presStyleCnt="3"/>
      <dgm:spPr/>
    </dgm:pt>
    <dgm:pt modelId="{2B3F1782-F94A-4AC1-99B4-8D98F13DE145}" type="pres">
      <dgm:prSet presAssocID="{A4B10C73-AFE8-4CBB-886C-885FAAE9339B}" presName="text" presStyleLbl="fgAcc0" presStyleIdx="1" presStyleCnt="3">
        <dgm:presLayoutVars>
          <dgm:chPref val="3"/>
        </dgm:presLayoutVars>
      </dgm:prSet>
      <dgm:spPr/>
    </dgm:pt>
    <dgm:pt modelId="{8F3C6544-731E-4FFE-B4B4-A3F1D0E59E9B}" type="pres">
      <dgm:prSet presAssocID="{A4B10C73-AFE8-4CBB-886C-885FAAE9339B}" presName="hierChild2" presStyleCnt="0"/>
      <dgm:spPr/>
    </dgm:pt>
    <dgm:pt modelId="{241AC7EE-268D-4DFD-9509-AC1F31F3AEF8}" type="pres">
      <dgm:prSet presAssocID="{142DCCDD-7561-4C48-AF70-AD89E1C7CA39}" presName="hierRoot1" presStyleCnt="0"/>
      <dgm:spPr/>
    </dgm:pt>
    <dgm:pt modelId="{50D4FC1A-1918-4BAE-872C-25AD4B40311C}" type="pres">
      <dgm:prSet presAssocID="{142DCCDD-7561-4C48-AF70-AD89E1C7CA39}" presName="composite" presStyleCnt="0"/>
      <dgm:spPr/>
    </dgm:pt>
    <dgm:pt modelId="{BA8AAF89-B845-479C-9DA7-8B2F9DB5BCD8}" type="pres">
      <dgm:prSet presAssocID="{142DCCDD-7561-4C48-AF70-AD89E1C7CA39}" presName="background" presStyleLbl="node0" presStyleIdx="2" presStyleCnt="3"/>
      <dgm:spPr/>
    </dgm:pt>
    <dgm:pt modelId="{1B9AA2D4-158F-485B-BF88-C7A7DF757CDB}" type="pres">
      <dgm:prSet presAssocID="{142DCCDD-7561-4C48-AF70-AD89E1C7CA39}" presName="text" presStyleLbl="fgAcc0" presStyleIdx="2" presStyleCnt="3">
        <dgm:presLayoutVars>
          <dgm:chPref val="3"/>
        </dgm:presLayoutVars>
      </dgm:prSet>
      <dgm:spPr/>
    </dgm:pt>
    <dgm:pt modelId="{F88016A3-15EC-40F1-BE04-DEA17340066D}" type="pres">
      <dgm:prSet presAssocID="{142DCCDD-7561-4C48-AF70-AD89E1C7CA39}" presName="hierChild2" presStyleCnt="0"/>
      <dgm:spPr/>
    </dgm:pt>
  </dgm:ptLst>
  <dgm:cxnLst>
    <dgm:cxn modelId="{62179A03-239A-4BC7-91F7-F32C2AE9D1F8}" type="presOf" srcId="{97096823-D520-48F9-B08A-C4E81C454FA5}" destId="{56A63750-7D72-4C34-A9C7-34F965CFA4D4}" srcOrd="0" destOrd="0" presId="urn:microsoft.com/office/officeart/2005/8/layout/hierarchy1"/>
    <dgm:cxn modelId="{ABE3D01C-AB27-4C54-A0D4-4D78855FFB67}" srcId="{97096823-D520-48F9-B08A-C4E81C454FA5}" destId="{F6A770DF-DC9F-4D44-A131-CFE7D3350749}" srcOrd="0" destOrd="0" parTransId="{7E7001B5-F4FD-41D8-BD03-98EB7A1ACB54}" sibTransId="{925FCD57-97D3-4824-BEFD-84074BABA607}"/>
    <dgm:cxn modelId="{BBD7143D-0FAD-4EC1-84A8-EB930CA91A6B}" srcId="{97096823-D520-48F9-B08A-C4E81C454FA5}" destId="{A4B10C73-AFE8-4CBB-886C-885FAAE9339B}" srcOrd="1" destOrd="0" parTransId="{C255A0E1-3A3D-4B72-94C0-EDC5AB4EC593}" sibTransId="{775C4BC9-5C6B-4633-A563-4E1E9556A0CD}"/>
    <dgm:cxn modelId="{8241A77C-600C-4527-9969-9B082531E698}" type="presOf" srcId="{A4B10C73-AFE8-4CBB-886C-885FAAE9339B}" destId="{2B3F1782-F94A-4AC1-99B4-8D98F13DE145}" srcOrd="0" destOrd="0" presId="urn:microsoft.com/office/officeart/2005/8/layout/hierarchy1"/>
    <dgm:cxn modelId="{828EE6A0-45AA-477B-B707-444AF015B11E}" type="presOf" srcId="{142DCCDD-7561-4C48-AF70-AD89E1C7CA39}" destId="{1B9AA2D4-158F-485B-BF88-C7A7DF757CDB}" srcOrd="0" destOrd="0" presId="urn:microsoft.com/office/officeart/2005/8/layout/hierarchy1"/>
    <dgm:cxn modelId="{3C652ACA-3C33-42E4-8186-A063004941D6}" srcId="{97096823-D520-48F9-B08A-C4E81C454FA5}" destId="{142DCCDD-7561-4C48-AF70-AD89E1C7CA39}" srcOrd="2" destOrd="0" parTransId="{D74EF93C-F326-4A92-BFD1-A3C98748C10B}" sibTransId="{DED1864C-40FB-4166-93FB-52CC6581780B}"/>
    <dgm:cxn modelId="{EF548FEE-8071-425F-A9CD-AB6D78F3F554}" type="presOf" srcId="{F6A770DF-DC9F-4D44-A131-CFE7D3350749}" destId="{1208076C-CF3E-469D-9BD1-1E089DE5AA34}" srcOrd="0" destOrd="0" presId="urn:microsoft.com/office/officeart/2005/8/layout/hierarchy1"/>
    <dgm:cxn modelId="{0819D65F-582A-4C27-92CE-AC6EBE5149FC}" type="presParOf" srcId="{56A63750-7D72-4C34-A9C7-34F965CFA4D4}" destId="{BC3AA302-C7AC-4000-B438-721F4B80797F}" srcOrd="0" destOrd="0" presId="urn:microsoft.com/office/officeart/2005/8/layout/hierarchy1"/>
    <dgm:cxn modelId="{D7BE7B10-FE01-4033-A34A-729D98F362E0}" type="presParOf" srcId="{BC3AA302-C7AC-4000-B438-721F4B80797F}" destId="{F9E0F6A5-F0B3-48C6-8A86-BD6EE4C9C93F}" srcOrd="0" destOrd="0" presId="urn:microsoft.com/office/officeart/2005/8/layout/hierarchy1"/>
    <dgm:cxn modelId="{92A2FD94-371B-4A68-B5DE-4CADE7B81C8D}" type="presParOf" srcId="{F9E0F6A5-F0B3-48C6-8A86-BD6EE4C9C93F}" destId="{B440889E-6DF7-4057-8B62-C5CEB3FA47CF}" srcOrd="0" destOrd="0" presId="urn:microsoft.com/office/officeart/2005/8/layout/hierarchy1"/>
    <dgm:cxn modelId="{443218EB-A4CE-47EA-8621-44AD59722626}" type="presParOf" srcId="{F9E0F6A5-F0B3-48C6-8A86-BD6EE4C9C93F}" destId="{1208076C-CF3E-469D-9BD1-1E089DE5AA34}" srcOrd="1" destOrd="0" presId="urn:microsoft.com/office/officeart/2005/8/layout/hierarchy1"/>
    <dgm:cxn modelId="{994B72AB-D81A-44F4-BADA-0E872A36EFAF}" type="presParOf" srcId="{BC3AA302-C7AC-4000-B438-721F4B80797F}" destId="{DF5EA2C8-A5DD-44A5-8767-55E7AA9147EA}" srcOrd="1" destOrd="0" presId="urn:microsoft.com/office/officeart/2005/8/layout/hierarchy1"/>
    <dgm:cxn modelId="{AECC535E-04DE-499D-B1B5-937590E962F4}" type="presParOf" srcId="{56A63750-7D72-4C34-A9C7-34F965CFA4D4}" destId="{B60DC90C-D3F4-4C76-A74B-28EF2D158224}" srcOrd="1" destOrd="0" presId="urn:microsoft.com/office/officeart/2005/8/layout/hierarchy1"/>
    <dgm:cxn modelId="{6948D0C9-89CF-4D5C-BC35-FBB1B94D702D}" type="presParOf" srcId="{B60DC90C-D3F4-4C76-A74B-28EF2D158224}" destId="{B0780E4B-11C5-4B9A-A975-CA10E2DBC2AC}" srcOrd="0" destOrd="0" presId="urn:microsoft.com/office/officeart/2005/8/layout/hierarchy1"/>
    <dgm:cxn modelId="{5ADAB9C9-9E10-48FC-8D06-0BDD65324D03}" type="presParOf" srcId="{B0780E4B-11C5-4B9A-A975-CA10E2DBC2AC}" destId="{212F8918-8671-4912-864F-CAFC2D9796D7}" srcOrd="0" destOrd="0" presId="urn:microsoft.com/office/officeart/2005/8/layout/hierarchy1"/>
    <dgm:cxn modelId="{3994138C-2EEA-4DB8-A856-3B9B6BE0284B}" type="presParOf" srcId="{B0780E4B-11C5-4B9A-A975-CA10E2DBC2AC}" destId="{2B3F1782-F94A-4AC1-99B4-8D98F13DE145}" srcOrd="1" destOrd="0" presId="urn:microsoft.com/office/officeart/2005/8/layout/hierarchy1"/>
    <dgm:cxn modelId="{CA5E42B5-38F5-42A9-BC14-E82FB6B23CC8}" type="presParOf" srcId="{B60DC90C-D3F4-4C76-A74B-28EF2D158224}" destId="{8F3C6544-731E-4FFE-B4B4-A3F1D0E59E9B}" srcOrd="1" destOrd="0" presId="urn:microsoft.com/office/officeart/2005/8/layout/hierarchy1"/>
    <dgm:cxn modelId="{0DF50433-BA7F-41D2-B8C7-69CE9FF2591B}" type="presParOf" srcId="{56A63750-7D72-4C34-A9C7-34F965CFA4D4}" destId="{241AC7EE-268D-4DFD-9509-AC1F31F3AEF8}" srcOrd="2" destOrd="0" presId="urn:microsoft.com/office/officeart/2005/8/layout/hierarchy1"/>
    <dgm:cxn modelId="{009960B8-81B5-4A75-B791-11B7BF001A66}" type="presParOf" srcId="{241AC7EE-268D-4DFD-9509-AC1F31F3AEF8}" destId="{50D4FC1A-1918-4BAE-872C-25AD4B40311C}" srcOrd="0" destOrd="0" presId="urn:microsoft.com/office/officeart/2005/8/layout/hierarchy1"/>
    <dgm:cxn modelId="{9308BB4F-AB8A-43EA-B659-48B6A2B1CAB9}" type="presParOf" srcId="{50D4FC1A-1918-4BAE-872C-25AD4B40311C}" destId="{BA8AAF89-B845-479C-9DA7-8B2F9DB5BCD8}" srcOrd="0" destOrd="0" presId="urn:microsoft.com/office/officeart/2005/8/layout/hierarchy1"/>
    <dgm:cxn modelId="{87535886-8B15-4E91-81C6-30CB7C58624D}" type="presParOf" srcId="{50D4FC1A-1918-4BAE-872C-25AD4B40311C}" destId="{1B9AA2D4-158F-485B-BF88-C7A7DF757CDB}" srcOrd="1" destOrd="0" presId="urn:microsoft.com/office/officeart/2005/8/layout/hierarchy1"/>
    <dgm:cxn modelId="{75A11009-80C0-4790-927E-DE83CBBFFF0A}" type="presParOf" srcId="{241AC7EE-268D-4DFD-9509-AC1F31F3AEF8}" destId="{F88016A3-15EC-40F1-BE04-DEA17340066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F175C50-FB7E-4556-BEC8-63E533B157C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D1AFE6C-FD87-4DCA-9351-1913B3FF3288}">
      <dgm:prSet/>
      <dgm:spPr/>
      <dgm:t>
        <a:bodyPr/>
        <a:lstStyle/>
        <a:p>
          <a:r>
            <a:rPr lang="en-GB"/>
            <a:t>John Locke – 3 powers (Government, Parliament, judiciary).</a:t>
          </a:r>
          <a:endParaRPr lang="en-US"/>
        </a:p>
      </dgm:t>
    </dgm:pt>
    <dgm:pt modelId="{EAB606CD-5EC5-485F-B8D5-6428F2917F2B}" type="parTrans" cxnId="{D630C594-B911-4CDA-9669-C6B9D53C20F0}">
      <dgm:prSet/>
      <dgm:spPr/>
      <dgm:t>
        <a:bodyPr/>
        <a:lstStyle/>
        <a:p>
          <a:endParaRPr lang="en-US"/>
        </a:p>
      </dgm:t>
    </dgm:pt>
    <dgm:pt modelId="{9626D77D-AC6F-4105-B391-4FF5E7340388}" type="sibTrans" cxnId="{D630C594-B911-4CDA-9669-C6B9D53C20F0}">
      <dgm:prSet/>
      <dgm:spPr/>
      <dgm:t>
        <a:bodyPr/>
        <a:lstStyle/>
        <a:p>
          <a:endParaRPr lang="en-US"/>
        </a:p>
      </dgm:t>
    </dgm:pt>
    <dgm:pt modelId="{9A162E0F-0E85-4A3F-A206-95BC5224F20F}">
      <dgm:prSet/>
      <dgm:spPr/>
      <dgm:t>
        <a:bodyPr/>
        <a:lstStyle/>
        <a:p>
          <a:r>
            <a:rPr lang="en-GB"/>
            <a:t>Baron Montesquieu – Need to separate these powers, to stop breaches of the law. </a:t>
          </a:r>
          <a:endParaRPr lang="en-US"/>
        </a:p>
      </dgm:t>
    </dgm:pt>
    <dgm:pt modelId="{D6557936-EBE2-41F8-B111-4E2EBF7C5DBC}" type="parTrans" cxnId="{443EA311-4B1B-4A2C-A786-FFC06205DF08}">
      <dgm:prSet/>
      <dgm:spPr/>
      <dgm:t>
        <a:bodyPr/>
        <a:lstStyle/>
        <a:p>
          <a:endParaRPr lang="en-US"/>
        </a:p>
      </dgm:t>
    </dgm:pt>
    <dgm:pt modelId="{7E5803DA-9A6C-4488-AEC0-B0758D19EE0F}" type="sibTrans" cxnId="{443EA311-4B1B-4A2C-A786-FFC06205DF08}">
      <dgm:prSet/>
      <dgm:spPr/>
      <dgm:t>
        <a:bodyPr/>
        <a:lstStyle/>
        <a:p>
          <a:endParaRPr lang="en-US"/>
        </a:p>
      </dgm:t>
    </dgm:pt>
    <dgm:pt modelId="{5D28A5CE-7F3B-40DF-B16B-717F756291A3}">
      <dgm:prSet/>
      <dgm:spPr/>
      <dgm:t>
        <a:bodyPr/>
        <a:lstStyle/>
        <a:p>
          <a:r>
            <a:rPr lang="en-GB"/>
            <a:t>Decided not to have a full separation of powers but a partial separation of powers so that one party can check the other party. </a:t>
          </a:r>
          <a:endParaRPr lang="en-US"/>
        </a:p>
      </dgm:t>
    </dgm:pt>
    <dgm:pt modelId="{B85CC78E-B243-45C1-B7F1-328DA02316F9}" type="parTrans" cxnId="{2F1740DD-B5C6-4E90-8C22-E4605C5110F5}">
      <dgm:prSet/>
      <dgm:spPr/>
      <dgm:t>
        <a:bodyPr/>
        <a:lstStyle/>
        <a:p>
          <a:endParaRPr lang="en-US"/>
        </a:p>
      </dgm:t>
    </dgm:pt>
    <dgm:pt modelId="{42E9370B-CD89-4BB2-81A1-636391A1F0FB}" type="sibTrans" cxnId="{2F1740DD-B5C6-4E90-8C22-E4605C5110F5}">
      <dgm:prSet/>
      <dgm:spPr/>
      <dgm:t>
        <a:bodyPr/>
        <a:lstStyle/>
        <a:p>
          <a:endParaRPr lang="en-US"/>
        </a:p>
      </dgm:t>
    </dgm:pt>
    <dgm:pt modelId="{A7591CA3-CC49-40FD-95BE-8E9853F16359}" type="pres">
      <dgm:prSet presAssocID="{CF175C50-FB7E-4556-BEC8-63E533B157C0}" presName="hierChild1" presStyleCnt="0">
        <dgm:presLayoutVars>
          <dgm:chPref val="1"/>
          <dgm:dir/>
          <dgm:animOne val="branch"/>
          <dgm:animLvl val="lvl"/>
          <dgm:resizeHandles/>
        </dgm:presLayoutVars>
      </dgm:prSet>
      <dgm:spPr/>
    </dgm:pt>
    <dgm:pt modelId="{3065E75C-8949-4300-A0BD-C384190AEAAC}" type="pres">
      <dgm:prSet presAssocID="{8D1AFE6C-FD87-4DCA-9351-1913B3FF3288}" presName="hierRoot1" presStyleCnt="0"/>
      <dgm:spPr/>
    </dgm:pt>
    <dgm:pt modelId="{EF63F52E-DBCD-4A94-BF63-5C4AD54A9BF5}" type="pres">
      <dgm:prSet presAssocID="{8D1AFE6C-FD87-4DCA-9351-1913B3FF3288}" presName="composite" presStyleCnt="0"/>
      <dgm:spPr/>
    </dgm:pt>
    <dgm:pt modelId="{37F05932-654E-40D0-8F10-BF74A1DD8209}" type="pres">
      <dgm:prSet presAssocID="{8D1AFE6C-FD87-4DCA-9351-1913B3FF3288}" presName="background" presStyleLbl="node0" presStyleIdx="0" presStyleCnt="3"/>
      <dgm:spPr/>
    </dgm:pt>
    <dgm:pt modelId="{E5E33651-495C-403F-A586-95CF00CFEA63}" type="pres">
      <dgm:prSet presAssocID="{8D1AFE6C-FD87-4DCA-9351-1913B3FF3288}" presName="text" presStyleLbl="fgAcc0" presStyleIdx="0" presStyleCnt="3">
        <dgm:presLayoutVars>
          <dgm:chPref val="3"/>
        </dgm:presLayoutVars>
      </dgm:prSet>
      <dgm:spPr/>
    </dgm:pt>
    <dgm:pt modelId="{BB617F75-C9D6-4BB6-9F8D-AEDBF5EF39F1}" type="pres">
      <dgm:prSet presAssocID="{8D1AFE6C-FD87-4DCA-9351-1913B3FF3288}" presName="hierChild2" presStyleCnt="0"/>
      <dgm:spPr/>
    </dgm:pt>
    <dgm:pt modelId="{2618994F-9DCD-47D6-8ACF-0659CE70B236}" type="pres">
      <dgm:prSet presAssocID="{9A162E0F-0E85-4A3F-A206-95BC5224F20F}" presName="hierRoot1" presStyleCnt="0"/>
      <dgm:spPr/>
    </dgm:pt>
    <dgm:pt modelId="{8E3BB050-3D84-473A-AC21-72D4099BA1F3}" type="pres">
      <dgm:prSet presAssocID="{9A162E0F-0E85-4A3F-A206-95BC5224F20F}" presName="composite" presStyleCnt="0"/>
      <dgm:spPr/>
    </dgm:pt>
    <dgm:pt modelId="{D0419545-BB0D-470E-A6CA-399A2ADC5C45}" type="pres">
      <dgm:prSet presAssocID="{9A162E0F-0E85-4A3F-A206-95BC5224F20F}" presName="background" presStyleLbl="node0" presStyleIdx="1" presStyleCnt="3"/>
      <dgm:spPr/>
    </dgm:pt>
    <dgm:pt modelId="{21775FCC-B561-4EBA-BA19-1FC522423137}" type="pres">
      <dgm:prSet presAssocID="{9A162E0F-0E85-4A3F-A206-95BC5224F20F}" presName="text" presStyleLbl="fgAcc0" presStyleIdx="1" presStyleCnt="3">
        <dgm:presLayoutVars>
          <dgm:chPref val="3"/>
        </dgm:presLayoutVars>
      </dgm:prSet>
      <dgm:spPr/>
    </dgm:pt>
    <dgm:pt modelId="{74916014-F9B9-41D1-BF26-DB4242D2988B}" type="pres">
      <dgm:prSet presAssocID="{9A162E0F-0E85-4A3F-A206-95BC5224F20F}" presName="hierChild2" presStyleCnt="0"/>
      <dgm:spPr/>
    </dgm:pt>
    <dgm:pt modelId="{B84E03A6-329E-4718-9B7C-B2550BFAFEAD}" type="pres">
      <dgm:prSet presAssocID="{5D28A5CE-7F3B-40DF-B16B-717F756291A3}" presName="hierRoot1" presStyleCnt="0"/>
      <dgm:spPr/>
    </dgm:pt>
    <dgm:pt modelId="{CABE21EE-212A-4D22-BFF6-0134301BB2DA}" type="pres">
      <dgm:prSet presAssocID="{5D28A5CE-7F3B-40DF-B16B-717F756291A3}" presName="composite" presStyleCnt="0"/>
      <dgm:spPr/>
    </dgm:pt>
    <dgm:pt modelId="{C1EAEEA9-3962-4357-8E6D-ABE36AFB028B}" type="pres">
      <dgm:prSet presAssocID="{5D28A5CE-7F3B-40DF-B16B-717F756291A3}" presName="background" presStyleLbl="node0" presStyleIdx="2" presStyleCnt="3"/>
      <dgm:spPr/>
    </dgm:pt>
    <dgm:pt modelId="{051DFE6C-C5B4-4B78-913A-59D1AB680C88}" type="pres">
      <dgm:prSet presAssocID="{5D28A5CE-7F3B-40DF-B16B-717F756291A3}" presName="text" presStyleLbl="fgAcc0" presStyleIdx="2" presStyleCnt="3">
        <dgm:presLayoutVars>
          <dgm:chPref val="3"/>
        </dgm:presLayoutVars>
      </dgm:prSet>
      <dgm:spPr/>
    </dgm:pt>
    <dgm:pt modelId="{5B51039F-C819-4F8D-98FB-FD6A94BE3D94}" type="pres">
      <dgm:prSet presAssocID="{5D28A5CE-7F3B-40DF-B16B-717F756291A3}" presName="hierChild2" presStyleCnt="0"/>
      <dgm:spPr/>
    </dgm:pt>
  </dgm:ptLst>
  <dgm:cxnLst>
    <dgm:cxn modelId="{A1FE5D0E-3F1C-40BD-926E-04B8BAD4CBE5}" type="presOf" srcId="{9A162E0F-0E85-4A3F-A206-95BC5224F20F}" destId="{21775FCC-B561-4EBA-BA19-1FC522423137}" srcOrd="0" destOrd="0" presId="urn:microsoft.com/office/officeart/2005/8/layout/hierarchy1"/>
    <dgm:cxn modelId="{443EA311-4B1B-4A2C-A786-FFC06205DF08}" srcId="{CF175C50-FB7E-4556-BEC8-63E533B157C0}" destId="{9A162E0F-0E85-4A3F-A206-95BC5224F20F}" srcOrd="1" destOrd="0" parTransId="{D6557936-EBE2-41F8-B111-4E2EBF7C5DBC}" sibTransId="{7E5803DA-9A6C-4488-AEC0-B0758D19EE0F}"/>
    <dgm:cxn modelId="{5FA02E3A-45C5-486D-8C6B-0466E1117566}" type="presOf" srcId="{5D28A5CE-7F3B-40DF-B16B-717F756291A3}" destId="{051DFE6C-C5B4-4B78-913A-59D1AB680C88}" srcOrd="0" destOrd="0" presId="urn:microsoft.com/office/officeart/2005/8/layout/hierarchy1"/>
    <dgm:cxn modelId="{D32CA35F-F437-4F03-AAAA-FB64E8546B7F}" type="presOf" srcId="{CF175C50-FB7E-4556-BEC8-63E533B157C0}" destId="{A7591CA3-CC49-40FD-95BE-8E9853F16359}" srcOrd="0" destOrd="0" presId="urn:microsoft.com/office/officeart/2005/8/layout/hierarchy1"/>
    <dgm:cxn modelId="{D630C594-B911-4CDA-9669-C6B9D53C20F0}" srcId="{CF175C50-FB7E-4556-BEC8-63E533B157C0}" destId="{8D1AFE6C-FD87-4DCA-9351-1913B3FF3288}" srcOrd="0" destOrd="0" parTransId="{EAB606CD-5EC5-485F-B8D5-6428F2917F2B}" sibTransId="{9626D77D-AC6F-4105-B391-4FF5E7340388}"/>
    <dgm:cxn modelId="{BBA42AC3-C453-4DD8-B2DC-0C7309B37360}" type="presOf" srcId="{8D1AFE6C-FD87-4DCA-9351-1913B3FF3288}" destId="{E5E33651-495C-403F-A586-95CF00CFEA63}" srcOrd="0" destOrd="0" presId="urn:microsoft.com/office/officeart/2005/8/layout/hierarchy1"/>
    <dgm:cxn modelId="{2F1740DD-B5C6-4E90-8C22-E4605C5110F5}" srcId="{CF175C50-FB7E-4556-BEC8-63E533B157C0}" destId="{5D28A5CE-7F3B-40DF-B16B-717F756291A3}" srcOrd="2" destOrd="0" parTransId="{B85CC78E-B243-45C1-B7F1-328DA02316F9}" sibTransId="{42E9370B-CD89-4BB2-81A1-636391A1F0FB}"/>
    <dgm:cxn modelId="{99E01527-C48A-4A4E-8450-BEED0FADB8D9}" type="presParOf" srcId="{A7591CA3-CC49-40FD-95BE-8E9853F16359}" destId="{3065E75C-8949-4300-A0BD-C384190AEAAC}" srcOrd="0" destOrd="0" presId="urn:microsoft.com/office/officeart/2005/8/layout/hierarchy1"/>
    <dgm:cxn modelId="{30025277-A05A-40E7-90B6-93D858F2C574}" type="presParOf" srcId="{3065E75C-8949-4300-A0BD-C384190AEAAC}" destId="{EF63F52E-DBCD-4A94-BF63-5C4AD54A9BF5}" srcOrd="0" destOrd="0" presId="urn:microsoft.com/office/officeart/2005/8/layout/hierarchy1"/>
    <dgm:cxn modelId="{C6D38863-236B-4557-A6EC-0D7FE3D27AFA}" type="presParOf" srcId="{EF63F52E-DBCD-4A94-BF63-5C4AD54A9BF5}" destId="{37F05932-654E-40D0-8F10-BF74A1DD8209}" srcOrd="0" destOrd="0" presId="urn:microsoft.com/office/officeart/2005/8/layout/hierarchy1"/>
    <dgm:cxn modelId="{C9F3A474-7B0A-4315-B467-70C45DFEF666}" type="presParOf" srcId="{EF63F52E-DBCD-4A94-BF63-5C4AD54A9BF5}" destId="{E5E33651-495C-403F-A586-95CF00CFEA63}" srcOrd="1" destOrd="0" presId="urn:microsoft.com/office/officeart/2005/8/layout/hierarchy1"/>
    <dgm:cxn modelId="{A5788874-C938-4A30-B706-B2FB0306E0AD}" type="presParOf" srcId="{3065E75C-8949-4300-A0BD-C384190AEAAC}" destId="{BB617F75-C9D6-4BB6-9F8D-AEDBF5EF39F1}" srcOrd="1" destOrd="0" presId="urn:microsoft.com/office/officeart/2005/8/layout/hierarchy1"/>
    <dgm:cxn modelId="{D6DCA614-F42F-4450-95A2-0AEC288D1ECA}" type="presParOf" srcId="{A7591CA3-CC49-40FD-95BE-8E9853F16359}" destId="{2618994F-9DCD-47D6-8ACF-0659CE70B236}" srcOrd="1" destOrd="0" presId="urn:microsoft.com/office/officeart/2005/8/layout/hierarchy1"/>
    <dgm:cxn modelId="{F60CA70D-8A47-4F48-BFF6-8F256CE740B7}" type="presParOf" srcId="{2618994F-9DCD-47D6-8ACF-0659CE70B236}" destId="{8E3BB050-3D84-473A-AC21-72D4099BA1F3}" srcOrd="0" destOrd="0" presId="urn:microsoft.com/office/officeart/2005/8/layout/hierarchy1"/>
    <dgm:cxn modelId="{D9079824-E258-4F89-A85D-60AAE8CB4F27}" type="presParOf" srcId="{8E3BB050-3D84-473A-AC21-72D4099BA1F3}" destId="{D0419545-BB0D-470E-A6CA-399A2ADC5C45}" srcOrd="0" destOrd="0" presId="urn:microsoft.com/office/officeart/2005/8/layout/hierarchy1"/>
    <dgm:cxn modelId="{BFC6226A-3025-4DBF-89F3-EFD759F9AFD2}" type="presParOf" srcId="{8E3BB050-3D84-473A-AC21-72D4099BA1F3}" destId="{21775FCC-B561-4EBA-BA19-1FC522423137}" srcOrd="1" destOrd="0" presId="urn:microsoft.com/office/officeart/2005/8/layout/hierarchy1"/>
    <dgm:cxn modelId="{313637FC-6530-44FE-966B-4571C5016591}" type="presParOf" srcId="{2618994F-9DCD-47D6-8ACF-0659CE70B236}" destId="{74916014-F9B9-41D1-BF26-DB4242D2988B}" srcOrd="1" destOrd="0" presId="urn:microsoft.com/office/officeart/2005/8/layout/hierarchy1"/>
    <dgm:cxn modelId="{C819ED4A-AFF2-4B73-8A5E-96438D1F5B4B}" type="presParOf" srcId="{A7591CA3-CC49-40FD-95BE-8E9853F16359}" destId="{B84E03A6-329E-4718-9B7C-B2550BFAFEAD}" srcOrd="2" destOrd="0" presId="urn:microsoft.com/office/officeart/2005/8/layout/hierarchy1"/>
    <dgm:cxn modelId="{EF3C4EE4-F229-460E-A4E6-70FAB73DE2AF}" type="presParOf" srcId="{B84E03A6-329E-4718-9B7C-B2550BFAFEAD}" destId="{CABE21EE-212A-4D22-BFF6-0134301BB2DA}" srcOrd="0" destOrd="0" presId="urn:microsoft.com/office/officeart/2005/8/layout/hierarchy1"/>
    <dgm:cxn modelId="{07F16666-97EF-442B-8E90-4C6911838A21}" type="presParOf" srcId="{CABE21EE-212A-4D22-BFF6-0134301BB2DA}" destId="{C1EAEEA9-3962-4357-8E6D-ABE36AFB028B}" srcOrd="0" destOrd="0" presId="urn:microsoft.com/office/officeart/2005/8/layout/hierarchy1"/>
    <dgm:cxn modelId="{B6B47A43-1D0E-48B6-B880-5BB212E4F0F3}" type="presParOf" srcId="{CABE21EE-212A-4D22-BFF6-0134301BB2DA}" destId="{051DFE6C-C5B4-4B78-913A-59D1AB680C88}" srcOrd="1" destOrd="0" presId="urn:microsoft.com/office/officeart/2005/8/layout/hierarchy1"/>
    <dgm:cxn modelId="{BA291060-151A-4D8D-B3A2-34E21D27E98B}" type="presParOf" srcId="{B84E03A6-329E-4718-9B7C-B2550BFAFEAD}" destId="{5B51039F-C819-4F8D-98FB-FD6A94BE3D9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50F4A21-7559-4E66-B2E5-25F995554A3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2FAC040-AC73-4754-8893-D99629E92F13}">
      <dgm:prSet/>
      <dgm:spPr/>
      <dgm:t>
        <a:bodyPr/>
        <a:lstStyle/>
        <a:p>
          <a:r>
            <a:rPr lang="en-GB"/>
            <a:t>Have a separation of powers theory. </a:t>
          </a:r>
          <a:endParaRPr lang="en-US"/>
        </a:p>
      </dgm:t>
    </dgm:pt>
    <dgm:pt modelId="{D1FFFAD7-1E9F-4064-9326-71B7770FED8A}" type="parTrans" cxnId="{E7D1F13A-6839-47B4-B811-71BC90B42F32}">
      <dgm:prSet/>
      <dgm:spPr/>
      <dgm:t>
        <a:bodyPr/>
        <a:lstStyle/>
        <a:p>
          <a:endParaRPr lang="en-US"/>
        </a:p>
      </dgm:t>
    </dgm:pt>
    <dgm:pt modelId="{6C78C455-27BF-462A-8509-3336A9EF0477}" type="sibTrans" cxnId="{E7D1F13A-6839-47B4-B811-71BC90B42F32}">
      <dgm:prSet/>
      <dgm:spPr/>
      <dgm:t>
        <a:bodyPr/>
        <a:lstStyle/>
        <a:p>
          <a:endParaRPr lang="en-US"/>
        </a:p>
      </dgm:t>
    </dgm:pt>
    <dgm:pt modelId="{785D8861-F8D1-4AEF-AA63-0A4FB6BD7232}">
      <dgm:prSet/>
      <dgm:spPr/>
      <dgm:t>
        <a:bodyPr/>
        <a:lstStyle/>
        <a:p>
          <a:r>
            <a:rPr lang="en-GB"/>
            <a:t>But the executive and legislature do overlap. </a:t>
          </a:r>
          <a:endParaRPr lang="en-US"/>
        </a:p>
      </dgm:t>
    </dgm:pt>
    <dgm:pt modelId="{06F232EB-B67C-4FE9-95E2-D0A81E88A3E1}" type="parTrans" cxnId="{45B846B0-B85F-4F91-9C54-65A3990C4A8C}">
      <dgm:prSet/>
      <dgm:spPr/>
      <dgm:t>
        <a:bodyPr/>
        <a:lstStyle/>
        <a:p>
          <a:endParaRPr lang="en-US"/>
        </a:p>
      </dgm:t>
    </dgm:pt>
    <dgm:pt modelId="{AD0A37DE-B8DE-47A6-94D0-572985818A0E}" type="sibTrans" cxnId="{45B846B0-B85F-4F91-9C54-65A3990C4A8C}">
      <dgm:prSet/>
      <dgm:spPr/>
      <dgm:t>
        <a:bodyPr/>
        <a:lstStyle/>
        <a:p>
          <a:endParaRPr lang="en-US"/>
        </a:p>
      </dgm:t>
    </dgm:pt>
    <dgm:pt modelId="{EF1480C9-E494-40BE-9941-5877185DB352}">
      <dgm:prSet/>
      <dgm:spPr/>
      <dgm:t>
        <a:bodyPr/>
        <a:lstStyle/>
        <a:p>
          <a:r>
            <a:rPr lang="en-GB"/>
            <a:t>Where can we see these powers overlapping?</a:t>
          </a:r>
          <a:endParaRPr lang="en-US"/>
        </a:p>
      </dgm:t>
    </dgm:pt>
    <dgm:pt modelId="{2E0C79B6-64CB-45C0-B8E5-5C109602DC19}" type="parTrans" cxnId="{5EC0E6FA-6FD0-4FE3-B441-B4C1746F463F}">
      <dgm:prSet/>
      <dgm:spPr/>
      <dgm:t>
        <a:bodyPr/>
        <a:lstStyle/>
        <a:p>
          <a:endParaRPr lang="en-US"/>
        </a:p>
      </dgm:t>
    </dgm:pt>
    <dgm:pt modelId="{F3E68ACD-3B82-4CAC-9C62-7AF30E7F0F53}" type="sibTrans" cxnId="{5EC0E6FA-6FD0-4FE3-B441-B4C1746F463F}">
      <dgm:prSet/>
      <dgm:spPr/>
      <dgm:t>
        <a:bodyPr/>
        <a:lstStyle/>
        <a:p>
          <a:endParaRPr lang="en-US"/>
        </a:p>
      </dgm:t>
    </dgm:pt>
    <dgm:pt modelId="{C4AE6FED-3A79-44B7-8CD9-5365734C658C}" type="pres">
      <dgm:prSet presAssocID="{E50F4A21-7559-4E66-B2E5-25F995554A3D}" presName="linear" presStyleCnt="0">
        <dgm:presLayoutVars>
          <dgm:animLvl val="lvl"/>
          <dgm:resizeHandles val="exact"/>
        </dgm:presLayoutVars>
      </dgm:prSet>
      <dgm:spPr/>
    </dgm:pt>
    <dgm:pt modelId="{DEAD0117-16D0-4E12-A7BC-469A1FE00652}" type="pres">
      <dgm:prSet presAssocID="{32FAC040-AC73-4754-8893-D99629E92F13}" presName="parentText" presStyleLbl="node1" presStyleIdx="0" presStyleCnt="3">
        <dgm:presLayoutVars>
          <dgm:chMax val="0"/>
          <dgm:bulletEnabled val="1"/>
        </dgm:presLayoutVars>
      </dgm:prSet>
      <dgm:spPr/>
    </dgm:pt>
    <dgm:pt modelId="{EEBFD759-57B2-4F55-AA65-AD3F7E6B7732}" type="pres">
      <dgm:prSet presAssocID="{6C78C455-27BF-462A-8509-3336A9EF0477}" presName="spacer" presStyleCnt="0"/>
      <dgm:spPr/>
    </dgm:pt>
    <dgm:pt modelId="{2003CA61-CD7E-4338-B57B-2095532DCCB6}" type="pres">
      <dgm:prSet presAssocID="{785D8861-F8D1-4AEF-AA63-0A4FB6BD7232}" presName="parentText" presStyleLbl="node1" presStyleIdx="1" presStyleCnt="3">
        <dgm:presLayoutVars>
          <dgm:chMax val="0"/>
          <dgm:bulletEnabled val="1"/>
        </dgm:presLayoutVars>
      </dgm:prSet>
      <dgm:spPr/>
    </dgm:pt>
    <dgm:pt modelId="{BAA4CF9D-B5BC-4678-82BF-C1BF5DF17EE9}" type="pres">
      <dgm:prSet presAssocID="{AD0A37DE-B8DE-47A6-94D0-572985818A0E}" presName="spacer" presStyleCnt="0"/>
      <dgm:spPr/>
    </dgm:pt>
    <dgm:pt modelId="{7CDC87F0-3F1D-4F6F-88F3-B658B289D898}" type="pres">
      <dgm:prSet presAssocID="{EF1480C9-E494-40BE-9941-5877185DB352}" presName="parentText" presStyleLbl="node1" presStyleIdx="2" presStyleCnt="3">
        <dgm:presLayoutVars>
          <dgm:chMax val="0"/>
          <dgm:bulletEnabled val="1"/>
        </dgm:presLayoutVars>
      </dgm:prSet>
      <dgm:spPr/>
    </dgm:pt>
  </dgm:ptLst>
  <dgm:cxnLst>
    <dgm:cxn modelId="{E7D1F13A-6839-47B4-B811-71BC90B42F32}" srcId="{E50F4A21-7559-4E66-B2E5-25F995554A3D}" destId="{32FAC040-AC73-4754-8893-D99629E92F13}" srcOrd="0" destOrd="0" parTransId="{D1FFFAD7-1E9F-4064-9326-71B7770FED8A}" sibTransId="{6C78C455-27BF-462A-8509-3336A9EF0477}"/>
    <dgm:cxn modelId="{D64E105F-02CD-4543-9C00-7601AD7FF902}" type="presOf" srcId="{32FAC040-AC73-4754-8893-D99629E92F13}" destId="{DEAD0117-16D0-4E12-A7BC-469A1FE00652}" srcOrd="0" destOrd="0" presId="urn:microsoft.com/office/officeart/2005/8/layout/vList2"/>
    <dgm:cxn modelId="{1F049867-380D-4254-AC33-9B89BC630DE3}" type="presOf" srcId="{EF1480C9-E494-40BE-9941-5877185DB352}" destId="{7CDC87F0-3F1D-4F6F-88F3-B658B289D898}" srcOrd="0" destOrd="0" presId="urn:microsoft.com/office/officeart/2005/8/layout/vList2"/>
    <dgm:cxn modelId="{1535AF57-D413-492A-9258-31C62B0B189E}" type="presOf" srcId="{E50F4A21-7559-4E66-B2E5-25F995554A3D}" destId="{C4AE6FED-3A79-44B7-8CD9-5365734C658C}" srcOrd="0" destOrd="0" presId="urn:microsoft.com/office/officeart/2005/8/layout/vList2"/>
    <dgm:cxn modelId="{45B846B0-B85F-4F91-9C54-65A3990C4A8C}" srcId="{E50F4A21-7559-4E66-B2E5-25F995554A3D}" destId="{785D8861-F8D1-4AEF-AA63-0A4FB6BD7232}" srcOrd="1" destOrd="0" parTransId="{06F232EB-B67C-4FE9-95E2-D0A81E88A3E1}" sibTransId="{AD0A37DE-B8DE-47A6-94D0-572985818A0E}"/>
    <dgm:cxn modelId="{E5AA61C7-6EFD-4DA6-8360-3F0D20E86CDD}" type="presOf" srcId="{785D8861-F8D1-4AEF-AA63-0A4FB6BD7232}" destId="{2003CA61-CD7E-4338-B57B-2095532DCCB6}" srcOrd="0" destOrd="0" presId="urn:microsoft.com/office/officeart/2005/8/layout/vList2"/>
    <dgm:cxn modelId="{5EC0E6FA-6FD0-4FE3-B441-B4C1746F463F}" srcId="{E50F4A21-7559-4E66-B2E5-25F995554A3D}" destId="{EF1480C9-E494-40BE-9941-5877185DB352}" srcOrd="2" destOrd="0" parTransId="{2E0C79B6-64CB-45C0-B8E5-5C109602DC19}" sibTransId="{F3E68ACD-3B82-4CAC-9C62-7AF30E7F0F53}"/>
    <dgm:cxn modelId="{D2AC2B5A-BFDF-452D-976C-2E76AF8D1CE7}" type="presParOf" srcId="{C4AE6FED-3A79-44B7-8CD9-5365734C658C}" destId="{DEAD0117-16D0-4E12-A7BC-469A1FE00652}" srcOrd="0" destOrd="0" presId="urn:microsoft.com/office/officeart/2005/8/layout/vList2"/>
    <dgm:cxn modelId="{FEDDC2EB-68BC-4FDA-B65B-3402FF189E52}" type="presParOf" srcId="{C4AE6FED-3A79-44B7-8CD9-5365734C658C}" destId="{EEBFD759-57B2-4F55-AA65-AD3F7E6B7732}" srcOrd="1" destOrd="0" presId="urn:microsoft.com/office/officeart/2005/8/layout/vList2"/>
    <dgm:cxn modelId="{9764D580-B0F8-460A-A78E-1EE9968F00C4}" type="presParOf" srcId="{C4AE6FED-3A79-44B7-8CD9-5365734C658C}" destId="{2003CA61-CD7E-4338-B57B-2095532DCCB6}" srcOrd="2" destOrd="0" presId="urn:microsoft.com/office/officeart/2005/8/layout/vList2"/>
    <dgm:cxn modelId="{BC2196FF-8D4D-41C6-BE79-FE9C11D2EDD8}" type="presParOf" srcId="{C4AE6FED-3A79-44B7-8CD9-5365734C658C}" destId="{BAA4CF9D-B5BC-4678-82BF-C1BF5DF17EE9}" srcOrd="3" destOrd="0" presId="urn:microsoft.com/office/officeart/2005/8/layout/vList2"/>
    <dgm:cxn modelId="{A42E4E63-69F0-4133-94C6-5CE58B90A69F}" type="presParOf" srcId="{C4AE6FED-3A79-44B7-8CD9-5365734C658C}" destId="{7CDC87F0-3F1D-4F6F-88F3-B658B289D89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140B459-5DB7-4363-BB33-6933503948B0}"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82A56C46-2FB5-4CCF-8F5A-D3B4EC13F411}">
      <dgm:prSet/>
      <dgm:spPr/>
      <dgm:t>
        <a:bodyPr/>
        <a:lstStyle/>
        <a:p>
          <a:r>
            <a:rPr lang="en-GB"/>
            <a:t>MPs are part of the government and parliament. </a:t>
          </a:r>
          <a:endParaRPr lang="en-US"/>
        </a:p>
      </dgm:t>
    </dgm:pt>
    <dgm:pt modelId="{3BA61A60-EA3F-42AF-82B3-ADCEF26CFD0C}" type="parTrans" cxnId="{19660147-6F83-4D1F-AC03-EC71BC00DDCA}">
      <dgm:prSet/>
      <dgm:spPr/>
      <dgm:t>
        <a:bodyPr/>
        <a:lstStyle/>
        <a:p>
          <a:endParaRPr lang="en-US"/>
        </a:p>
      </dgm:t>
    </dgm:pt>
    <dgm:pt modelId="{6CF064A3-3DAF-4CC2-9B0A-AAA666CFDA9A}" type="sibTrans" cxnId="{19660147-6F83-4D1F-AC03-EC71BC00DDCA}">
      <dgm:prSet/>
      <dgm:spPr/>
      <dgm:t>
        <a:bodyPr/>
        <a:lstStyle/>
        <a:p>
          <a:endParaRPr lang="en-US"/>
        </a:p>
      </dgm:t>
    </dgm:pt>
    <dgm:pt modelId="{A227DB60-A9A2-4871-971B-68E5D2708F66}">
      <dgm:prSet/>
      <dgm:spPr/>
      <dgm:t>
        <a:bodyPr/>
        <a:lstStyle/>
        <a:p>
          <a:r>
            <a:rPr lang="en-GB"/>
            <a:t>Judges can create law. </a:t>
          </a:r>
          <a:endParaRPr lang="en-US"/>
        </a:p>
      </dgm:t>
    </dgm:pt>
    <dgm:pt modelId="{B33C6E48-1732-42B6-8FC9-1E54B9240013}" type="parTrans" cxnId="{E291D202-9DC3-4380-9884-4D963846459F}">
      <dgm:prSet/>
      <dgm:spPr/>
      <dgm:t>
        <a:bodyPr/>
        <a:lstStyle/>
        <a:p>
          <a:endParaRPr lang="en-US"/>
        </a:p>
      </dgm:t>
    </dgm:pt>
    <dgm:pt modelId="{FC850C92-D62B-410B-8488-A6841951B87E}" type="sibTrans" cxnId="{E291D202-9DC3-4380-9884-4D963846459F}">
      <dgm:prSet/>
      <dgm:spPr/>
      <dgm:t>
        <a:bodyPr/>
        <a:lstStyle/>
        <a:p>
          <a:endParaRPr lang="en-US"/>
        </a:p>
      </dgm:t>
    </dgm:pt>
    <dgm:pt modelId="{06746FED-9AB1-43B7-8C9B-358983CDEC92}">
      <dgm:prSet/>
      <dgm:spPr/>
      <dgm:t>
        <a:bodyPr/>
        <a:lstStyle/>
        <a:p>
          <a:r>
            <a:rPr lang="en-GB"/>
            <a:t>Judges can put forward a declaration of incompatibility. </a:t>
          </a:r>
          <a:endParaRPr lang="en-US"/>
        </a:p>
      </dgm:t>
    </dgm:pt>
    <dgm:pt modelId="{E5F1C3DA-49E3-4926-AD24-219DCEB5E1EA}" type="parTrans" cxnId="{A6783FB9-788E-4EAA-9A94-BDF9F3DE6E62}">
      <dgm:prSet/>
      <dgm:spPr/>
      <dgm:t>
        <a:bodyPr/>
        <a:lstStyle/>
        <a:p>
          <a:endParaRPr lang="en-US"/>
        </a:p>
      </dgm:t>
    </dgm:pt>
    <dgm:pt modelId="{C1A5BB8B-28C2-4425-9E4F-C01C8A81CD85}" type="sibTrans" cxnId="{A6783FB9-788E-4EAA-9A94-BDF9F3DE6E62}">
      <dgm:prSet/>
      <dgm:spPr/>
      <dgm:t>
        <a:bodyPr/>
        <a:lstStyle/>
        <a:p>
          <a:endParaRPr lang="en-US"/>
        </a:p>
      </dgm:t>
    </dgm:pt>
    <dgm:pt modelId="{7E8C164B-CABB-446E-A143-3DD6B16A2E13}" type="pres">
      <dgm:prSet presAssocID="{4140B459-5DB7-4363-BB33-6933503948B0}" presName="outerComposite" presStyleCnt="0">
        <dgm:presLayoutVars>
          <dgm:chMax val="5"/>
          <dgm:dir/>
          <dgm:resizeHandles val="exact"/>
        </dgm:presLayoutVars>
      </dgm:prSet>
      <dgm:spPr/>
    </dgm:pt>
    <dgm:pt modelId="{6210F3D3-E5CD-4474-B420-08F74A03CB7F}" type="pres">
      <dgm:prSet presAssocID="{4140B459-5DB7-4363-BB33-6933503948B0}" presName="dummyMaxCanvas" presStyleCnt="0">
        <dgm:presLayoutVars/>
      </dgm:prSet>
      <dgm:spPr/>
    </dgm:pt>
    <dgm:pt modelId="{43BD4D56-EAAB-4C60-B24F-706ECC377528}" type="pres">
      <dgm:prSet presAssocID="{4140B459-5DB7-4363-BB33-6933503948B0}" presName="ThreeNodes_1" presStyleLbl="node1" presStyleIdx="0" presStyleCnt="3">
        <dgm:presLayoutVars>
          <dgm:bulletEnabled val="1"/>
        </dgm:presLayoutVars>
      </dgm:prSet>
      <dgm:spPr/>
    </dgm:pt>
    <dgm:pt modelId="{3B0448A1-07C1-453A-9A07-6180CC82D451}" type="pres">
      <dgm:prSet presAssocID="{4140B459-5DB7-4363-BB33-6933503948B0}" presName="ThreeNodes_2" presStyleLbl="node1" presStyleIdx="1" presStyleCnt="3">
        <dgm:presLayoutVars>
          <dgm:bulletEnabled val="1"/>
        </dgm:presLayoutVars>
      </dgm:prSet>
      <dgm:spPr/>
    </dgm:pt>
    <dgm:pt modelId="{5FE481CD-648E-47B8-A733-2B073F7FFB79}" type="pres">
      <dgm:prSet presAssocID="{4140B459-5DB7-4363-BB33-6933503948B0}" presName="ThreeNodes_3" presStyleLbl="node1" presStyleIdx="2" presStyleCnt="3">
        <dgm:presLayoutVars>
          <dgm:bulletEnabled val="1"/>
        </dgm:presLayoutVars>
      </dgm:prSet>
      <dgm:spPr/>
    </dgm:pt>
    <dgm:pt modelId="{8148504B-2457-46AA-8CF8-3984F23AC869}" type="pres">
      <dgm:prSet presAssocID="{4140B459-5DB7-4363-BB33-6933503948B0}" presName="ThreeConn_1-2" presStyleLbl="fgAccFollowNode1" presStyleIdx="0" presStyleCnt="2">
        <dgm:presLayoutVars>
          <dgm:bulletEnabled val="1"/>
        </dgm:presLayoutVars>
      </dgm:prSet>
      <dgm:spPr/>
    </dgm:pt>
    <dgm:pt modelId="{362AA883-A98B-42AB-A354-E7F2A668FF8B}" type="pres">
      <dgm:prSet presAssocID="{4140B459-5DB7-4363-BB33-6933503948B0}" presName="ThreeConn_2-3" presStyleLbl="fgAccFollowNode1" presStyleIdx="1" presStyleCnt="2">
        <dgm:presLayoutVars>
          <dgm:bulletEnabled val="1"/>
        </dgm:presLayoutVars>
      </dgm:prSet>
      <dgm:spPr/>
    </dgm:pt>
    <dgm:pt modelId="{2F6D8DF2-72EE-442D-8EE1-3E2D16551C5B}" type="pres">
      <dgm:prSet presAssocID="{4140B459-5DB7-4363-BB33-6933503948B0}" presName="ThreeNodes_1_text" presStyleLbl="node1" presStyleIdx="2" presStyleCnt="3">
        <dgm:presLayoutVars>
          <dgm:bulletEnabled val="1"/>
        </dgm:presLayoutVars>
      </dgm:prSet>
      <dgm:spPr/>
    </dgm:pt>
    <dgm:pt modelId="{760EA326-3C2E-4886-828F-8FC03E424C7B}" type="pres">
      <dgm:prSet presAssocID="{4140B459-5DB7-4363-BB33-6933503948B0}" presName="ThreeNodes_2_text" presStyleLbl="node1" presStyleIdx="2" presStyleCnt="3">
        <dgm:presLayoutVars>
          <dgm:bulletEnabled val="1"/>
        </dgm:presLayoutVars>
      </dgm:prSet>
      <dgm:spPr/>
    </dgm:pt>
    <dgm:pt modelId="{DA6A1DC0-9B6E-4690-BCFB-D87C138B6030}" type="pres">
      <dgm:prSet presAssocID="{4140B459-5DB7-4363-BB33-6933503948B0}" presName="ThreeNodes_3_text" presStyleLbl="node1" presStyleIdx="2" presStyleCnt="3">
        <dgm:presLayoutVars>
          <dgm:bulletEnabled val="1"/>
        </dgm:presLayoutVars>
      </dgm:prSet>
      <dgm:spPr/>
    </dgm:pt>
  </dgm:ptLst>
  <dgm:cxnLst>
    <dgm:cxn modelId="{E291D202-9DC3-4380-9884-4D963846459F}" srcId="{4140B459-5DB7-4363-BB33-6933503948B0}" destId="{A227DB60-A9A2-4871-971B-68E5D2708F66}" srcOrd="1" destOrd="0" parTransId="{B33C6E48-1732-42B6-8FC9-1E54B9240013}" sibTransId="{FC850C92-D62B-410B-8488-A6841951B87E}"/>
    <dgm:cxn modelId="{EE35800E-5978-48C4-8DD5-01F9AAF6E668}" type="presOf" srcId="{FC850C92-D62B-410B-8488-A6841951B87E}" destId="{362AA883-A98B-42AB-A354-E7F2A668FF8B}" srcOrd="0" destOrd="0" presId="urn:microsoft.com/office/officeart/2005/8/layout/vProcess5"/>
    <dgm:cxn modelId="{8D6DC028-DBF3-40CD-99FC-D4E5D5596A0B}" type="presOf" srcId="{06746FED-9AB1-43B7-8C9B-358983CDEC92}" destId="{5FE481CD-648E-47B8-A733-2B073F7FFB79}" srcOrd="0" destOrd="0" presId="urn:microsoft.com/office/officeart/2005/8/layout/vProcess5"/>
    <dgm:cxn modelId="{2E879561-230F-4EF0-93F1-2489F96F172E}" type="presOf" srcId="{82A56C46-2FB5-4CCF-8F5A-D3B4EC13F411}" destId="{43BD4D56-EAAB-4C60-B24F-706ECC377528}" srcOrd="0" destOrd="0" presId="urn:microsoft.com/office/officeart/2005/8/layout/vProcess5"/>
    <dgm:cxn modelId="{19660147-6F83-4D1F-AC03-EC71BC00DDCA}" srcId="{4140B459-5DB7-4363-BB33-6933503948B0}" destId="{82A56C46-2FB5-4CCF-8F5A-D3B4EC13F411}" srcOrd="0" destOrd="0" parTransId="{3BA61A60-EA3F-42AF-82B3-ADCEF26CFD0C}" sibTransId="{6CF064A3-3DAF-4CC2-9B0A-AAA666CFDA9A}"/>
    <dgm:cxn modelId="{FA72A450-C0E1-4CB7-B79F-0ED15A1D881D}" type="presOf" srcId="{4140B459-5DB7-4363-BB33-6933503948B0}" destId="{7E8C164B-CABB-446E-A143-3DD6B16A2E13}" srcOrd="0" destOrd="0" presId="urn:microsoft.com/office/officeart/2005/8/layout/vProcess5"/>
    <dgm:cxn modelId="{7BC95380-D200-4700-A79D-0BC8119FF01E}" type="presOf" srcId="{A227DB60-A9A2-4871-971B-68E5D2708F66}" destId="{3B0448A1-07C1-453A-9A07-6180CC82D451}" srcOrd="0" destOrd="0" presId="urn:microsoft.com/office/officeart/2005/8/layout/vProcess5"/>
    <dgm:cxn modelId="{8E6086A9-7C9C-49FC-B2FC-83DD792465A6}" type="presOf" srcId="{82A56C46-2FB5-4CCF-8F5A-D3B4EC13F411}" destId="{2F6D8DF2-72EE-442D-8EE1-3E2D16551C5B}" srcOrd="1" destOrd="0" presId="urn:microsoft.com/office/officeart/2005/8/layout/vProcess5"/>
    <dgm:cxn modelId="{A6783FB9-788E-4EAA-9A94-BDF9F3DE6E62}" srcId="{4140B459-5DB7-4363-BB33-6933503948B0}" destId="{06746FED-9AB1-43B7-8C9B-358983CDEC92}" srcOrd="2" destOrd="0" parTransId="{E5F1C3DA-49E3-4926-AD24-219DCEB5E1EA}" sibTransId="{C1A5BB8B-28C2-4425-9E4F-C01C8A81CD85}"/>
    <dgm:cxn modelId="{97A555BB-2A3F-4597-B0DC-B028112CD7C6}" type="presOf" srcId="{6CF064A3-3DAF-4CC2-9B0A-AAA666CFDA9A}" destId="{8148504B-2457-46AA-8CF8-3984F23AC869}" srcOrd="0" destOrd="0" presId="urn:microsoft.com/office/officeart/2005/8/layout/vProcess5"/>
    <dgm:cxn modelId="{56E186BD-D942-4F89-BBF4-85B1CA4D14F7}" type="presOf" srcId="{06746FED-9AB1-43B7-8C9B-358983CDEC92}" destId="{DA6A1DC0-9B6E-4690-BCFB-D87C138B6030}" srcOrd="1" destOrd="0" presId="urn:microsoft.com/office/officeart/2005/8/layout/vProcess5"/>
    <dgm:cxn modelId="{2A612BCD-078F-49D1-A5C9-FCC0E8E95BC0}" type="presOf" srcId="{A227DB60-A9A2-4871-971B-68E5D2708F66}" destId="{760EA326-3C2E-4886-828F-8FC03E424C7B}" srcOrd="1" destOrd="0" presId="urn:microsoft.com/office/officeart/2005/8/layout/vProcess5"/>
    <dgm:cxn modelId="{87A2C553-5D62-4C1E-A247-C928057DCFD9}" type="presParOf" srcId="{7E8C164B-CABB-446E-A143-3DD6B16A2E13}" destId="{6210F3D3-E5CD-4474-B420-08F74A03CB7F}" srcOrd="0" destOrd="0" presId="urn:microsoft.com/office/officeart/2005/8/layout/vProcess5"/>
    <dgm:cxn modelId="{8DCA2697-CB10-466E-8830-ABA9FFB7094E}" type="presParOf" srcId="{7E8C164B-CABB-446E-A143-3DD6B16A2E13}" destId="{43BD4D56-EAAB-4C60-B24F-706ECC377528}" srcOrd="1" destOrd="0" presId="urn:microsoft.com/office/officeart/2005/8/layout/vProcess5"/>
    <dgm:cxn modelId="{2394DFB9-AE44-4855-83F0-4F28EBF78641}" type="presParOf" srcId="{7E8C164B-CABB-446E-A143-3DD6B16A2E13}" destId="{3B0448A1-07C1-453A-9A07-6180CC82D451}" srcOrd="2" destOrd="0" presId="urn:microsoft.com/office/officeart/2005/8/layout/vProcess5"/>
    <dgm:cxn modelId="{1B99565B-51C0-4850-85CF-C9E773BC8FF6}" type="presParOf" srcId="{7E8C164B-CABB-446E-A143-3DD6B16A2E13}" destId="{5FE481CD-648E-47B8-A733-2B073F7FFB79}" srcOrd="3" destOrd="0" presId="urn:microsoft.com/office/officeart/2005/8/layout/vProcess5"/>
    <dgm:cxn modelId="{40B3EB78-B1F3-42F1-9EEF-F55C39E110C7}" type="presParOf" srcId="{7E8C164B-CABB-446E-A143-3DD6B16A2E13}" destId="{8148504B-2457-46AA-8CF8-3984F23AC869}" srcOrd="4" destOrd="0" presId="urn:microsoft.com/office/officeart/2005/8/layout/vProcess5"/>
    <dgm:cxn modelId="{054E9246-2C2E-4D65-8526-9709FCAC465C}" type="presParOf" srcId="{7E8C164B-CABB-446E-A143-3DD6B16A2E13}" destId="{362AA883-A98B-42AB-A354-E7F2A668FF8B}" srcOrd="5" destOrd="0" presId="urn:microsoft.com/office/officeart/2005/8/layout/vProcess5"/>
    <dgm:cxn modelId="{E81E8FF5-20D5-4968-8C91-02E2F44744BD}" type="presParOf" srcId="{7E8C164B-CABB-446E-A143-3DD6B16A2E13}" destId="{2F6D8DF2-72EE-442D-8EE1-3E2D16551C5B}" srcOrd="6" destOrd="0" presId="urn:microsoft.com/office/officeart/2005/8/layout/vProcess5"/>
    <dgm:cxn modelId="{0E0639C9-6BC5-408B-BEDD-CBFBDE9B3BD3}" type="presParOf" srcId="{7E8C164B-CABB-446E-A143-3DD6B16A2E13}" destId="{760EA326-3C2E-4886-828F-8FC03E424C7B}" srcOrd="7" destOrd="0" presId="urn:microsoft.com/office/officeart/2005/8/layout/vProcess5"/>
    <dgm:cxn modelId="{A349171C-E539-4552-8F9B-365D374B13FB}" type="presParOf" srcId="{7E8C164B-CABB-446E-A143-3DD6B16A2E13}" destId="{DA6A1DC0-9B6E-4690-BCFB-D87C138B6030}"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573688E-A09F-42C0-A087-DFFB6082EE4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FD59B52-FB82-4F78-9B0E-6382CFE61217}">
      <dgm:prSet/>
      <dgm:spPr/>
      <dgm:t>
        <a:bodyPr/>
        <a:lstStyle/>
        <a:p>
          <a:r>
            <a:rPr lang="en-GB"/>
            <a:t>Beghot- Complete fusion of the powers of parliament and the government. </a:t>
          </a:r>
          <a:endParaRPr lang="en-US"/>
        </a:p>
      </dgm:t>
    </dgm:pt>
    <dgm:pt modelId="{BAED7D9B-3FC0-4678-9778-248E4F2E02E3}" type="parTrans" cxnId="{4186FEF8-E65D-42DB-95EE-93AC5E7277DD}">
      <dgm:prSet/>
      <dgm:spPr/>
      <dgm:t>
        <a:bodyPr/>
        <a:lstStyle/>
        <a:p>
          <a:endParaRPr lang="en-US"/>
        </a:p>
      </dgm:t>
    </dgm:pt>
    <dgm:pt modelId="{17828AD0-8EBC-4E47-A530-B8D518B1B398}" type="sibTrans" cxnId="{4186FEF8-E65D-42DB-95EE-93AC5E7277DD}">
      <dgm:prSet/>
      <dgm:spPr/>
      <dgm:t>
        <a:bodyPr/>
        <a:lstStyle/>
        <a:p>
          <a:endParaRPr lang="en-US"/>
        </a:p>
      </dgm:t>
    </dgm:pt>
    <dgm:pt modelId="{5253D0BF-E86D-4916-9A50-17A654F14876}">
      <dgm:prSet/>
      <dgm:spPr/>
      <dgm:t>
        <a:bodyPr/>
        <a:lstStyle/>
        <a:p>
          <a:r>
            <a:rPr lang="en-GB"/>
            <a:t>But not true because different jobs in different jobs. </a:t>
          </a:r>
          <a:endParaRPr lang="en-US"/>
        </a:p>
      </dgm:t>
    </dgm:pt>
    <dgm:pt modelId="{7C9F8377-4D15-40B1-A379-98586A7B968F}" type="parTrans" cxnId="{D00AC4FB-3E4D-47E3-B9B0-9E5E3B7BB325}">
      <dgm:prSet/>
      <dgm:spPr/>
      <dgm:t>
        <a:bodyPr/>
        <a:lstStyle/>
        <a:p>
          <a:endParaRPr lang="en-US"/>
        </a:p>
      </dgm:t>
    </dgm:pt>
    <dgm:pt modelId="{A9BA5E6D-3363-4D91-9C03-0F2078BDE691}" type="sibTrans" cxnId="{D00AC4FB-3E4D-47E3-B9B0-9E5E3B7BB325}">
      <dgm:prSet/>
      <dgm:spPr/>
      <dgm:t>
        <a:bodyPr/>
        <a:lstStyle/>
        <a:p>
          <a:endParaRPr lang="en-US"/>
        </a:p>
      </dgm:t>
    </dgm:pt>
    <dgm:pt modelId="{7B678E7D-8D76-40EA-9A8F-F336FC59A7C8}">
      <dgm:prSet/>
      <dgm:spPr/>
      <dgm:t>
        <a:bodyPr/>
        <a:lstStyle/>
        <a:p>
          <a:r>
            <a:rPr lang="en-GB"/>
            <a:t>House of Commons Disqualifications Act 1975. </a:t>
          </a:r>
          <a:endParaRPr lang="en-US"/>
        </a:p>
      </dgm:t>
    </dgm:pt>
    <dgm:pt modelId="{70C9258E-8486-4AA2-B8FC-F43A807951B7}" type="parTrans" cxnId="{E7EC5E5E-B37E-44F9-92EA-6A1997460F28}">
      <dgm:prSet/>
      <dgm:spPr/>
      <dgm:t>
        <a:bodyPr/>
        <a:lstStyle/>
        <a:p>
          <a:endParaRPr lang="en-US"/>
        </a:p>
      </dgm:t>
    </dgm:pt>
    <dgm:pt modelId="{B0ED4161-C891-4353-94C4-AAAD39339B41}" type="sibTrans" cxnId="{E7EC5E5E-B37E-44F9-92EA-6A1997460F28}">
      <dgm:prSet/>
      <dgm:spPr/>
      <dgm:t>
        <a:bodyPr/>
        <a:lstStyle/>
        <a:p>
          <a:endParaRPr lang="en-US"/>
        </a:p>
      </dgm:t>
    </dgm:pt>
    <dgm:pt modelId="{7ABE44B7-1785-468E-B8CE-91152A4AC0A2}">
      <dgm:prSet/>
      <dgm:spPr/>
      <dgm:t>
        <a:bodyPr/>
        <a:lstStyle/>
        <a:p>
          <a:r>
            <a:rPr lang="en-GB"/>
            <a:t>Restricts people such as the police from being part of the house of commons. </a:t>
          </a:r>
          <a:endParaRPr lang="en-US"/>
        </a:p>
      </dgm:t>
    </dgm:pt>
    <dgm:pt modelId="{271F5E18-64E1-40E4-AAD8-F6EEEFEE1E40}" type="parTrans" cxnId="{E73548A9-6A62-47C1-83AA-DB68BF979636}">
      <dgm:prSet/>
      <dgm:spPr/>
      <dgm:t>
        <a:bodyPr/>
        <a:lstStyle/>
        <a:p>
          <a:endParaRPr lang="en-US"/>
        </a:p>
      </dgm:t>
    </dgm:pt>
    <dgm:pt modelId="{7A172ACD-4722-47BB-8331-BAE93F0C69E3}" type="sibTrans" cxnId="{E73548A9-6A62-47C1-83AA-DB68BF979636}">
      <dgm:prSet/>
      <dgm:spPr/>
      <dgm:t>
        <a:bodyPr/>
        <a:lstStyle/>
        <a:p>
          <a:endParaRPr lang="en-US"/>
        </a:p>
      </dgm:t>
    </dgm:pt>
    <dgm:pt modelId="{AE026856-2505-444E-A28C-44E3839C2845}">
      <dgm:prSet/>
      <dgm:spPr/>
      <dgm:t>
        <a:bodyPr/>
        <a:lstStyle/>
        <a:p>
          <a:r>
            <a:rPr lang="en-GB"/>
            <a:t>Only 92 people can be in the House of commons. </a:t>
          </a:r>
          <a:endParaRPr lang="en-US"/>
        </a:p>
      </dgm:t>
    </dgm:pt>
    <dgm:pt modelId="{59019601-577B-4644-B1A2-3B37633496C8}" type="parTrans" cxnId="{6B887278-3BE4-422D-B088-A9FD7B8D9108}">
      <dgm:prSet/>
      <dgm:spPr/>
      <dgm:t>
        <a:bodyPr/>
        <a:lstStyle/>
        <a:p>
          <a:endParaRPr lang="en-US"/>
        </a:p>
      </dgm:t>
    </dgm:pt>
    <dgm:pt modelId="{C735E414-86A4-43BC-9E0C-7F98A841BAA0}" type="sibTrans" cxnId="{6B887278-3BE4-422D-B088-A9FD7B8D9108}">
      <dgm:prSet/>
      <dgm:spPr/>
      <dgm:t>
        <a:bodyPr/>
        <a:lstStyle/>
        <a:p>
          <a:endParaRPr lang="en-US"/>
        </a:p>
      </dgm:t>
    </dgm:pt>
    <dgm:pt modelId="{820E08B8-9F48-458D-9321-85F87CC723BB}">
      <dgm:prSet/>
      <dgm:spPr/>
      <dgm:t>
        <a:bodyPr/>
        <a:lstStyle/>
        <a:p>
          <a:r>
            <a:rPr lang="en-GB"/>
            <a:t>Parliament controls the government – delegated legislation – checks and balances. </a:t>
          </a:r>
          <a:endParaRPr lang="en-US"/>
        </a:p>
      </dgm:t>
    </dgm:pt>
    <dgm:pt modelId="{C5D15AB1-D22E-40A6-9ABE-BCEFA4C496E3}" type="parTrans" cxnId="{535EB128-31A5-40E8-B608-E6996D825AD6}">
      <dgm:prSet/>
      <dgm:spPr/>
      <dgm:t>
        <a:bodyPr/>
        <a:lstStyle/>
        <a:p>
          <a:endParaRPr lang="en-US"/>
        </a:p>
      </dgm:t>
    </dgm:pt>
    <dgm:pt modelId="{401845D1-30A3-4628-BC01-29EAC3DDD6BD}" type="sibTrans" cxnId="{535EB128-31A5-40E8-B608-E6996D825AD6}">
      <dgm:prSet/>
      <dgm:spPr/>
      <dgm:t>
        <a:bodyPr/>
        <a:lstStyle/>
        <a:p>
          <a:endParaRPr lang="en-US"/>
        </a:p>
      </dgm:t>
    </dgm:pt>
    <dgm:pt modelId="{FEB0DE0B-1874-47C0-882B-76A956F189BC}">
      <dgm:prSet/>
      <dgm:spPr/>
      <dgm:t>
        <a:bodyPr/>
        <a:lstStyle/>
        <a:p>
          <a:r>
            <a:rPr lang="en-GB"/>
            <a:t>Parliament will hold government to account for their actions. </a:t>
          </a:r>
          <a:endParaRPr lang="en-US"/>
        </a:p>
      </dgm:t>
    </dgm:pt>
    <dgm:pt modelId="{EE048FAD-F8BA-43BD-8C2A-CBDA6C9B6FC8}" type="parTrans" cxnId="{795C333D-2701-4B0E-921C-BC8E5907F977}">
      <dgm:prSet/>
      <dgm:spPr/>
      <dgm:t>
        <a:bodyPr/>
        <a:lstStyle/>
        <a:p>
          <a:endParaRPr lang="en-US"/>
        </a:p>
      </dgm:t>
    </dgm:pt>
    <dgm:pt modelId="{47D3F59C-EF76-4DAF-B939-0B2B112B8DA3}" type="sibTrans" cxnId="{795C333D-2701-4B0E-921C-BC8E5907F977}">
      <dgm:prSet/>
      <dgm:spPr/>
      <dgm:t>
        <a:bodyPr/>
        <a:lstStyle/>
        <a:p>
          <a:endParaRPr lang="en-US"/>
        </a:p>
      </dgm:t>
    </dgm:pt>
    <dgm:pt modelId="{58660076-46AD-42F3-A85B-AD3CB6ACC1C2}" type="pres">
      <dgm:prSet presAssocID="{9573688E-A09F-42C0-A087-DFFB6082EE4D}" presName="linear" presStyleCnt="0">
        <dgm:presLayoutVars>
          <dgm:animLvl val="lvl"/>
          <dgm:resizeHandles val="exact"/>
        </dgm:presLayoutVars>
      </dgm:prSet>
      <dgm:spPr/>
    </dgm:pt>
    <dgm:pt modelId="{5A51E0B7-D229-4A46-A707-D6B3CEF71357}" type="pres">
      <dgm:prSet presAssocID="{CFD59B52-FB82-4F78-9B0E-6382CFE61217}" presName="parentText" presStyleLbl="node1" presStyleIdx="0" presStyleCnt="7">
        <dgm:presLayoutVars>
          <dgm:chMax val="0"/>
          <dgm:bulletEnabled val="1"/>
        </dgm:presLayoutVars>
      </dgm:prSet>
      <dgm:spPr/>
    </dgm:pt>
    <dgm:pt modelId="{3D3A5782-8B41-4AD4-B35F-93E226143305}" type="pres">
      <dgm:prSet presAssocID="{17828AD0-8EBC-4E47-A530-B8D518B1B398}" presName="spacer" presStyleCnt="0"/>
      <dgm:spPr/>
    </dgm:pt>
    <dgm:pt modelId="{833BC1E4-DB0C-497B-A2A0-F8343891059D}" type="pres">
      <dgm:prSet presAssocID="{5253D0BF-E86D-4916-9A50-17A654F14876}" presName="parentText" presStyleLbl="node1" presStyleIdx="1" presStyleCnt="7">
        <dgm:presLayoutVars>
          <dgm:chMax val="0"/>
          <dgm:bulletEnabled val="1"/>
        </dgm:presLayoutVars>
      </dgm:prSet>
      <dgm:spPr/>
    </dgm:pt>
    <dgm:pt modelId="{F75D2C85-F08E-4086-894E-237C80B1B2D1}" type="pres">
      <dgm:prSet presAssocID="{A9BA5E6D-3363-4D91-9C03-0F2078BDE691}" presName="spacer" presStyleCnt="0"/>
      <dgm:spPr/>
    </dgm:pt>
    <dgm:pt modelId="{9F1F8083-DFAC-4734-84DC-7F5B994B7A23}" type="pres">
      <dgm:prSet presAssocID="{7B678E7D-8D76-40EA-9A8F-F336FC59A7C8}" presName="parentText" presStyleLbl="node1" presStyleIdx="2" presStyleCnt="7">
        <dgm:presLayoutVars>
          <dgm:chMax val="0"/>
          <dgm:bulletEnabled val="1"/>
        </dgm:presLayoutVars>
      </dgm:prSet>
      <dgm:spPr/>
    </dgm:pt>
    <dgm:pt modelId="{97F93548-711A-46F2-BE4E-B633C80423C6}" type="pres">
      <dgm:prSet presAssocID="{B0ED4161-C891-4353-94C4-AAAD39339B41}" presName="spacer" presStyleCnt="0"/>
      <dgm:spPr/>
    </dgm:pt>
    <dgm:pt modelId="{235ED20C-46DF-4616-8E82-2AFD6C0B8DA5}" type="pres">
      <dgm:prSet presAssocID="{7ABE44B7-1785-468E-B8CE-91152A4AC0A2}" presName="parentText" presStyleLbl="node1" presStyleIdx="3" presStyleCnt="7">
        <dgm:presLayoutVars>
          <dgm:chMax val="0"/>
          <dgm:bulletEnabled val="1"/>
        </dgm:presLayoutVars>
      </dgm:prSet>
      <dgm:spPr/>
    </dgm:pt>
    <dgm:pt modelId="{8CEEFA9B-7053-4271-9548-E1C1DD4745EF}" type="pres">
      <dgm:prSet presAssocID="{7A172ACD-4722-47BB-8331-BAE93F0C69E3}" presName="spacer" presStyleCnt="0"/>
      <dgm:spPr/>
    </dgm:pt>
    <dgm:pt modelId="{6D961CF1-00DC-4182-880E-EC9FFFFC3FC6}" type="pres">
      <dgm:prSet presAssocID="{AE026856-2505-444E-A28C-44E3839C2845}" presName="parentText" presStyleLbl="node1" presStyleIdx="4" presStyleCnt="7">
        <dgm:presLayoutVars>
          <dgm:chMax val="0"/>
          <dgm:bulletEnabled val="1"/>
        </dgm:presLayoutVars>
      </dgm:prSet>
      <dgm:spPr/>
    </dgm:pt>
    <dgm:pt modelId="{A211EC4B-FC9C-421A-A362-D5B2E146EA6E}" type="pres">
      <dgm:prSet presAssocID="{C735E414-86A4-43BC-9E0C-7F98A841BAA0}" presName="spacer" presStyleCnt="0"/>
      <dgm:spPr/>
    </dgm:pt>
    <dgm:pt modelId="{F61DFBBE-482B-41BC-90EB-46425D422CFB}" type="pres">
      <dgm:prSet presAssocID="{820E08B8-9F48-458D-9321-85F87CC723BB}" presName="parentText" presStyleLbl="node1" presStyleIdx="5" presStyleCnt="7">
        <dgm:presLayoutVars>
          <dgm:chMax val="0"/>
          <dgm:bulletEnabled val="1"/>
        </dgm:presLayoutVars>
      </dgm:prSet>
      <dgm:spPr/>
    </dgm:pt>
    <dgm:pt modelId="{DAF68D0E-8592-45CF-8886-3C858F07DF4B}" type="pres">
      <dgm:prSet presAssocID="{401845D1-30A3-4628-BC01-29EAC3DDD6BD}" presName="spacer" presStyleCnt="0"/>
      <dgm:spPr/>
    </dgm:pt>
    <dgm:pt modelId="{3AD9E272-71B3-4AC3-AF76-3E2558D56ED0}" type="pres">
      <dgm:prSet presAssocID="{FEB0DE0B-1874-47C0-882B-76A956F189BC}" presName="parentText" presStyleLbl="node1" presStyleIdx="6" presStyleCnt="7">
        <dgm:presLayoutVars>
          <dgm:chMax val="0"/>
          <dgm:bulletEnabled val="1"/>
        </dgm:presLayoutVars>
      </dgm:prSet>
      <dgm:spPr/>
    </dgm:pt>
  </dgm:ptLst>
  <dgm:cxnLst>
    <dgm:cxn modelId="{EE5C4504-4A22-4BEC-8F04-29B5C088503F}" type="presOf" srcId="{5253D0BF-E86D-4916-9A50-17A654F14876}" destId="{833BC1E4-DB0C-497B-A2A0-F8343891059D}" srcOrd="0" destOrd="0" presId="urn:microsoft.com/office/officeart/2005/8/layout/vList2"/>
    <dgm:cxn modelId="{535EB128-31A5-40E8-B608-E6996D825AD6}" srcId="{9573688E-A09F-42C0-A087-DFFB6082EE4D}" destId="{820E08B8-9F48-458D-9321-85F87CC723BB}" srcOrd="5" destOrd="0" parTransId="{C5D15AB1-D22E-40A6-9ABE-BCEFA4C496E3}" sibTransId="{401845D1-30A3-4628-BC01-29EAC3DDD6BD}"/>
    <dgm:cxn modelId="{C8D84D33-7096-4764-AB6F-3EE2529CB15E}" type="presOf" srcId="{CFD59B52-FB82-4F78-9B0E-6382CFE61217}" destId="{5A51E0B7-D229-4A46-A707-D6B3CEF71357}" srcOrd="0" destOrd="0" presId="urn:microsoft.com/office/officeart/2005/8/layout/vList2"/>
    <dgm:cxn modelId="{E1A3623B-DE0E-4F9D-A0F3-B13D749D8FEC}" type="presOf" srcId="{7ABE44B7-1785-468E-B8CE-91152A4AC0A2}" destId="{235ED20C-46DF-4616-8E82-2AFD6C0B8DA5}" srcOrd="0" destOrd="0" presId="urn:microsoft.com/office/officeart/2005/8/layout/vList2"/>
    <dgm:cxn modelId="{795C333D-2701-4B0E-921C-BC8E5907F977}" srcId="{9573688E-A09F-42C0-A087-DFFB6082EE4D}" destId="{FEB0DE0B-1874-47C0-882B-76A956F189BC}" srcOrd="6" destOrd="0" parTransId="{EE048FAD-F8BA-43BD-8C2A-CBDA6C9B6FC8}" sibTransId="{47D3F59C-EF76-4DAF-B939-0B2B112B8DA3}"/>
    <dgm:cxn modelId="{E7EC5E5E-B37E-44F9-92EA-6A1997460F28}" srcId="{9573688E-A09F-42C0-A087-DFFB6082EE4D}" destId="{7B678E7D-8D76-40EA-9A8F-F336FC59A7C8}" srcOrd="2" destOrd="0" parTransId="{70C9258E-8486-4AA2-B8FC-F43A807951B7}" sibTransId="{B0ED4161-C891-4353-94C4-AAAD39339B41}"/>
    <dgm:cxn modelId="{1CF50E4E-FBD8-45ED-8ABE-92123463901B}" type="presOf" srcId="{9573688E-A09F-42C0-A087-DFFB6082EE4D}" destId="{58660076-46AD-42F3-A85B-AD3CB6ACC1C2}" srcOrd="0" destOrd="0" presId="urn:microsoft.com/office/officeart/2005/8/layout/vList2"/>
    <dgm:cxn modelId="{E9D6EB55-50D3-4911-9D0B-6AFDD90736C3}" type="presOf" srcId="{820E08B8-9F48-458D-9321-85F87CC723BB}" destId="{F61DFBBE-482B-41BC-90EB-46425D422CFB}" srcOrd="0" destOrd="0" presId="urn:microsoft.com/office/officeart/2005/8/layout/vList2"/>
    <dgm:cxn modelId="{635E9157-A861-4DA3-B11A-7164266B951E}" type="presOf" srcId="{FEB0DE0B-1874-47C0-882B-76A956F189BC}" destId="{3AD9E272-71B3-4AC3-AF76-3E2558D56ED0}" srcOrd="0" destOrd="0" presId="urn:microsoft.com/office/officeart/2005/8/layout/vList2"/>
    <dgm:cxn modelId="{6B887278-3BE4-422D-B088-A9FD7B8D9108}" srcId="{9573688E-A09F-42C0-A087-DFFB6082EE4D}" destId="{AE026856-2505-444E-A28C-44E3839C2845}" srcOrd="4" destOrd="0" parTransId="{59019601-577B-4644-B1A2-3B37633496C8}" sibTransId="{C735E414-86A4-43BC-9E0C-7F98A841BAA0}"/>
    <dgm:cxn modelId="{D587A19D-F196-4DA6-B1EB-88C435A2FC8C}" type="presOf" srcId="{7B678E7D-8D76-40EA-9A8F-F336FC59A7C8}" destId="{9F1F8083-DFAC-4734-84DC-7F5B994B7A23}" srcOrd="0" destOrd="0" presId="urn:microsoft.com/office/officeart/2005/8/layout/vList2"/>
    <dgm:cxn modelId="{E73548A9-6A62-47C1-83AA-DB68BF979636}" srcId="{9573688E-A09F-42C0-A087-DFFB6082EE4D}" destId="{7ABE44B7-1785-468E-B8CE-91152A4AC0A2}" srcOrd="3" destOrd="0" parTransId="{271F5E18-64E1-40E4-AAD8-F6EEEFEE1E40}" sibTransId="{7A172ACD-4722-47BB-8331-BAE93F0C69E3}"/>
    <dgm:cxn modelId="{3EF014D3-B308-4D33-A2E8-29A71DE8744A}" type="presOf" srcId="{AE026856-2505-444E-A28C-44E3839C2845}" destId="{6D961CF1-00DC-4182-880E-EC9FFFFC3FC6}" srcOrd="0" destOrd="0" presId="urn:microsoft.com/office/officeart/2005/8/layout/vList2"/>
    <dgm:cxn modelId="{4186FEF8-E65D-42DB-95EE-93AC5E7277DD}" srcId="{9573688E-A09F-42C0-A087-DFFB6082EE4D}" destId="{CFD59B52-FB82-4F78-9B0E-6382CFE61217}" srcOrd="0" destOrd="0" parTransId="{BAED7D9B-3FC0-4678-9778-248E4F2E02E3}" sibTransId="{17828AD0-8EBC-4E47-A530-B8D518B1B398}"/>
    <dgm:cxn modelId="{D00AC4FB-3E4D-47E3-B9B0-9E5E3B7BB325}" srcId="{9573688E-A09F-42C0-A087-DFFB6082EE4D}" destId="{5253D0BF-E86D-4916-9A50-17A654F14876}" srcOrd="1" destOrd="0" parTransId="{7C9F8377-4D15-40B1-A379-98586A7B968F}" sibTransId="{A9BA5E6D-3363-4D91-9C03-0F2078BDE691}"/>
    <dgm:cxn modelId="{2EC30CC3-B3C6-486D-ACA8-D2C1F8835B5B}" type="presParOf" srcId="{58660076-46AD-42F3-A85B-AD3CB6ACC1C2}" destId="{5A51E0B7-D229-4A46-A707-D6B3CEF71357}" srcOrd="0" destOrd="0" presId="urn:microsoft.com/office/officeart/2005/8/layout/vList2"/>
    <dgm:cxn modelId="{8CFB45B2-CA82-47AA-8CE7-8A9F77A25B99}" type="presParOf" srcId="{58660076-46AD-42F3-A85B-AD3CB6ACC1C2}" destId="{3D3A5782-8B41-4AD4-B35F-93E226143305}" srcOrd="1" destOrd="0" presId="urn:microsoft.com/office/officeart/2005/8/layout/vList2"/>
    <dgm:cxn modelId="{FF680BA1-409C-4C77-88CA-BC29B20DABC0}" type="presParOf" srcId="{58660076-46AD-42F3-A85B-AD3CB6ACC1C2}" destId="{833BC1E4-DB0C-497B-A2A0-F8343891059D}" srcOrd="2" destOrd="0" presId="urn:microsoft.com/office/officeart/2005/8/layout/vList2"/>
    <dgm:cxn modelId="{C5B8E08F-CCE4-404E-A492-6CE5DCFAAEC6}" type="presParOf" srcId="{58660076-46AD-42F3-A85B-AD3CB6ACC1C2}" destId="{F75D2C85-F08E-4086-894E-237C80B1B2D1}" srcOrd="3" destOrd="0" presId="urn:microsoft.com/office/officeart/2005/8/layout/vList2"/>
    <dgm:cxn modelId="{B04BD608-6591-4304-8A40-DC3A1A9311B9}" type="presParOf" srcId="{58660076-46AD-42F3-A85B-AD3CB6ACC1C2}" destId="{9F1F8083-DFAC-4734-84DC-7F5B994B7A23}" srcOrd="4" destOrd="0" presId="urn:microsoft.com/office/officeart/2005/8/layout/vList2"/>
    <dgm:cxn modelId="{CCBB6AD9-250E-4D09-B657-EA81FBFA06AD}" type="presParOf" srcId="{58660076-46AD-42F3-A85B-AD3CB6ACC1C2}" destId="{97F93548-711A-46F2-BE4E-B633C80423C6}" srcOrd="5" destOrd="0" presId="urn:microsoft.com/office/officeart/2005/8/layout/vList2"/>
    <dgm:cxn modelId="{C2D64D7A-B7C8-450C-8B91-4DA45EA28AE5}" type="presParOf" srcId="{58660076-46AD-42F3-A85B-AD3CB6ACC1C2}" destId="{235ED20C-46DF-4616-8E82-2AFD6C0B8DA5}" srcOrd="6" destOrd="0" presId="urn:microsoft.com/office/officeart/2005/8/layout/vList2"/>
    <dgm:cxn modelId="{F04C9AF5-DF26-45A1-A0AA-C9C84E9D1A44}" type="presParOf" srcId="{58660076-46AD-42F3-A85B-AD3CB6ACC1C2}" destId="{8CEEFA9B-7053-4271-9548-E1C1DD4745EF}" srcOrd="7" destOrd="0" presId="urn:microsoft.com/office/officeart/2005/8/layout/vList2"/>
    <dgm:cxn modelId="{597F871E-25EA-418A-80BB-592BD4EAC79E}" type="presParOf" srcId="{58660076-46AD-42F3-A85B-AD3CB6ACC1C2}" destId="{6D961CF1-00DC-4182-880E-EC9FFFFC3FC6}" srcOrd="8" destOrd="0" presId="urn:microsoft.com/office/officeart/2005/8/layout/vList2"/>
    <dgm:cxn modelId="{CE8B9C1F-2909-47D3-A2F0-C0E355DF082D}" type="presParOf" srcId="{58660076-46AD-42F3-A85B-AD3CB6ACC1C2}" destId="{A211EC4B-FC9C-421A-A362-D5B2E146EA6E}" srcOrd="9" destOrd="0" presId="urn:microsoft.com/office/officeart/2005/8/layout/vList2"/>
    <dgm:cxn modelId="{51045F95-9DF0-4798-9FD3-A32811AE559E}" type="presParOf" srcId="{58660076-46AD-42F3-A85B-AD3CB6ACC1C2}" destId="{F61DFBBE-482B-41BC-90EB-46425D422CFB}" srcOrd="10" destOrd="0" presId="urn:microsoft.com/office/officeart/2005/8/layout/vList2"/>
    <dgm:cxn modelId="{21AF3A14-452B-47B6-B8C4-BE1ADD733DA6}" type="presParOf" srcId="{58660076-46AD-42F3-A85B-AD3CB6ACC1C2}" destId="{DAF68D0E-8592-45CF-8886-3C858F07DF4B}" srcOrd="11" destOrd="0" presId="urn:microsoft.com/office/officeart/2005/8/layout/vList2"/>
    <dgm:cxn modelId="{D6B9F14F-0A4C-4C13-9A07-6DAD1763371D}" type="presParOf" srcId="{58660076-46AD-42F3-A85B-AD3CB6ACC1C2}" destId="{3AD9E272-71B3-4AC3-AF76-3E2558D56ED0}"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EBC3834-870F-489D-A1BF-AD6688EF138F}"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46123830-22EF-4012-9997-8E65A430B916}">
      <dgm:prSet/>
      <dgm:spPr/>
      <dgm:t>
        <a:bodyPr/>
        <a:lstStyle/>
        <a:p>
          <a:r>
            <a:rPr lang="en-GB"/>
            <a:t>Answer the following question; </a:t>
          </a:r>
          <a:endParaRPr lang="en-US"/>
        </a:p>
      </dgm:t>
    </dgm:pt>
    <dgm:pt modelId="{C363AEE8-C7F6-4FCE-8FD3-0AEF30208266}" type="parTrans" cxnId="{16BDEAA3-9ADB-42A6-8933-43561977502D}">
      <dgm:prSet/>
      <dgm:spPr/>
      <dgm:t>
        <a:bodyPr/>
        <a:lstStyle/>
        <a:p>
          <a:endParaRPr lang="en-US"/>
        </a:p>
      </dgm:t>
    </dgm:pt>
    <dgm:pt modelId="{02D7B3DD-6BB4-4E64-B911-6277C34C9B73}" type="sibTrans" cxnId="{16BDEAA3-9ADB-42A6-8933-43561977502D}">
      <dgm:prSet/>
      <dgm:spPr/>
      <dgm:t>
        <a:bodyPr/>
        <a:lstStyle/>
        <a:p>
          <a:endParaRPr lang="en-US"/>
        </a:p>
      </dgm:t>
    </dgm:pt>
    <dgm:pt modelId="{8AB6D4CE-69C9-4D9F-ACC8-316BE68A3364}">
      <dgm:prSet/>
      <dgm:spPr/>
      <dgm:t>
        <a:bodyPr/>
        <a:lstStyle/>
        <a:p>
          <a:r>
            <a:rPr lang="en-GB"/>
            <a:t>Do we have separation between parliament and the government? </a:t>
          </a:r>
          <a:endParaRPr lang="en-US"/>
        </a:p>
      </dgm:t>
    </dgm:pt>
    <dgm:pt modelId="{D9025248-FF3C-4ED9-9DA8-45485E018F5B}" type="parTrans" cxnId="{9D218FD6-6224-45CE-935A-9383224801C2}">
      <dgm:prSet/>
      <dgm:spPr/>
      <dgm:t>
        <a:bodyPr/>
        <a:lstStyle/>
        <a:p>
          <a:endParaRPr lang="en-US"/>
        </a:p>
      </dgm:t>
    </dgm:pt>
    <dgm:pt modelId="{1A2129D2-CD54-4D41-8D2E-AC40831EC57C}" type="sibTrans" cxnId="{9D218FD6-6224-45CE-935A-9383224801C2}">
      <dgm:prSet/>
      <dgm:spPr/>
      <dgm:t>
        <a:bodyPr/>
        <a:lstStyle/>
        <a:p>
          <a:endParaRPr lang="en-US"/>
        </a:p>
      </dgm:t>
    </dgm:pt>
    <dgm:pt modelId="{F36E1279-1AAD-4B56-B86A-A9881C924AA5}">
      <dgm:prSet/>
      <dgm:spPr/>
      <dgm:t>
        <a:bodyPr/>
        <a:lstStyle/>
        <a:p>
          <a:r>
            <a:rPr lang="en-GB"/>
            <a:t>Do we need complete separation? </a:t>
          </a:r>
          <a:endParaRPr lang="en-US"/>
        </a:p>
      </dgm:t>
    </dgm:pt>
    <dgm:pt modelId="{B05D7D70-3EEA-4B32-9CE0-36F0F3B37D58}" type="parTrans" cxnId="{FD573949-E392-449E-9548-62B7D3072BCE}">
      <dgm:prSet/>
      <dgm:spPr/>
      <dgm:t>
        <a:bodyPr/>
        <a:lstStyle/>
        <a:p>
          <a:endParaRPr lang="en-US"/>
        </a:p>
      </dgm:t>
    </dgm:pt>
    <dgm:pt modelId="{A275C47C-5AA4-484F-BE5C-1AC80FEDF976}" type="sibTrans" cxnId="{FD573949-E392-449E-9548-62B7D3072BCE}">
      <dgm:prSet/>
      <dgm:spPr/>
      <dgm:t>
        <a:bodyPr/>
        <a:lstStyle/>
        <a:p>
          <a:endParaRPr lang="en-US"/>
        </a:p>
      </dgm:t>
    </dgm:pt>
    <dgm:pt modelId="{D69BFEAE-56C9-450C-B02C-B7E4034DC77D}">
      <dgm:prSet/>
      <dgm:spPr/>
      <dgm:t>
        <a:bodyPr/>
        <a:lstStyle/>
        <a:p>
          <a:r>
            <a:rPr lang="en-GB"/>
            <a:t>What happens if we do have complete separation?</a:t>
          </a:r>
          <a:endParaRPr lang="en-US"/>
        </a:p>
      </dgm:t>
    </dgm:pt>
    <dgm:pt modelId="{4E2B84D4-5A09-4B28-A17E-E41D4DF66484}" type="parTrans" cxnId="{3221A4D2-FED5-4BDE-A8ED-3BCBCFB4195A}">
      <dgm:prSet/>
      <dgm:spPr/>
      <dgm:t>
        <a:bodyPr/>
        <a:lstStyle/>
        <a:p>
          <a:endParaRPr lang="en-US"/>
        </a:p>
      </dgm:t>
    </dgm:pt>
    <dgm:pt modelId="{1DEAFFF1-99A4-4833-86B8-4183D3FB23AF}" type="sibTrans" cxnId="{3221A4D2-FED5-4BDE-A8ED-3BCBCFB4195A}">
      <dgm:prSet/>
      <dgm:spPr/>
      <dgm:t>
        <a:bodyPr/>
        <a:lstStyle/>
        <a:p>
          <a:endParaRPr lang="en-US"/>
        </a:p>
      </dgm:t>
    </dgm:pt>
    <dgm:pt modelId="{0B8CD82D-8AC0-4A11-803A-C1E92E5889B0}" type="pres">
      <dgm:prSet presAssocID="{CEBC3834-870F-489D-A1BF-AD6688EF138F}" presName="outerComposite" presStyleCnt="0">
        <dgm:presLayoutVars>
          <dgm:chMax val="5"/>
          <dgm:dir/>
          <dgm:resizeHandles val="exact"/>
        </dgm:presLayoutVars>
      </dgm:prSet>
      <dgm:spPr/>
    </dgm:pt>
    <dgm:pt modelId="{5C65CBC4-E39A-4EE9-B3D1-FF5712493CC5}" type="pres">
      <dgm:prSet presAssocID="{CEBC3834-870F-489D-A1BF-AD6688EF138F}" presName="dummyMaxCanvas" presStyleCnt="0">
        <dgm:presLayoutVars/>
      </dgm:prSet>
      <dgm:spPr/>
    </dgm:pt>
    <dgm:pt modelId="{9DCD88C3-0A8D-4924-98D6-35CEEA44CE50}" type="pres">
      <dgm:prSet presAssocID="{CEBC3834-870F-489D-A1BF-AD6688EF138F}" presName="FourNodes_1" presStyleLbl="node1" presStyleIdx="0" presStyleCnt="4">
        <dgm:presLayoutVars>
          <dgm:bulletEnabled val="1"/>
        </dgm:presLayoutVars>
      </dgm:prSet>
      <dgm:spPr/>
    </dgm:pt>
    <dgm:pt modelId="{048DC08C-BB42-43A2-BA1F-6F560875A4F9}" type="pres">
      <dgm:prSet presAssocID="{CEBC3834-870F-489D-A1BF-AD6688EF138F}" presName="FourNodes_2" presStyleLbl="node1" presStyleIdx="1" presStyleCnt="4">
        <dgm:presLayoutVars>
          <dgm:bulletEnabled val="1"/>
        </dgm:presLayoutVars>
      </dgm:prSet>
      <dgm:spPr/>
    </dgm:pt>
    <dgm:pt modelId="{F2B22914-6163-46B9-BDB5-5098035428DA}" type="pres">
      <dgm:prSet presAssocID="{CEBC3834-870F-489D-A1BF-AD6688EF138F}" presName="FourNodes_3" presStyleLbl="node1" presStyleIdx="2" presStyleCnt="4">
        <dgm:presLayoutVars>
          <dgm:bulletEnabled val="1"/>
        </dgm:presLayoutVars>
      </dgm:prSet>
      <dgm:spPr/>
    </dgm:pt>
    <dgm:pt modelId="{146FD0A9-73BC-46BD-952C-0EFD31EE83EE}" type="pres">
      <dgm:prSet presAssocID="{CEBC3834-870F-489D-A1BF-AD6688EF138F}" presName="FourNodes_4" presStyleLbl="node1" presStyleIdx="3" presStyleCnt="4">
        <dgm:presLayoutVars>
          <dgm:bulletEnabled val="1"/>
        </dgm:presLayoutVars>
      </dgm:prSet>
      <dgm:spPr/>
    </dgm:pt>
    <dgm:pt modelId="{07C9D34D-D35F-43D9-B964-B99C414B8E38}" type="pres">
      <dgm:prSet presAssocID="{CEBC3834-870F-489D-A1BF-AD6688EF138F}" presName="FourConn_1-2" presStyleLbl="fgAccFollowNode1" presStyleIdx="0" presStyleCnt="3">
        <dgm:presLayoutVars>
          <dgm:bulletEnabled val="1"/>
        </dgm:presLayoutVars>
      </dgm:prSet>
      <dgm:spPr/>
    </dgm:pt>
    <dgm:pt modelId="{4C879835-9DC9-4177-96EC-B746C15320E1}" type="pres">
      <dgm:prSet presAssocID="{CEBC3834-870F-489D-A1BF-AD6688EF138F}" presName="FourConn_2-3" presStyleLbl="fgAccFollowNode1" presStyleIdx="1" presStyleCnt="3">
        <dgm:presLayoutVars>
          <dgm:bulletEnabled val="1"/>
        </dgm:presLayoutVars>
      </dgm:prSet>
      <dgm:spPr/>
    </dgm:pt>
    <dgm:pt modelId="{E9E12C9C-F7C1-46F0-A56A-C512F1815348}" type="pres">
      <dgm:prSet presAssocID="{CEBC3834-870F-489D-A1BF-AD6688EF138F}" presName="FourConn_3-4" presStyleLbl="fgAccFollowNode1" presStyleIdx="2" presStyleCnt="3">
        <dgm:presLayoutVars>
          <dgm:bulletEnabled val="1"/>
        </dgm:presLayoutVars>
      </dgm:prSet>
      <dgm:spPr/>
    </dgm:pt>
    <dgm:pt modelId="{FBD36367-1048-4E5C-A0C3-1D6C4F48444E}" type="pres">
      <dgm:prSet presAssocID="{CEBC3834-870F-489D-A1BF-AD6688EF138F}" presName="FourNodes_1_text" presStyleLbl="node1" presStyleIdx="3" presStyleCnt="4">
        <dgm:presLayoutVars>
          <dgm:bulletEnabled val="1"/>
        </dgm:presLayoutVars>
      </dgm:prSet>
      <dgm:spPr/>
    </dgm:pt>
    <dgm:pt modelId="{D7737B9F-EE4D-492B-9641-A7C65243B62C}" type="pres">
      <dgm:prSet presAssocID="{CEBC3834-870F-489D-A1BF-AD6688EF138F}" presName="FourNodes_2_text" presStyleLbl="node1" presStyleIdx="3" presStyleCnt="4">
        <dgm:presLayoutVars>
          <dgm:bulletEnabled val="1"/>
        </dgm:presLayoutVars>
      </dgm:prSet>
      <dgm:spPr/>
    </dgm:pt>
    <dgm:pt modelId="{6A6AA36F-3A04-4E76-8D51-656D93DD91B9}" type="pres">
      <dgm:prSet presAssocID="{CEBC3834-870F-489D-A1BF-AD6688EF138F}" presName="FourNodes_3_text" presStyleLbl="node1" presStyleIdx="3" presStyleCnt="4">
        <dgm:presLayoutVars>
          <dgm:bulletEnabled val="1"/>
        </dgm:presLayoutVars>
      </dgm:prSet>
      <dgm:spPr/>
    </dgm:pt>
    <dgm:pt modelId="{FF613709-9187-419A-9E43-0B7E71823281}" type="pres">
      <dgm:prSet presAssocID="{CEBC3834-870F-489D-A1BF-AD6688EF138F}" presName="FourNodes_4_text" presStyleLbl="node1" presStyleIdx="3" presStyleCnt="4">
        <dgm:presLayoutVars>
          <dgm:bulletEnabled val="1"/>
        </dgm:presLayoutVars>
      </dgm:prSet>
      <dgm:spPr/>
    </dgm:pt>
  </dgm:ptLst>
  <dgm:cxnLst>
    <dgm:cxn modelId="{1645E403-46E0-451E-8554-E30E1C523DC0}" type="presOf" srcId="{02D7B3DD-6BB4-4E64-B911-6277C34C9B73}" destId="{07C9D34D-D35F-43D9-B964-B99C414B8E38}" srcOrd="0" destOrd="0" presId="urn:microsoft.com/office/officeart/2005/8/layout/vProcess5"/>
    <dgm:cxn modelId="{8E5C063B-ABCA-4CBB-A6C6-AC98F4E21719}" type="presOf" srcId="{CEBC3834-870F-489D-A1BF-AD6688EF138F}" destId="{0B8CD82D-8AC0-4A11-803A-C1E92E5889B0}" srcOrd="0" destOrd="0" presId="urn:microsoft.com/office/officeart/2005/8/layout/vProcess5"/>
    <dgm:cxn modelId="{2A55445E-FA4F-4AE4-97C4-2771C2A3F70B}" type="presOf" srcId="{A275C47C-5AA4-484F-BE5C-1AC80FEDF976}" destId="{E9E12C9C-F7C1-46F0-A56A-C512F1815348}" srcOrd="0" destOrd="0" presId="urn:microsoft.com/office/officeart/2005/8/layout/vProcess5"/>
    <dgm:cxn modelId="{E1ECAC63-B2EC-429C-B497-2E950E542819}" type="presOf" srcId="{46123830-22EF-4012-9997-8E65A430B916}" destId="{FBD36367-1048-4E5C-A0C3-1D6C4F48444E}" srcOrd="1" destOrd="0" presId="urn:microsoft.com/office/officeart/2005/8/layout/vProcess5"/>
    <dgm:cxn modelId="{D3CC3868-898F-423B-8716-9FBAE0C97432}" type="presOf" srcId="{F36E1279-1AAD-4B56-B86A-A9881C924AA5}" destId="{6A6AA36F-3A04-4E76-8D51-656D93DD91B9}" srcOrd="1" destOrd="0" presId="urn:microsoft.com/office/officeart/2005/8/layout/vProcess5"/>
    <dgm:cxn modelId="{FD573949-E392-449E-9548-62B7D3072BCE}" srcId="{CEBC3834-870F-489D-A1BF-AD6688EF138F}" destId="{F36E1279-1AAD-4B56-B86A-A9881C924AA5}" srcOrd="2" destOrd="0" parTransId="{B05D7D70-3EEA-4B32-9CE0-36F0F3B37D58}" sibTransId="{A275C47C-5AA4-484F-BE5C-1AC80FEDF976}"/>
    <dgm:cxn modelId="{47568B71-E717-4174-846B-D4E0EDD83099}" type="presOf" srcId="{D69BFEAE-56C9-450C-B02C-B7E4034DC77D}" destId="{146FD0A9-73BC-46BD-952C-0EFD31EE83EE}" srcOrd="0" destOrd="0" presId="urn:microsoft.com/office/officeart/2005/8/layout/vProcess5"/>
    <dgm:cxn modelId="{7B204589-C5FD-4CC1-8BAE-B7F884342DA2}" type="presOf" srcId="{D69BFEAE-56C9-450C-B02C-B7E4034DC77D}" destId="{FF613709-9187-419A-9E43-0B7E71823281}" srcOrd="1" destOrd="0" presId="urn:microsoft.com/office/officeart/2005/8/layout/vProcess5"/>
    <dgm:cxn modelId="{16BDEAA3-9ADB-42A6-8933-43561977502D}" srcId="{CEBC3834-870F-489D-A1BF-AD6688EF138F}" destId="{46123830-22EF-4012-9997-8E65A430B916}" srcOrd="0" destOrd="0" parTransId="{C363AEE8-C7F6-4FCE-8FD3-0AEF30208266}" sibTransId="{02D7B3DD-6BB4-4E64-B911-6277C34C9B73}"/>
    <dgm:cxn modelId="{8D1BA2A9-6EF5-4030-8F45-5E812FA333A2}" type="presOf" srcId="{8AB6D4CE-69C9-4D9F-ACC8-316BE68A3364}" destId="{D7737B9F-EE4D-492B-9641-A7C65243B62C}" srcOrd="1" destOrd="0" presId="urn:microsoft.com/office/officeart/2005/8/layout/vProcess5"/>
    <dgm:cxn modelId="{6F1AEAB3-E9A8-4D75-8AEB-9B936B8E64FB}" type="presOf" srcId="{8AB6D4CE-69C9-4D9F-ACC8-316BE68A3364}" destId="{048DC08C-BB42-43A2-BA1F-6F560875A4F9}" srcOrd="0" destOrd="0" presId="urn:microsoft.com/office/officeart/2005/8/layout/vProcess5"/>
    <dgm:cxn modelId="{3221A4D2-FED5-4BDE-A8ED-3BCBCFB4195A}" srcId="{CEBC3834-870F-489D-A1BF-AD6688EF138F}" destId="{D69BFEAE-56C9-450C-B02C-B7E4034DC77D}" srcOrd="3" destOrd="0" parTransId="{4E2B84D4-5A09-4B28-A17E-E41D4DF66484}" sibTransId="{1DEAFFF1-99A4-4833-86B8-4183D3FB23AF}"/>
    <dgm:cxn modelId="{9D218FD6-6224-45CE-935A-9383224801C2}" srcId="{CEBC3834-870F-489D-A1BF-AD6688EF138F}" destId="{8AB6D4CE-69C9-4D9F-ACC8-316BE68A3364}" srcOrd="1" destOrd="0" parTransId="{D9025248-FF3C-4ED9-9DA8-45485E018F5B}" sibTransId="{1A2129D2-CD54-4D41-8D2E-AC40831EC57C}"/>
    <dgm:cxn modelId="{810799D6-DBDA-4465-8862-D3491DF7D67A}" type="presOf" srcId="{46123830-22EF-4012-9997-8E65A430B916}" destId="{9DCD88C3-0A8D-4924-98D6-35CEEA44CE50}" srcOrd="0" destOrd="0" presId="urn:microsoft.com/office/officeart/2005/8/layout/vProcess5"/>
    <dgm:cxn modelId="{E36499E6-C30B-447D-B210-B309985E3925}" type="presOf" srcId="{1A2129D2-CD54-4D41-8D2E-AC40831EC57C}" destId="{4C879835-9DC9-4177-96EC-B746C15320E1}" srcOrd="0" destOrd="0" presId="urn:microsoft.com/office/officeart/2005/8/layout/vProcess5"/>
    <dgm:cxn modelId="{59715EF5-70D3-4CB2-A127-CD0D1D18E1BB}" type="presOf" srcId="{F36E1279-1AAD-4B56-B86A-A9881C924AA5}" destId="{F2B22914-6163-46B9-BDB5-5098035428DA}" srcOrd="0" destOrd="0" presId="urn:microsoft.com/office/officeart/2005/8/layout/vProcess5"/>
    <dgm:cxn modelId="{DCEE659E-8AF1-4F1D-912A-B4CF085C578F}" type="presParOf" srcId="{0B8CD82D-8AC0-4A11-803A-C1E92E5889B0}" destId="{5C65CBC4-E39A-4EE9-B3D1-FF5712493CC5}" srcOrd="0" destOrd="0" presId="urn:microsoft.com/office/officeart/2005/8/layout/vProcess5"/>
    <dgm:cxn modelId="{2AC8CE92-CBAB-4B60-B3D5-D6B3D4DE0B74}" type="presParOf" srcId="{0B8CD82D-8AC0-4A11-803A-C1E92E5889B0}" destId="{9DCD88C3-0A8D-4924-98D6-35CEEA44CE50}" srcOrd="1" destOrd="0" presId="urn:microsoft.com/office/officeart/2005/8/layout/vProcess5"/>
    <dgm:cxn modelId="{82A46839-9307-4BFC-8C39-981C4A087898}" type="presParOf" srcId="{0B8CD82D-8AC0-4A11-803A-C1E92E5889B0}" destId="{048DC08C-BB42-43A2-BA1F-6F560875A4F9}" srcOrd="2" destOrd="0" presId="urn:microsoft.com/office/officeart/2005/8/layout/vProcess5"/>
    <dgm:cxn modelId="{D5293DBC-F835-44CC-99DC-72E3599DEAAF}" type="presParOf" srcId="{0B8CD82D-8AC0-4A11-803A-C1E92E5889B0}" destId="{F2B22914-6163-46B9-BDB5-5098035428DA}" srcOrd="3" destOrd="0" presId="urn:microsoft.com/office/officeart/2005/8/layout/vProcess5"/>
    <dgm:cxn modelId="{CA61978C-BAA6-4786-B214-CE9E9F99A894}" type="presParOf" srcId="{0B8CD82D-8AC0-4A11-803A-C1E92E5889B0}" destId="{146FD0A9-73BC-46BD-952C-0EFD31EE83EE}" srcOrd="4" destOrd="0" presId="urn:microsoft.com/office/officeart/2005/8/layout/vProcess5"/>
    <dgm:cxn modelId="{03797C75-A387-48C0-9AE9-9C3682C1F0B7}" type="presParOf" srcId="{0B8CD82D-8AC0-4A11-803A-C1E92E5889B0}" destId="{07C9D34D-D35F-43D9-B964-B99C414B8E38}" srcOrd="5" destOrd="0" presId="urn:microsoft.com/office/officeart/2005/8/layout/vProcess5"/>
    <dgm:cxn modelId="{3E356123-5B15-4FF3-ABB0-96245C2E29FE}" type="presParOf" srcId="{0B8CD82D-8AC0-4A11-803A-C1E92E5889B0}" destId="{4C879835-9DC9-4177-96EC-B746C15320E1}" srcOrd="6" destOrd="0" presId="urn:microsoft.com/office/officeart/2005/8/layout/vProcess5"/>
    <dgm:cxn modelId="{C9D07E0C-5FE1-471D-B74C-C78020EE27AB}" type="presParOf" srcId="{0B8CD82D-8AC0-4A11-803A-C1E92E5889B0}" destId="{E9E12C9C-F7C1-46F0-A56A-C512F1815348}" srcOrd="7" destOrd="0" presId="urn:microsoft.com/office/officeart/2005/8/layout/vProcess5"/>
    <dgm:cxn modelId="{CB7CA2DF-8010-4A19-8453-2933A22EC3BB}" type="presParOf" srcId="{0B8CD82D-8AC0-4A11-803A-C1E92E5889B0}" destId="{FBD36367-1048-4E5C-A0C3-1D6C4F48444E}" srcOrd="8" destOrd="0" presId="urn:microsoft.com/office/officeart/2005/8/layout/vProcess5"/>
    <dgm:cxn modelId="{B017B6DB-31B1-444E-B5D0-1822CC4C4AAD}" type="presParOf" srcId="{0B8CD82D-8AC0-4A11-803A-C1E92E5889B0}" destId="{D7737B9F-EE4D-492B-9641-A7C65243B62C}" srcOrd="9" destOrd="0" presId="urn:microsoft.com/office/officeart/2005/8/layout/vProcess5"/>
    <dgm:cxn modelId="{67C5C97A-AABE-48B0-A1E4-0631439A6254}" type="presParOf" srcId="{0B8CD82D-8AC0-4A11-803A-C1E92E5889B0}" destId="{6A6AA36F-3A04-4E76-8D51-656D93DD91B9}" srcOrd="10" destOrd="0" presId="urn:microsoft.com/office/officeart/2005/8/layout/vProcess5"/>
    <dgm:cxn modelId="{BF906C8B-3350-4A8B-A741-7DD667A97C3A}" type="presParOf" srcId="{0B8CD82D-8AC0-4A11-803A-C1E92E5889B0}" destId="{FF613709-9187-419A-9E43-0B7E7182328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AE84FF7-4DFA-4F7F-968E-7BD0EEAC465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4FCFDF0-212E-4AC5-BF78-EE4D6C67AB99}">
      <dgm:prSet/>
      <dgm:spPr/>
      <dgm:t>
        <a:bodyPr/>
        <a:lstStyle/>
        <a:p>
          <a:r>
            <a:rPr lang="en-GB"/>
            <a:t>Guide to Judicial Conduct 2016- Mutual respect. </a:t>
          </a:r>
          <a:endParaRPr lang="en-US"/>
        </a:p>
      </dgm:t>
    </dgm:pt>
    <dgm:pt modelId="{C6C49DA0-B26A-4240-8B50-D955D6024756}" type="parTrans" cxnId="{6D0D6C29-6BD1-4812-9C60-B1E40F22D040}">
      <dgm:prSet/>
      <dgm:spPr/>
      <dgm:t>
        <a:bodyPr/>
        <a:lstStyle/>
        <a:p>
          <a:endParaRPr lang="en-US"/>
        </a:p>
      </dgm:t>
    </dgm:pt>
    <dgm:pt modelId="{D442083E-A6B6-4FDF-836C-B1FE0CAEA8E7}" type="sibTrans" cxnId="{6D0D6C29-6BD1-4812-9C60-B1E40F22D040}">
      <dgm:prSet/>
      <dgm:spPr/>
      <dgm:t>
        <a:bodyPr/>
        <a:lstStyle/>
        <a:p>
          <a:endParaRPr lang="en-US"/>
        </a:p>
      </dgm:t>
    </dgm:pt>
    <dgm:pt modelId="{E6FEA014-07D5-4505-B0CB-6A51BEF745A1}">
      <dgm:prSet/>
      <dgm:spPr/>
      <dgm:t>
        <a:bodyPr/>
        <a:lstStyle/>
        <a:p>
          <a:r>
            <a:rPr lang="en-GB"/>
            <a:t>Best separation of the powers. </a:t>
          </a:r>
          <a:endParaRPr lang="en-US"/>
        </a:p>
      </dgm:t>
    </dgm:pt>
    <dgm:pt modelId="{5E98C4D1-4A95-4DB4-9011-1C57F60D7DE4}" type="parTrans" cxnId="{331A3E5A-BC15-48E0-A3EF-2B6F3182B232}">
      <dgm:prSet/>
      <dgm:spPr/>
      <dgm:t>
        <a:bodyPr/>
        <a:lstStyle/>
        <a:p>
          <a:endParaRPr lang="en-US"/>
        </a:p>
      </dgm:t>
    </dgm:pt>
    <dgm:pt modelId="{E9B3528F-D2FC-460A-957E-BB8466CFBCE0}" type="sibTrans" cxnId="{331A3E5A-BC15-48E0-A3EF-2B6F3182B232}">
      <dgm:prSet/>
      <dgm:spPr/>
      <dgm:t>
        <a:bodyPr/>
        <a:lstStyle/>
        <a:p>
          <a:endParaRPr lang="en-US"/>
        </a:p>
      </dgm:t>
    </dgm:pt>
    <dgm:pt modelId="{BD5BEE41-4036-4BAB-B5DD-B38B55E49282}">
      <dgm:prSet/>
      <dgm:spPr/>
      <dgm:t>
        <a:bodyPr/>
        <a:lstStyle/>
        <a:p>
          <a:r>
            <a:rPr lang="en-GB"/>
            <a:t>Parliament has no power over the judiciary. </a:t>
          </a:r>
          <a:endParaRPr lang="en-US"/>
        </a:p>
      </dgm:t>
    </dgm:pt>
    <dgm:pt modelId="{8EDEBFEE-5E61-4B22-8855-C6D6F541679D}" type="parTrans" cxnId="{75873893-8D66-4D6F-84FB-BEEC4A8AC5E8}">
      <dgm:prSet/>
      <dgm:spPr/>
      <dgm:t>
        <a:bodyPr/>
        <a:lstStyle/>
        <a:p>
          <a:endParaRPr lang="en-US"/>
        </a:p>
      </dgm:t>
    </dgm:pt>
    <dgm:pt modelId="{3A21747C-E126-4B1E-BFAF-A48CA8A7A9BD}" type="sibTrans" cxnId="{75873893-8D66-4D6F-84FB-BEEC4A8AC5E8}">
      <dgm:prSet/>
      <dgm:spPr/>
      <dgm:t>
        <a:bodyPr/>
        <a:lstStyle/>
        <a:p>
          <a:endParaRPr lang="en-US"/>
        </a:p>
      </dgm:t>
    </dgm:pt>
    <dgm:pt modelId="{EB11AA51-E2B6-4CDA-A5DE-E3F60E6C50B7}">
      <dgm:prSet/>
      <dgm:spPr/>
      <dgm:t>
        <a:bodyPr/>
        <a:lstStyle/>
        <a:p>
          <a:r>
            <a:rPr lang="en-GB"/>
            <a:t>Except to remove judges when needed. </a:t>
          </a:r>
          <a:endParaRPr lang="en-US"/>
        </a:p>
      </dgm:t>
    </dgm:pt>
    <dgm:pt modelId="{9ABFC9CA-E485-40BE-BDD6-F5D5F7E3D2C4}" type="parTrans" cxnId="{3651564B-B73D-4F33-98B9-EF033293A144}">
      <dgm:prSet/>
      <dgm:spPr/>
      <dgm:t>
        <a:bodyPr/>
        <a:lstStyle/>
        <a:p>
          <a:endParaRPr lang="en-US"/>
        </a:p>
      </dgm:t>
    </dgm:pt>
    <dgm:pt modelId="{5402D951-7E33-4357-9357-3CAA44C15B60}" type="sibTrans" cxnId="{3651564B-B73D-4F33-98B9-EF033293A144}">
      <dgm:prSet/>
      <dgm:spPr/>
      <dgm:t>
        <a:bodyPr/>
        <a:lstStyle/>
        <a:p>
          <a:endParaRPr lang="en-US"/>
        </a:p>
      </dgm:t>
    </dgm:pt>
    <dgm:pt modelId="{5B0CEDAF-7111-47D3-9628-1EFA7014BF19}">
      <dgm:prSet/>
      <dgm:spPr/>
      <dgm:t>
        <a:bodyPr/>
        <a:lstStyle/>
        <a:p>
          <a:r>
            <a:rPr lang="en-GB"/>
            <a:t>Judicial review – Judiciary keep a check on the government. </a:t>
          </a:r>
          <a:endParaRPr lang="en-US"/>
        </a:p>
      </dgm:t>
    </dgm:pt>
    <dgm:pt modelId="{DB1A9349-37AC-4E70-A269-CB406E606019}" type="parTrans" cxnId="{EE340A3F-190F-4F04-8952-77824D17BF5B}">
      <dgm:prSet/>
      <dgm:spPr/>
      <dgm:t>
        <a:bodyPr/>
        <a:lstStyle/>
        <a:p>
          <a:endParaRPr lang="en-US"/>
        </a:p>
      </dgm:t>
    </dgm:pt>
    <dgm:pt modelId="{D98CA957-4DCB-4D82-AA91-C8A20C65DC24}" type="sibTrans" cxnId="{EE340A3F-190F-4F04-8952-77824D17BF5B}">
      <dgm:prSet/>
      <dgm:spPr/>
      <dgm:t>
        <a:bodyPr/>
        <a:lstStyle/>
        <a:p>
          <a:endParaRPr lang="en-US"/>
        </a:p>
      </dgm:t>
    </dgm:pt>
    <dgm:pt modelId="{3F257528-C130-4956-93D0-13AA49F1AD87}" type="pres">
      <dgm:prSet presAssocID="{1AE84FF7-4DFA-4F7F-968E-7BD0EEAC465D}" presName="linear" presStyleCnt="0">
        <dgm:presLayoutVars>
          <dgm:animLvl val="lvl"/>
          <dgm:resizeHandles val="exact"/>
        </dgm:presLayoutVars>
      </dgm:prSet>
      <dgm:spPr/>
    </dgm:pt>
    <dgm:pt modelId="{6688BE27-7CBE-4686-B341-4E9D64603243}" type="pres">
      <dgm:prSet presAssocID="{D4FCFDF0-212E-4AC5-BF78-EE4D6C67AB99}" presName="parentText" presStyleLbl="node1" presStyleIdx="0" presStyleCnt="5">
        <dgm:presLayoutVars>
          <dgm:chMax val="0"/>
          <dgm:bulletEnabled val="1"/>
        </dgm:presLayoutVars>
      </dgm:prSet>
      <dgm:spPr/>
    </dgm:pt>
    <dgm:pt modelId="{33FDAC2E-93CB-4146-8F50-21FD1CC0DA31}" type="pres">
      <dgm:prSet presAssocID="{D442083E-A6B6-4FDF-836C-B1FE0CAEA8E7}" presName="spacer" presStyleCnt="0"/>
      <dgm:spPr/>
    </dgm:pt>
    <dgm:pt modelId="{B6323B6A-E8F6-4A75-BEB8-472A4C755873}" type="pres">
      <dgm:prSet presAssocID="{E6FEA014-07D5-4505-B0CB-6A51BEF745A1}" presName="parentText" presStyleLbl="node1" presStyleIdx="1" presStyleCnt="5">
        <dgm:presLayoutVars>
          <dgm:chMax val="0"/>
          <dgm:bulletEnabled val="1"/>
        </dgm:presLayoutVars>
      </dgm:prSet>
      <dgm:spPr/>
    </dgm:pt>
    <dgm:pt modelId="{3DA219BF-F24D-4C56-A957-BEAF482A9F66}" type="pres">
      <dgm:prSet presAssocID="{E9B3528F-D2FC-460A-957E-BB8466CFBCE0}" presName="spacer" presStyleCnt="0"/>
      <dgm:spPr/>
    </dgm:pt>
    <dgm:pt modelId="{2741326F-B849-4D91-99A4-747242BDDE29}" type="pres">
      <dgm:prSet presAssocID="{BD5BEE41-4036-4BAB-B5DD-B38B55E49282}" presName="parentText" presStyleLbl="node1" presStyleIdx="2" presStyleCnt="5">
        <dgm:presLayoutVars>
          <dgm:chMax val="0"/>
          <dgm:bulletEnabled val="1"/>
        </dgm:presLayoutVars>
      </dgm:prSet>
      <dgm:spPr/>
    </dgm:pt>
    <dgm:pt modelId="{3DDFECB1-1D56-426B-9427-79B56AB10CF5}" type="pres">
      <dgm:prSet presAssocID="{3A21747C-E126-4B1E-BFAF-A48CA8A7A9BD}" presName="spacer" presStyleCnt="0"/>
      <dgm:spPr/>
    </dgm:pt>
    <dgm:pt modelId="{0A53A370-54FE-4DA7-8790-1A6987E50D31}" type="pres">
      <dgm:prSet presAssocID="{EB11AA51-E2B6-4CDA-A5DE-E3F60E6C50B7}" presName="parentText" presStyleLbl="node1" presStyleIdx="3" presStyleCnt="5">
        <dgm:presLayoutVars>
          <dgm:chMax val="0"/>
          <dgm:bulletEnabled val="1"/>
        </dgm:presLayoutVars>
      </dgm:prSet>
      <dgm:spPr/>
    </dgm:pt>
    <dgm:pt modelId="{0972C4CD-99E8-47E4-99BD-A13645E56086}" type="pres">
      <dgm:prSet presAssocID="{5402D951-7E33-4357-9357-3CAA44C15B60}" presName="spacer" presStyleCnt="0"/>
      <dgm:spPr/>
    </dgm:pt>
    <dgm:pt modelId="{956B427B-2058-42DD-9BF7-EEF188AE4C48}" type="pres">
      <dgm:prSet presAssocID="{5B0CEDAF-7111-47D3-9628-1EFA7014BF19}" presName="parentText" presStyleLbl="node1" presStyleIdx="4" presStyleCnt="5">
        <dgm:presLayoutVars>
          <dgm:chMax val="0"/>
          <dgm:bulletEnabled val="1"/>
        </dgm:presLayoutVars>
      </dgm:prSet>
      <dgm:spPr/>
    </dgm:pt>
  </dgm:ptLst>
  <dgm:cxnLst>
    <dgm:cxn modelId="{6D0D6C29-6BD1-4812-9C60-B1E40F22D040}" srcId="{1AE84FF7-4DFA-4F7F-968E-7BD0EEAC465D}" destId="{D4FCFDF0-212E-4AC5-BF78-EE4D6C67AB99}" srcOrd="0" destOrd="0" parTransId="{C6C49DA0-B26A-4240-8B50-D955D6024756}" sibTransId="{D442083E-A6B6-4FDF-836C-B1FE0CAEA8E7}"/>
    <dgm:cxn modelId="{F7F8CF2A-A3DD-44EA-9C55-BE248B45368D}" type="presOf" srcId="{EB11AA51-E2B6-4CDA-A5DE-E3F60E6C50B7}" destId="{0A53A370-54FE-4DA7-8790-1A6987E50D31}" srcOrd="0" destOrd="0" presId="urn:microsoft.com/office/officeart/2005/8/layout/vList2"/>
    <dgm:cxn modelId="{EE340A3F-190F-4F04-8952-77824D17BF5B}" srcId="{1AE84FF7-4DFA-4F7F-968E-7BD0EEAC465D}" destId="{5B0CEDAF-7111-47D3-9628-1EFA7014BF19}" srcOrd="4" destOrd="0" parTransId="{DB1A9349-37AC-4E70-A269-CB406E606019}" sibTransId="{D98CA957-4DCB-4D82-AA91-C8A20C65DC24}"/>
    <dgm:cxn modelId="{3651564B-B73D-4F33-98B9-EF033293A144}" srcId="{1AE84FF7-4DFA-4F7F-968E-7BD0EEAC465D}" destId="{EB11AA51-E2B6-4CDA-A5DE-E3F60E6C50B7}" srcOrd="3" destOrd="0" parTransId="{9ABFC9CA-E485-40BE-BDD6-F5D5F7E3D2C4}" sibTransId="{5402D951-7E33-4357-9357-3CAA44C15B60}"/>
    <dgm:cxn modelId="{BC6F134F-ABDA-4766-92AE-3672372779AF}" type="presOf" srcId="{E6FEA014-07D5-4505-B0CB-6A51BEF745A1}" destId="{B6323B6A-E8F6-4A75-BEB8-472A4C755873}" srcOrd="0" destOrd="0" presId="urn:microsoft.com/office/officeart/2005/8/layout/vList2"/>
    <dgm:cxn modelId="{45516E73-6FD5-419E-A615-5BBC96780AE8}" type="presOf" srcId="{5B0CEDAF-7111-47D3-9628-1EFA7014BF19}" destId="{956B427B-2058-42DD-9BF7-EEF188AE4C48}" srcOrd="0" destOrd="0" presId="urn:microsoft.com/office/officeart/2005/8/layout/vList2"/>
    <dgm:cxn modelId="{AC1C0559-FDDA-45FB-905B-881C47E97C7C}" type="presOf" srcId="{BD5BEE41-4036-4BAB-B5DD-B38B55E49282}" destId="{2741326F-B849-4D91-99A4-747242BDDE29}" srcOrd="0" destOrd="0" presId="urn:microsoft.com/office/officeart/2005/8/layout/vList2"/>
    <dgm:cxn modelId="{331A3E5A-BC15-48E0-A3EF-2B6F3182B232}" srcId="{1AE84FF7-4DFA-4F7F-968E-7BD0EEAC465D}" destId="{E6FEA014-07D5-4505-B0CB-6A51BEF745A1}" srcOrd="1" destOrd="0" parTransId="{5E98C4D1-4A95-4DB4-9011-1C57F60D7DE4}" sibTransId="{E9B3528F-D2FC-460A-957E-BB8466CFBCE0}"/>
    <dgm:cxn modelId="{127FF78B-FF51-47F9-AE08-5D2A2C8D4903}" type="presOf" srcId="{D4FCFDF0-212E-4AC5-BF78-EE4D6C67AB99}" destId="{6688BE27-7CBE-4686-B341-4E9D64603243}" srcOrd="0" destOrd="0" presId="urn:microsoft.com/office/officeart/2005/8/layout/vList2"/>
    <dgm:cxn modelId="{75873893-8D66-4D6F-84FB-BEEC4A8AC5E8}" srcId="{1AE84FF7-4DFA-4F7F-968E-7BD0EEAC465D}" destId="{BD5BEE41-4036-4BAB-B5DD-B38B55E49282}" srcOrd="2" destOrd="0" parTransId="{8EDEBFEE-5E61-4B22-8855-C6D6F541679D}" sibTransId="{3A21747C-E126-4B1E-BFAF-A48CA8A7A9BD}"/>
    <dgm:cxn modelId="{C547C29E-DD28-45E0-8E34-2C074D5DE1A3}" type="presOf" srcId="{1AE84FF7-4DFA-4F7F-968E-7BD0EEAC465D}" destId="{3F257528-C130-4956-93D0-13AA49F1AD87}" srcOrd="0" destOrd="0" presId="urn:microsoft.com/office/officeart/2005/8/layout/vList2"/>
    <dgm:cxn modelId="{DB62589E-DEEF-4DA6-8FC8-07321873BA1D}" type="presParOf" srcId="{3F257528-C130-4956-93D0-13AA49F1AD87}" destId="{6688BE27-7CBE-4686-B341-4E9D64603243}" srcOrd="0" destOrd="0" presId="urn:microsoft.com/office/officeart/2005/8/layout/vList2"/>
    <dgm:cxn modelId="{B2BDDEF1-E230-46D6-A7CA-1E54A40C6899}" type="presParOf" srcId="{3F257528-C130-4956-93D0-13AA49F1AD87}" destId="{33FDAC2E-93CB-4146-8F50-21FD1CC0DA31}" srcOrd="1" destOrd="0" presId="urn:microsoft.com/office/officeart/2005/8/layout/vList2"/>
    <dgm:cxn modelId="{18A3D832-1CB8-44CD-B2C3-E959C8CB0616}" type="presParOf" srcId="{3F257528-C130-4956-93D0-13AA49F1AD87}" destId="{B6323B6A-E8F6-4A75-BEB8-472A4C755873}" srcOrd="2" destOrd="0" presId="urn:microsoft.com/office/officeart/2005/8/layout/vList2"/>
    <dgm:cxn modelId="{0C1571CD-C388-4670-B4EA-E95A47601335}" type="presParOf" srcId="{3F257528-C130-4956-93D0-13AA49F1AD87}" destId="{3DA219BF-F24D-4C56-A957-BEAF482A9F66}" srcOrd="3" destOrd="0" presId="urn:microsoft.com/office/officeart/2005/8/layout/vList2"/>
    <dgm:cxn modelId="{2AFBB4FF-86F7-4299-9CE5-8D20D2FB087B}" type="presParOf" srcId="{3F257528-C130-4956-93D0-13AA49F1AD87}" destId="{2741326F-B849-4D91-99A4-747242BDDE29}" srcOrd="4" destOrd="0" presId="urn:microsoft.com/office/officeart/2005/8/layout/vList2"/>
    <dgm:cxn modelId="{D546CB7D-45DC-4F84-BB44-E2F00551CF10}" type="presParOf" srcId="{3F257528-C130-4956-93D0-13AA49F1AD87}" destId="{3DDFECB1-1D56-426B-9427-79B56AB10CF5}" srcOrd="5" destOrd="0" presId="urn:microsoft.com/office/officeart/2005/8/layout/vList2"/>
    <dgm:cxn modelId="{B9F99C97-358D-4389-9E23-5C5DFFB7AF0A}" type="presParOf" srcId="{3F257528-C130-4956-93D0-13AA49F1AD87}" destId="{0A53A370-54FE-4DA7-8790-1A6987E50D31}" srcOrd="6" destOrd="0" presId="urn:microsoft.com/office/officeart/2005/8/layout/vList2"/>
    <dgm:cxn modelId="{26B0A854-E886-4BD2-BEED-4AE8E4F671FE}" type="presParOf" srcId="{3F257528-C130-4956-93D0-13AA49F1AD87}" destId="{0972C4CD-99E8-47E4-99BD-A13645E56086}" srcOrd="7" destOrd="0" presId="urn:microsoft.com/office/officeart/2005/8/layout/vList2"/>
    <dgm:cxn modelId="{87078D04-9F61-4ED3-93B7-EEB257726535}" type="presParOf" srcId="{3F257528-C130-4956-93D0-13AA49F1AD87}" destId="{956B427B-2058-42DD-9BF7-EEF188AE4C4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7C5081C-14AB-4A2C-9B3D-B9BA65D7FBC5}"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BDAEF277-59D9-4E64-B52B-4F3993799794}">
      <dgm:prSet/>
      <dgm:spPr/>
      <dgm:t>
        <a:bodyPr/>
        <a:lstStyle/>
        <a:p>
          <a:r>
            <a:rPr lang="en-GB"/>
            <a:t>Things needed to change. </a:t>
          </a:r>
          <a:endParaRPr lang="en-US"/>
        </a:p>
      </dgm:t>
    </dgm:pt>
    <dgm:pt modelId="{69C83376-ED4E-425D-B0E5-49AFF0345C74}" type="parTrans" cxnId="{32273447-18DC-4ADF-ABC7-6584EB35F2E1}">
      <dgm:prSet/>
      <dgm:spPr/>
      <dgm:t>
        <a:bodyPr/>
        <a:lstStyle/>
        <a:p>
          <a:endParaRPr lang="en-US"/>
        </a:p>
      </dgm:t>
    </dgm:pt>
    <dgm:pt modelId="{FC3AADF9-1141-47AB-8F5F-F5EBAA72EB15}" type="sibTrans" cxnId="{32273447-18DC-4ADF-ABC7-6584EB35F2E1}">
      <dgm:prSet/>
      <dgm:spPr/>
      <dgm:t>
        <a:bodyPr/>
        <a:lstStyle/>
        <a:p>
          <a:endParaRPr lang="en-US"/>
        </a:p>
      </dgm:t>
    </dgm:pt>
    <dgm:pt modelId="{4CE35C92-9171-4497-A794-3E9992FFD7FB}">
      <dgm:prSet/>
      <dgm:spPr/>
      <dgm:t>
        <a:bodyPr/>
        <a:lstStyle/>
        <a:p>
          <a:r>
            <a:rPr lang="en-GB"/>
            <a:t>Because the Lord Chancellor was involved in all three. </a:t>
          </a:r>
          <a:endParaRPr lang="en-US"/>
        </a:p>
      </dgm:t>
    </dgm:pt>
    <dgm:pt modelId="{86618148-109C-465A-9FAE-C1B31628D091}" type="parTrans" cxnId="{B072D8F1-0769-486E-8455-BA74AA5DDE19}">
      <dgm:prSet/>
      <dgm:spPr/>
      <dgm:t>
        <a:bodyPr/>
        <a:lstStyle/>
        <a:p>
          <a:endParaRPr lang="en-US"/>
        </a:p>
      </dgm:t>
    </dgm:pt>
    <dgm:pt modelId="{8CE97618-C955-49E6-912C-55777F828C92}" type="sibTrans" cxnId="{B072D8F1-0769-486E-8455-BA74AA5DDE19}">
      <dgm:prSet/>
      <dgm:spPr/>
      <dgm:t>
        <a:bodyPr/>
        <a:lstStyle/>
        <a:p>
          <a:endParaRPr lang="en-US"/>
        </a:p>
      </dgm:t>
    </dgm:pt>
    <dgm:pt modelId="{9FC106EC-AF72-492C-A8CF-1A4F566FD6FE}">
      <dgm:prSet/>
      <dgm:spPr/>
      <dgm:t>
        <a:bodyPr/>
        <a:lstStyle/>
        <a:p>
          <a:r>
            <a:rPr lang="en-GB"/>
            <a:t>There was a court within parliament. </a:t>
          </a:r>
          <a:endParaRPr lang="en-US"/>
        </a:p>
      </dgm:t>
    </dgm:pt>
    <dgm:pt modelId="{5A473175-EECE-4C70-A0DB-38D3B00A5141}" type="parTrans" cxnId="{8CA58B38-D6F4-419D-8CC3-397582F50CB2}">
      <dgm:prSet/>
      <dgm:spPr/>
      <dgm:t>
        <a:bodyPr/>
        <a:lstStyle/>
        <a:p>
          <a:endParaRPr lang="en-US"/>
        </a:p>
      </dgm:t>
    </dgm:pt>
    <dgm:pt modelId="{D490CFF5-B61F-4BEB-863C-346F5D5A85F2}" type="sibTrans" cxnId="{8CA58B38-D6F4-419D-8CC3-397582F50CB2}">
      <dgm:prSet/>
      <dgm:spPr/>
      <dgm:t>
        <a:bodyPr/>
        <a:lstStyle/>
        <a:p>
          <a:endParaRPr lang="en-US"/>
        </a:p>
      </dgm:t>
    </dgm:pt>
    <dgm:pt modelId="{5EED5F7E-F2BD-418D-9983-79CFD5A59885}">
      <dgm:prSet/>
      <dgm:spPr/>
      <dgm:t>
        <a:bodyPr/>
        <a:lstStyle/>
        <a:p>
          <a:r>
            <a:rPr lang="en-GB"/>
            <a:t>Government appointed Judges. </a:t>
          </a:r>
          <a:endParaRPr lang="en-US"/>
        </a:p>
      </dgm:t>
    </dgm:pt>
    <dgm:pt modelId="{07C81F92-D27C-4373-9766-68C54FEB9A00}" type="parTrans" cxnId="{959F02A7-9135-4761-999E-648ACCEDEA61}">
      <dgm:prSet/>
      <dgm:spPr/>
      <dgm:t>
        <a:bodyPr/>
        <a:lstStyle/>
        <a:p>
          <a:endParaRPr lang="en-US"/>
        </a:p>
      </dgm:t>
    </dgm:pt>
    <dgm:pt modelId="{A23CBAD9-57E0-48DD-91E6-DD3190013F8A}" type="sibTrans" cxnId="{959F02A7-9135-4761-999E-648ACCEDEA61}">
      <dgm:prSet/>
      <dgm:spPr/>
      <dgm:t>
        <a:bodyPr/>
        <a:lstStyle/>
        <a:p>
          <a:endParaRPr lang="en-US"/>
        </a:p>
      </dgm:t>
    </dgm:pt>
    <dgm:pt modelId="{3D88DFB6-D627-4289-8933-5660D22E9855}" type="pres">
      <dgm:prSet presAssocID="{77C5081C-14AB-4A2C-9B3D-B9BA65D7FBC5}" presName="matrix" presStyleCnt="0">
        <dgm:presLayoutVars>
          <dgm:chMax val="1"/>
          <dgm:dir/>
          <dgm:resizeHandles val="exact"/>
        </dgm:presLayoutVars>
      </dgm:prSet>
      <dgm:spPr/>
    </dgm:pt>
    <dgm:pt modelId="{5336B345-BE33-444B-8263-0F6C38D0BA41}" type="pres">
      <dgm:prSet presAssocID="{77C5081C-14AB-4A2C-9B3D-B9BA65D7FBC5}" presName="diamond" presStyleLbl="bgShp" presStyleIdx="0" presStyleCnt="1"/>
      <dgm:spPr/>
    </dgm:pt>
    <dgm:pt modelId="{80C838E2-D3DE-4574-800D-17D91EB673CA}" type="pres">
      <dgm:prSet presAssocID="{77C5081C-14AB-4A2C-9B3D-B9BA65D7FBC5}" presName="quad1" presStyleLbl="node1" presStyleIdx="0" presStyleCnt="4">
        <dgm:presLayoutVars>
          <dgm:chMax val="0"/>
          <dgm:chPref val="0"/>
          <dgm:bulletEnabled val="1"/>
        </dgm:presLayoutVars>
      </dgm:prSet>
      <dgm:spPr/>
    </dgm:pt>
    <dgm:pt modelId="{36591BBF-F699-46E0-A43B-BACEB4695C06}" type="pres">
      <dgm:prSet presAssocID="{77C5081C-14AB-4A2C-9B3D-B9BA65D7FBC5}" presName="quad2" presStyleLbl="node1" presStyleIdx="1" presStyleCnt="4">
        <dgm:presLayoutVars>
          <dgm:chMax val="0"/>
          <dgm:chPref val="0"/>
          <dgm:bulletEnabled val="1"/>
        </dgm:presLayoutVars>
      </dgm:prSet>
      <dgm:spPr/>
    </dgm:pt>
    <dgm:pt modelId="{6B33B28A-05A1-48C6-A7EF-6A7869702858}" type="pres">
      <dgm:prSet presAssocID="{77C5081C-14AB-4A2C-9B3D-B9BA65D7FBC5}" presName="quad3" presStyleLbl="node1" presStyleIdx="2" presStyleCnt="4">
        <dgm:presLayoutVars>
          <dgm:chMax val="0"/>
          <dgm:chPref val="0"/>
          <dgm:bulletEnabled val="1"/>
        </dgm:presLayoutVars>
      </dgm:prSet>
      <dgm:spPr/>
    </dgm:pt>
    <dgm:pt modelId="{095278F7-2C74-4238-9652-54AFFD8F98C8}" type="pres">
      <dgm:prSet presAssocID="{77C5081C-14AB-4A2C-9B3D-B9BA65D7FBC5}" presName="quad4" presStyleLbl="node1" presStyleIdx="3" presStyleCnt="4">
        <dgm:presLayoutVars>
          <dgm:chMax val="0"/>
          <dgm:chPref val="0"/>
          <dgm:bulletEnabled val="1"/>
        </dgm:presLayoutVars>
      </dgm:prSet>
      <dgm:spPr/>
    </dgm:pt>
  </dgm:ptLst>
  <dgm:cxnLst>
    <dgm:cxn modelId="{3D9B3607-9190-40F0-A49E-4E314BA31C8B}" type="presOf" srcId="{77C5081C-14AB-4A2C-9B3D-B9BA65D7FBC5}" destId="{3D88DFB6-D627-4289-8933-5660D22E9855}" srcOrd="0" destOrd="0" presId="urn:microsoft.com/office/officeart/2005/8/layout/matrix3"/>
    <dgm:cxn modelId="{8CA58B38-D6F4-419D-8CC3-397582F50CB2}" srcId="{77C5081C-14AB-4A2C-9B3D-B9BA65D7FBC5}" destId="{9FC106EC-AF72-492C-A8CF-1A4F566FD6FE}" srcOrd="2" destOrd="0" parTransId="{5A473175-EECE-4C70-A0DB-38D3B00A5141}" sibTransId="{D490CFF5-B61F-4BEB-863C-346F5D5A85F2}"/>
    <dgm:cxn modelId="{32273447-18DC-4ADF-ABC7-6584EB35F2E1}" srcId="{77C5081C-14AB-4A2C-9B3D-B9BA65D7FBC5}" destId="{BDAEF277-59D9-4E64-B52B-4F3993799794}" srcOrd="0" destOrd="0" parTransId="{69C83376-ED4E-425D-B0E5-49AFF0345C74}" sibTransId="{FC3AADF9-1141-47AB-8F5F-F5EBAA72EB15}"/>
    <dgm:cxn modelId="{842E1E72-4D54-4914-8DE9-796469905257}" type="presOf" srcId="{4CE35C92-9171-4497-A794-3E9992FFD7FB}" destId="{36591BBF-F699-46E0-A43B-BACEB4695C06}" srcOrd="0" destOrd="0" presId="urn:microsoft.com/office/officeart/2005/8/layout/matrix3"/>
    <dgm:cxn modelId="{959F02A7-9135-4761-999E-648ACCEDEA61}" srcId="{77C5081C-14AB-4A2C-9B3D-B9BA65D7FBC5}" destId="{5EED5F7E-F2BD-418D-9983-79CFD5A59885}" srcOrd="3" destOrd="0" parTransId="{07C81F92-D27C-4373-9766-68C54FEB9A00}" sibTransId="{A23CBAD9-57E0-48DD-91E6-DD3190013F8A}"/>
    <dgm:cxn modelId="{4B468EC2-229F-410C-9085-E001108C7531}" type="presOf" srcId="{BDAEF277-59D9-4E64-B52B-4F3993799794}" destId="{80C838E2-D3DE-4574-800D-17D91EB673CA}" srcOrd="0" destOrd="0" presId="urn:microsoft.com/office/officeart/2005/8/layout/matrix3"/>
    <dgm:cxn modelId="{4FE5F7C4-D9A5-47BB-8485-9AB0EE354ACD}" type="presOf" srcId="{9FC106EC-AF72-492C-A8CF-1A4F566FD6FE}" destId="{6B33B28A-05A1-48C6-A7EF-6A7869702858}" srcOrd="0" destOrd="0" presId="urn:microsoft.com/office/officeart/2005/8/layout/matrix3"/>
    <dgm:cxn modelId="{978E11DC-6D32-4D51-B79F-3D27D87398D3}" type="presOf" srcId="{5EED5F7E-F2BD-418D-9983-79CFD5A59885}" destId="{095278F7-2C74-4238-9652-54AFFD8F98C8}" srcOrd="0" destOrd="0" presId="urn:microsoft.com/office/officeart/2005/8/layout/matrix3"/>
    <dgm:cxn modelId="{B072D8F1-0769-486E-8455-BA74AA5DDE19}" srcId="{77C5081C-14AB-4A2C-9B3D-B9BA65D7FBC5}" destId="{4CE35C92-9171-4497-A794-3E9992FFD7FB}" srcOrd="1" destOrd="0" parTransId="{86618148-109C-465A-9FAE-C1B31628D091}" sibTransId="{8CE97618-C955-49E6-912C-55777F828C92}"/>
    <dgm:cxn modelId="{8D3266D4-CA1F-4638-A8C6-B6C35593B168}" type="presParOf" srcId="{3D88DFB6-D627-4289-8933-5660D22E9855}" destId="{5336B345-BE33-444B-8263-0F6C38D0BA41}" srcOrd="0" destOrd="0" presId="urn:microsoft.com/office/officeart/2005/8/layout/matrix3"/>
    <dgm:cxn modelId="{635C5D20-2D1A-483F-B917-AEC6A62C4A6D}" type="presParOf" srcId="{3D88DFB6-D627-4289-8933-5660D22E9855}" destId="{80C838E2-D3DE-4574-800D-17D91EB673CA}" srcOrd="1" destOrd="0" presId="urn:microsoft.com/office/officeart/2005/8/layout/matrix3"/>
    <dgm:cxn modelId="{F7A1060C-D25B-4815-838E-28EBB694E501}" type="presParOf" srcId="{3D88DFB6-D627-4289-8933-5660D22E9855}" destId="{36591BBF-F699-46E0-A43B-BACEB4695C06}" srcOrd="2" destOrd="0" presId="urn:microsoft.com/office/officeart/2005/8/layout/matrix3"/>
    <dgm:cxn modelId="{E31CEBD3-5A2C-4920-BC6E-61D909995CE8}" type="presParOf" srcId="{3D88DFB6-D627-4289-8933-5660D22E9855}" destId="{6B33B28A-05A1-48C6-A7EF-6A7869702858}" srcOrd="3" destOrd="0" presId="urn:microsoft.com/office/officeart/2005/8/layout/matrix3"/>
    <dgm:cxn modelId="{E9C6E5D1-AE93-4F0E-894C-CB889A50ABE0}" type="presParOf" srcId="{3D88DFB6-D627-4289-8933-5660D22E9855}" destId="{095278F7-2C74-4238-9652-54AFFD8F98C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F59EAB3-DF00-4612-8857-2201FB4C550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0A32498-1DB7-4260-8F27-1D27B4C2C572}">
      <dgm:prSet/>
      <dgm:spPr/>
      <dgm:t>
        <a:bodyPr/>
        <a:lstStyle/>
        <a:p>
          <a:r>
            <a:rPr lang="en-GB"/>
            <a:t>Part of cabinet/ speaker of the house of lords. </a:t>
          </a:r>
          <a:endParaRPr lang="en-US"/>
        </a:p>
      </dgm:t>
    </dgm:pt>
    <dgm:pt modelId="{E6994DBB-1E8E-4029-BB1C-EA4B73451C19}" type="parTrans" cxnId="{EAF2ECCB-57F2-4AFD-8922-DF473C07D896}">
      <dgm:prSet/>
      <dgm:spPr/>
      <dgm:t>
        <a:bodyPr/>
        <a:lstStyle/>
        <a:p>
          <a:endParaRPr lang="en-US"/>
        </a:p>
      </dgm:t>
    </dgm:pt>
    <dgm:pt modelId="{0C144303-885E-4214-A215-D3A58F3A75EF}" type="sibTrans" cxnId="{EAF2ECCB-57F2-4AFD-8922-DF473C07D896}">
      <dgm:prSet/>
      <dgm:spPr/>
      <dgm:t>
        <a:bodyPr/>
        <a:lstStyle/>
        <a:p>
          <a:endParaRPr lang="en-US"/>
        </a:p>
      </dgm:t>
    </dgm:pt>
    <dgm:pt modelId="{74346DDA-42AC-42A8-815E-4FEFF66C611C}">
      <dgm:prSet/>
      <dgm:spPr/>
      <dgm:t>
        <a:bodyPr/>
        <a:lstStyle/>
        <a:p>
          <a:r>
            <a:rPr lang="en-GB"/>
            <a:t>Head of the Judiciary. </a:t>
          </a:r>
          <a:endParaRPr lang="en-US"/>
        </a:p>
      </dgm:t>
    </dgm:pt>
    <dgm:pt modelId="{7BA6C32E-B5C5-41F2-BCE6-D91A1D711054}" type="parTrans" cxnId="{1D9E03AC-4CEF-4EC0-AF20-5794C545518C}">
      <dgm:prSet/>
      <dgm:spPr/>
      <dgm:t>
        <a:bodyPr/>
        <a:lstStyle/>
        <a:p>
          <a:endParaRPr lang="en-US"/>
        </a:p>
      </dgm:t>
    </dgm:pt>
    <dgm:pt modelId="{53665102-7806-4D37-A17A-5D0DB66373F1}" type="sibTrans" cxnId="{1D9E03AC-4CEF-4EC0-AF20-5794C545518C}">
      <dgm:prSet/>
      <dgm:spPr/>
      <dgm:t>
        <a:bodyPr/>
        <a:lstStyle/>
        <a:p>
          <a:endParaRPr lang="en-US"/>
        </a:p>
      </dgm:t>
    </dgm:pt>
    <dgm:pt modelId="{13F02723-7F66-4933-9CE0-9DAD1A219797}">
      <dgm:prSet/>
      <dgm:spPr/>
      <dgm:t>
        <a:bodyPr/>
        <a:lstStyle/>
        <a:p>
          <a:r>
            <a:rPr lang="en-GB"/>
            <a:t>Now; </a:t>
          </a:r>
          <a:endParaRPr lang="en-US"/>
        </a:p>
      </dgm:t>
    </dgm:pt>
    <dgm:pt modelId="{26B33715-736E-41E3-A820-6D90A17B3478}" type="parTrans" cxnId="{73CA5CCD-67CB-4AFE-BC90-338844EE9760}">
      <dgm:prSet/>
      <dgm:spPr/>
      <dgm:t>
        <a:bodyPr/>
        <a:lstStyle/>
        <a:p>
          <a:endParaRPr lang="en-US"/>
        </a:p>
      </dgm:t>
    </dgm:pt>
    <dgm:pt modelId="{142E5FEE-AAEB-44E2-A84E-410FF0236399}" type="sibTrans" cxnId="{73CA5CCD-67CB-4AFE-BC90-338844EE9760}">
      <dgm:prSet/>
      <dgm:spPr/>
      <dgm:t>
        <a:bodyPr/>
        <a:lstStyle/>
        <a:p>
          <a:endParaRPr lang="en-US"/>
        </a:p>
      </dgm:t>
    </dgm:pt>
    <dgm:pt modelId="{AEAD8175-C6DB-4ADC-8856-9A413A80F95E}">
      <dgm:prSet/>
      <dgm:spPr/>
      <dgm:t>
        <a:bodyPr/>
        <a:lstStyle/>
        <a:p>
          <a:r>
            <a:rPr lang="en-GB"/>
            <a:t>Not the speaker of the House of lords. </a:t>
          </a:r>
          <a:endParaRPr lang="en-US"/>
        </a:p>
      </dgm:t>
    </dgm:pt>
    <dgm:pt modelId="{CE030A6A-B35A-4150-B60F-D9E8D615BE1E}" type="parTrans" cxnId="{CD52682B-B5D8-48EE-BCE4-B700E47CEFD9}">
      <dgm:prSet/>
      <dgm:spPr/>
      <dgm:t>
        <a:bodyPr/>
        <a:lstStyle/>
        <a:p>
          <a:endParaRPr lang="en-US"/>
        </a:p>
      </dgm:t>
    </dgm:pt>
    <dgm:pt modelId="{73A3720B-C1A1-4F43-ADEC-6AE8FB671B1F}" type="sibTrans" cxnId="{CD52682B-B5D8-48EE-BCE4-B700E47CEFD9}">
      <dgm:prSet/>
      <dgm:spPr/>
      <dgm:t>
        <a:bodyPr/>
        <a:lstStyle/>
        <a:p>
          <a:endParaRPr lang="en-US"/>
        </a:p>
      </dgm:t>
    </dgm:pt>
    <dgm:pt modelId="{B8068053-AF7F-4B30-9090-DEAEE3BE2159}">
      <dgm:prSet/>
      <dgm:spPr/>
      <dgm:t>
        <a:bodyPr/>
        <a:lstStyle/>
        <a:p>
          <a:r>
            <a:rPr lang="en-GB"/>
            <a:t>No longer a Judge.</a:t>
          </a:r>
          <a:endParaRPr lang="en-US"/>
        </a:p>
      </dgm:t>
    </dgm:pt>
    <dgm:pt modelId="{88903993-E4EC-41EF-A322-9FBB378AF2EB}" type="parTrans" cxnId="{0E646B27-EF61-4320-A451-ED7A2859757B}">
      <dgm:prSet/>
      <dgm:spPr/>
      <dgm:t>
        <a:bodyPr/>
        <a:lstStyle/>
        <a:p>
          <a:endParaRPr lang="en-US"/>
        </a:p>
      </dgm:t>
    </dgm:pt>
    <dgm:pt modelId="{657A08D4-F6A2-428F-A201-F7BC10AB0751}" type="sibTrans" cxnId="{0E646B27-EF61-4320-A451-ED7A2859757B}">
      <dgm:prSet/>
      <dgm:spPr/>
      <dgm:t>
        <a:bodyPr/>
        <a:lstStyle/>
        <a:p>
          <a:endParaRPr lang="en-US"/>
        </a:p>
      </dgm:t>
    </dgm:pt>
    <dgm:pt modelId="{0E54E9F9-07B3-4694-B7FC-64CCEE9AE972}" type="pres">
      <dgm:prSet presAssocID="{2F59EAB3-DF00-4612-8857-2201FB4C5507}" presName="linear" presStyleCnt="0">
        <dgm:presLayoutVars>
          <dgm:animLvl val="lvl"/>
          <dgm:resizeHandles val="exact"/>
        </dgm:presLayoutVars>
      </dgm:prSet>
      <dgm:spPr/>
    </dgm:pt>
    <dgm:pt modelId="{C81E860F-0FDD-4C30-8654-EB8F85F04700}" type="pres">
      <dgm:prSet presAssocID="{60A32498-1DB7-4260-8F27-1D27B4C2C572}" presName="parentText" presStyleLbl="node1" presStyleIdx="0" presStyleCnt="5">
        <dgm:presLayoutVars>
          <dgm:chMax val="0"/>
          <dgm:bulletEnabled val="1"/>
        </dgm:presLayoutVars>
      </dgm:prSet>
      <dgm:spPr/>
    </dgm:pt>
    <dgm:pt modelId="{52673E17-7D55-4C76-83D2-28C419B62BFF}" type="pres">
      <dgm:prSet presAssocID="{0C144303-885E-4214-A215-D3A58F3A75EF}" presName="spacer" presStyleCnt="0"/>
      <dgm:spPr/>
    </dgm:pt>
    <dgm:pt modelId="{47C2A104-BF49-409B-B8F3-6B6BA328A1AE}" type="pres">
      <dgm:prSet presAssocID="{74346DDA-42AC-42A8-815E-4FEFF66C611C}" presName="parentText" presStyleLbl="node1" presStyleIdx="1" presStyleCnt="5">
        <dgm:presLayoutVars>
          <dgm:chMax val="0"/>
          <dgm:bulletEnabled val="1"/>
        </dgm:presLayoutVars>
      </dgm:prSet>
      <dgm:spPr/>
    </dgm:pt>
    <dgm:pt modelId="{E102A7B6-9944-44CB-B3F6-FCE47AD07721}" type="pres">
      <dgm:prSet presAssocID="{53665102-7806-4D37-A17A-5D0DB66373F1}" presName="spacer" presStyleCnt="0"/>
      <dgm:spPr/>
    </dgm:pt>
    <dgm:pt modelId="{41AE27C0-FFCA-4090-BE1B-96DC1C333327}" type="pres">
      <dgm:prSet presAssocID="{13F02723-7F66-4933-9CE0-9DAD1A219797}" presName="parentText" presStyleLbl="node1" presStyleIdx="2" presStyleCnt="5">
        <dgm:presLayoutVars>
          <dgm:chMax val="0"/>
          <dgm:bulletEnabled val="1"/>
        </dgm:presLayoutVars>
      </dgm:prSet>
      <dgm:spPr/>
    </dgm:pt>
    <dgm:pt modelId="{A7E9A23C-334A-4BAE-9059-D89B489DD13F}" type="pres">
      <dgm:prSet presAssocID="{142E5FEE-AAEB-44E2-A84E-410FF0236399}" presName="spacer" presStyleCnt="0"/>
      <dgm:spPr/>
    </dgm:pt>
    <dgm:pt modelId="{9C51D207-390A-415B-A955-943B6A702411}" type="pres">
      <dgm:prSet presAssocID="{AEAD8175-C6DB-4ADC-8856-9A413A80F95E}" presName="parentText" presStyleLbl="node1" presStyleIdx="3" presStyleCnt="5">
        <dgm:presLayoutVars>
          <dgm:chMax val="0"/>
          <dgm:bulletEnabled val="1"/>
        </dgm:presLayoutVars>
      </dgm:prSet>
      <dgm:spPr/>
    </dgm:pt>
    <dgm:pt modelId="{B452DD65-489A-401F-82BF-01F43E25CF76}" type="pres">
      <dgm:prSet presAssocID="{73A3720B-C1A1-4F43-ADEC-6AE8FB671B1F}" presName="spacer" presStyleCnt="0"/>
      <dgm:spPr/>
    </dgm:pt>
    <dgm:pt modelId="{5AB04501-5C7F-46FE-8CCD-C5DECAB76B41}" type="pres">
      <dgm:prSet presAssocID="{B8068053-AF7F-4B30-9090-DEAEE3BE2159}" presName="parentText" presStyleLbl="node1" presStyleIdx="4" presStyleCnt="5">
        <dgm:presLayoutVars>
          <dgm:chMax val="0"/>
          <dgm:bulletEnabled val="1"/>
        </dgm:presLayoutVars>
      </dgm:prSet>
      <dgm:spPr/>
    </dgm:pt>
  </dgm:ptLst>
  <dgm:cxnLst>
    <dgm:cxn modelId="{1A6F0206-5367-4B8B-95DE-B7A4C342FFAA}" type="presOf" srcId="{74346DDA-42AC-42A8-815E-4FEFF66C611C}" destId="{47C2A104-BF49-409B-B8F3-6B6BA328A1AE}" srcOrd="0" destOrd="0" presId="urn:microsoft.com/office/officeart/2005/8/layout/vList2"/>
    <dgm:cxn modelId="{2116D124-39E6-4D56-9D9F-535775FAF0E5}" type="presOf" srcId="{2F59EAB3-DF00-4612-8857-2201FB4C5507}" destId="{0E54E9F9-07B3-4694-B7FC-64CCEE9AE972}" srcOrd="0" destOrd="0" presId="urn:microsoft.com/office/officeart/2005/8/layout/vList2"/>
    <dgm:cxn modelId="{0E646B27-EF61-4320-A451-ED7A2859757B}" srcId="{2F59EAB3-DF00-4612-8857-2201FB4C5507}" destId="{B8068053-AF7F-4B30-9090-DEAEE3BE2159}" srcOrd="4" destOrd="0" parTransId="{88903993-E4EC-41EF-A322-9FBB378AF2EB}" sibTransId="{657A08D4-F6A2-428F-A201-F7BC10AB0751}"/>
    <dgm:cxn modelId="{CD52682B-B5D8-48EE-BCE4-B700E47CEFD9}" srcId="{2F59EAB3-DF00-4612-8857-2201FB4C5507}" destId="{AEAD8175-C6DB-4ADC-8856-9A413A80F95E}" srcOrd="3" destOrd="0" parTransId="{CE030A6A-B35A-4150-B60F-D9E8D615BE1E}" sibTransId="{73A3720B-C1A1-4F43-ADEC-6AE8FB671B1F}"/>
    <dgm:cxn modelId="{C3D24465-7DF4-4489-96C4-52B71B77EEF8}" type="presOf" srcId="{B8068053-AF7F-4B30-9090-DEAEE3BE2159}" destId="{5AB04501-5C7F-46FE-8CCD-C5DECAB76B41}" srcOrd="0" destOrd="0" presId="urn:microsoft.com/office/officeart/2005/8/layout/vList2"/>
    <dgm:cxn modelId="{4905D950-CC2F-4FE0-8429-187EEA4F62D7}" type="presOf" srcId="{AEAD8175-C6DB-4ADC-8856-9A413A80F95E}" destId="{9C51D207-390A-415B-A955-943B6A702411}" srcOrd="0" destOrd="0" presId="urn:microsoft.com/office/officeart/2005/8/layout/vList2"/>
    <dgm:cxn modelId="{90315A9E-2FD7-4966-88AD-50D16D6568EE}" type="presOf" srcId="{60A32498-1DB7-4260-8F27-1D27B4C2C572}" destId="{C81E860F-0FDD-4C30-8654-EB8F85F04700}" srcOrd="0" destOrd="0" presId="urn:microsoft.com/office/officeart/2005/8/layout/vList2"/>
    <dgm:cxn modelId="{1D9E03AC-4CEF-4EC0-AF20-5794C545518C}" srcId="{2F59EAB3-DF00-4612-8857-2201FB4C5507}" destId="{74346DDA-42AC-42A8-815E-4FEFF66C611C}" srcOrd="1" destOrd="0" parTransId="{7BA6C32E-B5C5-41F2-BCE6-D91A1D711054}" sibTransId="{53665102-7806-4D37-A17A-5D0DB66373F1}"/>
    <dgm:cxn modelId="{EAF2ECCB-57F2-4AFD-8922-DF473C07D896}" srcId="{2F59EAB3-DF00-4612-8857-2201FB4C5507}" destId="{60A32498-1DB7-4260-8F27-1D27B4C2C572}" srcOrd="0" destOrd="0" parTransId="{E6994DBB-1E8E-4029-BB1C-EA4B73451C19}" sibTransId="{0C144303-885E-4214-A215-D3A58F3A75EF}"/>
    <dgm:cxn modelId="{73CA5CCD-67CB-4AFE-BC90-338844EE9760}" srcId="{2F59EAB3-DF00-4612-8857-2201FB4C5507}" destId="{13F02723-7F66-4933-9CE0-9DAD1A219797}" srcOrd="2" destOrd="0" parTransId="{26B33715-736E-41E3-A820-6D90A17B3478}" sibTransId="{142E5FEE-AAEB-44E2-A84E-410FF0236399}"/>
    <dgm:cxn modelId="{4BFB04E1-2DA9-4414-B189-AACB31DCAF90}" type="presOf" srcId="{13F02723-7F66-4933-9CE0-9DAD1A219797}" destId="{41AE27C0-FFCA-4090-BE1B-96DC1C333327}" srcOrd="0" destOrd="0" presId="urn:microsoft.com/office/officeart/2005/8/layout/vList2"/>
    <dgm:cxn modelId="{523CDA99-34E1-47B3-917A-894C603EC066}" type="presParOf" srcId="{0E54E9F9-07B3-4694-B7FC-64CCEE9AE972}" destId="{C81E860F-0FDD-4C30-8654-EB8F85F04700}" srcOrd="0" destOrd="0" presId="urn:microsoft.com/office/officeart/2005/8/layout/vList2"/>
    <dgm:cxn modelId="{6B252DF9-28E6-4269-98ED-D000C338CE6A}" type="presParOf" srcId="{0E54E9F9-07B3-4694-B7FC-64CCEE9AE972}" destId="{52673E17-7D55-4C76-83D2-28C419B62BFF}" srcOrd="1" destOrd="0" presId="urn:microsoft.com/office/officeart/2005/8/layout/vList2"/>
    <dgm:cxn modelId="{4F8988C8-5C92-415D-B3E9-AEEE2446849F}" type="presParOf" srcId="{0E54E9F9-07B3-4694-B7FC-64CCEE9AE972}" destId="{47C2A104-BF49-409B-B8F3-6B6BA328A1AE}" srcOrd="2" destOrd="0" presId="urn:microsoft.com/office/officeart/2005/8/layout/vList2"/>
    <dgm:cxn modelId="{232D98CD-529B-4EE7-B117-BB8D29B0443C}" type="presParOf" srcId="{0E54E9F9-07B3-4694-B7FC-64CCEE9AE972}" destId="{E102A7B6-9944-44CB-B3F6-FCE47AD07721}" srcOrd="3" destOrd="0" presId="urn:microsoft.com/office/officeart/2005/8/layout/vList2"/>
    <dgm:cxn modelId="{874E20EE-79BF-4A28-9AED-9E07D566F7D5}" type="presParOf" srcId="{0E54E9F9-07B3-4694-B7FC-64CCEE9AE972}" destId="{41AE27C0-FFCA-4090-BE1B-96DC1C333327}" srcOrd="4" destOrd="0" presId="urn:microsoft.com/office/officeart/2005/8/layout/vList2"/>
    <dgm:cxn modelId="{8A1B5F54-65F4-4D81-A6AD-91BF566679E8}" type="presParOf" srcId="{0E54E9F9-07B3-4694-B7FC-64CCEE9AE972}" destId="{A7E9A23C-334A-4BAE-9059-D89B489DD13F}" srcOrd="5" destOrd="0" presId="urn:microsoft.com/office/officeart/2005/8/layout/vList2"/>
    <dgm:cxn modelId="{BF67BD1F-37B9-48AF-9465-B1C9CE19121C}" type="presParOf" srcId="{0E54E9F9-07B3-4694-B7FC-64CCEE9AE972}" destId="{9C51D207-390A-415B-A955-943B6A702411}" srcOrd="6" destOrd="0" presId="urn:microsoft.com/office/officeart/2005/8/layout/vList2"/>
    <dgm:cxn modelId="{E7A4414D-ED52-4EA0-84AF-8A16EBEF9898}" type="presParOf" srcId="{0E54E9F9-07B3-4694-B7FC-64CCEE9AE972}" destId="{B452DD65-489A-401F-82BF-01F43E25CF76}" srcOrd="7" destOrd="0" presId="urn:microsoft.com/office/officeart/2005/8/layout/vList2"/>
    <dgm:cxn modelId="{FAC96A45-2D00-4986-B3CF-287D19C936E0}" type="presParOf" srcId="{0E54E9F9-07B3-4694-B7FC-64CCEE9AE972}" destId="{5AB04501-5C7F-46FE-8CCD-C5DECAB76B4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1090F3B-52B1-4E29-98AF-0D8CE60B1B4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45506BE-9BFE-40B8-ACE8-69841E36780D}">
      <dgm:prSet/>
      <dgm:spPr/>
      <dgm:t>
        <a:bodyPr/>
        <a:lstStyle/>
        <a:p>
          <a:r>
            <a:rPr lang="en-GB"/>
            <a:t>Supreme Court – New court in 2009 outside of parliament. </a:t>
          </a:r>
          <a:endParaRPr lang="en-US"/>
        </a:p>
      </dgm:t>
    </dgm:pt>
    <dgm:pt modelId="{E9906663-C11E-4C30-AF17-7F742676F4FC}" type="parTrans" cxnId="{5B1603AF-CBF6-43BD-B6B0-8146DC2DA4EA}">
      <dgm:prSet/>
      <dgm:spPr/>
      <dgm:t>
        <a:bodyPr/>
        <a:lstStyle/>
        <a:p>
          <a:endParaRPr lang="en-US"/>
        </a:p>
      </dgm:t>
    </dgm:pt>
    <dgm:pt modelId="{91450129-D9B9-4D04-95D8-0F01986F8A2A}" type="sibTrans" cxnId="{5B1603AF-CBF6-43BD-B6B0-8146DC2DA4EA}">
      <dgm:prSet/>
      <dgm:spPr/>
      <dgm:t>
        <a:bodyPr/>
        <a:lstStyle/>
        <a:p>
          <a:endParaRPr lang="en-US"/>
        </a:p>
      </dgm:t>
    </dgm:pt>
    <dgm:pt modelId="{D7253ED7-21E4-4BF0-8F47-163A3B0F73BF}">
      <dgm:prSet/>
      <dgm:spPr/>
      <dgm:t>
        <a:bodyPr/>
        <a:lstStyle/>
        <a:p>
          <a:r>
            <a:rPr lang="en-GB"/>
            <a:t>Creation of the Judicial Appointments commission – Now appoints judges. </a:t>
          </a:r>
          <a:endParaRPr lang="en-US"/>
        </a:p>
      </dgm:t>
    </dgm:pt>
    <dgm:pt modelId="{23B862FF-E8F5-4A59-A260-049141CB0CB3}" type="parTrans" cxnId="{DBCD71E4-07D9-4594-82D1-85A310A87CD6}">
      <dgm:prSet/>
      <dgm:spPr/>
      <dgm:t>
        <a:bodyPr/>
        <a:lstStyle/>
        <a:p>
          <a:endParaRPr lang="en-US"/>
        </a:p>
      </dgm:t>
    </dgm:pt>
    <dgm:pt modelId="{F68B8364-E117-410D-A1B0-DD6BA673421E}" type="sibTrans" cxnId="{DBCD71E4-07D9-4594-82D1-85A310A87CD6}">
      <dgm:prSet/>
      <dgm:spPr/>
      <dgm:t>
        <a:bodyPr/>
        <a:lstStyle/>
        <a:p>
          <a:endParaRPr lang="en-US"/>
        </a:p>
      </dgm:t>
    </dgm:pt>
    <dgm:pt modelId="{818CE28C-921B-4403-B289-F773289884CB}" type="pres">
      <dgm:prSet presAssocID="{D1090F3B-52B1-4E29-98AF-0D8CE60B1B4E}" presName="linear" presStyleCnt="0">
        <dgm:presLayoutVars>
          <dgm:animLvl val="lvl"/>
          <dgm:resizeHandles val="exact"/>
        </dgm:presLayoutVars>
      </dgm:prSet>
      <dgm:spPr/>
    </dgm:pt>
    <dgm:pt modelId="{289882E0-46F0-43A6-B9EF-AE34A1A7D83A}" type="pres">
      <dgm:prSet presAssocID="{745506BE-9BFE-40B8-ACE8-69841E36780D}" presName="parentText" presStyleLbl="node1" presStyleIdx="0" presStyleCnt="2">
        <dgm:presLayoutVars>
          <dgm:chMax val="0"/>
          <dgm:bulletEnabled val="1"/>
        </dgm:presLayoutVars>
      </dgm:prSet>
      <dgm:spPr/>
    </dgm:pt>
    <dgm:pt modelId="{3F9BCA66-6D3B-4D46-BBE4-FAED9EE045CB}" type="pres">
      <dgm:prSet presAssocID="{91450129-D9B9-4D04-95D8-0F01986F8A2A}" presName="spacer" presStyleCnt="0"/>
      <dgm:spPr/>
    </dgm:pt>
    <dgm:pt modelId="{40F9C866-3CDB-47EE-823B-CEBBE6D3F60A}" type="pres">
      <dgm:prSet presAssocID="{D7253ED7-21E4-4BF0-8F47-163A3B0F73BF}" presName="parentText" presStyleLbl="node1" presStyleIdx="1" presStyleCnt="2">
        <dgm:presLayoutVars>
          <dgm:chMax val="0"/>
          <dgm:bulletEnabled val="1"/>
        </dgm:presLayoutVars>
      </dgm:prSet>
      <dgm:spPr/>
    </dgm:pt>
  </dgm:ptLst>
  <dgm:cxnLst>
    <dgm:cxn modelId="{77C2F60F-CF62-486A-ABA6-A27FFE67C6E5}" type="presOf" srcId="{D1090F3B-52B1-4E29-98AF-0D8CE60B1B4E}" destId="{818CE28C-921B-4403-B289-F773289884CB}" srcOrd="0" destOrd="0" presId="urn:microsoft.com/office/officeart/2005/8/layout/vList2"/>
    <dgm:cxn modelId="{A5642568-D9C5-459D-B642-2AC196F6FD78}" type="presOf" srcId="{745506BE-9BFE-40B8-ACE8-69841E36780D}" destId="{289882E0-46F0-43A6-B9EF-AE34A1A7D83A}" srcOrd="0" destOrd="0" presId="urn:microsoft.com/office/officeart/2005/8/layout/vList2"/>
    <dgm:cxn modelId="{5B1603AF-CBF6-43BD-B6B0-8146DC2DA4EA}" srcId="{D1090F3B-52B1-4E29-98AF-0D8CE60B1B4E}" destId="{745506BE-9BFE-40B8-ACE8-69841E36780D}" srcOrd="0" destOrd="0" parTransId="{E9906663-C11E-4C30-AF17-7F742676F4FC}" sibTransId="{91450129-D9B9-4D04-95D8-0F01986F8A2A}"/>
    <dgm:cxn modelId="{B05059B8-EDE8-4E49-BA94-6C49E3FA3067}" type="presOf" srcId="{D7253ED7-21E4-4BF0-8F47-163A3B0F73BF}" destId="{40F9C866-3CDB-47EE-823B-CEBBE6D3F60A}" srcOrd="0" destOrd="0" presId="urn:microsoft.com/office/officeart/2005/8/layout/vList2"/>
    <dgm:cxn modelId="{DBCD71E4-07D9-4594-82D1-85A310A87CD6}" srcId="{D1090F3B-52B1-4E29-98AF-0D8CE60B1B4E}" destId="{D7253ED7-21E4-4BF0-8F47-163A3B0F73BF}" srcOrd="1" destOrd="0" parTransId="{23B862FF-E8F5-4A59-A260-049141CB0CB3}" sibTransId="{F68B8364-E117-410D-A1B0-DD6BA673421E}"/>
    <dgm:cxn modelId="{8B4548BC-FA3D-4662-906C-75694F8EA2EE}" type="presParOf" srcId="{818CE28C-921B-4403-B289-F773289884CB}" destId="{289882E0-46F0-43A6-B9EF-AE34A1A7D83A}" srcOrd="0" destOrd="0" presId="urn:microsoft.com/office/officeart/2005/8/layout/vList2"/>
    <dgm:cxn modelId="{98654776-0E82-42E6-B842-DDC4B7A73BE1}" type="presParOf" srcId="{818CE28C-921B-4403-B289-F773289884CB}" destId="{3F9BCA66-6D3B-4D46-BBE4-FAED9EE045CB}" srcOrd="1" destOrd="0" presId="urn:microsoft.com/office/officeart/2005/8/layout/vList2"/>
    <dgm:cxn modelId="{97EFCE2F-A906-430E-899A-885634283784}" type="presParOf" srcId="{818CE28C-921B-4403-B289-F773289884CB}" destId="{40F9C866-3CDB-47EE-823B-CEBBE6D3F60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F2C84ED-DACB-4BAA-9057-12054AE7970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4563350-8E5B-473B-A0A3-6082FAFDA8F5}">
      <dgm:prSet/>
      <dgm:spPr/>
      <dgm:t>
        <a:bodyPr/>
        <a:lstStyle/>
        <a:p>
          <a:r>
            <a:rPr lang="en-GB"/>
            <a:t>Government/parliament/judiciary. </a:t>
          </a:r>
          <a:endParaRPr lang="en-US"/>
        </a:p>
      </dgm:t>
    </dgm:pt>
    <dgm:pt modelId="{E6F80766-C6C3-491E-9251-DD4E0A8B3248}" type="parTrans" cxnId="{A0D831BD-9C28-4004-9A46-92EC67DC1376}">
      <dgm:prSet/>
      <dgm:spPr/>
      <dgm:t>
        <a:bodyPr/>
        <a:lstStyle/>
        <a:p>
          <a:endParaRPr lang="en-US"/>
        </a:p>
      </dgm:t>
    </dgm:pt>
    <dgm:pt modelId="{DFD51C52-AF71-472F-B286-89233642681C}" type="sibTrans" cxnId="{A0D831BD-9C28-4004-9A46-92EC67DC1376}">
      <dgm:prSet/>
      <dgm:spPr/>
      <dgm:t>
        <a:bodyPr/>
        <a:lstStyle/>
        <a:p>
          <a:endParaRPr lang="en-US"/>
        </a:p>
      </dgm:t>
    </dgm:pt>
    <dgm:pt modelId="{C15A715E-E39A-49FB-9234-26D817684C6C}">
      <dgm:prSet/>
      <dgm:spPr/>
      <dgm:t>
        <a:bodyPr/>
        <a:lstStyle/>
        <a:p>
          <a:r>
            <a:rPr lang="en-GB"/>
            <a:t>Constitutional Reform Act 2005. </a:t>
          </a:r>
          <a:endParaRPr lang="en-US"/>
        </a:p>
      </dgm:t>
    </dgm:pt>
    <dgm:pt modelId="{D62E031E-1F75-4B59-841F-3D056D7533A7}" type="parTrans" cxnId="{2D4A8D9E-D503-4596-8D23-E170CC024DAA}">
      <dgm:prSet/>
      <dgm:spPr/>
      <dgm:t>
        <a:bodyPr/>
        <a:lstStyle/>
        <a:p>
          <a:endParaRPr lang="en-US"/>
        </a:p>
      </dgm:t>
    </dgm:pt>
    <dgm:pt modelId="{B3C92062-C9D5-49AD-B5B5-91D92A3B9B66}" type="sibTrans" cxnId="{2D4A8D9E-D503-4596-8D23-E170CC024DAA}">
      <dgm:prSet/>
      <dgm:spPr/>
      <dgm:t>
        <a:bodyPr/>
        <a:lstStyle/>
        <a:p>
          <a:endParaRPr lang="en-US"/>
        </a:p>
      </dgm:t>
    </dgm:pt>
    <dgm:pt modelId="{0092E4E1-F59D-41F7-9137-262A8EDA0663}">
      <dgm:prSet/>
      <dgm:spPr/>
      <dgm:t>
        <a:bodyPr/>
        <a:lstStyle/>
        <a:p>
          <a:r>
            <a:rPr lang="en-GB"/>
            <a:t>Supreme court creation. </a:t>
          </a:r>
          <a:endParaRPr lang="en-US"/>
        </a:p>
      </dgm:t>
    </dgm:pt>
    <dgm:pt modelId="{46AC78A4-290F-4528-8AF5-A89C97C7E848}" type="parTrans" cxnId="{D5F17D24-768B-416E-883E-1A48CB768A1E}">
      <dgm:prSet/>
      <dgm:spPr/>
      <dgm:t>
        <a:bodyPr/>
        <a:lstStyle/>
        <a:p>
          <a:endParaRPr lang="en-US"/>
        </a:p>
      </dgm:t>
    </dgm:pt>
    <dgm:pt modelId="{9408F3DE-AEA1-4ECE-AA4D-A9227B90DCF8}" type="sibTrans" cxnId="{D5F17D24-768B-416E-883E-1A48CB768A1E}">
      <dgm:prSet/>
      <dgm:spPr/>
      <dgm:t>
        <a:bodyPr/>
        <a:lstStyle/>
        <a:p>
          <a:endParaRPr lang="en-US"/>
        </a:p>
      </dgm:t>
    </dgm:pt>
    <dgm:pt modelId="{32C54097-A9C7-4705-8954-CC027D50DA53}">
      <dgm:prSet/>
      <dgm:spPr/>
      <dgm:t>
        <a:bodyPr/>
        <a:lstStyle/>
        <a:p>
          <a:r>
            <a:rPr lang="en-GB"/>
            <a:t>House of lords no longer has a court. </a:t>
          </a:r>
          <a:endParaRPr lang="en-US"/>
        </a:p>
      </dgm:t>
    </dgm:pt>
    <dgm:pt modelId="{62A9805F-2DD4-4E0A-80AF-0D5BE7CEF5EB}" type="parTrans" cxnId="{BCFD422C-3785-450C-B62F-0E7678F97902}">
      <dgm:prSet/>
      <dgm:spPr/>
      <dgm:t>
        <a:bodyPr/>
        <a:lstStyle/>
        <a:p>
          <a:endParaRPr lang="en-US"/>
        </a:p>
      </dgm:t>
    </dgm:pt>
    <dgm:pt modelId="{5A4A777A-D50B-493E-860D-ACE61CBEB9CE}" type="sibTrans" cxnId="{BCFD422C-3785-450C-B62F-0E7678F97902}">
      <dgm:prSet/>
      <dgm:spPr/>
      <dgm:t>
        <a:bodyPr/>
        <a:lstStyle/>
        <a:p>
          <a:endParaRPr lang="en-US"/>
        </a:p>
      </dgm:t>
    </dgm:pt>
    <dgm:pt modelId="{4CFE6F69-DC5F-4EB3-A635-38EB5BD8951C}" type="pres">
      <dgm:prSet presAssocID="{1F2C84ED-DACB-4BAA-9057-12054AE79700}" presName="linear" presStyleCnt="0">
        <dgm:presLayoutVars>
          <dgm:animLvl val="lvl"/>
          <dgm:resizeHandles val="exact"/>
        </dgm:presLayoutVars>
      </dgm:prSet>
      <dgm:spPr/>
    </dgm:pt>
    <dgm:pt modelId="{369FCE87-A349-4992-9C0B-5EACE5A8FFBE}" type="pres">
      <dgm:prSet presAssocID="{B4563350-8E5B-473B-A0A3-6082FAFDA8F5}" presName="parentText" presStyleLbl="node1" presStyleIdx="0" presStyleCnt="4">
        <dgm:presLayoutVars>
          <dgm:chMax val="0"/>
          <dgm:bulletEnabled val="1"/>
        </dgm:presLayoutVars>
      </dgm:prSet>
      <dgm:spPr/>
    </dgm:pt>
    <dgm:pt modelId="{61B76640-6B23-4649-93FD-2BD93F26F034}" type="pres">
      <dgm:prSet presAssocID="{DFD51C52-AF71-472F-B286-89233642681C}" presName="spacer" presStyleCnt="0"/>
      <dgm:spPr/>
    </dgm:pt>
    <dgm:pt modelId="{86E79027-2345-4BB3-AC9E-1BA2B98D15F3}" type="pres">
      <dgm:prSet presAssocID="{C15A715E-E39A-49FB-9234-26D817684C6C}" presName="parentText" presStyleLbl="node1" presStyleIdx="1" presStyleCnt="4">
        <dgm:presLayoutVars>
          <dgm:chMax val="0"/>
          <dgm:bulletEnabled val="1"/>
        </dgm:presLayoutVars>
      </dgm:prSet>
      <dgm:spPr/>
    </dgm:pt>
    <dgm:pt modelId="{0574DC32-BF5F-48DE-A7E6-C355F30F1595}" type="pres">
      <dgm:prSet presAssocID="{B3C92062-C9D5-49AD-B5B5-91D92A3B9B66}" presName="spacer" presStyleCnt="0"/>
      <dgm:spPr/>
    </dgm:pt>
    <dgm:pt modelId="{B2FBE833-7EF4-4126-966F-9E508AB87EA7}" type="pres">
      <dgm:prSet presAssocID="{0092E4E1-F59D-41F7-9137-262A8EDA0663}" presName="parentText" presStyleLbl="node1" presStyleIdx="2" presStyleCnt="4">
        <dgm:presLayoutVars>
          <dgm:chMax val="0"/>
          <dgm:bulletEnabled val="1"/>
        </dgm:presLayoutVars>
      </dgm:prSet>
      <dgm:spPr/>
    </dgm:pt>
    <dgm:pt modelId="{AB875FF7-5274-48AE-BA28-3089703A1EA7}" type="pres">
      <dgm:prSet presAssocID="{9408F3DE-AEA1-4ECE-AA4D-A9227B90DCF8}" presName="spacer" presStyleCnt="0"/>
      <dgm:spPr/>
    </dgm:pt>
    <dgm:pt modelId="{09CF5741-7D48-44EB-B374-98CFC3B5B9F6}" type="pres">
      <dgm:prSet presAssocID="{32C54097-A9C7-4705-8954-CC027D50DA53}" presName="parentText" presStyleLbl="node1" presStyleIdx="3" presStyleCnt="4">
        <dgm:presLayoutVars>
          <dgm:chMax val="0"/>
          <dgm:bulletEnabled val="1"/>
        </dgm:presLayoutVars>
      </dgm:prSet>
      <dgm:spPr/>
    </dgm:pt>
  </dgm:ptLst>
  <dgm:cxnLst>
    <dgm:cxn modelId="{D5F17D24-768B-416E-883E-1A48CB768A1E}" srcId="{1F2C84ED-DACB-4BAA-9057-12054AE79700}" destId="{0092E4E1-F59D-41F7-9137-262A8EDA0663}" srcOrd="2" destOrd="0" parTransId="{46AC78A4-290F-4528-8AF5-A89C97C7E848}" sibTransId="{9408F3DE-AEA1-4ECE-AA4D-A9227B90DCF8}"/>
    <dgm:cxn modelId="{4F7C7D2A-EFA4-4E50-BB33-A209A4D85A3A}" type="presOf" srcId="{C15A715E-E39A-49FB-9234-26D817684C6C}" destId="{86E79027-2345-4BB3-AC9E-1BA2B98D15F3}" srcOrd="0" destOrd="0" presId="urn:microsoft.com/office/officeart/2005/8/layout/vList2"/>
    <dgm:cxn modelId="{BCFD422C-3785-450C-B62F-0E7678F97902}" srcId="{1F2C84ED-DACB-4BAA-9057-12054AE79700}" destId="{32C54097-A9C7-4705-8954-CC027D50DA53}" srcOrd="3" destOrd="0" parTransId="{62A9805F-2DD4-4E0A-80AF-0D5BE7CEF5EB}" sibTransId="{5A4A777A-D50B-493E-860D-ACE61CBEB9CE}"/>
    <dgm:cxn modelId="{DC5DC36E-ABD3-4CB6-B8CF-FA0EE0660140}" type="presOf" srcId="{1F2C84ED-DACB-4BAA-9057-12054AE79700}" destId="{4CFE6F69-DC5F-4EB3-A635-38EB5BD8951C}" srcOrd="0" destOrd="0" presId="urn:microsoft.com/office/officeart/2005/8/layout/vList2"/>
    <dgm:cxn modelId="{65FED990-ABE0-405C-84B2-BB527BC44480}" type="presOf" srcId="{0092E4E1-F59D-41F7-9137-262A8EDA0663}" destId="{B2FBE833-7EF4-4126-966F-9E508AB87EA7}" srcOrd="0" destOrd="0" presId="urn:microsoft.com/office/officeart/2005/8/layout/vList2"/>
    <dgm:cxn modelId="{DC4FF899-CDA9-4239-85DC-A496DD931A16}" type="presOf" srcId="{32C54097-A9C7-4705-8954-CC027D50DA53}" destId="{09CF5741-7D48-44EB-B374-98CFC3B5B9F6}" srcOrd="0" destOrd="0" presId="urn:microsoft.com/office/officeart/2005/8/layout/vList2"/>
    <dgm:cxn modelId="{F3082C9A-2B50-43FF-BD92-BC82471B0327}" type="presOf" srcId="{B4563350-8E5B-473B-A0A3-6082FAFDA8F5}" destId="{369FCE87-A349-4992-9C0B-5EACE5A8FFBE}" srcOrd="0" destOrd="0" presId="urn:microsoft.com/office/officeart/2005/8/layout/vList2"/>
    <dgm:cxn modelId="{2D4A8D9E-D503-4596-8D23-E170CC024DAA}" srcId="{1F2C84ED-DACB-4BAA-9057-12054AE79700}" destId="{C15A715E-E39A-49FB-9234-26D817684C6C}" srcOrd="1" destOrd="0" parTransId="{D62E031E-1F75-4B59-841F-3D056D7533A7}" sibTransId="{B3C92062-C9D5-49AD-B5B5-91D92A3B9B66}"/>
    <dgm:cxn modelId="{A0D831BD-9C28-4004-9A46-92EC67DC1376}" srcId="{1F2C84ED-DACB-4BAA-9057-12054AE79700}" destId="{B4563350-8E5B-473B-A0A3-6082FAFDA8F5}" srcOrd="0" destOrd="0" parTransId="{E6F80766-C6C3-491E-9251-DD4E0A8B3248}" sibTransId="{DFD51C52-AF71-472F-B286-89233642681C}"/>
    <dgm:cxn modelId="{C9890B2C-0451-4E20-8358-8AA17FF80B65}" type="presParOf" srcId="{4CFE6F69-DC5F-4EB3-A635-38EB5BD8951C}" destId="{369FCE87-A349-4992-9C0B-5EACE5A8FFBE}" srcOrd="0" destOrd="0" presId="urn:microsoft.com/office/officeart/2005/8/layout/vList2"/>
    <dgm:cxn modelId="{2ABEF7A8-BB09-4337-ABC6-9302DE702CE2}" type="presParOf" srcId="{4CFE6F69-DC5F-4EB3-A635-38EB5BD8951C}" destId="{61B76640-6B23-4649-93FD-2BD93F26F034}" srcOrd="1" destOrd="0" presId="urn:microsoft.com/office/officeart/2005/8/layout/vList2"/>
    <dgm:cxn modelId="{DE15D195-0776-4C5E-BF14-89B882A39F4A}" type="presParOf" srcId="{4CFE6F69-DC5F-4EB3-A635-38EB5BD8951C}" destId="{86E79027-2345-4BB3-AC9E-1BA2B98D15F3}" srcOrd="2" destOrd="0" presId="urn:microsoft.com/office/officeart/2005/8/layout/vList2"/>
    <dgm:cxn modelId="{DE20B572-5703-4590-BD60-1E8F4FA3279D}" type="presParOf" srcId="{4CFE6F69-DC5F-4EB3-A635-38EB5BD8951C}" destId="{0574DC32-BF5F-48DE-A7E6-C355F30F1595}" srcOrd="3" destOrd="0" presId="urn:microsoft.com/office/officeart/2005/8/layout/vList2"/>
    <dgm:cxn modelId="{6E22FE6F-6DBF-46E0-9450-3C7CDB55D640}" type="presParOf" srcId="{4CFE6F69-DC5F-4EB3-A635-38EB5BD8951C}" destId="{B2FBE833-7EF4-4126-966F-9E508AB87EA7}" srcOrd="4" destOrd="0" presId="urn:microsoft.com/office/officeart/2005/8/layout/vList2"/>
    <dgm:cxn modelId="{77AE5EC4-6FA5-43F0-821A-A345B2C11430}" type="presParOf" srcId="{4CFE6F69-DC5F-4EB3-A635-38EB5BD8951C}" destId="{AB875FF7-5274-48AE-BA28-3089703A1EA7}" srcOrd="5" destOrd="0" presId="urn:microsoft.com/office/officeart/2005/8/layout/vList2"/>
    <dgm:cxn modelId="{C6218B6D-92B9-45B0-BB07-93C9AE15A187}" type="presParOf" srcId="{4CFE6F69-DC5F-4EB3-A635-38EB5BD8951C}" destId="{09CF5741-7D48-44EB-B374-98CFC3B5B9F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4E0A6F-1D9F-434B-8FF9-145580D28350}">
      <dsp:nvSpPr>
        <dsp:cNvPr id="0" name=""/>
        <dsp:cNvSpPr/>
      </dsp:nvSpPr>
      <dsp:spPr>
        <a:xfrm>
          <a:off x="933434" y="1558"/>
          <a:ext cx="2225823" cy="13354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Aims and Learning Objectives. </a:t>
          </a:r>
          <a:endParaRPr lang="en-US" sz="2500" kern="1200"/>
        </a:p>
      </dsp:txBody>
      <dsp:txXfrm>
        <a:off x="972549" y="40673"/>
        <a:ext cx="2147593" cy="1257264"/>
      </dsp:txXfrm>
    </dsp:sp>
    <dsp:sp modelId="{B25A24E1-CF2C-45C7-97B1-91AC81F8B345}">
      <dsp:nvSpPr>
        <dsp:cNvPr id="0" name=""/>
        <dsp:cNvSpPr/>
      </dsp:nvSpPr>
      <dsp:spPr>
        <a:xfrm>
          <a:off x="3355130" y="393303"/>
          <a:ext cx="471874" cy="55200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3355130" y="503704"/>
        <a:ext cx="330312" cy="331202"/>
      </dsp:txXfrm>
    </dsp:sp>
    <dsp:sp modelId="{D7A43D1F-5830-4559-9A05-461CF2BF6B03}">
      <dsp:nvSpPr>
        <dsp:cNvPr id="0" name=""/>
        <dsp:cNvSpPr/>
      </dsp:nvSpPr>
      <dsp:spPr>
        <a:xfrm>
          <a:off x="4049588" y="1558"/>
          <a:ext cx="2225823" cy="13354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Separation of Powers theory. </a:t>
          </a:r>
          <a:endParaRPr lang="en-US" sz="2500" kern="1200"/>
        </a:p>
      </dsp:txBody>
      <dsp:txXfrm>
        <a:off x="4088703" y="40673"/>
        <a:ext cx="2147593" cy="1257264"/>
      </dsp:txXfrm>
    </dsp:sp>
    <dsp:sp modelId="{426EE237-2A30-4E53-B52B-1EB9D27A1AB8}">
      <dsp:nvSpPr>
        <dsp:cNvPr id="0" name=""/>
        <dsp:cNvSpPr/>
      </dsp:nvSpPr>
      <dsp:spPr>
        <a:xfrm>
          <a:off x="6471284" y="393303"/>
          <a:ext cx="471874" cy="55200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6471284" y="503704"/>
        <a:ext cx="330312" cy="331202"/>
      </dsp:txXfrm>
    </dsp:sp>
    <dsp:sp modelId="{2E3AAE57-2300-4896-8EEB-9F1170BE9DF6}">
      <dsp:nvSpPr>
        <dsp:cNvPr id="0" name=""/>
        <dsp:cNvSpPr/>
      </dsp:nvSpPr>
      <dsp:spPr>
        <a:xfrm>
          <a:off x="7165741" y="1558"/>
          <a:ext cx="2225823" cy="13354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Parliament, government, judiciary. </a:t>
          </a:r>
          <a:endParaRPr lang="en-US" sz="2500" kern="1200"/>
        </a:p>
      </dsp:txBody>
      <dsp:txXfrm>
        <a:off x="7204856" y="40673"/>
        <a:ext cx="2147593" cy="1257264"/>
      </dsp:txXfrm>
    </dsp:sp>
    <dsp:sp modelId="{12E4341A-BDC0-4834-B339-42D6360521AE}">
      <dsp:nvSpPr>
        <dsp:cNvPr id="0" name=""/>
        <dsp:cNvSpPr/>
      </dsp:nvSpPr>
      <dsp:spPr>
        <a:xfrm rot="5400000">
          <a:off x="8042716" y="1492860"/>
          <a:ext cx="471874" cy="55200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8113052" y="1532925"/>
        <a:ext cx="331202" cy="330312"/>
      </dsp:txXfrm>
    </dsp:sp>
    <dsp:sp modelId="{C0601DF0-F645-487B-B68B-378E191C18E8}">
      <dsp:nvSpPr>
        <dsp:cNvPr id="0" name=""/>
        <dsp:cNvSpPr/>
      </dsp:nvSpPr>
      <dsp:spPr>
        <a:xfrm>
          <a:off x="7165741" y="2227382"/>
          <a:ext cx="2225823" cy="13354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Summary. </a:t>
          </a:r>
          <a:endParaRPr lang="en-US" sz="2500" kern="1200"/>
        </a:p>
      </dsp:txBody>
      <dsp:txXfrm>
        <a:off x="7204856" y="2266497"/>
        <a:ext cx="2147593" cy="1257264"/>
      </dsp:txXfrm>
    </dsp:sp>
    <dsp:sp modelId="{027439E5-0725-47DF-8C44-2CBC597B6FF7}">
      <dsp:nvSpPr>
        <dsp:cNvPr id="0" name=""/>
        <dsp:cNvSpPr/>
      </dsp:nvSpPr>
      <dsp:spPr>
        <a:xfrm rot="10800000">
          <a:off x="6497994" y="2619127"/>
          <a:ext cx="471874" cy="55200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10800000">
        <a:off x="6639556" y="2729528"/>
        <a:ext cx="330312" cy="331202"/>
      </dsp:txXfrm>
    </dsp:sp>
    <dsp:sp modelId="{9C0DBD8D-4428-4E47-9985-DD78B581E9A3}">
      <dsp:nvSpPr>
        <dsp:cNvPr id="0" name=""/>
        <dsp:cNvSpPr/>
      </dsp:nvSpPr>
      <dsp:spPr>
        <a:xfrm>
          <a:off x="4049588" y="2227382"/>
          <a:ext cx="2225823" cy="13354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Thank you, any questions?</a:t>
          </a:r>
          <a:endParaRPr lang="en-US" sz="2500" kern="1200"/>
        </a:p>
      </dsp:txBody>
      <dsp:txXfrm>
        <a:off x="4088703" y="2266497"/>
        <a:ext cx="2147593" cy="12572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8F084A-EC50-478C-8E86-61C7D00AA36B}">
      <dsp:nvSpPr>
        <dsp:cNvPr id="0" name=""/>
        <dsp:cNvSpPr/>
      </dsp:nvSpPr>
      <dsp:spPr>
        <a:xfrm>
          <a:off x="0" y="3299714"/>
          <a:ext cx="5352201" cy="216496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By the end of today’s session students should be able to demonstrate their understanding of the separation of powers theory and the impact the Constitutional Reform Act 2005 has had on the three powers. </a:t>
          </a:r>
          <a:endParaRPr lang="en-US" sz="2200" kern="1200"/>
        </a:p>
      </dsp:txBody>
      <dsp:txXfrm>
        <a:off x="0" y="3299714"/>
        <a:ext cx="5352201" cy="2164969"/>
      </dsp:txXfrm>
    </dsp:sp>
    <dsp:sp modelId="{2638B9B1-27BB-4054-B29A-D34025C7BF02}">
      <dsp:nvSpPr>
        <dsp:cNvPr id="0" name=""/>
        <dsp:cNvSpPr/>
      </dsp:nvSpPr>
      <dsp:spPr>
        <a:xfrm rot="10800000">
          <a:off x="0" y="2465"/>
          <a:ext cx="5352201" cy="3329723"/>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The aim of todays session is to continue the discussion surrounding the separation of powers theory. </a:t>
          </a:r>
          <a:endParaRPr lang="en-US" sz="2200" kern="1200"/>
        </a:p>
      </dsp:txBody>
      <dsp:txXfrm rot="10800000">
        <a:off x="0" y="2465"/>
        <a:ext cx="5352201" cy="21635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40889E-6DF7-4057-8B62-C5CEB3FA47CF}">
      <dsp:nvSpPr>
        <dsp:cNvPr id="0" name=""/>
        <dsp:cNvSpPr/>
      </dsp:nvSpPr>
      <dsp:spPr>
        <a:xfrm>
          <a:off x="0" y="824902"/>
          <a:ext cx="2903934" cy="18439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08076C-CF3E-469D-9BD1-1E089DE5AA34}">
      <dsp:nvSpPr>
        <dsp:cNvPr id="0" name=""/>
        <dsp:cNvSpPr/>
      </dsp:nvSpPr>
      <dsp:spPr>
        <a:xfrm>
          <a:off x="322659" y="1131428"/>
          <a:ext cx="2903934" cy="184399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To stop bodies abusing their powers. </a:t>
          </a:r>
          <a:endParaRPr lang="en-US" sz="2200" kern="1200"/>
        </a:p>
      </dsp:txBody>
      <dsp:txXfrm>
        <a:off x="376668" y="1185437"/>
        <a:ext cx="2795916" cy="1735980"/>
      </dsp:txXfrm>
    </dsp:sp>
    <dsp:sp modelId="{212F8918-8671-4912-864F-CAFC2D9796D7}">
      <dsp:nvSpPr>
        <dsp:cNvPr id="0" name=""/>
        <dsp:cNvSpPr/>
      </dsp:nvSpPr>
      <dsp:spPr>
        <a:xfrm>
          <a:off x="3549253" y="824902"/>
          <a:ext cx="2903934" cy="18439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3F1782-F94A-4AC1-99B4-8D98F13DE145}">
      <dsp:nvSpPr>
        <dsp:cNvPr id="0" name=""/>
        <dsp:cNvSpPr/>
      </dsp:nvSpPr>
      <dsp:spPr>
        <a:xfrm>
          <a:off x="3871912" y="1131428"/>
          <a:ext cx="2903934" cy="184399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Would be stronger in the United Kingdom if we had a codified constitution. </a:t>
          </a:r>
          <a:endParaRPr lang="en-US" sz="2200" kern="1200"/>
        </a:p>
      </dsp:txBody>
      <dsp:txXfrm>
        <a:off x="3925921" y="1185437"/>
        <a:ext cx="2795916" cy="1735980"/>
      </dsp:txXfrm>
    </dsp:sp>
    <dsp:sp modelId="{BA8AAF89-B845-479C-9DA7-8B2F9DB5BCD8}">
      <dsp:nvSpPr>
        <dsp:cNvPr id="0" name=""/>
        <dsp:cNvSpPr/>
      </dsp:nvSpPr>
      <dsp:spPr>
        <a:xfrm>
          <a:off x="7098506" y="824902"/>
          <a:ext cx="2903934" cy="18439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9AA2D4-158F-485B-BF88-C7A7DF757CDB}">
      <dsp:nvSpPr>
        <dsp:cNvPr id="0" name=""/>
        <dsp:cNvSpPr/>
      </dsp:nvSpPr>
      <dsp:spPr>
        <a:xfrm>
          <a:off x="7421165" y="1131428"/>
          <a:ext cx="2903934" cy="184399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Checks and Balances. </a:t>
          </a:r>
          <a:endParaRPr lang="en-US" sz="2200" kern="1200"/>
        </a:p>
      </dsp:txBody>
      <dsp:txXfrm>
        <a:off x="7475174" y="1185437"/>
        <a:ext cx="2795916" cy="17359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F05932-654E-40D0-8F10-BF74A1DD8209}">
      <dsp:nvSpPr>
        <dsp:cNvPr id="0" name=""/>
        <dsp:cNvSpPr/>
      </dsp:nvSpPr>
      <dsp:spPr>
        <a:xfrm>
          <a:off x="0" y="824902"/>
          <a:ext cx="2903934" cy="18439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E33651-495C-403F-A586-95CF00CFEA63}">
      <dsp:nvSpPr>
        <dsp:cNvPr id="0" name=""/>
        <dsp:cNvSpPr/>
      </dsp:nvSpPr>
      <dsp:spPr>
        <a:xfrm>
          <a:off x="322659" y="1131428"/>
          <a:ext cx="2903934" cy="184399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John Locke – 3 powers (Government, Parliament, judiciary).</a:t>
          </a:r>
          <a:endParaRPr lang="en-US" sz="1900" kern="1200"/>
        </a:p>
      </dsp:txBody>
      <dsp:txXfrm>
        <a:off x="376668" y="1185437"/>
        <a:ext cx="2795916" cy="1735980"/>
      </dsp:txXfrm>
    </dsp:sp>
    <dsp:sp modelId="{D0419545-BB0D-470E-A6CA-399A2ADC5C45}">
      <dsp:nvSpPr>
        <dsp:cNvPr id="0" name=""/>
        <dsp:cNvSpPr/>
      </dsp:nvSpPr>
      <dsp:spPr>
        <a:xfrm>
          <a:off x="3549253" y="824902"/>
          <a:ext cx="2903934" cy="18439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775FCC-B561-4EBA-BA19-1FC522423137}">
      <dsp:nvSpPr>
        <dsp:cNvPr id="0" name=""/>
        <dsp:cNvSpPr/>
      </dsp:nvSpPr>
      <dsp:spPr>
        <a:xfrm>
          <a:off x="3871912" y="1131428"/>
          <a:ext cx="2903934" cy="184399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Baron Montesquieu – Need to separate these powers, to stop breaches of the law. </a:t>
          </a:r>
          <a:endParaRPr lang="en-US" sz="1900" kern="1200"/>
        </a:p>
      </dsp:txBody>
      <dsp:txXfrm>
        <a:off x="3925921" y="1185437"/>
        <a:ext cx="2795916" cy="1735980"/>
      </dsp:txXfrm>
    </dsp:sp>
    <dsp:sp modelId="{C1EAEEA9-3962-4357-8E6D-ABE36AFB028B}">
      <dsp:nvSpPr>
        <dsp:cNvPr id="0" name=""/>
        <dsp:cNvSpPr/>
      </dsp:nvSpPr>
      <dsp:spPr>
        <a:xfrm>
          <a:off x="7098506" y="824902"/>
          <a:ext cx="2903934" cy="18439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1DFE6C-C5B4-4B78-913A-59D1AB680C88}">
      <dsp:nvSpPr>
        <dsp:cNvPr id="0" name=""/>
        <dsp:cNvSpPr/>
      </dsp:nvSpPr>
      <dsp:spPr>
        <a:xfrm>
          <a:off x="7421165" y="1131428"/>
          <a:ext cx="2903934" cy="184399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Decided not to have a full separation of powers but a partial separation of powers so that one party can check the other party. </a:t>
          </a:r>
          <a:endParaRPr lang="en-US" sz="1900" kern="1200"/>
        </a:p>
      </dsp:txBody>
      <dsp:txXfrm>
        <a:off x="7475174" y="1185437"/>
        <a:ext cx="2795916" cy="17359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D0117-16D0-4E12-A7BC-469A1FE00652}">
      <dsp:nvSpPr>
        <dsp:cNvPr id="0" name=""/>
        <dsp:cNvSpPr/>
      </dsp:nvSpPr>
      <dsp:spPr>
        <a:xfrm>
          <a:off x="0" y="171864"/>
          <a:ext cx="6879517" cy="17901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Have a separation of powers theory. </a:t>
          </a:r>
          <a:endParaRPr lang="en-US" sz="4500" kern="1200"/>
        </a:p>
      </dsp:txBody>
      <dsp:txXfrm>
        <a:off x="87385" y="259249"/>
        <a:ext cx="6704747" cy="1615330"/>
      </dsp:txXfrm>
    </dsp:sp>
    <dsp:sp modelId="{2003CA61-CD7E-4338-B57B-2095532DCCB6}">
      <dsp:nvSpPr>
        <dsp:cNvPr id="0" name=""/>
        <dsp:cNvSpPr/>
      </dsp:nvSpPr>
      <dsp:spPr>
        <a:xfrm>
          <a:off x="0" y="2091565"/>
          <a:ext cx="6879517" cy="1790100"/>
        </a:xfrm>
        <a:prstGeom prst="roundRect">
          <a:avLst/>
        </a:prstGeom>
        <a:solidFill>
          <a:schemeClr val="accent2">
            <a:hueOff val="-748973"/>
            <a:satOff val="-7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But the executive and legislature do overlap. </a:t>
          </a:r>
          <a:endParaRPr lang="en-US" sz="4500" kern="1200"/>
        </a:p>
      </dsp:txBody>
      <dsp:txXfrm>
        <a:off x="87385" y="2178950"/>
        <a:ext cx="6704747" cy="1615330"/>
      </dsp:txXfrm>
    </dsp:sp>
    <dsp:sp modelId="{7CDC87F0-3F1D-4F6F-88F3-B658B289D898}">
      <dsp:nvSpPr>
        <dsp:cNvPr id="0" name=""/>
        <dsp:cNvSpPr/>
      </dsp:nvSpPr>
      <dsp:spPr>
        <a:xfrm>
          <a:off x="0" y="4011265"/>
          <a:ext cx="6879517" cy="1790100"/>
        </a:xfrm>
        <a:prstGeom prst="roundRect">
          <a:avLst/>
        </a:prstGeom>
        <a:solidFill>
          <a:schemeClr val="accent2">
            <a:hueOff val="-1497946"/>
            <a:satOff val="-158"/>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Where can we see these powers overlapping?</a:t>
          </a:r>
          <a:endParaRPr lang="en-US" sz="4500" kern="1200"/>
        </a:p>
      </dsp:txBody>
      <dsp:txXfrm>
        <a:off x="87385" y="4098650"/>
        <a:ext cx="6704747" cy="16153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BD4D56-EAAB-4C60-B24F-706ECC377528}">
      <dsp:nvSpPr>
        <dsp:cNvPr id="0" name=""/>
        <dsp:cNvSpPr/>
      </dsp:nvSpPr>
      <dsp:spPr>
        <a:xfrm>
          <a:off x="0" y="0"/>
          <a:ext cx="9214577" cy="1165341"/>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MPs are part of the government and parliament. </a:t>
          </a:r>
          <a:endParaRPr lang="en-US" sz="3100" kern="1200"/>
        </a:p>
      </dsp:txBody>
      <dsp:txXfrm>
        <a:off x="34132" y="34132"/>
        <a:ext cx="7957082" cy="1097077"/>
      </dsp:txXfrm>
    </dsp:sp>
    <dsp:sp modelId="{3B0448A1-07C1-453A-9A07-6180CC82D451}">
      <dsp:nvSpPr>
        <dsp:cNvPr id="0" name=""/>
        <dsp:cNvSpPr/>
      </dsp:nvSpPr>
      <dsp:spPr>
        <a:xfrm>
          <a:off x="813050" y="1359565"/>
          <a:ext cx="9214577" cy="1165341"/>
        </a:xfrm>
        <a:prstGeom prst="roundRect">
          <a:avLst>
            <a:gd name="adj" fmla="val 10000"/>
          </a:avLst>
        </a:prstGeom>
        <a:solidFill>
          <a:schemeClr val="accent5">
            <a:hueOff val="-758004"/>
            <a:satOff val="7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Judges can create law. </a:t>
          </a:r>
          <a:endParaRPr lang="en-US" sz="3100" kern="1200"/>
        </a:p>
      </dsp:txBody>
      <dsp:txXfrm>
        <a:off x="847182" y="1393697"/>
        <a:ext cx="7575790" cy="1097077"/>
      </dsp:txXfrm>
    </dsp:sp>
    <dsp:sp modelId="{5FE481CD-648E-47B8-A733-2B073F7FFB79}">
      <dsp:nvSpPr>
        <dsp:cNvPr id="0" name=""/>
        <dsp:cNvSpPr/>
      </dsp:nvSpPr>
      <dsp:spPr>
        <a:xfrm>
          <a:off x="1626101" y="2719130"/>
          <a:ext cx="9214577" cy="1165341"/>
        </a:xfrm>
        <a:prstGeom prst="roundRect">
          <a:avLst>
            <a:gd name="adj" fmla="val 10000"/>
          </a:avLst>
        </a:prstGeom>
        <a:solidFill>
          <a:schemeClr val="accent5">
            <a:hueOff val="-1516008"/>
            <a:satOff val="158"/>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Judges can put forward a declaration of incompatibility. </a:t>
          </a:r>
          <a:endParaRPr lang="en-US" sz="3100" kern="1200"/>
        </a:p>
      </dsp:txBody>
      <dsp:txXfrm>
        <a:off x="1660233" y="2753262"/>
        <a:ext cx="7575790" cy="1097077"/>
      </dsp:txXfrm>
    </dsp:sp>
    <dsp:sp modelId="{8148504B-2457-46AA-8CF8-3984F23AC869}">
      <dsp:nvSpPr>
        <dsp:cNvPr id="0" name=""/>
        <dsp:cNvSpPr/>
      </dsp:nvSpPr>
      <dsp:spPr>
        <a:xfrm>
          <a:off x="8457105" y="883717"/>
          <a:ext cx="757472" cy="757472"/>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8627536" y="883717"/>
        <a:ext cx="416610" cy="569998"/>
      </dsp:txXfrm>
    </dsp:sp>
    <dsp:sp modelId="{362AA883-A98B-42AB-A354-E7F2A668FF8B}">
      <dsp:nvSpPr>
        <dsp:cNvPr id="0" name=""/>
        <dsp:cNvSpPr/>
      </dsp:nvSpPr>
      <dsp:spPr>
        <a:xfrm>
          <a:off x="9270156" y="2235513"/>
          <a:ext cx="757472" cy="757472"/>
        </a:xfrm>
        <a:prstGeom prst="downArrow">
          <a:avLst>
            <a:gd name="adj1" fmla="val 55000"/>
            <a:gd name="adj2" fmla="val 45000"/>
          </a:avLst>
        </a:prstGeom>
        <a:solidFill>
          <a:schemeClr val="accent5">
            <a:tint val="40000"/>
            <a:alpha val="90000"/>
            <a:hueOff val="-1376257"/>
            <a:satOff val="-2348"/>
            <a:lumOff val="-1477"/>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9440587" y="2235513"/>
        <a:ext cx="416610" cy="56999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51E0B7-D229-4A46-A707-D6B3CEF71357}">
      <dsp:nvSpPr>
        <dsp:cNvPr id="0" name=""/>
        <dsp:cNvSpPr/>
      </dsp:nvSpPr>
      <dsp:spPr>
        <a:xfrm>
          <a:off x="0" y="71914"/>
          <a:ext cx="5352201" cy="7160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Beghot- Complete fusion of the powers of parliament and the government. </a:t>
          </a:r>
          <a:endParaRPr lang="en-US" sz="1800" kern="1200"/>
        </a:p>
      </dsp:txBody>
      <dsp:txXfrm>
        <a:off x="34954" y="106868"/>
        <a:ext cx="5282293" cy="646132"/>
      </dsp:txXfrm>
    </dsp:sp>
    <dsp:sp modelId="{833BC1E4-DB0C-497B-A2A0-F8343891059D}">
      <dsp:nvSpPr>
        <dsp:cNvPr id="0" name=""/>
        <dsp:cNvSpPr/>
      </dsp:nvSpPr>
      <dsp:spPr>
        <a:xfrm>
          <a:off x="0" y="839794"/>
          <a:ext cx="5352201" cy="716040"/>
        </a:xfrm>
        <a:prstGeom prst="roundRect">
          <a:avLst/>
        </a:prstGeom>
        <a:solidFill>
          <a:schemeClr val="accent2">
            <a:hueOff val="-249658"/>
            <a:satOff val="-26"/>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But not true because different jobs in different jobs. </a:t>
          </a:r>
          <a:endParaRPr lang="en-US" sz="1800" kern="1200"/>
        </a:p>
      </dsp:txBody>
      <dsp:txXfrm>
        <a:off x="34954" y="874748"/>
        <a:ext cx="5282293" cy="646132"/>
      </dsp:txXfrm>
    </dsp:sp>
    <dsp:sp modelId="{9F1F8083-DFAC-4734-84DC-7F5B994B7A23}">
      <dsp:nvSpPr>
        <dsp:cNvPr id="0" name=""/>
        <dsp:cNvSpPr/>
      </dsp:nvSpPr>
      <dsp:spPr>
        <a:xfrm>
          <a:off x="0" y="1607674"/>
          <a:ext cx="5352201" cy="716040"/>
        </a:xfrm>
        <a:prstGeom prst="roundRect">
          <a:avLst/>
        </a:prstGeom>
        <a:solidFill>
          <a:schemeClr val="accent2">
            <a:hueOff val="-499315"/>
            <a:satOff val="-53"/>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House of Commons Disqualifications Act 1975. </a:t>
          </a:r>
          <a:endParaRPr lang="en-US" sz="1800" kern="1200"/>
        </a:p>
      </dsp:txBody>
      <dsp:txXfrm>
        <a:off x="34954" y="1642628"/>
        <a:ext cx="5282293" cy="646132"/>
      </dsp:txXfrm>
    </dsp:sp>
    <dsp:sp modelId="{235ED20C-46DF-4616-8E82-2AFD6C0B8DA5}">
      <dsp:nvSpPr>
        <dsp:cNvPr id="0" name=""/>
        <dsp:cNvSpPr/>
      </dsp:nvSpPr>
      <dsp:spPr>
        <a:xfrm>
          <a:off x="0" y="2375554"/>
          <a:ext cx="5352201" cy="716040"/>
        </a:xfrm>
        <a:prstGeom prst="roundRect">
          <a:avLst/>
        </a:prstGeom>
        <a:solidFill>
          <a:schemeClr val="accent2">
            <a:hueOff val="-748973"/>
            <a:satOff val="-7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Restricts people such as the police from being part of the house of commons. </a:t>
          </a:r>
          <a:endParaRPr lang="en-US" sz="1800" kern="1200"/>
        </a:p>
      </dsp:txBody>
      <dsp:txXfrm>
        <a:off x="34954" y="2410508"/>
        <a:ext cx="5282293" cy="646132"/>
      </dsp:txXfrm>
    </dsp:sp>
    <dsp:sp modelId="{6D961CF1-00DC-4182-880E-EC9FFFFC3FC6}">
      <dsp:nvSpPr>
        <dsp:cNvPr id="0" name=""/>
        <dsp:cNvSpPr/>
      </dsp:nvSpPr>
      <dsp:spPr>
        <a:xfrm>
          <a:off x="0" y="3143434"/>
          <a:ext cx="5352201" cy="716040"/>
        </a:xfrm>
        <a:prstGeom prst="roundRect">
          <a:avLst/>
        </a:prstGeom>
        <a:solidFill>
          <a:schemeClr val="accent2">
            <a:hueOff val="-998630"/>
            <a:satOff val="-105"/>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Only 92 people can be in the House of commons. </a:t>
          </a:r>
          <a:endParaRPr lang="en-US" sz="1800" kern="1200"/>
        </a:p>
      </dsp:txBody>
      <dsp:txXfrm>
        <a:off x="34954" y="3178388"/>
        <a:ext cx="5282293" cy="646132"/>
      </dsp:txXfrm>
    </dsp:sp>
    <dsp:sp modelId="{F61DFBBE-482B-41BC-90EB-46425D422CFB}">
      <dsp:nvSpPr>
        <dsp:cNvPr id="0" name=""/>
        <dsp:cNvSpPr/>
      </dsp:nvSpPr>
      <dsp:spPr>
        <a:xfrm>
          <a:off x="0" y="3911314"/>
          <a:ext cx="5352201" cy="716040"/>
        </a:xfrm>
        <a:prstGeom prst="roundRect">
          <a:avLst/>
        </a:prstGeom>
        <a:solidFill>
          <a:schemeClr val="accent2">
            <a:hueOff val="-1248288"/>
            <a:satOff val="-132"/>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Parliament controls the government – delegated legislation – checks and balances. </a:t>
          </a:r>
          <a:endParaRPr lang="en-US" sz="1800" kern="1200"/>
        </a:p>
      </dsp:txBody>
      <dsp:txXfrm>
        <a:off x="34954" y="3946268"/>
        <a:ext cx="5282293" cy="646132"/>
      </dsp:txXfrm>
    </dsp:sp>
    <dsp:sp modelId="{3AD9E272-71B3-4AC3-AF76-3E2558D56ED0}">
      <dsp:nvSpPr>
        <dsp:cNvPr id="0" name=""/>
        <dsp:cNvSpPr/>
      </dsp:nvSpPr>
      <dsp:spPr>
        <a:xfrm>
          <a:off x="0" y="4679194"/>
          <a:ext cx="5352201" cy="716040"/>
        </a:xfrm>
        <a:prstGeom prst="roundRect">
          <a:avLst/>
        </a:prstGeom>
        <a:solidFill>
          <a:schemeClr val="accent2">
            <a:hueOff val="-1497946"/>
            <a:satOff val="-158"/>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Parliament will hold government to account for their actions. </a:t>
          </a:r>
          <a:endParaRPr lang="en-US" sz="1800" kern="1200"/>
        </a:p>
      </dsp:txBody>
      <dsp:txXfrm>
        <a:off x="34954" y="4714148"/>
        <a:ext cx="5282293" cy="6461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CD88C3-0A8D-4924-98D6-35CEEA44CE50}">
      <dsp:nvSpPr>
        <dsp:cNvPr id="0" name=""/>
        <dsp:cNvSpPr/>
      </dsp:nvSpPr>
      <dsp:spPr>
        <a:xfrm>
          <a:off x="0" y="0"/>
          <a:ext cx="8260080" cy="83607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Answer the following question; </a:t>
          </a:r>
          <a:endParaRPr lang="en-US" sz="2200" kern="1200"/>
        </a:p>
      </dsp:txBody>
      <dsp:txXfrm>
        <a:off x="24488" y="24488"/>
        <a:ext cx="7287244" cy="787096"/>
      </dsp:txXfrm>
    </dsp:sp>
    <dsp:sp modelId="{048DC08C-BB42-43A2-BA1F-6F560875A4F9}">
      <dsp:nvSpPr>
        <dsp:cNvPr id="0" name=""/>
        <dsp:cNvSpPr/>
      </dsp:nvSpPr>
      <dsp:spPr>
        <a:xfrm>
          <a:off x="691781" y="988085"/>
          <a:ext cx="8260080" cy="83607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Do we have separation between parliament and the government? </a:t>
          </a:r>
          <a:endParaRPr lang="en-US" sz="2200" kern="1200"/>
        </a:p>
      </dsp:txBody>
      <dsp:txXfrm>
        <a:off x="716269" y="1012573"/>
        <a:ext cx="6975875" cy="787096"/>
      </dsp:txXfrm>
    </dsp:sp>
    <dsp:sp modelId="{F2B22914-6163-46B9-BDB5-5098035428DA}">
      <dsp:nvSpPr>
        <dsp:cNvPr id="0" name=""/>
        <dsp:cNvSpPr/>
      </dsp:nvSpPr>
      <dsp:spPr>
        <a:xfrm>
          <a:off x="1373238" y="1976171"/>
          <a:ext cx="8260080" cy="83607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Do we need complete separation? </a:t>
          </a:r>
          <a:endParaRPr lang="en-US" sz="2200" kern="1200"/>
        </a:p>
      </dsp:txBody>
      <dsp:txXfrm>
        <a:off x="1397726" y="2000659"/>
        <a:ext cx="6986200" cy="787096"/>
      </dsp:txXfrm>
    </dsp:sp>
    <dsp:sp modelId="{146FD0A9-73BC-46BD-952C-0EFD31EE83EE}">
      <dsp:nvSpPr>
        <dsp:cNvPr id="0" name=""/>
        <dsp:cNvSpPr/>
      </dsp:nvSpPr>
      <dsp:spPr>
        <a:xfrm>
          <a:off x="2065019" y="2964256"/>
          <a:ext cx="8260080" cy="83607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What happens if we do have complete separation?</a:t>
          </a:r>
          <a:endParaRPr lang="en-US" sz="2200" kern="1200"/>
        </a:p>
      </dsp:txBody>
      <dsp:txXfrm>
        <a:off x="2089507" y="2988744"/>
        <a:ext cx="6975875" cy="787096"/>
      </dsp:txXfrm>
    </dsp:sp>
    <dsp:sp modelId="{07C9D34D-D35F-43D9-B964-B99C414B8E38}">
      <dsp:nvSpPr>
        <dsp:cNvPr id="0" name=""/>
        <dsp:cNvSpPr/>
      </dsp:nvSpPr>
      <dsp:spPr>
        <a:xfrm>
          <a:off x="7716632" y="640355"/>
          <a:ext cx="543447" cy="54344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838908" y="640355"/>
        <a:ext cx="298895" cy="408944"/>
      </dsp:txXfrm>
    </dsp:sp>
    <dsp:sp modelId="{4C879835-9DC9-4177-96EC-B746C15320E1}">
      <dsp:nvSpPr>
        <dsp:cNvPr id="0" name=""/>
        <dsp:cNvSpPr/>
      </dsp:nvSpPr>
      <dsp:spPr>
        <a:xfrm>
          <a:off x="8408414" y="1628440"/>
          <a:ext cx="543447" cy="54344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530690" y="1628440"/>
        <a:ext cx="298895" cy="408944"/>
      </dsp:txXfrm>
    </dsp:sp>
    <dsp:sp modelId="{E9E12C9C-F7C1-46F0-A56A-C512F1815348}">
      <dsp:nvSpPr>
        <dsp:cNvPr id="0" name=""/>
        <dsp:cNvSpPr/>
      </dsp:nvSpPr>
      <dsp:spPr>
        <a:xfrm>
          <a:off x="9089871" y="2616526"/>
          <a:ext cx="543447" cy="543447"/>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212147" y="2616526"/>
        <a:ext cx="298895" cy="40894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88BE27-7CBE-4686-B341-4E9D64603243}">
      <dsp:nvSpPr>
        <dsp:cNvPr id="0" name=""/>
        <dsp:cNvSpPr/>
      </dsp:nvSpPr>
      <dsp:spPr>
        <a:xfrm>
          <a:off x="0" y="103324"/>
          <a:ext cx="5352201" cy="9945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Guide to Judicial Conduct 2016- Mutual respect. </a:t>
          </a:r>
          <a:endParaRPr lang="en-US" sz="2500" kern="1200"/>
        </a:p>
      </dsp:txBody>
      <dsp:txXfrm>
        <a:off x="48547" y="151871"/>
        <a:ext cx="5255107" cy="897406"/>
      </dsp:txXfrm>
    </dsp:sp>
    <dsp:sp modelId="{B6323B6A-E8F6-4A75-BEB8-472A4C755873}">
      <dsp:nvSpPr>
        <dsp:cNvPr id="0" name=""/>
        <dsp:cNvSpPr/>
      </dsp:nvSpPr>
      <dsp:spPr>
        <a:xfrm>
          <a:off x="0" y="1169824"/>
          <a:ext cx="5352201" cy="994500"/>
        </a:xfrm>
        <a:prstGeom prst="roundRect">
          <a:avLst/>
        </a:prstGeom>
        <a:solidFill>
          <a:schemeClr val="accent2">
            <a:hueOff val="-374486"/>
            <a:satOff val="-39"/>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Best separation of the powers. </a:t>
          </a:r>
          <a:endParaRPr lang="en-US" sz="2500" kern="1200"/>
        </a:p>
      </dsp:txBody>
      <dsp:txXfrm>
        <a:off x="48547" y="1218371"/>
        <a:ext cx="5255107" cy="897406"/>
      </dsp:txXfrm>
    </dsp:sp>
    <dsp:sp modelId="{2741326F-B849-4D91-99A4-747242BDDE29}">
      <dsp:nvSpPr>
        <dsp:cNvPr id="0" name=""/>
        <dsp:cNvSpPr/>
      </dsp:nvSpPr>
      <dsp:spPr>
        <a:xfrm>
          <a:off x="0" y="2236324"/>
          <a:ext cx="5352201" cy="994500"/>
        </a:xfrm>
        <a:prstGeom prst="roundRect">
          <a:avLst/>
        </a:prstGeom>
        <a:solidFill>
          <a:schemeClr val="accent2">
            <a:hueOff val="-748973"/>
            <a:satOff val="-7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Parliament has no power over the judiciary. </a:t>
          </a:r>
          <a:endParaRPr lang="en-US" sz="2500" kern="1200"/>
        </a:p>
      </dsp:txBody>
      <dsp:txXfrm>
        <a:off x="48547" y="2284871"/>
        <a:ext cx="5255107" cy="897406"/>
      </dsp:txXfrm>
    </dsp:sp>
    <dsp:sp modelId="{0A53A370-54FE-4DA7-8790-1A6987E50D31}">
      <dsp:nvSpPr>
        <dsp:cNvPr id="0" name=""/>
        <dsp:cNvSpPr/>
      </dsp:nvSpPr>
      <dsp:spPr>
        <a:xfrm>
          <a:off x="0" y="3302824"/>
          <a:ext cx="5352201" cy="994500"/>
        </a:xfrm>
        <a:prstGeom prst="roundRect">
          <a:avLst/>
        </a:prstGeom>
        <a:solidFill>
          <a:schemeClr val="accent2">
            <a:hueOff val="-1123459"/>
            <a:satOff val="-118"/>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Except to remove judges when needed. </a:t>
          </a:r>
          <a:endParaRPr lang="en-US" sz="2500" kern="1200"/>
        </a:p>
      </dsp:txBody>
      <dsp:txXfrm>
        <a:off x="48547" y="3351371"/>
        <a:ext cx="5255107" cy="897406"/>
      </dsp:txXfrm>
    </dsp:sp>
    <dsp:sp modelId="{956B427B-2058-42DD-9BF7-EEF188AE4C48}">
      <dsp:nvSpPr>
        <dsp:cNvPr id="0" name=""/>
        <dsp:cNvSpPr/>
      </dsp:nvSpPr>
      <dsp:spPr>
        <a:xfrm>
          <a:off x="0" y="4369324"/>
          <a:ext cx="5352201" cy="994500"/>
        </a:xfrm>
        <a:prstGeom prst="roundRect">
          <a:avLst/>
        </a:prstGeom>
        <a:solidFill>
          <a:schemeClr val="accent2">
            <a:hueOff val="-1497946"/>
            <a:satOff val="-158"/>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Judicial review – Judiciary keep a check on the government. </a:t>
          </a:r>
          <a:endParaRPr lang="en-US" sz="2500" kern="1200"/>
        </a:p>
      </dsp:txBody>
      <dsp:txXfrm>
        <a:off x="48547" y="4417871"/>
        <a:ext cx="5255107" cy="89740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36B345-BE33-444B-8263-0F6C38D0BA41}">
      <dsp:nvSpPr>
        <dsp:cNvPr id="0" name=""/>
        <dsp:cNvSpPr/>
      </dsp:nvSpPr>
      <dsp:spPr>
        <a:xfrm>
          <a:off x="0" y="57473"/>
          <a:ext cx="5352201" cy="5352201"/>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C838E2-D3DE-4574-800D-17D91EB673CA}">
      <dsp:nvSpPr>
        <dsp:cNvPr id="0" name=""/>
        <dsp:cNvSpPr/>
      </dsp:nvSpPr>
      <dsp:spPr>
        <a:xfrm>
          <a:off x="508459" y="565932"/>
          <a:ext cx="2087358" cy="208735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Things needed to change. </a:t>
          </a:r>
          <a:endParaRPr lang="en-US" sz="2300" kern="1200"/>
        </a:p>
      </dsp:txBody>
      <dsp:txXfrm>
        <a:off x="610355" y="667828"/>
        <a:ext cx="1883566" cy="1883566"/>
      </dsp:txXfrm>
    </dsp:sp>
    <dsp:sp modelId="{36591BBF-F699-46E0-A43B-BACEB4695C06}">
      <dsp:nvSpPr>
        <dsp:cNvPr id="0" name=""/>
        <dsp:cNvSpPr/>
      </dsp:nvSpPr>
      <dsp:spPr>
        <a:xfrm>
          <a:off x="2756384" y="565932"/>
          <a:ext cx="2087358" cy="208735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Because the Lord Chancellor was involved in all three. </a:t>
          </a:r>
          <a:endParaRPr lang="en-US" sz="2300" kern="1200"/>
        </a:p>
      </dsp:txBody>
      <dsp:txXfrm>
        <a:off x="2858280" y="667828"/>
        <a:ext cx="1883566" cy="1883566"/>
      </dsp:txXfrm>
    </dsp:sp>
    <dsp:sp modelId="{6B33B28A-05A1-48C6-A7EF-6A7869702858}">
      <dsp:nvSpPr>
        <dsp:cNvPr id="0" name=""/>
        <dsp:cNvSpPr/>
      </dsp:nvSpPr>
      <dsp:spPr>
        <a:xfrm>
          <a:off x="508459" y="2813857"/>
          <a:ext cx="2087358" cy="208735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There was a court within parliament. </a:t>
          </a:r>
          <a:endParaRPr lang="en-US" sz="2300" kern="1200"/>
        </a:p>
      </dsp:txBody>
      <dsp:txXfrm>
        <a:off x="610355" y="2915753"/>
        <a:ext cx="1883566" cy="1883566"/>
      </dsp:txXfrm>
    </dsp:sp>
    <dsp:sp modelId="{095278F7-2C74-4238-9652-54AFFD8F98C8}">
      <dsp:nvSpPr>
        <dsp:cNvPr id="0" name=""/>
        <dsp:cNvSpPr/>
      </dsp:nvSpPr>
      <dsp:spPr>
        <a:xfrm>
          <a:off x="2756384" y="2813857"/>
          <a:ext cx="2087358" cy="208735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Government appointed Judges. </a:t>
          </a:r>
          <a:endParaRPr lang="en-US" sz="2300" kern="1200"/>
        </a:p>
      </dsp:txBody>
      <dsp:txXfrm>
        <a:off x="2858280" y="2915753"/>
        <a:ext cx="1883566" cy="18835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1E860F-0FDD-4C30-8654-EB8F85F04700}">
      <dsp:nvSpPr>
        <dsp:cNvPr id="0" name=""/>
        <dsp:cNvSpPr/>
      </dsp:nvSpPr>
      <dsp:spPr>
        <a:xfrm>
          <a:off x="0" y="40734"/>
          <a:ext cx="6879517" cy="1113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Part of cabinet/ speaker of the house of lords. </a:t>
          </a:r>
          <a:endParaRPr lang="en-US" sz="2800" kern="1200"/>
        </a:p>
      </dsp:txBody>
      <dsp:txXfrm>
        <a:off x="54373" y="95107"/>
        <a:ext cx="6770771" cy="1005094"/>
      </dsp:txXfrm>
    </dsp:sp>
    <dsp:sp modelId="{47C2A104-BF49-409B-B8F3-6B6BA328A1AE}">
      <dsp:nvSpPr>
        <dsp:cNvPr id="0" name=""/>
        <dsp:cNvSpPr/>
      </dsp:nvSpPr>
      <dsp:spPr>
        <a:xfrm>
          <a:off x="0" y="1235215"/>
          <a:ext cx="6879517" cy="1113840"/>
        </a:xfrm>
        <a:prstGeom prst="roundRect">
          <a:avLst/>
        </a:prstGeom>
        <a:solidFill>
          <a:schemeClr val="accent2">
            <a:hueOff val="-374486"/>
            <a:satOff val="-39"/>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Head of the Judiciary. </a:t>
          </a:r>
          <a:endParaRPr lang="en-US" sz="2800" kern="1200"/>
        </a:p>
      </dsp:txBody>
      <dsp:txXfrm>
        <a:off x="54373" y="1289588"/>
        <a:ext cx="6770771" cy="1005094"/>
      </dsp:txXfrm>
    </dsp:sp>
    <dsp:sp modelId="{41AE27C0-FFCA-4090-BE1B-96DC1C333327}">
      <dsp:nvSpPr>
        <dsp:cNvPr id="0" name=""/>
        <dsp:cNvSpPr/>
      </dsp:nvSpPr>
      <dsp:spPr>
        <a:xfrm>
          <a:off x="0" y="2429695"/>
          <a:ext cx="6879517" cy="1113840"/>
        </a:xfrm>
        <a:prstGeom prst="roundRect">
          <a:avLst/>
        </a:prstGeom>
        <a:solidFill>
          <a:schemeClr val="accent2">
            <a:hueOff val="-748973"/>
            <a:satOff val="-7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Now; </a:t>
          </a:r>
          <a:endParaRPr lang="en-US" sz="2800" kern="1200"/>
        </a:p>
      </dsp:txBody>
      <dsp:txXfrm>
        <a:off x="54373" y="2484068"/>
        <a:ext cx="6770771" cy="1005094"/>
      </dsp:txXfrm>
    </dsp:sp>
    <dsp:sp modelId="{9C51D207-390A-415B-A955-943B6A702411}">
      <dsp:nvSpPr>
        <dsp:cNvPr id="0" name=""/>
        <dsp:cNvSpPr/>
      </dsp:nvSpPr>
      <dsp:spPr>
        <a:xfrm>
          <a:off x="0" y="3624175"/>
          <a:ext cx="6879517" cy="1113840"/>
        </a:xfrm>
        <a:prstGeom prst="roundRect">
          <a:avLst/>
        </a:prstGeom>
        <a:solidFill>
          <a:schemeClr val="accent2">
            <a:hueOff val="-1123459"/>
            <a:satOff val="-118"/>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Not the speaker of the House of lords. </a:t>
          </a:r>
          <a:endParaRPr lang="en-US" sz="2800" kern="1200"/>
        </a:p>
      </dsp:txBody>
      <dsp:txXfrm>
        <a:off x="54373" y="3678548"/>
        <a:ext cx="6770771" cy="1005094"/>
      </dsp:txXfrm>
    </dsp:sp>
    <dsp:sp modelId="{5AB04501-5C7F-46FE-8CCD-C5DECAB76B41}">
      <dsp:nvSpPr>
        <dsp:cNvPr id="0" name=""/>
        <dsp:cNvSpPr/>
      </dsp:nvSpPr>
      <dsp:spPr>
        <a:xfrm>
          <a:off x="0" y="4818655"/>
          <a:ext cx="6879517" cy="1113840"/>
        </a:xfrm>
        <a:prstGeom prst="roundRect">
          <a:avLst/>
        </a:prstGeom>
        <a:solidFill>
          <a:schemeClr val="accent2">
            <a:hueOff val="-1497946"/>
            <a:satOff val="-158"/>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No longer a Judge.</a:t>
          </a:r>
          <a:endParaRPr lang="en-US" sz="2800" kern="1200"/>
        </a:p>
      </dsp:txBody>
      <dsp:txXfrm>
        <a:off x="54373" y="4873028"/>
        <a:ext cx="6770771" cy="100509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9882E0-46F0-43A6-B9EF-AE34A1A7D83A}">
      <dsp:nvSpPr>
        <dsp:cNvPr id="0" name=""/>
        <dsp:cNvSpPr/>
      </dsp:nvSpPr>
      <dsp:spPr>
        <a:xfrm>
          <a:off x="0" y="672985"/>
          <a:ext cx="6879517" cy="22545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Supreme Court – New court in 2009 outside of parliament. </a:t>
          </a:r>
          <a:endParaRPr lang="en-US" sz="4100" kern="1200"/>
        </a:p>
      </dsp:txBody>
      <dsp:txXfrm>
        <a:off x="110060" y="783045"/>
        <a:ext cx="6659397" cy="2034470"/>
      </dsp:txXfrm>
    </dsp:sp>
    <dsp:sp modelId="{40F9C866-3CDB-47EE-823B-CEBBE6D3F60A}">
      <dsp:nvSpPr>
        <dsp:cNvPr id="0" name=""/>
        <dsp:cNvSpPr/>
      </dsp:nvSpPr>
      <dsp:spPr>
        <a:xfrm>
          <a:off x="0" y="3045655"/>
          <a:ext cx="6879517" cy="2254590"/>
        </a:xfrm>
        <a:prstGeom prst="roundRect">
          <a:avLst/>
        </a:prstGeom>
        <a:solidFill>
          <a:schemeClr val="accent2">
            <a:hueOff val="-1497946"/>
            <a:satOff val="-158"/>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Creation of the Judicial Appointments commission – Now appoints judges. </a:t>
          </a:r>
          <a:endParaRPr lang="en-US" sz="4100" kern="1200"/>
        </a:p>
      </dsp:txBody>
      <dsp:txXfrm>
        <a:off x="110060" y="3155715"/>
        <a:ext cx="6659397" cy="203447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9FCE87-A349-4992-9C0B-5EACE5A8FFBE}">
      <dsp:nvSpPr>
        <dsp:cNvPr id="0" name=""/>
        <dsp:cNvSpPr/>
      </dsp:nvSpPr>
      <dsp:spPr>
        <a:xfrm>
          <a:off x="0" y="271663"/>
          <a:ext cx="6879517" cy="128619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Government/parliament/judiciary. </a:t>
          </a:r>
          <a:endParaRPr lang="en-US" sz="3300" kern="1200"/>
        </a:p>
      </dsp:txBody>
      <dsp:txXfrm>
        <a:off x="62787" y="334450"/>
        <a:ext cx="6753943" cy="1160621"/>
      </dsp:txXfrm>
    </dsp:sp>
    <dsp:sp modelId="{86E79027-2345-4BB3-AC9E-1BA2B98D15F3}">
      <dsp:nvSpPr>
        <dsp:cNvPr id="0" name=""/>
        <dsp:cNvSpPr/>
      </dsp:nvSpPr>
      <dsp:spPr>
        <a:xfrm>
          <a:off x="0" y="1652899"/>
          <a:ext cx="6879517" cy="1286195"/>
        </a:xfrm>
        <a:prstGeom prst="roundRect">
          <a:avLst/>
        </a:prstGeom>
        <a:solidFill>
          <a:schemeClr val="accent5">
            <a:hueOff val="-505336"/>
            <a:satOff val="53"/>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Constitutional Reform Act 2005. </a:t>
          </a:r>
          <a:endParaRPr lang="en-US" sz="3300" kern="1200"/>
        </a:p>
      </dsp:txBody>
      <dsp:txXfrm>
        <a:off x="62787" y="1715686"/>
        <a:ext cx="6753943" cy="1160621"/>
      </dsp:txXfrm>
    </dsp:sp>
    <dsp:sp modelId="{B2FBE833-7EF4-4126-966F-9E508AB87EA7}">
      <dsp:nvSpPr>
        <dsp:cNvPr id="0" name=""/>
        <dsp:cNvSpPr/>
      </dsp:nvSpPr>
      <dsp:spPr>
        <a:xfrm>
          <a:off x="0" y="3034134"/>
          <a:ext cx="6879517" cy="1286195"/>
        </a:xfrm>
        <a:prstGeom prst="roundRect">
          <a:avLst/>
        </a:prstGeom>
        <a:solidFill>
          <a:schemeClr val="accent5">
            <a:hueOff val="-1010672"/>
            <a:satOff val="105"/>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Supreme court creation. </a:t>
          </a:r>
          <a:endParaRPr lang="en-US" sz="3300" kern="1200"/>
        </a:p>
      </dsp:txBody>
      <dsp:txXfrm>
        <a:off x="62787" y="3096921"/>
        <a:ext cx="6753943" cy="1160621"/>
      </dsp:txXfrm>
    </dsp:sp>
    <dsp:sp modelId="{09CF5741-7D48-44EB-B374-98CFC3B5B9F6}">
      <dsp:nvSpPr>
        <dsp:cNvPr id="0" name=""/>
        <dsp:cNvSpPr/>
      </dsp:nvSpPr>
      <dsp:spPr>
        <a:xfrm>
          <a:off x="0" y="4415370"/>
          <a:ext cx="6879517" cy="1286195"/>
        </a:xfrm>
        <a:prstGeom prst="roundRect">
          <a:avLst/>
        </a:prstGeom>
        <a:solidFill>
          <a:schemeClr val="accent5">
            <a:hueOff val="-1516008"/>
            <a:satOff val="158"/>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House of lords no longer has a court. </a:t>
          </a:r>
          <a:endParaRPr lang="en-US" sz="3300" kern="1200"/>
        </a:p>
      </dsp:txBody>
      <dsp:txXfrm>
        <a:off x="62787" y="4478157"/>
        <a:ext cx="6753943" cy="1160621"/>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985773-6D3E-4B39-BE14-4B90F31C5A1A}" type="datetimeFigureOut">
              <a:rPr lang="en-GB" smtClean="0"/>
              <a:t>02/03/2023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91BB24-4CFD-4A2A-BEFE-1B0D7CCF6BE9}" type="slidenum">
              <a:rPr lang="en-GB" smtClean="0"/>
              <a:t>‹#›</a:t>
            </a:fld>
            <a:endParaRPr lang="en-GB"/>
          </a:p>
        </p:txBody>
      </p:sp>
    </p:spTree>
    <p:extLst>
      <p:ext uri="{BB962C8B-B14F-4D97-AF65-F5344CB8AC3E}">
        <p14:creationId xmlns:p14="http://schemas.microsoft.com/office/powerpoint/2010/main" val="2135918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3/2/2023</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endParaRPr lang="en-US" dirty="0"/>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0250638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8D6B-70A2-430A-9F5D-DA093D8C16CF}"/>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049424-7A20-4BA1-9F60-671A5DBB3B13}"/>
              </a:ext>
            </a:extLst>
          </p:cNvPr>
          <p:cNvSpPr>
            <a:spLocks noGrp="1"/>
          </p:cNvSpPr>
          <p:nvPr>
            <p:ph type="dt" sz="half" idx="10"/>
          </p:nvPr>
        </p:nvSpPr>
        <p:spPr/>
        <p:txBody>
          <a:bodyPr/>
          <a:lstStyle/>
          <a:p>
            <a:fld id="{8F72BA41-EC5B-4197-BCC8-0FD2E523CD7A}" type="datetimeFigureOut">
              <a:rPr lang="en-US" smtClean="0"/>
              <a:t>3/2/2023</a:t>
            </a:fld>
            <a:endParaRPr lang="en-US"/>
          </a:p>
        </p:txBody>
      </p:sp>
      <p:sp>
        <p:nvSpPr>
          <p:cNvPr id="5" name="Footer Placeholder 4">
            <a:extLst>
              <a:ext uri="{FF2B5EF4-FFF2-40B4-BE49-F238E27FC236}">
                <a16:creationId xmlns:a16="http://schemas.microsoft.com/office/drawing/2014/main" id="{4F1BD2B2-E17F-402E-8EA3-5C7C1118A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648203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9DB7AC-F7D7-430A-A2A7-CD3EBBF1D35D}"/>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id="{6741F519-22CF-4C01-B140-5480DBAB30F8}"/>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D05D1550-9064-4767-B70A-3501AF956C94}"/>
              </a:ext>
            </a:extLst>
          </p:cNvPr>
          <p:cNvSpPr>
            <a:spLocks noGrp="1"/>
          </p:cNvSpPr>
          <p:nvPr>
            <p:ph type="dt" sz="half" idx="10"/>
          </p:nvPr>
        </p:nvSpPr>
        <p:spPr/>
        <p:txBody>
          <a:bodyPr/>
          <a:lstStyle/>
          <a:p>
            <a:fld id="{8F72BA41-EC5B-4197-BCC8-0FD2E523CD7A}" type="datetimeFigureOut">
              <a:rPr lang="en-US" smtClean="0"/>
              <a:t>3/2/2023</a:t>
            </a:fld>
            <a:endParaRPr lang="en-US"/>
          </a:p>
        </p:txBody>
      </p:sp>
      <p:sp>
        <p:nvSpPr>
          <p:cNvPr id="5" name="Footer Placeholder 4">
            <a:extLst>
              <a:ext uri="{FF2B5EF4-FFF2-40B4-BE49-F238E27FC236}">
                <a16:creationId xmlns:a16="http://schemas.microsoft.com/office/drawing/2014/main" id="{581E1C33-2E8E-4041-9683-12048CB8A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223234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474CEE6-B9DC-4CCC-8F4C-0B4DADFB0195}"/>
              </a:ext>
            </a:extLst>
          </p:cNvPr>
          <p:cNvSpPr>
            <a:spLocks noGrp="1"/>
          </p:cNvSpPr>
          <p:nvPr>
            <p:ph type="dt" sz="half" idx="10"/>
          </p:nvPr>
        </p:nvSpPr>
        <p:spPr/>
        <p:txBody>
          <a:bodyPr/>
          <a:lstStyle/>
          <a:p>
            <a:fld id="{8F72BA41-EC5B-4197-BCC8-0FD2E523CD7A}" type="datetimeFigureOut">
              <a:rPr lang="en-US" smtClean="0"/>
              <a:t>3/2/2023</a:t>
            </a:fld>
            <a:endParaRPr lang="en-US"/>
          </a:p>
        </p:txBody>
      </p:sp>
      <p:sp>
        <p:nvSpPr>
          <p:cNvPr id="6" name="Footer Placeholder 5">
            <a:extLst>
              <a:ext uri="{FF2B5EF4-FFF2-40B4-BE49-F238E27FC236}">
                <a16:creationId xmlns:a16="http://schemas.microsoft.com/office/drawing/2014/main" id="{2AC85191-5804-47C9-95EB-D49D715737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758113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3A29EA7-E61E-4617-9DA9-40B9299B3287}"/>
              </a:ext>
            </a:extLst>
          </p:cNvPr>
          <p:cNvSpPr>
            <a:spLocks noGrp="1"/>
          </p:cNvSpPr>
          <p:nvPr>
            <p:ph type="dt" sz="half" idx="10"/>
          </p:nvPr>
        </p:nvSpPr>
        <p:spPr>
          <a:xfrm>
            <a:off x="683587" y="6215870"/>
            <a:ext cx="3843779" cy="417126"/>
          </a:xfrm>
        </p:spPr>
        <p:txBody>
          <a:bodyPr/>
          <a:lstStyle/>
          <a:p>
            <a:fld id="{8F72BA41-EC5B-4197-BCC8-0FD2E523CD7A}" type="datetimeFigureOut">
              <a:rPr lang="en-US" smtClean="0"/>
              <a:t>3/2/2023</a:t>
            </a:fld>
            <a:endParaRPr lang="en-US"/>
          </a:p>
        </p:txBody>
      </p:sp>
      <p:sp>
        <p:nvSpPr>
          <p:cNvPr id="8" name="Footer Placeholder 7">
            <a:extLst>
              <a:ext uri="{FF2B5EF4-FFF2-40B4-BE49-F238E27FC236}">
                <a16:creationId xmlns:a16="http://schemas.microsoft.com/office/drawing/2014/main" id="{D56249CC-EB72-46A6-87D9-5FBDA8E450EC}"/>
              </a:ext>
            </a:extLst>
          </p:cNvPr>
          <p:cNvSpPr>
            <a:spLocks noGrp="1"/>
          </p:cNvSpPr>
          <p:nvPr>
            <p:ph type="ftr" sz="quarter" idx="11"/>
          </p:nvPr>
        </p:nvSpPr>
        <p:spPr>
          <a:xfrm>
            <a:off x="691078" y="236364"/>
            <a:ext cx="4114800" cy="417126"/>
          </a:xfrm>
        </p:spPr>
        <p:txBody>
          <a:bodyPr/>
          <a:lstStyle/>
          <a:p>
            <a:endParaRPr lang="en-US" dirty="0"/>
          </a:p>
        </p:txBody>
      </p:sp>
      <p:sp>
        <p:nvSpPr>
          <p:cNvPr id="9" name="Slide Number Placeholder 8">
            <a:extLst>
              <a:ext uri="{FF2B5EF4-FFF2-40B4-BE49-F238E27FC236}">
                <a16:creationId xmlns:a16="http://schemas.microsoft.com/office/drawing/2014/main"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726765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D8CF342-49F6-482D-943E-7E50B1694AE3}"/>
              </a:ext>
            </a:extLst>
          </p:cNvPr>
          <p:cNvSpPr>
            <a:spLocks noGrp="1"/>
          </p:cNvSpPr>
          <p:nvPr>
            <p:ph type="dt" sz="half" idx="10"/>
          </p:nvPr>
        </p:nvSpPr>
        <p:spPr/>
        <p:txBody>
          <a:bodyPr/>
          <a:lstStyle/>
          <a:p>
            <a:fld id="{8F72BA41-EC5B-4197-BCC8-0FD2E523CD7A}" type="datetimeFigureOut">
              <a:rPr lang="en-US" smtClean="0"/>
              <a:t>3/2/2023</a:t>
            </a:fld>
            <a:endParaRPr lang="en-US"/>
          </a:p>
        </p:txBody>
      </p:sp>
      <p:sp>
        <p:nvSpPr>
          <p:cNvPr id="4" name="Footer Placeholder 3">
            <a:extLst>
              <a:ext uri="{FF2B5EF4-FFF2-40B4-BE49-F238E27FC236}">
                <a16:creationId xmlns:a16="http://schemas.microsoft.com/office/drawing/2014/main" id="{064033E5-3797-4FF8-866F-9FD9325A9FAB}"/>
              </a:ext>
            </a:extLst>
          </p:cNvPr>
          <p:cNvSpPr>
            <a:spLocks noGrp="1"/>
          </p:cNvSpPr>
          <p:nvPr>
            <p:ph type="ftr" sz="quarter" idx="11"/>
          </p:nvPr>
        </p:nvSpPr>
        <p:spPr>
          <a:xfrm>
            <a:off x="691078" y="236364"/>
            <a:ext cx="4114800" cy="417126"/>
          </a:xfrm>
        </p:spPr>
        <p:txBody>
          <a:bodyPr/>
          <a:lstStyle/>
          <a:p>
            <a:endParaRPr lang="en-US"/>
          </a:p>
        </p:txBody>
      </p:sp>
      <p:sp>
        <p:nvSpPr>
          <p:cNvPr id="5" name="Slide Number Placeholder 4">
            <a:extLst>
              <a:ext uri="{FF2B5EF4-FFF2-40B4-BE49-F238E27FC236}">
                <a16:creationId xmlns:a16="http://schemas.microsoft.com/office/drawing/2014/main"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219325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id="{D2EA265F-80A1-448D-A6EB-CE8D6F6EC723}"/>
              </a:ext>
            </a:extLst>
          </p:cNvPr>
          <p:cNvSpPr>
            <a:spLocks noGrp="1"/>
          </p:cNvSpPr>
          <p:nvPr>
            <p:ph type="dt" sz="half" idx="10"/>
          </p:nvPr>
        </p:nvSpPr>
        <p:spPr/>
        <p:txBody>
          <a:bodyPr/>
          <a:lstStyle/>
          <a:p>
            <a:fld id="{8F72BA41-EC5B-4197-BCC8-0FD2E523CD7A}" type="datetimeFigureOut">
              <a:rPr lang="en-US" smtClean="0"/>
              <a:t>3/2/2023</a:t>
            </a:fld>
            <a:endParaRPr lang="en-US"/>
          </a:p>
        </p:txBody>
      </p:sp>
      <p:sp>
        <p:nvSpPr>
          <p:cNvPr id="3" name="Footer Placeholder 2">
            <a:extLst>
              <a:ext uri="{FF2B5EF4-FFF2-40B4-BE49-F238E27FC236}">
                <a16:creationId xmlns:a16="http://schemas.microsoft.com/office/drawing/2014/main" id="{4815D00D-89E6-4E7A-9A4D-A8CCEB3BED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533809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id="{C4853C57-22BC-4465-8B37-DC06FE5A0003}"/>
              </a:ext>
              <a:ext uri="{C183D7F6-B498-43B3-948B-1728B52AA6E4}">
                <adec:decorative xmlns:adec="http://schemas.microsoft.com/office/drawing/2017/decorative"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id="{0550D594-9D00-4E12-9A7B-8B78EC19948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id="{AF6A2284-37AB-43F5-98B8-8AB49DBFA9F5}"/>
              </a:ext>
            </a:extLst>
          </p:cNvPr>
          <p:cNvSpPr>
            <a:spLocks noGrp="1"/>
          </p:cNvSpPr>
          <p:nvPr>
            <p:ph type="dt" sz="half" idx="10"/>
          </p:nvPr>
        </p:nvSpPr>
        <p:spPr/>
        <p:txBody>
          <a:bodyPr/>
          <a:lstStyle/>
          <a:p>
            <a:fld id="{8F72BA41-EC5B-4197-BCC8-0FD2E523CD7A}" type="datetimeFigureOut">
              <a:rPr lang="en-US" smtClean="0"/>
              <a:t>3/2/2023</a:t>
            </a:fld>
            <a:endParaRPr lang="en-US"/>
          </a:p>
        </p:txBody>
      </p:sp>
      <p:sp>
        <p:nvSpPr>
          <p:cNvPr id="6" name="Footer Placeholder 5">
            <a:extLst>
              <a:ext uri="{FF2B5EF4-FFF2-40B4-BE49-F238E27FC236}">
                <a16:creationId xmlns:a16="http://schemas.microsoft.com/office/drawing/2014/main" id="{9AD8ABAA-E2F7-4C89-99ED-2C340220D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0789870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DA6865-0A03-48FA-AD6E-D5BF8FDE927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0" name="Right Triangle 39">
            <a:extLst>
              <a:ext uri="{FF2B5EF4-FFF2-40B4-BE49-F238E27FC236}">
                <a16:creationId xmlns:a16="http://schemas.microsoft.com/office/drawing/2014/main" id="{205CDEB9-8DED-4711-8140-4C943FC2CDA0}"/>
              </a:ext>
              <a:ext uri="{C183D7F6-B498-43B3-948B-1728B52AA6E4}">
                <adec:decorative xmlns:adec="http://schemas.microsoft.com/office/drawing/2017/decorative"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 Placeholder 3">
            <a:extLst>
              <a:ext uri="{FF2B5EF4-FFF2-40B4-BE49-F238E27FC236}">
                <a16:creationId xmlns:a16="http://schemas.microsoft.com/office/drawing/2014/main"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92D3B-60EE-4FC5-9ED7-4445300844CA}"/>
              </a:ext>
            </a:extLst>
          </p:cNvPr>
          <p:cNvSpPr>
            <a:spLocks noGrp="1"/>
          </p:cNvSpPr>
          <p:nvPr>
            <p:ph type="dt" sz="half" idx="10"/>
          </p:nvPr>
        </p:nvSpPr>
        <p:spPr/>
        <p:txBody>
          <a:bodyPr/>
          <a:lstStyle/>
          <a:p>
            <a:fld id="{8F72BA41-EC5B-4197-BCC8-0FD2E523CD7A}" type="datetimeFigureOut">
              <a:rPr lang="en-US" smtClean="0"/>
              <a:t>3/2/2023</a:t>
            </a:fld>
            <a:endParaRPr lang="en-US"/>
          </a:p>
        </p:txBody>
      </p:sp>
      <p:sp>
        <p:nvSpPr>
          <p:cNvPr id="6" name="Footer Placeholder 5">
            <a:extLst>
              <a:ext uri="{FF2B5EF4-FFF2-40B4-BE49-F238E27FC236}">
                <a16:creationId xmlns:a16="http://schemas.microsoft.com/office/drawing/2014/main" id="{5BCF831E-9B19-4936-8BC9-F62A9B118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246632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FAF4B4-44D3-4E29-B235-A1B868207789}"/>
              </a:ext>
            </a:extLst>
          </p:cNvPr>
          <p:cNvSpPr>
            <a:spLocks noGrp="1"/>
          </p:cNvSpPr>
          <p:nvPr>
            <p:ph type="dt" sz="half" idx="10"/>
          </p:nvPr>
        </p:nvSpPr>
        <p:spPr/>
        <p:txBody>
          <a:bodyPr/>
          <a:lstStyle/>
          <a:p>
            <a:fld id="{8F72BA41-EC5B-4197-BCC8-0FD2E523CD7A}" type="datetimeFigureOut">
              <a:rPr lang="en-US" smtClean="0"/>
              <a:t>3/2/2023</a:t>
            </a:fld>
            <a:endParaRPr lang="en-US"/>
          </a:p>
        </p:txBody>
      </p:sp>
      <p:sp>
        <p:nvSpPr>
          <p:cNvPr id="5" name="Footer Placeholder 4">
            <a:extLst>
              <a:ext uri="{FF2B5EF4-FFF2-40B4-BE49-F238E27FC236}">
                <a16:creationId xmlns:a16="http://schemas.microsoft.com/office/drawing/2014/main" id="{E2D7BA37-9639-480E-84AB-EA277225C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398851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405209-5179-4359-91ED-1B1A46619A99}"/>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id="{ACE66A86-8455-497B-9CA4-F460A19E5FBB}"/>
              </a:ext>
              <a:ext uri="{C183D7F6-B498-43B3-948B-1728B52AA6E4}">
                <adec:decorative xmlns:adec="http://schemas.microsoft.com/office/drawing/2017/decorative"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a:extLst>
              <a:ext uri="{FF2B5EF4-FFF2-40B4-BE49-F238E27FC236}">
                <a16:creationId xmlns:a16="http://schemas.microsoft.com/office/drawing/2014/main"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97898B3-014E-440B-BA4E-106339212804}"/>
              </a:ext>
            </a:extLst>
          </p:cNvPr>
          <p:cNvSpPr>
            <a:spLocks noGrp="1"/>
          </p:cNvSpPr>
          <p:nvPr>
            <p:ph type="dt" sz="half" idx="10"/>
          </p:nvPr>
        </p:nvSpPr>
        <p:spPr/>
        <p:txBody>
          <a:bodyPr/>
          <a:lstStyle/>
          <a:p>
            <a:fld id="{8F72BA41-EC5B-4197-BCC8-0FD2E523CD7A}" type="datetimeFigureOut">
              <a:rPr lang="en-US" smtClean="0"/>
              <a:t>3/2/2023</a:t>
            </a:fld>
            <a:endParaRPr lang="en-US"/>
          </a:p>
        </p:txBody>
      </p:sp>
      <p:sp>
        <p:nvSpPr>
          <p:cNvPr id="5" name="Footer Placeholder 4">
            <a:extLst>
              <a:ext uri="{FF2B5EF4-FFF2-40B4-BE49-F238E27FC236}">
                <a16:creationId xmlns:a16="http://schemas.microsoft.com/office/drawing/2014/main" id="{81C22643-CE63-4C3E-B437-5A1A5EF91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169537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3/2/2023</a:t>
            </a:fld>
            <a:endParaRPr lang="en-US" dirty="0"/>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dirty="0"/>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147928666"/>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187D111-0A9D-421B-84EB-FC5811C3A9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015ECF02-0C11-4320-A868-5EC7DD53DE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8C74A336-DE5D-4AE0-9A50-8D93C4AA45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11A81C9-7A36-4A04-B14C-A45B899E4B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AE1DE35-5349-4B57-B255-C07C69270C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AFE9588-5F4B-41DF-9FF6-6B4969245C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4CC9B87-707A-4D04-9336-B1418878A8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8CF5CAA-7C4D-408A-B1A8-E98C0E6633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462EA1B-90F8-4C08-AE36-FFBA2B45BF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F7B5623-96F7-42F0-BAC5-78D6789E01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85D83B1-1723-4710-8FC5-18EDC879E4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998838C-DFB6-48F7-A18D-30469E8162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9BDB9A78-94CB-422D-B92E-65FD2732EC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5DBD01-426B-424D-815A-96518F6007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B0218DF-D55B-4D41-AE23-F1E64BAC60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8D61EB8-98CC-4243-9E20-33CAC65BF5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35F0944-B143-45B0-8B72-6CE34D4612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F68EF7F-67D0-463D-AB84-EA24D18196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AE17074E-4E65-4CBD-B1B0-9C18D6F724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CC905ED-EF46-4349-9E9B-2174310948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B91F234-1C65-45AC-8CCE-A1C4AE49CE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4D46B3DB-5DBB-41CF-9FA5-010ECA0C3B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92A3FF8-F172-47ED-84C6-802C85C1CB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5933982-9CB6-4199-B123-A3669A4FEF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CA832CD-B214-4ABC-AC95-A3DA116ACE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7EBA147-C4BA-4B48-B61D-CA24B8B06F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A8253B7-461E-48CC-B871-8A255EE3D7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ADE46C3-C2E1-4492-AC59-870160A3C8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2B0052E9-B440-4C1E-BC41-39957D5901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731F119B-638C-42B1-8400-709B94F1EE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E16299ED-D998-4895-9CCF-02427F1954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F4442675-84C9-45C8-9524-ABE4E25071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5BE3E63-4FA5-4EBD-9F3B-E29F5128A8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9895A67-1360-5006-DD0F-72D2B57A73AB}"/>
              </a:ext>
            </a:extLst>
          </p:cNvPr>
          <p:cNvSpPr>
            <a:spLocks noGrp="1"/>
          </p:cNvSpPr>
          <p:nvPr>
            <p:ph type="ctrTitle"/>
          </p:nvPr>
        </p:nvSpPr>
        <p:spPr>
          <a:xfrm>
            <a:off x="6089726" y="722903"/>
            <a:ext cx="5415521" cy="2706098"/>
          </a:xfrm>
        </p:spPr>
        <p:txBody>
          <a:bodyPr>
            <a:normAutofit/>
          </a:bodyPr>
          <a:lstStyle/>
          <a:p>
            <a:pPr algn="ctr"/>
            <a:r>
              <a:rPr lang="en-GB" i="1" u="sng" dirty="0"/>
              <a:t>Separation of powers theory</a:t>
            </a:r>
          </a:p>
        </p:txBody>
      </p:sp>
      <p:sp>
        <p:nvSpPr>
          <p:cNvPr id="3" name="Subtitle 2">
            <a:extLst>
              <a:ext uri="{FF2B5EF4-FFF2-40B4-BE49-F238E27FC236}">
                <a16:creationId xmlns:a16="http://schemas.microsoft.com/office/drawing/2014/main" id="{EFDDD72C-AC05-BA33-33E5-DCDD724DBB45}"/>
              </a:ext>
            </a:extLst>
          </p:cNvPr>
          <p:cNvSpPr>
            <a:spLocks noGrp="1"/>
          </p:cNvSpPr>
          <p:nvPr>
            <p:ph type="subTitle" idx="1"/>
          </p:nvPr>
        </p:nvSpPr>
        <p:spPr>
          <a:xfrm>
            <a:off x="6089726" y="3674327"/>
            <a:ext cx="5415521" cy="2460770"/>
          </a:xfrm>
        </p:spPr>
        <p:txBody>
          <a:bodyPr>
            <a:normAutofit/>
          </a:bodyPr>
          <a:lstStyle/>
          <a:p>
            <a:r>
              <a:rPr lang="en-GB" dirty="0"/>
              <a:t>By Zita Draper </a:t>
            </a:r>
          </a:p>
        </p:txBody>
      </p:sp>
      <p:pic>
        <p:nvPicPr>
          <p:cNvPr id="4" name="Picture 3" descr="Pastel colors in gradient surface design">
            <a:extLst>
              <a:ext uri="{FF2B5EF4-FFF2-40B4-BE49-F238E27FC236}">
                <a16:creationId xmlns:a16="http://schemas.microsoft.com/office/drawing/2014/main" id="{3F61F171-BA8C-28F6-8CF8-C769FE82B420}"/>
              </a:ext>
            </a:extLst>
          </p:cNvPr>
          <p:cNvPicPr>
            <a:picLocks noChangeAspect="1"/>
          </p:cNvPicPr>
          <p:nvPr/>
        </p:nvPicPr>
        <p:blipFill rotWithShape="1">
          <a:blip r:embed="rId2"/>
          <a:srcRect l="10298" r="32715" b="-1"/>
          <a:stretch/>
        </p:blipFill>
        <p:spPr>
          <a:xfrm>
            <a:off x="1" y="10"/>
            <a:ext cx="5854890" cy="6857990"/>
          </a:xfrm>
          <a:custGeom>
            <a:avLst/>
            <a:gdLst/>
            <a:ahLst/>
            <a:cxnLst/>
            <a:rect l="l" t="t" r="r" b="b"/>
            <a:pathLst>
              <a:path w="6036633" h="6858000">
                <a:moveTo>
                  <a:pt x="0" y="0"/>
                </a:moveTo>
                <a:lnTo>
                  <a:pt x="5782584" y="0"/>
                </a:lnTo>
                <a:lnTo>
                  <a:pt x="5847735" y="280891"/>
                </a:lnTo>
                <a:cubicBezTo>
                  <a:pt x="6512611" y="3337011"/>
                  <a:pt x="5215360" y="3533975"/>
                  <a:pt x="5130974" y="6590095"/>
                </a:cubicBezTo>
                <a:lnTo>
                  <a:pt x="5127340" y="6858000"/>
                </a:lnTo>
                <a:lnTo>
                  <a:pt x="0" y="6858000"/>
                </a:lnTo>
                <a:close/>
              </a:path>
            </a:pathLst>
          </a:custGeom>
        </p:spPr>
      </p:pic>
      <p:sp>
        <p:nvSpPr>
          <p:cNvPr id="44" name="Right Triangle 43">
            <a:extLst>
              <a:ext uri="{FF2B5EF4-FFF2-40B4-BE49-F238E27FC236}">
                <a16:creationId xmlns:a16="http://schemas.microsoft.com/office/drawing/2014/main" id="{F0753E91-DF19-4FA4-BFBF-221696B8D7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6297356" y="-287372"/>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820309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798D1-2377-6EB1-09E2-30EFB28A08C4}"/>
              </a:ext>
            </a:extLst>
          </p:cNvPr>
          <p:cNvSpPr>
            <a:spLocks noGrp="1"/>
          </p:cNvSpPr>
          <p:nvPr>
            <p:ph type="title"/>
          </p:nvPr>
        </p:nvSpPr>
        <p:spPr>
          <a:xfrm>
            <a:off x="691079" y="232201"/>
            <a:ext cx="10325000" cy="1442463"/>
          </a:xfrm>
        </p:spPr>
        <p:txBody>
          <a:bodyPr>
            <a:normAutofit/>
          </a:bodyPr>
          <a:lstStyle/>
          <a:p>
            <a:pPr algn="ctr"/>
            <a:r>
              <a:rPr lang="en-GB" sz="8800" b="1" i="1" u="sng" dirty="0"/>
              <a:t>Content </a:t>
            </a:r>
          </a:p>
        </p:txBody>
      </p:sp>
      <p:graphicFrame>
        <p:nvGraphicFramePr>
          <p:cNvPr id="5" name="Content Placeholder 2">
            <a:extLst>
              <a:ext uri="{FF2B5EF4-FFF2-40B4-BE49-F238E27FC236}">
                <a16:creationId xmlns:a16="http://schemas.microsoft.com/office/drawing/2014/main" id="{3981788A-68D3-9E53-192E-89C487525362}"/>
              </a:ext>
            </a:extLst>
          </p:cNvPr>
          <p:cNvGraphicFramePr>
            <a:graphicFrameLocks noGrp="1"/>
          </p:cNvGraphicFramePr>
          <p:nvPr>
            <p:ph idx="1"/>
          </p:nvPr>
        </p:nvGraphicFramePr>
        <p:xfrm>
          <a:off x="691079" y="2340131"/>
          <a:ext cx="10325000" cy="35644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3335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473D18E-8239-4237-AAE3-669A5DC9E8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0E3084D0-F791-4BDB-BE05-646AC39927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4D6DCF6-A86F-4F3E-B05B-A185C88FED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C606F2D-64E8-4F47-8BFB-9E5461D0C1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0BCEF1D-5A57-437F-8B18-A4BB5E7E2C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AE40050-1642-4F32-97F7-A55F552241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46092F7-3842-40E2-9AA0-F5ABE85300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573861C-1632-4B71-A9D1-6217F70560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789946E-7E68-4423-850D-B2685741D5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FD9B59D-7EA5-4D09-A4D1-8FE116E6E1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B7DC543-FB49-4917-A784-F22671D85C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DD4C969-ABA8-42BF-8A5A-376D6150AF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41CF9EE-FFBB-4B80-9067-B93664D1E6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A70F89B-6A43-4899-80C1-71EF00FFE9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D017414-9CE6-4C62-9907-FFB7636784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71CBAD0-0A82-491E-B189-9B9EE284B1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1FBDB97-63E3-4080-9C98-C3AC95812D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EABAF5A-A1AF-407F-954C-AEC005C1DC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AFFB3E1-F883-4DC4-AB15-C9DF8FF456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370EECF-B2B1-4E98-9FA1-E6EAFD81AC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3D9282E-1351-4A7C-B825-55857E6CF6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62B53C5-26FB-44BD-BA0E-8C9DC2B735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DEA48D3-2D0C-42DB-8DA4-683C7BA87D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4B642-22AE-4405-AF09-BCF2EFA660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64703B3-6CD3-454A-A370-2FC6778328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53E6017-E992-4244-9DD2-23A81C98DF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025D51B-D8CF-4443-9F54-922ED4F375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B0D1508-2D27-4EB4-B6E9-4F05F233A4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F19548D-9DB1-4973-AFAF-A1714BFCF7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B2B8E7E-308F-4C70-BB63-AA6E7F2705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DDB524C-34E5-4795-8662-91C3DD8352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13D1937-AA87-4E61-A0ED-D20D74720C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EA51299F-406B-4318-AEA1-08F10590EF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B3DCD0D-0738-2EA5-E4B9-0390821A4563}"/>
              </a:ext>
            </a:extLst>
          </p:cNvPr>
          <p:cNvSpPr>
            <a:spLocks noGrp="1"/>
          </p:cNvSpPr>
          <p:nvPr>
            <p:ph type="title"/>
          </p:nvPr>
        </p:nvSpPr>
        <p:spPr>
          <a:xfrm>
            <a:off x="691078" y="725950"/>
            <a:ext cx="5412263" cy="5436630"/>
          </a:xfrm>
        </p:spPr>
        <p:txBody>
          <a:bodyPr anchor="ctr">
            <a:normAutofit/>
          </a:bodyPr>
          <a:lstStyle/>
          <a:p>
            <a:pPr algn="ctr"/>
            <a:r>
              <a:rPr lang="en-GB" sz="5400" b="1" i="1" u="sng" dirty="0"/>
              <a:t>Aims and Learning Objectives</a:t>
            </a:r>
          </a:p>
        </p:txBody>
      </p:sp>
      <p:graphicFrame>
        <p:nvGraphicFramePr>
          <p:cNvPr id="5" name="Content Placeholder 2">
            <a:extLst>
              <a:ext uri="{FF2B5EF4-FFF2-40B4-BE49-F238E27FC236}">
                <a16:creationId xmlns:a16="http://schemas.microsoft.com/office/drawing/2014/main" id="{AD1EE4B3-24C6-80D2-EE46-AD88580484B3}"/>
              </a:ext>
            </a:extLst>
          </p:cNvPr>
          <p:cNvGraphicFramePr>
            <a:graphicFrameLocks noGrp="1"/>
          </p:cNvGraphicFramePr>
          <p:nvPr>
            <p:ph idx="1"/>
            <p:extLst>
              <p:ext uri="{D42A27DB-BD31-4B8C-83A1-F6EECF244321}">
                <p14:modId xmlns:p14="http://schemas.microsoft.com/office/powerpoint/2010/main" val="2987419264"/>
              </p:ext>
            </p:extLst>
          </p:nvPr>
        </p:nvGraphicFramePr>
        <p:xfrm>
          <a:off x="6630597" y="695421"/>
          <a:ext cx="5352202" cy="5467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2307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63BDD8-36FC-48B0-8862-3B51BE4F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C15A19D0-2BD2-47E7-A51B-B8083A14E7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F6641F14-42D8-42E0-8B56-FC0A08EB2E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F3FEF18-8973-49F1-B984-81E6307303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8FEE187-7ECD-4C55-BE26-0DA3DDE0ED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8708818-667C-4218-8552-2975EB0047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FA1A626-67CE-4E24-974F-C432A21D1D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029D28-01D8-4EB8-B30C-79D6F14E6C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24E501C-EBFD-4E76-8F7F-9EFA76EFFD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04596B9-52A8-4717-8158-2204F86D95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1EC080A-A9BB-467A-92A9-D597436B74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65DD030-3FCC-4380-B680-8E171845F2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015E10D-03D4-4A67-8377-5B0A55F3D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DB96670-ACA9-42B6-87A2-E411999899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2BC8247-310E-48D0-9CEF-43BC6E41A2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2F09D0F-F86F-4AA5-AB1D-AAB1E5BA92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9569AF0-6598-4FCC-803D-B3C3DE030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1B68A9D-7921-44B8-8464-E36F028EEA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68EB3D7-2443-4764-9991-B691C090C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A6128C1-7748-441C-94E4-1874BB5779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276682F-0434-4D7E-B400-2DF99D969B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CD2F02B-2688-4DCD-9610-1C086528FC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BA0DA4B-915F-4A6D-8368-BE7B53E426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01711BC-8D96-4E1F-934B-9E382A617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364551E-CB94-4200-809A-9E33122BA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64389BE-74F0-4F54-9DE0-2BCB33C78F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6721F72-5343-46B1-AFC1-6DF4FF7710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4A528A6-14EE-4010-93CB-95F75CB96E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186140D-084D-4621-A556-65927AB449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2049A17-7EE3-4BEF-B630-AD0AB020E6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223B596-7D86-4AF3-AE7E-A696FEF114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F7FC8FA-C1DE-4F38-BCDA-464A54783E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5BEFE2E-F050-46F9-BAD0-939F37AA99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63D6C682-FD57-4DF7-854F-DD140E1E29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2" y="1516213"/>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9A7BB83-72BC-E9C9-F941-22F75A20EB49}"/>
              </a:ext>
            </a:extLst>
          </p:cNvPr>
          <p:cNvSpPr>
            <a:spLocks noGrp="1"/>
          </p:cNvSpPr>
          <p:nvPr>
            <p:ph type="title"/>
          </p:nvPr>
        </p:nvSpPr>
        <p:spPr>
          <a:xfrm>
            <a:off x="1183414" y="688019"/>
            <a:ext cx="10325000" cy="1380515"/>
          </a:xfrm>
        </p:spPr>
        <p:txBody>
          <a:bodyPr>
            <a:normAutofit/>
          </a:bodyPr>
          <a:lstStyle/>
          <a:p>
            <a:r>
              <a:rPr lang="en-GB" b="1" i="1" u="sng" dirty="0"/>
              <a:t>Why is a separation of powers needed?</a:t>
            </a:r>
          </a:p>
        </p:txBody>
      </p:sp>
      <p:graphicFrame>
        <p:nvGraphicFramePr>
          <p:cNvPr id="5" name="Content Placeholder 2">
            <a:extLst>
              <a:ext uri="{FF2B5EF4-FFF2-40B4-BE49-F238E27FC236}">
                <a16:creationId xmlns:a16="http://schemas.microsoft.com/office/drawing/2014/main" id="{EEC4B28A-694B-8164-E037-2BE7AD498D9D}"/>
              </a:ext>
            </a:extLst>
          </p:cNvPr>
          <p:cNvGraphicFramePr>
            <a:graphicFrameLocks noGrp="1"/>
          </p:cNvGraphicFramePr>
          <p:nvPr>
            <p:ph idx="1"/>
            <p:extLst>
              <p:ext uri="{D42A27DB-BD31-4B8C-83A1-F6EECF244321}">
                <p14:modId xmlns:p14="http://schemas.microsoft.com/office/powerpoint/2010/main" val="1329065772"/>
              </p:ext>
            </p:extLst>
          </p:nvPr>
        </p:nvGraphicFramePr>
        <p:xfrm>
          <a:off x="690563" y="2339974"/>
          <a:ext cx="10325100" cy="38003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8295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63BDD8-36FC-48B0-8862-3B51BE4F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C15A19D0-2BD2-47E7-A51B-B8083A14E7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F6641F14-42D8-42E0-8B56-FC0A08EB2E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F3FEF18-8973-49F1-B984-81E6307303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8FEE187-7ECD-4C55-BE26-0DA3DDE0ED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8708818-667C-4218-8552-2975EB0047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FA1A626-67CE-4E24-974F-C432A21D1D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029D28-01D8-4EB8-B30C-79D6F14E6C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24E501C-EBFD-4E76-8F7F-9EFA76EFFD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04596B9-52A8-4717-8158-2204F86D95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1EC080A-A9BB-467A-92A9-D597436B74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65DD030-3FCC-4380-B680-8E171845F2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015E10D-03D4-4A67-8377-5B0A55F3D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DB96670-ACA9-42B6-87A2-E411999899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2BC8247-310E-48D0-9CEF-43BC6E41A2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2F09D0F-F86F-4AA5-AB1D-AAB1E5BA92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9569AF0-6598-4FCC-803D-B3C3DE030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1B68A9D-7921-44B8-8464-E36F028EEA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68EB3D7-2443-4764-9991-B691C090C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A6128C1-7748-441C-94E4-1874BB5779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276682F-0434-4D7E-B400-2DF99D969B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CD2F02B-2688-4DCD-9610-1C086528FC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BA0DA4B-915F-4A6D-8368-BE7B53E426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01711BC-8D96-4E1F-934B-9E382A617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364551E-CB94-4200-809A-9E33122BA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64389BE-74F0-4F54-9DE0-2BCB33C78F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6721F72-5343-46B1-AFC1-6DF4FF7710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4A528A6-14EE-4010-93CB-95F75CB96E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186140D-084D-4621-A556-65927AB449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2049A17-7EE3-4BEF-B630-AD0AB020E6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223B596-7D86-4AF3-AE7E-A696FEF114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F7FC8FA-C1DE-4F38-BCDA-464A54783E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5BEFE2E-F050-46F9-BAD0-939F37AA99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63D6C682-FD57-4DF7-854F-DD140E1E29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2" y="1516213"/>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DCC679E-FA09-B573-FFE0-B97C45875980}"/>
              </a:ext>
            </a:extLst>
          </p:cNvPr>
          <p:cNvSpPr>
            <a:spLocks noGrp="1"/>
          </p:cNvSpPr>
          <p:nvPr>
            <p:ph type="title"/>
          </p:nvPr>
        </p:nvSpPr>
        <p:spPr>
          <a:xfrm>
            <a:off x="4201195" y="472026"/>
            <a:ext cx="3519586" cy="1380515"/>
          </a:xfrm>
        </p:spPr>
        <p:txBody>
          <a:bodyPr>
            <a:normAutofit/>
          </a:bodyPr>
          <a:lstStyle/>
          <a:p>
            <a:r>
              <a:rPr lang="en-GB" b="1" i="1" u="sng" dirty="0"/>
              <a:t>Before 2005</a:t>
            </a:r>
          </a:p>
        </p:txBody>
      </p:sp>
      <p:graphicFrame>
        <p:nvGraphicFramePr>
          <p:cNvPr id="5" name="Content Placeholder 2">
            <a:extLst>
              <a:ext uri="{FF2B5EF4-FFF2-40B4-BE49-F238E27FC236}">
                <a16:creationId xmlns:a16="http://schemas.microsoft.com/office/drawing/2014/main" id="{53290401-2ECB-AB93-FE15-D210540F8090}"/>
              </a:ext>
            </a:extLst>
          </p:cNvPr>
          <p:cNvGraphicFramePr>
            <a:graphicFrameLocks noGrp="1"/>
          </p:cNvGraphicFramePr>
          <p:nvPr>
            <p:ph idx="1"/>
            <p:extLst>
              <p:ext uri="{D42A27DB-BD31-4B8C-83A1-F6EECF244321}">
                <p14:modId xmlns:p14="http://schemas.microsoft.com/office/powerpoint/2010/main" val="3879688422"/>
              </p:ext>
            </p:extLst>
          </p:nvPr>
        </p:nvGraphicFramePr>
        <p:xfrm>
          <a:off x="690563" y="2339974"/>
          <a:ext cx="10325100" cy="38003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6901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35F4CD44-7930-4EB8-9A74-8D2F9E6369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6F1268F0-44F7-4AC9-A3E6-9527C22F30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80B23C-29A4-4D11-8671-EE46FECE7C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C2CF28E-44F6-4983-9729-A705B8709B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B11666B-80E2-4F7D-9613-17A65CBC17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ABFAC7C-C1E8-4988-864D-3B05D3006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2EE5A4C-9245-46EB-B145-8FDFBE6E1A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BFEDEDB-B657-4E62-9962-28BF54122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65EFAA5-5243-4FE8-819B-80D4995BB7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F92E633-809E-4E07-965A-F2F9EDCF7F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0DE1690-3F94-4C79-9357-6653BEEF12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529D5DF-1A9E-4690-B016-03FB1E72DC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F8E2D2-E88C-4F73-A660-D2B76298C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37BF3BB-FE7A-410E-AA57-73485A775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EC5EB5-F6E1-441C-AB44-799A5DF1B7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D6F199F-9E76-4C7E-9DF6-20EE550DFE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91704E7-976B-4FE0-9381-8EB7818E70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75603A9-61D4-4172-AF77-7A7CE408A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73C1AA7-2357-41A1-A057-FA2D44DAD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0024205-8F58-4C8D-BE50-35E40091BC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737BEEA-3398-4C1B-AB48-E7173325C0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EE29AB-4E85-418B-A6D3-3E7B401855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DE2BEB-6A23-4DFC-9A4E-E44F3CA9FF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CE8D73-51C6-4818-8BD9-9202BBA083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EA7AA7F-CD9D-4820-B463-7B9CFEC8EC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1618CA6-513B-458C-89C1-1FE15F1F43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5BACA43-902B-4444-95CB-5165D5483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A07376-1103-43DD-A6D6-D7BAF6F005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FCEA8A1-BC0E-4221-B9E5-3D3C7BA261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55D27E5-DFE1-4EE8-B982-0A39223598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FD07B27-85E5-4F3B-B432-CDBDC0F6E6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B78179E-DE7D-4A30-9BDC-05D7AE217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07E3C0EF-2D2A-42BA-B4E2-76E2B1FC5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439611D-A1D9-0546-9613-CA28A77413EB}"/>
              </a:ext>
            </a:extLst>
          </p:cNvPr>
          <p:cNvSpPr>
            <a:spLocks noGrp="1"/>
          </p:cNvSpPr>
          <p:nvPr>
            <p:ph type="title"/>
          </p:nvPr>
        </p:nvSpPr>
        <p:spPr>
          <a:xfrm>
            <a:off x="691079" y="725950"/>
            <a:ext cx="3428812" cy="5436630"/>
          </a:xfrm>
        </p:spPr>
        <p:txBody>
          <a:bodyPr anchor="ctr">
            <a:normAutofit/>
          </a:bodyPr>
          <a:lstStyle/>
          <a:p>
            <a:r>
              <a:rPr lang="en-GB" b="1" i="1" u="sng"/>
              <a:t>After 2005</a:t>
            </a:r>
          </a:p>
        </p:txBody>
      </p:sp>
      <p:graphicFrame>
        <p:nvGraphicFramePr>
          <p:cNvPr id="5" name="Content Placeholder 2">
            <a:extLst>
              <a:ext uri="{FF2B5EF4-FFF2-40B4-BE49-F238E27FC236}">
                <a16:creationId xmlns:a16="http://schemas.microsoft.com/office/drawing/2014/main" id="{9CD2AEE1-7BD6-5A7D-55EF-FEFA23511FB8}"/>
              </a:ext>
            </a:extLst>
          </p:cNvPr>
          <p:cNvGraphicFramePr>
            <a:graphicFrameLocks noGrp="1"/>
          </p:cNvGraphicFramePr>
          <p:nvPr>
            <p:ph idx="1"/>
            <p:extLst>
              <p:ext uri="{D42A27DB-BD31-4B8C-83A1-F6EECF244321}">
                <p14:modId xmlns:p14="http://schemas.microsoft.com/office/powerpoint/2010/main" val="1678358493"/>
              </p:ext>
            </p:extLst>
          </p:nvPr>
        </p:nvGraphicFramePr>
        <p:xfrm>
          <a:off x="5103282" y="170170"/>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7566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63BDD8-36FC-48B0-8862-3B51BE4F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B27757FA-E22B-4C03-A927-1E4B4A5855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9FA329A2-1D2A-4A62-A6AF-93B37310C4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AAB6EEA-4329-4352-9BA3-1746A7111E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DF1164F-7F9A-40C5-868D-082B3E0F11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B572B4-ACB4-4026-BE9F-D3523A2C1C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77DB227-A8B6-43DC-970A-925EED2E0F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B6B9264-5A30-46E0-A2C1-636FB3D1B1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879B4D0-16B0-456E-8951-4042C78B2A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143D00E3-B79B-41D6-9E66-07EC7E6C25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DD97DA3-F9CF-4985-A2BA-27DDD396C7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472B34-25FF-41FB-BF22-42D29C83F6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C6268AA-8DD1-4959-8136-0ECAAFD271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F744375-C310-46F7-AC26-C5A4BD827F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6C08DB1-CFE5-4A9A-BCB2-C82F79C61A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F10D3C0-7CBD-42BF-BC76-68A25F9730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6DF561D-125D-4BA4-BEA8-D540A3EF8F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96CE140-59C9-47C1-9BFD-E716943C47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D2421D5-FB16-43BB-BD72-57B6D115C2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94B4B66-3D8B-4D67-B68A-5EE98A61C3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1CE3395-ADDA-44B4-B550-87AF22E18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6A7375E-9A29-4790-AA05-FC4DCC1AE7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E67518D-21C7-4CDB-9A75-248EEAB435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13A36F7-9692-46D1-AA17-3036EBF757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04FE3BA-02A8-46F8-8C46-213885DB49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C8B1E1C-C236-410A-A75B-B5FED48E26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FD8A655-CFAF-496E-82F7-4677B2100C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B52CEB0-DF45-45EF-B19A-A15C1A17E1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D16414C-77DA-4C7E-8E62-862EAA940E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C5789C5-251A-445C-8D17-18D36F8B51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BA0ACD3-25B4-4C98-B833-09426BA9CC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C2EAAE7-E646-4A26-BA0E-A130ECE6A4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F4E911F-A532-42C7-B083-1E5BA8D71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1DEA6A44-CD60-4DFD-802B-A4F4BFCB7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5820162" y="-288353"/>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03CAB1C-2384-63E5-3E6E-9ABBAB1E4BCA}"/>
              </a:ext>
            </a:extLst>
          </p:cNvPr>
          <p:cNvSpPr>
            <a:spLocks noGrp="1"/>
          </p:cNvSpPr>
          <p:nvPr>
            <p:ph type="title"/>
          </p:nvPr>
        </p:nvSpPr>
        <p:spPr>
          <a:xfrm>
            <a:off x="956330" y="630293"/>
            <a:ext cx="10794505" cy="910947"/>
          </a:xfrm>
        </p:spPr>
        <p:txBody>
          <a:bodyPr>
            <a:normAutofit fontScale="90000"/>
          </a:bodyPr>
          <a:lstStyle/>
          <a:p>
            <a:pPr algn="ctr"/>
            <a:r>
              <a:rPr lang="en-GB" sz="5400" b="1" i="1" u="sng" dirty="0"/>
              <a:t>Where do they overlap?</a:t>
            </a:r>
          </a:p>
        </p:txBody>
      </p:sp>
      <p:graphicFrame>
        <p:nvGraphicFramePr>
          <p:cNvPr id="5" name="Content Placeholder 2">
            <a:extLst>
              <a:ext uri="{FF2B5EF4-FFF2-40B4-BE49-F238E27FC236}">
                <a16:creationId xmlns:a16="http://schemas.microsoft.com/office/drawing/2014/main" id="{EDD17D3A-CEE4-4422-4BFF-D9FCEB59884E}"/>
              </a:ext>
            </a:extLst>
          </p:cNvPr>
          <p:cNvGraphicFramePr>
            <a:graphicFrameLocks noGrp="1"/>
          </p:cNvGraphicFramePr>
          <p:nvPr>
            <p:ph idx="1"/>
            <p:extLst>
              <p:ext uri="{D42A27DB-BD31-4B8C-83A1-F6EECF244321}">
                <p14:modId xmlns:p14="http://schemas.microsoft.com/office/powerpoint/2010/main" val="1358184008"/>
              </p:ext>
            </p:extLst>
          </p:nvPr>
        </p:nvGraphicFramePr>
        <p:xfrm>
          <a:off x="690562" y="2255831"/>
          <a:ext cx="10840679" cy="38844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72161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473D18E-8239-4237-AAE3-669A5DC9E8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0E3084D0-F791-4BDB-BE05-646AC39927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4D6DCF6-A86F-4F3E-B05B-A185C88FED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C606F2D-64E8-4F47-8BFB-9E5461D0C1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0BCEF1D-5A57-437F-8B18-A4BB5E7E2C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AE40050-1642-4F32-97F7-A55F552241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46092F7-3842-40E2-9AA0-F5ABE85300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573861C-1632-4B71-A9D1-6217F70560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789946E-7E68-4423-850D-B2685741D5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FD9B59D-7EA5-4D09-A4D1-8FE116E6E1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B7DC543-FB49-4917-A784-F22671D85C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DD4C969-ABA8-42BF-8A5A-376D6150AF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41CF9EE-FFBB-4B80-9067-B93664D1E6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A70F89B-6A43-4899-80C1-71EF00FFE9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D017414-9CE6-4C62-9907-FFB7636784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71CBAD0-0A82-491E-B189-9B9EE284B1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1FBDB97-63E3-4080-9C98-C3AC95812D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EABAF5A-A1AF-407F-954C-AEC005C1DC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AFFB3E1-F883-4DC4-AB15-C9DF8FF456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370EECF-B2B1-4E98-9FA1-E6EAFD81AC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3D9282E-1351-4A7C-B825-55857E6CF6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62B53C5-26FB-44BD-BA0E-8C9DC2B735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DEA48D3-2D0C-42DB-8DA4-683C7BA87D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4B642-22AE-4405-AF09-BCF2EFA660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64703B3-6CD3-454A-A370-2FC6778328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53E6017-E992-4244-9DD2-23A81C98DF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025D51B-D8CF-4443-9F54-922ED4F375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B0D1508-2D27-4EB4-B6E9-4F05F233A4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F19548D-9DB1-4973-AFAF-A1714BFCF7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B2B8E7E-308F-4C70-BB63-AA6E7F2705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DDB524C-34E5-4795-8662-91C3DD8352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13D1937-AA87-4E61-A0ED-D20D74720C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EA51299F-406B-4318-AEA1-08F10590EF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288E434-5A07-62BA-82D3-D6050C9D80D1}"/>
              </a:ext>
            </a:extLst>
          </p:cNvPr>
          <p:cNvSpPr>
            <a:spLocks noGrp="1"/>
          </p:cNvSpPr>
          <p:nvPr>
            <p:ph type="title"/>
          </p:nvPr>
        </p:nvSpPr>
        <p:spPr>
          <a:xfrm>
            <a:off x="691078" y="725950"/>
            <a:ext cx="5412263" cy="5436630"/>
          </a:xfrm>
        </p:spPr>
        <p:txBody>
          <a:bodyPr anchor="ctr">
            <a:normAutofit/>
          </a:bodyPr>
          <a:lstStyle/>
          <a:p>
            <a:r>
              <a:rPr lang="en-GB" b="1" i="1" u="sng"/>
              <a:t>Parliament and the executive overlap</a:t>
            </a:r>
          </a:p>
        </p:txBody>
      </p:sp>
      <p:graphicFrame>
        <p:nvGraphicFramePr>
          <p:cNvPr id="5" name="Content Placeholder 2">
            <a:extLst>
              <a:ext uri="{FF2B5EF4-FFF2-40B4-BE49-F238E27FC236}">
                <a16:creationId xmlns:a16="http://schemas.microsoft.com/office/drawing/2014/main" id="{D7B66447-7F1F-0479-AEED-37523AF375E1}"/>
              </a:ext>
            </a:extLst>
          </p:cNvPr>
          <p:cNvGraphicFramePr>
            <a:graphicFrameLocks noGrp="1"/>
          </p:cNvGraphicFramePr>
          <p:nvPr>
            <p:ph idx="1"/>
            <p:extLst>
              <p:ext uri="{D42A27DB-BD31-4B8C-83A1-F6EECF244321}">
                <p14:modId xmlns:p14="http://schemas.microsoft.com/office/powerpoint/2010/main" val="2403125929"/>
              </p:ext>
            </p:extLst>
          </p:nvPr>
        </p:nvGraphicFramePr>
        <p:xfrm>
          <a:off x="6630597" y="695421"/>
          <a:ext cx="5352202" cy="5467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5424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63BDD8-36FC-48B0-8862-3B51BE4F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C15A19D0-2BD2-47E7-A51B-B8083A14E7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F6641F14-42D8-42E0-8B56-FC0A08EB2E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F3FEF18-8973-49F1-B984-81E6307303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8FEE187-7ECD-4C55-BE26-0DA3DDE0ED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8708818-667C-4218-8552-2975EB0047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FA1A626-67CE-4E24-974F-C432A21D1D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029D28-01D8-4EB8-B30C-79D6F14E6C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24E501C-EBFD-4E76-8F7F-9EFA76EFFD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04596B9-52A8-4717-8158-2204F86D95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1EC080A-A9BB-467A-92A9-D597436B74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65DD030-3FCC-4380-B680-8E171845F2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015E10D-03D4-4A67-8377-5B0A55F3D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DB96670-ACA9-42B6-87A2-E411999899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2BC8247-310E-48D0-9CEF-43BC6E41A2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2F09D0F-F86F-4AA5-AB1D-AAB1E5BA92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9569AF0-6598-4FCC-803D-B3C3DE030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1B68A9D-7921-44B8-8464-E36F028EEA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68EB3D7-2443-4764-9991-B691C090C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A6128C1-7748-441C-94E4-1874BB5779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276682F-0434-4D7E-B400-2DF99D969B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CD2F02B-2688-4DCD-9610-1C086528FC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BA0DA4B-915F-4A6D-8368-BE7B53E426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01711BC-8D96-4E1F-934B-9E382A617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364551E-CB94-4200-809A-9E33122BA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64389BE-74F0-4F54-9DE0-2BCB33C78F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6721F72-5343-46B1-AFC1-6DF4FF7710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4A528A6-14EE-4010-93CB-95F75CB96E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186140D-084D-4621-A556-65927AB449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2049A17-7EE3-4BEF-B630-AD0AB020E6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223B596-7D86-4AF3-AE7E-A696FEF114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F7FC8FA-C1DE-4F38-BCDA-464A54783E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5BEFE2E-F050-46F9-BAD0-939F37AA99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63D6C682-FD57-4DF7-854F-DD140E1E29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2" y="1516213"/>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D7950DE-F270-A5ED-E0AD-C8AF00532326}"/>
              </a:ext>
            </a:extLst>
          </p:cNvPr>
          <p:cNvSpPr>
            <a:spLocks noGrp="1"/>
          </p:cNvSpPr>
          <p:nvPr>
            <p:ph type="title"/>
          </p:nvPr>
        </p:nvSpPr>
        <p:spPr>
          <a:xfrm>
            <a:off x="691079" y="725951"/>
            <a:ext cx="10325000" cy="1380515"/>
          </a:xfrm>
        </p:spPr>
        <p:txBody>
          <a:bodyPr>
            <a:normAutofit/>
          </a:bodyPr>
          <a:lstStyle/>
          <a:p>
            <a:pPr algn="ctr"/>
            <a:r>
              <a:rPr lang="en-GB" sz="6600" b="1" i="1" u="sng" dirty="0"/>
              <a:t>Think!</a:t>
            </a:r>
          </a:p>
        </p:txBody>
      </p:sp>
      <p:graphicFrame>
        <p:nvGraphicFramePr>
          <p:cNvPr id="5" name="Content Placeholder 2">
            <a:extLst>
              <a:ext uri="{FF2B5EF4-FFF2-40B4-BE49-F238E27FC236}">
                <a16:creationId xmlns:a16="http://schemas.microsoft.com/office/drawing/2014/main" id="{A0E13DFA-3A97-5088-856E-354AB1D1C94A}"/>
              </a:ext>
            </a:extLst>
          </p:cNvPr>
          <p:cNvGraphicFramePr>
            <a:graphicFrameLocks noGrp="1"/>
          </p:cNvGraphicFramePr>
          <p:nvPr>
            <p:ph idx="1"/>
            <p:extLst>
              <p:ext uri="{D42A27DB-BD31-4B8C-83A1-F6EECF244321}">
                <p14:modId xmlns:p14="http://schemas.microsoft.com/office/powerpoint/2010/main" val="1512206225"/>
              </p:ext>
            </p:extLst>
          </p:nvPr>
        </p:nvGraphicFramePr>
        <p:xfrm>
          <a:off x="690563" y="2339974"/>
          <a:ext cx="10325100" cy="38003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7190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473D18E-8239-4237-AAE3-669A5DC9E8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0E3084D0-F791-4BDB-BE05-646AC39927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4D6DCF6-A86F-4F3E-B05B-A185C88FED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C606F2D-64E8-4F47-8BFB-9E5461D0C1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0BCEF1D-5A57-437F-8B18-A4BB5E7E2C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AE40050-1642-4F32-97F7-A55F552241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46092F7-3842-40E2-9AA0-F5ABE85300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573861C-1632-4B71-A9D1-6217F70560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789946E-7E68-4423-850D-B2685741D5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FD9B59D-7EA5-4D09-A4D1-8FE116E6E1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B7DC543-FB49-4917-A784-F22671D85C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DD4C969-ABA8-42BF-8A5A-376D6150AF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41CF9EE-FFBB-4B80-9067-B93664D1E6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A70F89B-6A43-4899-80C1-71EF00FFE9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D017414-9CE6-4C62-9907-FFB7636784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71CBAD0-0A82-491E-B189-9B9EE284B1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1FBDB97-63E3-4080-9C98-C3AC95812D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EABAF5A-A1AF-407F-954C-AEC005C1DC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AFFB3E1-F883-4DC4-AB15-C9DF8FF456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370EECF-B2B1-4E98-9FA1-E6EAFD81AC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3D9282E-1351-4A7C-B825-55857E6CF6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62B53C5-26FB-44BD-BA0E-8C9DC2B735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DEA48D3-2D0C-42DB-8DA4-683C7BA87D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4B642-22AE-4405-AF09-BCF2EFA660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64703B3-6CD3-454A-A370-2FC6778328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53E6017-E992-4244-9DD2-23A81C98DF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025D51B-D8CF-4443-9F54-922ED4F375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B0D1508-2D27-4EB4-B6E9-4F05F233A4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F19548D-9DB1-4973-AFAF-A1714BFCF7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B2B8E7E-308F-4C70-BB63-AA6E7F2705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DDB524C-34E5-4795-8662-91C3DD8352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13D1937-AA87-4E61-A0ED-D20D74720C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EA51299F-406B-4318-AEA1-08F10590EF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8D9E38C-8821-3A4B-029A-56A05D02822A}"/>
              </a:ext>
            </a:extLst>
          </p:cNvPr>
          <p:cNvSpPr>
            <a:spLocks noGrp="1"/>
          </p:cNvSpPr>
          <p:nvPr>
            <p:ph type="title"/>
          </p:nvPr>
        </p:nvSpPr>
        <p:spPr>
          <a:xfrm>
            <a:off x="691078" y="725950"/>
            <a:ext cx="5412263" cy="5436630"/>
          </a:xfrm>
        </p:spPr>
        <p:txBody>
          <a:bodyPr anchor="ctr">
            <a:normAutofit/>
          </a:bodyPr>
          <a:lstStyle/>
          <a:p>
            <a:r>
              <a:rPr lang="en-GB" b="1" i="1" u="sng" dirty="0"/>
              <a:t>Constitutional Reform Act 2005 and Judiciary</a:t>
            </a:r>
            <a:endParaRPr lang="en-GB" b="1" i="1" u="sng"/>
          </a:p>
        </p:txBody>
      </p:sp>
      <p:graphicFrame>
        <p:nvGraphicFramePr>
          <p:cNvPr id="5" name="Content Placeholder 2">
            <a:extLst>
              <a:ext uri="{FF2B5EF4-FFF2-40B4-BE49-F238E27FC236}">
                <a16:creationId xmlns:a16="http://schemas.microsoft.com/office/drawing/2014/main" id="{27C898BD-CA67-F10C-F386-805C6C8B95E6}"/>
              </a:ext>
            </a:extLst>
          </p:cNvPr>
          <p:cNvGraphicFramePr>
            <a:graphicFrameLocks noGrp="1"/>
          </p:cNvGraphicFramePr>
          <p:nvPr>
            <p:ph idx="1"/>
            <p:extLst>
              <p:ext uri="{D42A27DB-BD31-4B8C-83A1-F6EECF244321}">
                <p14:modId xmlns:p14="http://schemas.microsoft.com/office/powerpoint/2010/main" val="1623957085"/>
              </p:ext>
            </p:extLst>
          </p:nvPr>
        </p:nvGraphicFramePr>
        <p:xfrm>
          <a:off x="6630597" y="695421"/>
          <a:ext cx="5352202" cy="5467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8025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473D18E-8239-4237-AAE3-669A5DC9E8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0E3084D0-F791-4BDB-BE05-646AC39927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4D6DCF6-A86F-4F3E-B05B-A185C88FED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C606F2D-64E8-4F47-8BFB-9E5461D0C1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0BCEF1D-5A57-437F-8B18-A4BB5E7E2C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AE40050-1642-4F32-97F7-A55F552241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46092F7-3842-40E2-9AA0-F5ABE85300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573861C-1632-4B71-A9D1-6217F70560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789946E-7E68-4423-850D-B2685741D5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FD9B59D-7EA5-4D09-A4D1-8FE116E6E1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B7DC543-FB49-4917-A784-F22671D85C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DD4C969-ABA8-42BF-8A5A-376D6150AF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41CF9EE-FFBB-4B80-9067-B93664D1E6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A70F89B-6A43-4899-80C1-71EF00FFE9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D017414-9CE6-4C62-9907-FFB7636784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71CBAD0-0A82-491E-B189-9B9EE284B1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1FBDB97-63E3-4080-9C98-C3AC95812D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EABAF5A-A1AF-407F-954C-AEC005C1DC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AFFB3E1-F883-4DC4-AB15-C9DF8FF456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370EECF-B2B1-4E98-9FA1-E6EAFD81AC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3D9282E-1351-4A7C-B825-55857E6CF6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62B53C5-26FB-44BD-BA0E-8C9DC2B735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DEA48D3-2D0C-42DB-8DA4-683C7BA87D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4B642-22AE-4405-AF09-BCF2EFA660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64703B3-6CD3-454A-A370-2FC6778328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53E6017-E992-4244-9DD2-23A81C98DF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025D51B-D8CF-4443-9F54-922ED4F375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B0D1508-2D27-4EB4-B6E9-4F05F233A4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F19548D-9DB1-4973-AFAF-A1714BFCF7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B2B8E7E-308F-4C70-BB63-AA6E7F2705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DDB524C-34E5-4795-8662-91C3DD8352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13D1937-AA87-4E61-A0ED-D20D74720C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EA51299F-406B-4318-AEA1-08F10590EF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BA13B7E-1524-150F-8313-4AAE9639BD35}"/>
              </a:ext>
            </a:extLst>
          </p:cNvPr>
          <p:cNvSpPr>
            <a:spLocks noGrp="1"/>
          </p:cNvSpPr>
          <p:nvPr>
            <p:ph type="title"/>
          </p:nvPr>
        </p:nvSpPr>
        <p:spPr>
          <a:xfrm>
            <a:off x="691078" y="725950"/>
            <a:ext cx="5412263" cy="5436630"/>
          </a:xfrm>
        </p:spPr>
        <p:txBody>
          <a:bodyPr anchor="ctr">
            <a:normAutofit/>
          </a:bodyPr>
          <a:lstStyle/>
          <a:p>
            <a:pPr algn="ctr"/>
            <a:r>
              <a:rPr lang="en-GB" b="1" i="1" u="sng" dirty="0"/>
              <a:t>Constitutional Reform Act 2005</a:t>
            </a:r>
          </a:p>
        </p:txBody>
      </p:sp>
      <p:graphicFrame>
        <p:nvGraphicFramePr>
          <p:cNvPr id="5" name="Content Placeholder 2">
            <a:extLst>
              <a:ext uri="{FF2B5EF4-FFF2-40B4-BE49-F238E27FC236}">
                <a16:creationId xmlns:a16="http://schemas.microsoft.com/office/drawing/2014/main" id="{BF5A8EA8-FC37-4F29-F9B7-8647DF08D088}"/>
              </a:ext>
            </a:extLst>
          </p:cNvPr>
          <p:cNvGraphicFramePr>
            <a:graphicFrameLocks noGrp="1"/>
          </p:cNvGraphicFramePr>
          <p:nvPr>
            <p:ph idx="1"/>
            <p:extLst>
              <p:ext uri="{D42A27DB-BD31-4B8C-83A1-F6EECF244321}">
                <p14:modId xmlns:p14="http://schemas.microsoft.com/office/powerpoint/2010/main" val="241132095"/>
              </p:ext>
            </p:extLst>
          </p:nvPr>
        </p:nvGraphicFramePr>
        <p:xfrm>
          <a:off x="6630597" y="695421"/>
          <a:ext cx="5352202" cy="5467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42450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35F4CD44-7930-4EB8-9A74-8D2F9E6369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6F1268F0-44F7-4AC9-A3E6-9527C22F30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80B23C-29A4-4D11-8671-EE46FECE7C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C2CF28E-44F6-4983-9729-A705B8709B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B11666B-80E2-4F7D-9613-17A65CBC17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ABFAC7C-C1E8-4988-864D-3B05D3006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2EE5A4C-9245-46EB-B145-8FDFBE6E1A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BFEDEDB-B657-4E62-9962-28BF54122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65EFAA5-5243-4FE8-819B-80D4995BB7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F92E633-809E-4E07-965A-F2F9EDCF7F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0DE1690-3F94-4C79-9357-6653BEEF12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529D5DF-1A9E-4690-B016-03FB1E72DC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F8E2D2-E88C-4F73-A660-D2B76298C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37BF3BB-FE7A-410E-AA57-73485A775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EC5EB5-F6E1-441C-AB44-799A5DF1B7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D6F199F-9E76-4C7E-9DF6-20EE550DFE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91704E7-976B-4FE0-9381-8EB7818E70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75603A9-61D4-4172-AF77-7A7CE408A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73C1AA7-2357-41A1-A057-FA2D44DAD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0024205-8F58-4C8D-BE50-35E40091BC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737BEEA-3398-4C1B-AB48-E7173325C0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EE29AB-4E85-418B-A6D3-3E7B401855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DE2BEB-6A23-4DFC-9A4E-E44F3CA9FF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CE8D73-51C6-4818-8BD9-9202BBA083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EA7AA7F-CD9D-4820-B463-7B9CFEC8EC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1618CA6-513B-458C-89C1-1FE15F1F43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5BACA43-902B-4444-95CB-5165D5483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A07376-1103-43DD-A6D6-D7BAF6F005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FCEA8A1-BC0E-4221-B9E5-3D3C7BA261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55D27E5-DFE1-4EE8-B982-0A39223598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FD07B27-85E5-4F3B-B432-CDBDC0F6E6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B78179E-DE7D-4A30-9BDC-05D7AE217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07E3C0EF-2D2A-42BA-B4E2-76E2B1FC5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32A4895-2796-5FE0-72F9-1A233E64E689}"/>
              </a:ext>
            </a:extLst>
          </p:cNvPr>
          <p:cNvSpPr>
            <a:spLocks noGrp="1"/>
          </p:cNvSpPr>
          <p:nvPr>
            <p:ph type="title"/>
          </p:nvPr>
        </p:nvSpPr>
        <p:spPr>
          <a:xfrm>
            <a:off x="691079" y="725950"/>
            <a:ext cx="3823256" cy="5436630"/>
          </a:xfrm>
        </p:spPr>
        <p:txBody>
          <a:bodyPr anchor="ctr">
            <a:normAutofit/>
          </a:bodyPr>
          <a:lstStyle/>
          <a:p>
            <a:pPr algn="ctr"/>
            <a:r>
              <a:rPr lang="en-GB" sz="5400" b="1" i="1" u="sng" dirty="0"/>
              <a:t>Lord Chancellor </a:t>
            </a:r>
          </a:p>
        </p:txBody>
      </p:sp>
      <p:graphicFrame>
        <p:nvGraphicFramePr>
          <p:cNvPr id="5" name="Content Placeholder 2">
            <a:extLst>
              <a:ext uri="{FF2B5EF4-FFF2-40B4-BE49-F238E27FC236}">
                <a16:creationId xmlns:a16="http://schemas.microsoft.com/office/drawing/2014/main" id="{F6979970-D4E8-8612-9597-E2AFFBAEA166}"/>
              </a:ext>
            </a:extLst>
          </p:cNvPr>
          <p:cNvGraphicFramePr>
            <a:graphicFrameLocks noGrp="1"/>
          </p:cNvGraphicFramePr>
          <p:nvPr>
            <p:ph idx="1"/>
            <p:extLst>
              <p:ext uri="{D42A27DB-BD31-4B8C-83A1-F6EECF244321}">
                <p14:modId xmlns:p14="http://schemas.microsoft.com/office/powerpoint/2010/main" val="340630279"/>
              </p:ext>
            </p:extLst>
          </p:nvPr>
        </p:nvGraphicFramePr>
        <p:xfrm>
          <a:off x="5103282" y="170170"/>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16265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35F4CD44-7930-4EB8-9A74-8D2F9E6369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6F1268F0-44F7-4AC9-A3E6-9527C22F30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80B23C-29A4-4D11-8671-EE46FECE7C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C2CF28E-44F6-4983-9729-A705B8709B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B11666B-80E2-4F7D-9613-17A65CBC17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ABFAC7C-C1E8-4988-864D-3B05D3006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2EE5A4C-9245-46EB-B145-8FDFBE6E1A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BFEDEDB-B657-4E62-9962-28BF54122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65EFAA5-5243-4FE8-819B-80D4995BB7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F92E633-809E-4E07-965A-F2F9EDCF7F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0DE1690-3F94-4C79-9357-6653BEEF12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529D5DF-1A9E-4690-B016-03FB1E72DC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F8E2D2-E88C-4F73-A660-D2B76298C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37BF3BB-FE7A-410E-AA57-73485A775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EC5EB5-F6E1-441C-AB44-799A5DF1B7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D6F199F-9E76-4C7E-9DF6-20EE550DFE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91704E7-976B-4FE0-9381-8EB7818E70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75603A9-61D4-4172-AF77-7A7CE408A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73C1AA7-2357-41A1-A057-FA2D44DAD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0024205-8F58-4C8D-BE50-35E40091BC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737BEEA-3398-4C1B-AB48-E7173325C0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EE29AB-4E85-418B-A6D3-3E7B401855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DE2BEB-6A23-4DFC-9A4E-E44F3CA9FF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CE8D73-51C6-4818-8BD9-9202BBA083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EA7AA7F-CD9D-4820-B463-7B9CFEC8EC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1618CA6-513B-458C-89C1-1FE15F1F43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5BACA43-902B-4444-95CB-5165D5483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A07376-1103-43DD-A6D6-D7BAF6F005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FCEA8A1-BC0E-4221-B9E5-3D3C7BA261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55D27E5-DFE1-4EE8-B982-0A39223598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FD07B27-85E5-4F3B-B432-CDBDC0F6E6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B78179E-DE7D-4A30-9BDC-05D7AE217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07E3C0EF-2D2A-42BA-B4E2-76E2B1FC5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563488D-6A66-45A6-DA81-09F6F8650B8B}"/>
              </a:ext>
            </a:extLst>
          </p:cNvPr>
          <p:cNvSpPr>
            <a:spLocks noGrp="1"/>
          </p:cNvSpPr>
          <p:nvPr>
            <p:ph type="title"/>
          </p:nvPr>
        </p:nvSpPr>
        <p:spPr>
          <a:xfrm>
            <a:off x="691079" y="725950"/>
            <a:ext cx="3428812" cy="5436630"/>
          </a:xfrm>
        </p:spPr>
        <p:txBody>
          <a:bodyPr anchor="ctr">
            <a:normAutofit/>
          </a:bodyPr>
          <a:lstStyle/>
          <a:p>
            <a:pPr algn="ctr"/>
            <a:r>
              <a:rPr lang="en-GB" b="1" i="1" u="sng" dirty="0"/>
              <a:t>Changes made by the Constitutional Reform Act 2005</a:t>
            </a:r>
          </a:p>
        </p:txBody>
      </p:sp>
      <p:graphicFrame>
        <p:nvGraphicFramePr>
          <p:cNvPr id="5" name="Content Placeholder 2">
            <a:extLst>
              <a:ext uri="{FF2B5EF4-FFF2-40B4-BE49-F238E27FC236}">
                <a16:creationId xmlns:a16="http://schemas.microsoft.com/office/drawing/2014/main" id="{57A3A519-1936-1680-F6B6-F453EC81A428}"/>
              </a:ext>
            </a:extLst>
          </p:cNvPr>
          <p:cNvGraphicFramePr>
            <a:graphicFrameLocks noGrp="1"/>
          </p:cNvGraphicFramePr>
          <p:nvPr>
            <p:ph idx="1"/>
            <p:extLst>
              <p:ext uri="{D42A27DB-BD31-4B8C-83A1-F6EECF244321}">
                <p14:modId xmlns:p14="http://schemas.microsoft.com/office/powerpoint/2010/main" val="2276915556"/>
              </p:ext>
            </p:extLst>
          </p:nvPr>
        </p:nvGraphicFramePr>
        <p:xfrm>
          <a:off x="5103282" y="170170"/>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44952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35F4CD44-7930-4EB8-9A74-8D2F9E6369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6F1268F0-44F7-4AC9-A3E6-9527C22F30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80B23C-29A4-4D11-8671-EE46FECE7C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C2CF28E-44F6-4983-9729-A705B8709B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B11666B-80E2-4F7D-9613-17A65CBC17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ABFAC7C-C1E8-4988-864D-3B05D3006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2EE5A4C-9245-46EB-B145-8FDFBE6E1A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BFEDEDB-B657-4E62-9962-28BF54122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65EFAA5-5243-4FE8-819B-80D4995BB7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F92E633-809E-4E07-965A-F2F9EDCF7F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0DE1690-3F94-4C79-9357-6653BEEF12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529D5DF-1A9E-4690-B016-03FB1E72DC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F8E2D2-E88C-4F73-A660-D2B76298C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37BF3BB-FE7A-410E-AA57-73485A775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EC5EB5-F6E1-441C-AB44-799A5DF1B7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D6F199F-9E76-4C7E-9DF6-20EE550DFE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91704E7-976B-4FE0-9381-8EB7818E70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75603A9-61D4-4172-AF77-7A7CE408A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73C1AA7-2357-41A1-A057-FA2D44DAD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0024205-8F58-4C8D-BE50-35E40091BC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737BEEA-3398-4C1B-AB48-E7173325C0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EE29AB-4E85-418B-A6D3-3E7B401855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DE2BEB-6A23-4DFC-9A4E-E44F3CA9FF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CE8D73-51C6-4818-8BD9-9202BBA083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EA7AA7F-CD9D-4820-B463-7B9CFEC8EC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1618CA6-513B-458C-89C1-1FE15F1F43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5BACA43-902B-4444-95CB-5165D5483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A07376-1103-43DD-A6D6-D7BAF6F005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FCEA8A1-BC0E-4221-B9E5-3D3C7BA261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55D27E5-DFE1-4EE8-B982-0A39223598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FD07B27-85E5-4F3B-B432-CDBDC0F6E6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B78179E-DE7D-4A30-9BDC-05D7AE217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07E3C0EF-2D2A-42BA-B4E2-76E2B1FC5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3E3A6FD-2DDF-11AB-9926-57761185183B}"/>
              </a:ext>
            </a:extLst>
          </p:cNvPr>
          <p:cNvSpPr>
            <a:spLocks noGrp="1"/>
          </p:cNvSpPr>
          <p:nvPr>
            <p:ph type="title"/>
          </p:nvPr>
        </p:nvSpPr>
        <p:spPr>
          <a:xfrm>
            <a:off x="691079" y="725950"/>
            <a:ext cx="3428812" cy="5436630"/>
          </a:xfrm>
        </p:spPr>
        <p:txBody>
          <a:bodyPr anchor="ctr">
            <a:normAutofit/>
          </a:bodyPr>
          <a:lstStyle/>
          <a:p>
            <a:r>
              <a:rPr lang="en-GB" sz="5400" b="1" i="1" u="sng" dirty="0"/>
              <a:t>Summary</a:t>
            </a:r>
          </a:p>
        </p:txBody>
      </p:sp>
      <p:graphicFrame>
        <p:nvGraphicFramePr>
          <p:cNvPr id="5" name="Content Placeholder 2">
            <a:extLst>
              <a:ext uri="{FF2B5EF4-FFF2-40B4-BE49-F238E27FC236}">
                <a16:creationId xmlns:a16="http://schemas.microsoft.com/office/drawing/2014/main" id="{B33CCAF9-E90B-BAD3-5DA0-80700B6AFA7A}"/>
              </a:ext>
            </a:extLst>
          </p:cNvPr>
          <p:cNvGraphicFramePr>
            <a:graphicFrameLocks noGrp="1"/>
          </p:cNvGraphicFramePr>
          <p:nvPr>
            <p:ph idx="1"/>
            <p:extLst>
              <p:ext uri="{D42A27DB-BD31-4B8C-83A1-F6EECF244321}">
                <p14:modId xmlns:p14="http://schemas.microsoft.com/office/powerpoint/2010/main" val="3565198980"/>
              </p:ext>
            </p:extLst>
          </p:nvPr>
        </p:nvGraphicFramePr>
        <p:xfrm>
          <a:off x="5103282" y="170170"/>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17496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7" name="Picture 6" descr="Diagram&#10;&#10;Description automatically generated">
            <a:extLst>
              <a:ext uri="{FF2B5EF4-FFF2-40B4-BE49-F238E27FC236}">
                <a16:creationId xmlns:a16="http://schemas.microsoft.com/office/drawing/2014/main" id="{6467373A-7515-27B9-71AE-C846ACB61470}"/>
              </a:ext>
            </a:extLst>
          </p:cNvPr>
          <p:cNvPicPr>
            <a:picLocks noChangeAspect="1"/>
          </p:cNvPicPr>
          <p:nvPr/>
        </p:nvPicPr>
        <p:blipFill rotWithShape="1">
          <a:blip r:embed="rId2"/>
          <a:srcRect t="8478" b="12851"/>
          <a:stretch/>
        </p:blipFill>
        <p:spPr>
          <a:xfrm>
            <a:off x="-102457" y="11"/>
            <a:ext cx="12191980" cy="6857989"/>
          </a:xfrm>
          <a:prstGeom prst="rect">
            <a:avLst/>
          </a:prstGeom>
        </p:spPr>
      </p:pic>
      <p:grpSp>
        <p:nvGrpSpPr>
          <p:cNvPr id="13" name="Group 12">
            <a:extLst>
              <a:ext uri="{FF2B5EF4-FFF2-40B4-BE49-F238E27FC236}">
                <a16:creationId xmlns:a16="http://schemas.microsoft.com/office/drawing/2014/main" id="{386FCB15-7F30-4453-B0F7-4BEB5EB6FB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4" name="Straight Connector 13">
              <a:extLst>
                <a:ext uri="{FF2B5EF4-FFF2-40B4-BE49-F238E27FC236}">
                  <a16:creationId xmlns:a16="http://schemas.microsoft.com/office/drawing/2014/main" id="{0E7FF6A1-5529-4745-8840-FDFB9CF235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3D5344A-2D09-4646-B218-0884CAAAEA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88AA05E-54CF-40DF-89D5-6E191DC0A6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46F284F-3157-49A5-8DA6-BF205C574A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5751065-B160-4925-846B-A6D5888407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E1489A-F3EF-42BF-84CB-6BB9203D6C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138BC36-8129-4866-9D4A-F966FB592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F2BC849-BEF7-4E50-9A60-48119FBD15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DCB4417-C230-4602-AB86-2269C3EA14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50E9A4F-55AE-45D6-B44E-05A490A6C1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D7BBCCD-A1AE-4BFA-80F7-46BE8098AF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F8B2CF2-81C9-4A74-A490-2BD6CD3B12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5DCB727-D275-4817-B971-D9BB4F5B71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BA80A43-0A4B-47A9-897D-3250BB7196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CAC5A38-B877-4D02-9F87-FBB869B596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32F9102-545F-491E-B1B4-2263E5F83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FE5AF7E-DC93-4AC8-A2E8-757DE86C9F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6E45B1B-C6E0-4BEA-B1E7-336F18C6C4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CED6DF-BA5E-4A18-83F7-81BAA16C78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4C6C403-CCA8-4F3C-B05E-41B2D4D9CB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1E90276-C421-4004-A8A9-D20FA899B5A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5363102-1D9A-462A-B5E2-8D3018B9AF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1878078-BE67-48E4-A68A-3803731693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F129970-7AA8-4010-BAA9-250B294119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517EE9A-5ABB-4AAE-B1C1-BC4082C545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529B555D-24AD-4FD6-8248-9ED911F7CE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3D64E16-87AC-4CE5-866C-6B59AD5F0A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5F483F33-5BEF-4FE4-99FF-136332EFB8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4747797-C3EA-43C3-B21A-68EE6961F1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2F36F2F3-4904-4675-9844-8913BAB9F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5E33543B-C412-47F5-A29B-84867FDB8B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6" name="Flowchart: Document 45">
            <a:extLst>
              <a:ext uri="{FF2B5EF4-FFF2-40B4-BE49-F238E27FC236}">
                <a16:creationId xmlns:a16="http://schemas.microsoft.com/office/drawing/2014/main" id="{D22FBD32-C88A-4C1D-BC76-613A93944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04804" y="304807"/>
            <a:ext cx="6858000" cy="6248391"/>
          </a:xfrm>
          <a:prstGeom prst="flowChartDocumen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1"/>
              </a:solidFill>
            </a:endParaRPr>
          </a:p>
        </p:txBody>
      </p:sp>
      <p:sp>
        <p:nvSpPr>
          <p:cNvPr id="4" name="Title 3">
            <a:extLst>
              <a:ext uri="{FF2B5EF4-FFF2-40B4-BE49-F238E27FC236}">
                <a16:creationId xmlns:a16="http://schemas.microsoft.com/office/drawing/2014/main" id="{04502563-D0AB-A32B-F522-5E23B04F6EC5}"/>
              </a:ext>
            </a:extLst>
          </p:cNvPr>
          <p:cNvSpPr>
            <a:spLocks noGrp="1"/>
          </p:cNvSpPr>
          <p:nvPr>
            <p:ph type="ctrTitle"/>
          </p:nvPr>
        </p:nvSpPr>
        <p:spPr>
          <a:xfrm>
            <a:off x="684226" y="3124200"/>
            <a:ext cx="4425272" cy="2473223"/>
          </a:xfrm>
        </p:spPr>
        <p:txBody>
          <a:bodyPr anchor="t">
            <a:normAutofit/>
          </a:bodyPr>
          <a:lstStyle/>
          <a:p>
            <a:r>
              <a:rPr lang="en-GB" b="1" i="1" u="sng"/>
              <a:t>Thank you!</a:t>
            </a:r>
          </a:p>
        </p:txBody>
      </p:sp>
      <p:sp>
        <p:nvSpPr>
          <p:cNvPr id="5" name="Subtitle 4">
            <a:extLst>
              <a:ext uri="{FF2B5EF4-FFF2-40B4-BE49-F238E27FC236}">
                <a16:creationId xmlns:a16="http://schemas.microsoft.com/office/drawing/2014/main" id="{F4E8062E-5326-1537-B417-A014FCFDB589}"/>
              </a:ext>
            </a:extLst>
          </p:cNvPr>
          <p:cNvSpPr>
            <a:spLocks noGrp="1"/>
          </p:cNvSpPr>
          <p:nvPr>
            <p:ph type="subTitle" idx="1"/>
          </p:nvPr>
        </p:nvSpPr>
        <p:spPr>
          <a:xfrm>
            <a:off x="1236362" y="3831530"/>
            <a:ext cx="3950886" cy="546769"/>
          </a:xfrm>
        </p:spPr>
        <p:txBody>
          <a:bodyPr anchor="b">
            <a:normAutofit/>
          </a:bodyPr>
          <a:lstStyle/>
          <a:p>
            <a:r>
              <a:rPr lang="en-GB" dirty="0"/>
              <a:t>Any Questions?</a:t>
            </a:r>
          </a:p>
        </p:txBody>
      </p:sp>
    </p:spTree>
    <p:extLst>
      <p:ext uri="{BB962C8B-B14F-4D97-AF65-F5344CB8AC3E}">
        <p14:creationId xmlns:p14="http://schemas.microsoft.com/office/powerpoint/2010/main" val="2524519588"/>
      </p:ext>
    </p:extLst>
  </p:cSld>
  <p:clrMapOvr>
    <a:masterClrMapping/>
  </p:clrMapOvr>
</p:sld>
</file>

<file path=ppt/theme/theme1.xml><?xml version="1.0" encoding="utf-8"?>
<a:theme xmlns:a="http://schemas.openxmlformats.org/drawingml/2006/main" name="CosineVTI">
  <a:themeElements>
    <a:clrScheme name="AnalogousFromLightSeedLeftStep">
      <a:dk1>
        <a:srgbClr val="000000"/>
      </a:dk1>
      <a:lt1>
        <a:srgbClr val="FFFFFF"/>
      </a:lt1>
      <a:dk2>
        <a:srgbClr val="41242B"/>
      </a:dk2>
      <a:lt2>
        <a:srgbClr val="E2E7E8"/>
      </a:lt2>
      <a:accent1>
        <a:srgbClr val="DF8E7E"/>
      </a:accent1>
      <a:accent2>
        <a:srgbClr val="D8617E"/>
      </a:accent2>
      <a:accent3>
        <a:srgbClr val="DF7EBE"/>
      </a:accent3>
      <a:accent4>
        <a:srgbClr val="CE61D8"/>
      </a:accent4>
      <a:accent5>
        <a:srgbClr val="AF7EDF"/>
      </a:accent5>
      <a:accent6>
        <a:srgbClr val="6B61D8"/>
      </a:accent6>
      <a:hlink>
        <a:srgbClr val="5A8B95"/>
      </a:hlink>
      <a:folHlink>
        <a:srgbClr val="7F7F7F"/>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514</Words>
  <Application>Microsoft Office PowerPoint</Application>
  <PresentationFormat>Widescreen</PresentationFormat>
  <Paragraphs>67</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Grandview</vt:lpstr>
      <vt:lpstr>Wingdings</vt:lpstr>
      <vt:lpstr>CosineVTI</vt:lpstr>
      <vt:lpstr>Separation of powers theory</vt:lpstr>
      <vt:lpstr>Content </vt:lpstr>
      <vt:lpstr>Aims and Learning Objectives</vt:lpstr>
      <vt:lpstr>Why is a separation of powers needed?</vt:lpstr>
      <vt:lpstr>Before 2005</vt:lpstr>
      <vt:lpstr>After 2005</vt:lpstr>
      <vt:lpstr>Where do they overlap?</vt:lpstr>
      <vt:lpstr>Parliament and the executive overlap</vt:lpstr>
      <vt:lpstr>Think!</vt:lpstr>
      <vt:lpstr>Constitutional Reform Act 2005 and Judiciary</vt:lpstr>
      <vt:lpstr>Constitutional Reform Act 2005</vt:lpstr>
      <vt:lpstr>Lord Chancellor </vt:lpstr>
      <vt:lpstr>Changes made by the Constitutional Reform Act 2005</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Separation of powers theory</dc:title>
  <dc:creator>Zita Draper</dc:creator>
  <cp:lastModifiedBy>Zita Draper</cp:lastModifiedBy>
  <cp:revision>1</cp:revision>
  <dcterms:created xsi:type="dcterms:W3CDTF">2023-03-01T10:33:22Z</dcterms:created>
  <dcterms:modified xsi:type="dcterms:W3CDTF">2023-03-02T12:46:24Z</dcterms:modified>
</cp:coreProperties>
</file>