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4" r:id="rId1"/>
    <p:sldMasterId id="2147484077" r:id="rId2"/>
    <p:sldMasterId id="2147484089" r:id="rId3"/>
  </p:sldMasterIdLst>
  <p:notesMasterIdLst>
    <p:notesMasterId r:id="rId12"/>
  </p:notesMasterIdLst>
  <p:sldIdLst>
    <p:sldId id="256" r:id="rId4"/>
    <p:sldId id="258" r:id="rId5"/>
    <p:sldId id="263" r:id="rId6"/>
    <p:sldId id="261" r:id="rId7"/>
    <p:sldId id="262"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rdan Nicholas Glasgow (1918303)" initials="JNG(" lastIdx="1" clrIdx="0">
    <p:extLst>
      <p:ext uri="{19B8F6BF-5375-455C-9EA6-DF929625EA0E}">
        <p15:presenceInfo xmlns:p15="http://schemas.microsoft.com/office/powerpoint/2012/main" userId="Jordan Nicholas Glasgow (1918303)"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B9B9B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9C2C92-5948-421F-BA1C-97331A084904}" v="75" dt="2021-07-09T11:12:11.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4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commentAuthors" Target="commentAuthors.xml"/><Relationship Id="rId18" Type="http://schemas.microsoft.com/office/2016/11/relationships/changesInfo" Target="changesInfos/changesInfo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viewProps" Target="viewProps.xml"/><Relationship Id="rId10" Type="http://schemas.openxmlformats.org/officeDocument/2006/relationships/slide" Target="slides/slide7.xml"/><Relationship Id="rId19"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rdan Nicholas Glasgow (1918303)" userId="0ab58bfb-6653-4b55-afb6-52911e6539e4" providerId="ADAL" clId="{BA9C2C92-5948-421F-BA1C-97331A084904}"/>
    <pc:docChg chg="undo redo custSel addSld delSld modSld sldOrd addMainMaster delMainMaster">
      <pc:chgData name="Jordan Nicholas Glasgow (1918303)" userId="0ab58bfb-6653-4b55-afb6-52911e6539e4" providerId="ADAL" clId="{BA9C2C92-5948-421F-BA1C-97331A084904}" dt="2021-07-09T11:32:36.141" v="2174" actId="1076"/>
      <pc:docMkLst>
        <pc:docMk/>
      </pc:docMkLst>
      <pc:sldChg chg="addSp delSp modSp add del mod">
        <pc:chgData name="Jordan Nicholas Glasgow (1918303)" userId="0ab58bfb-6653-4b55-afb6-52911e6539e4" providerId="ADAL" clId="{BA9C2C92-5948-421F-BA1C-97331A084904}" dt="2021-07-09T09:47:11.631" v="1325" actId="47"/>
        <pc:sldMkLst>
          <pc:docMk/>
          <pc:sldMk cId="170121713" sldId="257"/>
        </pc:sldMkLst>
        <pc:graphicFrameChg chg="add del mod modGraphic">
          <ac:chgData name="Jordan Nicholas Glasgow (1918303)" userId="0ab58bfb-6653-4b55-afb6-52911e6539e4" providerId="ADAL" clId="{BA9C2C92-5948-421F-BA1C-97331A084904}" dt="2021-07-09T09:44:02.013" v="1303" actId="478"/>
          <ac:graphicFrameMkLst>
            <pc:docMk/>
            <pc:sldMk cId="170121713" sldId="257"/>
            <ac:graphicFrameMk id="3" creationId="{1738BEB1-4E48-46C3-B223-3900680545E1}"/>
          </ac:graphicFrameMkLst>
        </pc:graphicFrameChg>
        <pc:graphicFrameChg chg="mod">
          <ac:chgData name="Jordan Nicholas Glasgow (1918303)" userId="0ab58bfb-6653-4b55-afb6-52911e6539e4" providerId="ADAL" clId="{BA9C2C92-5948-421F-BA1C-97331A084904}" dt="2021-07-09T09:46:35.717" v="1324" actId="1076"/>
          <ac:graphicFrameMkLst>
            <pc:docMk/>
            <pc:sldMk cId="170121713" sldId="257"/>
            <ac:graphicFrameMk id="7" creationId="{0B348D44-F66F-4912-B457-7CB6BC71CAC6}"/>
          </ac:graphicFrameMkLst>
        </pc:graphicFrameChg>
      </pc:sldChg>
      <pc:sldChg chg="modSp mod">
        <pc:chgData name="Jordan Nicholas Glasgow (1918303)" userId="0ab58bfb-6653-4b55-afb6-52911e6539e4" providerId="ADAL" clId="{BA9C2C92-5948-421F-BA1C-97331A084904}" dt="2021-07-08T23:51:37.429" v="1232" actId="20577"/>
        <pc:sldMkLst>
          <pc:docMk/>
          <pc:sldMk cId="4123830301" sldId="261"/>
        </pc:sldMkLst>
        <pc:spChg chg="mod">
          <ac:chgData name="Jordan Nicholas Glasgow (1918303)" userId="0ab58bfb-6653-4b55-afb6-52911e6539e4" providerId="ADAL" clId="{BA9C2C92-5948-421F-BA1C-97331A084904}" dt="2021-07-08T23:51:37.429" v="1232" actId="20577"/>
          <ac:spMkLst>
            <pc:docMk/>
            <pc:sldMk cId="4123830301" sldId="261"/>
            <ac:spMk id="10" creationId="{8EB655AD-5CD4-4D58-B870-9C21C87B50EE}"/>
          </ac:spMkLst>
        </pc:spChg>
      </pc:sldChg>
      <pc:sldChg chg="delSp modSp delDesignElem">
        <pc:chgData name="Jordan Nicholas Glasgow (1918303)" userId="0ab58bfb-6653-4b55-afb6-52911e6539e4" providerId="ADAL" clId="{BA9C2C92-5948-421F-BA1C-97331A084904}" dt="2021-07-08T21:10:54.205" v="19"/>
        <pc:sldMkLst>
          <pc:docMk/>
          <pc:sldMk cId="688145008" sldId="263"/>
        </pc:sldMkLst>
        <pc:spChg chg="mod">
          <ac:chgData name="Jordan Nicholas Glasgow (1918303)" userId="0ab58bfb-6653-4b55-afb6-52911e6539e4" providerId="ADAL" clId="{BA9C2C92-5948-421F-BA1C-97331A084904}" dt="2021-07-08T21:10:54.205" v="19"/>
          <ac:spMkLst>
            <pc:docMk/>
            <pc:sldMk cId="688145008" sldId="263"/>
            <ac:spMk id="2" creationId="{405ED8C0-1396-4BA2-959A-4957BBA0C20F}"/>
          </ac:spMkLst>
        </pc:spChg>
        <pc:spChg chg="mod">
          <ac:chgData name="Jordan Nicholas Glasgow (1918303)" userId="0ab58bfb-6653-4b55-afb6-52911e6539e4" providerId="ADAL" clId="{BA9C2C92-5948-421F-BA1C-97331A084904}" dt="2021-07-08T21:10:54.205" v="19"/>
          <ac:spMkLst>
            <pc:docMk/>
            <pc:sldMk cId="688145008" sldId="263"/>
            <ac:spMk id="3" creationId="{296DBAA6-168C-4815-BB7F-3B19A28FBAD3}"/>
          </ac:spMkLst>
        </pc:spChg>
        <pc:spChg chg="del">
          <ac:chgData name="Jordan Nicholas Glasgow (1918303)" userId="0ab58bfb-6653-4b55-afb6-52911e6539e4" providerId="ADAL" clId="{BA9C2C92-5948-421F-BA1C-97331A084904}" dt="2021-07-08T21:10:54.205" v="19"/>
          <ac:spMkLst>
            <pc:docMk/>
            <pc:sldMk cId="688145008" sldId="263"/>
            <ac:spMk id="358" creationId="{42E59668-3C21-4C75-9F1D-FC8FC2F32C8A}"/>
          </ac:spMkLst>
        </pc:spChg>
        <pc:spChg chg="del">
          <ac:chgData name="Jordan Nicholas Glasgow (1918303)" userId="0ab58bfb-6653-4b55-afb6-52911e6539e4" providerId="ADAL" clId="{BA9C2C92-5948-421F-BA1C-97331A084904}" dt="2021-07-08T21:10:54.205" v="19"/>
          <ac:spMkLst>
            <pc:docMk/>
            <pc:sldMk cId="688145008" sldId="263"/>
            <ac:spMk id="365" creationId="{52A002CF-6EAF-497D-9B9B-EF9F44518419}"/>
          </ac:spMkLst>
        </pc:spChg>
        <pc:spChg chg="del">
          <ac:chgData name="Jordan Nicholas Glasgow (1918303)" userId="0ab58bfb-6653-4b55-afb6-52911e6539e4" providerId="ADAL" clId="{BA9C2C92-5948-421F-BA1C-97331A084904}" dt="2021-07-08T21:10:54.205" v="19"/>
          <ac:spMkLst>
            <pc:docMk/>
            <pc:sldMk cId="688145008" sldId="263"/>
            <ac:spMk id="379" creationId="{B4D20C7D-EEBD-41A2-BD27-A76D4179126F}"/>
          </ac:spMkLst>
        </pc:spChg>
        <pc:cxnChg chg="del">
          <ac:chgData name="Jordan Nicholas Glasgow (1918303)" userId="0ab58bfb-6653-4b55-afb6-52911e6539e4" providerId="ADAL" clId="{BA9C2C92-5948-421F-BA1C-97331A084904}" dt="2021-07-08T21:10:54.205" v="19"/>
          <ac:cxnSpMkLst>
            <pc:docMk/>
            <pc:sldMk cId="688145008" sldId="263"/>
            <ac:cxnSpMk id="373" creationId="{BF631B04-CB79-4ABB-B631-511E05B2509F}"/>
          </ac:cxnSpMkLst>
        </pc:cxnChg>
      </pc:sldChg>
      <pc:sldChg chg="addSp delSp modSp mod setBg setClrOvrMap delDesignElem chgLayout">
        <pc:chgData name="Jordan Nicholas Glasgow (1918303)" userId="0ab58bfb-6653-4b55-afb6-52911e6539e4" providerId="ADAL" clId="{BA9C2C92-5948-421F-BA1C-97331A084904}" dt="2021-07-08T23:49:33.534" v="1226" actId="14100"/>
        <pc:sldMkLst>
          <pc:docMk/>
          <pc:sldMk cId="3604554808" sldId="264"/>
        </pc:sldMkLst>
        <pc:spChg chg="mod ord">
          <ac:chgData name="Jordan Nicholas Glasgow (1918303)" userId="0ab58bfb-6653-4b55-afb6-52911e6539e4" providerId="ADAL" clId="{BA9C2C92-5948-421F-BA1C-97331A084904}" dt="2021-07-08T23:48:47.107" v="1221" actId="207"/>
          <ac:spMkLst>
            <pc:docMk/>
            <pc:sldMk cId="3604554808" sldId="264"/>
            <ac:spMk id="2" creationId="{09D16C34-282F-4C96-BAC2-AA9C16F88362}"/>
          </ac:spMkLst>
        </pc:spChg>
        <pc:spChg chg="add del">
          <ac:chgData name="Jordan Nicholas Glasgow (1918303)" userId="0ab58bfb-6653-4b55-afb6-52911e6539e4" providerId="ADAL" clId="{BA9C2C92-5948-421F-BA1C-97331A084904}" dt="2021-07-08T21:09:41.625" v="10" actId="700"/>
          <ac:spMkLst>
            <pc:docMk/>
            <pc:sldMk cId="3604554808" sldId="264"/>
            <ac:spMk id="3" creationId="{5CEA2413-14D4-4D54-9A25-20D29AA6B03B}"/>
          </ac:spMkLst>
        </pc:spChg>
        <pc:spChg chg="add del">
          <ac:chgData name="Jordan Nicholas Glasgow (1918303)" userId="0ab58bfb-6653-4b55-afb6-52911e6539e4" providerId="ADAL" clId="{BA9C2C92-5948-421F-BA1C-97331A084904}" dt="2021-07-08T21:12:06.328" v="23" actId="26606"/>
          <ac:spMkLst>
            <pc:docMk/>
            <pc:sldMk cId="3604554808" sldId="264"/>
            <ac:spMk id="13" creationId="{8CD2B798-7994-4548-A2BE-4AEF9C1A5FAE}"/>
          </ac:spMkLst>
        </pc:spChg>
        <pc:spChg chg="add del">
          <ac:chgData name="Jordan Nicholas Glasgow (1918303)" userId="0ab58bfb-6653-4b55-afb6-52911e6539e4" providerId="ADAL" clId="{BA9C2C92-5948-421F-BA1C-97331A084904}" dt="2021-07-08T21:12:06.328" v="23" actId="26606"/>
          <ac:spMkLst>
            <pc:docMk/>
            <pc:sldMk cId="3604554808" sldId="264"/>
            <ac:spMk id="15" creationId="{E6162320-3B67-42BB-AF9D-939326E6489E}"/>
          </ac:spMkLst>
        </pc:spChg>
        <pc:spChg chg="add del">
          <ac:chgData name="Jordan Nicholas Glasgow (1918303)" userId="0ab58bfb-6653-4b55-afb6-52911e6539e4" providerId="ADAL" clId="{BA9C2C92-5948-421F-BA1C-97331A084904}" dt="2021-07-08T21:12:06.328" v="23" actId="26606"/>
          <ac:spMkLst>
            <pc:docMk/>
            <pc:sldMk cId="3604554808" sldId="264"/>
            <ac:spMk id="19" creationId="{B7299E30-9FD7-4B55-B9B5-3EAB1D210F18}"/>
          </ac:spMkLst>
        </pc:spChg>
        <pc:spChg chg="add del">
          <ac:chgData name="Jordan Nicholas Glasgow (1918303)" userId="0ab58bfb-6653-4b55-afb6-52911e6539e4" providerId="ADAL" clId="{BA9C2C92-5948-421F-BA1C-97331A084904}" dt="2021-07-08T21:13:03.299" v="28" actId="26606"/>
          <ac:spMkLst>
            <pc:docMk/>
            <pc:sldMk cId="3604554808" sldId="264"/>
            <ac:spMk id="26" creationId="{3A8EC506-B1DA-46A1-B44D-774E68468E13}"/>
          </ac:spMkLst>
        </pc:spChg>
        <pc:spChg chg="add del">
          <ac:chgData name="Jordan Nicholas Glasgow (1918303)" userId="0ab58bfb-6653-4b55-afb6-52911e6539e4" providerId="ADAL" clId="{BA9C2C92-5948-421F-BA1C-97331A084904}" dt="2021-07-08T21:13:03.299" v="28" actId="26606"/>
          <ac:spMkLst>
            <pc:docMk/>
            <pc:sldMk cId="3604554808" sldId="264"/>
            <ac:spMk id="28" creationId="{BFF30785-305E-45D7-984F-5AA93D3CA561}"/>
          </ac:spMkLst>
        </pc:spChg>
        <pc:spChg chg="add del">
          <ac:chgData name="Jordan Nicholas Glasgow (1918303)" userId="0ab58bfb-6653-4b55-afb6-52911e6539e4" providerId="ADAL" clId="{BA9C2C92-5948-421F-BA1C-97331A084904}" dt="2021-07-08T21:13:03.299" v="28" actId="26606"/>
          <ac:spMkLst>
            <pc:docMk/>
            <pc:sldMk cId="3604554808" sldId="264"/>
            <ac:spMk id="32" creationId="{070784CE-9DD4-4C2D-88B9-D219730A470F}"/>
          </ac:spMkLst>
        </pc:spChg>
        <pc:spChg chg="add del">
          <ac:chgData name="Jordan Nicholas Glasgow (1918303)" userId="0ab58bfb-6653-4b55-afb6-52911e6539e4" providerId="ADAL" clId="{BA9C2C92-5948-421F-BA1C-97331A084904}" dt="2021-07-08T22:16:36.756" v="195" actId="11529"/>
          <ac:spMkLst>
            <pc:docMk/>
            <pc:sldMk cId="3604554808" sldId="264"/>
            <ac:spMk id="38" creationId="{81A12C92-52AE-431B-8D51-DA185F96A786}"/>
          </ac:spMkLst>
        </pc:spChg>
        <pc:spChg chg="add del">
          <ac:chgData name="Jordan Nicholas Glasgow (1918303)" userId="0ab58bfb-6653-4b55-afb6-52911e6539e4" providerId="ADAL" clId="{BA9C2C92-5948-421F-BA1C-97331A084904}" dt="2021-07-08T21:13:45.418" v="33" actId="26606"/>
          <ac:spMkLst>
            <pc:docMk/>
            <pc:sldMk cId="3604554808" sldId="264"/>
            <ac:spMk id="39" creationId="{8CD2B798-7994-4548-A2BE-4AEF9C1A5FAE}"/>
          </ac:spMkLst>
        </pc:spChg>
        <pc:spChg chg="add del mod">
          <ac:chgData name="Jordan Nicholas Glasgow (1918303)" userId="0ab58bfb-6653-4b55-afb6-52911e6539e4" providerId="ADAL" clId="{BA9C2C92-5948-421F-BA1C-97331A084904}" dt="2021-07-08T22:18:36.366" v="214" actId="478"/>
          <ac:spMkLst>
            <pc:docMk/>
            <pc:sldMk cId="3604554808" sldId="264"/>
            <ac:spMk id="40" creationId="{E3063F17-C6D8-4E2C-BB8A-00424E94C0A1}"/>
          </ac:spMkLst>
        </pc:spChg>
        <pc:spChg chg="add del">
          <ac:chgData name="Jordan Nicholas Glasgow (1918303)" userId="0ab58bfb-6653-4b55-afb6-52911e6539e4" providerId="ADAL" clId="{BA9C2C92-5948-421F-BA1C-97331A084904}" dt="2021-07-08T21:13:45.418" v="33" actId="26606"/>
          <ac:spMkLst>
            <pc:docMk/>
            <pc:sldMk cId="3604554808" sldId="264"/>
            <ac:spMk id="41" creationId="{E6162320-3B67-42BB-AF9D-939326E6489E}"/>
          </ac:spMkLst>
        </pc:spChg>
        <pc:spChg chg="add del mod">
          <ac:chgData name="Jordan Nicholas Glasgow (1918303)" userId="0ab58bfb-6653-4b55-afb6-52911e6539e4" providerId="ADAL" clId="{BA9C2C92-5948-421F-BA1C-97331A084904}" dt="2021-07-08T22:20:52.365" v="234" actId="478"/>
          <ac:spMkLst>
            <pc:docMk/>
            <pc:sldMk cId="3604554808" sldId="264"/>
            <ac:spMk id="42" creationId="{2CE6B3D2-0AF8-4C11-9E4B-241D7F294962}"/>
          </ac:spMkLst>
        </pc:spChg>
        <pc:spChg chg="add del">
          <ac:chgData name="Jordan Nicholas Glasgow (1918303)" userId="0ab58bfb-6653-4b55-afb6-52911e6539e4" providerId="ADAL" clId="{BA9C2C92-5948-421F-BA1C-97331A084904}" dt="2021-07-08T21:13:45.418" v="33" actId="26606"/>
          <ac:spMkLst>
            <pc:docMk/>
            <pc:sldMk cId="3604554808" sldId="264"/>
            <ac:spMk id="45" creationId="{774A886E-E8EF-48CC-8764-20EAE4538CB7}"/>
          </ac:spMkLst>
        </pc:spChg>
        <pc:spChg chg="add">
          <ac:chgData name="Jordan Nicholas Glasgow (1918303)" userId="0ab58bfb-6653-4b55-afb6-52911e6539e4" providerId="ADAL" clId="{BA9C2C92-5948-421F-BA1C-97331A084904}" dt="2021-07-08T21:13:45.418" v="33" actId="26606"/>
          <ac:spMkLst>
            <pc:docMk/>
            <pc:sldMk cId="3604554808" sldId="264"/>
            <ac:spMk id="52" creationId="{8CD2B798-7994-4548-A2BE-4AEF9C1A5FAE}"/>
          </ac:spMkLst>
        </pc:spChg>
        <pc:spChg chg="add">
          <ac:chgData name="Jordan Nicholas Glasgow (1918303)" userId="0ab58bfb-6653-4b55-afb6-52911e6539e4" providerId="ADAL" clId="{BA9C2C92-5948-421F-BA1C-97331A084904}" dt="2021-07-08T21:13:45.418" v="33" actId="26606"/>
          <ac:spMkLst>
            <pc:docMk/>
            <pc:sldMk cId="3604554808" sldId="264"/>
            <ac:spMk id="54" creationId="{E6162320-3B67-42BB-AF9D-939326E6489E}"/>
          </ac:spMkLst>
        </pc:spChg>
        <pc:spChg chg="add">
          <ac:chgData name="Jordan Nicholas Glasgow (1918303)" userId="0ab58bfb-6653-4b55-afb6-52911e6539e4" providerId="ADAL" clId="{BA9C2C92-5948-421F-BA1C-97331A084904}" dt="2021-07-08T21:13:45.418" v="33" actId="26606"/>
          <ac:spMkLst>
            <pc:docMk/>
            <pc:sldMk cId="3604554808" sldId="264"/>
            <ac:spMk id="58" creationId="{B7299E30-9FD7-4B55-B9B5-3EAB1D210F18}"/>
          </ac:spMkLst>
        </pc:spChg>
        <pc:spChg chg="add mod">
          <ac:chgData name="Jordan Nicholas Glasgow (1918303)" userId="0ab58bfb-6653-4b55-afb6-52911e6539e4" providerId="ADAL" clId="{BA9C2C92-5948-421F-BA1C-97331A084904}" dt="2021-07-08T23:36:23.680" v="1018" actId="20577"/>
          <ac:spMkLst>
            <pc:docMk/>
            <pc:sldMk cId="3604554808" sldId="264"/>
            <ac:spMk id="103" creationId="{FC42EC4F-0E0B-47AF-AA0E-84F115C981B1}"/>
          </ac:spMkLst>
        </pc:spChg>
        <pc:spChg chg="add mod">
          <ac:chgData name="Jordan Nicholas Glasgow (1918303)" userId="0ab58bfb-6653-4b55-afb6-52911e6539e4" providerId="ADAL" clId="{BA9C2C92-5948-421F-BA1C-97331A084904}" dt="2021-07-08T23:19:46.289" v="718" actId="20577"/>
          <ac:spMkLst>
            <pc:docMk/>
            <pc:sldMk cId="3604554808" sldId="264"/>
            <ac:spMk id="104" creationId="{4F5B27D4-CCDC-4BDF-9FF6-AE45DB6F7219}"/>
          </ac:spMkLst>
        </pc:spChg>
        <pc:spChg chg="add mod">
          <ac:chgData name="Jordan Nicholas Glasgow (1918303)" userId="0ab58bfb-6653-4b55-afb6-52911e6539e4" providerId="ADAL" clId="{BA9C2C92-5948-421F-BA1C-97331A084904}" dt="2021-07-08T23:19:40.833" v="717" actId="20577"/>
          <ac:spMkLst>
            <pc:docMk/>
            <pc:sldMk cId="3604554808" sldId="264"/>
            <ac:spMk id="105" creationId="{BD1DCE55-BF25-4AB8-A29B-6C4B80D0BA18}"/>
          </ac:spMkLst>
        </pc:spChg>
        <pc:spChg chg="add del mod">
          <ac:chgData name="Jordan Nicholas Glasgow (1918303)" userId="0ab58bfb-6653-4b55-afb6-52911e6539e4" providerId="ADAL" clId="{BA9C2C92-5948-421F-BA1C-97331A084904}" dt="2021-07-08T23:29:42.305" v="869" actId="1076"/>
          <ac:spMkLst>
            <pc:docMk/>
            <pc:sldMk cId="3604554808" sldId="264"/>
            <ac:spMk id="106" creationId="{57D2EF9E-E1F9-4511-A385-2318B99AA2F0}"/>
          </ac:spMkLst>
        </pc:spChg>
        <pc:spChg chg="add del mod">
          <ac:chgData name="Jordan Nicholas Glasgow (1918303)" userId="0ab58bfb-6653-4b55-afb6-52911e6539e4" providerId="ADAL" clId="{BA9C2C92-5948-421F-BA1C-97331A084904}" dt="2021-07-08T23:43:24.197" v="1115" actId="20577"/>
          <ac:spMkLst>
            <pc:docMk/>
            <pc:sldMk cId="3604554808" sldId="264"/>
            <ac:spMk id="107" creationId="{5E4258C1-BA89-4C45-9C18-55FBB9E157C3}"/>
          </ac:spMkLst>
        </pc:spChg>
        <pc:spChg chg="add del mod">
          <ac:chgData name="Jordan Nicholas Glasgow (1918303)" userId="0ab58bfb-6653-4b55-afb6-52911e6539e4" providerId="ADAL" clId="{BA9C2C92-5948-421F-BA1C-97331A084904}" dt="2021-07-08T23:44:47.187" v="1151" actId="14100"/>
          <ac:spMkLst>
            <pc:docMk/>
            <pc:sldMk cId="3604554808" sldId="264"/>
            <ac:spMk id="108" creationId="{38451997-0060-4DB2-A1A0-CBE590DDDBED}"/>
          </ac:spMkLst>
        </pc:spChg>
        <pc:spChg chg="add mod">
          <ac:chgData name="Jordan Nicholas Glasgow (1918303)" userId="0ab58bfb-6653-4b55-afb6-52911e6539e4" providerId="ADAL" clId="{BA9C2C92-5948-421F-BA1C-97331A084904}" dt="2021-07-08T23:47:36.773" v="1213" actId="1076"/>
          <ac:spMkLst>
            <pc:docMk/>
            <pc:sldMk cId="3604554808" sldId="264"/>
            <ac:spMk id="109" creationId="{F784FD15-8AE2-417A-BB9A-B7F62EDE3C57}"/>
          </ac:spMkLst>
        </pc:spChg>
        <pc:picChg chg="del mod">
          <ac:chgData name="Jordan Nicholas Glasgow (1918303)" userId="0ab58bfb-6653-4b55-afb6-52911e6539e4" providerId="ADAL" clId="{BA9C2C92-5948-421F-BA1C-97331A084904}" dt="2021-07-08T21:09:55.817" v="14" actId="478"/>
          <ac:picMkLst>
            <pc:docMk/>
            <pc:sldMk cId="3604554808" sldId="264"/>
            <ac:picMk id="5" creationId="{EF953D7B-3A3D-4D81-8D34-0846363EFB7B}"/>
          </ac:picMkLst>
        </pc:picChg>
        <pc:picChg chg="add del mod ord">
          <ac:chgData name="Jordan Nicholas Glasgow (1918303)" userId="0ab58bfb-6653-4b55-afb6-52911e6539e4" providerId="ADAL" clId="{BA9C2C92-5948-421F-BA1C-97331A084904}" dt="2021-07-08T21:09:38.102" v="9"/>
          <ac:picMkLst>
            <pc:docMk/>
            <pc:sldMk cId="3604554808" sldId="264"/>
            <ac:picMk id="6" creationId="{47D989F7-7E18-4E6B-8D20-FC82F67E57BA}"/>
          </ac:picMkLst>
        </pc:picChg>
        <pc:picChg chg="add mod ord">
          <ac:chgData name="Jordan Nicholas Glasgow (1918303)" userId="0ab58bfb-6653-4b55-afb6-52911e6539e4" providerId="ADAL" clId="{BA9C2C92-5948-421F-BA1C-97331A084904}" dt="2021-07-08T23:48:17.503" v="1218" actId="1076"/>
          <ac:picMkLst>
            <pc:docMk/>
            <pc:sldMk cId="3604554808" sldId="264"/>
            <ac:picMk id="8" creationId="{21565B38-110B-4756-9308-08DB1D981488}"/>
          </ac:picMkLst>
        </pc:picChg>
        <pc:picChg chg="add mod">
          <ac:chgData name="Jordan Nicholas Glasgow (1918303)" userId="0ab58bfb-6653-4b55-afb6-52911e6539e4" providerId="ADAL" clId="{BA9C2C92-5948-421F-BA1C-97331A084904}" dt="2021-07-08T22:57:04.556" v="432" actId="14100"/>
          <ac:picMkLst>
            <pc:docMk/>
            <pc:sldMk cId="3604554808" sldId="264"/>
            <ac:picMk id="11" creationId="{15906B74-0515-45B1-9594-299029C7ABF4}"/>
          </ac:picMkLst>
        </pc:picChg>
        <pc:picChg chg="add mod">
          <ac:chgData name="Jordan Nicholas Glasgow (1918303)" userId="0ab58bfb-6653-4b55-afb6-52911e6539e4" providerId="ADAL" clId="{BA9C2C92-5948-421F-BA1C-97331A084904}" dt="2021-07-08T23:40:15.545" v="1053" actId="14100"/>
          <ac:picMkLst>
            <pc:docMk/>
            <pc:sldMk cId="3604554808" sldId="264"/>
            <ac:picMk id="12" creationId="{EF783E74-B2C3-4889-8B64-8230359A9144}"/>
          </ac:picMkLst>
        </pc:picChg>
        <pc:picChg chg="add mod">
          <ac:chgData name="Jordan Nicholas Glasgow (1918303)" userId="0ab58bfb-6653-4b55-afb6-52911e6539e4" providerId="ADAL" clId="{BA9C2C92-5948-421F-BA1C-97331A084904}" dt="2021-07-08T23:22:25.070" v="749" actId="14100"/>
          <ac:picMkLst>
            <pc:docMk/>
            <pc:sldMk cId="3604554808" sldId="264"/>
            <ac:picMk id="16" creationId="{2F310B58-4AFC-4AA2-8822-BA8136D68CB3}"/>
          </ac:picMkLst>
        </pc:picChg>
        <pc:picChg chg="add mod">
          <ac:chgData name="Jordan Nicholas Glasgow (1918303)" userId="0ab58bfb-6653-4b55-afb6-52911e6539e4" providerId="ADAL" clId="{BA9C2C92-5948-421F-BA1C-97331A084904}" dt="2021-07-08T23:29:32.493" v="868" actId="1076"/>
          <ac:picMkLst>
            <pc:docMk/>
            <pc:sldMk cId="3604554808" sldId="264"/>
            <ac:picMk id="20" creationId="{E9743535-C168-4AF8-9DF8-269418B95E53}"/>
          </ac:picMkLst>
        </pc:picChg>
        <pc:picChg chg="add mod">
          <ac:chgData name="Jordan Nicholas Glasgow (1918303)" userId="0ab58bfb-6653-4b55-afb6-52911e6539e4" providerId="ADAL" clId="{BA9C2C92-5948-421F-BA1C-97331A084904}" dt="2021-07-08T23:41:17.500" v="1060" actId="1076"/>
          <ac:picMkLst>
            <pc:docMk/>
            <pc:sldMk cId="3604554808" sldId="264"/>
            <ac:picMk id="23" creationId="{80892E4E-19BD-42A9-81DC-DE4386B58F91}"/>
          </ac:picMkLst>
        </pc:picChg>
        <pc:picChg chg="add mod">
          <ac:chgData name="Jordan Nicholas Glasgow (1918303)" userId="0ab58bfb-6653-4b55-afb6-52911e6539e4" providerId="ADAL" clId="{BA9C2C92-5948-421F-BA1C-97331A084904}" dt="2021-07-08T23:26:56.085" v="845" actId="1076"/>
          <ac:picMkLst>
            <pc:docMk/>
            <pc:sldMk cId="3604554808" sldId="264"/>
            <ac:picMk id="25" creationId="{4E9933E8-AE52-4E5E-AB4F-106BFA95FEAF}"/>
          </ac:picMkLst>
        </pc:picChg>
        <pc:picChg chg="add mod">
          <ac:chgData name="Jordan Nicholas Glasgow (1918303)" userId="0ab58bfb-6653-4b55-afb6-52911e6539e4" providerId="ADAL" clId="{BA9C2C92-5948-421F-BA1C-97331A084904}" dt="2021-07-08T23:49:33.534" v="1226" actId="14100"/>
          <ac:picMkLst>
            <pc:docMk/>
            <pc:sldMk cId="3604554808" sldId="264"/>
            <ac:picMk id="63" creationId="{D70E5009-56AD-4FD5-A515-5885FB35A7E6}"/>
          </ac:picMkLst>
        </pc:picChg>
        <pc:picChg chg="add mod">
          <ac:chgData name="Jordan Nicholas Glasgow (1918303)" userId="0ab58bfb-6653-4b55-afb6-52911e6539e4" providerId="ADAL" clId="{BA9C2C92-5948-421F-BA1C-97331A084904}" dt="2021-07-08T23:49:01.862" v="1223" actId="14100"/>
          <ac:picMkLst>
            <pc:docMk/>
            <pc:sldMk cId="3604554808" sldId="264"/>
            <ac:picMk id="86" creationId="{D6E0850E-A334-4B86-BEC9-C5872CDA7EDD}"/>
          </ac:picMkLst>
        </pc:picChg>
        <pc:picChg chg="add mod">
          <ac:chgData name="Jordan Nicholas Glasgow (1918303)" userId="0ab58bfb-6653-4b55-afb6-52911e6539e4" providerId="ADAL" clId="{BA9C2C92-5948-421F-BA1C-97331A084904}" dt="2021-07-08T23:29:58.270" v="870" actId="1076"/>
          <ac:picMkLst>
            <pc:docMk/>
            <pc:sldMk cId="3604554808" sldId="264"/>
            <ac:picMk id="99" creationId="{F225DECC-4662-4D96-8739-A04F74EE63C8}"/>
          </ac:picMkLst>
        </pc:picChg>
        <pc:picChg chg="add mod">
          <ac:chgData name="Jordan Nicholas Glasgow (1918303)" userId="0ab58bfb-6653-4b55-afb6-52911e6539e4" providerId="ADAL" clId="{BA9C2C92-5948-421F-BA1C-97331A084904}" dt="2021-07-08T23:49:17.617" v="1225" actId="1076"/>
          <ac:picMkLst>
            <pc:docMk/>
            <pc:sldMk cId="3604554808" sldId="264"/>
            <ac:picMk id="100" creationId="{0515DF40-609A-43B2-9B41-D48544BD0D7A}"/>
          </ac:picMkLst>
        </pc:picChg>
        <pc:picChg chg="add mod">
          <ac:chgData name="Jordan Nicholas Glasgow (1918303)" userId="0ab58bfb-6653-4b55-afb6-52911e6539e4" providerId="ADAL" clId="{BA9C2C92-5948-421F-BA1C-97331A084904}" dt="2021-07-08T23:43:37.171" v="1118" actId="14100"/>
          <ac:picMkLst>
            <pc:docMk/>
            <pc:sldMk cId="3604554808" sldId="264"/>
            <ac:picMk id="101" creationId="{48A0B65E-3863-4357-BF8C-A48BAADD5265}"/>
          </ac:picMkLst>
        </pc:picChg>
        <pc:cxnChg chg="add del">
          <ac:chgData name="Jordan Nicholas Glasgow (1918303)" userId="0ab58bfb-6653-4b55-afb6-52911e6539e4" providerId="ADAL" clId="{BA9C2C92-5948-421F-BA1C-97331A084904}" dt="2021-07-08T21:09:41.625" v="10" actId="700"/>
          <ac:cxnSpMkLst>
            <pc:docMk/>
            <pc:sldMk cId="3604554808" sldId="264"/>
            <ac:cxnSpMk id="10" creationId="{5ECB1430-5CD1-470D-8F0F-7EDE4C790297}"/>
          </ac:cxnSpMkLst>
        </pc:cxnChg>
        <pc:cxnChg chg="add del">
          <ac:chgData name="Jordan Nicholas Glasgow (1918303)" userId="0ab58bfb-6653-4b55-afb6-52911e6539e4" providerId="ADAL" clId="{BA9C2C92-5948-421F-BA1C-97331A084904}" dt="2021-07-08T21:12:06.328" v="23" actId="26606"/>
          <ac:cxnSpMkLst>
            <pc:docMk/>
            <pc:sldMk cId="3604554808" sldId="264"/>
            <ac:cxnSpMk id="17" creationId="{6722E143-84C1-4F95-937C-78B92D2811CF}"/>
          </ac:cxnSpMkLst>
        </pc:cxnChg>
        <pc:cxnChg chg="add del">
          <ac:chgData name="Jordan Nicholas Glasgow (1918303)" userId="0ab58bfb-6653-4b55-afb6-52911e6539e4" providerId="ADAL" clId="{BA9C2C92-5948-421F-BA1C-97331A084904}" dt="2021-07-08T21:12:06.328" v="23" actId="26606"/>
          <ac:cxnSpMkLst>
            <pc:docMk/>
            <pc:sldMk cId="3604554808" sldId="264"/>
            <ac:cxnSpMk id="21" creationId="{3C9765EC-09CF-4AC9-AD58-EBB2062AC808}"/>
          </ac:cxnSpMkLst>
        </pc:cxnChg>
        <pc:cxnChg chg="add del mod">
          <ac:chgData name="Jordan Nicholas Glasgow (1918303)" userId="0ab58bfb-6653-4b55-afb6-52911e6539e4" providerId="ADAL" clId="{BA9C2C92-5948-421F-BA1C-97331A084904}" dt="2021-07-08T22:15:57.033" v="193" actId="478"/>
          <ac:cxnSpMkLst>
            <pc:docMk/>
            <pc:sldMk cId="3604554808" sldId="264"/>
            <ac:cxnSpMk id="29" creationId="{26E3F4C1-FC74-4981-9C54-FED0E4820E16}"/>
          </ac:cxnSpMkLst>
        </pc:cxnChg>
        <pc:cxnChg chg="add del">
          <ac:chgData name="Jordan Nicholas Glasgow (1918303)" userId="0ab58bfb-6653-4b55-afb6-52911e6539e4" providerId="ADAL" clId="{BA9C2C92-5948-421F-BA1C-97331A084904}" dt="2021-07-08T21:13:03.299" v="28" actId="26606"/>
          <ac:cxnSpMkLst>
            <pc:docMk/>
            <pc:sldMk cId="3604554808" sldId="264"/>
            <ac:cxnSpMk id="30" creationId="{15E01FA5-D766-43CA-A83D-E7CF3F04E96F}"/>
          </ac:cxnSpMkLst>
        </pc:cxnChg>
        <pc:cxnChg chg="add del">
          <ac:chgData name="Jordan Nicholas Glasgow (1918303)" userId="0ab58bfb-6653-4b55-afb6-52911e6539e4" providerId="ADAL" clId="{BA9C2C92-5948-421F-BA1C-97331A084904}" dt="2021-07-08T21:13:03.299" v="28" actId="26606"/>
          <ac:cxnSpMkLst>
            <pc:docMk/>
            <pc:sldMk cId="3604554808" sldId="264"/>
            <ac:cxnSpMk id="34" creationId="{640A410A-1838-4131-95A6-2BE4F8D412F2}"/>
          </ac:cxnSpMkLst>
        </pc:cxnChg>
        <pc:cxnChg chg="add del">
          <ac:chgData name="Jordan Nicholas Glasgow (1918303)" userId="0ab58bfb-6653-4b55-afb6-52911e6539e4" providerId="ADAL" clId="{BA9C2C92-5948-421F-BA1C-97331A084904}" dt="2021-07-08T21:13:45.418" v="33" actId="26606"/>
          <ac:cxnSpMkLst>
            <pc:docMk/>
            <pc:sldMk cId="3604554808" sldId="264"/>
            <ac:cxnSpMk id="43" creationId="{6722E143-84C1-4F95-937C-78B92D2811CF}"/>
          </ac:cxnSpMkLst>
        </pc:cxnChg>
        <pc:cxnChg chg="add del mod">
          <ac:chgData name="Jordan Nicholas Glasgow (1918303)" userId="0ab58bfb-6653-4b55-afb6-52911e6539e4" providerId="ADAL" clId="{BA9C2C92-5948-421F-BA1C-97331A084904}" dt="2021-07-08T22:36:08.218" v="291" actId="478"/>
          <ac:cxnSpMkLst>
            <pc:docMk/>
            <pc:sldMk cId="3604554808" sldId="264"/>
            <ac:cxnSpMk id="46" creationId="{61DE8A0F-FAA6-4F24-9E70-A3402CF78868}"/>
          </ac:cxnSpMkLst>
        </pc:cxnChg>
        <pc:cxnChg chg="add del">
          <ac:chgData name="Jordan Nicholas Glasgow (1918303)" userId="0ab58bfb-6653-4b55-afb6-52911e6539e4" providerId="ADAL" clId="{BA9C2C92-5948-421F-BA1C-97331A084904}" dt="2021-07-08T21:13:45.418" v="33" actId="26606"/>
          <ac:cxnSpMkLst>
            <pc:docMk/>
            <pc:sldMk cId="3604554808" sldId="264"/>
            <ac:cxnSpMk id="47" creationId="{EB1993F9-CFC5-495F-9F26-19953445357F}"/>
          </ac:cxnSpMkLst>
        </pc:cxnChg>
        <pc:cxnChg chg="add del mod">
          <ac:chgData name="Jordan Nicholas Glasgow (1918303)" userId="0ab58bfb-6653-4b55-afb6-52911e6539e4" providerId="ADAL" clId="{BA9C2C92-5948-421F-BA1C-97331A084904}" dt="2021-07-08T22:45:31.297" v="375" actId="478"/>
          <ac:cxnSpMkLst>
            <pc:docMk/>
            <pc:sldMk cId="3604554808" sldId="264"/>
            <ac:cxnSpMk id="50" creationId="{99194FFC-6E52-4E6D-A0BE-30F4416C3A5B}"/>
          </ac:cxnSpMkLst>
        </pc:cxnChg>
        <pc:cxnChg chg="add">
          <ac:chgData name="Jordan Nicholas Glasgow (1918303)" userId="0ab58bfb-6653-4b55-afb6-52911e6539e4" providerId="ADAL" clId="{BA9C2C92-5948-421F-BA1C-97331A084904}" dt="2021-07-08T21:13:45.418" v="33" actId="26606"/>
          <ac:cxnSpMkLst>
            <pc:docMk/>
            <pc:sldMk cId="3604554808" sldId="264"/>
            <ac:cxnSpMk id="56" creationId="{6722E143-84C1-4F95-937C-78B92D2811CF}"/>
          </ac:cxnSpMkLst>
        </pc:cxnChg>
        <pc:cxnChg chg="add">
          <ac:chgData name="Jordan Nicholas Glasgow (1918303)" userId="0ab58bfb-6653-4b55-afb6-52911e6539e4" providerId="ADAL" clId="{BA9C2C92-5948-421F-BA1C-97331A084904}" dt="2021-07-08T21:13:45.418" v="33" actId="26606"/>
          <ac:cxnSpMkLst>
            <pc:docMk/>
            <pc:sldMk cId="3604554808" sldId="264"/>
            <ac:cxnSpMk id="60" creationId="{3C9765EC-09CF-4AC9-AD58-EBB2062AC808}"/>
          </ac:cxnSpMkLst>
        </pc:cxnChg>
        <pc:cxnChg chg="add del mod">
          <ac:chgData name="Jordan Nicholas Glasgow (1918303)" userId="0ab58bfb-6653-4b55-afb6-52911e6539e4" providerId="ADAL" clId="{BA9C2C92-5948-421F-BA1C-97331A084904}" dt="2021-07-08T22:47:53.690" v="403" actId="478"/>
          <ac:cxnSpMkLst>
            <pc:docMk/>
            <pc:sldMk cId="3604554808" sldId="264"/>
            <ac:cxnSpMk id="65" creationId="{FDEB99D7-EF6A-402C-B7C7-01DCFD82BBC9}"/>
          </ac:cxnSpMkLst>
        </pc:cxnChg>
        <pc:cxnChg chg="add del mod">
          <ac:chgData name="Jordan Nicholas Glasgow (1918303)" userId="0ab58bfb-6653-4b55-afb6-52911e6539e4" providerId="ADAL" clId="{BA9C2C92-5948-421F-BA1C-97331A084904}" dt="2021-07-08T22:43:53.523" v="360" actId="478"/>
          <ac:cxnSpMkLst>
            <pc:docMk/>
            <pc:sldMk cId="3604554808" sldId="264"/>
            <ac:cxnSpMk id="94" creationId="{27988C57-C462-4A3F-9FBE-12C94AC78585}"/>
          </ac:cxnSpMkLst>
        </pc:cxnChg>
      </pc:sldChg>
      <pc:sldChg chg="new del">
        <pc:chgData name="Jordan Nicholas Glasgow (1918303)" userId="0ab58bfb-6653-4b55-afb6-52911e6539e4" providerId="ADAL" clId="{BA9C2C92-5948-421F-BA1C-97331A084904}" dt="2021-07-08T21:08:52.325" v="2" actId="680"/>
        <pc:sldMkLst>
          <pc:docMk/>
          <pc:sldMk cId="399006339" sldId="265"/>
        </pc:sldMkLst>
      </pc:sldChg>
      <pc:sldChg chg="addSp delSp modSp new mod ord addCm delCm">
        <pc:chgData name="Jordan Nicholas Glasgow (1918303)" userId="0ab58bfb-6653-4b55-afb6-52911e6539e4" providerId="ADAL" clId="{BA9C2C92-5948-421F-BA1C-97331A084904}" dt="2021-07-09T11:31:40.338" v="2167" actId="1076"/>
        <pc:sldMkLst>
          <pc:docMk/>
          <pc:sldMk cId="611307927" sldId="265"/>
        </pc:sldMkLst>
        <pc:spChg chg="add mod">
          <ac:chgData name="Jordan Nicholas Glasgow (1918303)" userId="0ab58bfb-6653-4b55-afb6-52911e6539e4" providerId="ADAL" clId="{BA9C2C92-5948-421F-BA1C-97331A084904}" dt="2021-07-09T10:52:19.475" v="1896" actId="14100"/>
          <ac:spMkLst>
            <pc:docMk/>
            <pc:sldMk cId="611307927" sldId="265"/>
            <ac:spMk id="2" creationId="{FAF94911-5212-4625-B4A5-D2B65A793753}"/>
          </ac:spMkLst>
        </pc:spChg>
        <pc:spChg chg="add mod">
          <ac:chgData name="Jordan Nicholas Glasgow (1918303)" userId="0ab58bfb-6653-4b55-afb6-52911e6539e4" providerId="ADAL" clId="{BA9C2C92-5948-421F-BA1C-97331A084904}" dt="2021-07-09T11:30:28.837" v="2153" actId="1076"/>
          <ac:spMkLst>
            <pc:docMk/>
            <pc:sldMk cId="611307927" sldId="265"/>
            <ac:spMk id="5" creationId="{CA9268F1-75B7-4B4F-AF1C-B46D10DEE21C}"/>
          </ac:spMkLst>
        </pc:spChg>
        <pc:spChg chg="add del mod">
          <ac:chgData name="Jordan Nicholas Glasgow (1918303)" userId="0ab58bfb-6653-4b55-afb6-52911e6539e4" providerId="ADAL" clId="{BA9C2C92-5948-421F-BA1C-97331A084904}" dt="2021-07-09T10:07:53.313" v="1415" actId="22"/>
          <ac:spMkLst>
            <pc:docMk/>
            <pc:sldMk cId="611307927" sldId="265"/>
            <ac:spMk id="7" creationId="{65115B13-7C39-4A39-AA48-23E5778D6DC6}"/>
          </ac:spMkLst>
        </pc:spChg>
        <pc:spChg chg="add mod">
          <ac:chgData name="Jordan Nicholas Glasgow (1918303)" userId="0ab58bfb-6653-4b55-afb6-52911e6539e4" providerId="ADAL" clId="{BA9C2C92-5948-421F-BA1C-97331A084904}" dt="2021-07-09T11:20:54.265" v="2144" actId="1076"/>
          <ac:spMkLst>
            <pc:docMk/>
            <pc:sldMk cId="611307927" sldId="265"/>
            <ac:spMk id="9" creationId="{FF143651-043E-4977-A1AC-05B90A5624D2}"/>
          </ac:spMkLst>
        </pc:spChg>
        <pc:spChg chg="add mod">
          <ac:chgData name="Jordan Nicholas Glasgow (1918303)" userId="0ab58bfb-6653-4b55-afb6-52911e6539e4" providerId="ADAL" clId="{BA9C2C92-5948-421F-BA1C-97331A084904}" dt="2021-07-09T11:12:40.896" v="2065" actId="1076"/>
          <ac:spMkLst>
            <pc:docMk/>
            <pc:sldMk cId="611307927" sldId="265"/>
            <ac:spMk id="11" creationId="{BDCAF37D-262B-4A66-8091-798D9D361E71}"/>
          </ac:spMkLst>
        </pc:spChg>
        <pc:spChg chg="add mod">
          <ac:chgData name="Jordan Nicholas Glasgow (1918303)" userId="0ab58bfb-6653-4b55-afb6-52911e6539e4" providerId="ADAL" clId="{BA9C2C92-5948-421F-BA1C-97331A084904}" dt="2021-07-09T11:12:56.372" v="2066" actId="1076"/>
          <ac:spMkLst>
            <pc:docMk/>
            <pc:sldMk cId="611307927" sldId="265"/>
            <ac:spMk id="12" creationId="{E06B01A4-DAFF-4925-98FE-7070F3C9C7B4}"/>
          </ac:spMkLst>
        </pc:spChg>
        <pc:spChg chg="add mod">
          <ac:chgData name="Jordan Nicholas Glasgow (1918303)" userId="0ab58bfb-6653-4b55-afb6-52911e6539e4" providerId="ADAL" clId="{BA9C2C92-5948-421F-BA1C-97331A084904}" dt="2021-07-09T11:12:22.774" v="2063" actId="1076"/>
          <ac:spMkLst>
            <pc:docMk/>
            <pc:sldMk cId="611307927" sldId="265"/>
            <ac:spMk id="14" creationId="{D0B6DBE3-7458-4241-BC25-F582118E2845}"/>
          </ac:spMkLst>
        </pc:spChg>
        <pc:spChg chg="add mod">
          <ac:chgData name="Jordan Nicholas Glasgow (1918303)" userId="0ab58bfb-6653-4b55-afb6-52911e6539e4" providerId="ADAL" clId="{BA9C2C92-5948-421F-BA1C-97331A084904}" dt="2021-07-09T11:30:03.605" v="2149" actId="1076"/>
          <ac:spMkLst>
            <pc:docMk/>
            <pc:sldMk cId="611307927" sldId="265"/>
            <ac:spMk id="16" creationId="{26FFF692-B276-452C-ABD2-38CC7501AADA}"/>
          </ac:spMkLst>
        </pc:spChg>
        <pc:spChg chg="add mod">
          <ac:chgData name="Jordan Nicholas Glasgow (1918303)" userId="0ab58bfb-6653-4b55-afb6-52911e6539e4" providerId="ADAL" clId="{BA9C2C92-5948-421F-BA1C-97331A084904}" dt="2021-07-09T11:11:59.725" v="2061" actId="1076"/>
          <ac:spMkLst>
            <pc:docMk/>
            <pc:sldMk cId="611307927" sldId="265"/>
            <ac:spMk id="18" creationId="{814AEDC0-ED1F-48D5-9493-49EB0EE82EE0}"/>
          </ac:spMkLst>
        </pc:spChg>
        <pc:spChg chg="add mod">
          <ac:chgData name="Jordan Nicholas Glasgow (1918303)" userId="0ab58bfb-6653-4b55-afb6-52911e6539e4" providerId="ADAL" clId="{BA9C2C92-5948-421F-BA1C-97331A084904}" dt="2021-07-09T11:29:59.599" v="2148" actId="1076"/>
          <ac:spMkLst>
            <pc:docMk/>
            <pc:sldMk cId="611307927" sldId="265"/>
            <ac:spMk id="20" creationId="{8A6D39F4-3FEB-4017-9698-A5BC56F3E1C0}"/>
          </ac:spMkLst>
        </pc:spChg>
        <pc:spChg chg="add mod">
          <ac:chgData name="Jordan Nicholas Glasgow (1918303)" userId="0ab58bfb-6653-4b55-afb6-52911e6539e4" providerId="ADAL" clId="{BA9C2C92-5948-421F-BA1C-97331A084904}" dt="2021-07-09T11:30:40.497" v="2154" actId="1076"/>
          <ac:spMkLst>
            <pc:docMk/>
            <pc:sldMk cId="611307927" sldId="265"/>
            <ac:spMk id="22" creationId="{F7140F7C-A329-40DE-8314-C6178D43D325}"/>
          </ac:spMkLst>
        </pc:spChg>
        <pc:spChg chg="add mod">
          <ac:chgData name="Jordan Nicholas Glasgow (1918303)" userId="0ab58bfb-6653-4b55-afb6-52911e6539e4" providerId="ADAL" clId="{BA9C2C92-5948-421F-BA1C-97331A084904}" dt="2021-07-09T11:29:54.554" v="2147" actId="1076"/>
          <ac:spMkLst>
            <pc:docMk/>
            <pc:sldMk cId="611307927" sldId="265"/>
            <ac:spMk id="24" creationId="{3E069505-6859-493B-A53D-EA2F8F42CE94}"/>
          </ac:spMkLst>
        </pc:spChg>
        <pc:spChg chg="add del mod">
          <ac:chgData name="Jordan Nicholas Glasgow (1918303)" userId="0ab58bfb-6653-4b55-afb6-52911e6539e4" providerId="ADAL" clId="{BA9C2C92-5948-421F-BA1C-97331A084904}" dt="2021-07-09T11:08:59.380" v="2029" actId="478"/>
          <ac:spMkLst>
            <pc:docMk/>
            <pc:sldMk cId="611307927" sldId="265"/>
            <ac:spMk id="26" creationId="{AAAA3059-4D43-4878-91B9-6B887C27AF92}"/>
          </ac:spMkLst>
        </pc:spChg>
        <pc:spChg chg="add mod">
          <ac:chgData name="Jordan Nicholas Glasgow (1918303)" userId="0ab58bfb-6653-4b55-afb6-52911e6539e4" providerId="ADAL" clId="{BA9C2C92-5948-421F-BA1C-97331A084904}" dt="2021-07-09T11:31:31.886" v="2166" actId="1076"/>
          <ac:spMkLst>
            <pc:docMk/>
            <pc:sldMk cId="611307927" sldId="265"/>
            <ac:spMk id="28" creationId="{9D8BD194-E290-4957-B1F0-765688F509FF}"/>
          </ac:spMkLst>
        </pc:spChg>
        <pc:spChg chg="add del">
          <ac:chgData name="Jordan Nicholas Glasgow (1918303)" userId="0ab58bfb-6653-4b55-afb6-52911e6539e4" providerId="ADAL" clId="{BA9C2C92-5948-421F-BA1C-97331A084904}" dt="2021-07-09T11:10:58.421" v="2052" actId="22"/>
          <ac:spMkLst>
            <pc:docMk/>
            <pc:sldMk cId="611307927" sldId="265"/>
            <ac:spMk id="30" creationId="{11843A0D-B712-47D7-A7BE-E97CCCD7BC4D}"/>
          </ac:spMkLst>
        </pc:spChg>
        <pc:spChg chg="add mod">
          <ac:chgData name="Jordan Nicholas Glasgow (1918303)" userId="0ab58bfb-6653-4b55-afb6-52911e6539e4" providerId="ADAL" clId="{BA9C2C92-5948-421F-BA1C-97331A084904}" dt="2021-07-09T11:31:40.338" v="2167" actId="1076"/>
          <ac:spMkLst>
            <pc:docMk/>
            <pc:sldMk cId="611307927" sldId="265"/>
            <ac:spMk id="32" creationId="{58E3C3F2-1032-4AC9-978D-D251E92A1B06}"/>
          </ac:spMkLst>
        </pc:spChg>
        <pc:spChg chg="add mod">
          <ac:chgData name="Jordan Nicholas Glasgow (1918303)" userId="0ab58bfb-6653-4b55-afb6-52911e6539e4" providerId="ADAL" clId="{BA9C2C92-5948-421F-BA1C-97331A084904}" dt="2021-07-09T11:31:20.659" v="2165" actId="14100"/>
          <ac:spMkLst>
            <pc:docMk/>
            <pc:sldMk cId="611307927" sldId="265"/>
            <ac:spMk id="34" creationId="{468CD4A5-406B-4410-9720-3E65F6F38F26}"/>
          </ac:spMkLst>
        </pc:spChg>
        <pc:picChg chg="add del">
          <ac:chgData name="Jordan Nicholas Glasgow (1918303)" userId="0ab58bfb-6653-4b55-afb6-52911e6539e4" providerId="ADAL" clId="{BA9C2C92-5948-421F-BA1C-97331A084904}" dt="2021-07-09T00:02:56.562" v="1266"/>
          <ac:picMkLst>
            <pc:docMk/>
            <pc:sldMk cId="611307927" sldId="265"/>
            <ac:picMk id="3" creationId="{D443EC7F-E3BA-4CD5-9427-B54A1EC997E2}"/>
          </ac:picMkLst>
        </pc:picChg>
      </pc:sldChg>
      <pc:sldChg chg="new del">
        <pc:chgData name="Jordan Nicholas Glasgow (1918303)" userId="0ab58bfb-6653-4b55-afb6-52911e6539e4" providerId="ADAL" clId="{BA9C2C92-5948-421F-BA1C-97331A084904}" dt="2021-07-08T21:09:27.524" v="5" actId="680"/>
        <pc:sldMkLst>
          <pc:docMk/>
          <pc:sldMk cId="2799960388" sldId="265"/>
        </pc:sldMkLst>
      </pc:sldChg>
      <pc:sldChg chg="addSp modSp new mod">
        <pc:chgData name="Jordan Nicholas Glasgow (1918303)" userId="0ab58bfb-6653-4b55-afb6-52911e6539e4" providerId="ADAL" clId="{BA9C2C92-5948-421F-BA1C-97331A084904}" dt="2021-07-09T11:32:36.141" v="2174" actId="1076"/>
        <pc:sldMkLst>
          <pc:docMk/>
          <pc:sldMk cId="2586160671" sldId="266"/>
        </pc:sldMkLst>
        <pc:spChg chg="add mod">
          <ac:chgData name="Jordan Nicholas Glasgow (1918303)" userId="0ab58bfb-6653-4b55-afb6-52911e6539e4" providerId="ADAL" clId="{BA9C2C92-5948-421F-BA1C-97331A084904}" dt="2021-07-09T11:32:36.141" v="2174" actId="1076"/>
          <ac:spMkLst>
            <pc:docMk/>
            <pc:sldMk cId="2586160671" sldId="266"/>
            <ac:spMk id="3" creationId="{2FDDD8A7-4C47-4B30-B6A0-5E09C40E66C0}"/>
          </ac:spMkLst>
        </pc:spChg>
      </pc:sldChg>
      <pc:sldMasterChg chg="add del addSldLayout delSldLayout">
        <pc:chgData name="Jordan Nicholas Glasgow (1918303)" userId="0ab58bfb-6653-4b55-afb6-52911e6539e4" providerId="ADAL" clId="{BA9C2C92-5948-421F-BA1C-97331A084904}" dt="2021-07-08T21:09:51.817" v="12" actId="700"/>
        <pc:sldMasterMkLst>
          <pc:docMk/>
          <pc:sldMasterMk cId="1675336624" sldId="2147484089"/>
        </pc:sldMasterMkLst>
        <pc:sldLayoutChg chg="add del">
          <pc:chgData name="Jordan Nicholas Glasgow (1918303)" userId="0ab58bfb-6653-4b55-afb6-52911e6539e4" providerId="ADAL" clId="{BA9C2C92-5948-421F-BA1C-97331A084904}" dt="2021-07-08T21:09:51.817" v="12" actId="700"/>
          <pc:sldLayoutMkLst>
            <pc:docMk/>
            <pc:sldMasterMk cId="1675336624" sldId="2147484089"/>
            <pc:sldLayoutMk cId="4068846445" sldId="2147484090"/>
          </pc:sldLayoutMkLst>
        </pc:sldLayoutChg>
        <pc:sldLayoutChg chg="add del">
          <pc:chgData name="Jordan Nicholas Glasgow (1918303)" userId="0ab58bfb-6653-4b55-afb6-52911e6539e4" providerId="ADAL" clId="{BA9C2C92-5948-421F-BA1C-97331A084904}" dt="2021-07-08T21:09:51.817" v="12" actId="700"/>
          <pc:sldLayoutMkLst>
            <pc:docMk/>
            <pc:sldMasterMk cId="1675336624" sldId="2147484089"/>
            <pc:sldLayoutMk cId="1218537377" sldId="2147484091"/>
          </pc:sldLayoutMkLst>
        </pc:sldLayoutChg>
        <pc:sldLayoutChg chg="add del">
          <pc:chgData name="Jordan Nicholas Glasgow (1918303)" userId="0ab58bfb-6653-4b55-afb6-52911e6539e4" providerId="ADAL" clId="{BA9C2C92-5948-421F-BA1C-97331A084904}" dt="2021-07-08T21:09:51.817" v="12" actId="700"/>
          <pc:sldLayoutMkLst>
            <pc:docMk/>
            <pc:sldMasterMk cId="1675336624" sldId="2147484089"/>
            <pc:sldLayoutMk cId="3934292396" sldId="2147484092"/>
          </pc:sldLayoutMkLst>
        </pc:sldLayoutChg>
        <pc:sldLayoutChg chg="add del">
          <pc:chgData name="Jordan Nicholas Glasgow (1918303)" userId="0ab58bfb-6653-4b55-afb6-52911e6539e4" providerId="ADAL" clId="{BA9C2C92-5948-421F-BA1C-97331A084904}" dt="2021-07-08T21:09:51.817" v="12" actId="700"/>
          <pc:sldLayoutMkLst>
            <pc:docMk/>
            <pc:sldMasterMk cId="1675336624" sldId="2147484089"/>
            <pc:sldLayoutMk cId="1308577038" sldId="2147484093"/>
          </pc:sldLayoutMkLst>
        </pc:sldLayoutChg>
        <pc:sldLayoutChg chg="add del">
          <pc:chgData name="Jordan Nicholas Glasgow (1918303)" userId="0ab58bfb-6653-4b55-afb6-52911e6539e4" providerId="ADAL" clId="{BA9C2C92-5948-421F-BA1C-97331A084904}" dt="2021-07-08T21:09:51.817" v="12" actId="700"/>
          <pc:sldLayoutMkLst>
            <pc:docMk/>
            <pc:sldMasterMk cId="1675336624" sldId="2147484089"/>
            <pc:sldLayoutMk cId="670542637" sldId="2147484094"/>
          </pc:sldLayoutMkLst>
        </pc:sldLayoutChg>
        <pc:sldLayoutChg chg="add del">
          <pc:chgData name="Jordan Nicholas Glasgow (1918303)" userId="0ab58bfb-6653-4b55-afb6-52911e6539e4" providerId="ADAL" clId="{BA9C2C92-5948-421F-BA1C-97331A084904}" dt="2021-07-08T21:09:51.817" v="12" actId="700"/>
          <pc:sldLayoutMkLst>
            <pc:docMk/>
            <pc:sldMasterMk cId="1675336624" sldId="2147484089"/>
            <pc:sldLayoutMk cId="827026111" sldId="2147484095"/>
          </pc:sldLayoutMkLst>
        </pc:sldLayoutChg>
        <pc:sldLayoutChg chg="add del">
          <pc:chgData name="Jordan Nicholas Glasgow (1918303)" userId="0ab58bfb-6653-4b55-afb6-52911e6539e4" providerId="ADAL" clId="{BA9C2C92-5948-421F-BA1C-97331A084904}" dt="2021-07-08T21:09:51.817" v="12" actId="700"/>
          <pc:sldLayoutMkLst>
            <pc:docMk/>
            <pc:sldMasterMk cId="1675336624" sldId="2147484089"/>
            <pc:sldLayoutMk cId="3883897501" sldId="2147484096"/>
          </pc:sldLayoutMkLst>
        </pc:sldLayoutChg>
        <pc:sldLayoutChg chg="add del">
          <pc:chgData name="Jordan Nicholas Glasgow (1918303)" userId="0ab58bfb-6653-4b55-afb6-52911e6539e4" providerId="ADAL" clId="{BA9C2C92-5948-421F-BA1C-97331A084904}" dt="2021-07-08T21:09:51.817" v="12" actId="700"/>
          <pc:sldLayoutMkLst>
            <pc:docMk/>
            <pc:sldMasterMk cId="1675336624" sldId="2147484089"/>
            <pc:sldLayoutMk cId="729470042" sldId="2147484097"/>
          </pc:sldLayoutMkLst>
        </pc:sldLayoutChg>
        <pc:sldLayoutChg chg="add del">
          <pc:chgData name="Jordan Nicholas Glasgow (1918303)" userId="0ab58bfb-6653-4b55-afb6-52911e6539e4" providerId="ADAL" clId="{BA9C2C92-5948-421F-BA1C-97331A084904}" dt="2021-07-08T21:09:51.817" v="12" actId="700"/>
          <pc:sldLayoutMkLst>
            <pc:docMk/>
            <pc:sldMasterMk cId="1675336624" sldId="2147484089"/>
            <pc:sldLayoutMk cId="2170968773" sldId="2147484098"/>
          </pc:sldLayoutMkLst>
        </pc:sldLayoutChg>
        <pc:sldLayoutChg chg="add del">
          <pc:chgData name="Jordan Nicholas Glasgow (1918303)" userId="0ab58bfb-6653-4b55-afb6-52911e6539e4" providerId="ADAL" clId="{BA9C2C92-5948-421F-BA1C-97331A084904}" dt="2021-07-08T21:09:51.817" v="12" actId="700"/>
          <pc:sldLayoutMkLst>
            <pc:docMk/>
            <pc:sldMasterMk cId="1675336624" sldId="2147484089"/>
            <pc:sldLayoutMk cId="4031902837" sldId="2147484099"/>
          </pc:sldLayoutMkLst>
        </pc:sldLayoutChg>
        <pc:sldLayoutChg chg="add del">
          <pc:chgData name="Jordan Nicholas Glasgow (1918303)" userId="0ab58bfb-6653-4b55-afb6-52911e6539e4" providerId="ADAL" clId="{BA9C2C92-5948-421F-BA1C-97331A084904}" dt="2021-07-08T21:09:51.817" v="12" actId="700"/>
          <pc:sldLayoutMkLst>
            <pc:docMk/>
            <pc:sldMasterMk cId="1675336624" sldId="2147484089"/>
            <pc:sldLayoutMk cId="2100683601" sldId="2147484100"/>
          </pc:sldLayoutMkLst>
        </pc:sldLayoutChg>
      </pc:sldMasterChg>
    </pc:docChg>
  </pc:docChgLst>
  <pc:docChgLst>
    <pc:chgData name="Jordan Nicholas Glasgow" userId="0ab58bfb-6653-4b55-afb6-52911e6539e4" providerId="ADAL" clId="{B653FB27-EEBC-9D44-A50E-944FA14C37B7}"/>
    <pc:docChg chg="modSld">
      <pc:chgData name="Jordan Nicholas Glasgow" userId="0ab58bfb-6653-4b55-afb6-52911e6539e4" providerId="ADAL" clId="{B653FB27-EEBC-9D44-A50E-944FA14C37B7}" dt="2021-07-07T21:42:30.444" v="5" actId="1076"/>
      <pc:docMkLst>
        <pc:docMk/>
      </pc:docMkLst>
      <pc:sldChg chg="modSp">
        <pc:chgData name="Jordan Nicholas Glasgow" userId="0ab58bfb-6653-4b55-afb6-52911e6539e4" providerId="ADAL" clId="{B653FB27-EEBC-9D44-A50E-944FA14C37B7}" dt="2021-07-07T21:42:30.444" v="5" actId="1076"/>
        <pc:sldMkLst>
          <pc:docMk/>
          <pc:sldMk cId="1519257141" sldId="258"/>
        </pc:sldMkLst>
        <pc:spChg chg="mod">
          <ac:chgData name="Jordan Nicholas Glasgow" userId="0ab58bfb-6653-4b55-afb6-52911e6539e4" providerId="ADAL" clId="{B653FB27-EEBC-9D44-A50E-944FA14C37B7}" dt="2021-07-07T21:42:30.444" v="5" actId="1076"/>
          <ac:spMkLst>
            <pc:docMk/>
            <pc:sldMk cId="1519257141" sldId="258"/>
            <ac:spMk id="7" creationId="{D3059335-C70C-944E-8372-081721BF9BD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074C9D-02DB-4FA9-92C8-2196AE396ADC}" type="datetimeFigureOut">
              <a:rPr lang="en-GB" smtClean="0"/>
              <a:t>08/07/2021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E0E8C9-3A5F-45D8-BF33-62A05B00E453}" type="slidenum">
              <a:rPr lang="en-GB" smtClean="0"/>
              <a:t>‹#›</a:t>
            </a:fld>
            <a:endParaRPr lang="en-GB"/>
          </a:p>
        </p:txBody>
      </p:sp>
    </p:spTree>
    <p:extLst>
      <p:ext uri="{BB962C8B-B14F-4D97-AF65-F5344CB8AC3E}">
        <p14:creationId xmlns:p14="http://schemas.microsoft.com/office/powerpoint/2010/main" val="2542045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E8C9-3A5F-45D8-BF33-62A05B00E453}" type="slidenum">
              <a:rPr lang="en-GB" smtClean="0"/>
              <a:t>5</a:t>
            </a:fld>
            <a:endParaRPr lang="en-GB"/>
          </a:p>
        </p:txBody>
      </p:sp>
    </p:spTree>
    <p:extLst>
      <p:ext uri="{BB962C8B-B14F-4D97-AF65-F5344CB8AC3E}">
        <p14:creationId xmlns:p14="http://schemas.microsoft.com/office/powerpoint/2010/main" val="3649307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DFA43-06C1-4F4E-934F-5627D6C728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830D69-475F-46E0-BE17-448D4E3A93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D86391-CC9F-45C7-B130-64C0FF38398A}"/>
              </a:ext>
            </a:extLst>
          </p:cNvPr>
          <p:cNvSpPr>
            <a:spLocks noGrp="1"/>
          </p:cNvSpPr>
          <p:nvPr>
            <p:ph type="dt" sz="half" idx="10"/>
          </p:nvPr>
        </p:nvSpPr>
        <p:spPr/>
        <p:txBody>
          <a:bodyPr/>
          <a:lstStyle/>
          <a:p>
            <a:fld id="{11A6662E-FAF4-44BC-88B5-85A7CBFB6D30}" type="datetime1">
              <a:rPr lang="en-US" smtClean="0"/>
              <a:pPr/>
              <a:t>7/8/2021</a:t>
            </a:fld>
            <a:endParaRPr lang="en-US"/>
          </a:p>
        </p:txBody>
      </p:sp>
      <p:sp>
        <p:nvSpPr>
          <p:cNvPr id="5" name="Footer Placeholder 4">
            <a:extLst>
              <a:ext uri="{FF2B5EF4-FFF2-40B4-BE49-F238E27FC236}">
                <a16:creationId xmlns:a16="http://schemas.microsoft.com/office/drawing/2014/main" id="{BB35FA53-76CE-458A-944F-BB74FAAF8C1C}"/>
              </a:ext>
            </a:extLst>
          </p:cNvPr>
          <p:cNvSpPr>
            <a:spLocks noGrp="1"/>
          </p:cNvSpPr>
          <p:nvPr>
            <p:ph type="ftr" sz="quarter" idx="11"/>
          </p:nvPr>
        </p:nvSpPr>
        <p:spPr/>
        <p:txBody>
          <a:body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ADA3B108-A812-49F6-881A-4BF9D5F13D16}"/>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3659867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EDC3C-09DC-49E5-A1C8-34FD373EF0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9C1E10-9574-4F23-A2A5-F0997070019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CCFDC5-F3BF-4A7D-83E3-E60E605461E9}"/>
              </a:ext>
            </a:extLst>
          </p:cNvPr>
          <p:cNvSpPr>
            <a:spLocks noGrp="1"/>
          </p:cNvSpPr>
          <p:nvPr>
            <p:ph type="dt" sz="half" idx="10"/>
          </p:nvPr>
        </p:nvSpPr>
        <p:spPr/>
        <p:txBody>
          <a:bodyPr/>
          <a:lstStyle/>
          <a:p>
            <a:fld id="{0055F08A-1E71-4B2B-BB49-E743F2903911}" type="datetime1">
              <a:rPr lang="en-US" smtClean="0"/>
              <a:t>7/8/2021</a:t>
            </a:fld>
            <a:endParaRPr lang="en-US"/>
          </a:p>
        </p:txBody>
      </p:sp>
      <p:sp>
        <p:nvSpPr>
          <p:cNvPr id="5" name="Footer Placeholder 4">
            <a:extLst>
              <a:ext uri="{FF2B5EF4-FFF2-40B4-BE49-F238E27FC236}">
                <a16:creationId xmlns:a16="http://schemas.microsoft.com/office/drawing/2014/main" id="{A70B6336-8546-4900-9FE4-4B78BF1F3B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AAAEE0-1385-4C66-BDFE-C87FBC307D30}"/>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554684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D3D0B-B57C-4F5B-8387-356DB3FFF1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62194B-78FB-4EA9-8B71-B083608BB83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1B5F6FC-E955-46C4-A806-FCB3F50BCD49}"/>
              </a:ext>
            </a:extLst>
          </p:cNvPr>
          <p:cNvSpPr>
            <a:spLocks noGrp="1"/>
          </p:cNvSpPr>
          <p:nvPr>
            <p:ph type="dt" sz="half" idx="10"/>
          </p:nvPr>
        </p:nvSpPr>
        <p:spPr/>
        <p:txBody>
          <a:bodyPr/>
          <a:lstStyle/>
          <a:p>
            <a:fld id="{15417D9E-721A-44BB-8863-9873FE64DA75}" type="datetime1">
              <a:rPr lang="en-US" smtClean="0"/>
              <a:t>7/8/2021</a:t>
            </a:fld>
            <a:endParaRPr lang="en-US"/>
          </a:p>
        </p:txBody>
      </p:sp>
      <p:sp>
        <p:nvSpPr>
          <p:cNvPr id="5" name="Footer Placeholder 4">
            <a:extLst>
              <a:ext uri="{FF2B5EF4-FFF2-40B4-BE49-F238E27FC236}">
                <a16:creationId xmlns:a16="http://schemas.microsoft.com/office/drawing/2014/main" id="{B40C3221-AAF4-4E57-81F1-3EFCD0D326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268588-5DF7-4A35-9FED-A1BD5E175DAE}"/>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8874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A631A-378A-40ED-AA9C-A5CB9DE79E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8CCB1C-4076-4581-8D83-2CF5DF3989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583062-8733-48A4-B469-5EBC0AA345C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2EA0D3-3D0C-4CD5-BBAC-268639F6ABBE}"/>
              </a:ext>
            </a:extLst>
          </p:cNvPr>
          <p:cNvSpPr>
            <a:spLocks noGrp="1"/>
          </p:cNvSpPr>
          <p:nvPr>
            <p:ph type="dt" sz="half" idx="10"/>
          </p:nvPr>
        </p:nvSpPr>
        <p:spPr/>
        <p:txBody>
          <a:bodyPr/>
          <a:lstStyle/>
          <a:p>
            <a:fld id="{5F31DA2F-80B8-49CF-99FB-5ABCA53A607A}" type="datetime1">
              <a:rPr lang="en-US" smtClean="0"/>
              <a:t>7/8/2021</a:t>
            </a:fld>
            <a:endParaRPr lang="en-US"/>
          </a:p>
        </p:txBody>
      </p:sp>
      <p:sp>
        <p:nvSpPr>
          <p:cNvPr id="6" name="Footer Placeholder 5">
            <a:extLst>
              <a:ext uri="{FF2B5EF4-FFF2-40B4-BE49-F238E27FC236}">
                <a16:creationId xmlns:a16="http://schemas.microsoft.com/office/drawing/2014/main" id="{0C22ED16-3DE5-49AD-A95A-44FA25B17E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61104C-F4FE-4071-AE88-6621E5586437}"/>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0854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79618-F209-47A0-9844-CE45C596D8A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7BD905-EE96-49B2-BC3A-94EE7C1AEE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4F71F8-988E-4828-A4DC-14FF8AE3C37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67DE28-A3B7-455D-BED9-EAE34CA1AD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BDD3C65-A60E-4E31-BB42-AEED3FCFBC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67ACF0A-4738-424F-B9E6-3293A79B89E0}"/>
              </a:ext>
            </a:extLst>
          </p:cNvPr>
          <p:cNvSpPr>
            <a:spLocks noGrp="1"/>
          </p:cNvSpPr>
          <p:nvPr>
            <p:ph type="dt" sz="half" idx="10"/>
          </p:nvPr>
        </p:nvSpPr>
        <p:spPr/>
        <p:txBody>
          <a:bodyPr/>
          <a:lstStyle/>
          <a:p>
            <a:fld id="{28852172-E6C9-4B6C-929A-A9DE3837BBF1}" type="datetime1">
              <a:rPr lang="en-US" smtClean="0"/>
              <a:t>7/8/2021</a:t>
            </a:fld>
            <a:endParaRPr lang="en-US"/>
          </a:p>
        </p:txBody>
      </p:sp>
      <p:sp>
        <p:nvSpPr>
          <p:cNvPr id="8" name="Footer Placeholder 7">
            <a:extLst>
              <a:ext uri="{FF2B5EF4-FFF2-40B4-BE49-F238E27FC236}">
                <a16:creationId xmlns:a16="http://schemas.microsoft.com/office/drawing/2014/main" id="{C20FED62-71E4-4F8A-BE10-F2374723FF3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852BC8-246F-44E5-B110-A62CE09FBAE5}"/>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93057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1C435-AD38-4727-8395-853BC3C42F8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84C3AE-802C-4656-B6C4-C32A6744B77B}"/>
              </a:ext>
            </a:extLst>
          </p:cNvPr>
          <p:cNvSpPr>
            <a:spLocks noGrp="1"/>
          </p:cNvSpPr>
          <p:nvPr>
            <p:ph type="dt" sz="half" idx="10"/>
          </p:nvPr>
        </p:nvSpPr>
        <p:spPr/>
        <p:txBody>
          <a:bodyPr/>
          <a:lstStyle/>
          <a:p>
            <a:fld id="{3AB41CFF-90C9-47B3-9DA1-F2BF8D839F7E}" type="datetime1">
              <a:rPr lang="en-US" smtClean="0"/>
              <a:t>7/8/2021</a:t>
            </a:fld>
            <a:endParaRPr lang="en-US"/>
          </a:p>
        </p:txBody>
      </p:sp>
      <p:sp>
        <p:nvSpPr>
          <p:cNvPr id="4" name="Footer Placeholder 3">
            <a:extLst>
              <a:ext uri="{FF2B5EF4-FFF2-40B4-BE49-F238E27FC236}">
                <a16:creationId xmlns:a16="http://schemas.microsoft.com/office/drawing/2014/main" id="{2E8369A9-BD5B-4735-97C5-54726D77E6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FEFEA7E-A339-45FC-ACCF-9D3D2968DB5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98054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F6687A-5025-4573-99E1-1BEE7C0DF77B}"/>
              </a:ext>
            </a:extLst>
          </p:cNvPr>
          <p:cNvSpPr>
            <a:spLocks noGrp="1"/>
          </p:cNvSpPr>
          <p:nvPr>
            <p:ph type="dt" sz="half" idx="10"/>
          </p:nvPr>
        </p:nvSpPr>
        <p:spPr/>
        <p:txBody>
          <a:bodyPr/>
          <a:lstStyle/>
          <a:p>
            <a:fld id="{F06048FA-06AB-4884-A69B-986B96E68A24}" type="datetime1">
              <a:rPr lang="en-US" smtClean="0"/>
              <a:t>7/8/2021</a:t>
            </a:fld>
            <a:endParaRPr lang="en-US"/>
          </a:p>
        </p:txBody>
      </p:sp>
      <p:sp>
        <p:nvSpPr>
          <p:cNvPr id="3" name="Footer Placeholder 2">
            <a:extLst>
              <a:ext uri="{FF2B5EF4-FFF2-40B4-BE49-F238E27FC236}">
                <a16:creationId xmlns:a16="http://schemas.microsoft.com/office/drawing/2014/main" id="{99B70A5C-C22D-4B92-8116-DDEFA578791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79822D1-4A72-405F-9D6A-55C655826B30}"/>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3988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5B741-C336-4E1F-B602-922BA11EC3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0F53404-E77F-4B39-813F-913E9FF324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5B7670-BB0F-4C92-875B-13EA90C413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B87109-862B-49E6-B1DE-CAAD47214BA5}"/>
              </a:ext>
            </a:extLst>
          </p:cNvPr>
          <p:cNvSpPr>
            <a:spLocks noGrp="1"/>
          </p:cNvSpPr>
          <p:nvPr>
            <p:ph type="dt" sz="half" idx="10"/>
          </p:nvPr>
        </p:nvSpPr>
        <p:spPr/>
        <p:txBody>
          <a:bodyPr/>
          <a:lstStyle/>
          <a:p>
            <a:fld id="{50DB7ABA-0172-4F9C-889D-567164F66BCD}" type="datetime1">
              <a:rPr lang="en-US" smtClean="0"/>
              <a:t>7/8/2021</a:t>
            </a:fld>
            <a:endParaRPr lang="en-US"/>
          </a:p>
        </p:txBody>
      </p:sp>
      <p:sp>
        <p:nvSpPr>
          <p:cNvPr id="6" name="Footer Placeholder 5">
            <a:extLst>
              <a:ext uri="{FF2B5EF4-FFF2-40B4-BE49-F238E27FC236}">
                <a16:creationId xmlns:a16="http://schemas.microsoft.com/office/drawing/2014/main" id="{20BA60E6-1036-481A-BDE5-6D7E407B26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F47C1C-C14A-4DB4-9E0E-53451FFB45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34265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0DE6E-44D7-41EC-9855-F4D111917B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5F45256-2ADB-48E1-9026-7F0C3899C5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CED61B-E744-4CB9-87BB-8A4CDF6BE7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045BFC-2847-44A3-83C3-014F5B2F87BD}"/>
              </a:ext>
            </a:extLst>
          </p:cNvPr>
          <p:cNvSpPr>
            <a:spLocks noGrp="1"/>
          </p:cNvSpPr>
          <p:nvPr>
            <p:ph type="dt" sz="half" idx="10"/>
          </p:nvPr>
        </p:nvSpPr>
        <p:spPr/>
        <p:txBody>
          <a:bodyPr/>
          <a:lstStyle/>
          <a:p>
            <a:fld id="{78AC6A5B-8AE7-4A41-B5A7-9ADC6686DC18}" type="datetime1">
              <a:rPr lang="en-US" smtClean="0"/>
              <a:t>7/8/2021</a:t>
            </a:fld>
            <a:endParaRPr lang="en-US"/>
          </a:p>
        </p:txBody>
      </p:sp>
      <p:sp>
        <p:nvSpPr>
          <p:cNvPr id="6" name="Footer Placeholder 5">
            <a:extLst>
              <a:ext uri="{FF2B5EF4-FFF2-40B4-BE49-F238E27FC236}">
                <a16:creationId xmlns:a16="http://schemas.microsoft.com/office/drawing/2014/main" id="{1CFB01F6-E1D9-4F91-B598-403F78E921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6E63FA-0033-40C7-B4BB-9B5AFF7199C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71145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5EACA-1329-4405-BE69-DC525E86D1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A34592-1ACC-456E-8BA3-47C43107B4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89735D-63E2-418B-8B9D-9867129B3AAC}"/>
              </a:ext>
            </a:extLst>
          </p:cNvPr>
          <p:cNvSpPr>
            <a:spLocks noGrp="1"/>
          </p:cNvSpPr>
          <p:nvPr>
            <p:ph type="dt" sz="half" idx="10"/>
          </p:nvPr>
        </p:nvSpPr>
        <p:spPr/>
        <p:txBody>
          <a:bodyPr/>
          <a:lstStyle/>
          <a:p>
            <a:fld id="{4C559632-1575-4E14-B53B-3DC3D5ED3947}" type="datetime1">
              <a:rPr lang="en-US" smtClean="0"/>
              <a:t>7/8/2021</a:t>
            </a:fld>
            <a:endParaRPr lang="en-US"/>
          </a:p>
        </p:txBody>
      </p:sp>
      <p:sp>
        <p:nvSpPr>
          <p:cNvPr id="5" name="Footer Placeholder 4">
            <a:extLst>
              <a:ext uri="{FF2B5EF4-FFF2-40B4-BE49-F238E27FC236}">
                <a16:creationId xmlns:a16="http://schemas.microsoft.com/office/drawing/2014/main" id="{3436A337-8229-4915-922E-72B98F3EAF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6906D4-5E9F-45CD-B546-6373EB606A85}"/>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34919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7E0DCF-820F-48A2-9A14-BF492FB0D2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18BA1E-3DBE-4EB0-B5D5-25870C6923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0C523A-63DE-4819-86B4-6943D97B9F9D}"/>
              </a:ext>
            </a:extLst>
          </p:cNvPr>
          <p:cNvSpPr>
            <a:spLocks noGrp="1"/>
          </p:cNvSpPr>
          <p:nvPr>
            <p:ph type="dt" sz="half" idx="10"/>
          </p:nvPr>
        </p:nvSpPr>
        <p:spPr/>
        <p:txBody>
          <a:bodyPr/>
          <a:lstStyle/>
          <a:p>
            <a:fld id="{CC4A6868-2568-4CC9-B302-F37117B01A6E}" type="datetime1">
              <a:rPr lang="en-US" smtClean="0"/>
              <a:t>7/8/2021</a:t>
            </a:fld>
            <a:endParaRPr lang="en-US"/>
          </a:p>
        </p:txBody>
      </p:sp>
      <p:sp>
        <p:nvSpPr>
          <p:cNvPr id="5" name="Footer Placeholder 4">
            <a:extLst>
              <a:ext uri="{FF2B5EF4-FFF2-40B4-BE49-F238E27FC236}">
                <a16:creationId xmlns:a16="http://schemas.microsoft.com/office/drawing/2014/main" id="{EC852F42-6CD8-46CA-8219-C094EA2C77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7FC104-4E97-4BE9-B468-447450F035D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92946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6"/>
          <p:cNvSpPr>
            <a:spLocks noGrp="1"/>
          </p:cNvSpPr>
          <p:nvPr>
            <p:ph type="dt" sz="half" idx="10"/>
          </p:nvPr>
        </p:nvSpPr>
        <p:spPr/>
        <p:txBody>
          <a:bodyPr/>
          <a:lstStyle/>
          <a:p>
            <a:fld id="{57E0CF6C-748E-4B7A-BC8B-3011EF78ED13}" type="datetime1">
              <a:rPr lang="en-US" smtClean="0"/>
              <a:pPr/>
              <a:t>7/8/2021</a:t>
            </a:fld>
            <a:endParaRPr lang="en-US"/>
          </a:p>
        </p:txBody>
      </p:sp>
      <p:sp>
        <p:nvSpPr>
          <p:cNvPr id="8" name="Footer Placeholder 7"/>
          <p:cNvSpPr>
            <a:spLocks noGrp="1"/>
          </p:cNvSpPr>
          <p:nvPr>
            <p:ph type="ftr" sz="quarter" idx="11"/>
          </p:nvPr>
        </p:nvSpPr>
        <p:spPr/>
        <p:txBody>
          <a:bodyPr/>
          <a:lstStyle/>
          <a:p>
            <a:endParaRPr lang="en-US">
              <a:solidFill>
                <a:schemeClr val="tx1">
                  <a:alpha val="60000"/>
                </a:schemeClr>
              </a:solidFill>
            </a:endParaRPr>
          </a:p>
        </p:txBody>
      </p:sp>
      <p:sp>
        <p:nvSpPr>
          <p:cNvPr id="9" name="Slide Number Placeholder 8"/>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182999003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11A6662E-FAF4-44BC-88B5-85A7CBFB6D30}" type="datetime1">
              <a:rPr lang="en-US" smtClean="0"/>
              <a:pPr/>
              <a:t>7/8/2021</a:t>
            </a:fld>
            <a:endParaRPr lang="en-US"/>
          </a:p>
        </p:txBody>
      </p:sp>
      <p:sp>
        <p:nvSpPr>
          <p:cNvPr id="5" name="Footer Placeholder 4"/>
          <p:cNvSpPr>
            <a:spLocks noGrp="1"/>
          </p:cNvSpPr>
          <p:nvPr>
            <p:ph type="ftr" sz="quarter" idx="11"/>
          </p:nvPr>
        </p:nvSpPr>
        <p:spPr/>
        <p:txBody>
          <a:bodyPr/>
          <a:lstStyle/>
          <a:p>
            <a:endParaRPr lang="en-US">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59658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5F08A-1E71-4B2B-BB49-E743F2903911}" type="datetime1">
              <a:rPr lang="en-US" smtClean="0"/>
              <a:t>7/8/2021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697886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417D9E-721A-44BB-8863-9873FE64DA75}" type="datetime1">
              <a:rPr lang="en-US" smtClean="0"/>
              <a:t>7/8/2021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12542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31DA2F-80B8-49CF-99FB-5ABCA53A607A}" type="datetime1">
              <a:rPr lang="en-US" smtClean="0"/>
              <a:t>7/8/2021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907434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852172-E6C9-4B6C-929A-A9DE3837BBF1}" type="datetime1">
              <a:rPr lang="en-US" smtClean="0"/>
              <a:t>7/8/2021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64064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B41CFF-90C9-47B3-9DA1-F2BF8D839F7E}" type="datetime1">
              <a:rPr lang="en-US" smtClean="0"/>
              <a:t>7/8/2021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271477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6048FA-06AB-4884-A69B-986B96E68A24}" type="datetime1">
              <a:rPr lang="en-US" smtClean="0"/>
              <a:t>7/8/2021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726081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DB7ABA-0172-4F9C-889D-567164F66BCD}" type="datetime1">
              <a:rPr lang="en-US" smtClean="0"/>
              <a:t>7/8/2021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297140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AC6A5B-8AE7-4A41-B5A7-9ADC6686DC18}" type="datetime1">
              <a:rPr lang="en-US" smtClean="0"/>
              <a:t>7/8/2021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89130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559632-1575-4E14-B53B-3DC3D5ED3947}" type="datetime1">
              <a:rPr lang="en-US" smtClean="0"/>
              <a:t>7/8/2021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741268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4A6868-2568-4CC9-B302-F37117B01A6E}" type="datetime1">
              <a:rPr lang="en-US" smtClean="0"/>
              <a:t>7/8/2021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29145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11A6662E-FAF4-44BC-88B5-85A7CBFB6D30}" type="datetime1">
              <a:rPr lang="en-US" smtClean="0"/>
              <a:pPr/>
              <a:t>7/8/2021</a:t>
            </a:fld>
            <a:endParaRPr lang="en-US"/>
          </a:p>
        </p:txBody>
      </p:sp>
      <p:sp>
        <p:nvSpPr>
          <p:cNvPr id="5" name="Footer Placeholder 4"/>
          <p:cNvSpPr>
            <a:spLocks noGrp="1"/>
          </p:cNvSpPr>
          <p:nvPr>
            <p:ph type="ftr" sz="quarter" idx="11"/>
          </p:nvPr>
        </p:nvSpPr>
        <p:spPr/>
        <p:txBody>
          <a:bodyPr/>
          <a:lstStyle/>
          <a:p>
            <a:endParaRPr lang="en-US">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0689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5F08A-1E71-4B2B-BB49-E743F2903911}" type="datetime1">
              <a:rPr lang="en-US" smtClean="0"/>
              <a:t>7/8/2021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020988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417D9E-721A-44BB-8863-9873FE64DA75}" type="datetime1">
              <a:rPr lang="en-US" smtClean="0"/>
              <a:t>7/8/2021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308683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31DA2F-80B8-49CF-99FB-5ABCA53A607A}" type="datetime1">
              <a:rPr lang="en-US" smtClean="0"/>
              <a:t>7/8/2021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950670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852172-E6C9-4B6C-929A-A9DE3837BBF1}" type="datetime1">
              <a:rPr lang="en-US" smtClean="0"/>
              <a:t>7/8/2021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30203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B41CFF-90C9-47B3-9DA1-F2BF8D839F7E}" type="datetime1">
              <a:rPr lang="en-US" smtClean="0"/>
              <a:t>7/8/2021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1925587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6048FA-06AB-4884-A69B-986B96E68A24}" type="datetime1">
              <a:rPr lang="en-US" smtClean="0"/>
              <a:t>7/8/2021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1657212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DB7ABA-0172-4F9C-889D-567164F66BCD}" type="datetime1">
              <a:rPr lang="en-US" smtClean="0"/>
              <a:t>7/8/2021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8489680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AC6A5B-8AE7-4A41-B5A7-9ADC6686DC18}" type="datetime1">
              <a:rPr lang="en-US" smtClean="0"/>
              <a:t>7/8/2021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8589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559632-1575-4E14-B53B-3DC3D5ED3947}" type="datetime1">
              <a:rPr lang="en-US" smtClean="0"/>
              <a:t>7/8/2021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703276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4A6868-2568-4CC9-B302-F37117B01A6E}" type="datetime1">
              <a:rPr lang="en-US" smtClean="0"/>
              <a:t>7/8/2021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8780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B0A27D-DD93-4B50-AF6C-7EC55CC6A2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F47341-3AF6-45D2-9FF9-43FA6B0029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B69E90-7801-4486-BD88-DCCEE08112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E0CF6C-748E-4B7A-BC8B-3011EF78ED13}" type="datetime1">
              <a:rPr lang="en-US" smtClean="0"/>
              <a:pPr/>
              <a:t>7/8/2021</a:t>
            </a:fld>
            <a:endParaRPr lang="en-US"/>
          </a:p>
        </p:txBody>
      </p:sp>
      <p:sp>
        <p:nvSpPr>
          <p:cNvPr id="5" name="Footer Placeholder 4">
            <a:extLst>
              <a:ext uri="{FF2B5EF4-FFF2-40B4-BE49-F238E27FC236}">
                <a16:creationId xmlns:a16="http://schemas.microsoft.com/office/drawing/2014/main" id="{26E6F0E5-5C19-4DCB-ADA5-345EBD1A78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FF86FD98-1A24-4D1F-B1A8-21386935FF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630554054"/>
      </p:ext>
    </p:extLst>
  </p:cSld>
  <p:clrMap bg1="lt1" tx1="dk1" bg2="lt2" tx2="dk2" accent1="accent1" accent2="accent2" accent3="accent3" accent4="accent4" accent5="accent5" accent6="accent6" hlink="hlink" folHlink="folHlink"/>
  <p:sldLayoutIdLst>
    <p:sldLayoutId id="2147484065" r:id="rId1"/>
    <p:sldLayoutId id="2147484066" r:id="rId2"/>
    <p:sldLayoutId id="2147484067" r:id="rId3"/>
    <p:sldLayoutId id="2147484068" r:id="rId4"/>
    <p:sldLayoutId id="2147484069" r:id="rId5"/>
    <p:sldLayoutId id="2147484070" r:id="rId6"/>
    <p:sldLayoutId id="2147484071" r:id="rId7"/>
    <p:sldLayoutId id="2147484072" r:id="rId8"/>
    <p:sldLayoutId id="2147484073" r:id="rId9"/>
    <p:sldLayoutId id="2147484074" r:id="rId10"/>
    <p:sldLayoutId id="2147484075" r:id="rId11"/>
    <p:sldLayoutId id="2147484076"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7E0CF6C-748E-4B7A-BC8B-3011EF78ED13}" type="datetime1">
              <a:rPr lang="en-US" smtClean="0"/>
              <a:pPr/>
              <a:t>7/8/2021</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solidFill>
                <a:schemeClr val="tx1">
                  <a:alpha val="60000"/>
                </a:schemeClr>
              </a:solidFill>
            </a:endParaRP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3B850FF-6169-4056-8077-06FFA93A5366}" type="slidenum">
              <a:rPr lang="en-US" smtClean="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5436716"/>
      </p:ext>
    </p:extLst>
  </p:cSld>
  <p:clrMap bg1="lt1" tx1="dk1" bg2="lt2" tx2="dk2" accent1="accent1" accent2="accent2" accent3="accent3" accent4="accent4" accent5="accent5" accent6="accent6" hlink="hlink" folHlink="folHlink"/>
  <p:sldLayoutIdLst>
    <p:sldLayoutId id="2147484078" r:id="rId1"/>
    <p:sldLayoutId id="2147484079" r:id="rId2"/>
    <p:sldLayoutId id="2147484080" r:id="rId3"/>
    <p:sldLayoutId id="2147484081" r:id="rId4"/>
    <p:sldLayoutId id="2147484082" r:id="rId5"/>
    <p:sldLayoutId id="2147484083" r:id="rId6"/>
    <p:sldLayoutId id="2147484084" r:id="rId7"/>
    <p:sldLayoutId id="2147484085" r:id="rId8"/>
    <p:sldLayoutId id="2147484086" r:id="rId9"/>
    <p:sldLayoutId id="2147484087" r:id="rId10"/>
    <p:sldLayoutId id="2147484088"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7E0CF6C-748E-4B7A-BC8B-3011EF78ED13}" type="datetime1">
              <a:rPr lang="en-US" smtClean="0"/>
              <a:pPr/>
              <a:t>7/8/2021</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solidFill>
                <a:schemeClr val="tx1">
                  <a:alpha val="60000"/>
                </a:schemeClr>
              </a:solidFill>
            </a:endParaRP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3B850FF-6169-4056-8077-06FFA93A5366}" type="slidenum">
              <a:rPr lang="en-US" smtClean="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1636735"/>
      </p:ext>
    </p:extLst>
  </p:cSld>
  <p:clrMap bg1="lt1" tx1="dk1" bg2="lt2" tx2="dk2" accent1="accent1" accent2="accent2" accent3="accent3" accent4="accent4" accent5="accent5" accent6="accent6" hlink="hlink" folHlink="folHlink"/>
  <p:sldLayoutIdLst>
    <p:sldLayoutId id="2147484090" r:id="rId1"/>
    <p:sldLayoutId id="2147484091" r:id="rId2"/>
    <p:sldLayoutId id="2147484092" r:id="rId3"/>
    <p:sldLayoutId id="2147484093" r:id="rId4"/>
    <p:sldLayoutId id="2147484094" r:id="rId5"/>
    <p:sldLayoutId id="2147484095" r:id="rId6"/>
    <p:sldLayoutId id="2147484096" r:id="rId7"/>
    <p:sldLayoutId id="2147484097" r:id="rId8"/>
    <p:sldLayoutId id="2147484098" r:id="rId9"/>
    <p:sldLayoutId id="2147484099" r:id="rId10"/>
    <p:sldLayoutId id="2147484100"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9.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image" Target="../media/image6.png"/><Relationship Id="rId5" Type="http://schemas.openxmlformats.org/officeDocument/2006/relationships/image" Target="../media/image9.jpg"/><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image" Target="../media/image10.jpeg"/><Relationship Id="rId1" Type="http://schemas.openxmlformats.org/officeDocument/2006/relationships/slideLayout" Target="../slideLayouts/slideLayout1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image" Target="../media/image18.jpg"/><Relationship Id="rId7" Type="http://schemas.openxmlformats.org/officeDocument/2006/relationships/image" Target="../media/image22.webp"/><Relationship Id="rId12" Type="http://schemas.openxmlformats.org/officeDocument/2006/relationships/image" Target="../media/image27.png"/><Relationship Id="rId2" Type="http://schemas.openxmlformats.org/officeDocument/2006/relationships/image" Target="../media/image17.jpg"/><Relationship Id="rId1" Type="http://schemas.openxmlformats.org/officeDocument/2006/relationships/slideLayout" Target="../slideLayouts/slideLayout30.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jp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s>
</file>

<file path=ppt/slides/_rels/slide7.xml.rels><?xml version="1.0" encoding="UTF-8" standalone="yes"?>
<Relationships xmlns="http://schemas.openxmlformats.org/package/2006/relationships"><Relationship Id="rId3" Type="http://schemas.openxmlformats.org/officeDocument/2006/relationships/hyperlink" Target="https://oureverydaylife.com/boot-camps-bad-children-8218572.html" TargetMode="External"/><Relationship Id="rId2" Type="http://schemas.openxmlformats.org/officeDocument/2006/relationships/hyperlink" Target="https://www.theguardian.com/commentisfree/2014/feb/06/section-60-draconian-stop-and-search-police-prejudice" TargetMode="External"/><Relationship Id="rId1" Type="http://schemas.openxmlformats.org/officeDocument/2006/relationships/slideLayout" Target="../slideLayouts/slideLayout19.xml"/><Relationship Id="rId4" Type="http://schemas.openxmlformats.org/officeDocument/2006/relationships/hyperlink" Target="https://www.huffingtonpost.co.uk/entry/cambridge-university-representation-photos-black-students_uk_59088377e4b02655f84076b7"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a:extLst>
              <a:ext uri="{FF2B5EF4-FFF2-40B4-BE49-F238E27FC236}">
                <a16:creationId xmlns:a16="http://schemas.microsoft.com/office/drawing/2014/main" id="{38F9E2B1-4D39-4369-83F4-7C339BB34634}"/>
              </a:ext>
            </a:extLst>
          </p:cNvPr>
          <p:cNvPicPr>
            <a:picLocks noChangeAspect="1"/>
          </p:cNvPicPr>
          <p:nvPr/>
        </p:nvPicPr>
        <p:blipFill rotWithShape="1">
          <a:blip r:embed="rId2"/>
          <a:srcRect l="5467" t="9091" r="36790" b="-1"/>
          <a:stretch/>
        </p:blipFill>
        <p:spPr>
          <a:xfrm>
            <a:off x="3523488" y="10"/>
            <a:ext cx="8668512" cy="6857990"/>
          </a:xfrm>
          <a:prstGeom prst="rect">
            <a:avLst/>
          </a:prstGeom>
        </p:spPr>
      </p:pic>
      <p:sp>
        <p:nvSpPr>
          <p:cNvPr id="27"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9B40D5-9612-4FFF-97DB-5ADC473FAA54}"/>
              </a:ext>
            </a:extLst>
          </p:cNvPr>
          <p:cNvSpPr>
            <a:spLocks noGrp="1"/>
          </p:cNvSpPr>
          <p:nvPr>
            <p:ph type="ctrTitle"/>
          </p:nvPr>
        </p:nvSpPr>
        <p:spPr>
          <a:xfrm>
            <a:off x="477980" y="1122363"/>
            <a:ext cx="4430717" cy="3204134"/>
          </a:xfrm>
        </p:spPr>
        <p:txBody>
          <a:bodyPr vert="horz" lIns="91440" tIns="45720" rIns="91440" bIns="45720" rtlCol="0" anchor="b">
            <a:normAutofit/>
          </a:bodyPr>
          <a:lstStyle/>
          <a:p>
            <a:pPr algn="l"/>
            <a:r>
              <a:rPr lang="en-US" sz="3700" b="1" u="sng" spc="100"/>
              <a:t>Changemakers: Creativity and Value Creation (BMHP5014_BIRM)</a:t>
            </a:r>
          </a:p>
        </p:txBody>
      </p:sp>
      <p:sp>
        <p:nvSpPr>
          <p:cNvPr id="28"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28C0673D-1C46-4C95-A43E-08F4E7D0FE3C}"/>
              </a:ext>
            </a:extLst>
          </p:cNvPr>
          <p:cNvSpPr txBox="1"/>
          <p:nvPr/>
        </p:nvSpPr>
        <p:spPr>
          <a:xfrm>
            <a:off x="287221" y="4817196"/>
            <a:ext cx="6238629" cy="1477328"/>
          </a:xfrm>
          <a:prstGeom prst="rect">
            <a:avLst/>
          </a:prstGeom>
          <a:noFill/>
        </p:spPr>
        <p:txBody>
          <a:bodyPr wrap="square" rtlCol="0">
            <a:spAutoFit/>
          </a:bodyPr>
          <a:lstStyle/>
          <a:p>
            <a:pPr marL="285750" indent="-285750">
              <a:buFont typeface="Wingdings" panose="05000000000000000000" pitchFamily="2" charset="2"/>
              <a:buChar char="Ø"/>
            </a:pPr>
            <a:r>
              <a:rPr lang="en-US" dirty="0"/>
              <a:t>Student Name: Jordan Glasgow </a:t>
            </a:r>
          </a:p>
          <a:p>
            <a:pPr marL="285750" indent="-285750">
              <a:buFont typeface="Wingdings" panose="05000000000000000000" pitchFamily="2" charset="2"/>
              <a:buChar char="Ø"/>
            </a:pPr>
            <a:r>
              <a:rPr lang="en-US" dirty="0"/>
              <a:t>Student Number: 1918303</a:t>
            </a:r>
          </a:p>
          <a:p>
            <a:pPr marL="285750" indent="-285750">
              <a:buFont typeface="Wingdings" panose="05000000000000000000" pitchFamily="2" charset="2"/>
              <a:buChar char="Ø"/>
            </a:pPr>
            <a:r>
              <a:rPr lang="en-US" dirty="0"/>
              <a:t>Module Code: BMHP5014_BIRM</a:t>
            </a:r>
          </a:p>
          <a:p>
            <a:pPr marL="285750" indent="-285750">
              <a:buFont typeface="Wingdings" panose="05000000000000000000" pitchFamily="2" charset="2"/>
              <a:buChar char="Ø"/>
            </a:pPr>
            <a:r>
              <a:rPr lang="en-US" dirty="0"/>
              <a:t>Module Title: Changemakers Creativity  and Value Creation </a:t>
            </a:r>
          </a:p>
          <a:p>
            <a:pPr marL="285750" indent="-285750">
              <a:buFont typeface="Wingdings" panose="05000000000000000000" pitchFamily="2" charset="2"/>
              <a:buChar char="Ø"/>
            </a:pPr>
            <a:r>
              <a:rPr lang="en-US" dirty="0"/>
              <a:t> Lectures Name: Dr Azora Hurd</a:t>
            </a:r>
          </a:p>
        </p:txBody>
      </p:sp>
    </p:spTree>
    <p:extLst>
      <p:ext uri="{BB962C8B-B14F-4D97-AF65-F5344CB8AC3E}">
        <p14:creationId xmlns:p14="http://schemas.microsoft.com/office/powerpoint/2010/main" val="229747127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person, building, outdoor, group&#10;&#10;Description automatically generated">
            <a:extLst>
              <a:ext uri="{FF2B5EF4-FFF2-40B4-BE49-F238E27FC236}">
                <a16:creationId xmlns:a16="http://schemas.microsoft.com/office/drawing/2014/main" id="{FEC8F721-24B4-4B75-AE0C-8D53858A3C76}"/>
              </a:ext>
            </a:extLst>
          </p:cNvPr>
          <p:cNvPicPr>
            <a:picLocks noChangeAspect="1"/>
          </p:cNvPicPr>
          <p:nvPr/>
        </p:nvPicPr>
        <p:blipFill rotWithShape="1">
          <a:blip r:embed="rId2">
            <a:extLst>
              <a:ext uri="{28A0092B-C50C-407E-A947-70E740481C1C}">
                <a14:useLocalDpi xmlns:a14="http://schemas.microsoft.com/office/drawing/2010/main" val="0"/>
              </a:ext>
            </a:extLst>
          </a:blip>
          <a:srcRect b="6250"/>
          <a:stretch/>
        </p:blipFill>
        <p:spPr>
          <a:xfrm>
            <a:off x="0" y="10"/>
            <a:ext cx="12192000" cy="6857990"/>
          </a:xfrm>
          <a:prstGeom prst="rect">
            <a:avLst/>
          </a:prstGeom>
        </p:spPr>
      </p:pic>
      <p:sp>
        <p:nvSpPr>
          <p:cNvPr id="69" name="Rectangle 68">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9FE3F5-DB89-46DE-B59E-F885EE150E94}"/>
              </a:ext>
            </a:extLst>
          </p:cNvPr>
          <p:cNvSpPr>
            <a:spLocks noGrp="1"/>
          </p:cNvSpPr>
          <p:nvPr>
            <p:ph type="title"/>
          </p:nvPr>
        </p:nvSpPr>
        <p:spPr>
          <a:xfrm>
            <a:off x="1672181" y="420259"/>
            <a:ext cx="5241436" cy="1344975"/>
          </a:xfrm>
        </p:spPr>
        <p:txBody>
          <a:bodyPr>
            <a:normAutofit/>
          </a:bodyPr>
          <a:lstStyle/>
          <a:p>
            <a:pPr algn="ctr"/>
            <a:r>
              <a:rPr lang="en-US" sz="2200" b="1" u="sng" dirty="0">
                <a:latin typeface="Arial" panose="020B0604020202020204" pitchFamily="34" charset="0"/>
                <a:cs typeface="Arial" panose="020B0604020202020204" pitchFamily="34" charset="0"/>
              </a:rPr>
              <a:t>Each1Teach1 Introduces let's get Blogging </a:t>
            </a:r>
            <a:br>
              <a:rPr lang="en-US" sz="2200" b="1" u="sng" dirty="0"/>
            </a:br>
            <a:br>
              <a:rPr lang="en-US" sz="2200" b="1" u="sng" dirty="0"/>
            </a:br>
            <a:r>
              <a:rPr lang="en-US" sz="2200" b="1" u="sng" dirty="0"/>
              <a:t> </a:t>
            </a:r>
            <a:endParaRPr lang="en-GB" sz="2200" b="1" u="sng" dirty="0"/>
          </a:p>
        </p:txBody>
      </p:sp>
      <p:sp>
        <p:nvSpPr>
          <p:cNvPr id="5" name="TextBox 4">
            <a:extLst>
              <a:ext uri="{FF2B5EF4-FFF2-40B4-BE49-F238E27FC236}">
                <a16:creationId xmlns:a16="http://schemas.microsoft.com/office/drawing/2014/main" id="{C9418E32-E73B-4004-BD48-EB4DA44E1386}"/>
              </a:ext>
            </a:extLst>
          </p:cNvPr>
          <p:cNvSpPr txBox="1"/>
          <p:nvPr/>
        </p:nvSpPr>
        <p:spPr>
          <a:xfrm>
            <a:off x="7376589" y="5687814"/>
            <a:ext cx="5375508" cy="707886"/>
          </a:xfrm>
          <a:prstGeom prst="rect">
            <a:avLst/>
          </a:prstGeom>
          <a:noFill/>
        </p:spPr>
        <p:txBody>
          <a:bodyPr wrap="square" rtlCol="0">
            <a:spAutoFit/>
          </a:bodyPr>
          <a:lstStyle/>
          <a:p>
            <a:pPr algn="ctr">
              <a:spcAft>
                <a:spcPts val="600"/>
              </a:spcAft>
            </a:pPr>
            <a:r>
              <a:rPr lang="en-US" sz="2000" dirty="0">
                <a:solidFill>
                  <a:schemeClr val="bg1"/>
                </a:solidFill>
              </a:rPr>
              <a:t>It takes a community to raise a child</a:t>
            </a:r>
            <a:br>
              <a:rPr lang="en-US" sz="2000" dirty="0">
                <a:solidFill>
                  <a:schemeClr val="bg1"/>
                </a:solidFill>
              </a:rPr>
            </a:br>
            <a:r>
              <a:rPr lang="en-US" sz="2000" dirty="0">
                <a:solidFill>
                  <a:schemeClr val="bg1"/>
                </a:solidFill>
              </a:rPr>
              <a:t>A Blog for the people by the people</a:t>
            </a:r>
            <a:endParaRPr lang="en-GB" sz="2000" dirty="0">
              <a:solidFill>
                <a:schemeClr val="bg1"/>
              </a:solidFill>
            </a:endParaRPr>
          </a:p>
        </p:txBody>
      </p:sp>
      <p:sp>
        <p:nvSpPr>
          <p:cNvPr id="7" name="Content Placeholder 6">
            <a:extLst>
              <a:ext uri="{FF2B5EF4-FFF2-40B4-BE49-F238E27FC236}">
                <a16:creationId xmlns:a16="http://schemas.microsoft.com/office/drawing/2014/main" id="{D3059335-C70C-944E-8372-081721BF9BDD}"/>
              </a:ext>
            </a:extLst>
          </p:cNvPr>
          <p:cNvSpPr>
            <a:spLocks noGrp="1"/>
          </p:cNvSpPr>
          <p:nvPr>
            <p:ph idx="1"/>
          </p:nvPr>
        </p:nvSpPr>
        <p:spPr>
          <a:xfrm>
            <a:off x="420817" y="1224960"/>
            <a:ext cx="6955772" cy="4897709"/>
          </a:xfrm>
        </p:spPr>
        <p:txBody>
          <a:bodyPr>
            <a:noAutofit/>
          </a:bodyPr>
          <a:lstStyle/>
          <a:p>
            <a:pPr marL="0" indent="0" algn="just">
              <a:buNone/>
            </a:pPr>
            <a:r>
              <a:rPr lang="en-US" sz="1100" kern="1200">
                <a:solidFill>
                  <a:srgbClr val="000000"/>
                </a:solidFill>
                <a:effectLst/>
                <a:latin typeface="Arial" panose="020B0604020202020204" pitchFamily="34" charset="0"/>
                <a:ea typeface="Times New Roman" panose="02020603050405020304" pitchFamily="18" charset="0"/>
              </a:rPr>
              <a:t>Each1Teach1 is an initiative that myself and a group of friends within the community have recently began developing, it is a service designed to engage with teenagers associated with gangs, most of whom are face three major problems underline mental illness, forms of substance abuse, and decreased level of anger control which tend to lend to violent or unhealthy emotional displays. Each1Teach1’s main priority is to adopts a new and comprehensive approach to tackling gang influence, by cooperating with individuals from other services linked to the community and that could help identify local youth that may be at risk e.g., the local police and community support team, families, schools, the residents of surrounding housing estates, and many other corners of communities in a collaborative manner to reduce the participation and influence that gangs and gang culture currently hold many areas across not only the west midlands but ultimately England as a whole. The aim Each1Teach1is to guide teenagers and young adults away from a life of crime and to help them avoid getting involved in gangs, we will also propose various measures to help young people involved in gangs that are looking for a way out. Each1Teach1 will aim to support young people in a variety of ways to prevent young people from engaging in or continuing to engage in negative and or disruptive behaviors, and to aid them in maintain or resuming study, vocational training or work, and continue to engage in a key job, which can intervene in activities. We plan to work in several secured properties to help people transition to communities and reintegrate into society and support pro-social lifestyles. As per the Office of National Statistics, crime levels are decreasing, with overall police recorded crime in England and Wales dropping by 4% during June 2020, to a estimated 5.8 million offenses. Also due to Covid-19 restrictions and national lockdown, crime rates were 19% lesser from April to June 2020 particularly in comparison to April to June 2019. Although violent crime was declining during this time, however the police did report a significant increase in drug offenses and anti-social behavior incidents.  And now that lockdown restrictions have slightly eased there has been a sudden spike in knife crime and gang activity have certainly surged in many parts of the United Kingdom. According to the uk Parliament House of Commons Library knife crime is at its highest level in ten years, with 46,000 offences involving a knife or sharp instrument committed in England and Wales in the period ending March 2020 this has led to a dramatic need for more funding and additional police recruits.</a:t>
            </a:r>
            <a:endParaRPr lang="en-GB" sz="11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519257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ED8C0-1396-4BA2-959A-4957BBA0C20F}"/>
              </a:ext>
            </a:extLst>
          </p:cNvPr>
          <p:cNvSpPr>
            <a:spLocks noGrp="1"/>
          </p:cNvSpPr>
          <p:nvPr>
            <p:ph type="title" idx="4294967295"/>
          </p:nvPr>
        </p:nvSpPr>
        <p:spPr>
          <a:xfrm>
            <a:off x="0" y="4959350"/>
            <a:ext cx="7772400" cy="1463675"/>
          </a:xfrm>
        </p:spPr>
        <p:txBody>
          <a:bodyPr vert="horz" lIns="91440" tIns="45720" rIns="91440" bIns="45720" rtlCol="0" anchor="ctr">
            <a:normAutofit/>
          </a:bodyPr>
          <a:lstStyle/>
          <a:p>
            <a:pPr algn="r"/>
            <a:r>
              <a:rPr lang="en-US" sz="3500" spc="200" dirty="0"/>
              <a:t>Each1Teach1 Gang Prevention Community Initiative Weekender</a:t>
            </a:r>
          </a:p>
        </p:txBody>
      </p:sp>
      <p:sp>
        <p:nvSpPr>
          <p:cNvPr id="3" name="Content Placeholder 2">
            <a:extLst>
              <a:ext uri="{FF2B5EF4-FFF2-40B4-BE49-F238E27FC236}">
                <a16:creationId xmlns:a16="http://schemas.microsoft.com/office/drawing/2014/main" id="{296DBAA6-168C-4815-BB7F-3B19A28FBAD3}"/>
              </a:ext>
            </a:extLst>
          </p:cNvPr>
          <p:cNvSpPr>
            <a:spLocks noGrp="1"/>
          </p:cNvSpPr>
          <p:nvPr>
            <p:ph sz="half" idx="4294967295"/>
          </p:nvPr>
        </p:nvSpPr>
        <p:spPr>
          <a:xfrm>
            <a:off x="10299700" y="6319838"/>
            <a:ext cx="1892300" cy="512762"/>
          </a:xfrm>
        </p:spPr>
        <p:txBody>
          <a:bodyPr vert="horz" lIns="91440" tIns="45720" rIns="91440" bIns="45720" rtlCol="0" anchor="ctr">
            <a:normAutofit fontScale="92500"/>
          </a:bodyPr>
          <a:lstStyle/>
          <a:p>
            <a:pPr marL="0" indent="0">
              <a:lnSpc>
                <a:spcPct val="100000"/>
              </a:lnSpc>
              <a:spcBef>
                <a:spcPts val="0"/>
              </a:spcBef>
              <a:buNone/>
            </a:pPr>
            <a:r>
              <a:rPr lang="en-US" sz="1800" dirty="0">
                <a:solidFill>
                  <a:schemeClr val="tx1">
                    <a:lumMod val="95000"/>
                    <a:lumOff val="5000"/>
                  </a:schemeClr>
                </a:solidFill>
              </a:rPr>
              <a:t>( Front Of Leaflet )</a:t>
            </a:r>
          </a:p>
        </p:txBody>
      </p:sp>
      <p:pic>
        <p:nvPicPr>
          <p:cNvPr id="17" name="Picture 16">
            <a:extLst>
              <a:ext uri="{FF2B5EF4-FFF2-40B4-BE49-F238E27FC236}">
                <a16:creationId xmlns:a16="http://schemas.microsoft.com/office/drawing/2014/main" id="{7DF6413F-2C0F-4ADF-96E9-28F4D4DBC88A}"/>
              </a:ext>
            </a:extLst>
          </p:cNvPr>
          <p:cNvPicPr>
            <a:picLocks noChangeAspect="1"/>
          </p:cNvPicPr>
          <p:nvPr/>
        </p:nvPicPr>
        <p:blipFill rotWithShape="1">
          <a:blip r:embed="rId2">
            <a:extLst>
              <a:ext uri="{28A0092B-C50C-407E-A947-70E740481C1C}">
                <a14:useLocalDpi xmlns:a14="http://schemas.microsoft.com/office/drawing/2010/main" val="0"/>
              </a:ext>
            </a:extLst>
          </a:blip>
          <a:srcRect l="17340" r="23328" b="3"/>
          <a:stretch/>
        </p:blipFill>
        <p:spPr>
          <a:xfrm>
            <a:off x="1" y="10"/>
            <a:ext cx="4064000" cy="4571990"/>
          </a:xfrm>
          <a:prstGeom prst="rect">
            <a:avLst/>
          </a:prstGeom>
        </p:spPr>
      </p:pic>
      <p:pic>
        <p:nvPicPr>
          <p:cNvPr id="9" name="Picture 8" descr="A crowd of people watching fireworks&#10;&#10;Description automatically generated with low confidence">
            <a:extLst>
              <a:ext uri="{FF2B5EF4-FFF2-40B4-BE49-F238E27FC236}">
                <a16:creationId xmlns:a16="http://schemas.microsoft.com/office/drawing/2014/main" id="{5AA44251-5A43-4339-B2B5-1B8738C850B2}"/>
              </a:ext>
            </a:extLst>
          </p:cNvPr>
          <p:cNvPicPr>
            <a:picLocks noChangeAspect="1"/>
          </p:cNvPicPr>
          <p:nvPr/>
        </p:nvPicPr>
        <p:blipFill rotWithShape="1">
          <a:blip r:embed="rId3">
            <a:extLst>
              <a:ext uri="{28A0092B-C50C-407E-A947-70E740481C1C}">
                <a14:useLocalDpi xmlns:a14="http://schemas.microsoft.com/office/drawing/2010/main" val="0"/>
              </a:ext>
            </a:extLst>
          </a:blip>
          <a:srcRect l="24217" r="13563" b="3"/>
          <a:stretch/>
        </p:blipFill>
        <p:spPr>
          <a:xfrm>
            <a:off x="4063998" y="10"/>
            <a:ext cx="4064000" cy="4571990"/>
          </a:xfrm>
          <a:prstGeom prst="rect">
            <a:avLst/>
          </a:prstGeom>
        </p:spPr>
      </p:pic>
      <p:pic>
        <p:nvPicPr>
          <p:cNvPr id="13" name="Picture 12">
            <a:extLst>
              <a:ext uri="{FF2B5EF4-FFF2-40B4-BE49-F238E27FC236}">
                <a16:creationId xmlns:a16="http://schemas.microsoft.com/office/drawing/2014/main" id="{36649CD2-60E5-456F-8C03-EE0794AE287B}"/>
              </a:ext>
            </a:extLst>
          </p:cNvPr>
          <p:cNvPicPr>
            <a:picLocks noChangeAspect="1"/>
          </p:cNvPicPr>
          <p:nvPr/>
        </p:nvPicPr>
        <p:blipFill rotWithShape="1">
          <a:blip r:embed="rId4">
            <a:extLst>
              <a:ext uri="{28A0092B-C50C-407E-A947-70E740481C1C}">
                <a14:useLocalDpi xmlns:a14="http://schemas.microsoft.com/office/drawing/2010/main" val="0"/>
              </a:ext>
            </a:extLst>
          </a:blip>
          <a:srcRect l="15497" r="34503"/>
          <a:stretch/>
        </p:blipFill>
        <p:spPr>
          <a:xfrm>
            <a:off x="8128000" y="10"/>
            <a:ext cx="4064000" cy="4571990"/>
          </a:xfrm>
          <a:prstGeom prst="rect">
            <a:avLst/>
          </a:prstGeom>
        </p:spPr>
      </p:pic>
      <p:sp>
        <p:nvSpPr>
          <p:cNvPr id="6" name="TextBox 5">
            <a:extLst>
              <a:ext uri="{FF2B5EF4-FFF2-40B4-BE49-F238E27FC236}">
                <a16:creationId xmlns:a16="http://schemas.microsoft.com/office/drawing/2014/main" id="{9DE126C2-F5FA-4195-8557-E2A8EBAC59D2}"/>
              </a:ext>
            </a:extLst>
          </p:cNvPr>
          <p:cNvSpPr txBox="1"/>
          <p:nvPr/>
        </p:nvSpPr>
        <p:spPr>
          <a:xfrm>
            <a:off x="4063998" y="192504"/>
            <a:ext cx="4005182" cy="3753853"/>
          </a:xfrm>
          <a:prstGeom prst="rect">
            <a:avLst/>
          </a:prstGeom>
          <a:solidFill>
            <a:srgbClr val="000000">
              <a:alpha val="50000"/>
            </a:srgbClr>
          </a:solidFill>
          <a:ln>
            <a:noFill/>
          </a:ln>
        </p:spPr>
        <p:txBody>
          <a:bodyPr wrap="square" rtlCol="0">
            <a:noAutofit/>
          </a:bodyPr>
          <a:lstStyle/>
          <a:p>
            <a:pPr algn="ctr">
              <a:lnSpc>
                <a:spcPct val="150000"/>
              </a:lnSpc>
              <a:spcAft>
                <a:spcPts val="600"/>
              </a:spcAft>
            </a:pPr>
            <a:r>
              <a:rPr lang="en-US" sz="1100" dirty="0">
                <a:solidFill>
                  <a:srgbClr val="FFFFFF"/>
                </a:solidFill>
                <a:latin typeface="Arial" panose="020B0604020202020204" pitchFamily="34" charset="0"/>
                <a:cs typeface="Arial" panose="020B0604020202020204" pitchFamily="34" charset="0"/>
              </a:rPr>
              <a:t>Each1teach1 presents their first annual gang prevention community initiative weekender on the 3rd and 4th of July 2021. The event will begin at 13:00pm and finish at 19:00 pm both days and will be held at cannon hill park there will be an arrow system from the rare entrance directing you along the pathway leading you to the event itself……SEE BACK OF LEAFLET FOR MORE IINFO</a:t>
            </a:r>
            <a:endParaRPr lang="en-GB" sz="1100" dirty="0">
              <a:solidFill>
                <a:srgbClr val="FFFFFF"/>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1A90EA7-6050-4F6A-843E-D1F8F092C851}"/>
              </a:ext>
            </a:extLst>
          </p:cNvPr>
          <p:cNvSpPr txBox="1"/>
          <p:nvPr/>
        </p:nvSpPr>
        <p:spPr>
          <a:xfrm>
            <a:off x="8544087" y="5298998"/>
            <a:ext cx="3190713" cy="830997"/>
          </a:xfrm>
          <a:prstGeom prst="rect">
            <a:avLst/>
          </a:prstGeom>
          <a:noFill/>
        </p:spPr>
        <p:txBody>
          <a:bodyPr wrap="square" rtlCol="0">
            <a:spAutoFit/>
          </a:bodyPr>
          <a:lstStyle/>
          <a:p>
            <a:r>
              <a:rPr lang="en-GB" sz="2400" dirty="0"/>
              <a:t>3</a:t>
            </a:r>
            <a:r>
              <a:rPr lang="en-GB" sz="2400" baseline="30000" dirty="0"/>
              <a:t>rd</a:t>
            </a:r>
            <a:r>
              <a:rPr lang="en-GB" sz="2400" dirty="0"/>
              <a:t> and 4</a:t>
            </a:r>
            <a:r>
              <a:rPr lang="en-GB" sz="2400" baseline="30000" dirty="0"/>
              <a:t>th</a:t>
            </a:r>
            <a:r>
              <a:rPr lang="en-GB" sz="2400" dirty="0"/>
              <a:t> of July 2021 13:00 Till 19:00</a:t>
            </a:r>
          </a:p>
        </p:txBody>
      </p:sp>
    </p:spTree>
    <p:extLst>
      <p:ext uri="{BB962C8B-B14F-4D97-AF65-F5344CB8AC3E}">
        <p14:creationId xmlns:p14="http://schemas.microsoft.com/office/powerpoint/2010/main" val="688145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ED8C0-1396-4BA2-959A-4957BBA0C20F}"/>
              </a:ext>
            </a:extLst>
          </p:cNvPr>
          <p:cNvSpPr>
            <a:spLocks noGrp="1"/>
          </p:cNvSpPr>
          <p:nvPr>
            <p:ph type="title" idx="4294967295"/>
          </p:nvPr>
        </p:nvSpPr>
        <p:spPr>
          <a:xfrm>
            <a:off x="0" y="4959350"/>
            <a:ext cx="7772400" cy="1463675"/>
          </a:xfrm>
        </p:spPr>
        <p:txBody>
          <a:bodyPr vert="horz" lIns="91440" tIns="45720" rIns="91440" bIns="45720" rtlCol="0" anchor="ctr">
            <a:normAutofit/>
          </a:bodyPr>
          <a:lstStyle/>
          <a:p>
            <a:pPr algn="r"/>
            <a:r>
              <a:rPr lang="en-US" sz="3500" spc="200" dirty="0">
                <a:solidFill>
                  <a:srgbClr val="FFFFFF"/>
                </a:solidFill>
              </a:rPr>
              <a:t>Each1Teach1 Gang Prevention Community Initiative Weekender</a:t>
            </a:r>
          </a:p>
        </p:txBody>
      </p:sp>
      <p:sp>
        <p:nvSpPr>
          <p:cNvPr id="3" name="Content Placeholder 2">
            <a:extLst>
              <a:ext uri="{FF2B5EF4-FFF2-40B4-BE49-F238E27FC236}">
                <a16:creationId xmlns:a16="http://schemas.microsoft.com/office/drawing/2014/main" id="{296DBAA6-168C-4815-BB7F-3B19A28FBAD3}"/>
              </a:ext>
            </a:extLst>
          </p:cNvPr>
          <p:cNvSpPr>
            <a:spLocks noGrp="1"/>
          </p:cNvSpPr>
          <p:nvPr>
            <p:ph sz="half" idx="4294967295"/>
          </p:nvPr>
        </p:nvSpPr>
        <p:spPr>
          <a:xfrm>
            <a:off x="8991600" y="4959350"/>
            <a:ext cx="3200400" cy="1463675"/>
          </a:xfrm>
        </p:spPr>
        <p:txBody>
          <a:bodyPr vert="horz" lIns="91440" tIns="45720" rIns="91440" bIns="45720" rtlCol="0" anchor="ctr">
            <a:normAutofit/>
          </a:bodyPr>
          <a:lstStyle/>
          <a:p>
            <a:pPr marL="0" indent="0">
              <a:lnSpc>
                <a:spcPct val="100000"/>
              </a:lnSpc>
              <a:spcBef>
                <a:spcPts val="0"/>
              </a:spcBef>
              <a:buNone/>
            </a:pPr>
            <a:r>
              <a:rPr lang="en-US" sz="1800" dirty="0">
                <a:solidFill>
                  <a:srgbClr val="FFFFFF"/>
                </a:solidFill>
              </a:rPr>
              <a:t>(Back of leaflet)</a:t>
            </a:r>
          </a:p>
        </p:txBody>
      </p:sp>
      <p:pic>
        <p:nvPicPr>
          <p:cNvPr id="142" name="Picture 141" descr="A picture containing text, tree, outdoor, road&#10;&#10;Description automatically generated">
            <a:extLst>
              <a:ext uri="{FF2B5EF4-FFF2-40B4-BE49-F238E27FC236}">
                <a16:creationId xmlns:a16="http://schemas.microsoft.com/office/drawing/2014/main" id="{E7624C55-DA20-4B2B-8295-0070811EC7BD}"/>
              </a:ext>
            </a:extLst>
          </p:cNvPr>
          <p:cNvPicPr>
            <a:picLocks noChangeAspect="1"/>
          </p:cNvPicPr>
          <p:nvPr/>
        </p:nvPicPr>
        <p:blipFill rotWithShape="1">
          <a:blip r:embed="rId3">
            <a:extLst>
              <a:ext uri="{28A0092B-C50C-407E-A947-70E740481C1C}">
                <a14:useLocalDpi xmlns:a14="http://schemas.microsoft.com/office/drawing/2010/main" val="0"/>
              </a:ext>
            </a:extLst>
          </a:blip>
          <a:srcRect l="21171" r="34425"/>
          <a:stretch/>
        </p:blipFill>
        <p:spPr>
          <a:xfrm>
            <a:off x="1" y="10"/>
            <a:ext cx="2926400" cy="3834053"/>
          </a:xfrm>
          <a:prstGeom prst="rect">
            <a:avLst/>
          </a:prstGeom>
        </p:spPr>
      </p:pic>
      <p:pic>
        <p:nvPicPr>
          <p:cNvPr id="136" name="Picture 135" descr="A picture containing tree, decorated&#10;&#10;Description automatically generated">
            <a:extLst>
              <a:ext uri="{FF2B5EF4-FFF2-40B4-BE49-F238E27FC236}">
                <a16:creationId xmlns:a16="http://schemas.microsoft.com/office/drawing/2014/main" id="{28D82211-0D16-401B-B744-759CDECE9259}"/>
              </a:ext>
            </a:extLst>
          </p:cNvPr>
          <p:cNvPicPr>
            <a:picLocks noChangeAspect="1"/>
          </p:cNvPicPr>
          <p:nvPr/>
        </p:nvPicPr>
        <p:blipFill rotWithShape="1">
          <a:blip r:embed="rId4">
            <a:extLst>
              <a:ext uri="{28A0092B-C50C-407E-A947-70E740481C1C}">
                <a14:useLocalDpi xmlns:a14="http://schemas.microsoft.com/office/drawing/2010/main" val="0"/>
              </a:ext>
            </a:extLst>
          </a:blip>
          <a:srcRect r="2660" b="2"/>
          <a:stretch/>
        </p:blipFill>
        <p:spPr>
          <a:xfrm>
            <a:off x="3062778" y="5"/>
            <a:ext cx="2922602" cy="3834058"/>
          </a:xfrm>
          <a:prstGeom prst="rect">
            <a:avLst/>
          </a:prstGeom>
        </p:spPr>
      </p:pic>
      <p:pic>
        <p:nvPicPr>
          <p:cNvPr id="130" name="Picture 129" descr="A group of people on a field&#10;&#10;Description automatically generated with medium confidence">
            <a:extLst>
              <a:ext uri="{FF2B5EF4-FFF2-40B4-BE49-F238E27FC236}">
                <a16:creationId xmlns:a16="http://schemas.microsoft.com/office/drawing/2014/main" id="{C2866BB7-C21B-49D2-A80F-CE30B6BA0B28}"/>
              </a:ext>
            </a:extLst>
          </p:cNvPr>
          <p:cNvPicPr>
            <a:picLocks noChangeAspect="1"/>
          </p:cNvPicPr>
          <p:nvPr/>
        </p:nvPicPr>
        <p:blipFill rotWithShape="1">
          <a:blip r:embed="rId5">
            <a:extLst>
              <a:ext uri="{28A0092B-C50C-407E-A947-70E740481C1C}">
                <a14:useLocalDpi xmlns:a14="http://schemas.microsoft.com/office/drawing/2010/main" val="0"/>
              </a:ext>
            </a:extLst>
          </a:blip>
          <a:srcRect l="27254" r="22719"/>
          <a:stretch/>
        </p:blipFill>
        <p:spPr>
          <a:xfrm>
            <a:off x="6174534" y="480"/>
            <a:ext cx="2933994" cy="3833583"/>
          </a:xfrm>
          <a:prstGeom prst="rect">
            <a:avLst/>
          </a:prstGeom>
        </p:spPr>
      </p:pic>
      <p:pic>
        <p:nvPicPr>
          <p:cNvPr id="163" name="Picture 162" descr="A picture containing sky, outdoor, colorful, set&#10;&#10;Description automatically generated">
            <a:extLst>
              <a:ext uri="{FF2B5EF4-FFF2-40B4-BE49-F238E27FC236}">
                <a16:creationId xmlns:a16="http://schemas.microsoft.com/office/drawing/2014/main" id="{8EED3AA3-157E-41CF-8ABD-DC082FA81F9E}"/>
              </a:ext>
            </a:extLst>
          </p:cNvPr>
          <p:cNvPicPr>
            <a:picLocks noChangeAspect="1"/>
          </p:cNvPicPr>
          <p:nvPr/>
        </p:nvPicPr>
        <p:blipFill rotWithShape="1">
          <a:blip r:embed="rId6">
            <a:extLst>
              <a:ext uri="{28A0092B-C50C-407E-A947-70E740481C1C}">
                <a14:useLocalDpi xmlns:a14="http://schemas.microsoft.com/office/drawing/2010/main" val="0"/>
              </a:ext>
            </a:extLst>
          </a:blip>
          <a:srcRect l="21763" r="40771" b="2"/>
          <a:stretch/>
        </p:blipFill>
        <p:spPr>
          <a:xfrm>
            <a:off x="9265599" y="11"/>
            <a:ext cx="2930199" cy="3833584"/>
          </a:xfrm>
          <a:prstGeom prst="rect">
            <a:avLst/>
          </a:prstGeom>
        </p:spPr>
      </p:pic>
      <p:sp>
        <p:nvSpPr>
          <p:cNvPr id="4" name="TextBox 3">
            <a:extLst>
              <a:ext uri="{FF2B5EF4-FFF2-40B4-BE49-F238E27FC236}">
                <a16:creationId xmlns:a16="http://schemas.microsoft.com/office/drawing/2014/main" id="{0A8AE62D-10FA-4AA8-BE9D-904793D986F4}"/>
              </a:ext>
            </a:extLst>
          </p:cNvPr>
          <p:cNvSpPr txBox="1"/>
          <p:nvPr/>
        </p:nvSpPr>
        <p:spPr>
          <a:xfrm>
            <a:off x="8441187" y="6177816"/>
            <a:ext cx="3445744" cy="461665"/>
          </a:xfrm>
          <a:prstGeom prst="rect">
            <a:avLst/>
          </a:prstGeom>
          <a:noFill/>
        </p:spPr>
        <p:txBody>
          <a:bodyPr wrap="square" rtlCol="0">
            <a:spAutoFit/>
          </a:bodyPr>
          <a:lstStyle/>
          <a:p>
            <a:pPr>
              <a:spcAft>
                <a:spcPts val="600"/>
              </a:spcAft>
            </a:pPr>
            <a:r>
              <a:rPr lang="en-GB" sz="1200" dirty="0">
                <a:latin typeface="Arial" panose="020B0604020202020204" pitchFamily="34" charset="0"/>
                <a:cs typeface="Arial" panose="020B0604020202020204" pitchFamily="34" charset="0"/>
              </a:rPr>
              <a:t>Our Contact Numbers: 01213456798 OR alternatively 07774562345</a:t>
            </a:r>
          </a:p>
        </p:txBody>
      </p:sp>
      <p:sp>
        <p:nvSpPr>
          <p:cNvPr id="10" name="TextBox 9">
            <a:extLst>
              <a:ext uri="{FF2B5EF4-FFF2-40B4-BE49-F238E27FC236}">
                <a16:creationId xmlns:a16="http://schemas.microsoft.com/office/drawing/2014/main" id="{8EB655AD-5CD4-4D58-B870-9C21C87B50EE}"/>
              </a:ext>
            </a:extLst>
          </p:cNvPr>
          <p:cNvSpPr txBox="1"/>
          <p:nvPr/>
        </p:nvSpPr>
        <p:spPr>
          <a:xfrm rot="10800000" flipV="1">
            <a:off x="-110620" y="4033728"/>
            <a:ext cx="12192000" cy="1838388"/>
          </a:xfrm>
          <a:prstGeom prst="rect">
            <a:avLst/>
          </a:prstGeom>
          <a:noFill/>
        </p:spPr>
        <p:txBody>
          <a:bodyPr wrap="square">
            <a:spAutoFit/>
          </a:bodyPr>
          <a:lstStyle/>
          <a:p>
            <a:pPr lvl="1" algn="just">
              <a:lnSpc>
                <a:spcPct val="150000"/>
              </a:lnSpc>
              <a:spcAft>
                <a:spcPts val="600"/>
              </a:spcAft>
            </a:pPr>
            <a:r>
              <a:rPr lang="en-US" sz="1100" dirty="0">
                <a:latin typeface="Arial" panose="020B0604020202020204" pitchFamily="34" charset="0"/>
                <a:cs typeface="Arial" panose="020B0604020202020204" pitchFamily="34" charset="0"/>
              </a:rPr>
              <a:t>Activities for the day will include face painting and costume making for the little ones aged 0-5 years old, for the slightly older children aged 5all the way  up to, mum and dad lol we will have a range of sporting activities As well as special guest speakers!, team medals and awards for participation  we will also be running an all-day family BBQ for all attendees as well as a Tuck-shop and on sight ice cream van available for food and refreshments all at reasonable pricing. Now that we have gotten the fun stuff out of the way on to the more serious matter at hand all MONEY RAISED  will GO BACK INTO KEEPING EACH1TEACH1 RUNNING AND enable us TO keep Holding EVENT LIKE THIS ONE in and for our community AS WE OUR  totally SELF FUNDED.  WE will also have  a number of locked weapons and Knife amnesty bins  on sight for anyone who may wish to use them . This will be  a safe space for  children a young teenagers to come and speak In confidence  about things that may be bothering them I.E being targeted by gang member  we aim to help both children, teenagers and parent alike  on  signs and behaviors to look out for if they feel like themself or  their child is being groomed to join or take part in gangs and gang activity.</a:t>
            </a:r>
            <a:endParaRPr lang="en-GB" sz="11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5CD8493-96CB-4DEC-B1FC-1516636084BC}"/>
              </a:ext>
            </a:extLst>
          </p:cNvPr>
          <p:cNvSpPr txBox="1"/>
          <p:nvPr/>
        </p:nvSpPr>
        <p:spPr>
          <a:xfrm>
            <a:off x="5215086" y="6221417"/>
            <a:ext cx="3586696" cy="461665"/>
          </a:xfrm>
          <a:prstGeom prst="rect">
            <a:avLst/>
          </a:prstGeom>
          <a:noFill/>
        </p:spPr>
        <p:txBody>
          <a:bodyPr wrap="square" rtlCol="0">
            <a:spAutoFit/>
          </a:bodyPr>
          <a:lstStyle/>
          <a:p>
            <a:pPr>
              <a:spcAft>
                <a:spcPts val="600"/>
              </a:spcAft>
            </a:pPr>
            <a:r>
              <a:rPr lang="en-US" sz="1200" dirty="0">
                <a:latin typeface="Arial" panose="020B0604020202020204" pitchFamily="34" charset="0"/>
                <a:cs typeface="Arial" panose="020B0604020202020204" pitchFamily="34" charset="0"/>
              </a:rPr>
              <a:t>You Can Also Follow Us On All Social Network Platforms: @Each1_Teach1</a:t>
            </a:r>
            <a:endParaRPr lang="en-GB" sz="1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4EDB56C-D679-4C01-A6DA-ACC426F459E7}"/>
              </a:ext>
            </a:extLst>
          </p:cNvPr>
          <p:cNvSpPr txBox="1"/>
          <p:nvPr/>
        </p:nvSpPr>
        <p:spPr>
          <a:xfrm>
            <a:off x="0" y="6179380"/>
            <a:ext cx="2611796" cy="461665"/>
          </a:xfrm>
          <a:prstGeom prst="rect">
            <a:avLst/>
          </a:prstGeom>
          <a:noFill/>
        </p:spPr>
        <p:txBody>
          <a:bodyPr wrap="square" rtlCol="0">
            <a:spAutoFit/>
          </a:bodyPr>
          <a:lstStyle/>
          <a:p>
            <a:pPr>
              <a:spcAft>
                <a:spcPts val="600"/>
              </a:spcAft>
            </a:pPr>
            <a:r>
              <a:rPr lang="en-US" sz="1200" dirty="0">
                <a:latin typeface="Arial" panose="020B0604020202020204" pitchFamily="34" charset="0"/>
                <a:cs typeface="Arial" panose="020B0604020202020204" pitchFamily="34" charset="0"/>
              </a:rPr>
              <a:t>Email Us: @Each1_Teach1@yahoo.co.uk</a:t>
            </a:r>
            <a:endParaRPr lang="en-GB"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EDAF3AD5-82E9-4629-BAAE-1A94DD301FBC}"/>
              </a:ext>
            </a:extLst>
          </p:cNvPr>
          <p:cNvSpPr txBox="1"/>
          <p:nvPr/>
        </p:nvSpPr>
        <p:spPr>
          <a:xfrm>
            <a:off x="2068007" y="6177816"/>
            <a:ext cx="3349573" cy="461665"/>
          </a:xfrm>
          <a:prstGeom prst="rect">
            <a:avLst/>
          </a:prstGeom>
          <a:noFill/>
        </p:spPr>
        <p:txBody>
          <a:bodyPr wrap="square" rtlCol="0">
            <a:spAutoFit/>
          </a:bodyPr>
          <a:lstStyle/>
          <a:p>
            <a:pPr lvl="1">
              <a:spcAft>
                <a:spcPts val="600"/>
              </a:spcAft>
            </a:pPr>
            <a:r>
              <a:rPr lang="en-US" sz="1200" dirty="0">
                <a:latin typeface="Arial" panose="020B0604020202020204" pitchFamily="34" charset="0"/>
                <a:cs typeface="Arial" panose="020B0604020202020204" pitchFamily="34" charset="0"/>
              </a:rPr>
              <a:t>Our Website: https://www.Each1_Teach1.co.uk</a:t>
            </a:r>
            <a:endParaRPr lang="en-GB" sz="1200" dirty="0">
              <a:latin typeface="Arial" panose="020B0604020202020204" pitchFamily="34" charset="0"/>
              <a:cs typeface="Arial" panose="020B0604020202020204" pitchFamily="34" charset="0"/>
            </a:endParaRPr>
          </a:p>
        </p:txBody>
      </p:sp>
      <p:sp>
        <p:nvSpPr>
          <p:cNvPr id="164" name="TextBox 163">
            <a:extLst>
              <a:ext uri="{FF2B5EF4-FFF2-40B4-BE49-F238E27FC236}">
                <a16:creationId xmlns:a16="http://schemas.microsoft.com/office/drawing/2014/main" id="{35DBA4C2-6FD2-4306-A7A7-98D6B645D1CE}"/>
              </a:ext>
            </a:extLst>
          </p:cNvPr>
          <p:cNvSpPr txBox="1"/>
          <p:nvPr/>
        </p:nvSpPr>
        <p:spPr>
          <a:xfrm rot="10800000" flipV="1">
            <a:off x="10375690" y="6507682"/>
            <a:ext cx="1816310" cy="369332"/>
          </a:xfrm>
          <a:prstGeom prst="rect">
            <a:avLst/>
          </a:prstGeom>
          <a:noFill/>
        </p:spPr>
        <p:txBody>
          <a:bodyPr wrap="square" rtlCol="0">
            <a:spAutoFit/>
          </a:bodyPr>
          <a:lstStyle/>
          <a:p>
            <a:r>
              <a:rPr lang="en-GB" dirty="0"/>
              <a:t>(Back Of Leaflet)</a:t>
            </a:r>
          </a:p>
        </p:txBody>
      </p:sp>
    </p:spTree>
    <p:extLst>
      <p:ext uri="{BB962C8B-B14F-4D97-AF65-F5344CB8AC3E}">
        <p14:creationId xmlns:p14="http://schemas.microsoft.com/office/powerpoint/2010/main" val="4123830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2" name="Picture 41" descr="A group of people sitting around a table&#10;&#10;Description automatically generated with medium confidence">
            <a:extLst>
              <a:ext uri="{FF2B5EF4-FFF2-40B4-BE49-F238E27FC236}">
                <a16:creationId xmlns:a16="http://schemas.microsoft.com/office/drawing/2014/main" id="{2A70B53F-D847-42F6-B1A2-6F05D866A3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56314" y="1428260"/>
            <a:ext cx="6017585" cy="5396756"/>
          </a:xfrm>
          <a:prstGeom prst="rect">
            <a:avLst/>
          </a:prstGeom>
        </p:spPr>
      </p:pic>
      <p:pic>
        <p:nvPicPr>
          <p:cNvPr id="10" name="Picture Placeholder 9" descr="A picture containing text, outdoor&#10;&#10;Description automatically generated">
            <a:extLst>
              <a:ext uri="{FF2B5EF4-FFF2-40B4-BE49-F238E27FC236}">
                <a16:creationId xmlns:a16="http://schemas.microsoft.com/office/drawing/2014/main" id="{998CC476-A45D-4BCF-9619-42A4DEDC600F}"/>
              </a:ext>
            </a:extLst>
          </p:cNvPr>
          <p:cNvPicPr>
            <a:picLocks noGrp="1" noChangeAspect="1"/>
          </p:cNvPicPr>
          <p:nvPr>
            <p:ph type="pic" idx="22"/>
          </p:nvPr>
        </p:nvPicPr>
        <p:blipFill>
          <a:blip r:embed="rId3">
            <a:extLst>
              <a:ext uri="{28A0092B-C50C-407E-A947-70E740481C1C}">
                <a14:useLocalDpi xmlns:a14="http://schemas.microsoft.com/office/drawing/2010/main" val="0"/>
              </a:ext>
            </a:extLst>
          </a:blip>
          <a:srcRect l="5613" r="5613"/>
          <a:stretch>
            <a:fillRect/>
          </a:stretch>
        </p:blipFill>
        <p:spPr>
          <a:xfrm>
            <a:off x="18101" y="1390212"/>
            <a:ext cx="6309741" cy="5380714"/>
          </a:xfrm>
          <a:prstGeom prst="roundRect">
            <a:avLst>
              <a:gd name="adj" fmla="val 0"/>
            </a:avLst>
          </a:prstGeom>
        </p:spPr>
      </p:pic>
      <p:sp>
        <p:nvSpPr>
          <p:cNvPr id="2" name="Title 1">
            <a:extLst>
              <a:ext uri="{FF2B5EF4-FFF2-40B4-BE49-F238E27FC236}">
                <a16:creationId xmlns:a16="http://schemas.microsoft.com/office/drawing/2014/main" id="{736AC7CE-B481-4F35-8AAD-0516E461A2A2}"/>
              </a:ext>
            </a:extLst>
          </p:cNvPr>
          <p:cNvSpPr>
            <a:spLocks noGrp="1"/>
          </p:cNvSpPr>
          <p:nvPr>
            <p:ph type="title"/>
          </p:nvPr>
        </p:nvSpPr>
        <p:spPr>
          <a:xfrm>
            <a:off x="1524160" y="32984"/>
            <a:ext cx="8825659" cy="1228277"/>
          </a:xfrm>
        </p:spPr>
        <p:txBody>
          <a:bodyPr vert="horz" lIns="91440" tIns="45720" rIns="91440" bIns="45720" rtlCol="0" anchor="b">
            <a:normAutofit/>
          </a:bodyPr>
          <a:lstStyle/>
          <a:p>
            <a:pPr algn="ctr"/>
            <a:r>
              <a:rPr lang="en-US" b="1" u="sng" dirty="0">
                <a:solidFill>
                  <a:srgbClr val="FF0000"/>
                </a:solidFill>
                <a:latin typeface="Gill Sans Nova Ultra Bold" panose="020B0604020202020204" pitchFamily="34" charset="0"/>
                <a:cs typeface="Arial" panose="020B0604020202020204" pitchFamily="34" charset="0"/>
              </a:rPr>
              <a:t>Conference Poster For Each1Teach1 Campaign</a:t>
            </a:r>
          </a:p>
        </p:txBody>
      </p:sp>
      <p:pic>
        <p:nvPicPr>
          <p:cNvPr id="8" name="Picture Placeholder 7" descr="A group of people posing for a photo&#10;&#10;Description automatically generated with medium confidence">
            <a:extLst>
              <a:ext uri="{FF2B5EF4-FFF2-40B4-BE49-F238E27FC236}">
                <a16:creationId xmlns:a16="http://schemas.microsoft.com/office/drawing/2014/main" id="{36C20454-EE5E-4CA9-AAC4-B8BD75FC0E42}"/>
              </a:ext>
            </a:extLst>
          </p:cNvPr>
          <p:cNvPicPr>
            <a:picLocks noGrp="1" noChangeAspect="1"/>
          </p:cNvPicPr>
          <p:nvPr>
            <p:ph type="pic" idx="15"/>
          </p:nvPr>
        </p:nvPicPr>
        <p:blipFill>
          <a:blip r:embed="rId4">
            <a:extLst>
              <a:ext uri="{28A0092B-C50C-407E-A947-70E740481C1C}">
                <a14:useLocalDpi xmlns:a14="http://schemas.microsoft.com/office/drawing/2010/main" val="0"/>
              </a:ext>
            </a:extLst>
          </a:blip>
          <a:srcRect t="10537" b="10537"/>
          <a:stretch>
            <a:fillRect/>
          </a:stretch>
        </p:blipFill>
        <p:spPr>
          <a:xfrm>
            <a:off x="96039" y="2015297"/>
            <a:ext cx="2401029" cy="1413703"/>
          </a:xfrm>
          <a:prstGeom prst="roundRect">
            <a:avLst>
              <a:gd name="adj" fmla="val 0"/>
            </a:avLst>
          </a:prstGeom>
        </p:spPr>
      </p:pic>
      <p:pic>
        <p:nvPicPr>
          <p:cNvPr id="29" name="Picture Placeholder 28">
            <a:extLst>
              <a:ext uri="{FF2B5EF4-FFF2-40B4-BE49-F238E27FC236}">
                <a16:creationId xmlns:a16="http://schemas.microsoft.com/office/drawing/2014/main" id="{7936EEDD-FE89-407B-89C5-BC0D0CDAE93B}"/>
              </a:ext>
            </a:extLst>
          </p:cNvPr>
          <p:cNvPicPr>
            <a:picLocks noGrp="1" noChangeAspect="1"/>
          </p:cNvPicPr>
          <p:nvPr>
            <p:ph type="pic" idx="21"/>
          </p:nvPr>
        </p:nvPicPr>
        <p:blipFill>
          <a:blip r:embed="rId5">
            <a:extLst>
              <a:ext uri="{28A0092B-C50C-407E-A947-70E740481C1C}">
                <a14:useLocalDpi xmlns:a14="http://schemas.microsoft.com/office/drawing/2010/main" val="0"/>
              </a:ext>
            </a:extLst>
          </a:blip>
          <a:srcRect t="4867" b="4867"/>
          <a:stretch/>
        </p:blipFill>
        <p:spPr>
          <a:xfrm>
            <a:off x="9295075" y="4893598"/>
            <a:ext cx="2691242" cy="1363152"/>
          </a:xfrm>
          <a:prstGeom prst="roundRect">
            <a:avLst>
              <a:gd name="adj" fmla="val 0"/>
            </a:avLst>
          </a:prstGeom>
        </p:spPr>
      </p:pic>
      <p:pic>
        <p:nvPicPr>
          <p:cNvPr id="12" name="Picture 11" descr="A picture containing text, person, standing, group&#10;&#10;Description automatically generated">
            <a:extLst>
              <a:ext uri="{FF2B5EF4-FFF2-40B4-BE49-F238E27FC236}">
                <a16:creationId xmlns:a16="http://schemas.microsoft.com/office/drawing/2014/main" id="{4CC5B88E-F7FB-45A6-8CD1-0AE5EF1878E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2162" y="4880972"/>
            <a:ext cx="2463997" cy="1388404"/>
          </a:xfrm>
          <a:prstGeom prst="rect">
            <a:avLst/>
          </a:prstGeom>
          <a:effectLst>
            <a:softEdge rad="0"/>
          </a:effectLst>
        </p:spPr>
      </p:pic>
      <p:pic>
        <p:nvPicPr>
          <p:cNvPr id="16" name="Picture 15" descr="Diagram, text, whiteboard&#10;&#10;Description automatically generated">
            <a:extLst>
              <a:ext uri="{FF2B5EF4-FFF2-40B4-BE49-F238E27FC236}">
                <a16:creationId xmlns:a16="http://schemas.microsoft.com/office/drawing/2014/main" id="{F7D8749F-7263-446A-A975-D8D782DCFF4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098914" y="2471188"/>
            <a:ext cx="2195432" cy="1609381"/>
          </a:xfrm>
          <a:prstGeom prst="rect">
            <a:avLst/>
          </a:prstGeom>
        </p:spPr>
      </p:pic>
      <p:sp>
        <p:nvSpPr>
          <p:cNvPr id="20" name="Arrow: Striped Right 19">
            <a:extLst>
              <a:ext uri="{FF2B5EF4-FFF2-40B4-BE49-F238E27FC236}">
                <a16:creationId xmlns:a16="http://schemas.microsoft.com/office/drawing/2014/main" id="{B90914A7-696F-4751-99A9-3352508263F2}"/>
              </a:ext>
            </a:extLst>
          </p:cNvPr>
          <p:cNvSpPr/>
          <p:nvPr/>
        </p:nvSpPr>
        <p:spPr>
          <a:xfrm>
            <a:off x="2575006" y="2823411"/>
            <a:ext cx="1417949" cy="39649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Striped Right 20">
            <a:extLst>
              <a:ext uri="{FF2B5EF4-FFF2-40B4-BE49-F238E27FC236}">
                <a16:creationId xmlns:a16="http://schemas.microsoft.com/office/drawing/2014/main" id="{EFF0247D-7373-4897-A3B4-8B495F9C5155}"/>
              </a:ext>
            </a:extLst>
          </p:cNvPr>
          <p:cNvSpPr/>
          <p:nvPr/>
        </p:nvSpPr>
        <p:spPr>
          <a:xfrm rot="19468630">
            <a:off x="2751052" y="4319907"/>
            <a:ext cx="1293026" cy="494642"/>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5C1E9096-40A9-4595-8340-64331FC67179}"/>
              </a:ext>
            </a:extLst>
          </p:cNvPr>
          <p:cNvSpPr/>
          <p:nvPr/>
        </p:nvSpPr>
        <p:spPr>
          <a:xfrm>
            <a:off x="5536979" y="2634019"/>
            <a:ext cx="3197296" cy="1446550"/>
          </a:xfrm>
          <a:prstGeom prst="rect">
            <a:avLst/>
          </a:prstGeom>
          <a:noFill/>
        </p:spPr>
        <p:txBody>
          <a:bodyPr wrap="square" lIns="91440" tIns="45720" rIns="91440" bIns="45720">
            <a:spAutoFit/>
          </a:bodyPr>
          <a:lstStyle/>
          <a:p>
            <a:pPr algn="ctr"/>
            <a:r>
              <a:rPr lang="en-US" sz="4000" b="1" dirty="0">
                <a:ln w="12700">
                  <a:solidFill>
                    <a:schemeClr val="tx2">
                      <a:lumMod val="75000"/>
                    </a:schemeClr>
                  </a:solidFill>
                  <a:prstDash val="solid"/>
                </a:ln>
                <a:effectLst>
                  <a:outerShdw dist="38100" dir="2640000" algn="bl" rotWithShape="0">
                    <a:schemeClr val="tx2">
                      <a:lumMod val="75000"/>
                    </a:schemeClr>
                  </a:outerShdw>
                </a:effectLst>
                <a:highlight>
                  <a:srgbClr val="FF0000"/>
                </a:highlight>
              </a:rPr>
              <a:t>Each1  </a:t>
            </a:r>
          </a:p>
          <a:p>
            <a:pPr algn="ctr"/>
            <a:r>
              <a:rPr lang="en-US" sz="4800" b="1" cap="none" spc="0" dirty="0">
                <a:ln w="12700">
                  <a:solidFill>
                    <a:schemeClr val="tx2">
                      <a:lumMod val="75000"/>
                    </a:schemeClr>
                  </a:solidFill>
                  <a:prstDash val="solid"/>
                </a:ln>
                <a:effectLst>
                  <a:outerShdw dist="38100" dir="2640000" algn="bl" rotWithShape="0">
                    <a:schemeClr val="tx2">
                      <a:lumMod val="75000"/>
                    </a:schemeClr>
                  </a:outerShdw>
                </a:effectLst>
                <a:highlight>
                  <a:srgbClr val="FF0000"/>
                </a:highlight>
              </a:rPr>
              <a:t>Teach1</a:t>
            </a:r>
          </a:p>
        </p:txBody>
      </p:sp>
      <p:sp>
        <p:nvSpPr>
          <p:cNvPr id="36" name="Arrow: Striped Right 35">
            <a:extLst>
              <a:ext uri="{FF2B5EF4-FFF2-40B4-BE49-F238E27FC236}">
                <a16:creationId xmlns:a16="http://schemas.microsoft.com/office/drawing/2014/main" id="{136EDBC3-210D-4113-980E-00D6BDFE61F4}"/>
              </a:ext>
            </a:extLst>
          </p:cNvPr>
          <p:cNvSpPr/>
          <p:nvPr/>
        </p:nvSpPr>
        <p:spPr>
          <a:xfrm rot="2008819">
            <a:off x="7986323" y="4180907"/>
            <a:ext cx="1381730" cy="467225"/>
          </a:xfrm>
          <a:prstGeom prst="stripedRightArrow">
            <a:avLst>
              <a:gd name="adj1" fmla="val 50000"/>
              <a:gd name="adj2" fmla="val 5254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8" name="Picture 37" descr="A group of people playing instruments&#10;&#10;Description automatically generated with low confidence">
            <a:extLst>
              <a:ext uri="{FF2B5EF4-FFF2-40B4-BE49-F238E27FC236}">
                <a16:creationId xmlns:a16="http://schemas.microsoft.com/office/drawing/2014/main" id="{B09BC5D4-AC30-49BC-8868-2CE8F7987A9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47197" y="2084457"/>
            <a:ext cx="2442396" cy="1413703"/>
          </a:xfrm>
          <a:prstGeom prst="rect">
            <a:avLst/>
          </a:prstGeom>
        </p:spPr>
      </p:pic>
      <p:sp>
        <p:nvSpPr>
          <p:cNvPr id="39" name="Arrow: Striped Right 38">
            <a:extLst>
              <a:ext uri="{FF2B5EF4-FFF2-40B4-BE49-F238E27FC236}">
                <a16:creationId xmlns:a16="http://schemas.microsoft.com/office/drawing/2014/main" id="{8F001203-DE17-4C21-BA11-94B4309D3444}"/>
              </a:ext>
            </a:extLst>
          </p:cNvPr>
          <p:cNvSpPr/>
          <p:nvPr/>
        </p:nvSpPr>
        <p:spPr>
          <a:xfrm>
            <a:off x="8088584" y="2823411"/>
            <a:ext cx="1525117" cy="39649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A01774D2-2B4D-439A-B79C-CCA3CB0413FF}"/>
              </a:ext>
            </a:extLst>
          </p:cNvPr>
          <p:cNvSpPr/>
          <p:nvPr/>
        </p:nvSpPr>
        <p:spPr>
          <a:xfrm>
            <a:off x="3223975" y="4718029"/>
            <a:ext cx="5744050" cy="1938992"/>
          </a:xfrm>
          <a:prstGeom prst="rect">
            <a:avLst/>
          </a:prstGeom>
          <a:noFill/>
        </p:spPr>
        <p:txBody>
          <a:bodyPr wrap="square" lIns="91440" tIns="45720" rIns="91440" bIns="45720">
            <a:spAutoFit/>
          </a:bodyPr>
          <a:lstStyle/>
          <a:p>
            <a:pPr algn="ctr"/>
            <a:r>
              <a:rPr lang="en-US" sz="6000"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The Choice Is Yours</a:t>
            </a:r>
            <a:endParaRPr lang="en-GB" sz="6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1176236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6" name="Straight Connector 55">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58" name="Rectangle 57">
            <a:extLst>
              <a:ext uri="{FF2B5EF4-FFF2-40B4-BE49-F238E27FC236}">
                <a16:creationId xmlns:a16="http://schemas.microsoft.com/office/drawing/2014/main" id="{B7299E30-9FD7-4B55-B9B5-3EAB1D210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0" name="Straight Connector 59">
            <a:extLst>
              <a:ext uri="{FF2B5EF4-FFF2-40B4-BE49-F238E27FC236}">
                <a16:creationId xmlns:a16="http://schemas.microsoft.com/office/drawing/2014/main" id="{3C9765EC-09CF-4AC9-AD58-EBB2062AC8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92567" y="1126065"/>
            <a:ext cx="0" cy="4023360"/>
          </a:xfrm>
          <a:prstGeom prst="line">
            <a:avLst/>
          </a:prstGeom>
          <a:ln w="19050">
            <a:solidFill>
              <a:srgbClr val="F2ED52"/>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21565B38-110B-4756-9308-08DB1D981488}"/>
              </a:ext>
            </a:extLst>
          </p:cNvPr>
          <p:cNvPicPr>
            <a:picLocks noChangeAspect="1"/>
          </p:cNvPicPr>
          <p:nvPr/>
        </p:nvPicPr>
        <p:blipFill rotWithShape="1">
          <a:blip r:embed="rId2">
            <a:extLst>
              <a:ext uri="{28A0092B-C50C-407E-A947-70E740481C1C}">
                <a14:useLocalDpi xmlns:a14="http://schemas.microsoft.com/office/drawing/2010/main" val="0"/>
              </a:ext>
            </a:extLst>
          </a:blip>
          <a:srcRect r="539" b="-4"/>
          <a:stretch/>
        </p:blipFill>
        <p:spPr>
          <a:xfrm>
            <a:off x="7792962" y="1920443"/>
            <a:ext cx="3511342" cy="3739730"/>
          </a:xfrm>
          <a:prstGeom prst="rect">
            <a:avLst/>
          </a:prstGeom>
        </p:spPr>
      </p:pic>
      <p:sp>
        <p:nvSpPr>
          <p:cNvPr id="2" name="Title 1">
            <a:extLst>
              <a:ext uri="{FF2B5EF4-FFF2-40B4-BE49-F238E27FC236}">
                <a16:creationId xmlns:a16="http://schemas.microsoft.com/office/drawing/2014/main" id="{09D16C34-282F-4C96-BAC2-AA9C16F88362}"/>
              </a:ext>
            </a:extLst>
          </p:cNvPr>
          <p:cNvSpPr>
            <a:spLocks noGrp="1"/>
          </p:cNvSpPr>
          <p:nvPr>
            <p:ph type="title" idx="4294967295"/>
          </p:nvPr>
        </p:nvSpPr>
        <p:spPr>
          <a:xfrm>
            <a:off x="7454383" y="1158166"/>
            <a:ext cx="1978561" cy="669330"/>
          </a:xfrm>
        </p:spPr>
        <p:txBody>
          <a:bodyPr vert="horz" lIns="91440" tIns="45720" rIns="91440" bIns="45720" rtlCol="0" anchor="ctr">
            <a:normAutofit/>
          </a:bodyPr>
          <a:lstStyle/>
          <a:p>
            <a:pPr algn="r"/>
            <a:r>
              <a:rPr lang="en-US" sz="3200" b="1" u="sng" kern="1200" cap="all" spc="200" baseline="0" dirty="0">
                <a:solidFill>
                  <a:schemeClr val="tx1">
                    <a:alpha val="80000"/>
                  </a:schemeClr>
                </a:solidFill>
                <a:latin typeface="+mj-lt"/>
                <a:ea typeface="+mj-ea"/>
                <a:cs typeface="+mj-cs"/>
              </a:rPr>
              <a:t>MIND map </a:t>
            </a:r>
          </a:p>
        </p:txBody>
      </p:sp>
      <p:pic>
        <p:nvPicPr>
          <p:cNvPr id="11" name="Picture 10" descr="A picture containing text, indoor, table&#10;&#10;Description automatically generated">
            <a:extLst>
              <a:ext uri="{FF2B5EF4-FFF2-40B4-BE49-F238E27FC236}">
                <a16:creationId xmlns:a16="http://schemas.microsoft.com/office/drawing/2014/main" id="{15906B74-0515-45B1-9594-299029C7AB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59056" y="228871"/>
            <a:ext cx="1532486" cy="1264353"/>
          </a:xfrm>
          <a:prstGeom prst="rect">
            <a:avLst/>
          </a:prstGeom>
        </p:spPr>
      </p:pic>
      <p:pic>
        <p:nvPicPr>
          <p:cNvPr id="12" name="Picture 11">
            <a:extLst>
              <a:ext uri="{FF2B5EF4-FFF2-40B4-BE49-F238E27FC236}">
                <a16:creationId xmlns:a16="http://schemas.microsoft.com/office/drawing/2014/main" id="{EF783E74-B2C3-4889-8B64-8230359A9144}"/>
              </a:ext>
            </a:extLst>
          </p:cNvPr>
          <p:cNvPicPr>
            <a:picLocks noChangeAspect="1"/>
          </p:cNvPicPr>
          <p:nvPr/>
        </p:nvPicPr>
        <p:blipFill>
          <a:blip r:embed="rId4"/>
          <a:stretch>
            <a:fillRect/>
          </a:stretch>
        </p:blipFill>
        <p:spPr>
          <a:xfrm>
            <a:off x="5592219" y="1134254"/>
            <a:ext cx="1468655" cy="1461863"/>
          </a:xfrm>
          <a:prstGeom prst="rect">
            <a:avLst/>
          </a:prstGeom>
        </p:spPr>
      </p:pic>
      <p:pic>
        <p:nvPicPr>
          <p:cNvPr id="16" name="Picture 15" descr="A picture containing person, standing, group&#10;&#10;Description automatically generated">
            <a:extLst>
              <a:ext uri="{FF2B5EF4-FFF2-40B4-BE49-F238E27FC236}">
                <a16:creationId xmlns:a16="http://schemas.microsoft.com/office/drawing/2014/main" id="{2F310B58-4AFC-4AA2-8822-BA8136D68C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92219" y="4332221"/>
            <a:ext cx="1478908" cy="1293094"/>
          </a:xfrm>
          <a:prstGeom prst="rect">
            <a:avLst/>
          </a:prstGeom>
        </p:spPr>
      </p:pic>
      <p:pic>
        <p:nvPicPr>
          <p:cNvPr id="20" name="Picture 19" descr="A group of police officers&#10;&#10;Description automatically generated with medium confidence">
            <a:extLst>
              <a:ext uri="{FF2B5EF4-FFF2-40B4-BE49-F238E27FC236}">
                <a16:creationId xmlns:a16="http://schemas.microsoft.com/office/drawing/2014/main" id="{E9743535-C168-4AF8-9DF8-269418B95E5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58821" y="4359521"/>
            <a:ext cx="1546200" cy="1309955"/>
          </a:xfrm>
          <a:prstGeom prst="rect">
            <a:avLst/>
          </a:prstGeom>
        </p:spPr>
      </p:pic>
      <p:pic>
        <p:nvPicPr>
          <p:cNvPr id="23" name="Picture 22">
            <a:extLst>
              <a:ext uri="{FF2B5EF4-FFF2-40B4-BE49-F238E27FC236}">
                <a16:creationId xmlns:a16="http://schemas.microsoft.com/office/drawing/2014/main" id="{80892E4E-19BD-42A9-81DC-DE4386B58F9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38800" y="5032636"/>
            <a:ext cx="1563258" cy="1293094"/>
          </a:xfrm>
          <a:prstGeom prst="rect">
            <a:avLst/>
          </a:prstGeom>
        </p:spPr>
      </p:pic>
      <p:pic>
        <p:nvPicPr>
          <p:cNvPr id="25" name="Picture 24" descr="A picture containing road, outdoor, outdoor object, tent&#10;&#10;Description automatically generated">
            <a:extLst>
              <a:ext uri="{FF2B5EF4-FFF2-40B4-BE49-F238E27FC236}">
                <a16:creationId xmlns:a16="http://schemas.microsoft.com/office/drawing/2014/main" id="{4E9933E8-AE52-4E5E-AB4F-106BFA95FEA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43483" y="1042790"/>
            <a:ext cx="1558575" cy="1430258"/>
          </a:xfrm>
          <a:prstGeom prst="rect">
            <a:avLst/>
          </a:prstGeom>
        </p:spPr>
      </p:pic>
      <p:pic>
        <p:nvPicPr>
          <p:cNvPr id="63" name="Picture 62">
            <a:extLst>
              <a:ext uri="{FF2B5EF4-FFF2-40B4-BE49-F238E27FC236}">
                <a16:creationId xmlns:a16="http://schemas.microsoft.com/office/drawing/2014/main" id="{D70E5009-56AD-4FD5-A515-5885FB35A7E6}"/>
              </a:ext>
            </a:extLst>
          </p:cNvPr>
          <p:cNvPicPr>
            <a:picLocks noChangeAspect="1"/>
          </p:cNvPicPr>
          <p:nvPr/>
        </p:nvPicPr>
        <p:blipFill>
          <a:blip r:embed="rId9"/>
          <a:stretch>
            <a:fillRect/>
          </a:stretch>
        </p:blipFill>
        <p:spPr>
          <a:xfrm rot="16200000">
            <a:off x="2163805" y="4789846"/>
            <a:ext cx="252230" cy="1200749"/>
          </a:xfrm>
          <a:prstGeom prst="rect">
            <a:avLst/>
          </a:prstGeom>
        </p:spPr>
      </p:pic>
      <p:pic>
        <p:nvPicPr>
          <p:cNvPr id="86" name="Picture 85">
            <a:extLst>
              <a:ext uri="{FF2B5EF4-FFF2-40B4-BE49-F238E27FC236}">
                <a16:creationId xmlns:a16="http://schemas.microsoft.com/office/drawing/2014/main" id="{D6E0850E-A334-4B86-BEC9-C5872CDA7EDD}"/>
              </a:ext>
            </a:extLst>
          </p:cNvPr>
          <p:cNvPicPr>
            <a:picLocks noChangeAspect="1"/>
          </p:cNvPicPr>
          <p:nvPr/>
        </p:nvPicPr>
        <p:blipFill>
          <a:blip r:embed="rId10"/>
          <a:stretch>
            <a:fillRect/>
          </a:stretch>
        </p:blipFill>
        <p:spPr>
          <a:xfrm flipH="1" flipV="1">
            <a:off x="4199964" y="696922"/>
            <a:ext cx="1485263" cy="946369"/>
          </a:xfrm>
          <a:prstGeom prst="rect">
            <a:avLst/>
          </a:prstGeom>
        </p:spPr>
      </p:pic>
      <p:pic>
        <p:nvPicPr>
          <p:cNvPr id="99" name="Picture 98">
            <a:extLst>
              <a:ext uri="{FF2B5EF4-FFF2-40B4-BE49-F238E27FC236}">
                <a16:creationId xmlns:a16="http://schemas.microsoft.com/office/drawing/2014/main" id="{F225DECC-4662-4D96-8739-A04F74EE63C8}"/>
              </a:ext>
            </a:extLst>
          </p:cNvPr>
          <p:cNvPicPr>
            <a:picLocks noChangeAspect="1"/>
          </p:cNvPicPr>
          <p:nvPr/>
        </p:nvPicPr>
        <p:blipFill>
          <a:blip r:embed="rId11"/>
          <a:stretch>
            <a:fillRect/>
          </a:stretch>
        </p:blipFill>
        <p:spPr>
          <a:xfrm rot="20192663" flipV="1">
            <a:off x="4299239" y="4935358"/>
            <a:ext cx="1398764" cy="211507"/>
          </a:xfrm>
          <a:prstGeom prst="rect">
            <a:avLst/>
          </a:prstGeom>
        </p:spPr>
      </p:pic>
      <p:pic>
        <p:nvPicPr>
          <p:cNvPr id="100" name="Picture 99">
            <a:extLst>
              <a:ext uri="{FF2B5EF4-FFF2-40B4-BE49-F238E27FC236}">
                <a16:creationId xmlns:a16="http://schemas.microsoft.com/office/drawing/2014/main" id="{0515DF40-609A-43B2-9B41-D48544BD0D7A}"/>
              </a:ext>
            </a:extLst>
          </p:cNvPr>
          <p:cNvPicPr>
            <a:picLocks noChangeAspect="1"/>
          </p:cNvPicPr>
          <p:nvPr/>
        </p:nvPicPr>
        <p:blipFill>
          <a:blip r:embed="rId11"/>
          <a:stretch>
            <a:fillRect/>
          </a:stretch>
        </p:blipFill>
        <p:spPr>
          <a:xfrm rot="5400000">
            <a:off x="5559502" y="3582647"/>
            <a:ext cx="1370388" cy="226500"/>
          </a:xfrm>
          <a:prstGeom prst="rect">
            <a:avLst/>
          </a:prstGeom>
        </p:spPr>
      </p:pic>
      <p:pic>
        <p:nvPicPr>
          <p:cNvPr id="101" name="Picture 100">
            <a:extLst>
              <a:ext uri="{FF2B5EF4-FFF2-40B4-BE49-F238E27FC236}">
                <a16:creationId xmlns:a16="http://schemas.microsoft.com/office/drawing/2014/main" id="{48A0B65E-3863-4357-BF8C-A48BAADD5265}"/>
              </a:ext>
            </a:extLst>
          </p:cNvPr>
          <p:cNvPicPr>
            <a:picLocks noChangeAspect="1"/>
          </p:cNvPicPr>
          <p:nvPr/>
        </p:nvPicPr>
        <p:blipFill>
          <a:blip r:embed="rId12"/>
          <a:stretch>
            <a:fillRect/>
          </a:stretch>
        </p:blipFill>
        <p:spPr>
          <a:xfrm>
            <a:off x="402803" y="3087997"/>
            <a:ext cx="1271111" cy="1293094"/>
          </a:xfrm>
          <a:prstGeom prst="rect">
            <a:avLst/>
          </a:prstGeom>
        </p:spPr>
      </p:pic>
      <p:sp>
        <p:nvSpPr>
          <p:cNvPr id="103" name="TextBox 102">
            <a:extLst>
              <a:ext uri="{FF2B5EF4-FFF2-40B4-BE49-F238E27FC236}">
                <a16:creationId xmlns:a16="http://schemas.microsoft.com/office/drawing/2014/main" id="{FC42EC4F-0E0B-47AF-AA0E-84F115C981B1}"/>
              </a:ext>
            </a:extLst>
          </p:cNvPr>
          <p:cNvSpPr txBox="1"/>
          <p:nvPr/>
        </p:nvSpPr>
        <p:spPr>
          <a:xfrm>
            <a:off x="2744558" y="1543091"/>
            <a:ext cx="1557260" cy="568810"/>
          </a:xfrm>
          <a:prstGeom prst="rect">
            <a:avLst/>
          </a:prstGeom>
          <a:noFill/>
        </p:spPr>
        <p:txBody>
          <a:bodyPr wrap="square" rtlCol="0">
            <a:spAutoFit/>
          </a:bodyPr>
          <a:lstStyle/>
          <a:p>
            <a:pPr algn="just">
              <a:lnSpc>
                <a:spcPct val="150000"/>
              </a:lnSpc>
            </a:pPr>
            <a:r>
              <a:rPr lang="en-GB" sz="1100" dirty="0">
                <a:latin typeface="Arial" panose="020B0604020202020204" pitchFamily="34" charset="0"/>
                <a:cs typeface="Arial" panose="020B0604020202020204" pitchFamily="34" charset="0"/>
              </a:rPr>
              <a:t>Misbehaving from a young age at school.</a:t>
            </a:r>
          </a:p>
        </p:txBody>
      </p:sp>
      <p:sp>
        <p:nvSpPr>
          <p:cNvPr id="104" name="TextBox 103">
            <a:extLst>
              <a:ext uri="{FF2B5EF4-FFF2-40B4-BE49-F238E27FC236}">
                <a16:creationId xmlns:a16="http://schemas.microsoft.com/office/drawing/2014/main" id="{4F5B27D4-CCDC-4BDF-9FF6-AE45DB6F7219}"/>
              </a:ext>
            </a:extLst>
          </p:cNvPr>
          <p:cNvSpPr txBox="1"/>
          <p:nvPr/>
        </p:nvSpPr>
        <p:spPr>
          <a:xfrm>
            <a:off x="5535700" y="2591021"/>
            <a:ext cx="1558576" cy="568810"/>
          </a:xfrm>
          <a:prstGeom prst="rect">
            <a:avLst/>
          </a:prstGeom>
          <a:noFill/>
        </p:spPr>
        <p:txBody>
          <a:bodyPr wrap="square" rtlCol="0">
            <a:spAutoFit/>
          </a:bodyPr>
          <a:lstStyle/>
          <a:p>
            <a:pPr algn="just">
              <a:lnSpc>
                <a:spcPct val="150000"/>
              </a:lnSpc>
            </a:pPr>
            <a:r>
              <a:rPr lang="en-GB" sz="1100" dirty="0">
                <a:latin typeface="Arial" panose="020B0604020202020204" pitchFamily="34" charset="0"/>
                <a:cs typeface="Arial" panose="020B0604020202020204" pitchFamily="34" charset="0"/>
              </a:rPr>
              <a:t>Experimenting with drugs and alcohol.</a:t>
            </a:r>
          </a:p>
        </p:txBody>
      </p:sp>
      <p:sp>
        <p:nvSpPr>
          <p:cNvPr id="105" name="TextBox 104">
            <a:extLst>
              <a:ext uri="{FF2B5EF4-FFF2-40B4-BE49-F238E27FC236}">
                <a16:creationId xmlns:a16="http://schemas.microsoft.com/office/drawing/2014/main" id="{BD1DCE55-BF25-4AB8-A29B-6C4B80D0BA18}"/>
              </a:ext>
            </a:extLst>
          </p:cNvPr>
          <p:cNvSpPr txBox="1"/>
          <p:nvPr/>
        </p:nvSpPr>
        <p:spPr>
          <a:xfrm>
            <a:off x="5514992" y="5687659"/>
            <a:ext cx="1545882" cy="1076641"/>
          </a:xfrm>
          <a:prstGeom prst="rect">
            <a:avLst/>
          </a:prstGeom>
          <a:noFill/>
        </p:spPr>
        <p:txBody>
          <a:bodyPr wrap="square" rtlCol="0">
            <a:spAutoFit/>
          </a:bodyPr>
          <a:lstStyle/>
          <a:p>
            <a:pPr algn="just">
              <a:lnSpc>
                <a:spcPct val="150000"/>
              </a:lnSpc>
            </a:pPr>
            <a:r>
              <a:rPr lang="en-GB" sz="1100" dirty="0">
                <a:latin typeface="Arial" panose="020B0604020202020204" pitchFamily="34" charset="0"/>
                <a:cs typeface="Arial" panose="020B0604020202020204" pitchFamily="34" charset="0"/>
              </a:rPr>
              <a:t>Gang affiliation begin to form from friendships and residential ties.</a:t>
            </a:r>
          </a:p>
        </p:txBody>
      </p:sp>
      <p:sp>
        <p:nvSpPr>
          <p:cNvPr id="106" name="TextBox 105">
            <a:extLst>
              <a:ext uri="{FF2B5EF4-FFF2-40B4-BE49-F238E27FC236}">
                <a16:creationId xmlns:a16="http://schemas.microsoft.com/office/drawing/2014/main" id="{57D2EF9E-E1F9-4511-A385-2318B99AA2F0}"/>
              </a:ext>
            </a:extLst>
          </p:cNvPr>
          <p:cNvSpPr txBox="1"/>
          <p:nvPr/>
        </p:nvSpPr>
        <p:spPr>
          <a:xfrm>
            <a:off x="2858821" y="5625315"/>
            <a:ext cx="1595593" cy="1076641"/>
          </a:xfrm>
          <a:prstGeom prst="rect">
            <a:avLst/>
          </a:prstGeom>
          <a:noFill/>
        </p:spPr>
        <p:txBody>
          <a:bodyPr wrap="square" rtlCol="0">
            <a:spAutoFit/>
          </a:bodyPr>
          <a:lstStyle/>
          <a:p>
            <a:pPr algn="just">
              <a:lnSpc>
                <a:spcPct val="150000"/>
              </a:lnSpc>
            </a:pPr>
            <a:r>
              <a:rPr lang="en-GB" sz="1100" dirty="0">
                <a:latin typeface="Arial" panose="020B0604020202020204" pitchFamily="34" charset="0"/>
                <a:cs typeface="Arial" panose="020B0604020202020204" pitchFamily="34" charset="0"/>
              </a:rPr>
              <a:t>Introduction into petty crime and police interaction become the new norm.</a:t>
            </a:r>
          </a:p>
        </p:txBody>
      </p:sp>
      <p:sp>
        <p:nvSpPr>
          <p:cNvPr id="107" name="TextBox 106">
            <a:extLst>
              <a:ext uri="{FF2B5EF4-FFF2-40B4-BE49-F238E27FC236}">
                <a16:creationId xmlns:a16="http://schemas.microsoft.com/office/drawing/2014/main" id="{5E4258C1-BA89-4C45-9C18-55FBB9E157C3}"/>
              </a:ext>
            </a:extLst>
          </p:cNvPr>
          <p:cNvSpPr txBox="1"/>
          <p:nvPr/>
        </p:nvSpPr>
        <p:spPr>
          <a:xfrm>
            <a:off x="46561" y="2427585"/>
            <a:ext cx="1878686" cy="1076641"/>
          </a:xfrm>
          <a:prstGeom prst="rect">
            <a:avLst/>
          </a:prstGeom>
          <a:noFill/>
        </p:spPr>
        <p:txBody>
          <a:bodyPr wrap="square" rtlCol="0">
            <a:spAutoFit/>
          </a:bodyPr>
          <a:lstStyle/>
          <a:p>
            <a:pPr algn="just">
              <a:lnSpc>
                <a:spcPct val="150000"/>
              </a:lnSpc>
            </a:pPr>
            <a:r>
              <a:rPr lang="en-GB" sz="1100" dirty="0">
                <a:latin typeface="Arial" panose="020B0604020202020204" pitchFamily="34" charset="0"/>
                <a:cs typeface="Arial" panose="020B0604020202020204" pitchFamily="34" charset="0"/>
              </a:rPr>
              <a:t>Gang violence often leads to serious injury or can even   escalates to loss of life .</a:t>
            </a:r>
          </a:p>
        </p:txBody>
      </p:sp>
      <p:sp>
        <p:nvSpPr>
          <p:cNvPr id="108" name="TextBox 107">
            <a:extLst>
              <a:ext uri="{FF2B5EF4-FFF2-40B4-BE49-F238E27FC236}">
                <a16:creationId xmlns:a16="http://schemas.microsoft.com/office/drawing/2014/main" id="{38451997-0060-4DB2-A1A0-CBE590DDDBED}"/>
              </a:ext>
            </a:extLst>
          </p:cNvPr>
          <p:cNvSpPr txBox="1"/>
          <p:nvPr/>
        </p:nvSpPr>
        <p:spPr>
          <a:xfrm>
            <a:off x="138800" y="4218385"/>
            <a:ext cx="1987814" cy="822726"/>
          </a:xfrm>
          <a:prstGeom prst="rect">
            <a:avLst/>
          </a:prstGeom>
          <a:noFill/>
        </p:spPr>
        <p:txBody>
          <a:bodyPr wrap="square" rtlCol="0">
            <a:spAutoFit/>
          </a:bodyPr>
          <a:lstStyle/>
          <a:p>
            <a:pPr algn="just">
              <a:lnSpc>
                <a:spcPct val="150000"/>
              </a:lnSpc>
            </a:pPr>
            <a:r>
              <a:rPr lang="en-GB" sz="1100" dirty="0">
                <a:latin typeface="Arial" panose="020B0604020202020204" pitchFamily="34" charset="0"/>
                <a:cs typeface="Arial" panose="020B0604020202020204" pitchFamily="34" charset="0"/>
              </a:rPr>
              <a:t>Gang violence and wars due to the drugs trade and difference of post codes</a:t>
            </a:r>
          </a:p>
        </p:txBody>
      </p:sp>
      <p:sp>
        <p:nvSpPr>
          <p:cNvPr id="109" name="Rectangle 108">
            <a:extLst>
              <a:ext uri="{FF2B5EF4-FFF2-40B4-BE49-F238E27FC236}">
                <a16:creationId xmlns:a16="http://schemas.microsoft.com/office/drawing/2014/main" id="{F784FD15-8AE2-417A-BB9A-B7F62EDE3C57}"/>
              </a:ext>
            </a:extLst>
          </p:cNvPr>
          <p:cNvSpPr/>
          <p:nvPr/>
        </p:nvSpPr>
        <p:spPr>
          <a:xfrm>
            <a:off x="1795355" y="2703836"/>
            <a:ext cx="3489012" cy="1077218"/>
          </a:xfrm>
          <a:prstGeom prst="rect">
            <a:avLst/>
          </a:prstGeom>
          <a:noFill/>
        </p:spPr>
        <p:txBody>
          <a:bodyPr wrap="square" lIns="91440" tIns="45720" rIns="91440" bIns="45720">
            <a:spAutoFit/>
          </a:bodyPr>
          <a:lstStyle/>
          <a:p>
            <a:pPr algn="ctr"/>
            <a:r>
              <a:rPr lang="en-US" sz="32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gency FB" panose="020B0503020202020204" pitchFamily="34" charset="0"/>
              </a:rPr>
              <a:t>Effects of Gang Violence</a:t>
            </a:r>
          </a:p>
        </p:txBody>
      </p:sp>
    </p:spTree>
    <p:extLst>
      <p:ext uri="{BB962C8B-B14F-4D97-AF65-F5344CB8AC3E}">
        <p14:creationId xmlns:p14="http://schemas.microsoft.com/office/powerpoint/2010/main" val="3604554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F94911-5212-4625-B4A5-D2B65A793753}"/>
              </a:ext>
            </a:extLst>
          </p:cNvPr>
          <p:cNvSpPr txBox="1"/>
          <p:nvPr/>
        </p:nvSpPr>
        <p:spPr>
          <a:xfrm>
            <a:off x="3812346" y="66749"/>
            <a:ext cx="3802208" cy="707886"/>
          </a:xfrm>
          <a:prstGeom prst="rect">
            <a:avLst/>
          </a:prstGeom>
          <a:noFill/>
        </p:spPr>
        <p:txBody>
          <a:bodyPr wrap="square" rtlCol="0">
            <a:spAutoFit/>
          </a:bodyPr>
          <a:lstStyle/>
          <a:p>
            <a:pPr algn="ctr"/>
            <a:r>
              <a:rPr lang="en-GB" sz="2400" b="1" u="sng" dirty="0">
                <a:latin typeface="+mj-lt"/>
              </a:rPr>
              <a:t>Reference</a:t>
            </a:r>
            <a:r>
              <a:rPr lang="en-GB" sz="4000" b="1" u="sng" dirty="0">
                <a:latin typeface="+mj-lt"/>
              </a:rPr>
              <a:t> </a:t>
            </a:r>
            <a:r>
              <a:rPr lang="en-GB" sz="2400" b="1" u="sng" dirty="0">
                <a:latin typeface="+mj-lt"/>
              </a:rPr>
              <a:t>List</a:t>
            </a:r>
          </a:p>
        </p:txBody>
      </p:sp>
      <p:sp>
        <p:nvSpPr>
          <p:cNvPr id="5" name="TextBox 4">
            <a:extLst>
              <a:ext uri="{FF2B5EF4-FFF2-40B4-BE49-F238E27FC236}">
                <a16:creationId xmlns:a16="http://schemas.microsoft.com/office/drawing/2014/main" id="{CA9268F1-75B7-4B4F-AF1C-B46D10DEE21C}"/>
              </a:ext>
            </a:extLst>
          </p:cNvPr>
          <p:cNvSpPr txBox="1"/>
          <p:nvPr/>
        </p:nvSpPr>
        <p:spPr>
          <a:xfrm>
            <a:off x="254276" y="4212181"/>
            <a:ext cx="11488994" cy="822726"/>
          </a:xfrm>
          <a:prstGeom prst="rect">
            <a:avLst/>
          </a:prstGeom>
          <a:noFill/>
        </p:spPr>
        <p:txBody>
          <a:bodyPr wrap="square">
            <a:spAutoFit/>
          </a:bodyPr>
          <a:lstStyle/>
          <a:p>
            <a:pPr algn="just">
              <a:lnSpc>
                <a:spcPct val="150000"/>
              </a:lnSpc>
            </a:pPr>
            <a:r>
              <a:rPr lang="en-US" sz="1100" i="1" dirty="0">
                <a:latin typeface="Arial" panose="020B0604020202020204" pitchFamily="34" charset="0"/>
                <a:cs typeface="Arial" panose="020B0604020202020204" pitchFamily="34" charset="0"/>
              </a:rPr>
              <a:t>Parker, C., 2021. Inside the gangs fueling London's wave of street violence leaving over 50 dead. [online] The Sun. Available at: &lt;https://www.thesun.co.uk/news/6056049/inside-the-brutal-rival-gangs-fuelling-londons-shocking-wave-of-street-violence-that-has-left-more-than-50-dead-so-far-this-year/&gt; [Accessed 1</a:t>
            </a:r>
            <a:r>
              <a:rPr lang="en-US" sz="1100" i="1" baseline="30000" dirty="0">
                <a:latin typeface="Arial" panose="020B0604020202020204" pitchFamily="34" charset="0"/>
                <a:cs typeface="Arial" panose="020B0604020202020204" pitchFamily="34" charset="0"/>
              </a:rPr>
              <a:t>st</a:t>
            </a:r>
            <a:r>
              <a:rPr lang="en-US" sz="1100" i="1" dirty="0">
                <a:latin typeface="Arial" panose="020B0604020202020204" pitchFamily="34" charset="0"/>
                <a:cs typeface="Arial" panose="020B0604020202020204" pitchFamily="34" charset="0"/>
              </a:rPr>
              <a:t> July 2021]. </a:t>
            </a:r>
            <a:br>
              <a:rPr lang="en-US" sz="1100" i="1" dirty="0">
                <a:latin typeface="Arial" panose="020B0604020202020204" pitchFamily="34" charset="0"/>
                <a:cs typeface="Arial" panose="020B0604020202020204" pitchFamily="34" charset="0"/>
              </a:rPr>
            </a:br>
            <a:r>
              <a:rPr lang="en-US" sz="1100" i="1" dirty="0">
                <a:latin typeface="Arial" panose="020B0604020202020204" pitchFamily="34" charset="0"/>
                <a:cs typeface="Arial" panose="020B0604020202020204" pitchFamily="34" charset="0"/>
              </a:rPr>
              <a:t>(Mind Map Fifth Picture)</a:t>
            </a:r>
            <a:endParaRPr lang="en-GB" sz="1100" i="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F143651-043E-4977-A1AC-05B90A5624D2}"/>
              </a:ext>
            </a:extLst>
          </p:cNvPr>
          <p:cNvSpPr txBox="1"/>
          <p:nvPr/>
        </p:nvSpPr>
        <p:spPr>
          <a:xfrm>
            <a:off x="186808" y="3034347"/>
            <a:ext cx="10338621" cy="314894"/>
          </a:xfrm>
          <a:prstGeom prst="rect">
            <a:avLst/>
          </a:prstGeom>
          <a:noFill/>
        </p:spPr>
        <p:txBody>
          <a:bodyPr wrap="square">
            <a:spAutoFit/>
          </a:bodyPr>
          <a:lstStyle/>
          <a:p>
            <a:pPr algn="just">
              <a:lnSpc>
                <a:spcPct val="150000"/>
              </a:lnSpc>
            </a:pPr>
            <a:r>
              <a:rPr lang="en-US" sz="1100" i="1" dirty="0">
                <a:latin typeface="Arial" panose="020B0604020202020204" pitchFamily="34" charset="0"/>
                <a:cs typeface="Arial" panose="020B0604020202020204" pitchFamily="34" charset="0"/>
              </a:rPr>
              <a:t>Hennigan, Karen &amp; Kelber, Marija. (2012). Gang Dynamics Through the Lens of Social Identity Theory. 10.1007/978-1-4614-1659-3_8. </a:t>
            </a:r>
            <a:endParaRPr lang="en-GB" sz="1100" i="1"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DCAF37D-262B-4A66-8091-798D9D361E71}"/>
              </a:ext>
            </a:extLst>
          </p:cNvPr>
          <p:cNvSpPr txBox="1"/>
          <p:nvPr/>
        </p:nvSpPr>
        <p:spPr>
          <a:xfrm>
            <a:off x="216332" y="785018"/>
            <a:ext cx="11449665" cy="261610"/>
          </a:xfrm>
          <a:prstGeom prst="rect">
            <a:avLst/>
          </a:prstGeom>
          <a:noFill/>
        </p:spPr>
        <p:txBody>
          <a:bodyPr wrap="square">
            <a:spAutoFit/>
          </a:bodyPr>
          <a:lstStyle/>
          <a:p>
            <a:r>
              <a:rPr lang="en-US" sz="1100" i="1" dirty="0">
                <a:latin typeface="Arial" panose="020B0604020202020204" pitchFamily="34" charset="0"/>
                <a:cs typeface="Arial" panose="020B0604020202020204" pitchFamily="34" charset="0"/>
              </a:rPr>
              <a:t>Battle-scarred: youths at a recent forum convened in a Kids Company safe house / Daniel Hambury/Stella Pictures Ltd</a:t>
            </a:r>
            <a:endParaRPr lang="en-GB" sz="1100" i="1"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06B01A4-DAFF-4925-98FE-7070F3C9C7B4}"/>
              </a:ext>
            </a:extLst>
          </p:cNvPr>
          <p:cNvSpPr txBox="1"/>
          <p:nvPr/>
        </p:nvSpPr>
        <p:spPr>
          <a:xfrm>
            <a:off x="7614554" y="735764"/>
            <a:ext cx="5029200" cy="314894"/>
          </a:xfrm>
          <a:prstGeom prst="rect">
            <a:avLst/>
          </a:prstGeom>
          <a:noFill/>
        </p:spPr>
        <p:txBody>
          <a:bodyPr wrap="square" rtlCol="0">
            <a:spAutoFit/>
          </a:bodyPr>
          <a:lstStyle/>
          <a:p>
            <a:pPr algn="just">
              <a:lnSpc>
                <a:spcPct val="150000"/>
              </a:lnSpc>
            </a:pPr>
            <a:r>
              <a:rPr lang="en-GB" sz="1100" dirty="0">
                <a:latin typeface="Arial" panose="020B0604020202020204" pitchFamily="34" charset="0"/>
                <a:cs typeface="Arial" panose="020B0604020202020204" pitchFamily="34" charset="0"/>
              </a:rPr>
              <a:t>(</a:t>
            </a:r>
            <a:r>
              <a:rPr lang="en-GB" sz="1100" i="1" dirty="0">
                <a:latin typeface="Arial" panose="020B0604020202020204" pitchFamily="34" charset="0"/>
                <a:cs typeface="Arial" panose="020B0604020202020204" pitchFamily="34" charset="0"/>
              </a:rPr>
              <a:t>Accessed on 1</a:t>
            </a:r>
            <a:r>
              <a:rPr lang="en-GB" sz="1100" i="1" baseline="30000" dirty="0">
                <a:latin typeface="Arial" panose="020B0604020202020204" pitchFamily="34" charset="0"/>
                <a:cs typeface="Arial" panose="020B0604020202020204" pitchFamily="34" charset="0"/>
              </a:rPr>
              <a:t>st</a:t>
            </a:r>
            <a:r>
              <a:rPr lang="en-GB" sz="1100" i="1" dirty="0">
                <a:latin typeface="Arial" panose="020B0604020202020204" pitchFamily="34" charset="0"/>
                <a:cs typeface="Arial" panose="020B0604020202020204" pitchFamily="34" charset="0"/>
              </a:rPr>
              <a:t> July 2021)  (Third Picture in Mind Map)</a:t>
            </a:r>
          </a:p>
        </p:txBody>
      </p:sp>
      <p:sp>
        <p:nvSpPr>
          <p:cNvPr id="14" name="TextBox 13">
            <a:extLst>
              <a:ext uri="{FF2B5EF4-FFF2-40B4-BE49-F238E27FC236}">
                <a16:creationId xmlns:a16="http://schemas.microsoft.com/office/drawing/2014/main" id="{D0B6DBE3-7458-4241-BC25-F582118E2845}"/>
              </a:ext>
            </a:extLst>
          </p:cNvPr>
          <p:cNvSpPr txBox="1"/>
          <p:nvPr/>
        </p:nvSpPr>
        <p:spPr>
          <a:xfrm>
            <a:off x="186809" y="960103"/>
            <a:ext cx="11449664" cy="568810"/>
          </a:xfrm>
          <a:prstGeom prst="rect">
            <a:avLst/>
          </a:prstGeom>
          <a:noFill/>
        </p:spPr>
        <p:txBody>
          <a:bodyPr wrap="square">
            <a:spAutoFit/>
          </a:bodyPr>
          <a:lstStyle/>
          <a:p>
            <a:pPr algn="just">
              <a:lnSpc>
                <a:spcPct val="150000"/>
              </a:lnSpc>
            </a:pPr>
            <a:r>
              <a:rPr lang="en-US" sz="1100" i="1" dirty="0">
                <a:latin typeface="Arial" panose="020B0604020202020204" pitchFamily="34" charset="0"/>
                <a:cs typeface="Arial" panose="020B0604020202020204" pitchFamily="34" charset="0"/>
              </a:rPr>
              <a:t>Boduszek, D., Adamson, G., Shevlin, M., Mallett, J. and Hyland, P., 2012. Criminal Social Identity of Recidivistic Prisoners: The Role of Self-Esteem, Family and Criminal Friends. Journal of Police and Criminal Psychology, 28(1), pp.15-25.</a:t>
            </a:r>
            <a:endParaRPr lang="en-GB" sz="1100" i="1"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26FFF692-B276-452C-ABD2-38CC7501AADA}"/>
              </a:ext>
            </a:extLst>
          </p:cNvPr>
          <p:cNvSpPr txBox="1"/>
          <p:nvPr/>
        </p:nvSpPr>
        <p:spPr>
          <a:xfrm>
            <a:off x="254276" y="4977148"/>
            <a:ext cx="11683447" cy="568810"/>
          </a:xfrm>
          <a:prstGeom prst="rect">
            <a:avLst/>
          </a:prstGeom>
          <a:noFill/>
        </p:spPr>
        <p:txBody>
          <a:bodyPr wrap="square">
            <a:spAutoFit/>
          </a:bodyPr>
          <a:lstStyle/>
          <a:p>
            <a:pPr algn="just">
              <a:lnSpc>
                <a:spcPct val="150000"/>
              </a:lnSpc>
            </a:pPr>
            <a:r>
              <a:rPr lang="en-US" sz="1100" dirty="0">
                <a:latin typeface="Arial" panose="020B0604020202020204" pitchFamily="34" charset="0"/>
                <a:cs typeface="Arial" panose="020B0604020202020204" pitchFamily="34" charset="0"/>
              </a:rPr>
              <a:t>Standard.co.uk. 2021. Frontline London: These young gangsters have lost so many friends. [online] Available at: &lt;https://www.standard.co.uk/news/london/frontline-london-these-young-gangsters-have-lost-so-many-friends-they-ve-stopped-going-to-their-funerals-8838684.html&gt; [Accessed 3rd July 2021].</a:t>
            </a:r>
            <a:endParaRPr lang="en-GB" sz="11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814AEDC0-ED1F-48D5-9493-49EB0EE82EE0}"/>
              </a:ext>
            </a:extLst>
          </p:cNvPr>
          <p:cNvSpPr txBox="1"/>
          <p:nvPr/>
        </p:nvSpPr>
        <p:spPr>
          <a:xfrm>
            <a:off x="226477" y="1924448"/>
            <a:ext cx="11449664" cy="568810"/>
          </a:xfrm>
          <a:prstGeom prst="rect">
            <a:avLst/>
          </a:prstGeom>
          <a:noFill/>
        </p:spPr>
        <p:txBody>
          <a:bodyPr wrap="square">
            <a:spAutoFit/>
          </a:bodyPr>
          <a:lstStyle/>
          <a:p>
            <a:pPr algn="just">
              <a:lnSpc>
                <a:spcPct val="150000"/>
              </a:lnSpc>
            </a:pPr>
            <a:r>
              <a:rPr lang="en-GB" sz="1100" i="1" dirty="0">
                <a:latin typeface="Arial" panose="020B0604020202020204" pitchFamily="34" charset="0"/>
                <a:cs typeface="Arial" panose="020B0604020202020204" pitchFamily="34" charset="0"/>
              </a:rPr>
              <a:t>Diversityni.co.uk. 2021. Interpreting | Diversity NI | Interpreting Translation Belfast Northern Ireland. [online] Available at: &lt;https://www.diversityni.co.uk/interpreting.php&gt; [Accessed 11 June 2021]. ( Picture from Conference Poster)</a:t>
            </a:r>
          </a:p>
        </p:txBody>
      </p:sp>
      <p:sp>
        <p:nvSpPr>
          <p:cNvPr id="20" name="TextBox 19">
            <a:extLst>
              <a:ext uri="{FF2B5EF4-FFF2-40B4-BE49-F238E27FC236}">
                <a16:creationId xmlns:a16="http://schemas.microsoft.com/office/drawing/2014/main" id="{8A6D39F4-3FEB-4017-9698-A5BC56F3E1C0}"/>
              </a:ext>
            </a:extLst>
          </p:cNvPr>
          <p:cNvSpPr txBox="1"/>
          <p:nvPr/>
        </p:nvSpPr>
        <p:spPr>
          <a:xfrm>
            <a:off x="254277" y="5570090"/>
            <a:ext cx="11683446" cy="568810"/>
          </a:xfrm>
          <a:prstGeom prst="rect">
            <a:avLst/>
          </a:prstGeom>
          <a:noFill/>
        </p:spPr>
        <p:txBody>
          <a:bodyPr wrap="square">
            <a:spAutoFit/>
          </a:bodyPr>
          <a:lstStyle/>
          <a:p>
            <a:pPr algn="just">
              <a:lnSpc>
                <a:spcPct val="150000"/>
              </a:lnSpc>
            </a:pPr>
            <a:r>
              <a:rPr lang="en-GB" sz="1100" i="1"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https://www.theguardian.com/commentisfree/2014/feb/06/section-60-draconian-stop-and-search-police-prejudice</a:t>
            </a:r>
            <a:r>
              <a:rPr lang="en-GB" sz="1100" i="1" dirty="0">
                <a:latin typeface="Arial" panose="020B0604020202020204" pitchFamily="34" charset="0"/>
                <a:cs typeface="Arial" panose="020B0604020202020204" pitchFamily="34" charset="0"/>
              </a:rPr>
              <a:t>  ( Accessed on 21</a:t>
            </a:r>
            <a:r>
              <a:rPr lang="en-GB" sz="1100" i="1" baseline="30000" dirty="0">
                <a:latin typeface="Arial" panose="020B0604020202020204" pitchFamily="34" charset="0"/>
                <a:cs typeface="Arial" panose="020B0604020202020204" pitchFamily="34" charset="0"/>
              </a:rPr>
              <a:t>st</a:t>
            </a:r>
            <a:r>
              <a:rPr lang="en-GB" sz="1100" i="1" dirty="0">
                <a:latin typeface="Arial" panose="020B0604020202020204" pitchFamily="34" charset="0"/>
                <a:cs typeface="Arial" panose="020B0604020202020204" pitchFamily="34" charset="0"/>
              </a:rPr>
              <a:t> June 2021) (Picture featured in blog)</a:t>
            </a:r>
            <a:r>
              <a:rPr lang="en-US" sz="1100" i="1" dirty="0">
                <a:latin typeface="Arial" panose="020B0604020202020204" pitchFamily="34" charset="0"/>
                <a:cs typeface="Arial" panose="020B0604020202020204" pitchFamily="34" charset="0"/>
              </a:rPr>
              <a:t>. Photograph by Gideon Mendel/Corbis</a:t>
            </a:r>
            <a:endParaRPr lang="en-GB" sz="1100" i="1"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F7140F7C-A329-40DE-8314-C6178D43D325}"/>
              </a:ext>
            </a:extLst>
          </p:cNvPr>
          <p:cNvSpPr txBox="1"/>
          <p:nvPr/>
        </p:nvSpPr>
        <p:spPr>
          <a:xfrm>
            <a:off x="254276" y="4056105"/>
            <a:ext cx="10427677" cy="261610"/>
          </a:xfrm>
          <a:prstGeom prst="rect">
            <a:avLst/>
          </a:prstGeom>
          <a:noFill/>
        </p:spPr>
        <p:txBody>
          <a:bodyPr wrap="square">
            <a:spAutoFit/>
          </a:bodyPr>
          <a:lstStyle/>
          <a:p>
            <a:r>
              <a:rPr lang="en-GB" sz="1100" i="1"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https://oureverydaylife.com/boot-camps-bad-children-8218572.html</a:t>
            </a:r>
            <a:r>
              <a:rPr lang="en-GB" sz="1100" i="1" dirty="0">
                <a:latin typeface="Arial" panose="020B0604020202020204" pitchFamily="34" charset="0"/>
                <a:cs typeface="Arial" panose="020B0604020202020204" pitchFamily="34" charset="0"/>
              </a:rPr>
              <a:t> BananaStock/BananaStock/Getty Images</a:t>
            </a:r>
          </a:p>
        </p:txBody>
      </p:sp>
      <p:sp>
        <p:nvSpPr>
          <p:cNvPr id="24" name="TextBox 23">
            <a:extLst>
              <a:ext uri="{FF2B5EF4-FFF2-40B4-BE49-F238E27FC236}">
                <a16:creationId xmlns:a16="http://schemas.microsoft.com/office/drawing/2014/main" id="{3E069505-6859-493B-A53D-EA2F8F42CE94}"/>
              </a:ext>
            </a:extLst>
          </p:cNvPr>
          <p:cNvSpPr txBox="1"/>
          <p:nvPr/>
        </p:nvSpPr>
        <p:spPr>
          <a:xfrm>
            <a:off x="254276" y="6187165"/>
            <a:ext cx="11683447" cy="568810"/>
          </a:xfrm>
          <a:prstGeom prst="rect">
            <a:avLst/>
          </a:prstGeom>
          <a:noFill/>
        </p:spPr>
        <p:txBody>
          <a:bodyPr wrap="square">
            <a:spAutoFit/>
          </a:bodyPr>
          <a:lstStyle/>
          <a:p>
            <a:pPr algn="just">
              <a:lnSpc>
                <a:spcPct val="150000"/>
              </a:lnSpc>
            </a:pPr>
            <a:r>
              <a:rPr lang="en-GB" sz="1100" i="1"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https://www.huffingtonpost.co.uk/entry/cambridge-university-representation-photos-black-students_uk_59088377e4b02655f84076b7</a:t>
            </a:r>
            <a:r>
              <a:rPr lang="en-GB" sz="1100" i="1" dirty="0">
                <a:latin typeface="Arial" panose="020B0604020202020204" pitchFamily="34" charset="0"/>
                <a:cs typeface="Arial" panose="020B0604020202020204" pitchFamily="34" charset="0"/>
              </a:rPr>
              <a:t>  (Accessed on 21</a:t>
            </a:r>
            <a:r>
              <a:rPr lang="en-GB" sz="1100" i="1" baseline="30000" dirty="0">
                <a:latin typeface="Arial" panose="020B0604020202020204" pitchFamily="34" charset="0"/>
                <a:cs typeface="Arial" panose="020B0604020202020204" pitchFamily="34" charset="0"/>
              </a:rPr>
              <a:t>st</a:t>
            </a:r>
            <a:r>
              <a:rPr lang="en-GB" sz="1100" i="1" dirty="0">
                <a:latin typeface="Arial" panose="020B0604020202020204" pitchFamily="34" charset="0"/>
                <a:cs typeface="Arial" panose="020B0604020202020204" pitchFamily="34" charset="0"/>
              </a:rPr>
              <a:t> June 2021)( Picture featured in conference poster)</a:t>
            </a:r>
          </a:p>
        </p:txBody>
      </p:sp>
      <p:sp>
        <p:nvSpPr>
          <p:cNvPr id="28" name="TextBox 27">
            <a:extLst>
              <a:ext uri="{FF2B5EF4-FFF2-40B4-BE49-F238E27FC236}">
                <a16:creationId xmlns:a16="http://schemas.microsoft.com/office/drawing/2014/main" id="{9D8BD194-E290-4957-B1F0-765688F509FF}"/>
              </a:ext>
            </a:extLst>
          </p:cNvPr>
          <p:cNvSpPr txBox="1"/>
          <p:nvPr/>
        </p:nvSpPr>
        <p:spPr>
          <a:xfrm>
            <a:off x="216332" y="1483345"/>
            <a:ext cx="11644120" cy="568810"/>
          </a:xfrm>
          <a:prstGeom prst="rect">
            <a:avLst/>
          </a:prstGeom>
          <a:noFill/>
        </p:spPr>
        <p:txBody>
          <a:bodyPr wrap="square">
            <a:spAutoFit/>
          </a:bodyPr>
          <a:lstStyle/>
          <a:p>
            <a:pPr algn="just">
              <a:lnSpc>
                <a:spcPct val="150000"/>
              </a:lnSpc>
            </a:pPr>
            <a:r>
              <a:rPr lang="en-US" sz="1100" i="1" dirty="0">
                <a:latin typeface="Arial" panose="020B0604020202020204" pitchFamily="34" charset="0"/>
                <a:cs typeface="Arial" panose="020B0604020202020204" pitchFamily="34" charset="0"/>
              </a:rPr>
              <a:t>Diebelius, G., 2021. Murder investigation launched as man, 20s, is stabbed to death near Tube station. [online] Metro. Available at: &lt;https://metro.co.uk/2019/03/06/murder-investigation-launched-man-20s-stabbed-death-near-tube-station-8842210/https://metro.co.uk/author/georgia-diebelius-for-metro-co-uk&gt; [Accessed 4 July 2021].</a:t>
            </a:r>
            <a:endParaRPr lang="en-GB" sz="1100" i="1"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58E3C3F2-1032-4AC9-978D-D251E92A1B06}"/>
              </a:ext>
            </a:extLst>
          </p:cNvPr>
          <p:cNvSpPr txBox="1"/>
          <p:nvPr/>
        </p:nvSpPr>
        <p:spPr>
          <a:xfrm>
            <a:off x="254276" y="2427183"/>
            <a:ext cx="11449664" cy="568810"/>
          </a:xfrm>
          <a:prstGeom prst="rect">
            <a:avLst/>
          </a:prstGeom>
          <a:noFill/>
        </p:spPr>
        <p:txBody>
          <a:bodyPr wrap="square">
            <a:spAutoFit/>
          </a:bodyPr>
          <a:lstStyle/>
          <a:p>
            <a:pPr algn="just">
              <a:lnSpc>
                <a:spcPct val="150000"/>
              </a:lnSpc>
            </a:pPr>
            <a:r>
              <a:rPr lang="en-US" sz="1100" i="1" dirty="0">
                <a:latin typeface="Arial" panose="020B0604020202020204" pitchFamily="34" charset="0"/>
                <a:cs typeface="Arial" panose="020B0604020202020204" pitchFamily="34" charset="0"/>
              </a:rPr>
              <a:t>Friedman, V., 2021. London Gangs Like 'Mali Boys' More Organized, Driven by Drug Profits. [online] Breitbart. Available at: &lt;https://www.breitbart.com/europe/2018/06/06/london-gangs-organised-driven-drug-profits-expand-criminal-franchises/&gt; [Accessed 25 June 2021].( forth picture featured in Mind Map)</a:t>
            </a:r>
            <a:endParaRPr lang="en-GB" sz="1100" i="1" dirty="0">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468CD4A5-406B-4410-9720-3E65F6F38F26}"/>
              </a:ext>
            </a:extLst>
          </p:cNvPr>
          <p:cNvSpPr txBox="1"/>
          <p:nvPr/>
        </p:nvSpPr>
        <p:spPr>
          <a:xfrm>
            <a:off x="226478" y="3421638"/>
            <a:ext cx="11644120" cy="568810"/>
          </a:xfrm>
          <a:prstGeom prst="rect">
            <a:avLst/>
          </a:prstGeom>
          <a:noFill/>
        </p:spPr>
        <p:txBody>
          <a:bodyPr wrap="square">
            <a:spAutoFit/>
          </a:bodyPr>
          <a:lstStyle/>
          <a:p>
            <a:pPr algn="just">
              <a:lnSpc>
                <a:spcPct val="150000"/>
              </a:lnSpc>
            </a:pPr>
            <a:r>
              <a:rPr lang="en-US" sz="1100" i="1" dirty="0">
                <a:latin typeface="Arial" panose="020B0604020202020204" pitchFamily="34" charset="0"/>
                <a:cs typeface="Arial" panose="020B0604020202020204" pitchFamily="34" charset="0"/>
              </a:rPr>
              <a:t>Loveys, K., 2021. Unruly youngsters must be sent to boot camps to learn respect, declares Gove. [online] Mail Online. Available at: &lt;https://www.dailymail.co.uk/news/article-1361289/Michael-Gove-Unruly-youngsters-sent-boot-camps-learn-respect.html&gt; [Accessed 3 July 2021].</a:t>
            </a:r>
            <a:endParaRPr lang="en-GB" sz="11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1307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DDD8A7-4C47-4B30-B6A0-5E09C40E66C0}"/>
              </a:ext>
            </a:extLst>
          </p:cNvPr>
          <p:cNvSpPr txBox="1"/>
          <p:nvPr/>
        </p:nvSpPr>
        <p:spPr>
          <a:xfrm>
            <a:off x="5025452" y="422435"/>
            <a:ext cx="6093500" cy="461665"/>
          </a:xfrm>
          <a:prstGeom prst="rect">
            <a:avLst/>
          </a:prstGeom>
          <a:noFill/>
        </p:spPr>
        <p:txBody>
          <a:bodyPr wrap="square">
            <a:spAutoFit/>
          </a:bodyPr>
          <a:lstStyle/>
          <a:p>
            <a:r>
              <a:rPr lang="en-GB" sz="2400" b="1" u="sng" dirty="0"/>
              <a:t>Reference List</a:t>
            </a:r>
          </a:p>
        </p:txBody>
      </p:sp>
    </p:spTree>
    <p:extLst>
      <p:ext uri="{BB962C8B-B14F-4D97-AF65-F5344CB8AC3E}">
        <p14:creationId xmlns:p14="http://schemas.microsoft.com/office/powerpoint/2010/main" val="2586160671"/>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3.xml><?xml version="1.0" encoding="utf-8"?>
<a:theme xmlns:a="http://schemas.openxmlformats.org/drawingml/2006/main" name="1_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864</TotalTime>
  <Words>1548</Words>
  <Application>Microsoft Office PowerPoint</Application>
  <PresentationFormat>Widescreen</PresentationFormat>
  <Paragraphs>49</Paragraphs>
  <Slides>8</Slides>
  <Notes>1</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8</vt:i4>
      </vt:variant>
    </vt:vector>
  </HeadingPairs>
  <TitlesOfParts>
    <vt:vector size="21" baseType="lpstr">
      <vt:lpstr>Agency FB</vt:lpstr>
      <vt:lpstr>Arial</vt:lpstr>
      <vt:lpstr>Calibri</vt:lpstr>
      <vt:lpstr>Calibri Light</vt:lpstr>
      <vt:lpstr>Gill Sans Nova Ultra Bold</vt:lpstr>
      <vt:lpstr>Times New Roman</vt:lpstr>
      <vt:lpstr>Tw Cen MT</vt:lpstr>
      <vt:lpstr>Tw Cen MT Condensed</vt:lpstr>
      <vt:lpstr>Wingdings</vt:lpstr>
      <vt:lpstr>Wingdings 3</vt:lpstr>
      <vt:lpstr>Office Theme</vt:lpstr>
      <vt:lpstr>Integral</vt:lpstr>
      <vt:lpstr>1_Integral</vt:lpstr>
      <vt:lpstr>Changemakers: Creativity and Value Creation (BMHP5014_BIRM)</vt:lpstr>
      <vt:lpstr>Each1Teach1 Introduces let's get Blogging    </vt:lpstr>
      <vt:lpstr>Each1Teach1 Gang Prevention Community Initiative Weekender</vt:lpstr>
      <vt:lpstr>Each1Teach1 Gang Prevention Community Initiative Weekender</vt:lpstr>
      <vt:lpstr>Conference Poster For Each1Teach1 Campaign</vt:lpstr>
      <vt:lpstr>MIND map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and Value Creation (BMHP5014_BIRM)</dc:title>
  <dc:creator>Jordan Nicholas Glasgow (1918303)</dc:creator>
  <cp:lastModifiedBy>Jordan Nicholas Glasgow (1918303)</cp:lastModifiedBy>
  <cp:revision>4</cp:revision>
  <dcterms:created xsi:type="dcterms:W3CDTF">2021-06-19T09:21:11Z</dcterms:created>
  <dcterms:modified xsi:type="dcterms:W3CDTF">2021-07-09T11:32:41Z</dcterms:modified>
</cp:coreProperties>
</file>