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7315200" cy="100584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3" d="100"/>
          <a:sy n="53" d="100"/>
        </p:scale>
        <p:origin x="2616"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 y="1646133"/>
            <a:ext cx="6217920" cy="3501813"/>
          </a:xfrm>
        </p:spPr>
        <p:txBody>
          <a:bodyPr anchor="b"/>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914400" y="5282989"/>
            <a:ext cx="5486400" cy="2428451"/>
          </a:xfrm>
        </p:spPr>
        <p:txBody>
          <a:bodyPr/>
          <a:lstStyle>
            <a:lvl1pPr marL="0" indent="0" algn="ctr">
              <a:buNone/>
              <a:defRPr sz="1920"/>
            </a:lvl1pPr>
            <a:lvl2pPr marL="365760" indent="0" algn="ctr">
              <a:buNone/>
              <a:defRPr sz="1600"/>
            </a:lvl2pPr>
            <a:lvl3pPr marL="731520" indent="0" algn="ctr">
              <a:buNone/>
              <a:defRPr sz="1440"/>
            </a:lvl3pPr>
            <a:lvl4pPr marL="1097280" indent="0" algn="ctr">
              <a:buNone/>
              <a:defRPr sz="1280"/>
            </a:lvl4pPr>
            <a:lvl5pPr marL="1463040" indent="0" algn="ctr">
              <a:buNone/>
              <a:defRPr sz="1280"/>
            </a:lvl5pPr>
            <a:lvl6pPr marL="1828800" indent="0" algn="ctr">
              <a:buNone/>
              <a:defRPr sz="1280"/>
            </a:lvl6pPr>
            <a:lvl7pPr marL="2194560" indent="0" algn="ctr">
              <a:buNone/>
              <a:defRPr sz="1280"/>
            </a:lvl7pPr>
            <a:lvl8pPr marL="2560320" indent="0" algn="ctr">
              <a:buNone/>
              <a:defRPr sz="1280"/>
            </a:lvl8pPr>
            <a:lvl9pPr marL="2926080" indent="0" algn="ctr">
              <a:buNone/>
              <a:defRPr sz="12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0A0164-238F-4703-89C0-B3A38D602EE6}"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2678956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0A0164-238F-4703-89C0-B3A38D602EE6}"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3066925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99110" y="2507618"/>
            <a:ext cx="6309360" cy="4184014"/>
          </a:xfrm>
        </p:spPr>
        <p:txBody>
          <a:bodyPr anchor="b"/>
          <a:lstStyle>
            <a:lvl1pPr>
              <a:defRPr sz="4800"/>
            </a:lvl1pPr>
          </a:lstStyle>
          <a:p>
            <a:r>
              <a:rPr lang="en-US"/>
              <a:t>Click to edit Master title style</a:t>
            </a:r>
            <a:endParaRPr lang="en-US" dirty="0"/>
          </a:p>
        </p:txBody>
      </p:sp>
      <p:sp>
        <p:nvSpPr>
          <p:cNvPr id="3" name="Text Placeholder 2"/>
          <p:cNvSpPr>
            <a:spLocks noGrp="1"/>
          </p:cNvSpPr>
          <p:nvPr>
            <p:ph type="body" idx="1"/>
          </p:nvPr>
        </p:nvSpPr>
        <p:spPr>
          <a:xfrm>
            <a:off x="499110" y="6731215"/>
            <a:ext cx="6309360" cy="2200274"/>
          </a:xfrm>
        </p:spPr>
        <p:txBody>
          <a:bodyPr/>
          <a:lstStyle>
            <a:lvl1pPr marL="0" indent="0">
              <a:buNone/>
              <a:defRPr sz="1920">
                <a:solidFill>
                  <a:schemeClr val="tx1">
                    <a:tint val="82000"/>
                  </a:schemeClr>
                </a:solidFill>
              </a:defRPr>
            </a:lvl1pPr>
            <a:lvl2pPr marL="365760" indent="0">
              <a:buNone/>
              <a:defRPr sz="1600">
                <a:solidFill>
                  <a:schemeClr val="tx1">
                    <a:tint val="82000"/>
                  </a:schemeClr>
                </a:solidFill>
              </a:defRPr>
            </a:lvl2pPr>
            <a:lvl3pPr marL="731520" indent="0">
              <a:buNone/>
              <a:defRPr sz="1440">
                <a:solidFill>
                  <a:schemeClr val="tx1">
                    <a:tint val="82000"/>
                  </a:schemeClr>
                </a:solidFill>
              </a:defRPr>
            </a:lvl3pPr>
            <a:lvl4pPr marL="1097280" indent="0">
              <a:buNone/>
              <a:defRPr sz="1280">
                <a:solidFill>
                  <a:schemeClr val="tx1">
                    <a:tint val="82000"/>
                  </a:schemeClr>
                </a:solidFill>
              </a:defRPr>
            </a:lvl4pPr>
            <a:lvl5pPr marL="1463040" indent="0">
              <a:buNone/>
              <a:defRPr sz="1280">
                <a:solidFill>
                  <a:schemeClr val="tx1">
                    <a:tint val="82000"/>
                  </a:schemeClr>
                </a:solidFill>
              </a:defRPr>
            </a:lvl5pPr>
            <a:lvl6pPr marL="1828800" indent="0">
              <a:buNone/>
              <a:defRPr sz="1280">
                <a:solidFill>
                  <a:schemeClr val="tx1">
                    <a:tint val="82000"/>
                  </a:schemeClr>
                </a:solidFill>
              </a:defRPr>
            </a:lvl6pPr>
            <a:lvl7pPr marL="2194560" indent="0">
              <a:buNone/>
              <a:defRPr sz="1280">
                <a:solidFill>
                  <a:schemeClr val="tx1">
                    <a:tint val="82000"/>
                  </a:schemeClr>
                </a:solidFill>
              </a:defRPr>
            </a:lvl7pPr>
            <a:lvl8pPr marL="2560320" indent="0">
              <a:buNone/>
              <a:defRPr sz="1280">
                <a:solidFill>
                  <a:schemeClr val="tx1">
                    <a:tint val="82000"/>
                  </a:schemeClr>
                </a:solidFill>
              </a:defRPr>
            </a:lvl8pPr>
            <a:lvl9pPr marL="2926080" indent="0">
              <a:buNone/>
              <a:defRPr sz="128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A0164-238F-4703-89C0-B3A38D602EE6}"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451166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2920" y="2677584"/>
            <a:ext cx="3108960" cy="6381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703320" y="2677584"/>
            <a:ext cx="3108960" cy="6381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0A0164-238F-4703-89C0-B3A38D602EE6}"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4091059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3873" y="535519"/>
            <a:ext cx="6309360" cy="1944159"/>
          </a:xfrm>
        </p:spPr>
        <p:txBody>
          <a:bodyPr/>
          <a:lstStyle/>
          <a:p>
            <a:r>
              <a:rPr lang="en-US"/>
              <a:t>Click to edit Master title style</a:t>
            </a:r>
            <a:endParaRPr lang="en-US" dirty="0"/>
          </a:p>
        </p:txBody>
      </p:sp>
      <p:sp>
        <p:nvSpPr>
          <p:cNvPr id="3" name="Text Placeholder 2"/>
          <p:cNvSpPr>
            <a:spLocks noGrp="1"/>
          </p:cNvSpPr>
          <p:nvPr>
            <p:ph type="body" idx="1"/>
          </p:nvPr>
        </p:nvSpPr>
        <p:spPr>
          <a:xfrm>
            <a:off x="503874" y="2465706"/>
            <a:ext cx="3094672" cy="1208404"/>
          </a:xfrm>
        </p:spPr>
        <p:txBody>
          <a:bodyPr anchor="b"/>
          <a:lstStyle>
            <a:lvl1pPr marL="0" indent="0">
              <a:buNone/>
              <a:defRPr sz="1920" b="1"/>
            </a:lvl1pPr>
            <a:lvl2pPr marL="365760" indent="0">
              <a:buNone/>
              <a:defRPr sz="1600" b="1"/>
            </a:lvl2pPr>
            <a:lvl3pPr marL="731520" indent="0">
              <a:buNone/>
              <a:defRPr sz="1440" b="1"/>
            </a:lvl3pPr>
            <a:lvl4pPr marL="1097280" indent="0">
              <a:buNone/>
              <a:defRPr sz="1280" b="1"/>
            </a:lvl4pPr>
            <a:lvl5pPr marL="1463040" indent="0">
              <a:buNone/>
              <a:defRPr sz="1280" b="1"/>
            </a:lvl5pPr>
            <a:lvl6pPr marL="1828800" indent="0">
              <a:buNone/>
              <a:defRPr sz="1280" b="1"/>
            </a:lvl6pPr>
            <a:lvl7pPr marL="2194560" indent="0">
              <a:buNone/>
              <a:defRPr sz="1280" b="1"/>
            </a:lvl7pPr>
            <a:lvl8pPr marL="2560320" indent="0">
              <a:buNone/>
              <a:defRPr sz="1280" b="1"/>
            </a:lvl8pPr>
            <a:lvl9pPr marL="2926080" indent="0">
              <a:buNone/>
              <a:defRPr sz="1280" b="1"/>
            </a:lvl9pPr>
          </a:lstStyle>
          <a:p>
            <a:pPr lvl="0"/>
            <a:r>
              <a:rPr lang="en-US"/>
              <a:t>Click to edit Master text styles</a:t>
            </a:r>
          </a:p>
        </p:txBody>
      </p:sp>
      <p:sp>
        <p:nvSpPr>
          <p:cNvPr id="4" name="Content Placeholder 3"/>
          <p:cNvSpPr>
            <a:spLocks noGrp="1"/>
          </p:cNvSpPr>
          <p:nvPr>
            <p:ph sz="half" idx="2"/>
          </p:nvPr>
        </p:nvSpPr>
        <p:spPr>
          <a:xfrm>
            <a:off x="503874" y="3674110"/>
            <a:ext cx="3094672" cy="5404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703320" y="2465706"/>
            <a:ext cx="3109913" cy="1208404"/>
          </a:xfrm>
        </p:spPr>
        <p:txBody>
          <a:bodyPr anchor="b"/>
          <a:lstStyle>
            <a:lvl1pPr marL="0" indent="0">
              <a:buNone/>
              <a:defRPr sz="1920" b="1"/>
            </a:lvl1pPr>
            <a:lvl2pPr marL="365760" indent="0">
              <a:buNone/>
              <a:defRPr sz="1600" b="1"/>
            </a:lvl2pPr>
            <a:lvl3pPr marL="731520" indent="0">
              <a:buNone/>
              <a:defRPr sz="1440" b="1"/>
            </a:lvl3pPr>
            <a:lvl4pPr marL="1097280" indent="0">
              <a:buNone/>
              <a:defRPr sz="1280" b="1"/>
            </a:lvl4pPr>
            <a:lvl5pPr marL="1463040" indent="0">
              <a:buNone/>
              <a:defRPr sz="1280" b="1"/>
            </a:lvl5pPr>
            <a:lvl6pPr marL="1828800" indent="0">
              <a:buNone/>
              <a:defRPr sz="1280" b="1"/>
            </a:lvl6pPr>
            <a:lvl7pPr marL="2194560" indent="0">
              <a:buNone/>
              <a:defRPr sz="1280" b="1"/>
            </a:lvl7pPr>
            <a:lvl8pPr marL="2560320" indent="0">
              <a:buNone/>
              <a:defRPr sz="1280" b="1"/>
            </a:lvl8pPr>
            <a:lvl9pPr marL="2926080" indent="0">
              <a:buNone/>
              <a:defRPr sz="1280" b="1"/>
            </a:lvl9pPr>
          </a:lstStyle>
          <a:p>
            <a:pPr lvl="0"/>
            <a:r>
              <a:rPr lang="en-US"/>
              <a:t>Click to edit Master text styles</a:t>
            </a:r>
          </a:p>
        </p:txBody>
      </p:sp>
      <p:sp>
        <p:nvSpPr>
          <p:cNvPr id="6" name="Content Placeholder 5"/>
          <p:cNvSpPr>
            <a:spLocks noGrp="1"/>
          </p:cNvSpPr>
          <p:nvPr>
            <p:ph sz="quarter" idx="4"/>
          </p:nvPr>
        </p:nvSpPr>
        <p:spPr>
          <a:xfrm>
            <a:off x="3703320" y="3674110"/>
            <a:ext cx="3109913" cy="5404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0A0164-238F-4703-89C0-B3A38D602EE6}" type="datetimeFigureOut">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1790640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0A0164-238F-4703-89C0-B3A38D602EE6}"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345572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0A0164-238F-4703-89C0-B3A38D602EE6}" type="datetimeFigureOut">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4215308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873" y="670560"/>
            <a:ext cx="2359342" cy="2346960"/>
          </a:xfrm>
        </p:spPr>
        <p:txBody>
          <a:bodyPr anchor="b"/>
          <a:lstStyle>
            <a:lvl1pPr>
              <a:defRPr sz="2560"/>
            </a:lvl1pPr>
          </a:lstStyle>
          <a:p>
            <a:r>
              <a:rPr lang="en-US"/>
              <a:t>Click to edit Master title style</a:t>
            </a:r>
            <a:endParaRPr lang="en-US" dirty="0"/>
          </a:p>
        </p:txBody>
      </p:sp>
      <p:sp>
        <p:nvSpPr>
          <p:cNvPr id="3" name="Content Placeholder 2"/>
          <p:cNvSpPr>
            <a:spLocks noGrp="1"/>
          </p:cNvSpPr>
          <p:nvPr>
            <p:ph idx="1"/>
          </p:nvPr>
        </p:nvSpPr>
        <p:spPr>
          <a:xfrm>
            <a:off x="3109913" y="1448226"/>
            <a:ext cx="3703320" cy="7147983"/>
          </a:xfrm>
        </p:spPr>
        <p:txBody>
          <a:bodyPr/>
          <a:lstStyle>
            <a:lvl1pPr>
              <a:defRPr sz="2560"/>
            </a:lvl1pPr>
            <a:lvl2pPr>
              <a:defRPr sz="2240"/>
            </a:lvl2pPr>
            <a:lvl3pPr>
              <a:defRPr sz="192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873" y="3017520"/>
            <a:ext cx="2359342" cy="5590329"/>
          </a:xfrm>
        </p:spPr>
        <p:txBody>
          <a:bodyPr/>
          <a:lstStyle>
            <a:lvl1pPr marL="0" indent="0">
              <a:buNone/>
              <a:defRPr sz="1280"/>
            </a:lvl1pPr>
            <a:lvl2pPr marL="365760" indent="0">
              <a:buNone/>
              <a:defRPr sz="1120"/>
            </a:lvl2pPr>
            <a:lvl3pPr marL="731520" indent="0">
              <a:buNone/>
              <a:defRPr sz="960"/>
            </a:lvl3pPr>
            <a:lvl4pPr marL="1097280" indent="0">
              <a:buNone/>
              <a:defRPr sz="800"/>
            </a:lvl4pPr>
            <a:lvl5pPr marL="1463040" indent="0">
              <a:buNone/>
              <a:defRPr sz="800"/>
            </a:lvl5pPr>
            <a:lvl6pPr marL="1828800" indent="0">
              <a:buNone/>
              <a:defRPr sz="800"/>
            </a:lvl6pPr>
            <a:lvl7pPr marL="2194560" indent="0">
              <a:buNone/>
              <a:defRPr sz="800"/>
            </a:lvl7pPr>
            <a:lvl8pPr marL="2560320" indent="0">
              <a:buNone/>
              <a:defRPr sz="800"/>
            </a:lvl8pPr>
            <a:lvl9pPr marL="2926080"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090A0164-238F-4703-89C0-B3A38D602EE6}"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228650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873" y="670560"/>
            <a:ext cx="2359342" cy="2346960"/>
          </a:xfrm>
        </p:spPr>
        <p:txBody>
          <a:bodyPr anchor="b"/>
          <a:lstStyle>
            <a:lvl1pPr>
              <a:defRPr sz="2560"/>
            </a:lvl1pPr>
          </a:lstStyle>
          <a:p>
            <a:r>
              <a:rPr lang="en-US"/>
              <a:t>Click to edit Master title style</a:t>
            </a:r>
            <a:endParaRPr lang="en-US" dirty="0"/>
          </a:p>
        </p:txBody>
      </p:sp>
      <p:sp>
        <p:nvSpPr>
          <p:cNvPr id="3" name="Picture Placeholder 2"/>
          <p:cNvSpPr>
            <a:spLocks noGrp="1" noChangeAspect="1"/>
          </p:cNvSpPr>
          <p:nvPr>
            <p:ph type="pic" idx="1"/>
          </p:nvPr>
        </p:nvSpPr>
        <p:spPr>
          <a:xfrm>
            <a:off x="3109913" y="1448226"/>
            <a:ext cx="3703320" cy="7147983"/>
          </a:xfrm>
        </p:spPr>
        <p:txBody>
          <a:bodyPr anchor="t"/>
          <a:lstStyle>
            <a:lvl1pPr marL="0" indent="0">
              <a:buNone/>
              <a:defRPr sz="2560"/>
            </a:lvl1pPr>
            <a:lvl2pPr marL="365760" indent="0">
              <a:buNone/>
              <a:defRPr sz="2240"/>
            </a:lvl2pPr>
            <a:lvl3pPr marL="731520" indent="0">
              <a:buNone/>
              <a:defRPr sz="1920"/>
            </a:lvl3pPr>
            <a:lvl4pPr marL="1097280" indent="0">
              <a:buNone/>
              <a:defRPr sz="1600"/>
            </a:lvl4pPr>
            <a:lvl5pPr marL="1463040" indent="0">
              <a:buNone/>
              <a:defRPr sz="1600"/>
            </a:lvl5pPr>
            <a:lvl6pPr marL="1828800" indent="0">
              <a:buNone/>
              <a:defRPr sz="1600"/>
            </a:lvl6pPr>
            <a:lvl7pPr marL="2194560" indent="0">
              <a:buNone/>
              <a:defRPr sz="1600"/>
            </a:lvl7pPr>
            <a:lvl8pPr marL="2560320" indent="0">
              <a:buNone/>
              <a:defRPr sz="1600"/>
            </a:lvl8pPr>
            <a:lvl9pPr marL="292608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03873" y="3017520"/>
            <a:ext cx="2359342" cy="5590329"/>
          </a:xfrm>
        </p:spPr>
        <p:txBody>
          <a:bodyPr/>
          <a:lstStyle>
            <a:lvl1pPr marL="0" indent="0">
              <a:buNone/>
              <a:defRPr sz="1280"/>
            </a:lvl1pPr>
            <a:lvl2pPr marL="365760" indent="0">
              <a:buNone/>
              <a:defRPr sz="1120"/>
            </a:lvl2pPr>
            <a:lvl3pPr marL="731520" indent="0">
              <a:buNone/>
              <a:defRPr sz="960"/>
            </a:lvl3pPr>
            <a:lvl4pPr marL="1097280" indent="0">
              <a:buNone/>
              <a:defRPr sz="800"/>
            </a:lvl4pPr>
            <a:lvl5pPr marL="1463040" indent="0">
              <a:buNone/>
              <a:defRPr sz="800"/>
            </a:lvl5pPr>
            <a:lvl6pPr marL="1828800" indent="0">
              <a:buNone/>
              <a:defRPr sz="800"/>
            </a:lvl6pPr>
            <a:lvl7pPr marL="2194560" indent="0">
              <a:buNone/>
              <a:defRPr sz="800"/>
            </a:lvl7pPr>
            <a:lvl8pPr marL="2560320" indent="0">
              <a:buNone/>
              <a:defRPr sz="800"/>
            </a:lvl8pPr>
            <a:lvl9pPr marL="2926080"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090A0164-238F-4703-89C0-B3A38D602EE6}"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267538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0A0164-238F-4703-89C0-B3A38D602EE6}"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204567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234940" y="535517"/>
            <a:ext cx="1577340" cy="852402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02920" y="535517"/>
            <a:ext cx="4640580" cy="85240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0A0164-238F-4703-89C0-B3A38D602EE6}"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146321-B777-4F07-B3C7-31E9450CA3DD}" type="slidenum">
              <a:rPr lang="en-US" smtClean="0"/>
              <a:t>‹#›</a:t>
            </a:fld>
            <a:endParaRPr lang="en-US"/>
          </a:p>
        </p:txBody>
      </p:sp>
    </p:spTree>
    <p:extLst>
      <p:ext uri="{BB962C8B-B14F-4D97-AF65-F5344CB8AC3E}">
        <p14:creationId xmlns:p14="http://schemas.microsoft.com/office/powerpoint/2010/main" val="1163791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2920" y="535519"/>
            <a:ext cx="6309360" cy="194415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2920" y="2677584"/>
            <a:ext cx="6309360" cy="638196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02920" y="9322649"/>
            <a:ext cx="1645920" cy="535517"/>
          </a:xfrm>
          <a:prstGeom prst="rect">
            <a:avLst/>
          </a:prstGeom>
        </p:spPr>
        <p:txBody>
          <a:bodyPr vert="horz" lIns="91440" tIns="45720" rIns="91440" bIns="45720" rtlCol="0" anchor="ctr"/>
          <a:lstStyle>
            <a:lvl1pPr algn="l">
              <a:defRPr sz="960">
                <a:solidFill>
                  <a:schemeClr val="tx1">
                    <a:tint val="82000"/>
                  </a:schemeClr>
                </a:solidFill>
              </a:defRPr>
            </a:lvl1pPr>
          </a:lstStyle>
          <a:p>
            <a:fld id="{090A0164-238F-4703-89C0-B3A38D602EE6}" type="datetimeFigureOut">
              <a:rPr lang="en-US" smtClean="0"/>
              <a:t>10/20/2024</a:t>
            </a:fld>
            <a:endParaRPr lang="en-US"/>
          </a:p>
        </p:txBody>
      </p:sp>
      <p:sp>
        <p:nvSpPr>
          <p:cNvPr id="5" name="Footer Placeholder 4"/>
          <p:cNvSpPr>
            <a:spLocks noGrp="1"/>
          </p:cNvSpPr>
          <p:nvPr>
            <p:ph type="ftr" sz="quarter" idx="3"/>
          </p:nvPr>
        </p:nvSpPr>
        <p:spPr>
          <a:xfrm>
            <a:off x="2423160" y="9322649"/>
            <a:ext cx="2468880" cy="535517"/>
          </a:xfrm>
          <a:prstGeom prst="rect">
            <a:avLst/>
          </a:prstGeom>
        </p:spPr>
        <p:txBody>
          <a:bodyPr vert="horz" lIns="91440" tIns="45720" rIns="91440" bIns="45720" rtlCol="0" anchor="ctr"/>
          <a:lstStyle>
            <a:lvl1pPr algn="ctr">
              <a:defRPr sz="96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5166360" y="9322649"/>
            <a:ext cx="1645920" cy="535517"/>
          </a:xfrm>
          <a:prstGeom prst="rect">
            <a:avLst/>
          </a:prstGeom>
        </p:spPr>
        <p:txBody>
          <a:bodyPr vert="horz" lIns="91440" tIns="45720" rIns="91440" bIns="45720" rtlCol="0" anchor="ctr"/>
          <a:lstStyle>
            <a:lvl1pPr algn="r">
              <a:defRPr sz="960">
                <a:solidFill>
                  <a:schemeClr val="tx1">
                    <a:tint val="82000"/>
                  </a:schemeClr>
                </a:solidFill>
              </a:defRPr>
            </a:lvl1pPr>
          </a:lstStyle>
          <a:p>
            <a:fld id="{C6146321-B777-4F07-B3C7-31E9450CA3DD}" type="slidenum">
              <a:rPr lang="en-US" smtClean="0"/>
              <a:t>‹#›</a:t>
            </a:fld>
            <a:endParaRPr lang="en-US"/>
          </a:p>
        </p:txBody>
      </p:sp>
    </p:spTree>
    <p:extLst>
      <p:ext uri="{BB962C8B-B14F-4D97-AF65-F5344CB8AC3E}">
        <p14:creationId xmlns:p14="http://schemas.microsoft.com/office/powerpoint/2010/main" val="2668872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731520" rtl="0" eaLnBrk="1" latinLnBrk="0" hangingPunct="1">
        <a:lnSpc>
          <a:spcPct val="90000"/>
        </a:lnSpc>
        <a:spcBef>
          <a:spcPct val="0"/>
        </a:spcBef>
        <a:buNone/>
        <a:defRPr sz="3520" kern="1200">
          <a:solidFill>
            <a:schemeClr val="tx1"/>
          </a:solidFill>
          <a:latin typeface="+mj-lt"/>
          <a:ea typeface="+mj-ea"/>
          <a:cs typeface="+mj-cs"/>
        </a:defRPr>
      </a:lvl1pPr>
    </p:titleStyle>
    <p:bodyStyle>
      <a:lvl1pPr marL="182880" indent="-182880" algn="l" defTabSz="731520" rtl="0" eaLnBrk="1" latinLnBrk="0" hangingPunct="1">
        <a:lnSpc>
          <a:spcPct val="90000"/>
        </a:lnSpc>
        <a:spcBef>
          <a:spcPts val="800"/>
        </a:spcBef>
        <a:buFont typeface="Arial" panose="020B0604020202020204" pitchFamily="34" charset="0"/>
        <a:buChar char="•"/>
        <a:defRPr sz="2240" kern="1200">
          <a:solidFill>
            <a:schemeClr val="tx1"/>
          </a:solidFill>
          <a:latin typeface="+mn-lt"/>
          <a:ea typeface="+mn-ea"/>
          <a:cs typeface="+mn-cs"/>
        </a:defRPr>
      </a:lvl1pPr>
      <a:lvl2pPr marL="548640" indent="-182880" algn="l" defTabSz="731520" rtl="0" eaLnBrk="1" latinLnBrk="0" hangingPunct="1">
        <a:lnSpc>
          <a:spcPct val="90000"/>
        </a:lnSpc>
        <a:spcBef>
          <a:spcPts val="400"/>
        </a:spcBef>
        <a:buFont typeface="Arial" panose="020B0604020202020204" pitchFamily="34" charset="0"/>
        <a:buChar char="•"/>
        <a:defRPr sz="1920" kern="1200">
          <a:solidFill>
            <a:schemeClr val="tx1"/>
          </a:solidFill>
          <a:latin typeface="+mn-lt"/>
          <a:ea typeface="+mn-ea"/>
          <a:cs typeface="+mn-cs"/>
        </a:defRPr>
      </a:lvl2pPr>
      <a:lvl3pPr marL="914400" indent="-182880" algn="l" defTabSz="73152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1280160" indent="-182880" algn="l" defTabSz="731520" rtl="0" eaLnBrk="1" latinLnBrk="0" hangingPunct="1">
        <a:lnSpc>
          <a:spcPct val="90000"/>
        </a:lnSpc>
        <a:spcBef>
          <a:spcPts val="400"/>
        </a:spcBef>
        <a:buFont typeface="Arial" panose="020B0604020202020204" pitchFamily="34" charset="0"/>
        <a:buChar char="•"/>
        <a:defRPr sz="1440" kern="1200">
          <a:solidFill>
            <a:schemeClr val="tx1"/>
          </a:solidFill>
          <a:latin typeface="+mn-lt"/>
          <a:ea typeface="+mn-ea"/>
          <a:cs typeface="+mn-cs"/>
        </a:defRPr>
      </a:lvl4pPr>
      <a:lvl5pPr marL="1645920" indent="-182880" algn="l" defTabSz="731520" rtl="0" eaLnBrk="1" latinLnBrk="0" hangingPunct="1">
        <a:lnSpc>
          <a:spcPct val="90000"/>
        </a:lnSpc>
        <a:spcBef>
          <a:spcPts val="400"/>
        </a:spcBef>
        <a:buFont typeface="Arial" panose="020B0604020202020204" pitchFamily="34" charset="0"/>
        <a:buChar char="•"/>
        <a:defRPr sz="1440" kern="1200">
          <a:solidFill>
            <a:schemeClr val="tx1"/>
          </a:solidFill>
          <a:latin typeface="+mn-lt"/>
          <a:ea typeface="+mn-ea"/>
          <a:cs typeface="+mn-cs"/>
        </a:defRPr>
      </a:lvl5pPr>
      <a:lvl6pPr marL="2011680" indent="-182880" algn="l" defTabSz="731520" rtl="0" eaLnBrk="1" latinLnBrk="0" hangingPunct="1">
        <a:lnSpc>
          <a:spcPct val="90000"/>
        </a:lnSpc>
        <a:spcBef>
          <a:spcPts val="400"/>
        </a:spcBef>
        <a:buFont typeface="Arial" panose="020B0604020202020204" pitchFamily="34" charset="0"/>
        <a:buChar char="•"/>
        <a:defRPr sz="1440" kern="1200">
          <a:solidFill>
            <a:schemeClr val="tx1"/>
          </a:solidFill>
          <a:latin typeface="+mn-lt"/>
          <a:ea typeface="+mn-ea"/>
          <a:cs typeface="+mn-cs"/>
        </a:defRPr>
      </a:lvl6pPr>
      <a:lvl7pPr marL="2377440" indent="-182880" algn="l" defTabSz="731520" rtl="0" eaLnBrk="1" latinLnBrk="0" hangingPunct="1">
        <a:lnSpc>
          <a:spcPct val="90000"/>
        </a:lnSpc>
        <a:spcBef>
          <a:spcPts val="400"/>
        </a:spcBef>
        <a:buFont typeface="Arial" panose="020B0604020202020204" pitchFamily="34" charset="0"/>
        <a:buChar char="•"/>
        <a:defRPr sz="1440" kern="1200">
          <a:solidFill>
            <a:schemeClr val="tx1"/>
          </a:solidFill>
          <a:latin typeface="+mn-lt"/>
          <a:ea typeface="+mn-ea"/>
          <a:cs typeface="+mn-cs"/>
        </a:defRPr>
      </a:lvl7pPr>
      <a:lvl8pPr marL="2743200" indent="-182880" algn="l" defTabSz="731520" rtl="0" eaLnBrk="1" latinLnBrk="0" hangingPunct="1">
        <a:lnSpc>
          <a:spcPct val="90000"/>
        </a:lnSpc>
        <a:spcBef>
          <a:spcPts val="400"/>
        </a:spcBef>
        <a:buFont typeface="Arial" panose="020B0604020202020204" pitchFamily="34" charset="0"/>
        <a:buChar char="•"/>
        <a:defRPr sz="1440" kern="1200">
          <a:solidFill>
            <a:schemeClr val="tx1"/>
          </a:solidFill>
          <a:latin typeface="+mn-lt"/>
          <a:ea typeface="+mn-ea"/>
          <a:cs typeface="+mn-cs"/>
        </a:defRPr>
      </a:lvl8pPr>
      <a:lvl9pPr marL="3108960" indent="-182880" algn="l" defTabSz="731520" rtl="0" eaLnBrk="1" latinLnBrk="0" hangingPunct="1">
        <a:lnSpc>
          <a:spcPct val="90000"/>
        </a:lnSpc>
        <a:spcBef>
          <a:spcPts val="400"/>
        </a:spcBef>
        <a:buFont typeface="Arial" panose="020B0604020202020204" pitchFamily="34" charset="0"/>
        <a:buChar char="•"/>
        <a:defRPr sz="1440" kern="1200">
          <a:solidFill>
            <a:schemeClr val="tx1"/>
          </a:solidFill>
          <a:latin typeface="+mn-lt"/>
          <a:ea typeface="+mn-ea"/>
          <a:cs typeface="+mn-cs"/>
        </a:defRPr>
      </a:lvl9pPr>
    </p:bodyStyle>
    <p:otherStyle>
      <a:defPPr>
        <a:defRPr lang="en-US"/>
      </a:defPPr>
      <a:lvl1pPr marL="0" algn="l" defTabSz="731520" rtl="0" eaLnBrk="1" latinLnBrk="0" hangingPunct="1">
        <a:defRPr sz="1440" kern="1200">
          <a:solidFill>
            <a:schemeClr val="tx1"/>
          </a:solidFill>
          <a:latin typeface="+mn-lt"/>
          <a:ea typeface="+mn-ea"/>
          <a:cs typeface="+mn-cs"/>
        </a:defRPr>
      </a:lvl1pPr>
      <a:lvl2pPr marL="365760" algn="l" defTabSz="731520" rtl="0" eaLnBrk="1" latinLnBrk="0" hangingPunct="1">
        <a:defRPr sz="1440" kern="1200">
          <a:solidFill>
            <a:schemeClr val="tx1"/>
          </a:solidFill>
          <a:latin typeface="+mn-lt"/>
          <a:ea typeface="+mn-ea"/>
          <a:cs typeface="+mn-cs"/>
        </a:defRPr>
      </a:lvl2pPr>
      <a:lvl3pPr marL="731520" algn="l" defTabSz="731520" rtl="0" eaLnBrk="1" latinLnBrk="0" hangingPunct="1">
        <a:defRPr sz="1440" kern="1200">
          <a:solidFill>
            <a:schemeClr val="tx1"/>
          </a:solidFill>
          <a:latin typeface="+mn-lt"/>
          <a:ea typeface="+mn-ea"/>
          <a:cs typeface="+mn-cs"/>
        </a:defRPr>
      </a:lvl3pPr>
      <a:lvl4pPr marL="1097280" algn="l" defTabSz="731520" rtl="0" eaLnBrk="1" latinLnBrk="0" hangingPunct="1">
        <a:defRPr sz="1440" kern="1200">
          <a:solidFill>
            <a:schemeClr val="tx1"/>
          </a:solidFill>
          <a:latin typeface="+mn-lt"/>
          <a:ea typeface="+mn-ea"/>
          <a:cs typeface="+mn-cs"/>
        </a:defRPr>
      </a:lvl4pPr>
      <a:lvl5pPr marL="1463040" algn="l" defTabSz="731520" rtl="0" eaLnBrk="1" latinLnBrk="0" hangingPunct="1">
        <a:defRPr sz="1440" kern="1200">
          <a:solidFill>
            <a:schemeClr val="tx1"/>
          </a:solidFill>
          <a:latin typeface="+mn-lt"/>
          <a:ea typeface="+mn-ea"/>
          <a:cs typeface="+mn-cs"/>
        </a:defRPr>
      </a:lvl5pPr>
      <a:lvl6pPr marL="1828800" algn="l" defTabSz="731520" rtl="0" eaLnBrk="1" latinLnBrk="0" hangingPunct="1">
        <a:defRPr sz="1440" kern="1200">
          <a:solidFill>
            <a:schemeClr val="tx1"/>
          </a:solidFill>
          <a:latin typeface="+mn-lt"/>
          <a:ea typeface="+mn-ea"/>
          <a:cs typeface="+mn-cs"/>
        </a:defRPr>
      </a:lvl6pPr>
      <a:lvl7pPr marL="2194560" algn="l" defTabSz="731520" rtl="0" eaLnBrk="1" latinLnBrk="0" hangingPunct="1">
        <a:defRPr sz="1440" kern="1200">
          <a:solidFill>
            <a:schemeClr val="tx1"/>
          </a:solidFill>
          <a:latin typeface="+mn-lt"/>
          <a:ea typeface="+mn-ea"/>
          <a:cs typeface="+mn-cs"/>
        </a:defRPr>
      </a:lvl7pPr>
      <a:lvl8pPr marL="2560320" algn="l" defTabSz="731520" rtl="0" eaLnBrk="1" latinLnBrk="0" hangingPunct="1">
        <a:defRPr sz="1440" kern="1200">
          <a:solidFill>
            <a:schemeClr val="tx1"/>
          </a:solidFill>
          <a:latin typeface="+mn-lt"/>
          <a:ea typeface="+mn-ea"/>
          <a:cs typeface="+mn-cs"/>
        </a:defRPr>
      </a:lvl8pPr>
      <a:lvl9pPr marL="2926080" algn="l" defTabSz="731520" rtl="0" eaLnBrk="1" latinLnBrk="0" hangingPunct="1">
        <a:defRPr sz="14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CC30-02A7-773C-7501-C54FA401DA26}"/>
              </a:ext>
            </a:extLst>
          </p:cNvPr>
          <p:cNvSpPr>
            <a:spLocks noGrp="1"/>
          </p:cNvSpPr>
          <p:nvPr>
            <p:ph type="ctrTitle"/>
          </p:nvPr>
        </p:nvSpPr>
        <p:spPr>
          <a:xfrm rot="10800000" flipV="1">
            <a:off x="391886" y="203200"/>
            <a:ext cx="6574968" cy="551543"/>
          </a:xfrm>
        </p:spPr>
        <p:txBody>
          <a:bodyPr>
            <a:normAutofit fontScale="90000"/>
          </a:bodyPr>
          <a:lstStyle/>
          <a:p>
            <a:r>
              <a:rPr lang="en-US" sz="1800" b="1" dirty="0"/>
              <a:t>Enhancing Personal and Professional Growth by Developing Emotional Intelligence (EI)</a:t>
            </a:r>
            <a:endParaRPr lang="en-US" b="1" dirty="0"/>
          </a:p>
        </p:txBody>
      </p:sp>
      <p:sp>
        <p:nvSpPr>
          <p:cNvPr id="4" name="Rectangle: Rounded Corners 3">
            <a:extLst>
              <a:ext uri="{FF2B5EF4-FFF2-40B4-BE49-F238E27FC236}">
                <a16:creationId xmlns:a16="http://schemas.microsoft.com/office/drawing/2014/main" id="{9588460A-178F-0795-DF69-555FD52E962F}"/>
              </a:ext>
            </a:extLst>
          </p:cNvPr>
          <p:cNvSpPr/>
          <p:nvPr/>
        </p:nvSpPr>
        <p:spPr>
          <a:xfrm>
            <a:off x="249644" y="1004577"/>
            <a:ext cx="6717213" cy="221759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400" b="1" dirty="0"/>
              <a:t>1. Communication</a:t>
            </a:r>
          </a:p>
          <a:p>
            <a:pPr>
              <a:buFont typeface="Arial" panose="020B0604020202020204" pitchFamily="34" charset="0"/>
              <a:buChar char="•"/>
            </a:pPr>
            <a:r>
              <a:rPr lang="en-US" sz="1400" b="1" dirty="0"/>
              <a:t>Reflection on EI:</a:t>
            </a:r>
            <a:r>
              <a:rPr lang="en-US" sz="1400" dirty="0"/>
              <a:t> Communication plays a key role in emotional intelligence. Recognizing the need to give helpful feedback, read body language and verbal signs, and listen well can make relationships better at work and in personal life.</a:t>
            </a:r>
          </a:p>
          <a:p>
            <a:pPr>
              <a:buFont typeface="Arial" panose="020B0604020202020204" pitchFamily="34" charset="0"/>
              <a:buChar char="•"/>
            </a:pPr>
            <a:r>
              <a:rPr lang="en-US" sz="1400" b="1" dirty="0"/>
              <a:t>How I've Benefited/Will Benefit:</a:t>
            </a:r>
            <a:r>
              <a:rPr lang="en-US" sz="1400" dirty="0"/>
              <a:t> By learning how to give useful feedback and show understanding during talks, I've already built stronger bonds with workmates and friends. In the future, I'll focus on clear talk to avoid mix-ups and boost teamwork.</a:t>
            </a:r>
          </a:p>
          <a:p>
            <a:pPr>
              <a:buFont typeface="Arial" panose="020B0604020202020204" pitchFamily="34" charset="0"/>
              <a:buChar char="•"/>
            </a:pPr>
            <a:r>
              <a:rPr lang="en-US" sz="1400" b="1" dirty="0"/>
              <a:t>Improvement Strategy:</a:t>
            </a:r>
            <a:r>
              <a:rPr lang="en-US" sz="1400" dirty="0"/>
              <a:t> To get better, I'll try to take note of situations before I reply and aim to be aware of both the words and feelings in my talks with others.</a:t>
            </a:r>
          </a:p>
        </p:txBody>
      </p:sp>
      <p:sp>
        <p:nvSpPr>
          <p:cNvPr id="5" name="Rectangle: Rounded Corners 4">
            <a:extLst>
              <a:ext uri="{FF2B5EF4-FFF2-40B4-BE49-F238E27FC236}">
                <a16:creationId xmlns:a16="http://schemas.microsoft.com/office/drawing/2014/main" id="{7C830EF4-DB2E-DE56-0D03-AA1EF49EC3BE}"/>
              </a:ext>
            </a:extLst>
          </p:cNvPr>
          <p:cNvSpPr/>
          <p:nvPr/>
        </p:nvSpPr>
        <p:spPr>
          <a:xfrm>
            <a:off x="249643" y="3354002"/>
            <a:ext cx="6717213" cy="2631326"/>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400" b="1" dirty="0"/>
              <a:t>2. Resilience</a:t>
            </a:r>
          </a:p>
          <a:p>
            <a:pPr>
              <a:buFont typeface="Arial" panose="020B0604020202020204" pitchFamily="34" charset="0"/>
              <a:buChar char="•"/>
            </a:pPr>
            <a:r>
              <a:rPr lang="en-US" sz="1400" b="1" dirty="0"/>
              <a:t>Reflection on EI:</a:t>
            </a:r>
            <a:r>
              <a:rPr lang="en-US" sz="1400" dirty="0"/>
              <a:t> Resilience means you can adapt when things get tough and recover from setbacks. Your ability to understand and handle emotions has a big impact on building resilience. It involves knowing your feelings and learning ways to deal with stress.</a:t>
            </a:r>
          </a:p>
          <a:p>
            <a:pPr>
              <a:buFont typeface="Arial" panose="020B0604020202020204" pitchFamily="34" charset="0"/>
              <a:buChar char="•"/>
            </a:pPr>
            <a:r>
              <a:rPr lang="en-US" sz="1400" b="1" dirty="0"/>
              <a:t>How I've Benefited/Will Benefit:</a:t>
            </a:r>
            <a:r>
              <a:rPr lang="en-US" sz="1400" dirty="0"/>
              <a:t> Being resilient has helped me handle work problems without letting them drag down my overall job performance. I want to keep getting better at this by hearing more about other people's experiences and thinking about how I react when things go wrong.</a:t>
            </a:r>
          </a:p>
          <a:p>
            <a:pPr>
              <a:buFont typeface="Arial" panose="020B0604020202020204" pitchFamily="34" charset="0"/>
              <a:buChar char="•"/>
            </a:pPr>
            <a:r>
              <a:rPr lang="en-US" sz="1400" b="1" dirty="0"/>
              <a:t>Improvement Strategy:</a:t>
            </a:r>
            <a:r>
              <a:rPr lang="en-US" sz="1400" dirty="0"/>
              <a:t> I'll set aside time to focus on myself, spot what sets off my emotions, and practice being mindful. This should help me build a stronger base for handling emotions better when things get rough.</a:t>
            </a:r>
          </a:p>
        </p:txBody>
      </p:sp>
      <p:sp>
        <p:nvSpPr>
          <p:cNvPr id="6" name="Rectangle: Rounded Corners 5">
            <a:extLst>
              <a:ext uri="{FF2B5EF4-FFF2-40B4-BE49-F238E27FC236}">
                <a16:creationId xmlns:a16="http://schemas.microsoft.com/office/drawing/2014/main" id="{ECE31731-8D5F-07D7-C984-784AE2251D9F}"/>
              </a:ext>
            </a:extLst>
          </p:cNvPr>
          <p:cNvSpPr/>
          <p:nvPr/>
        </p:nvSpPr>
        <p:spPr>
          <a:xfrm>
            <a:off x="249644" y="6139543"/>
            <a:ext cx="6717212" cy="244928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400" b="1" dirty="0"/>
              <a:t>3. Self-Management</a:t>
            </a:r>
          </a:p>
          <a:p>
            <a:pPr>
              <a:buFont typeface="Arial" panose="020B0604020202020204" pitchFamily="34" charset="0"/>
              <a:buChar char="•"/>
            </a:pPr>
            <a:r>
              <a:rPr lang="en-US" sz="1400" b="1" dirty="0"/>
              <a:t>Reflection on EI:</a:t>
            </a:r>
            <a:r>
              <a:rPr lang="en-US" sz="1400" dirty="0"/>
              <a:t> Self-management involves controlling emotions in tough situations keeping focus, and stopping knee-jerk reactions. EI helps people make better choices and handle stress by making them more aware of themselves.</a:t>
            </a:r>
          </a:p>
          <a:p>
            <a:pPr>
              <a:buFont typeface="Arial" panose="020B0604020202020204" pitchFamily="34" charset="0"/>
              <a:buChar char="•"/>
            </a:pPr>
            <a:r>
              <a:rPr lang="en-US" sz="1400" b="1" dirty="0"/>
              <a:t>How I've Benefited/Will Benefit:</a:t>
            </a:r>
            <a:r>
              <a:rPr lang="en-US" sz="1400" dirty="0"/>
              <a:t> I've seen that better self-management has helped me stay professional when things get tense. By keeping my feelings in line, I can stay calm and think . Going forward, I want to get even better at this to handle stressful work better.</a:t>
            </a:r>
          </a:p>
          <a:p>
            <a:pPr>
              <a:buFont typeface="Arial" panose="020B0604020202020204" pitchFamily="34" charset="0"/>
              <a:buChar char="•"/>
            </a:pPr>
            <a:r>
              <a:rPr lang="en-US" sz="1400" b="1" dirty="0"/>
              <a:t>Improvement Strategy:</a:t>
            </a:r>
            <a:r>
              <a:rPr lang="en-US" sz="1400" dirty="0"/>
              <a:t> I plan to watch people who are great at self-management, learn what they do, and start doing things like taking time to think about situations before I react based on feelings.</a:t>
            </a:r>
          </a:p>
        </p:txBody>
      </p:sp>
      <p:sp>
        <p:nvSpPr>
          <p:cNvPr id="7" name="Rectangle: Rounded Corners 6">
            <a:extLst>
              <a:ext uri="{FF2B5EF4-FFF2-40B4-BE49-F238E27FC236}">
                <a16:creationId xmlns:a16="http://schemas.microsoft.com/office/drawing/2014/main" id="{3D786770-6D6F-C421-AC6A-F683BFE40D6F}"/>
              </a:ext>
            </a:extLst>
          </p:cNvPr>
          <p:cNvSpPr/>
          <p:nvPr/>
        </p:nvSpPr>
        <p:spPr>
          <a:xfrm>
            <a:off x="249642" y="8743043"/>
            <a:ext cx="6717212" cy="1112158"/>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400" b="1" dirty="0"/>
              <a:t>Conclusion:</a:t>
            </a:r>
          </a:p>
          <a:p>
            <a:r>
              <a:rPr lang="en-US" sz="1400" dirty="0"/>
              <a:t>Growing in these three key areas of emotional intelligence—communication, resilience, and self-management—will make my relationships and job performance better and help me become more intelligent. As I keep thinking about and working on these skills, I'll get better at using them to succeed in the long run.</a:t>
            </a:r>
          </a:p>
        </p:txBody>
      </p:sp>
    </p:spTree>
    <p:extLst>
      <p:ext uri="{BB962C8B-B14F-4D97-AF65-F5344CB8AC3E}">
        <p14:creationId xmlns:p14="http://schemas.microsoft.com/office/powerpoint/2010/main" val="6837357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50</TotalTime>
  <Words>465</Words>
  <Application>Microsoft Office PowerPoint</Application>
  <PresentationFormat>Custom</PresentationFormat>
  <Paragraphs>15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Enhancing Personal and Professional Growth by Developing Emotional Intelligence (EI)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naveed</dc:creator>
  <cp:lastModifiedBy>Muhammad Muzammil Kamran</cp:lastModifiedBy>
  <cp:revision>3</cp:revision>
  <dcterms:created xsi:type="dcterms:W3CDTF">2024-10-19T02:38:46Z</dcterms:created>
  <dcterms:modified xsi:type="dcterms:W3CDTF">2024-10-20T12:55:21Z</dcterms:modified>
</cp:coreProperties>
</file>