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60" r:id="rId6"/>
    <p:sldId id="261" r:id="rId7"/>
    <p:sldId id="262" r:id="rId8"/>
    <p:sldId id="259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0C28C7-1371-C381-409C-66BA0EB50425}" v="620" dt="2026-03-24T19:14:42.128"/>
    <p1510:client id="{F181DFCD-D142-CA52-50F2-D56A1A88E5F7}" v="3751" dt="2026-03-24T19:01:27.2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rmin Begum (2413132)" userId="S::2413132@student.uwtsd.ac.uk::8f03922c-2430-4427-b59d-cb5ed747c789" providerId="AD" clId="Web-{68E96C28-B671-074D-14F0-73E6C5BB6492}"/>
    <pc:docChg chg="modSld">
      <pc:chgData name="Sharmin Begum (2413132)" userId="S::2413132@student.uwtsd.ac.uk::8f03922c-2430-4427-b59d-cb5ed747c789" providerId="AD" clId="Web-{68E96C28-B671-074D-14F0-73E6C5BB6492}" dt="2026-03-16T13:28:40.685" v="58" actId="20577"/>
      <pc:docMkLst>
        <pc:docMk/>
      </pc:docMkLst>
      <pc:sldChg chg="modSp">
        <pc:chgData name="Sharmin Begum (2413132)" userId="S::2413132@student.uwtsd.ac.uk::8f03922c-2430-4427-b59d-cb5ed747c789" providerId="AD" clId="Web-{68E96C28-B671-074D-14F0-73E6C5BB6492}" dt="2026-03-16T13:28:40.685" v="58" actId="20577"/>
        <pc:sldMkLst>
          <pc:docMk/>
          <pc:sldMk cId="1647689788" sldId="257"/>
        </pc:sldMkLst>
        <pc:spChg chg="mod">
          <ac:chgData name="Sharmin Begum (2413132)" userId="S::2413132@student.uwtsd.ac.uk::8f03922c-2430-4427-b59d-cb5ed747c789" providerId="AD" clId="Web-{68E96C28-B671-074D-14F0-73E6C5BB6492}" dt="2026-03-16T13:28:40.685" v="58" actId="20577"/>
          <ac:spMkLst>
            <pc:docMk/>
            <pc:sldMk cId="1647689788" sldId="257"/>
            <ac:spMk id="3" creationId="{C28098EA-115E-A56D-21E7-5D27C65ACCDE}"/>
          </ac:spMkLst>
        </pc:spChg>
      </pc:sldChg>
    </pc:docChg>
  </pc:docChgLst>
  <pc:docChgLst>
    <pc:chgData name="Sharmin Begum (2413132)" userId="S::2413132@student.uwtsd.ac.uk::8f03922c-2430-4427-b59d-cb5ed747c789" providerId="AD" clId="Web-{900C28C7-1371-C381-409C-66BA0EB50425}"/>
    <pc:docChg chg="addSld modSld">
      <pc:chgData name="Sharmin Begum (2413132)" userId="S::2413132@student.uwtsd.ac.uk::8f03922c-2430-4427-b59d-cb5ed747c789" providerId="AD" clId="Web-{900C28C7-1371-C381-409C-66BA0EB50425}" dt="2026-03-24T19:14:42.128" v="567" actId="20577"/>
      <pc:docMkLst>
        <pc:docMk/>
      </pc:docMkLst>
      <pc:sldChg chg="modSp">
        <pc:chgData name="Sharmin Begum (2413132)" userId="S::2413132@student.uwtsd.ac.uk::8f03922c-2430-4427-b59d-cb5ed747c789" providerId="AD" clId="Web-{900C28C7-1371-C381-409C-66BA0EB50425}" dt="2026-03-24T19:14:42.128" v="567" actId="20577"/>
        <pc:sldMkLst>
          <pc:docMk/>
          <pc:sldMk cId="109857222" sldId="256"/>
        </pc:sldMkLst>
        <pc:spChg chg="mod">
          <ac:chgData name="Sharmin Begum (2413132)" userId="S::2413132@student.uwtsd.ac.uk::8f03922c-2430-4427-b59d-cb5ed747c789" providerId="AD" clId="Web-{900C28C7-1371-C381-409C-66BA0EB50425}" dt="2026-03-24T19:14:42.128" v="56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harmin Begum (2413132)" userId="S::2413132@student.uwtsd.ac.uk::8f03922c-2430-4427-b59d-cb5ed747c789" providerId="AD" clId="Web-{900C28C7-1371-C381-409C-66BA0EB50425}" dt="2026-03-24T19:13:27.669" v="555" actId="1076"/>
        <pc:sldMkLst>
          <pc:docMk/>
          <pc:sldMk cId="3547004386" sldId="262"/>
        </pc:sldMkLst>
        <pc:spChg chg="mod">
          <ac:chgData name="Sharmin Begum (2413132)" userId="S::2413132@student.uwtsd.ac.uk::8f03922c-2430-4427-b59d-cb5ed747c789" providerId="AD" clId="Web-{900C28C7-1371-C381-409C-66BA0EB50425}" dt="2026-03-24T19:13:27.669" v="555" actId="1076"/>
          <ac:spMkLst>
            <pc:docMk/>
            <pc:sldMk cId="3547004386" sldId="262"/>
            <ac:spMk id="7" creationId="{33A7FFCF-34E1-5647-758A-77E21DD605C4}"/>
          </ac:spMkLst>
        </pc:spChg>
      </pc:sldChg>
      <pc:sldChg chg="modSp">
        <pc:chgData name="Sharmin Begum (2413132)" userId="S::2413132@student.uwtsd.ac.uk::8f03922c-2430-4427-b59d-cb5ed747c789" providerId="AD" clId="Web-{900C28C7-1371-C381-409C-66BA0EB50425}" dt="2026-03-24T19:12:36.337" v="549" actId="1076"/>
        <pc:sldMkLst>
          <pc:docMk/>
          <pc:sldMk cId="1664957401" sldId="263"/>
        </pc:sldMkLst>
        <pc:spChg chg="mod">
          <ac:chgData name="Sharmin Begum (2413132)" userId="S::2413132@student.uwtsd.ac.uk::8f03922c-2430-4427-b59d-cb5ed747c789" providerId="AD" clId="Web-{900C28C7-1371-C381-409C-66BA0EB50425}" dt="2026-03-24T19:12:31.836" v="548" actId="20577"/>
          <ac:spMkLst>
            <pc:docMk/>
            <pc:sldMk cId="1664957401" sldId="263"/>
            <ac:spMk id="3" creationId="{F98F92A1-39B8-6416-F492-4B404622C270}"/>
          </ac:spMkLst>
        </pc:spChg>
        <pc:graphicFrameChg chg="mod modGraphic">
          <ac:chgData name="Sharmin Begum (2413132)" userId="S::2413132@student.uwtsd.ac.uk::8f03922c-2430-4427-b59d-cb5ed747c789" providerId="AD" clId="Web-{900C28C7-1371-C381-409C-66BA0EB50425}" dt="2026-03-24T19:12:36.337" v="549" actId="1076"/>
          <ac:graphicFrameMkLst>
            <pc:docMk/>
            <pc:sldMk cId="1664957401" sldId="263"/>
            <ac:graphicFrameMk id="4" creationId="{3E38D7FD-4C79-8D0A-CBB1-7E4993487B6A}"/>
          </ac:graphicFrameMkLst>
        </pc:graphicFrameChg>
      </pc:sldChg>
      <pc:sldChg chg="modSp new">
        <pc:chgData name="Sharmin Begum (2413132)" userId="S::2413132@student.uwtsd.ac.uk::8f03922c-2430-4427-b59d-cb5ed747c789" providerId="AD" clId="Web-{900C28C7-1371-C381-409C-66BA0EB50425}" dt="2026-03-24T19:14:01.625" v="560" actId="20577"/>
        <pc:sldMkLst>
          <pc:docMk/>
          <pc:sldMk cId="2658524234" sldId="264"/>
        </pc:sldMkLst>
        <pc:spChg chg="mod">
          <ac:chgData name="Sharmin Begum (2413132)" userId="S::2413132@student.uwtsd.ac.uk::8f03922c-2430-4427-b59d-cb5ed747c789" providerId="AD" clId="Web-{900C28C7-1371-C381-409C-66BA0EB50425}" dt="2026-03-24T19:13:50.202" v="557" actId="20577"/>
          <ac:spMkLst>
            <pc:docMk/>
            <pc:sldMk cId="2658524234" sldId="264"/>
            <ac:spMk id="2" creationId="{BCF11A62-770A-615B-2B49-EA7A89CAD193}"/>
          </ac:spMkLst>
        </pc:spChg>
        <pc:spChg chg="mod">
          <ac:chgData name="Sharmin Begum (2413132)" userId="S::2413132@student.uwtsd.ac.uk::8f03922c-2430-4427-b59d-cb5ed747c789" providerId="AD" clId="Web-{900C28C7-1371-C381-409C-66BA0EB50425}" dt="2026-03-24T19:14:01.625" v="560" actId="20577"/>
          <ac:spMkLst>
            <pc:docMk/>
            <pc:sldMk cId="2658524234" sldId="264"/>
            <ac:spMk id="3" creationId="{59B84CCE-7FE5-0B71-1B58-44B8C08C5EC6}"/>
          </ac:spMkLst>
        </pc:spChg>
      </pc:sldChg>
    </pc:docChg>
  </pc:docChgLst>
  <pc:docChgLst>
    <pc:chgData clId="Web-{900C28C7-1371-C381-409C-66BA0EB50425}"/>
    <pc:docChg chg="modSld">
      <pc:chgData name="" userId="" providerId="" clId="Web-{900C28C7-1371-C381-409C-66BA0EB50425}" dt="2026-03-24T19:01:45.443" v="0" actId="20577"/>
      <pc:docMkLst>
        <pc:docMk/>
      </pc:docMkLst>
      <pc:sldChg chg="modSp">
        <pc:chgData name="" userId="" providerId="" clId="Web-{900C28C7-1371-C381-409C-66BA0EB50425}" dt="2026-03-24T19:01:45.443" v="0" actId="20577"/>
        <pc:sldMkLst>
          <pc:docMk/>
          <pc:sldMk cId="1647689788" sldId="257"/>
        </pc:sldMkLst>
        <pc:spChg chg="mod">
          <ac:chgData name="" userId="" providerId="" clId="Web-{900C28C7-1371-C381-409C-66BA0EB50425}" dt="2026-03-24T19:01:45.443" v="0" actId="20577"/>
          <ac:spMkLst>
            <pc:docMk/>
            <pc:sldMk cId="1647689788" sldId="257"/>
            <ac:spMk id="3" creationId="{C28098EA-115E-A56D-21E7-5D27C65ACCDE}"/>
          </ac:spMkLst>
        </pc:spChg>
      </pc:sldChg>
    </pc:docChg>
  </pc:docChgLst>
  <pc:docChgLst>
    <pc:chgData name="Sharmin Begum (2413132)" userId="S::2413132@student.uwtsd.ac.uk::8f03922c-2430-4427-b59d-cb5ed747c789" providerId="AD" clId="Web-{95E98EC8-D87D-9335-B678-6D1B53FDBE91}"/>
    <pc:docChg chg="addSld modSld">
      <pc:chgData name="Sharmin Begum (2413132)" userId="S::2413132@student.uwtsd.ac.uk::8f03922c-2430-4427-b59d-cb5ed747c789" providerId="AD" clId="Web-{95E98EC8-D87D-9335-B678-6D1B53FDBE91}" dt="2026-03-22T14:01:40.827" v="463" actId="20577"/>
      <pc:docMkLst>
        <pc:docMk/>
      </pc:docMkLst>
      <pc:sldChg chg="modSp">
        <pc:chgData name="Sharmin Begum (2413132)" userId="S::2413132@student.uwtsd.ac.uk::8f03922c-2430-4427-b59d-cb5ed747c789" providerId="AD" clId="Web-{95E98EC8-D87D-9335-B678-6D1B53FDBE91}" dt="2026-03-22T13:51:14.040" v="401" actId="20577"/>
        <pc:sldMkLst>
          <pc:docMk/>
          <pc:sldMk cId="1647689788" sldId="257"/>
        </pc:sldMkLst>
        <pc:spChg chg="mod">
          <ac:chgData name="Sharmin Begum (2413132)" userId="S::2413132@student.uwtsd.ac.uk::8f03922c-2430-4427-b59d-cb5ed747c789" providerId="AD" clId="Web-{95E98EC8-D87D-9335-B678-6D1B53FDBE91}" dt="2026-03-22T13:51:14.040" v="401" actId="20577"/>
          <ac:spMkLst>
            <pc:docMk/>
            <pc:sldMk cId="1647689788" sldId="257"/>
            <ac:spMk id="3" creationId="{C28098EA-115E-A56D-21E7-5D27C65ACCDE}"/>
          </ac:spMkLst>
        </pc:spChg>
      </pc:sldChg>
      <pc:sldChg chg="modSp new">
        <pc:chgData name="Sharmin Begum (2413132)" userId="S::2413132@student.uwtsd.ac.uk::8f03922c-2430-4427-b59d-cb5ed747c789" providerId="AD" clId="Web-{95E98EC8-D87D-9335-B678-6D1B53FDBE91}" dt="2026-03-22T13:50:25.368" v="399" actId="20577"/>
        <pc:sldMkLst>
          <pc:docMk/>
          <pc:sldMk cId="1554480723" sldId="258"/>
        </pc:sldMkLst>
        <pc:spChg chg="mod">
          <ac:chgData name="Sharmin Begum (2413132)" userId="S::2413132@student.uwtsd.ac.uk::8f03922c-2430-4427-b59d-cb5ed747c789" providerId="AD" clId="Web-{95E98EC8-D87D-9335-B678-6D1B53FDBE91}" dt="2026-03-22T13:20:35.191" v="56" actId="20577"/>
          <ac:spMkLst>
            <pc:docMk/>
            <pc:sldMk cId="1554480723" sldId="258"/>
            <ac:spMk id="2" creationId="{BB813EE2-9F5B-2EF5-2804-E390CB93C9AB}"/>
          </ac:spMkLst>
        </pc:spChg>
        <pc:spChg chg="mod">
          <ac:chgData name="Sharmin Begum (2413132)" userId="S::2413132@student.uwtsd.ac.uk::8f03922c-2430-4427-b59d-cb5ed747c789" providerId="AD" clId="Web-{95E98EC8-D87D-9335-B678-6D1B53FDBE91}" dt="2026-03-22T13:50:25.368" v="399" actId="20577"/>
          <ac:spMkLst>
            <pc:docMk/>
            <pc:sldMk cId="1554480723" sldId="258"/>
            <ac:spMk id="3" creationId="{1E46D065-295E-6925-0858-DF4A4DF5AE40}"/>
          </ac:spMkLst>
        </pc:spChg>
      </pc:sldChg>
      <pc:sldChg chg="addSp delSp modSp new">
        <pc:chgData name="Sharmin Begum (2413132)" userId="S::2413132@student.uwtsd.ac.uk::8f03922c-2430-4427-b59d-cb5ed747c789" providerId="AD" clId="Web-{95E98EC8-D87D-9335-B678-6D1B53FDBE91}" dt="2026-03-22T14:01:40.827" v="463" actId="20577"/>
        <pc:sldMkLst>
          <pc:docMk/>
          <pc:sldMk cId="2591609939" sldId="259"/>
        </pc:sldMkLst>
        <pc:spChg chg="mod">
          <ac:chgData name="Sharmin Begum (2413132)" userId="S::2413132@student.uwtsd.ac.uk::8f03922c-2430-4427-b59d-cb5ed747c789" providerId="AD" clId="Web-{95E98EC8-D87D-9335-B678-6D1B53FDBE91}" dt="2026-03-22T13:53:39.464" v="403" actId="20577"/>
          <ac:spMkLst>
            <pc:docMk/>
            <pc:sldMk cId="2591609939" sldId="259"/>
            <ac:spMk id="2" creationId="{09B6FB03-A8B4-CC41-CE8D-2F44010B3D0B}"/>
          </ac:spMkLst>
        </pc:spChg>
      </pc:sldChg>
    </pc:docChg>
  </pc:docChgLst>
  <pc:docChgLst>
    <pc:chgData name="Sharmin Begum (2413132)" userId="S::2413132@student.uwtsd.ac.uk::8f03922c-2430-4427-b59d-cb5ed747c789" providerId="AD" clId="Web-{CD0B69B5-C53B-C57D-0104-3027D650FD3C}"/>
    <pc:docChg chg="addSld modSld">
      <pc:chgData name="Sharmin Begum (2413132)" userId="S::2413132@student.uwtsd.ac.uk::8f03922c-2430-4427-b59d-cb5ed747c789" providerId="AD" clId="Web-{CD0B69B5-C53B-C57D-0104-3027D650FD3C}" dt="2026-03-16T13:14:45.366" v="74" actId="20577"/>
      <pc:docMkLst>
        <pc:docMk/>
      </pc:docMkLst>
      <pc:sldChg chg="delSp modSp">
        <pc:chgData name="Sharmin Begum (2413132)" userId="S::2413132@student.uwtsd.ac.uk::8f03922c-2430-4427-b59d-cb5ed747c789" providerId="AD" clId="Web-{CD0B69B5-C53B-C57D-0104-3027D650FD3C}" dt="2026-03-16T13:02:08.990" v="20" actId="20577"/>
        <pc:sldMkLst>
          <pc:docMk/>
          <pc:sldMk cId="109857222" sldId="256"/>
        </pc:sldMkLst>
        <pc:spChg chg="mod">
          <ac:chgData name="Sharmin Begum (2413132)" userId="S::2413132@student.uwtsd.ac.uk::8f03922c-2430-4427-b59d-cb5ed747c789" providerId="AD" clId="Web-{CD0B69B5-C53B-C57D-0104-3027D650FD3C}" dt="2026-03-16T13:02:08.990" v="2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Sharmin Begum (2413132)" userId="S::2413132@student.uwtsd.ac.uk::8f03922c-2430-4427-b59d-cb5ed747c789" providerId="AD" clId="Web-{CD0B69B5-C53B-C57D-0104-3027D650FD3C}" dt="2026-03-16T13:14:45.366" v="74" actId="20577"/>
        <pc:sldMkLst>
          <pc:docMk/>
          <pc:sldMk cId="1647689788" sldId="257"/>
        </pc:sldMkLst>
        <pc:spChg chg="mod">
          <ac:chgData name="Sharmin Begum (2413132)" userId="S::2413132@student.uwtsd.ac.uk::8f03922c-2430-4427-b59d-cb5ed747c789" providerId="AD" clId="Web-{CD0B69B5-C53B-C57D-0104-3027D650FD3C}" dt="2026-03-16T13:12:10.551" v="37" actId="20577"/>
          <ac:spMkLst>
            <pc:docMk/>
            <pc:sldMk cId="1647689788" sldId="257"/>
            <ac:spMk id="2" creationId="{EB8F4104-C40A-066E-C67D-662768B5B510}"/>
          </ac:spMkLst>
        </pc:spChg>
        <pc:spChg chg="mod">
          <ac:chgData name="Sharmin Begum (2413132)" userId="S::2413132@student.uwtsd.ac.uk::8f03922c-2430-4427-b59d-cb5ed747c789" providerId="AD" clId="Web-{CD0B69B5-C53B-C57D-0104-3027D650FD3C}" dt="2026-03-16T13:14:45.366" v="74" actId="20577"/>
          <ac:spMkLst>
            <pc:docMk/>
            <pc:sldMk cId="1647689788" sldId="257"/>
            <ac:spMk id="3" creationId="{C28098EA-115E-A56D-21E7-5D27C65ACCDE}"/>
          </ac:spMkLst>
        </pc:spChg>
      </pc:sldChg>
    </pc:docChg>
  </pc:docChgLst>
  <pc:docChgLst>
    <pc:chgData name="Sharmin Begum (2413132)" userId="S::2413132@student.uwtsd.ac.uk::8f03922c-2430-4427-b59d-cb5ed747c789" providerId="AD" clId="Web-{F181DFCD-D142-CA52-50F2-D56A1A88E5F7}"/>
    <pc:docChg chg="addSld modSld">
      <pc:chgData name="Sharmin Begum (2413132)" userId="S::2413132@student.uwtsd.ac.uk::8f03922c-2430-4427-b59d-cb5ed747c789" providerId="AD" clId="Web-{F181DFCD-D142-CA52-50F2-D56A1A88E5F7}" dt="2026-03-24T19:01:27.202" v="2635" actId="20577"/>
      <pc:docMkLst>
        <pc:docMk/>
      </pc:docMkLst>
      <pc:sldChg chg="modSp">
        <pc:chgData name="Sharmin Begum (2413132)" userId="S::2413132@student.uwtsd.ac.uk::8f03922c-2430-4427-b59d-cb5ed747c789" providerId="AD" clId="Web-{F181DFCD-D142-CA52-50F2-D56A1A88E5F7}" dt="2026-03-24T18:59:13.858" v="2495" actId="20577"/>
        <pc:sldMkLst>
          <pc:docMk/>
          <pc:sldMk cId="1647689788" sldId="257"/>
        </pc:sldMkLst>
        <pc:spChg chg="mod">
          <ac:chgData name="Sharmin Begum (2413132)" userId="S::2413132@student.uwtsd.ac.uk::8f03922c-2430-4427-b59d-cb5ed747c789" providerId="AD" clId="Web-{F181DFCD-D142-CA52-50F2-D56A1A88E5F7}" dt="2026-03-24T18:59:13.858" v="2495" actId="20577"/>
          <ac:spMkLst>
            <pc:docMk/>
            <pc:sldMk cId="1647689788" sldId="257"/>
            <ac:spMk id="2" creationId="{EB8F4104-C40A-066E-C67D-662768B5B510}"/>
          </ac:spMkLst>
        </pc:spChg>
        <pc:spChg chg="mod">
          <ac:chgData name="Sharmin Begum (2413132)" userId="S::2413132@student.uwtsd.ac.uk::8f03922c-2430-4427-b59d-cb5ed747c789" providerId="AD" clId="Web-{F181DFCD-D142-CA52-50F2-D56A1A88E5F7}" dt="2026-03-24T18:59:05.575" v="2494" actId="20577"/>
          <ac:spMkLst>
            <pc:docMk/>
            <pc:sldMk cId="1647689788" sldId="257"/>
            <ac:spMk id="3" creationId="{C28098EA-115E-A56D-21E7-5D27C65ACCDE}"/>
          </ac:spMkLst>
        </pc:spChg>
      </pc:sldChg>
      <pc:sldChg chg="modSp">
        <pc:chgData name="Sharmin Begum (2413132)" userId="S::2413132@student.uwtsd.ac.uk::8f03922c-2430-4427-b59d-cb5ed747c789" providerId="AD" clId="Web-{F181DFCD-D142-CA52-50F2-D56A1A88E5F7}" dt="2026-03-24T18:55:27.890" v="2206" actId="20577"/>
        <pc:sldMkLst>
          <pc:docMk/>
          <pc:sldMk cId="1554480723" sldId="258"/>
        </pc:sldMkLst>
        <pc:spChg chg="mod">
          <ac:chgData name="Sharmin Begum (2413132)" userId="S::2413132@student.uwtsd.ac.uk::8f03922c-2430-4427-b59d-cb5ed747c789" providerId="AD" clId="Web-{F181DFCD-D142-CA52-50F2-D56A1A88E5F7}" dt="2026-03-24T18:55:27.890" v="2206" actId="20577"/>
          <ac:spMkLst>
            <pc:docMk/>
            <pc:sldMk cId="1554480723" sldId="258"/>
            <ac:spMk id="2" creationId="{BB813EE2-9F5B-2EF5-2804-E390CB93C9AB}"/>
          </ac:spMkLst>
        </pc:spChg>
        <pc:spChg chg="mod">
          <ac:chgData name="Sharmin Begum (2413132)" userId="S::2413132@student.uwtsd.ac.uk::8f03922c-2430-4427-b59d-cb5ed747c789" providerId="AD" clId="Web-{F181DFCD-D142-CA52-50F2-D56A1A88E5F7}" dt="2026-03-24T18:54:58.670" v="2205" actId="20577"/>
          <ac:spMkLst>
            <pc:docMk/>
            <pc:sldMk cId="1554480723" sldId="258"/>
            <ac:spMk id="3" creationId="{1E46D065-295E-6925-0858-DF4A4DF5AE40}"/>
          </ac:spMkLst>
        </pc:spChg>
      </pc:sldChg>
      <pc:sldChg chg="addSp delSp modSp">
        <pc:chgData name="Sharmin Begum (2413132)" userId="S::2413132@student.uwtsd.ac.uk::8f03922c-2430-4427-b59d-cb5ed747c789" providerId="AD" clId="Web-{F181DFCD-D142-CA52-50F2-D56A1A88E5F7}" dt="2026-03-24T18:54:48.545" v="2204" actId="20577"/>
        <pc:sldMkLst>
          <pc:docMk/>
          <pc:sldMk cId="2591609939" sldId="259"/>
        </pc:sldMkLst>
        <pc:spChg chg="mod">
          <ac:chgData name="Sharmin Begum (2413132)" userId="S::2413132@student.uwtsd.ac.uk::8f03922c-2430-4427-b59d-cb5ed747c789" providerId="AD" clId="Web-{F181DFCD-D142-CA52-50F2-D56A1A88E5F7}" dt="2026-03-24T18:40:22.918" v="1321" actId="20577"/>
          <ac:spMkLst>
            <pc:docMk/>
            <pc:sldMk cId="2591609939" sldId="259"/>
            <ac:spMk id="2" creationId="{09B6FB03-A8B4-CC41-CE8D-2F44010B3D0B}"/>
          </ac:spMkLst>
        </pc:spChg>
        <pc:spChg chg="add del mod">
          <ac:chgData name="Sharmin Begum (2413132)" userId="S::2413132@student.uwtsd.ac.uk::8f03922c-2430-4427-b59d-cb5ed747c789" providerId="AD" clId="Web-{F181DFCD-D142-CA52-50F2-D56A1A88E5F7}" dt="2026-03-24T18:54:48.545" v="2204" actId="20577"/>
          <ac:spMkLst>
            <pc:docMk/>
            <pc:sldMk cId="2591609939" sldId="259"/>
            <ac:spMk id="411" creationId="{5162E984-80FA-8BA9-B32E-84CB616CE709}"/>
          </ac:spMkLst>
        </pc:spChg>
        <pc:picChg chg="add del mod ord">
          <ac:chgData name="Sharmin Begum (2413132)" userId="S::2413132@student.uwtsd.ac.uk::8f03922c-2430-4427-b59d-cb5ed747c789" providerId="AD" clId="Web-{F181DFCD-D142-CA52-50F2-D56A1A88E5F7}" dt="2026-03-24T16:59:34.494" v="1"/>
          <ac:picMkLst>
            <pc:docMk/>
            <pc:sldMk cId="2591609939" sldId="259"/>
            <ac:picMk id="3" creationId="{8BAA313A-09DD-0969-6176-84728BAA5DFA}"/>
          </ac:picMkLst>
        </pc:picChg>
      </pc:sldChg>
      <pc:sldChg chg="addSp delSp modSp new">
        <pc:chgData name="Sharmin Begum (2413132)" userId="S::2413132@student.uwtsd.ac.uk::8f03922c-2430-4427-b59d-cb5ed747c789" providerId="AD" clId="Web-{F181DFCD-D142-CA52-50F2-D56A1A88E5F7}" dt="2026-03-24T17:48:14.626" v="301" actId="20577"/>
        <pc:sldMkLst>
          <pc:docMk/>
          <pc:sldMk cId="1641517010" sldId="260"/>
        </pc:sldMkLst>
        <pc:spChg chg="mod">
          <ac:chgData name="Sharmin Begum (2413132)" userId="S::2413132@student.uwtsd.ac.uk::8f03922c-2430-4427-b59d-cb5ed747c789" providerId="AD" clId="Web-{F181DFCD-D142-CA52-50F2-D56A1A88E5F7}" dt="2026-03-24T17:40:31.143" v="60" actId="1076"/>
          <ac:spMkLst>
            <pc:docMk/>
            <pc:sldMk cId="1641517010" sldId="260"/>
            <ac:spMk id="2" creationId="{7E124B25-7CFB-3EF9-7CF9-F2E16F3216AA}"/>
          </ac:spMkLst>
        </pc:spChg>
        <pc:spChg chg="add del mod">
          <ac:chgData name="Sharmin Begum (2413132)" userId="S::2413132@student.uwtsd.ac.uk::8f03922c-2430-4427-b59d-cb5ed747c789" providerId="AD" clId="Web-{F181DFCD-D142-CA52-50F2-D56A1A88E5F7}" dt="2026-03-24T17:34:13.635" v="20"/>
          <ac:spMkLst>
            <pc:docMk/>
            <pc:sldMk cId="1641517010" sldId="260"/>
            <ac:spMk id="3" creationId="{D648F1AA-E2C1-30B4-89FE-7A0DFD461CEB}"/>
          </ac:spMkLst>
        </pc:spChg>
        <pc:spChg chg="add del mod">
          <ac:chgData name="Sharmin Begum (2413132)" userId="S::2413132@student.uwtsd.ac.uk::8f03922c-2430-4427-b59d-cb5ed747c789" providerId="AD" clId="Web-{F181DFCD-D142-CA52-50F2-D56A1A88E5F7}" dt="2026-03-24T17:34:23.479" v="22"/>
          <ac:spMkLst>
            <pc:docMk/>
            <pc:sldMk cId="1641517010" sldId="260"/>
            <ac:spMk id="6" creationId="{1F80ED05-3874-CA97-5D27-2EA9FA7E32C0}"/>
          </ac:spMkLst>
        </pc:spChg>
        <pc:spChg chg="add del">
          <ac:chgData name="Sharmin Begum (2413132)" userId="S::2413132@student.uwtsd.ac.uk::8f03922c-2430-4427-b59d-cb5ed747c789" providerId="AD" clId="Web-{F181DFCD-D142-CA52-50F2-D56A1A88E5F7}" dt="2026-03-24T17:35:38.340" v="39"/>
          <ac:spMkLst>
            <pc:docMk/>
            <pc:sldMk cId="1641517010" sldId="260"/>
            <ac:spMk id="9" creationId="{E6273C78-777D-0B4D-74B6-9C78E76046EC}"/>
          </ac:spMkLst>
        </pc:spChg>
        <pc:spChg chg="add mod">
          <ac:chgData name="Sharmin Begum (2413132)" userId="S::2413132@student.uwtsd.ac.uk::8f03922c-2430-4427-b59d-cb5ed747c789" providerId="AD" clId="Web-{F181DFCD-D142-CA52-50F2-D56A1A88E5F7}" dt="2026-03-24T17:48:14.626" v="301" actId="20577"/>
          <ac:spMkLst>
            <pc:docMk/>
            <pc:sldMk cId="1641517010" sldId="260"/>
            <ac:spMk id="10" creationId="{DD3DCCAC-89F1-5766-701B-D347484443E2}"/>
          </ac:spMkLst>
        </pc:spChg>
        <pc:spChg chg="add mod">
          <ac:chgData name="Sharmin Begum (2413132)" userId="S::2413132@student.uwtsd.ac.uk::8f03922c-2430-4427-b59d-cb5ed747c789" providerId="AD" clId="Web-{F181DFCD-D142-CA52-50F2-D56A1A88E5F7}" dt="2026-03-24T17:45:07.962" v="284" actId="1076"/>
          <ac:spMkLst>
            <pc:docMk/>
            <pc:sldMk cId="1641517010" sldId="260"/>
            <ac:spMk id="11" creationId="{ED916E49-A3BD-E0D4-69A9-5503A356B99A}"/>
          </ac:spMkLst>
        </pc:spChg>
        <pc:picChg chg="add del mod ord">
          <ac:chgData name="Sharmin Begum (2413132)" userId="S::2413132@student.uwtsd.ac.uk::8f03922c-2430-4427-b59d-cb5ed747c789" providerId="AD" clId="Web-{F181DFCD-D142-CA52-50F2-D56A1A88E5F7}" dt="2026-03-24T17:34:15.963" v="21"/>
          <ac:picMkLst>
            <pc:docMk/>
            <pc:sldMk cId="1641517010" sldId="260"/>
            <ac:picMk id="4" creationId="{48911177-1F2E-2514-3249-BA7E7C5326A4}"/>
          </ac:picMkLst>
        </pc:picChg>
        <pc:picChg chg="add del mod">
          <ac:chgData name="Sharmin Begum (2413132)" userId="S::2413132@student.uwtsd.ac.uk::8f03922c-2430-4427-b59d-cb5ed747c789" providerId="AD" clId="Web-{F181DFCD-D142-CA52-50F2-D56A1A88E5F7}" dt="2026-03-24T17:34:28.823" v="25"/>
          <ac:picMkLst>
            <pc:docMk/>
            <pc:sldMk cId="1641517010" sldId="260"/>
            <ac:picMk id="7" creationId="{BA0F1E42-AA11-5E44-CB88-200804142D91}"/>
          </ac:picMkLst>
        </pc:picChg>
        <pc:picChg chg="add mod">
          <ac:chgData name="Sharmin Begum (2413132)" userId="S::2413132@student.uwtsd.ac.uk::8f03922c-2430-4427-b59d-cb5ed747c789" providerId="AD" clId="Web-{F181DFCD-D142-CA52-50F2-D56A1A88E5F7}" dt="2026-03-24T17:36:02.387" v="40" actId="1076"/>
          <ac:picMkLst>
            <pc:docMk/>
            <pc:sldMk cId="1641517010" sldId="260"/>
            <ac:picMk id="8" creationId="{737B8C7B-4500-AD0C-5B02-B4D216428A94}"/>
          </ac:picMkLst>
        </pc:picChg>
      </pc:sldChg>
      <pc:sldChg chg="addSp delSp modSp new">
        <pc:chgData name="Sharmin Begum (2413132)" userId="S::2413132@student.uwtsd.ac.uk::8f03922c-2430-4427-b59d-cb5ed747c789" providerId="AD" clId="Web-{F181DFCD-D142-CA52-50F2-D56A1A88E5F7}" dt="2026-03-24T18:37:18.545" v="1223" actId="20577"/>
        <pc:sldMkLst>
          <pc:docMk/>
          <pc:sldMk cId="3763657005" sldId="261"/>
        </pc:sldMkLst>
        <pc:spChg chg="mod">
          <ac:chgData name="Sharmin Begum (2413132)" userId="S::2413132@student.uwtsd.ac.uk::8f03922c-2430-4427-b59d-cb5ed747c789" providerId="AD" clId="Web-{F181DFCD-D142-CA52-50F2-D56A1A88E5F7}" dt="2026-03-24T17:45:21.869" v="287" actId="20577"/>
          <ac:spMkLst>
            <pc:docMk/>
            <pc:sldMk cId="3763657005" sldId="261"/>
            <ac:spMk id="2" creationId="{AD37248E-0F88-9E77-4E45-0BA91CE640B8}"/>
          </ac:spMkLst>
        </pc:spChg>
        <pc:spChg chg="del">
          <ac:chgData name="Sharmin Begum (2413132)" userId="S::2413132@student.uwtsd.ac.uk::8f03922c-2430-4427-b59d-cb5ed747c789" providerId="AD" clId="Web-{F181DFCD-D142-CA52-50F2-D56A1A88E5F7}" dt="2026-03-24T17:46:40.076" v="288"/>
          <ac:spMkLst>
            <pc:docMk/>
            <pc:sldMk cId="3763657005" sldId="261"/>
            <ac:spMk id="3" creationId="{87383ED0-F2D0-D7F8-53F8-8CA3EC9CD90A}"/>
          </ac:spMkLst>
        </pc:spChg>
        <pc:spChg chg="add del mod">
          <ac:chgData name="Sharmin Begum (2413132)" userId="S::2413132@student.uwtsd.ac.uk::8f03922c-2430-4427-b59d-cb5ed747c789" providerId="AD" clId="Web-{F181DFCD-D142-CA52-50F2-D56A1A88E5F7}" dt="2026-03-24T17:47:03.467" v="299"/>
          <ac:spMkLst>
            <pc:docMk/>
            <pc:sldMk cId="3763657005" sldId="261"/>
            <ac:spMk id="6" creationId="{968CC2AF-F1BE-E32A-92B1-02EEB7E3F205}"/>
          </ac:spMkLst>
        </pc:spChg>
        <pc:spChg chg="add mod">
          <ac:chgData name="Sharmin Begum (2413132)" userId="S::2413132@student.uwtsd.ac.uk::8f03922c-2430-4427-b59d-cb5ed747c789" providerId="AD" clId="Web-{F181DFCD-D142-CA52-50F2-D56A1A88E5F7}" dt="2026-03-24T18:37:18.545" v="1223" actId="20577"/>
          <ac:spMkLst>
            <pc:docMk/>
            <pc:sldMk cId="3763657005" sldId="261"/>
            <ac:spMk id="8" creationId="{D06C0A36-0A63-87F9-49E9-B9CC7C3FA4FE}"/>
          </ac:spMkLst>
        </pc:spChg>
        <pc:spChg chg="add del mod">
          <ac:chgData name="Sharmin Begum (2413132)" userId="S::2413132@student.uwtsd.ac.uk::8f03922c-2430-4427-b59d-cb5ed747c789" providerId="AD" clId="Web-{F181DFCD-D142-CA52-50F2-D56A1A88E5F7}" dt="2026-03-24T18:00:57.125" v="309"/>
          <ac:spMkLst>
            <pc:docMk/>
            <pc:sldMk cId="3763657005" sldId="261"/>
            <ac:spMk id="9" creationId="{D1A56A3C-F393-E375-AF4E-0128E8A9A720}"/>
          </ac:spMkLst>
        </pc:spChg>
        <pc:spChg chg="add mod">
          <ac:chgData name="Sharmin Begum (2413132)" userId="S::2413132@student.uwtsd.ac.uk::8f03922c-2430-4427-b59d-cb5ed747c789" providerId="AD" clId="Web-{F181DFCD-D142-CA52-50F2-D56A1A88E5F7}" dt="2026-03-24T18:18:24.527" v="622" actId="20577"/>
          <ac:spMkLst>
            <pc:docMk/>
            <pc:sldMk cId="3763657005" sldId="261"/>
            <ac:spMk id="11" creationId="{7A152CE9-4F38-9A79-BDF8-0AE007A257BD}"/>
          </ac:spMkLst>
        </pc:spChg>
        <pc:picChg chg="add mod">
          <ac:chgData name="Sharmin Begum (2413132)" userId="S::2413132@student.uwtsd.ac.uk::8f03922c-2430-4427-b59d-cb5ed747c789" providerId="AD" clId="Web-{F181DFCD-D142-CA52-50F2-D56A1A88E5F7}" dt="2026-03-24T17:48:29.220" v="306" actId="1076"/>
          <ac:picMkLst>
            <pc:docMk/>
            <pc:sldMk cId="3763657005" sldId="261"/>
            <ac:picMk id="4" creationId="{AA78EDA3-7EAA-5273-B82F-5B42E3AF7464}"/>
          </ac:picMkLst>
        </pc:picChg>
      </pc:sldChg>
      <pc:sldChg chg="addSp delSp modSp new">
        <pc:chgData name="Sharmin Begum (2413132)" userId="S::2413132@student.uwtsd.ac.uk::8f03922c-2430-4427-b59d-cb5ed747c789" providerId="AD" clId="Web-{F181DFCD-D142-CA52-50F2-D56A1A88E5F7}" dt="2026-03-24T18:39:28.657" v="1259" actId="14100"/>
        <pc:sldMkLst>
          <pc:docMk/>
          <pc:sldMk cId="3547004386" sldId="262"/>
        </pc:sldMkLst>
        <pc:spChg chg="mod">
          <ac:chgData name="Sharmin Begum (2413132)" userId="S::2413132@student.uwtsd.ac.uk::8f03922c-2430-4427-b59d-cb5ed747c789" providerId="AD" clId="Web-{F181DFCD-D142-CA52-50F2-D56A1A88E5F7}" dt="2026-03-24T18:38:12.843" v="1244" actId="1076"/>
          <ac:spMkLst>
            <pc:docMk/>
            <pc:sldMk cId="3547004386" sldId="262"/>
            <ac:spMk id="2" creationId="{908BE6D8-67CE-32F3-F629-FBF67BEF8E50}"/>
          </ac:spMkLst>
        </pc:spChg>
        <pc:spChg chg="del">
          <ac:chgData name="Sharmin Begum (2413132)" userId="S::2413132@student.uwtsd.ac.uk::8f03922c-2430-4427-b59d-cb5ed747c789" providerId="AD" clId="Web-{F181DFCD-D142-CA52-50F2-D56A1A88E5F7}" dt="2026-03-24T18:19:33.922" v="631"/>
          <ac:spMkLst>
            <pc:docMk/>
            <pc:sldMk cId="3547004386" sldId="262"/>
            <ac:spMk id="3" creationId="{AAF4D535-649A-D18B-2991-28085EF1E80D}"/>
          </ac:spMkLst>
        </pc:spChg>
        <pc:spChg chg="add mod">
          <ac:chgData name="Sharmin Begum (2413132)" userId="S::2413132@student.uwtsd.ac.uk::8f03922c-2430-4427-b59d-cb5ed747c789" providerId="AD" clId="Web-{F181DFCD-D142-CA52-50F2-D56A1A88E5F7}" dt="2026-03-24T18:39:28.657" v="1259" actId="14100"/>
          <ac:spMkLst>
            <pc:docMk/>
            <pc:sldMk cId="3547004386" sldId="262"/>
            <ac:spMk id="6" creationId="{C790CEDE-31C2-D18E-2C98-74BA1CAA08E3}"/>
          </ac:spMkLst>
        </pc:spChg>
        <pc:spChg chg="add mod">
          <ac:chgData name="Sharmin Begum (2413132)" userId="S::2413132@student.uwtsd.ac.uk::8f03922c-2430-4427-b59d-cb5ed747c789" providerId="AD" clId="Web-{F181DFCD-D142-CA52-50F2-D56A1A88E5F7}" dt="2026-03-24T18:38:44.703" v="1253" actId="1076"/>
          <ac:spMkLst>
            <pc:docMk/>
            <pc:sldMk cId="3547004386" sldId="262"/>
            <ac:spMk id="7" creationId="{33A7FFCF-34E1-5647-758A-77E21DD605C4}"/>
          </ac:spMkLst>
        </pc:spChg>
        <pc:picChg chg="add mod">
          <ac:chgData name="Sharmin Begum (2413132)" userId="S::2413132@student.uwtsd.ac.uk::8f03922c-2430-4427-b59d-cb5ed747c789" providerId="AD" clId="Web-{F181DFCD-D142-CA52-50F2-D56A1A88E5F7}" dt="2026-03-24T18:39:27.157" v="1258" actId="14100"/>
          <ac:picMkLst>
            <pc:docMk/>
            <pc:sldMk cId="3547004386" sldId="262"/>
            <ac:picMk id="4" creationId="{5EA5511A-E81D-8061-FC7B-215CB211FE0F}"/>
          </ac:picMkLst>
        </pc:picChg>
      </pc:sldChg>
      <pc:sldChg chg="addSp modSp new">
        <pc:chgData name="Sharmin Begum (2413132)" userId="S::2413132@student.uwtsd.ac.uk::8f03922c-2430-4427-b59d-cb5ed747c789" providerId="AD" clId="Web-{F181DFCD-D142-CA52-50F2-D56A1A88E5F7}" dt="2026-03-24T19:01:27.202" v="2635" actId="20577"/>
        <pc:sldMkLst>
          <pc:docMk/>
          <pc:sldMk cId="1664957401" sldId="263"/>
        </pc:sldMkLst>
        <pc:spChg chg="mod">
          <ac:chgData name="Sharmin Begum (2413132)" userId="S::2413132@student.uwtsd.ac.uk::8f03922c-2430-4427-b59d-cb5ed747c789" providerId="AD" clId="Web-{F181DFCD-D142-CA52-50F2-D56A1A88E5F7}" dt="2026-03-24T18:55:47.453" v="2229" actId="20577"/>
          <ac:spMkLst>
            <pc:docMk/>
            <pc:sldMk cId="1664957401" sldId="263"/>
            <ac:spMk id="2" creationId="{645D3356-0847-14F1-AB33-9FED33A14FDA}"/>
          </ac:spMkLst>
        </pc:spChg>
        <pc:spChg chg="mod">
          <ac:chgData name="Sharmin Begum (2413132)" userId="S::2413132@student.uwtsd.ac.uk::8f03922c-2430-4427-b59d-cb5ed747c789" providerId="AD" clId="Web-{F181DFCD-D142-CA52-50F2-D56A1A88E5F7}" dt="2026-03-24T19:01:27.202" v="2635" actId="20577"/>
          <ac:spMkLst>
            <pc:docMk/>
            <pc:sldMk cId="1664957401" sldId="263"/>
            <ac:spMk id="3" creationId="{F98F92A1-39B8-6416-F492-4B404622C270}"/>
          </ac:spMkLst>
        </pc:spChg>
        <pc:graphicFrameChg chg="add mod modGraphic">
          <ac:chgData name="Sharmin Begum (2413132)" userId="S::2413132@student.uwtsd.ac.uk::8f03922c-2430-4427-b59d-cb5ed747c789" providerId="AD" clId="Web-{F181DFCD-D142-CA52-50F2-D56A1A88E5F7}" dt="2026-03-24T18:59:47.081" v="2510"/>
          <ac:graphicFrameMkLst>
            <pc:docMk/>
            <pc:sldMk cId="1664957401" sldId="263"/>
            <ac:graphicFrameMk id="4" creationId="{3E38D7FD-4C79-8D0A-CBB1-7E4993487B6A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049338"/>
            <a:ext cx="9144000" cy="42084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Module Name: LCBB4014</a:t>
            </a:r>
            <a:br>
              <a:rPr lang="en-GB" sz="2800" dirty="0">
                <a:latin typeface="Calibri"/>
                <a:ea typeface="Calibri"/>
                <a:cs typeface="Calibri"/>
              </a:rPr>
            </a:br>
            <a:r>
              <a:rPr lang="en-GB" sz="2800" dirty="0">
                <a:latin typeface="Calibri"/>
                <a:ea typeface="Calibri"/>
                <a:cs typeface="Calibri"/>
              </a:rPr>
              <a:t>Student Name</a:t>
            </a:r>
            <a:br>
              <a:rPr lang="en-GB" sz="2800" dirty="0">
                <a:latin typeface="Calibri"/>
                <a:ea typeface="Calibri"/>
                <a:cs typeface="Calibri"/>
              </a:rPr>
            </a:br>
            <a:r>
              <a:rPr lang="en-GB" sz="2800" dirty="0">
                <a:latin typeface="Calibri"/>
                <a:ea typeface="Calibri"/>
                <a:cs typeface="Calibri"/>
              </a:rPr>
              <a:t>Sharmin Begun: 2413132</a:t>
            </a:r>
            <a:br>
              <a:rPr lang="en-GB" sz="2800" dirty="0">
                <a:latin typeface="Calibri"/>
                <a:ea typeface="Calibri"/>
                <a:cs typeface="Calibri"/>
              </a:rPr>
            </a:br>
            <a:r>
              <a:rPr lang="en-GB" sz="2800" dirty="0">
                <a:latin typeface="Calibri"/>
                <a:ea typeface="Calibri"/>
                <a:cs typeface="Calibri"/>
              </a:rPr>
              <a:t>Lecturer Name: Said Usman</a:t>
            </a:r>
            <a:br>
              <a:rPr lang="en-GB" sz="2800" dirty="0">
                <a:latin typeface="Calibri"/>
                <a:ea typeface="Calibri"/>
                <a:cs typeface="Calibri"/>
              </a:rPr>
            </a:br>
            <a:r>
              <a:rPr lang="en-GB" sz="2800" dirty="0">
                <a:latin typeface="Calibri"/>
                <a:ea typeface="Calibri"/>
                <a:cs typeface="Calibri"/>
              </a:rPr>
              <a:t>Understanding Organisational Structure and Culture (LCBB4009_LON</a:t>
            </a:r>
            <a:r>
              <a:rPr lang="en-GB" sz="3200" dirty="0">
                <a:latin typeface="Calibri"/>
                <a:ea typeface="Calibri"/>
                <a:cs typeface="Calibri"/>
              </a:rPr>
              <a:t>)</a:t>
            </a:r>
            <a:endParaRPr lang="en-US" sz="4400" dirty="0">
              <a:latin typeface="Calibri"/>
              <a:ea typeface="Calibri"/>
              <a:cs typeface="Calibri"/>
            </a:endParaRPr>
          </a:p>
          <a:p>
            <a:r>
              <a:rPr lang="en-GB" sz="3200" dirty="0">
                <a:latin typeface="Calibri"/>
                <a:ea typeface="Calibri"/>
                <a:cs typeface="Calibri"/>
              </a:rPr>
              <a:t>Assessment title: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Sainsbury's Organisational Structure</a:t>
            </a:r>
            <a:endParaRPr lang="en-GB" sz="3200" dirty="0">
              <a:latin typeface="Calibri"/>
              <a:ea typeface="Calibri"/>
              <a:cs typeface="Calibri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F4104-C40A-066E-C67D-662768B5B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098EA-115E-A56D-21E7-5D27C65ACC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Definition of </a:t>
            </a:r>
            <a:r>
              <a:rPr lang="en-GB"/>
              <a:t>organisational</a:t>
            </a:r>
            <a:r>
              <a:rPr lang="en-US"/>
              <a:t> structure</a:t>
            </a:r>
          </a:p>
          <a:p>
            <a:r>
              <a:rPr lang="en-US"/>
              <a:t>Hierarchical structure</a:t>
            </a:r>
          </a:p>
          <a:p>
            <a:r>
              <a:rPr lang="en-US"/>
              <a:t>Functional structure</a:t>
            </a:r>
          </a:p>
          <a:p>
            <a:r>
              <a:rPr lang="en-US"/>
              <a:t>Matrix structure</a:t>
            </a:r>
            <a:endParaRPr lang="en-US" dirty="0"/>
          </a:p>
          <a:p>
            <a:r>
              <a:rPr lang="en-US"/>
              <a:t>Conclusion </a:t>
            </a:r>
          </a:p>
          <a:p>
            <a:r>
              <a:rPr lang="en-US"/>
              <a:t>Reference list </a:t>
            </a:r>
          </a:p>
        </p:txBody>
      </p:sp>
    </p:spTree>
    <p:extLst>
      <p:ext uri="{BB962C8B-B14F-4D97-AF65-F5344CB8AC3E}">
        <p14:creationId xmlns:p14="http://schemas.microsoft.com/office/powerpoint/2010/main" val="1647689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13EE2-9F5B-2EF5-2804-E390CB93C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28600" indent="-228600">
              <a:spcBef>
                <a:spcPts val="1000"/>
              </a:spcBef>
            </a:pPr>
            <a:r>
              <a:rPr lang="en-US" sz="2800">
                <a:latin typeface="Aptos"/>
              </a:rPr>
              <a:t>Definition of </a:t>
            </a:r>
            <a:r>
              <a:rPr lang="en-GB" sz="2800">
                <a:latin typeface="Aptos"/>
              </a:rPr>
              <a:t>organisational</a:t>
            </a:r>
            <a:r>
              <a:rPr lang="en-US" sz="2800">
                <a:latin typeface="Aptos"/>
              </a:rPr>
              <a:t> 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6D065-295E-6925-0858-DF4A4DF5AE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Sainsbury's one of the largest retail enterprise operates in store and online.</a:t>
            </a:r>
          </a:p>
          <a:p>
            <a:r>
              <a:rPr lang="en-US" sz="2400"/>
              <a:t>They engage with their customer providing  wide range of product and services in a competitive market.</a:t>
            </a:r>
            <a:endParaRPr lang="en-US" sz="2400" dirty="0"/>
          </a:p>
          <a:p>
            <a:r>
              <a:rPr lang="en-US" sz="2400"/>
              <a:t>Sainsbury followed by senior management to the frontline employee, which means the CEO to </a:t>
            </a:r>
            <a:r>
              <a:rPr lang="en-US" sz="2400">
                <a:ea typeface="+mn-lt"/>
                <a:cs typeface="+mn-lt"/>
              </a:rPr>
              <a:t>senior managers, store managers, team leaders, and staff.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54480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D3356-0847-14F1-AB33-9FED33A14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 of </a:t>
            </a:r>
            <a:r>
              <a:rPr lang="en-US" dirty="0" err="1"/>
              <a:t>organisational</a:t>
            </a:r>
            <a:r>
              <a:rPr lang="en-US" dirty="0"/>
              <a:t>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F92A1-39B8-6416-F492-4B404622C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676" y="1558925"/>
            <a:ext cx="11123990" cy="21754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The arrangement of jobs within an </a:t>
            </a:r>
            <a:r>
              <a:rPr lang="en-US" sz="2400" dirty="0" err="1"/>
              <a:t>organisation</a:t>
            </a:r>
            <a:r>
              <a:rPr lang="en-US" sz="2400" dirty="0"/>
              <a:t> that can be </a:t>
            </a:r>
            <a:r>
              <a:rPr lang="en-US" sz="2400" dirty="0" err="1"/>
              <a:t>visualised</a:t>
            </a:r>
            <a:r>
              <a:rPr lang="en-US" sz="2400" dirty="0"/>
              <a:t> </a:t>
            </a:r>
            <a:r>
              <a:rPr lang="en-US" sz="2400" dirty="0" err="1"/>
              <a:t>thr</a:t>
            </a:r>
            <a:r>
              <a:rPr lang="en-US" sz="2400" dirty="0"/>
              <a:t>ough </a:t>
            </a:r>
            <a:r>
              <a:rPr lang="en-US" sz="2400" dirty="0" err="1"/>
              <a:t>organisational</a:t>
            </a:r>
            <a:r>
              <a:rPr lang="en-US" sz="2400" dirty="0"/>
              <a:t> charts. </a:t>
            </a:r>
            <a:r>
              <a:rPr lang="en-US" sz="2400" dirty="0">
                <a:ea typeface="+mn-lt"/>
                <a:cs typeface="+mn-lt"/>
              </a:rPr>
              <a:t>(Robbins and Coulter, 2021, p. 307)</a:t>
            </a:r>
            <a:endParaRPr lang="en-US" sz="2400" dirty="0"/>
          </a:p>
          <a:p>
            <a:r>
              <a:rPr lang="en-US" sz="2400" dirty="0"/>
              <a:t>This is important as it explains how employees fit into an </a:t>
            </a:r>
            <a:r>
              <a:rPr lang="en-US" sz="2400" err="1"/>
              <a:t>organisation</a:t>
            </a:r>
            <a:r>
              <a:rPr lang="en-US" sz="2400" dirty="0"/>
              <a:t> and who </a:t>
            </a:r>
            <a:r>
              <a:rPr lang="en-US" sz="2400"/>
              <a:t>they report to while enabling individual progression and </a:t>
            </a:r>
            <a:r>
              <a:rPr lang="en-US" sz="2400" err="1"/>
              <a:t>organisational</a:t>
            </a:r>
            <a:r>
              <a:rPr lang="en-US" sz="2400" dirty="0"/>
              <a:t> growth.</a:t>
            </a:r>
            <a:endParaRPr lang="en-US" sz="2400"/>
          </a:p>
          <a:p>
            <a:pPr marL="0" indent="0">
              <a:buNone/>
            </a:pPr>
            <a:endParaRPr lang="en-US" sz="24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E38D7FD-4C79-8D0A-CBB1-7E4993487B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5880787"/>
              </p:ext>
            </p:extLst>
          </p:nvPr>
        </p:nvGraphicFramePr>
        <p:xfrm>
          <a:off x="132080" y="3160776"/>
          <a:ext cx="11940664" cy="353209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70332">
                  <a:extLst>
                    <a:ext uri="{9D8B030D-6E8A-4147-A177-3AD203B41FA5}">
                      <a16:colId xmlns:a16="http://schemas.microsoft.com/office/drawing/2014/main" val="3466925333"/>
                    </a:ext>
                  </a:extLst>
                </a:gridCol>
                <a:gridCol w="5970332">
                  <a:extLst>
                    <a:ext uri="{9D8B030D-6E8A-4147-A177-3AD203B41FA5}">
                      <a16:colId xmlns:a16="http://schemas.microsoft.com/office/drawing/2014/main" val="3716668756"/>
                    </a:ext>
                  </a:extLst>
                </a:gridCol>
              </a:tblGrid>
              <a:tr h="466839">
                <a:tc>
                  <a:txBody>
                    <a:bodyPr/>
                    <a:lstStyle/>
                    <a:p>
                      <a:r>
                        <a:rPr lang="en-US" sz="2400" dirty="0" err="1"/>
                        <a:t>Specialisation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/>
                        <a:t>Dividing activities into separate job tasks.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0052463"/>
                  </a:ext>
                </a:extLst>
              </a:tr>
              <a:tr h="466839">
                <a:tc>
                  <a:txBody>
                    <a:bodyPr/>
                    <a:lstStyle/>
                    <a:p>
                      <a:r>
                        <a:rPr lang="en-US" sz="2400" dirty="0" err="1"/>
                        <a:t>Departmentalisation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/>
                        <a:t>How jobs are grouped together.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439094"/>
                  </a:ext>
                </a:extLst>
              </a:tr>
              <a:tr h="448164">
                <a:tc>
                  <a:txBody>
                    <a:bodyPr/>
                    <a:lstStyle/>
                    <a:p>
                      <a:r>
                        <a:rPr lang="en-US" sz="2400"/>
                        <a:t>Chain of command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/>
                        <a:t>Line of authority.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7384666"/>
                  </a:ext>
                </a:extLst>
              </a:tr>
              <a:tr h="495299">
                <a:tc>
                  <a:txBody>
                    <a:bodyPr/>
                    <a:lstStyle/>
                    <a:p>
                      <a:r>
                        <a:rPr lang="en-US" sz="2400"/>
                        <a:t>Span of control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/>
                        <a:t>Number of employees under each manager.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9709439"/>
                  </a:ext>
                </a:extLst>
              </a:tr>
              <a:tr h="802963">
                <a:tc>
                  <a:txBody>
                    <a:bodyPr/>
                    <a:lstStyle/>
                    <a:p>
                      <a:r>
                        <a:rPr lang="en-US" sz="2400" dirty="0" err="1"/>
                        <a:t>Centralisation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/>
                        <a:t>Extent of decision-making by upper management.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9910480"/>
                  </a:ext>
                </a:extLst>
              </a:tr>
              <a:tr h="802963">
                <a:tc>
                  <a:txBody>
                    <a:bodyPr/>
                    <a:lstStyle/>
                    <a:p>
                      <a:r>
                        <a:rPr lang="en-US" sz="2400" dirty="0" err="1"/>
                        <a:t>Formalisation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/>
                        <a:t>The number of rules guiding employee actions.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08869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4957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24B25-7CFB-3EF9-7CF9-F2E16F321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00" y="123825"/>
            <a:ext cx="10515600" cy="1325563"/>
          </a:xfrm>
        </p:spPr>
        <p:txBody>
          <a:bodyPr/>
          <a:lstStyle/>
          <a:p>
            <a:r>
              <a:rPr lang="en-US"/>
              <a:t>Hierarchical structure</a:t>
            </a:r>
          </a:p>
        </p:txBody>
      </p:sp>
      <p:pic>
        <p:nvPicPr>
          <p:cNvPr id="8" name="Picture 7" descr="A diagram of a pyramid&#10;&#10;AI-generated content may be incorrect.">
            <a:extLst>
              <a:ext uri="{FF2B5EF4-FFF2-40B4-BE49-F238E27FC236}">
                <a16:creationId xmlns:a16="http://schemas.microsoft.com/office/drawing/2014/main" id="{737B8C7B-4500-AD0C-5B02-B4D216428A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339" y="1448447"/>
            <a:ext cx="6896745" cy="475927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D3DCCAC-89F1-5766-701B-D347484443E2}"/>
              </a:ext>
            </a:extLst>
          </p:cNvPr>
          <p:cNvSpPr txBox="1"/>
          <p:nvPr/>
        </p:nvSpPr>
        <p:spPr>
          <a:xfrm>
            <a:off x="228600" y="6235700"/>
            <a:ext cx="609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(Buchanan and Huczynski, 2023, p. 690)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916E49-A3BD-E0D4-69A9-5503A356B99A}"/>
              </a:ext>
            </a:extLst>
          </p:cNvPr>
          <p:cNvSpPr txBox="1"/>
          <p:nvPr/>
        </p:nvSpPr>
        <p:spPr>
          <a:xfrm>
            <a:off x="7099299" y="1447800"/>
            <a:ext cx="407670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/>
              <a:t>Sainsbury's core structure is hierarchical.</a:t>
            </a:r>
            <a:endParaRPr lang="en-US" sz="2400" dirty="0"/>
          </a:p>
          <a:p>
            <a:pPr marL="342900" indent="-342900">
              <a:buFont typeface="Arial"/>
              <a:buChar char="•"/>
            </a:pPr>
            <a:r>
              <a:rPr lang="en-US" sz="2400"/>
              <a:t>The board of directors sit at the top, followed by heads and managers, then supervisors and core employees at the bottom.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Highly </a:t>
            </a:r>
            <a:r>
              <a:rPr lang="en-US" sz="2400" dirty="0" err="1"/>
              <a:t>centralised</a:t>
            </a:r>
            <a:r>
              <a:rPr lang="en-US" sz="2400" dirty="0"/>
              <a:t>, the Board is the main decision-maker, risk-taker, and sets the strategy (</a:t>
            </a:r>
            <a:r>
              <a:rPr lang="en-US" sz="2400" dirty="0">
                <a:ea typeface="+mn-lt"/>
                <a:cs typeface="+mn-lt"/>
              </a:rPr>
              <a:t>J Sainsbury plc, 2025, p. 76).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41517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7248E-0F88-9E77-4E45-0BA91CE64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Functional structure</a:t>
            </a:r>
          </a:p>
        </p:txBody>
      </p:sp>
      <p:pic>
        <p:nvPicPr>
          <p:cNvPr id="4" name="Picture 3" descr="A diagram of company organization chart&#10;&#10;AI-generated content may be incorrect.">
            <a:extLst>
              <a:ext uri="{FF2B5EF4-FFF2-40B4-BE49-F238E27FC236}">
                <a16:creationId xmlns:a16="http://schemas.microsoft.com/office/drawing/2014/main" id="{AA78EDA3-7EAA-5273-B82F-5B42E3AF7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039" y="1552926"/>
            <a:ext cx="7365462" cy="45290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6C0A36-0A63-87F9-49E9-B9CC7C3FA4FE}"/>
              </a:ext>
            </a:extLst>
          </p:cNvPr>
          <p:cNvSpPr txBox="1"/>
          <p:nvPr/>
        </p:nvSpPr>
        <p:spPr>
          <a:xfrm>
            <a:off x="228600" y="6235700"/>
            <a:ext cx="609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(Cole and Kelly, 2020, p. 269)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A152CE9-4F38-9A79-BDF8-0AE007A257BD}"/>
              </a:ext>
            </a:extLst>
          </p:cNvPr>
          <p:cNvSpPr txBox="1"/>
          <p:nvPr/>
        </p:nvSpPr>
        <p:spPr>
          <a:xfrm>
            <a:off x="7785099" y="1549400"/>
            <a:ext cx="4076700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dirty="0"/>
              <a:t>Sainsbury's</a:t>
            </a:r>
            <a:r>
              <a:rPr lang="en-US" sz="2400" dirty="0">
                <a:ea typeface="+mn-lt"/>
                <a:cs typeface="+mn-lt"/>
              </a:rPr>
              <a:t> also has a </a:t>
            </a:r>
            <a:r>
              <a:rPr lang="en-US" sz="2400">
                <a:ea typeface="+mn-lt"/>
                <a:cs typeface="+mn-lt"/>
              </a:rPr>
              <a:t>functional structure that enables national growth and stability.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A functional structure splits different departments across the </a:t>
            </a:r>
            <a:r>
              <a:rPr lang="en-US" sz="2400" dirty="0" err="1"/>
              <a:t>organisation</a:t>
            </a:r>
            <a:r>
              <a:rPr lang="en-US" sz="2400" dirty="0"/>
              <a:t> that manage different areas.</a:t>
            </a:r>
          </a:p>
          <a:p>
            <a:pPr marL="342900" indent="-342900">
              <a:buFont typeface="Arial"/>
              <a:buChar char="•"/>
            </a:pPr>
            <a:r>
              <a:rPr lang="en-US" sz="2400"/>
              <a:t>Retail is the primary functional area that makes up most of the </a:t>
            </a:r>
            <a:r>
              <a:rPr lang="en-US" sz="2400" dirty="0"/>
              <a:t>workforce.</a:t>
            </a:r>
          </a:p>
        </p:txBody>
      </p:sp>
    </p:spTree>
    <p:extLst>
      <p:ext uri="{BB962C8B-B14F-4D97-AF65-F5344CB8AC3E}">
        <p14:creationId xmlns:p14="http://schemas.microsoft.com/office/powerpoint/2010/main" val="3763657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BE6D8-67CE-32F3-F629-FBF67BEF8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105" y="50649"/>
            <a:ext cx="10515600" cy="1325563"/>
          </a:xfrm>
        </p:spPr>
        <p:txBody>
          <a:bodyPr/>
          <a:lstStyle/>
          <a:p>
            <a:r>
              <a:rPr lang="en-US"/>
              <a:t>Matrix structure</a:t>
            </a:r>
          </a:p>
        </p:txBody>
      </p:sp>
      <p:pic>
        <p:nvPicPr>
          <p:cNvPr id="4" name="Picture 3" descr="A diagram of a company&amp;#39;s organization&#10;&#10;AI-generated content may be incorrect.">
            <a:extLst>
              <a:ext uri="{FF2B5EF4-FFF2-40B4-BE49-F238E27FC236}">
                <a16:creationId xmlns:a16="http://schemas.microsoft.com/office/drawing/2014/main" id="{5EA5511A-E81D-8061-FC7B-215CB211FE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858" y="1096406"/>
            <a:ext cx="10757545" cy="26046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90CEDE-31C2-D18E-2C98-74BA1CAA08E3}"/>
              </a:ext>
            </a:extLst>
          </p:cNvPr>
          <p:cNvSpPr txBox="1"/>
          <p:nvPr/>
        </p:nvSpPr>
        <p:spPr>
          <a:xfrm>
            <a:off x="10859104" y="1711476"/>
            <a:ext cx="132745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(Robbins and Coulter, 2021, p. 320)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A7FFCF-34E1-5647-758A-77E21DD605C4}"/>
              </a:ext>
            </a:extLst>
          </p:cNvPr>
          <p:cNvSpPr txBox="1"/>
          <p:nvPr/>
        </p:nvSpPr>
        <p:spPr>
          <a:xfrm>
            <a:off x="102810" y="3610429"/>
            <a:ext cx="11705770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/>
              <a:t>A matrix structure combines the hierarchical and functional structures.</a:t>
            </a:r>
            <a:endParaRPr lang="en-US" sz="2400" dirty="0"/>
          </a:p>
          <a:p>
            <a:pPr marL="342900" indent="-342900">
              <a:buFont typeface="Arial"/>
              <a:buChar char="•"/>
            </a:pPr>
            <a:r>
              <a:rPr lang="en-US" sz="2400"/>
              <a:t>Rather than products, the structure focuses on different geographical regions.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This structure helps managing business functions across areas, sharing resources, and processing large amounts of information </a:t>
            </a:r>
            <a:r>
              <a:rPr lang="en-US" sz="2400" dirty="0">
                <a:ea typeface="+mn-lt"/>
                <a:cs typeface="+mn-lt"/>
              </a:rPr>
              <a:t>(Mullins, 2019, p. 466).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However, there is a higher chance of conflict due to a more complex chain of command and different levels of communication (</a:t>
            </a:r>
            <a:r>
              <a:rPr lang="en-US" sz="2400" dirty="0">
                <a:ea typeface="+mn-lt"/>
                <a:cs typeface="+mn-lt"/>
              </a:rPr>
              <a:t>Cole and Kelly, 2020, p. 270).</a:t>
            </a:r>
            <a:endParaRPr lang="en-US" sz="2400" dirty="0"/>
          </a:p>
          <a:p>
            <a:pPr marL="342900" indent="-342900">
              <a:buFont typeface="Arial"/>
              <a:buChar char="•"/>
            </a:pPr>
            <a:r>
              <a:rPr lang="en-US" sz="2400"/>
              <a:t>A matrix structure also supports a task culture or "work-hard/play-hard culture" which is job-oriented, low-risk and customer-focused (Mullins, 2019, pp. 565-566</a:t>
            </a:r>
            <a:r>
              <a:rPr lang="en-US" sz="2400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5470043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6FB03-A8B4-CC41-CE8D-2F44010B3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US">
                <a:latin typeface="Aptos Display"/>
              </a:rPr>
              <a:t>Conclusion</a:t>
            </a:r>
          </a:p>
        </p:txBody>
      </p:sp>
      <p:sp>
        <p:nvSpPr>
          <p:cNvPr id="411" name="Content Placeholder 410">
            <a:extLst>
              <a:ext uri="{FF2B5EF4-FFF2-40B4-BE49-F238E27FC236}">
                <a16:creationId xmlns:a16="http://schemas.microsoft.com/office/drawing/2014/main" id="{5162E984-80FA-8BA9-B32E-84CB616CE7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Sainsbury's uses different </a:t>
            </a:r>
            <a:r>
              <a:rPr lang="en-US" sz="2400" err="1"/>
              <a:t>organisational</a:t>
            </a:r>
            <a:r>
              <a:rPr lang="en-US" sz="2400" dirty="0"/>
              <a:t> structures in order to </a:t>
            </a:r>
            <a:r>
              <a:rPr lang="en-US" sz="2400"/>
              <a:t>manage its business operations.</a:t>
            </a:r>
            <a:endParaRPr lang="en-US" sz="2400" dirty="0"/>
          </a:p>
          <a:p>
            <a:r>
              <a:rPr lang="en-US" sz="2400" dirty="0"/>
              <a:t>A hierarchical structure represents the main business strategy as handled by the board of directors and upper management.</a:t>
            </a:r>
          </a:p>
          <a:p>
            <a:r>
              <a:rPr lang="en-US" sz="2400" dirty="0"/>
              <a:t>A functional structure relates to the different departments in the </a:t>
            </a:r>
            <a:r>
              <a:rPr lang="en-US" sz="2400" dirty="0" err="1"/>
              <a:t>organisation</a:t>
            </a:r>
            <a:r>
              <a:rPr lang="en-US" sz="2400" dirty="0"/>
              <a:t> and how each team </a:t>
            </a:r>
            <a:r>
              <a:rPr lang="en-US" sz="2400" dirty="0" err="1"/>
              <a:t>specialises</a:t>
            </a:r>
            <a:r>
              <a:rPr lang="en-US" sz="2400" dirty="0"/>
              <a:t> in different areas.</a:t>
            </a:r>
          </a:p>
          <a:p>
            <a:r>
              <a:rPr lang="en-US" sz="2400" dirty="0"/>
              <a:t>The matrix structure combines these two, it is larger and harder to manage but most suitable for a large retail business operating in many different areas.</a:t>
            </a:r>
          </a:p>
          <a:p>
            <a:r>
              <a:rPr lang="en-US" sz="2400"/>
              <a:t>Sainsbury's</a:t>
            </a:r>
            <a:r>
              <a:rPr lang="en-US" sz="2400" dirty="0"/>
              <a:t> thrives by making use of structures with wide spans of control and high </a:t>
            </a:r>
            <a:r>
              <a:rPr lang="en-US" sz="2400" err="1"/>
              <a:t>specialisation</a:t>
            </a:r>
            <a:r>
              <a:rPr lang="en-US" sz="2400" dirty="0"/>
              <a:t> in the lower levels of the </a:t>
            </a:r>
            <a:r>
              <a:rPr lang="en-US" sz="2400" err="1"/>
              <a:t>organisation</a:t>
            </a:r>
            <a:r>
              <a:rPr lang="en-US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91609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11A62-770A-615B-2B49-EA7A89CAD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84CCE-7FE5-0B71-1B58-44B8C08C5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ea typeface="+mn-lt"/>
                <a:cs typeface="+mn-lt"/>
              </a:rPr>
              <a:t>Buchanan, D.A. and Huczynski, A. (2023) </a:t>
            </a:r>
            <a:r>
              <a:rPr lang="en-US" i="1" dirty="0">
                <a:ea typeface="+mn-lt"/>
                <a:cs typeface="+mn-lt"/>
              </a:rPr>
              <a:t>Organizational </a:t>
            </a:r>
            <a:r>
              <a:rPr lang="en-US" i="1" dirty="0" err="1">
                <a:ea typeface="+mn-lt"/>
                <a:cs typeface="+mn-lt"/>
              </a:rPr>
              <a:t>behaviour</a:t>
            </a:r>
            <a:r>
              <a:rPr lang="en-US" dirty="0">
                <a:ea typeface="+mn-lt"/>
                <a:cs typeface="+mn-lt"/>
              </a:rPr>
              <a:t>. 11th edition. Harlow: Pearson.</a:t>
            </a:r>
          </a:p>
          <a:p>
            <a:r>
              <a:rPr lang="en-US">
                <a:ea typeface="+mn-lt"/>
                <a:cs typeface="+mn-lt"/>
              </a:rPr>
              <a:t>Cole, G.A. and Kelly, P. (2020) </a:t>
            </a:r>
            <a:r>
              <a:rPr lang="en-US" i="1">
                <a:ea typeface="+mn-lt"/>
                <a:cs typeface="+mn-lt"/>
              </a:rPr>
              <a:t>Management: Theory and practice</a:t>
            </a:r>
            <a:r>
              <a:rPr lang="en-US">
                <a:ea typeface="+mn-lt"/>
                <a:cs typeface="+mn-lt"/>
              </a:rPr>
              <a:t>. 9th edition. Andover, Hampshire: Cengage Learning, EMEA.</a:t>
            </a:r>
          </a:p>
          <a:p>
            <a:r>
              <a:rPr lang="en-US">
                <a:ea typeface="+mn-lt"/>
                <a:cs typeface="+mn-lt"/>
              </a:rPr>
              <a:t>J Sainsbury plc (2025) </a:t>
            </a:r>
            <a:r>
              <a:rPr lang="en-US" i="1">
                <a:ea typeface="+mn-lt"/>
                <a:cs typeface="+mn-lt"/>
              </a:rPr>
              <a:t>Annual report and financial statements 2025</a:t>
            </a:r>
            <a:r>
              <a:rPr lang="en-US">
                <a:ea typeface="+mn-lt"/>
                <a:cs typeface="+mn-lt"/>
              </a:rPr>
              <a:t>.</a:t>
            </a:r>
          </a:p>
          <a:p>
            <a:r>
              <a:rPr lang="en-US" dirty="0">
                <a:ea typeface="+mn-lt"/>
                <a:cs typeface="+mn-lt"/>
              </a:rPr>
              <a:t>Mullins, L. (2019) </a:t>
            </a:r>
            <a:r>
              <a:rPr lang="en-US" i="1" dirty="0" err="1">
                <a:ea typeface="+mn-lt"/>
                <a:cs typeface="+mn-lt"/>
              </a:rPr>
              <a:t>Organisational</a:t>
            </a:r>
            <a:r>
              <a:rPr lang="en-US" i="1" dirty="0">
                <a:ea typeface="+mn-lt"/>
                <a:cs typeface="+mn-lt"/>
              </a:rPr>
              <a:t> </a:t>
            </a:r>
            <a:r>
              <a:rPr lang="en-US" i="1" dirty="0" err="1">
                <a:ea typeface="+mn-lt"/>
                <a:cs typeface="+mn-lt"/>
              </a:rPr>
              <a:t>behaviour</a:t>
            </a:r>
            <a:r>
              <a:rPr lang="en-US" i="1" dirty="0">
                <a:ea typeface="+mn-lt"/>
                <a:cs typeface="+mn-lt"/>
              </a:rPr>
              <a:t> in the workplace</a:t>
            </a:r>
            <a:r>
              <a:rPr lang="en-US" dirty="0">
                <a:ea typeface="+mn-lt"/>
                <a:cs typeface="+mn-lt"/>
              </a:rPr>
              <a:t>. 12th Edition. Harlow: Pearson.</a:t>
            </a:r>
          </a:p>
          <a:p>
            <a:r>
              <a:rPr lang="en-US">
                <a:ea typeface="+mn-lt"/>
                <a:cs typeface="+mn-lt"/>
              </a:rPr>
              <a:t>Robbins, S.P. and Coulter, M.K. (2021) </a:t>
            </a:r>
            <a:r>
              <a:rPr lang="en-US" i="1">
                <a:ea typeface="+mn-lt"/>
                <a:cs typeface="+mn-lt"/>
              </a:rPr>
              <a:t>Management</a:t>
            </a:r>
            <a:r>
              <a:rPr lang="en-US">
                <a:ea typeface="+mn-lt"/>
                <a:cs typeface="+mn-lt"/>
              </a:rPr>
              <a:t>. 15th edition. Harlow: Pearson.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5242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Presentation outline</vt:lpstr>
      <vt:lpstr>Definition of organisational structure</vt:lpstr>
      <vt:lpstr>Definition of organisational structure</vt:lpstr>
      <vt:lpstr>Hierarchical structure</vt:lpstr>
      <vt:lpstr>Functional structure</vt:lpstr>
      <vt:lpstr>Matrix structure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355</cp:revision>
  <dcterms:created xsi:type="dcterms:W3CDTF">2013-07-15T20:26:40Z</dcterms:created>
  <dcterms:modified xsi:type="dcterms:W3CDTF">2026-03-24T19:14:46Z</dcterms:modified>
</cp:coreProperties>
</file>