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 id="2147483686" r:id="rId5"/>
    <p:sldMasterId id="2147483648" r:id="rId6"/>
    <p:sldMasterId id="2147483689" r:id="rId7"/>
    <p:sldMasterId id="2147483692" r:id="rId8"/>
    <p:sldMasterId id="2147483705" r:id="rId9"/>
  </p:sldMasterIdLst>
  <p:notesMasterIdLst>
    <p:notesMasterId r:id="rId37"/>
  </p:notesMasterIdLst>
  <p:sldIdLst>
    <p:sldId id="282" r:id="rId10"/>
    <p:sldId id="257" r:id="rId11"/>
    <p:sldId id="283" r:id="rId12"/>
    <p:sldId id="258" r:id="rId13"/>
    <p:sldId id="284" r:id="rId14"/>
    <p:sldId id="266" r:id="rId15"/>
    <p:sldId id="291" r:id="rId16"/>
    <p:sldId id="292" r:id="rId17"/>
    <p:sldId id="290" r:id="rId18"/>
    <p:sldId id="271" r:id="rId19"/>
    <p:sldId id="273" r:id="rId20"/>
    <p:sldId id="274" r:id="rId21"/>
    <p:sldId id="286" r:id="rId22"/>
    <p:sldId id="285" r:id="rId23"/>
    <p:sldId id="293" r:id="rId24"/>
    <p:sldId id="276" r:id="rId25"/>
    <p:sldId id="287" r:id="rId26"/>
    <p:sldId id="277" r:id="rId27"/>
    <p:sldId id="281" r:id="rId28"/>
    <p:sldId id="278" r:id="rId29"/>
    <p:sldId id="294" r:id="rId30"/>
    <p:sldId id="279" r:id="rId31"/>
    <p:sldId id="261" r:id="rId32"/>
    <p:sldId id="264" r:id="rId33"/>
    <p:sldId id="267" r:id="rId34"/>
    <p:sldId id="263" r:id="rId35"/>
    <p:sldId id="272"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CF14C77B-85E1-9365-1E0A-6252C5CA0F6A}" name="Rachel Bendall" initials="RB" userId="S::rachel.bendall@uwtsd.ac.uk::400a769b-4fc4-4a97-b6b0-ff24e4baab08" providerId="AD"/>
  <p188:author id="{AD9F28CB-CBE9-2CAC-2597-D676662A255C}" name="Lilian Martin" initials="LM" userId="S::l.martin@uwtsd.ac.uk::865a25aa-5d86-405e-9b5c-e4f83f7b7fbb"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CC"/>
    <a:srgbClr val="FF33CC"/>
    <a:srgbClr val="808080"/>
    <a:srgbClr val="FFCC00"/>
    <a:srgbClr val="00FFFF"/>
    <a:srgbClr val="FF3300"/>
    <a:srgbClr val="3399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3561C9-4053-44DB-5ACA-490961B5CA05}" v="3" dt="2024-09-02T08:10:48.291"/>
    <p1510:client id="{14BB8D48-6CBB-49E8-954C-AB751957B62B}" v="1" dt="2024-09-02T11:46:24.184"/>
    <p1510:client id="{6F3A8D14-710D-4964-FBB3-CDB900BBB3F2}" v="212" dt="2024-09-01T18:34:14.9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66928" autoAdjust="0"/>
  </p:normalViewPr>
  <p:slideViewPr>
    <p:cSldViewPr snapToGrid="0">
      <p:cViewPr varScale="1">
        <p:scale>
          <a:sx n="84" d="100"/>
          <a:sy n="84" d="100"/>
        </p:scale>
        <p:origin x="576" y="84"/>
      </p:cViewPr>
      <p:guideLst/>
    </p:cSldViewPr>
  </p:slideViewPr>
  <p:notesTextViewPr>
    <p:cViewPr>
      <p:scale>
        <a:sx n="1" d="1"/>
        <a:sy n="1" d="1"/>
      </p:scale>
      <p:origin x="0" y="0"/>
    </p:cViewPr>
  </p:notesTextViewPr>
  <p:notesViewPr>
    <p:cSldViewPr snapToGrid="0">
      <p:cViewPr varScale="1">
        <p:scale>
          <a:sx n="62" d="100"/>
          <a:sy n="62" d="100"/>
        </p:scale>
        <p:origin x="3226" y="7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viewProps" Target="viewProps.xml"/><Relationship Id="rId21" Type="http://schemas.openxmlformats.org/officeDocument/2006/relationships/slide" Target="slides/slide12.xml"/><Relationship Id="rId34" Type="http://schemas.openxmlformats.org/officeDocument/2006/relationships/slide" Target="slides/slide25.xml"/><Relationship Id="rId42"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microsoft.com/office/2015/10/relationships/revisionInfo" Target="revisionInfo.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isy Wilson" userId="S::d.wilson@uwtsd.ac.uk::49e84a28-c8f7-470d-a3f2-69207d692ef0" providerId="AD" clId="Web-{0C3561C9-4053-44DB-5ACA-490961B5CA05}"/>
    <pc:docChg chg="modSld">
      <pc:chgData name="Daisy Wilson" userId="S::d.wilson@uwtsd.ac.uk::49e84a28-c8f7-470d-a3f2-69207d692ef0" providerId="AD" clId="Web-{0C3561C9-4053-44DB-5ACA-490961B5CA05}" dt="2024-09-02T08:31:01.125" v="5"/>
      <pc:docMkLst>
        <pc:docMk/>
      </pc:docMkLst>
      <pc:sldChg chg="modNotes">
        <pc:chgData name="Daisy Wilson" userId="S::d.wilson@uwtsd.ac.uk::49e84a28-c8f7-470d-a3f2-69207d692ef0" providerId="AD" clId="Web-{0C3561C9-4053-44DB-5ACA-490961B5CA05}" dt="2024-09-02T08:31:01.125" v="5"/>
        <pc:sldMkLst>
          <pc:docMk/>
          <pc:sldMk cId="3306730996" sldId="286"/>
        </pc:sldMkLst>
      </pc:sldChg>
      <pc:sldChg chg="modSp">
        <pc:chgData name="Daisy Wilson" userId="S::d.wilson@uwtsd.ac.uk::49e84a28-c8f7-470d-a3f2-69207d692ef0" providerId="AD" clId="Web-{0C3561C9-4053-44DB-5ACA-490961B5CA05}" dt="2024-09-02T08:10:48.291" v="2" actId="1076"/>
        <pc:sldMkLst>
          <pc:docMk/>
          <pc:sldMk cId="34139755" sldId="291"/>
        </pc:sldMkLst>
        <pc:picChg chg="mod">
          <ac:chgData name="Daisy Wilson" userId="S::d.wilson@uwtsd.ac.uk::49e84a28-c8f7-470d-a3f2-69207d692ef0" providerId="AD" clId="Web-{0C3561C9-4053-44DB-5ACA-490961B5CA05}" dt="2024-09-02T08:10:48.291" v="2" actId="1076"/>
          <ac:picMkLst>
            <pc:docMk/>
            <pc:sldMk cId="34139755" sldId="291"/>
            <ac:picMk id="3" creationId="{64DF93F8-1116-CDDB-3A04-6BF9AA0A92BC}"/>
          </ac:picMkLst>
        </pc:picChg>
      </pc:sldChg>
    </pc:docChg>
  </pc:docChgLst>
  <pc:docChgLst>
    <pc:chgData name="Julia Holloway" userId="S::j.holloway@uwtsd.ac.uk::c8e24ef1-4d0d-4b16-a08c-ba2ddae3f914" providerId="AD" clId="Web-{08DA1F52-F479-4309-8B72-19864845876C}"/>
    <pc:docChg chg="modSld">
      <pc:chgData name="Julia Holloway" userId="S::j.holloway@uwtsd.ac.uk::c8e24ef1-4d0d-4b16-a08c-ba2ddae3f914" providerId="AD" clId="Web-{08DA1F52-F479-4309-8B72-19864845876C}" dt="2023-08-30T06:26:36.477" v="22"/>
      <pc:docMkLst>
        <pc:docMk/>
      </pc:docMkLst>
      <pc:sldChg chg="modSp">
        <pc:chgData name="Julia Holloway" userId="S::j.holloway@uwtsd.ac.uk::c8e24ef1-4d0d-4b16-a08c-ba2ddae3f914" providerId="AD" clId="Web-{08DA1F52-F479-4309-8B72-19864845876C}" dt="2023-08-30T06:24:57.302" v="1" actId="20577"/>
        <pc:sldMkLst>
          <pc:docMk/>
          <pc:sldMk cId="1602239117" sldId="256"/>
        </pc:sldMkLst>
        <pc:spChg chg="mod">
          <ac:chgData name="Julia Holloway" userId="S::j.holloway@uwtsd.ac.uk::c8e24ef1-4d0d-4b16-a08c-ba2ddae3f914" providerId="AD" clId="Web-{08DA1F52-F479-4309-8B72-19864845876C}" dt="2023-08-30T06:24:57.302" v="1" actId="20577"/>
          <ac:spMkLst>
            <pc:docMk/>
            <pc:sldMk cId="1602239117" sldId="256"/>
            <ac:spMk id="3" creationId="{5A85D54B-7E61-42CE-AD6A-789F62A805E9}"/>
          </ac:spMkLst>
        </pc:spChg>
      </pc:sldChg>
      <pc:sldChg chg="modNotes">
        <pc:chgData name="Julia Holloway" userId="S::j.holloway@uwtsd.ac.uk::c8e24ef1-4d0d-4b16-a08c-ba2ddae3f914" providerId="AD" clId="Web-{08DA1F52-F479-4309-8B72-19864845876C}" dt="2023-08-30T06:26:36.477" v="22"/>
        <pc:sldMkLst>
          <pc:docMk/>
          <pc:sldMk cId="2634861061" sldId="259"/>
        </pc:sldMkLst>
      </pc:sldChg>
      <pc:sldChg chg="modNotes">
        <pc:chgData name="Julia Holloway" userId="S::j.holloway@uwtsd.ac.uk::c8e24ef1-4d0d-4b16-a08c-ba2ddae3f914" providerId="AD" clId="Web-{08DA1F52-F479-4309-8B72-19864845876C}" dt="2023-08-30T06:25:53.257" v="10"/>
        <pc:sldMkLst>
          <pc:docMk/>
          <pc:sldMk cId="1772555232" sldId="262"/>
        </pc:sldMkLst>
      </pc:sldChg>
    </pc:docChg>
  </pc:docChgLst>
  <pc:docChgLst>
    <pc:chgData name="Julia Holloway" userId="c8e24ef1-4d0d-4b16-a08c-ba2ddae3f914" providerId="ADAL" clId="{A2CF4DBC-D18F-49BA-A317-AEF9B97B1814}"/>
    <pc:docChg chg="custSel modSld">
      <pc:chgData name="Julia Holloway" userId="c8e24ef1-4d0d-4b16-a08c-ba2ddae3f914" providerId="ADAL" clId="{A2CF4DBC-D18F-49BA-A317-AEF9B97B1814}" dt="2020-08-24T08:11:57.261" v="71" actId="20577"/>
      <pc:docMkLst>
        <pc:docMk/>
      </pc:docMkLst>
      <pc:sldChg chg="modNotesTx">
        <pc:chgData name="Julia Holloway" userId="c8e24ef1-4d0d-4b16-a08c-ba2ddae3f914" providerId="ADAL" clId="{A2CF4DBC-D18F-49BA-A317-AEF9B97B1814}" dt="2020-08-24T08:11:57.261" v="71" actId="20577"/>
        <pc:sldMkLst>
          <pc:docMk/>
          <pc:sldMk cId="2053596709" sldId="265"/>
        </pc:sldMkLst>
      </pc:sldChg>
    </pc:docChg>
  </pc:docChgLst>
  <pc:docChgLst>
    <pc:chgData name="Fiona Jones (IEH)" userId="S::f.jones@uwtsd.ac.uk::1e5fa5f8-91a2-40ca-91e1-4b9c418b0b53" providerId="AD" clId="Web-{A9ADE3C2-359F-0807-DFC7-3FC2CBE721AF}"/>
    <pc:docChg chg="modSld">
      <pc:chgData name="Fiona Jones (IEH)" userId="S::f.jones@uwtsd.ac.uk::1e5fa5f8-91a2-40ca-91e1-4b9c418b0b53" providerId="AD" clId="Web-{A9ADE3C2-359F-0807-DFC7-3FC2CBE721AF}" dt="2021-08-11T11:47:50.225" v="989" actId="1076"/>
      <pc:docMkLst>
        <pc:docMk/>
      </pc:docMkLst>
      <pc:sldChg chg="addSp delSp modSp">
        <pc:chgData name="Fiona Jones (IEH)" userId="S::f.jones@uwtsd.ac.uk::1e5fa5f8-91a2-40ca-91e1-4b9c418b0b53" providerId="AD" clId="Web-{A9ADE3C2-359F-0807-DFC7-3FC2CBE721AF}" dt="2021-08-11T11:47:50.225" v="989" actId="1076"/>
        <pc:sldMkLst>
          <pc:docMk/>
          <pc:sldMk cId="2032311123" sldId="275"/>
        </pc:sldMkLst>
        <pc:spChg chg="mod">
          <ac:chgData name="Fiona Jones (IEH)" userId="S::f.jones@uwtsd.ac.uk::1e5fa5f8-91a2-40ca-91e1-4b9c418b0b53" providerId="AD" clId="Web-{A9ADE3C2-359F-0807-DFC7-3FC2CBE721AF}" dt="2021-08-11T11:01:08.863" v="287" actId="14100"/>
          <ac:spMkLst>
            <pc:docMk/>
            <pc:sldMk cId="2032311123" sldId="275"/>
            <ac:spMk id="4" creationId="{C55CDF38-0408-4816-AF59-879410DCCFA3}"/>
          </ac:spMkLst>
        </pc:spChg>
        <pc:spChg chg="del mod">
          <ac:chgData name="Fiona Jones (IEH)" userId="S::f.jones@uwtsd.ac.uk::1e5fa5f8-91a2-40ca-91e1-4b9c418b0b53" providerId="AD" clId="Web-{A9ADE3C2-359F-0807-DFC7-3FC2CBE721AF}" dt="2021-08-11T10:03:54.133" v="4"/>
          <ac:spMkLst>
            <pc:docMk/>
            <pc:sldMk cId="2032311123" sldId="275"/>
            <ac:spMk id="7" creationId="{A3536594-DE37-4B13-ADF6-7882937A6B52}"/>
          </ac:spMkLst>
        </pc:spChg>
        <pc:spChg chg="mod">
          <ac:chgData name="Fiona Jones (IEH)" userId="S::f.jones@uwtsd.ac.uk::1e5fa5f8-91a2-40ca-91e1-4b9c418b0b53" providerId="AD" clId="Web-{A9ADE3C2-359F-0807-DFC7-3FC2CBE721AF}" dt="2021-08-11T11:04:02.086" v="470" actId="1076"/>
          <ac:spMkLst>
            <pc:docMk/>
            <pc:sldMk cId="2032311123" sldId="275"/>
            <ac:spMk id="8" creationId="{CA7655FA-9F70-4574-95F6-95B748FE24FB}"/>
          </ac:spMkLst>
        </pc:spChg>
        <pc:spChg chg="mod">
          <ac:chgData name="Fiona Jones (IEH)" userId="S::f.jones@uwtsd.ac.uk::1e5fa5f8-91a2-40ca-91e1-4b9c418b0b53" providerId="AD" clId="Web-{A9ADE3C2-359F-0807-DFC7-3FC2CBE721AF}" dt="2021-08-11T11:47:50.225" v="989" actId="1076"/>
          <ac:spMkLst>
            <pc:docMk/>
            <pc:sldMk cId="2032311123" sldId="275"/>
            <ac:spMk id="9" creationId="{32D144DB-3A58-4205-BF20-948251DC608C}"/>
          </ac:spMkLst>
        </pc:spChg>
        <pc:spChg chg="mod">
          <ac:chgData name="Fiona Jones (IEH)" userId="S::f.jones@uwtsd.ac.uk::1e5fa5f8-91a2-40ca-91e1-4b9c418b0b53" providerId="AD" clId="Web-{A9ADE3C2-359F-0807-DFC7-3FC2CBE721AF}" dt="2021-08-11T11:47:27.100" v="984" actId="1076"/>
          <ac:spMkLst>
            <pc:docMk/>
            <pc:sldMk cId="2032311123" sldId="275"/>
            <ac:spMk id="10" creationId="{803D2B7D-F744-4EF1-B01C-F3C3ADA1325E}"/>
          </ac:spMkLst>
        </pc:spChg>
        <pc:spChg chg="mod">
          <ac:chgData name="Fiona Jones (IEH)" userId="S::f.jones@uwtsd.ac.uk::1e5fa5f8-91a2-40ca-91e1-4b9c418b0b53" providerId="AD" clId="Web-{A9ADE3C2-359F-0807-DFC7-3FC2CBE721AF}" dt="2021-08-11T11:47:20.881" v="982" actId="1076"/>
          <ac:spMkLst>
            <pc:docMk/>
            <pc:sldMk cId="2032311123" sldId="275"/>
            <ac:spMk id="11" creationId="{BA26C6A1-8F64-4AEE-9C1F-A527275D7C92}"/>
          </ac:spMkLst>
        </pc:spChg>
        <pc:spChg chg="mod">
          <ac:chgData name="Fiona Jones (IEH)" userId="S::f.jones@uwtsd.ac.uk::1e5fa5f8-91a2-40ca-91e1-4b9c418b0b53" providerId="AD" clId="Web-{A9ADE3C2-359F-0807-DFC7-3FC2CBE721AF}" dt="2021-08-11T11:47:24.600" v="983" actId="14100"/>
          <ac:spMkLst>
            <pc:docMk/>
            <pc:sldMk cId="2032311123" sldId="275"/>
            <ac:spMk id="12" creationId="{C0CE4560-C6FB-40F4-B490-C03C042D3221}"/>
          </ac:spMkLst>
        </pc:spChg>
        <pc:spChg chg="mod">
          <ac:chgData name="Fiona Jones (IEH)" userId="S::f.jones@uwtsd.ac.uk::1e5fa5f8-91a2-40ca-91e1-4b9c418b0b53" providerId="AD" clId="Web-{A9ADE3C2-359F-0807-DFC7-3FC2CBE721AF}" dt="2021-08-11T11:01:28.379" v="290" actId="1076"/>
          <ac:spMkLst>
            <pc:docMk/>
            <pc:sldMk cId="2032311123" sldId="275"/>
            <ac:spMk id="13" creationId="{A4E2E0C4-BBFD-431F-8492-090A3AC8CC90}"/>
          </ac:spMkLst>
        </pc:spChg>
        <pc:spChg chg="mod">
          <ac:chgData name="Fiona Jones (IEH)" userId="S::f.jones@uwtsd.ac.uk::1e5fa5f8-91a2-40ca-91e1-4b9c418b0b53" providerId="AD" clId="Web-{A9ADE3C2-359F-0807-DFC7-3FC2CBE721AF}" dt="2021-08-11T11:47:45.506" v="988" actId="1076"/>
          <ac:spMkLst>
            <pc:docMk/>
            <pc:sldMk cId="2032311123" sldId="275"/>
            <ac:spMk id="14" creationId="{A809A04A-9F2A-4C7E-9F0B-8F2F1450C717}"/>
          </ac:spMkLst>
        </pc:spChg>
        <pc:spChg chg="mod">
          <ac:chgData name="Fiona Jones (IEH)" userId="S::f.jones@uwtsd.ac.uk::1e5fa5f8-91a2-40ca-91e1-4b9c418b0b53" providerId="AD" clId="Web-{A9ADE3C2-359F-0807-DFC7-3FC2CBE721AF}" dt="2021-08-11T11:47:13.599" v="979" actId="1076"/>
          <ac:spMkLst>
            <pc:docMk/>
            <pc:sldMk cId="2032311123" sldId="275"/>
            <ac:spMk id="15" creationId="{AD368E96-AB16-435A-BE30-DCF2C035408C}"/>
          </ac:spMkLst>
        </pc:spChg>
        <pc:spChg chg="del mod">
          <ac:chgData name="Fiona Jones (IEH)" userId="S::f.jones@uwtsd.ac.uk::1e5fa5f8-91a2-40ca-91e1-4b9c418b0b53" providerId="AD" clId="Web-{A9ADE3C2-359F-0807-DFC7-3FC2CBE721AF}" dt="2021-08-11T11:09:04.704" v="573"/>
          <ac:spMkLst>
            <pc:docMk/>
            <pc:sldMk cId="2032311123" sldId="275"/>
            <ac:spMk id="19" creationId="{8135CAF0-75D2-48C1-BC06-937A068CBF5A}"/>
          </ac:spMkLst>
        </pc:spChg>
        <pc:picChg chg="add mod">
          <ac:chgData name="Fiona Jones (IEH)" userId="S::f.jones@uwtsd.ac.uk::1e5fa5f8-91a2-40ca-91e1-4b9c418b0b53" providerId="AD" clId="Web-{A9ADE3C2-359F-0807-DFC7-3FC2CBE721AF}" dt="2021-08-11T10:03:56.461" v="7" actId="14100"/>
          <ac:picMkLst>
            <pc:docMk/>
            <pc:sldMk cId="2032311123" sldId="275"/>
            <ac:picMk id="2" creationId="{2C57E58A-3AA6-4FAE-AFB7-204B47877C32}"/>
          </ac:picMkLst>
        </pc:picChg>
        <pc:picChg chg="add mod">
          <ac:chgData name="Fiona Jones (IEH)" userId="S::f.jones@uwtsd.ac.uk::1e5fa5f8-91a2-40ca-91e1-4b9c418b0b53" providerId="AD" clId="Web-{A9ADE3C2-359F-0807-DFC7-3FC2CBE721AF}" dt="2021-08-11T11:39:26.182" v="667" actId="1076"/>
          <ac:picMkLst>
            <pc:docMk/>
            <pc:sldMk cId="2032311123" sldId="275"/>
            <ac:picMk id="3" creationId="{DE3AB283-4F30-4142-8214-C2FCEE88C436}"/>
          </ac:picMkLst>
        </pc:picChg>
        <pc:picChg chg="add mod">
          <ac:chgData name="Fiona Jones (IEH)" userId="S::f.jones@uwtsd.ac.uk::1e5fa5f8-91a2-40ca-91e1-4b9c418b0b53" providerId="AD" clId="Web-{A9ADE3C2-359F-0807-DFC7-3FC2CBE721AF}" dt="2021-08-11T11:01:14.816" v="289" actId="14100"/>
          <ac:picMkLst>
            <pc:docMk/>
            <pc:sldMk cId="2032311123" sldId="275"/>
            <ac:picMk id="5" creationId="{0A469895-29BF-49D6-954D-1C1E42EE6334}"/>
          </ac:picMkLst>
        </pc:picChg>
        <pc:picChg chg="add mod">
          <ac:chgData name="Fiona Jones (IEH)" userId="S::f.jones@uwtsd.ac.uk::1e5fa5f8-91a2-40ca-91e1-4b9c418b0b53" providerId="AD" clId="Web-{A9ADE3C2-359F-0807-DFC7-3FC2CBE721AF}" dt="2021-08-11T11:47:17.662" v="981" actId="1076"/>
          <ac:picMkLst>
            <pc:docMk/>
            <pc:sldMk cId="2032311123" sldId="275"/>
            <ac:picMk id="6" creationId="{E995E3E9-4920-40F6-9447-E217F8B45923}"/>
          </ac:picMkLst>
        </pc:picChg>
        <pc:picChg chg="add mod">
          <ac:chgData name="Fiona Jones (IEH)" userId="S::f.jones@uwtsd.ac.uk::1e5fa5f8-91a2-40ca-91e1-4b9c418b0b53" providerId="AD" clId="Web-{A9ADE3C2-359F-0807-DFC7-3FC2CBE721AF}" dt="2021-08-11T11:47:29.115" v="985" actId="1076"/>
          <ac:picMkLst>
            <pc:docMk/>
            <pc:sldMk cId="2032311123" sldId="275"/>
            <ac:picMk id="7" creationId="{1D20A6C9-172A-4F8F-B085-DAE4D4544B25}"/>
          </ac:picMkLst>
        </pc:picChg>
        <pc:picChg chg="add mod">
          <ac:chgData name="Fiona Jones (IEH)" userId="S::f.jones@uwtsd.ac.uk::1e5fa5f8-91a2-40ca-91e1-4b9c418b0b53" providerId="AD" clId="Web-{A9ADE3C2-359F-0807-DFC7-3FC2CBE721AF}" dt="2021-08-11T11:46:30.364" v="964" actId="1076"/>
          <ac:picMkLst>
            <pc:docMk/>
            <pc:sldMk cId="2032311123" sldId="275"/>
            <ac:picMk id="16" creationId="{55E454C8-8922-4559-93B5-A2DBEF320202}"/>
          </ac:picMkLst>
        </pc:picChg>
        <pc:picChg chg="del">
          <ac:chgData name="Fiona Jones (IEH)" userId="S::f.jones@uwtsd.ac.uk::1e5fa5f8-91a2-40ca-91e1-4b9c418b0b53" providerId="AD" clId="Web-{A9ADE3C2-359F-0807-DFC7-3FC2CBE721AF}" dt="2021-08-11T11:09:05.735" v="574"/>
          <ac:picMkLst>
            <pc:docMk/>
            <pc:sldMk cId="2032311123" sldId="275"/>
            <ac:picMk id="17" creationId="{34CA07B0-D3C1-44CE-8DC9-5622E058DB08}"/>
          </ac:picMkLst>
        </pc:picChg>
      </pc:sldChg>
    </pc:docChg>
  </pc:docChgLst>
  <pc:docChgLst>
    <pc:chgData name="Lilian Martin" userId="865a25aa-5d86-405e-9b5c-e4f83f7b7fbb" providerId="ADAL" clId="{00B637F0-D2B7-415A-A692-98971DC13AC8}"/>
    <pc:docChg chg="undo custSel addSld delSld modSld delMainMaster">
      <pc:chgData name="Lilian Martin" userId="865a25aa-5d86-405e-9b5c-e4f83f7b7fbb" providerId="ADAL" clId="{00B637F0-D2B7-415A-A692-98971DC13AC8}" dt="2024-07-04T08:35:48.636" v="1421" actId="20577"/>
      <pc:docMkLst>
        <pc:docMk/>
      </pc:docMkLst>
      <pc:sldChg chg="addSp modSp del mod setBg modClrScheme chgLayout">
        <pc:chgData name="Lilian Martin" userId="865a25aa-5d86-405e-9b5c-e4f83f7b7fbb" providerId="ADAL" clId="{00B637F0-D2B7-415A-A692-98971DC13AC8}" dt="2024-07-02T15:15:59.386" v="307" actId="47"/>
        <pc:sldMkLst>
          <pc:docMk/>
          <pc:sldMk cId="1602239117" sldId="256"/>
        </pc:sldMkLst>
        <pc:spChg chg="mod ord">
          <ac:chgData name="Lilian Martin" userId="865a25aa-5d86-405e-9b5c-e4f83f7b7fbb" providerId="ADAL" clId="{00B637F0-D2B7-415A-A692-98971DC13AC8}" dt="2024-07-02T15:10:32.856" v="210" actId="26606"/>
          <ac:spMkLst>
            <pc:docMk/>
            <pc:sldMk cId="1602239117" sldId="256"/>
            <ac:spMk id="2" creationId="{C54611A4-CCC3-47BC-B45B-7301A9D9B877}"/>
          </ac:spMkLst>
        </pc:spChg>
        <pc:spChg chg="mod ord">
          <ac:chgData name="Lilian Martin" userId="865a25aa-5d86-405e-9b5c-e4f83f7b7fbb" providerId="ADAL" clId="{00B637F0-D2B7-415A-A692-98971DC13AC8}" dt="2024-07-02T15:10:32.856" v="210" actId="26606"/>
          <ac:spMkLst>
            <pc:docMk/>
            <pc:sldMk cId="1602239117" sldId="256"/>
            <ac:spMk id="3" creationId="{5A85D54B-7E61-42CE-AD6A-789F62A805E9}"/>
          </ac:spMkLst>
        </pc:spChg>
        <pc:spChg chg="add">
          <ac:chgData name="Lilian Martin" userId="865a25aa-5d86-405e-9b5c-e4f83f7b7fbb" providerId="ADAL" clId="{00B637F0-D2B7-415A-A692-98971DC13AC8}" dt="2024-07-02T15:10:32.856" v="210" actId="26606"/>
          <ac:spMkLst>
            <pc:docMk/>
            <pc:sldMk cId="1602239117" sldId="256"/>
            <ac:spMk id="10" creationId="{0671A8AE-40A1-4631-A6B8-581AFF065482}"/>
          </ac:spMkLst>
        </pc:spChg>
        <pc:spChg chg="add">
          <ac:chgData name="Lilian Martin" userId="865a25aa-5d86-405e-9b5c-e4f83f7b7fbb" providerId="ADAL" clId="{00B637F0-D2B7-415A-A692-98971DC13AC8}" dt="2024-07-02T15:10:32.856" v="210" actId="26606"/>
          <ac:spMkLst>
            <pc:docMk/>
            <pc:sldMk cId="1602239117" sldId="256"/>
            <ac:spMk id="12" creationId="{AB58EF07-17C2-48CF-ABB0-EEF1F17CB8F0}"/>
          </ac:spMkLst>
        </pc:spChg>
        <pc:spChg chg="add">
          <ac:chgData name="Lilian Martin" userId="865a25aa-5d86-405e-9b5c-e4f83f7b7fbb" providerId="ADAL" clId="{00B637F0-D2B7-415A-A692-98971DC13AC8}" dt="2024-07-02T15:10:32.856" v="210" actId="26606"/>
          <ac:spMkLst>
            <pc:docMk/>
            <pc:sldMk cId="1602239117" sldId="256"/>
            <ac:spMk id="14" creationId="{AF2F604E-43BE-4DC3-B983-E071523364F8}"/>
          </ac:spMkLst>
        </pc:spChg>
        <pc:spChg chg="add">
          <ac:chgData name="Lilian Martin" userId="865a25aa-5d86-405e-9b5c-e4f83f7b7fbb" providerId="ADAL" clId="{00B637F0-D2B7-415A-A692-98971DC13AC8}" dt="2024-07-02T15:10:32.856" v="210" actId="26606"/>
          <ac:spMkLst>
            <pc:docMk/>
            <pc:sldMk cId="1602239117" sldId="256"/>
            <ac:spMk id="16" creationId="{08C9B587-E65E-4B52-B37C-ABEBB6E87928}"/>
          </ac:spMkLst>
        </pc:spChg>
        <pc:picChg chg="add mod ord">
          <ac:chgData name="Lilian Martin" userId="865a25aa-5d86-405e-9b5c-e4f83f7b7fbb" providerId="ADAL" clId="{00B637F0-D2B7-415A-A692-98971DC13AC8}" dt="2024-07-02T15:10:41.747" v="212" actId="962"/>
          <ac:picMkLst>
            <pc:docMk/>
            <pc:sldMk cId="1602239117" sldId="256"/>
            <ac:picMk id="5" creationId="{80788B77-BAB5-0D99-929F-F58C8060F94C}"/>
          </ac:picMkLst>
        </pc:picChg>
        <pc:picChg chg="add mod">
          <ac:chgData name="Lilian Martin" userId="865a25aa-5d86-405e-9b5c-e4f83f7b7fbb" providerId="ADAL" clId="{00B637F0-D2B7-415A-A692-98971DC13AC8}" dt="2024-07-02T15:12:08.195" v="222" actId="1076"/>
          <ac:picMkLst>
            <pc:docMk/>
            <pc:sldMk cId="1602239117" sldId="256"/>
            <ac:picMk id="7" creationId="{B4D0DF12-214B-B43E-F25D-2FA56129E305}"/>
          </ac:picMkLst>
        </pc:picChg>
      </pc:sldChg>
      <pc:sldChg chg="addSp delSp modSp mod setBg modClrScheme delDesignElem chgLayout modNotesTx">
        <pc:chgData name="Lilian Martin" userId="865a25aa-5d86-405e-9b5c-e4f83f7b7fbb" providerId="ADAL" clId="{00B637F0-D2B7-415A-A692-98971DC13AC8}" dt="2024-07-04T07:49:54.864" v="879" actId="20577"/>
        <pc:sldMkLst>
          <pc:docMk/>
          <pc:sldMk cId="248974990" sldId="257"/>
        </pc:sldMkLst>
        <pc:spChg chg="del">
          <ac:chgData name="Lilian Martin" userId="865a25aa-5d86-405e-9b5c-e4f83f7b7fbb" providerId="ADAL" clId="{00B637F0-D2B7-415A-A692-98971DC13AC8}" dt="2024-07-02T15:05:53.643" v="137" actId="700"/>
          <ac:spMkLst>
            <pc:docMk/>
            <pc:sldMk cId="248974990" sldId="257"/>
            <ac:spMk id="2" creationId="{3986A7F8-62AD-4F10-B568-B729E37A7892}"/>
          </ac:spMkLst>
        </pc:spChg>
        <pc:spChg chg="add del mod ord">
          <ac:chgData name="Lilian Martin" userId="865a25aa-5d86-405e-9b5c-e4f83f7b7fbb" providerId="ADAL" clId="{00B637F0-D2B7-415A-A692-98971DC13AC8}" dt="2024-07-02T15:06:19.619" v="142" actId="478"/>
          <ac:spMkLst>
            <pc:docMk/>
            <pc:sldMk cId="248974990" sldId="257"/>
            <ac:spMk id="3" creationId="{55E22694-D659-4684-BC05-ACA5020588A8}"/>
          </ac:spMkLst>
        </pc:spChg>
        <pc:spChg chg="add mod ord">
          <ac:chgData name="Lilian Martin" userId="865a25aa-5d86-405e-9b5c-e4f83f7b7fbb" providerId="ADAL" clId="{00B637F0-D2B7-415A-A692-98971DC13AC8}" dt="2024-07-04T07:46:50.102" v="648" actId="403"/>
          <ac:spMkLst>
            <pc:docMk/>
            <pc:sldMk cId="248974990" sldId="257"/>
            <ac:spMk id="7" creationId="{49419CD0-AAD1-B82D-86CD-29C637709B2A}"/>
          </ac:spMkLst>
        </pc:spChg>
        <pc:spChg chg="add del mod">
          <ac:chgData name="Lilian Martin" userId="865a25aa-5d86-405e-9b5c-e4f83f7b7fbb" providerId="ADAL" clId="{00B637F0-D2B7-415A-A692-98971DC13AC8}" dt="2024-07-02T15:07:57.429" v="164" actId="478"/>
          <ac:spMkLst>
            <pc:docMk/>
            <pc:sldMk cId="248974990" sldId="257"/>
            <ac:spMk id="8" creationId="{7692BF72-CA69-C940-4E9D-A601207C66F0}"/>
          </ac:spMkLst>
        </pc:spChg>
        <pc:spChg chg="add del mod">
          <ac:chgData name="Lilian Martin" userId="865a25aa-5d86-405e-9b5c-e4f83f7b7fbb" providerId="ADAL" clId="{00B637F0-D2B7-415A-A692-98971DC13AC8}" dt="2024-07-02T15:08:43.178" v="165" actId="931"/>
          <ac:spMkLst>
            <pc:docMk/>
            <pc:sldMk cId="248974990" sldId="257"/>
            <ac:spMk id="10" creationId="{30651B6A-CC4D-DA21-659E-7D85CE5BE10F}"/>
          </ac:spMkLst>
        </pc:spChg>
        <pc:spChg chg="add del">
          <ac:chgData name="Lilian Martin" userId="865a25aa-5d86-405e-9b5c-e4f83f7b7fbb" providerId="ADAL" clId="{00B637F0-D2B7-415A-A692-98971DC13AC8}" dt="2024-07-04T07:32:09.110" v="434" actId="700"/>
          <ac:spMkLst>
            <pc:docMk/>
            <pc:sldMk cId="248974990" sldId="257"/>
            <ac:spMk id="17" creationId="{37C89E4B-3C9F-44B9-8B86-D9E3D112D8EC}"/>
          </ac:spMkLst>
        </pc:spChg>
        <pc:picChg chg="del mod">
          <ac:chgData name="Lilian Martin" userId="865a25aa-5d86-405e-9b5c-e4f83f7b7fbb" providerId="ADAL" clId="{00B637F0-D2B7-415A-A692-98971DC13AC8}" dt="2024-07-02T15:06:21.660" v="144" actId="478"/>
          <ac:picMkLst>
            <pc:docMk/>
            <pc:sldMk cId="248974990" sldId="257"/>
            <ac:picMk id="5" creationId="{FF177843-B0D6-4ADD-A941-753F722606E1}"/>
          </ac:picMkLst>
        </pc:picChg>
        <pc:picChg chg="add del mod">
          <ac:chgData name="Lilian Martin" userId="865a25aa-5d86-405e-9b5c-e4f83f7b7fbb" providerId="ADAL" clId="{00B637F0-D2B7-415A-A692-98971DC13AC8}" dt="2024-07-02T15:07:24.684" v="148" actId="478"/>
          <ac:picMkLst>
            <pc:docMk/>
            <pc:sldMk cId="248974990" sldId="257"/>
            <ac:picMk id="6" creationId="{C2B0C3C6-0103-B2EE-C66F-4896AE5B6E59}"/>
          </ac:picMkLst>
        </pc:picChg>
        <pc:picChg chg="add mod ord">
          <ac:chgData name="Lilian Martin" userId="865a25aa-5d86-405e-9b5c-e4f83f7b7fbb" providerId="ADAL" clId="{00B637F0-D2B7-415A-A692-98971DC13AC8}" dt="2024-07-04T07:32:09.110" v="434" actId="700"/>
          <ac:picMkLst>
            <pc:docMk/>
            <pc:sldMk cId="248974990" sldId="257"/>
            <ac:picMk id="12" creationId="{20ADF178-02B6-9D9A-7376-844884E1F63A}"/>
          </ac:picMkLst>
        </pc:picChg>
        <pc:cxnChg chg="add del">
          <ac:chgData name="Lilian Martin" userId="865a25aa-5d86-405e-9b5c-e4f83f7b7fbb" providerId="ADAL" clId="{00B637F0-D2B7-415A-A692-98971DC13AC8}" dt="2024-07-04T07:32:09.110" v="434" actId="700"/>
          <ac:cxnSpMkLst>
            <pc:docMk/>
            <pc:sldMk cId="248974990" sldId="257"/>
            <ac:cxnSpMk id="19" creationId="{AA2EAA10-076F-46BD-8F0F-B9A2FB77A85C}"/>
          </ac:cxnSpMkLst>
        </pc:cxnChg>
        <pc:cxnChg chg="add del">
          <ac:chgData name="Lilian Martin" userId="865a25aa-5d86-405e-9b5c-e4f83f7b7fbb" providerId="ADAL" clId="{00B637F0-D2B7-415A-A692-98971DC13AC8}" dt="2024-07-04T07:32:09.110" v="434" actId="700"/>
          <ac:cxnSpMkLst>
            <pc:docMk/>
            <pc:sldMk cId="248974990" sldId="257"/>
            <ac:cxnSpMk id="21" creationId="{D891E407-403B-4764-86C9-33A56D3BCAA3}"/>
          </ac:cxnSpMkLst>
        </pc:cxnChg>
      </pc:sldChg>
      <pc:sldChg chg="addSp delSp modSp mod setBg modNotesTx">
        <pc:chgData name="Lilian Martin" userId="865a25aa-5d86-405e-9b5c-e4f83f7b7fbb" providerId="ADAL" clId="{00B637F0-D2B7-415A-A692-98971DC13AC8}" dt="2024-07-04T08:18:23.189" v="965" actId="14100"/>
        <pc:sldMkLst>
          <pc:docMk/>
          <pc:sldMk cId="1579704265" sldId="258"/>
        </pc:sldMkLst>
        <pc:spChg chg="del mod">
          <ac:chgData name="Lilian Martin" userId="865a25aa-5d86-405e-9b5c-e4f83f7b7fbb" providerId="ADAL" clId="{00B637F0-D2B7-415A-A692-98971DC13AC8}" dt="2024-07-04T08:17:56.008" v="943"/>
          <ac:spMkLst>
            <pc:docMk/>
            <pc:sldMk cId="1579704265" sldId="258"/>
            <ac:spMk id="2" creationId="{3986A7F8-62AD-4F10-B568-B729E37A7892}"/>
          </ac:spMkLst>
        </pc:spChg>
        <pc:spChg chg="mod">
          <ac:chgData name="Lilian Martin" userId="865a25aa-5d86-405e-9b5c-e4f83f7b7fbb" providerId="ADAL" clId="{00B637F0-D2B7-415A-A692-98971DC13AC8}" dt="2024-07-04T08:18:23.189" v="965" actId="14100"/>
          <ac:spMkLst>
            <pc:docMk/>
            <pc:sldMk cId="1579704265" sldId="258"/>
            <ac:spMk id="3" creationId="{E7DC2BDE-13AA-4982-8AED-D285A3CA1633}"/>
          </ac:spMkLst>
        </pc:spChg>
        <pc:spChg chg="del">
          <ac:chgData name="Lilian Martin" userId="865a25aa-5d86-405e-9b5c-e4f83f7b7fbb" providerId="ADAL" clId="{00B637F0-D2B7-415A-A692-98971DC13AC8}" dt="2024-07-04T08:18:04.392" v="955" actId="478"/>
          <ac:spMkLst>
            <pc:docMk/>
            <pc:sldMk cId="1579704265" sldId="258"/>
            <ac:spMk id="4" creationId="{FB86C698-25C6-71AD-4D04-34F393157D95}"/>
          </ac:spMkLst>
        </pc:spChg>
        <pc:spChg chg="add mod">
          <ac:chgData name="Lilian Martin" userId="865a25aa-5d86-405e-9b5c-e4f83f7b7fbb" providerId="ADAL" clId="{00B637F0-D2B7-415A-A692-98971DC13AC8}" dt="2024-07-04T08:17:56.008" v="943"/>
          <ac:spMkLst>
            <pc:docMk/>
            <pc:sldMk cId="1579704265" sldId="258"/>
            <ac:spMk id="5" creationId="{7039E158-2EAD-B9FB-6951-B77E6181E604}"/>
          </ac:spMkLst>
        </pc:spChg>
        <pc:spChg chg="add">
          <ac:chgData name="Lilian Martin" userId="865a25aa-5d86-405e-9b5c-e4f83f7b7fbb" providerId="ADAL" clId="{00B637F0-D2B7-415A-A692-98971DC13AC8}" dt="2024-07-04T07:32:25.023" v="435" actId="26606"/>
          <ac:spMkLst>
            <pc:docMk/>
            <pc:sldMk cId="1579704265" sldId="258"/>
            <ac:spMk id="12" creationId="{0E91F5CA-B392-444C-88E3-BF5BAAEBDEB0}"/>
          </ac:spMkLst>
        </pc:spChg>
        <pc:spChg chg="add">
          <ac:chgData name="Lilian Martin" userId="865a25aa-5d86-405e-9b5c-e4f83f7b7fbb" providerId="ADAL" clId="{00B637F0-D2B7-415A-A692-98971DC13AC8}" dt="2024-07-04T07:32:25.023" v="435" actId="26606"/>
          <ac:spMkLst>
            <pc:docMk/>
            <pc:sldMk cId="1579704265" sldId="258"/>
            <ac:spMk id="14" creationId="{0459807F-B6FA-44D3-9A53-C55B6B56884A}"/>
          </ac:spMkLst>
        </pc:spChg>
        <pc:picChg chg="mod">
          <ac:chgData name="Lilian Martin" userId="865a25aa-5d86-405e-9b5c-e4f83f7b7fbb" providerId="ADAL" clId="{00B637F0-D2B7-415A-A692-98971DC13AC8}" dt="2024-07-04T07:32:25.023" v="435" actId="26606"/>
          <ac:picMkLst>
            <pc:docMk/>
            <pc:sldMk cId="1579704265" sldId="258"/>
            <ac:picMk id="7" creationId="{CAD98264-081E-42FA-BF46-DE3B416A8534}"/>
          </ac:picMkLst>
        </pc:picChg>
      </pc:sldChg>
      <pc:sldChg chg="del setBg">
        <pc:chgData name="Lilian Martin" userId="865a25aa-5d86-405e-9b5c-e4f83f7b7fbb" providerId="ADAL" clId="{00B637F0-D2B7-415A-A692-98971DC13AC8}" dt="2024-07-04T08:27:45.314" v="1167" actId="2696"/>
        <pc:sldMkLst>
          <pc:docMk/>
          <pc:sldMk cId="3305228668" sldId="260"/>
        </pc:sldMkLst>
      </pc:sldChg>
      <pc:sldChg chg="setBg">
        <pc:chgData name="Lilian Martin" userId="865a25aa-5d86-405e-9b5c-e4f83f7b7fbb" providerId="ADAL" clId="{00B637F0-D2B7-415A-A692-98971DC13AC8}" dt="2024-07-02T15:05:46.512" v="136"/>
        <pc:sldMkLst>
          <pc:docMk/>
          <pc:sldMk cId="263725518" sldId="261"/>
        </pc:sldMkLst>
      </pc:sldChg>
      <pc:sldChg chg="mod setBg modShow">
        <pc:chgData name="Lilian Martin" userId="865a25aa-5d86-405e-9b5c-e4f83f7b7fbb" providerId="ADAL" clId="{00B637F0-D2B7-415A-A692-98971DC13AC8}" dt="2024-07-02T15:12:28.060" v="223" actId="729"/>
        <pc:sldMkLst>
          <pc:docMk/>
          <pc:sldMk cId="1772555232" sldId="262"/>
        </pc:sldMkLst>
      </pc:sldChg>
      <pc:sldChg chg="setBg">
        <pc:chgData name="Lilian Martin" userId="865a25aa-5d86-405e-9b5c-e4f83f7b7fbb" providerId="ADAL" clId="{00B637F0-D2B7-415A-A692-98971DC13AC8}" dt="2024-07-02T15:05:46.512" v="136"/>
        <pc:sldMkLst>
          <pc:docMk/>
          <pc:sldMk cId="2198545097" sldId="263"/>
        </pc:sldMkLst>
      </pc:sldChg>
      <pc:sldChg chg="setBg">
        <pc:chgData name="Lilian Martin" userId="865a25aa-5d86-405e-9b5c-e4f83f7b7fbb" providerId="ADAL" clId="{00B637F0-D2B7-415A-A692-98971DC13AC8}" dt="2024-07-02T15:05:46.512" v="136"/>
        <pc:sldMkLst>
          <pc:docMk/>
          <pc:sldMk cId="2373999627" sldId="264"/>
        </pc:sldMkLst>
      </pc:sldChg>
      <pc:sldChg chg="modSp del mod setBg modNotesTx">
        <pc:chgData name="Lilian Martin" userId="865a25aa-5d86-405e-9b5c-e4f83f7b7fbb" providerId="ADAL" clId="{00B637F0-D2B7-415A-A692-98971DC13AC8}" dt="2024-07-04T08:28:05.975" v="1168" actId="2696"/>
        <pc:sldMkLst>
          <pc:docMk/>
          <pc:sldMk cId="667573068" sldId="266"/>
        </pc:sldMkLst>
        <pc:spChg chg="mod">
          <ac:chgData name="Lilian Martin" userId="865a25aa-5d86-405e-9b5c-e4f83f7b7fbb" providerId="ADAL" clId="{00B637F0-D2B7-415A-A692-98971DC13AC8}" dt="2024-07-02T15:43:51.432" v="384" actId="1076"/>
          <ac:spMkLst>
            <pc:docMk/>
            <pc:sldMk cId="667573068" sldId="266"/>
            <ac:spMk id="14" creationId="{53109315-91AC-4679-8EAA-F1CB693D807D}"/>
          </ac:spMkLst>
        </pc:spChg>
        <pc:picChg chg="mod">
          <ac:chgData name="Lilian Martin" userId="865a25aa-5d86-405e-9b5c-e4f83f7b7fbb" providerId="ADAL" clId="{00B637F0-D2B7-415A-A692-98971DC13AC8}" dt="2024-07-02T15:43:48.364" v="383" actId="1076"/>
          <ac:picMkLst>
            <pc:docMk/>
            <pc:sldMk cId="667573068" sldId="266"/>
            <ac:picMk id="11" creationId="{6E14FF76-45E3-45C5-8730-6DD59A997C9A}"/>
          </ac:picMkLst>
        </pc:picChg>
      </pc:sldChg>
      <pc:sldChg chg="addSp delSp modSp add mod setBg modClrScheme delDesignElem chgLayout modNotesTx">
        <pc:chgData name="Lilian Martin" userId="865a25aa-5d86-405e-9b5c-e4f83f7b7fbb" providerId="ADAL" clId="{00B637F0-D2B7-415A-A692-98971DC13AC8}" dt="2024-07-04T08:32:56.837" v="1378" actId="20577"/>
        <pc:sldMkLst>
          <pc:docMk/>
          <pc:sldMk cId="883233563" sldId="266"/>
        </pc:sldMkLst>
        <pc:spChg chg="del mod ord">
          <ac:chgData name="Lilian Martin" userId="865a25aa-5d86-405e-9b5c-e4f83f7b7fbb" providerId="ADAL" clId="{00B637F0-D2B7-415A-A692-98971DC13AC8}" dt="2024-07-04T08:30:29.904" v="1220" actId="478"/>
          <ac:spMkLst>
            <pc:docMk/>
            <pc:sldMk cId="883233563" sldId="266"/>
            <ac:spMk id="2" creationId="{7868856E-0BD3-27BA-7BBA-78CB072444FD}"/>
          </ac:spMkLst>
        </pc:spChg>
        <pc:spChg chg="add del mod">
          <ac:chgData name="Lilian Martin" userId="865a25aa-5d86-405e-9b5c-e4f83f7b7fbb" providerId="ADAL" clId="{00B637F0-D2B7-415A-A692-98971DC13AC8}" dt="2024-07-04T08:31:36.309" v="1227" actId="21"/>
          <ac:spMkLst>
            <pc:docMk/>
            <pc:sldMk cId="883233563" sldId="266"/>
            <ac:spMk id="3" creationId="{6AAFE398-2CE9-6490-1FE6-3A495D02FFE2}"/>
          </ac:spMkLst>
        </pc:spChg>
        <pc:spChg chg="add del mod ord">
          <ac:chgData name="Lilian Martin" userId="865a25aa-5d86-405e-9b5c-e4f83f7b7fbb" providerId="ADAL" clId="{00B637F0-D2B7-415A-A692-98971DC13AC8}" dt="2024-07-04T08:30:24.706" v="1218" actId="26606"/>
          <ac:spMkLst>
            <pc:docMk/>
            <pc:sldMk cId="883233563" sldId="266"/>
            <ac:spMk id="4" creationId="{A77E0AC4-EEE2-0E15-C112-98E75E285EB3}"/>
          </ac:spMkLst>
        </pc:spChg>
        <pc:spChg chg="add del mod ord">
          <ac:chgData name="Lilian Martin" userId="865a25aa-5d86-405e-9b5c-e4f83f7b7fbb" providerId="ADAL" clId="{00B637F0-D2B7-415A-A692-98971DC13AC8}" dt="2024-07-04T08:30:43.904" v="1222" actId="700"/>
          <ac:spMkLst>
            <pc:docMk/>
            <pc:sldMk cId="883233563" sldId="266"/>
            <ac:spMk id="5" creationId="{3B5C2E8D-01A9-8081-7A79-1A2966BC0BC9}"/>
          </ac:spMkLst>
        </pc:spChg>
        <pc:spChg chg="add del mod ord">
          <ac:chgData name="Lilian Martin" userId="865a25aa-5d86-405e-9b5c-e4f83f7b7fbb" providerId="ADAL" clId="{00B637F0-D2B7-415A-A692-98971DC13AC8}" dt="2024-07-04T08:30:51.274" v="1223" actId="478"/>
          <ac:spMkLst>
            <pc:docMk/>
            <pc:sldMk cId="883233563" sldId="266"/>
            <ac:spMk id="6" creationId="{116CDC43-8401-D238-C873-36049C9580BD}"/>
          </ac:spMkLst>
        </pc:spChg>
        <pc:spChg chg="add del mod ord">
          <ac:chgData name="Lilian Martin" userId="865a25aa-5d86-405e-9b5c-e4f83f7b7fbb" providerId="ADAL" clId="{00B637F0-D2B7-415A-A692-98971DC13AC8}" dt="2024-07-04T08:31:16.873" v="1225" actId="700"/>
          <ac:spMkLst>
            <pc:docMk/>
            <pc:sldMk cId="883233563" sldId="266"/>
            <ac:spMk id="7" creationId="{40EECA98-66C0-8904-C5C2-EFAC887A6ADA}"/>
          </ac:spMkLst>
        </pc:spChg>
        <pc:spChg chg="add del mod ord">
          <ac:chgData name="Lilian Martin" userId="865a25aa-5d86-405e-9b5c-e4f83f7b7fbb" providerId="ADAL" clId="{00B637F0-D2B7-415A-A692-98971DC13AC8}" dt="2024-07-04T08:31:16.873" v="1225" actId="700"/>
          <ac:spMkLst>
            <pc:docMk/>
            <pc:sldMk cId="883233563" sldId="266"/>
            <ac:spMk id="8" creationId="{2FFB9DB7-573D-3B0B-CB11-66D037C22177}"/>
          </ac:spMkLst>
        </pc:spChg>
        <pc:spChg chg="add mod ord">
          <ac:chgData name="Lilian Martin" userId="865a25aa-5d86-405e-9b5c-e4f83f7b7fbb" providerId="ADAL" clId="{00B637F0-D2B7-415A-A692-98971DC13AC8}" dt="2024-07-04T08:32:04.563" v="1250" actId="20577"/>
          <ac:spMkLst>
            <pc:docMk/>
            <pc:sldMk cId="883233563" sldId="266"/>
            <ac:spMk id="9" creationId="{7932682A-D762-F90F-33F1-C79736AAA22A}"/>
          </ac:spMkLst>
        </pc:spChg>
        <pc:spChg chg="del">
          <ac:chgData name="Lilian Martin" userId="865a25aa-5d86-405e-9b5c-e4f83f7b7fbb" providerId="ADAL" clId="{00B637F0-D2B7-415A-A692-98971DC13AC8}" dt="2024-07-04T08:30:12.981" v="1216" actId="478"/>
          <ac:spMkLst>
            <pc:docMk/>
            <pc:sldMk cId="883233563" sldId="266"/>
            <ac:spMk id="10" creationId="{F480889D-B429-4BA0-BF97-2F2DBE58F53C}"/>
          </ac:spMkLst>
        </pc:spChg>
        <pc:spChg chg="del">
          <ac:chgData name="Lilian Martin" userId="865a25aa-5d86-405e-9b5c-e4f83f7b7fbb" providerId="ADAL" clId="{00B637F0-D2B7-415A-A692-98971DC13AC8}" dt="2024-07-04T08:30:08.937" v="1215" actId="478"/>
          <ac:spMkLst>
            <pc:docMk/>
            <pc:sldMk cId="883233563" sldId="266"/>
            <ac:spMk id="12" creationId="{42E99AFB-4761-439E-BDB5-6D930FF64579}"/>
          </ac:spMkLst>
        </pc:spChg>
        <pc:spChg chg="add mod ord">
          <ac:chgData name="Lilian Martin" userId="865a25aa-5d86-405e-9b5c-e4f83f7b7fbb" providerId="ADAL" clId="{00B637F0-D2B7-415A-A692-98971DC13AC8}" dt="2024-07-04T08:32:07.624" v="1251" actId="5793"/>
          <ac:spMkLst>
            <pc:docMk/>
            <pc:sldMk cId="883233563" sldId="266"/>
            <ac:spMk id="13" creationId="{D85DD4AA-D51B-2F18-0B80-CF6CBF0B51F0}"/>
          </ac:spMkLst>
        </pc:spChg>
        <pc:spChg chg="add del mod">
          <ac:chgData name="Lilian Martin" userId="865a25aa-5d86-405e-9b5c-e4f83f7b7fbb" providerId="ADAL" clId="{00B637F0-D2B7-415A-A692-98971DC13AC8}" dt="2024-07-04T08:32:01.040" v="1249" actId="478"/>
          <ac:spMkLst>
            <pc:docMk/>
            <pc:sldMk cId="883233563" sldId="266"/>
            <ac:spMk id="14" creationId="{53109315-91AC-4679-8EAA-F1CB693D807D}"/>
          </ac:spMkLst>
        </pc:spChg>
        <pc:spChg chg="add del mod ord">
          <ac:chgData name="Lilian Martin" userId="865a25aa-5d86-405e-9b5c-e4f83f7b7fbb" providerId="ADAL" clId="{00B637F0-D2B7-415A-A692-98971DC13AC8}" dt="2024-07-04T08:32:13.212" v="1252" actId="478"/>
          <ac:spMkLst>
            <pc:docMk/>
            <pc:sldMk cId="883233563" sldId="266"/>
            <ac:spMk id="15" creationId="{2B641EE1-D936-E558-F246-B57B7AD28422}"/>
          </ac:spMkLst>
        </pc:spChg>
        <pc:spChg chg="add del">
          <ac:chgData name="Lilian Martin" userId="865a25aa-5d86-405e-9b5c-e4f83f7b7fbb" providerId="ADAL" clId="{00B637F0-D2B7-415A-A692-98971DC13AC8}" dt="2024-07-04T08:30:37.639" v="1221" actId="700"/>
          <ac:spMkLst>
            <pc:docMk/>
            <pc:sldMk cId="883233563" sldId="266"/>
            <ac:spMk id="19" creationId="{9B7AD9F6-8CE7-4299-8FC6-328F4DCD3FF9}"/>
          </ac:spMkLst>
        </pc:spChg>
        <pc:spChg chg="add del">
          <ac:chgData name="Lilian Martin" userId="865a25aa-5d86-405e-9b5c-e4f83f7b7fbb" providerId="ADAL" clId="{00B637F0-D2B7-415A-A692-98971DC13AC8}" dt="2024-07-04T08:30:37.639" v="1221" actId="700"/>
          <ac:spMkLst>
            <pc:docMk/>
            <pc:sldMk cId="883233563" sldId="266"/>
            <ac:spMk id="21" creationId="{F49775AF-8896-43EE-92C6-83497D6DC56F}"/>
          </ac:spMkLst>
        </pc:spChg>
        <pc:picChg chg="mod ord">
          <ac:chgData name="Lilian Martin" userId="865a25aa-5d86-405e-9b5c-e4f83f7b7fbb" providerId="ADAL" clId="{00B637F0-D2B7-415A-A692-98971DC13AC8}" dt="2024-07-04T08:30:24.706" v="1218" actId="26606"/>
          <ac:picMkLst>
            <pc:docMk/>
            <pc:sldMk cId="883233563" sldId="266"/>
            <ac:picMk id="11" creationId="{6E14FF76-45E3-45C5-8730-6DD59A997C9A}"/>
          </ac:picMkLst>
        </pc:picChg>
      </pc:sldChg>
      <pc:sldChg chg="setBg">
        <pc:chgData name="Lilian Martin" userId="865a25aa-5d86-405e-9b5c-e4f83f7b7fbb" providerId="ADAL" clId="{00B637F0-D2B7-415A-A692-98971DC13AC8}" dt="2024-07-02T15:05:46.512" v="136"/>
        <pc:sldMkLst>
          <pc:docMk/>
          <pc:sldMk cId="89421050" sldId="267"/>
        </pc:sldMkLst>
      </pc:sldChg>
      <pc:sldChg chg="setBg">
        <pc:chgData name="Lilian Martin" userId="865a25aa-5d86-405e-9b5c-e4f83f7b7fbb" providerId="ADAL" clId="{00B637F0-D2B7-415A-A692-98971DC13AC8}" dt="2024-07-02T15:05:46.512" v="136"/>
        <pc:sldMkLst>
          <pc:docMk/>
          <pc:sldMk cId="1839514476" sldId="268"/>
        </pc:sldMkLst>
      </pc:sldChg>
      <pc:sldChg chg="add">
        <pc:chgData name="Lilian Martin" userId="865a25aa-5d86-405e-9b5c-e4f83f7b7fbb" providerId="ADAL" clId="{00B637F0-D2B7-415A-A692-98971DC13AC8}" dt="2024-07-04T08:28:10.580" v="1169"/>
        <pc:sldMkLst>
          <pc:docMk/>
          <pc:sldMk cId="446262618" sldId="271"/>
        </pc:sldMkLst>
      </pc:sldChg>
      <pc:sldChg chg="del setBg">
        <pc:chgData name="Lilian Martin" userId="865a25aa-5d86-405e-9b5c-e4f83f7b7fbb" providerId="ADAL" clId="{00B637F0-D2B7-415A-A692-98971DC13AC8}" dt="2024-07-04T08:28:05.975" v="1168" actId="2696"/>
        <pc:sldMkLst>
          <pc:docMk/>
          <pc:sldMk cId="1084158819" sldId="271"/>
        </pc:sldMkLst>
      </pc:sldChg>
      <pc:sldChg chg="setBg">
        <pc:chgData name="Lilian Martin" userId="865a25aa-5d86-405e-9b5c-e4f83f7b7fbb" providerId="ADAL" clId="{00B637F0-D2B7-415A-A692-98971DC13AC8}" dt="2024-07-02T15:05:46.512" v="136"/>
        <pc:sldMkLst>
          <pc:docMk/>
          <pc:sldMk cId="50314402" sldId="272"/>
        </pc:sldMkLst>
      </pc:sldChg>
      <pc:sldChg chg="add">
        <pc:chgData name="Lilian Martin" userId="865a25aa-5d86-405e-9b5c-e4f83f7b7fbb" providerId="ADAL" clId="{00B637F0-D2B7-415A-A692-98971DC13AC8}" dt="2024-07-04T08:28:10.580" v="1169"/>
        <pc:sldMkLst>
          <pc:docMk/>
          <pc:sldMk cId="749815400" sldId="273"/>
        </pc:sldMkLst>
      </pc:sldChg>
      <pc:sldChg chg="modSp del mod">
        <pc:chgData name="Lilian Martin" userId="865a25aa-5d86-405e-9b5c-e4f83f7b7fbb" providerId="ADAL" clId="{00B637F0-D2B7-415A-A692-98971DC13AC8}" dt="2024-07-04T08:28:05.975" v="1168" actId="2696"/>
        <pc:sldMkLst>
          <pc:docMk/>
          <pc:sldMk cId="1812122212" sldId="273"/>
        </pc:sldMkLst>
        <pc:spChg chg="mod">
          <ac:chgData name="Lilian Martin" userId="865a25aa-5d86-405e-9b5c-e4f83f7b7fbb" providerId="ADAL" clId="{00B637F0-D2B7-415A-A692-98971DC13AC8}" dt="2024-07-02T15:43:28.822" v="380" actId="20577"/>
          <ac:spMkLst>
            <pc:docMk/>
            <pc:sldMk cId="1812122212" sldId="273"/>
            <ac:spMk id="2" creationId="{70428186-02C5-4674-9563-F921C5332843}"/>
          </ac:spMkLst>
        </pc:spChg>
      </pc:sldChg>
      <pc:sldChg chg="add">
        <pc:chgData name="Lilian Martin" userId="865a25aa-5d86-405e-9b5c-e4f83f7b7fbb" providerId="ADAL" clId="{00B637F0-D2B7-415A-A692-98971DC13AC8}" dt="2024-07-04T08:28:10.580" v="1169"/>
        <pc:sldMkLst>
          <pc:docMk/>
          <pc:sldMk cId="3059471879" sldId="274"/>
        </pc:sldMkLst>
      </pc:sldChg>
      <pc:sldChg chg="del">
        <pc:chgData name="Lilian Martin" userId="865a25aa-5d86-405e-9b5c-e4f83f7b7fbb" providerId="ADAL" clId="{00B637F0-D2B7-415A-A692-98971DC13AC8}" dt="2024-07-04T08:28:05.975" v="1168" actId="2696"/>
        <pc:sldMkLst>
          <pc:docMk/>
          <pc:sldMk cId="3198907489" sldId="274"/>
        </pc:sldMkLst>
      </pc:sldChg>
      <pc:sldChg chg="del setBg">
        <pc:chgData name="Lilian Martin" userId="865a25aa-5d86-405e-9b5c-e4f83f7b7fbb" providerId="ADAL" clId="{00B637F0-D2B7-415A-A692-98971DC13AC8}" dt="2024-07-04T08:28:05.975" v="1168" actId="2696"/>
        <pc:sldMkLst>
          <pc:docMk/>
          <pc:sldMk cId="2032311123" sldId="275"/>
        </pc:sldMkLst>
      </pc:sldChg>
      <pc:sldChg chg="delSp add del mod">
        <pc:chgData name="Lilian Martin" userId="865a25aa-5d86-405e-9b5c-e4f83f7b7fbb" providerId="ADAL" clId="{00B637F0-D2B7-415A-A692-98971DC13AC8}" dt="2024-07-04T08:34:09.917" v="1380" actId="2696"/>
        <pc:sldMkLst>
          <pc:docMk/>
          <pc:sldMk cId="3966163174" sldId="275"/>
        </pc:sldMkLst>
        <pc:spChg chg="del">
          <ac:chgData name="Lilian Martin" userId="865a25aa-5d86-405e-9b5c-e4f83f7b7fbb" providerId="ADAL" clId="{00B637F0-D2B7-415A-A692-98971DC13AC8}" dt="2024-07-04T08:33:56.354" v="1379" actId="478"/>
          <ac:spMkLst>
            <pc:docMk/>
            <pc:sldMk cId="3966163174" sldId="275"/>
            <ac:spMk id="17" creationId="{66BBAA43-CB87-AFA2-D450-5443D0DD0857}"/>
          </ac:spMkLst>
        </pc:spChg>
      </pc:sldChg>
      <pc:sldChg chg="addSp delSp modSp mod setBg modClrScheme delDesignElem chgLayout">
        <pc:chgData name="Lilian Martin" userId="865a25aa-5d86-405e-9b5c-e4f83f7b7fbb" providerId="ADAL" clId="{00B637F0-D2B7-415A-A692-98971DC13AC8}" dt="2024-07-04T07:32:59.043" v="439" actId="27636"/>
        <pc:sldMkLst>
          <pc:docMk/>
          <pc:sldMk cId="1268942135" sldId="276"/>
        </pc:sldMkLst>
        <pc:spChg chg="mod ord">
          <ac:chgData name="Lilian Martin" userId="865a25aa-5d86-405e-9b5c-e4f83f7b7fbb" providerId="ADAL" clId="{00B637F0-D2B7-415A-A692-98971DC13AC8}" dt="2024-07-04T07:32:03.349" v="433" actId="700"/>
          <ac:spMkLst>
            <pc:docMk/>
            <pc:sldMk cId="1268942135" sldId="276"/>
            <ac:spMk id="2" creationId="{AB1A175E-6D88-FA65-0C3F-A10DFAF3D795}"/>
          </ac:spMkLst>
        </pc:spChg>
        <pc:spChg chg="mod ord">
          <ac:chgData name="Lilian Martin" userId="865a25aa-5d86-405e-9b5c-e4f83f7b7fbb" providerId="ADAL" clId="{00B637F0-D2B7-415A-A692-98971DC13AC8}" dt="2024-07-04T07:32:59.043" v="439" actId="27636"/>
          <ac:spMkLst>
            <pc:docMk/>
            <pc:sldMk cId="1268942135" sldId="276"/>
            <ac:spMk id="3" creationId="{5AF35D9B-AC4D-A3B3-37A8-95F4F8536B57}"/>
          </ac:spMkLst>
        </pc:spChg>
        <pc:spChg chg="add del">
          <ac:chgData name="Lilian Martin" userId="865a25aa-5d86-405e-9b5c-e4f83f7b7fbb" providerId="ADAL" clId="{00B637F0-D2B7-415A-A692-98971DC13AC8}" dt="2024-07-04T07:32:03.349" v="433" actId="700"/>
          <ac:spMkLst>
            <pc:docMk/>
            <pc:sldMk cId="1268942135" sldId="276"/>
            <ac:spMk id="10" creationId="{12609869-9E80-471B-A487-A53288E0E791}"/>
          </ac:spMkLst>
        </pc:spChg>
        <pc:spChg chg="add del">
          <ac:chgData name="Lilian Martin" userId="865a25aa-5d86-405e-9b5c-e4f83f7b7fbb" providerId="ADAL" clId="{00B637F0-D2B7-415A-A692-98971DC13AC8}" dt="2024-07-04T07:32:03.349" v="433" actId="700"/>
          <ac:spMkLst>
            <pc:docMk/>
            <pc:sldMk cId="1268942135" sldId="276"/>
            <ac:spMk id="12" creationId="{7004738A-9D34-43E8-97D2-CA0EED4F8BE0}"/>
          </ac:spMkLst>
        </pc:spChg>
        <pc:spChg chg="add del">
          <ac:chgData name="Lilian Martin" userId="865a25aa-5d86-405e-9b5c-e4f83f7b7fbb" providerId="ADAL" clId="{00B637F0-D2B7-415A-A692-98971DC13AC8}" dt="2024-07-04T07:32:03.349" v="433" actId="700"/>
          <ac:spMkLst>
            <pc:docMk/>
            <pc:sldMk cId="1268942135" sldId="276"/>
            <ac:spMk id="14" creationId="{B8B8D07F-F13E-443E-BA68-2D26672D76B9}"/>
          </ac:spMkLst>
        </pc:spChg>
        <pc:spChg chg="add del">
          <ac:chgData name="Lilian Martin" userId="865a25aa-5d86-405e-9b5c-e4f83f7b7fbb" providerId="ADAL" clId="{00B637F0-D2B7-415A-A692-98971DC13AC8}" dt="2024-07-04T07:32:03.349" v="433" actId="700"/>
          <ac:spMkLst>
            <pc:docMk/>
            <pc:sldMk cId="1268942135" sldId="276"/>
            <ac:spMk id="16" creationId="{2813A4FA-24A5-41ED-A534-3807D1B2F344}"/>
          </ac:spMkLst>
        </pc:spChg>
        <pc:spChg chg="add del">
          <ac:chgData name="Lilian Martin" userId="865a25aa-5d86-405e-9b5c-e4f83f7b7fbb" providerId="ADAL" clId="{00B637F0-D2B7-415A-A692-98971DC13AC8}" dt="2024-07-04T07:32:03.349" v="433" actId="700"/>
          <ac:spMkLst>
            <pc:docMk/>
            <pc:sldMk cId="1268942135" sldId="276"/>
            <ac:spMk id="18" creationId="{C3944F27-CA70-4E84-A51A-E6BF89558979}"/>
          </ac:spMkLst>
        </pc:spChg>
      </pc:sldChg>
      <pc:sldChg chg="setBg">
        <pc:chgData name="Lilian Martin" userId="865a25aa-5d86-405e-9b5c-e4f83f7b7fbb" providerId="ADAL" clId="{00B637F0-D2B7-415A-A692-98971DC13AC8}" dt="2024-07-02T15:05:46.512" v="136"/>
        <pc:sldMkLst>
          <pc:docMk/>
          <pc:sldMk cId="3699257010" sldId="277"/>
        </pc:sldMkLst>
      </pc:sldChg>
      <pc:sldChg chg="setBg">
        <pc:chgData name="Lilian Martin" userId="865a25aa-5d86-405e-9b5c-e4f83f7b7fbb" providerId="ADAL" clId="{00B637F0-D2B7-415A-A692-98971DC13AC8}" dt="2024-07-02T15:05:46.512" v="136"/>
        <pc:sldMkLst>
          <pc:docMk/>
          <pc:sldMk cId="57318233" sldId="278"/>
        </pc:sldMkLst>
      </pc:sldChg>
      <pc:sldChg chg="modSp mod setBg">
        <pc:chgData name="Lilian Martin" userId="865a25aa-5d86-405e-9b5c-e4f83f7b7fbb" providerId="ADAL" clId="{00B637F0-D2B7-415A-A692-98971DC13AC8}" dt="2024-07-02T15:45:43.504" v="430" actId="20577"/>
        <pc:sldMkLst>
          <pc:docMk/>
          <pc:sldMk cId="4025940114" sldId="279"/>
        </pc:sldMkLst>
        <pc:spChg chg="mod">
          <ac:chgData name="Lilian Martin" userId="865a25aa-5d86-405e-9b5c-e4f83f7b7fbb" providerId="ADAL" clId="{00B637F0-D2B7-415A-A692-98971DC13AC8}" dt="2024-07-02T15:45:19.936" v="393" actId="14100"/>
          <ac:spMkLst>
            <pc:docMk/>
            <pc:sldMk cId="4025940114" sldId="279"/>
            <ac:spMk id="3" creationId="{89DB477E-62C0-9498-897B-72ECA61BE7B8}"/>
          </ac:spMkLst>
        </pc:spChg>
        <pc:spChg chg="mod">
          <ac:chgData name="Lilian Martin" userId="865a25aa-5d86-405e-9b5c-e4f83f7b7fbb" providerId="ADAL" clId="{00B637F0-D2B7-415A-A692-98971DC13AC8}" dt="2024-07-02T15:45:43.504" v="430" actId="20577"/>
          <ac:spMkLst>
            <pc:docMk/>
            <pc:sldMk cId="4025940114" sldId="279"/>
            <ac:spMk id="4" creationId="{12ED5528-A59A-12B1-0BA5-BDAFCA1B570A}"/>
          </ac:spMkLst>
        </pc:spChg>
      </pc:sldChg>
      <pc:sldChg chg="add del">
        <pc:chgData name="Lilian Martin" userId="865a25aa-5d86-405e-9b5c-e4f83f7b7fbb" providerId="ADAL" clId="{00B637F0-D2B7-415A-A692-98971DC13AC8}" dt="2024-07-02T15:14:59.003" v="268" actId="47"/>
        <pc:sldMkLst>
          <pc:docMk/>
          <pc:sldMk cId="2583790735" sldId="280"/>
        </pc:sldMkLst>
      </pc:sldChg>
      <pc:sldChg chg="add del">
        <pc:chgData name="Lilian Martin" userId="865a25aa-5d86-405e-9b5c-e4f83f7b7fbb" providerId="ADAL" clId="{00B637F0-D2B7-415A-A692-98971DC13AC8}" dt="2024-07-02T15:13:19.925" v="265"/>
        <pc:sldMkLst>
          <pc:docMk/>
          <pc:sldMk cId="3053837800" sldId="280"/>
        </pc:sldMkLst>
      </pc:sldChg>
      <pc:sldChg chg="add del">
        <pc:chgData name="Lilian Martin" userId="865a25aa-5d86-405e-9b5c-e4f83f7b7fbb" providerId="ADAL" clId="{00B637F0-D2B7-415A-A692-98971DC13AC8}" dt="2024-07-02T15:15:16.283" v="269" actId="47"/>
        <pc:sldMkLst>
          <pc:docMk/>
          <pc:sldMk cId="2353413508" sldId="281"/>
        </pc:sldMkLst>
      </pc:sldChg>
      <pc:sldChg chg="addSp delSp modSp mod modAnim addCm modNotesTx">
        <pc:chgData name="Lilian Martin" userId="865a25aa-5d86-405e-9b5c-e4f83f7b7fbb" providerId="ADAL" clId="{00B637F0-D2B7-415A-A692-98971DC13AC8}" dt="2024-07-04T07:45:18.267" v="634" actId="20577"/>
        <pc:sldMkLst>
          <pc:docMk/>
          <pc:sldMk cId="2583790735" sldId="282"/>
        </pc:sldMkLst>
        <pc:spChg chg="mod">
          <ac:chgData name="Lilian Martin" userId="865a25aa-5d86-405e-9b5c-e4f83f7b7fbb" providerId="ADAL" clId="{00B637F0-D2B7-415A-A692-98971DC13AC8}" dt="2024-07-04T07:37:26.663" v="458" actId="1076"/>
          <ac:spMkLst>
            <pc:docMk/>
            <pc:sldMk cId="2583790735" sldId="282"/>
            <ac:spMk id="2" creationId="{ED57E614-EA3D-CA57-771B-40075372B605}"/>
          </ac:spMkLst>
        </pc:spChg>
        <pc:spChg chg="mod">
          <ac:chgData name="Lilian Martin" userId="865a25aa-5d86-405e-9b5c-e4f83f7b7fbb" providerId="ADAL" clId="{00B637F0-D2B7-415A-A692-98971DC13AC8}" dt="2024-07-04T07:37:26.663" v="458" actId="1076"/>
          <ac:spMkLst>
            <pc:docMk/>
            <pc:sldMk cId="2583790735" sldId="282"/>
            <ac:spMk id="3" creationId="{E5B6D2D7-2767-CEC9-BBB7-6B25207AC8A8}"/>
          </ac:spMkLst>
        </pc:spChg>
        <pc:spChg chg="add mod">
          <ac:chgData name="Lilian Martin" userId="865a25aa-5d86-405e-9b5c-e4f83f7b7fbb" providerId="ADAL" clId="{00B637F0-D2B7-415A-A692-98971DC13AC8}" dt="2024-07-04T07:37:26.663" v="458" actId="1076"/>
          <ac:spMkLst>
            <pc:docMk/>
            <pc:sldMk cId="2583790735" sldId="282"/>
            <ac:spMk id="4" creationId="{3A5F5BC4-97CF-7ED3-8E33-02DB98DCB987}"/>
          </ac:spMkLst>
        </pc:spChg>
        <pc:spChg chg="add del mod">
          <ac:chgData name="Lilian Martin" userId="865a25aa-5d86-405e-9b5c-e4f83f7b7fbb" providerId="ADAL" clId="{00B637F0-D2B7-415A-A692-98971DC13AC8}" dt="2024-07-04T07:36:03.499" v="444" actId="478"/>
          <ac:spMkLst>
            <pc:docMk/>
            <pc:sldMk cId="2583790735" sldId="282"/>
            <ac:spMk id="12" creationId="{B0B40270-1FD3-F761-C23F-C37A5EE6CD74}"/>
          </ac:spMkLst>
        </pc:spChg>
        <pc:spChg chg="add mod">
          <ac:chgData name="Lilian Martin" userId="865a25aa-5d86-405e-9b5c-e4f83f7b7fbb" providerId="ADAL" clId="{00B637F0-D2B7-415A-A692-98971DC13AC8}" dt="2024-07-04T07:37:26.663" v="458" actId="1076"/>
          <ac:spMkLst>
            <pc:docMk/>
            <pc:sldMk cId="2583790735" sldId="282"/>
            <ac:spMk id="13" creationId="{393AC60F-6EBD-0E66-0A15-B946E254D172}"/>
          </ac:spMkLst>
        </pc:spChg>
        <pc:spChg chg="add mod">
          <ac:chgData name="Lilian Martin" userId="865a25aa-5d86-405e-9b5c-e4f83f7b7fbb" providerId="ADAL" clId="{00B637F0-D2B7-415A-A692-98971DC13AC8}" dt="2024-07-04T07:37:26.663" v="458" actId="1076"/>
          <ac:spMkLst>
            <pc:docMk/>
            <pc:sldMk cId="2583790735" sldId="282"/>
            <ac:spMk id="14" creationId="{B9E391C9-8858-671B-AC44-58F1F9D24198}"/>
          </ac:spMkLst>
        </pc:spChg>
        <pc:spChg chg="add mod">
          <ac:chgData name="Lilian Martin" userId="865a25aa-5d86-405e-9b5c-e4f83f7b7fbb" providerId="ADAL" clId="{00B637F0-D2B7-415A-A692-98971DC13AC8}" dt="2024-07-04T07:39:00.020" v="463" actId="767"/>
          <ac:spMkLst>
            <pc:docMk/>
            <pc:sldMk cId="2583790735" sldId="282"/>
            <ac:spMk id="15" creationId="{C6188BF1-FBE9-AD6E-87A0-025E0594CCFC}"/>
          </ac:spMkLst>
        </pc:spChg>
        <pc:spChg chg="add mod">
          <ac:chgData name="Lilian Martin" userId="865a25aa-5d86-405e-9b5c-e4f83f7b7fbb" providerId="ADAL" clId="{00B637F0-D2B7-415A-A692-98971DC13AC8}" dt="2024-07-04T07:43:26.858" v="480" actId="122"/>
          <ac:spMkLst>
            <pc:docMk/>
            <pc:sldMk cId="2583790735" sldId="282"/>
            <ac:spMk id="16" creationId="{E4DC22C9-4DBA-6D59-F0D5-0B53B5C264C4}"/>
          </ac:spMkLst>
        </pc:spChg>
        <pc:spChg chg="add del mod">
          <ac:chgData name="Lilian Martin" userId="865a25aa-5d86-405e-9b5c-e4f83f7b7fbb" providerId="ADAL" clId="{00B637F0-D2B7-415A-A692-98971DC13AC8}" dt="2024-07-04T07:41:54.358" v="470"/>
          <ac:spMkLst>
            <pc:docMk/>
            <pc:sldMk cId="2583790735" sldId="282"/>
            <ac:spMk id="17" creationId="{D055491F-5061-8388-F405-DFB1DE2585A8}"/>
          </ac:spMkLst>
        </pc:spChg>
        <pc:picChg chg="add del mod">
          <ac:chgData name="Lilian Martin" userId="865a25aa-5d86-405e-9b5c-e4f83f7b7fbb" providerId="ADAL" clId="{00B637F0-D2B7-415A-A692-98971DC13AC8}" dt="2024-07-02T15:16:23.826" v="314" actId="478"/>
          <ac:picMkLst>
            <pc:docMk/>
            <pc:sldMk cId="2583790735" sldId="282"/>
            <ac:picMk id="6" creationId="{6B66B479-432B-4221-9B56-33F9F3E24192}"/>
          </ac:picMkLst>
        </pc:picChg>
        <pc:picChg chg="add mod">
          <ac:chgData name="Lilian Martin" userId="865a25aa-5d86-405e-9b5c-e4f83f7b7fbb" providerId="ADAL" clId="{00B637F0-D2B7-415A-A692-98971DC13AC8}" dt="2024-07-02T15:18:09.030" v="316" actId="931"/>
          <ac:picMkLst>
            <pc:docMk/>
            <pc:sldMk cId="2583790735" sldId="282"/>
            <ac:picMk id="8" creationId="{7BE44169-CABE-26DF-C358-B5EE3BE6A223}"/>
          </ac:picMkLst>
        </pc:picChg>
        <pc:picChg chg="add mod modCrop">
          <ac:chgData name="Lilian Martin" userId="865a25aa-5d86-405e-9b5c-e4f83f7b7fbb" providerId="ADAL" clId="{00B637F0-D2B7-415A-A692-98971DC13AC8}" dt="2024-07-02T15:41:29.218" v="355" actId="14100"/>
          <ac:picMkLst>
            <pc:docMk/>
            <pc:sldMk cId="2583790735" sldId="282"/>
            <ac:picMk id="10" creationId="{E7EE8A28-0DDB-FC63-32E6-36EF4B6974C1}"/>
          </ac:picMkLst>
        </pc:picChg>
        <pc:picChg chg="add mod">
          <ac:chgData name="Lilian Martin" userId="865a25aa-5d86-405e-9b5c-e4f83f7b7fbb" providerId="ADAL" clId="{00B637F0-D2B7-415A-A692-98971DC13AC8}" dt="2024-07-02T15:41:09.319" v="348" actId="1076"/>
          <ac:picMkLst>
            <pc:docMk/>
            <pc:sldMk cId="2583790735" sldId="282"/>
            <ac:picMk id="1026" creationId="{13E121B8-E771-7C3A-AA4F-F5A22B4C8473}"/>
          </ac:picMkLst>
        </pc:picChg>
        <pc:picChg chg="add mod">
          <ac:chgData name="Lilian Martin" userId="865a25aa-5d86-405e-9b5c-e4f83f7b7fbb" providerId="ADAL" clId="{00B637F0-D2B7-415A-A692-98971DC13AC8}" dt="2024-07-02T15:41:06.672" v="347" actId="1076"/>
          <ac:picMkLst>
            <pc:docMk/>
            <pc:sldMk cId="2583790735" sldId="282"/>
            <ac:picMk id="1028" creationId="{D3EACCD5-4821-287A-68B4-DDC25BE86B8C}"/>
          </ac:picMkLst>
        </pc:picChg>
        <pc:extLst>
          <p:ext xmlns:p="http://schemas.openxmlformats.org/presentationml/2006/main" uri="{D6D511B9-2390-475A-947B-AFAB55BFBCF1}">
            <pc226:cmChg xmlns:pc226="http://schemas.microsoft.com/office/powerpoint/2022/06/main/command" chg="add">
              <pc226:chgData name="Lilian Martin" userId="865a25aa-5d86-405e-9b5c-e4f83f7b7fbb" providerId="ADAL" clId="{00B637F0-D2B7-415A-A692-98971DC13AC8}" dt="2024-07-04T07:42:35.021" v="471"/>
              <pc2:cmMkLst xmlns:pc2="http://schemas.microsoft.com/office/powerpoint/2019/9/main/command">
                <pc:docMk/>
                <pc:sldMk cId="2583790735" sldId="282"/>
                <pc2:cmMk id="{0DEF1F61-CB7A-4AA8-A078-9C7E21C5D96B}"/>
              </pc2:cmMkLst>
            </pc226:cmChg>
          </p:ext>
        </pc:extLst>
      </pc:sldChg>
      <pc:sldChg chg="addSp delSp modSp mod setBg modClrScheme addAnim delAnim delDesignElem chgLayout">
        <pc:chgData name="Lilian Martin" userId="865a25aa-5d86-405e-9b5c-e4f83f7b7fbb" providerId="ADAL" clId="{00B637F0-D2B7-415A-A692-98971DC13AC8}" dt="2024-07-04T08:17:25.487" v="942" actId="207"/>
        <pc:sldMkLst>
          <pc:docMk/>
          <pc:sldMk cId="617421734" sldId="283"/>
        </pc:sldMkLst>
        <pc:spChg chg="del mod ord">
          <ac:chgData name="Lilian Martin" userId="865a25aa-5d86-405e-9b5c-e4f83f7b7fbb" providerId="ADAL" clId="{00B637F0-D2B7-415A-A692-98971DC13AC8}" dt="2024-07-04T08:07:05.685" v="885" actId="700"/>
          <ac:spMkLst>
            <pc:docMk/>
            <pc:sldMk cId="617421734" sldId="283"/>
            <ac:spMk id="2" creationId="{3986A7F8-62AD-4F10-B568-B729E37A7892}"/>
          </ac:spMkLst>
        </pc:spChg>
        <pc:spChg chg="del mod ord">
          <ac:chgData name="Lilian Martin" userId="865a25aa-5d86-405e-9b5c-e4f83f7b7fbb" providerId="ADAL" clId="{00B637F0-D2B7-415A-A692-98971DC13AC8}" dt="2024-07-04T08:07:05.685" v="885" actId="700"/>
          <ac:spMkLst>
            <pc:docMk/>
            <pc:sldMk cId="617421734" sldId="283"/>
            <ac:spMk id="3" creationId="{E7DC2BDE-13AA-4982-8AED-D285A3CA1633}"/>
          </ac:spMkLst>
        </pc:spChg>
        <pc:spChg chg="add mod ord">
          <ac:chgData name="Lilian Martin" userId="865a25aa-5d86-405e-9b5c-e4f83f7b7fbb" providerId="ADAL" clId="{00B637F0-D2B7-415A-A692-98971DC13AC8}" dt="2024-07-04T08:17:16.643" v="941" actId="26606"/>
          <ac:spMkLst>
            <pc:docMk/>
            <pc:sldMk cId="617421734" sldId="283"/>
            <ac:spMk id="6" creationId="{520394A8-B2A4-4473-25FC-F85E83EA9EA1}"/>
          </ac:spMkLst>
        </pc:spChg>
        <pc:spChg chg="add del mod ord">
          <ac:chgData name="Lilian Martin" userId="865a25aa-5d86-405e-9b5c-e4f83f7b7fbb" providerId="ADAL" clId="{00B637F0-D2B7-415A-A692-98971DC13AC8}" dt="2024-07-04T08:13:17.039" v="890" actId="931"/>
          <ac:spMkLst>
            <pc:docMk/>
            <pc:sldMk cId="617421734" sldId="283"/>
            <ac:spMk id="7" creationId="{3E04F6B0-7633-FF85-28EE-BBDC171DB960}"/>
          </ac:spMkLst>
        </pc:spChg>
        <pc:spChg chg="add del">
          <ac:chgData name="Lilian Martin" userId="865a25aa-5d86-405e-9b5c-e4f83f7b7fbb" providerId="ADAL" clId="{00B637F0-D2B7-415A-A692-98971DC13AC8}" dt="2024-07-04T08:07:05.685" v="885" actId="700"/>
          <ac:spMkLst>
            <pc:docMk/>
            <pc:sldMk cId="617421734" sldId="283"/>
            <ac:spMk id="10" creationId="{ECC07320-C2CA-4E29-8481-9D9E143C7788}"/>
          </ac:spMkLst>
        </pc:spChg>
        <pc:spChg chg="add mod">
          <ac:chgData name="Lilian Martin" userId="865a25aa-5d86-405e-9b5c-e4f83f7b7fbb" providerId="ADAL" clId="{00B637F0-D2B7-415A-A692-98971DC13AC8}" dt="2024-07-04T08:17:25.487" v="942" actId="207"/>
          <ac:spMkLst>
            <pc:docMk/>
            <pc:sldMk cId="617421734" sldId="283"/>
            <ac:spMk id="11" creationId="{F9A90130-2F52-1B9B-5703-C9DC67614586}"/>
          </ac:spMkLst>
        </pc:spChg>
        <pc:spChg chg="add del">
          <ac:chgData name="Lilian Martin" userId="865a25aa-5d86-405e-9b5c-e4f83f7b7fbb" providerId="ADAL" clId="{00B637F0-D2B7-415A-A692-98971DC13AC8}" dt="2024-07-04T08:17:00.143" v="932" actId="26606"/>
          <ac:spMkLst>
            <pc:docMk/>
            <pc:sldMk cId="617421734" sldId="283"/>
            <ac:spMk id="16" creationId="{9180DE06-7362-4888-AADA-7AADD57AC49D}"/>
          </ac:spMkLst>
        </pc:spChg>
        <pc:spChg chg="add del">
          <ac:chgData name="Lilian Martin" userId="865a25aa-5d86-405e-9b5c-e4f83f7b7fbb" providerId="ADAL" clId="{00B637F0-D2B7-415A-A692-98971DC13AC8}" dt="2024-07-04T08:17:00.143" v="932" actId="26606"/>
          <ac:spMkLst>
            <pc:docMk/>
            <pc:sldMk cId="617421734" sldId="283"/>
            <ac:spMk id="22" creationId="{04357C93-F0CB-4A1C-8F77-4E9063789819}"/>
          </ac:spMkLst>
        </pc:spChg>
        <pc:spChg chg="add del">
          <ac:chgData name="Lilian Martin" userId="865a25aa-5d86-405e-9b5c-e4f83f7b7fbb" providerId="ADAL" clId="{00B637F0-D2B7-415A-A692-98971DC13AC8}" dt="2024-07-04T08:17:04.122" v="935" actId="26606"/>
          <ac:spMkLst>
            <pc:docMk/>
            <pc:sldMk cId="617421734" sldId="283"/>
            <ac:spMk id="24" creationId="{ECC07320-C2CA-4E29-8481-9D9E143C7788}"/>
          </ac:spMkLst>
        </pc:spChg>
        <pc:spChg chg="add del">
          <ac:chgData name="Lilian Martin" userId="865a25aa-5d86-405e-9b5c-e4f83f7b7fbb" providerId="ADAL" clId="{00B637F0-D2B7-415A-A692-98971DC13AC8}" dt="2024-07-04T08:17:14.838" v="937" actId="26606"/>
          <ac:spMkLst>
            <pc:docMk/>
            <pc:sldMk cId="617421734" sldId="283"/>
            <ac:spMk id="26" creationId="{9180DE06-7362-4888-AADA-7AADD57AC49D}"/>
          </ac:spMkLst>
        </pc:spChg>
        <pc:spChg chg="add del">
          <ac:chgData name="Lilian Martin" userId="865a25aa-5d86-405e-9b5c-e4f83f7b7fbb" providerId="ADAL" clId="{00B637F0-D2B7-415A-A692-98971DC13AC8}" dt="2024-07-04T08:17:14.838" v="937" actId="26606"/>
          <ac:spMkLst>
            <pc:docMk/>
            <pc:sldMk cId="617421734" sldId="283"/>
            <ac:spMk id="28" creationId="{04357C93-F0CB-4A1C-8F77-4E9063789819}"/>
          </ac:spMkLst>
        </pc:spChg>
        <pc:spChg chg="add del">
          <ac:chgData name="Lilian Martin" userId="865a25aa-5d86-405e-9b5c-e4f83f7b7fbb" providerId="ADAL" clId="{00B637F0-D2B7-415A-A692-98971DC13AC8}" dt="2024-07-04T08:17:16.636" v="940" actId="26606"/>
          <ac:spMkLst>
            <pc:docMk/>
            <pc:sldMk cId="617421734" sldId="283"/>
            <ac:spMk id="30" creationId="{ECC07320-C2CA-4E29-8481-9D9E143C7788}"/>
          </ac:spMkLst>
        </pc:spChg>
        <pc:spChg chg="add">
          <ac:chgData name="Lilian Martin" userId="865a25aa-5d86-405e-9b5c-e4f83f7b7fbb" providerId="ADAL" clId="{00B637F0-D2B7-415A-A692-98971DC13AC8}" dt="2024-07-04T08:17:16.643" v="941" actId="26606"/>
          <ac:spMkLst>
            <pc:docMk/>
            <pc:sldMk cId="617421734" sldId="283"/>
            <ac:spMk id="32" creationId="{9180DE06-7362-4888-AADA-7AADD57AC49D}"/>
          </ac:spMkLst>
        </pc:spChg>
        <pc:spChg chg="add">
          <ac:chgData name="Lilian Martin" userId="865a25aa-5d86-405e-9b5c-e4f83f7b7fbb" providerId="ADAL" clId="{00B637F0-D2B7-415A-A692-98971DC13AC8}" dt="2024-07-04T08:17:16.643" v="941" actId="26606"/>
          <ac:spMkLst>
            <pc:docMk/>
            <pc:sldMk cId="617421734" sldId="283"/>
            <ac:spMk id="34" creationId="{04357C93-F0CB-4A1C-8F77-4E9063789819}"/>
          </ac:spMkLst>
        </pc:spChg>
        <pc:grpChg chg="add del">
          <ac:chgData name="Lilian Martin" userId="865a25aa-5d86-405e-9b5c-e4f83f7b7fbb" providerId="ADAL" clId="{00B637F0-D2B7-415A-A692-98971DC13AC8}" dt="2024-07-04T08:17:00.143" v="932" actId="26606"/>
          <ac:grpSpMkLst>
            <pc:docMk/>
            <pc:sldMk cId="617421734" sldId="283"/>
            <ac:grpSpMk id="18" creationId="{3AF6A671-C637-4547-85F4-51B6D1881399}"/>
          </ac:grpSpMkLst>
        </pc:grpChg>
        <pc:grpChg chg="add del">
          <ac:chgData name="Lilian Martin" userId="865a25aa-5d86-405e-9b5c-e4f83f7b7fbb" providerId="ADAL" clId="{00B637F0-D2B7-415A-A692-98971DC13AC8}" dt="2024-07-04T08:17:14.838" v="937" actId="26606"/>
          <ac:grpSpMkLst>
            <pc:docMk/>
            <pc:sldMk cId="617421734" sldId="283"/>
            <ac:grpSpMk id="27" creationId="{3AF6A671-C637-4547-85F4-51B6D1881399}"/>
          </ac:grpSpMkLst>
        </pc:grpChg>
        <pc:grpChg chg="add">
          <ac:chgData name="Lilian Martin" userId="865a25aa-5d86-405e-9b5c-e4f83f7b7fbb" providerId="ADAL" clId="{00B637F0-D2B7-415A-A692-98971DC13AC8}" dt="2024-07-04T08:17:16.643" v="941" actId="26606"/>
          <ac:grpSpMkLst>
            <pc:docMk/>
            <pc:sldMk cId="617421734" sldId="283"/>
            <ac:grpSpMk id="33" creationId="{3AF6A671-C637-4547-85F4-51B6D1881399}"/>
          </ac:grpSpMkLst>
        </pc:grpChg>
        <pc:picChg chg="add del mod">
          <ac:chgData name="Lilian Martin" userId="865a25aa-5d86-405e-9b5c-e4f83f7b7fbb" providerId="ADAL" clId="{00B637F0-D2B7-415A-A692-98971DC13AC8}" dt="2024-07-04T08:12:58.225" v="889" actId="478"/>
          <ac:picMkLst>
            <pc:docMk/>
            <pc:sldMk cId="617421734" sldId="283"/>
            <ac:picMk id="5" creationId="{3FC6D9F0-960A-6274-AD5D-90E6B18220E0}"/>
          </ac:picMkLst>
        </pc:picChg>
        <pc:picChg chg="add mod ord">
          <ac:chgData name="Lilian Martin" userId="865a25aa-5d86-405e-9b5c-e4f83f7b7fbb" providerId="ADAL" clId="{00B637F0-D2B7-415A-A692-98971DC13AC8}" dt="2024-07-04T08:17:16.643" v="941" actId="26606"/>
          <ac:picMkLst>
            <pc:docMk/>
            <pc:sldMk cId="617421734" sldId="283"/>
            <ac:picMk id="9" creationId="{684ED37D-0899-707B-4FBA-A0A5DA5EF16F}"/>
          </ac:picMkLst>
        </pc:picChg>
        <pc:picChg chg="del">
          <ac:chgData name="Lilian Martin" userId="865a25aa-5d86-405e-9b5c-e4f83f7b7fbb" providerId="ADAL" clId="{00B637F0-D2B7-415A-A692-98971DC13AC8}" dt="2024-07-04T08:06:37.850" v="880" actId="478"/>
          <ac:picMkLst>
            <pc:docMk/>
            <pc:sldMk cId="617421734" sldId="283"/>
            <ac:picMk id="1026" creationId="{C2560C00-3607-4074-9AE1-6A61FD76082F}"/>
          </ac:picMkLst>
        </pc:picChg>
      </pc:sldChg>
      <pc:sldChg chg="addSp delSp modSp mod delDesignElem modNotesTx">
        <pc:chgData name="Lilian Martin" userId="865a25aa-5d86-405e-9b5c-e4f83f7b7fbb" providerId="ADAL" clId="{00B637F0-D2B7-415A-A692-98971DC13AC8}" dt="2024-07-04T08:27:05.135" v="1166" actId="207"/>
        <pc:sldMkLst>
          <pc:docMk/>
          <pc:sldMk cId="161611181" sldId="284"/>
        </pc:sldMkLst>
        <pc:spChg chg="mod ord">
          <ac:chgData name="Lilian Martin" userId="865a25aa-5d86-405e-9b5c-e4f83f7b7fbb" providerId="ADAL" clId="{00B637F0-D2B7-415A-A692-98971DC13AC8}" dt="2024-07-04T08:25:29.393" v="1149" actId="1076"/>
          <ac:spMkLst>
            <pc:docMk/>
            <pc:sldMk cId="161611181" sldId="284"/>
            <ac:spMk id="2" creationId="{7634FC5F-25B9-3CC6-2141-089BA453F983}"/>
          </ac:spMkLst>
        </pc:spChg>
        <pc:spChg chg="add mod ord">
          <ac:chgData name="Lilian Martin" userId="865a25aa-5d86-405e-9b5c-e4f83f7b7fbb" providerId="ADAL" clId="{00B637F0-D2B7-415A-A692-98971DC13AC8}" dt="2024-07-04T08:26:08.394" v="1155" actId="166"/>
          <ac:spMkLst>
            <pc:docMk/>
            <pc:sldMk cId="161611181" sldId="284"/>
            <ac:spMk id="3" creationId="{01D13B46-4863-3291-16E7-468ED1224998}"/>
          </ac:spMkLst>
        </pc:spChg>
        <pc:spChg chg="mod">
          <ac:chgData name="Lilian Martin" userId="865a25aa-5d86-405e-9b5c-e4f83f7b7fbb" providerId="ADAL" clId="{00B637F0-D2B7-415A-A692-98971DC13AC8}" dt="2024-07-04T08:25:22.188" v="1148" actId="20577"/>
          <ac:spMkLst>
            <pc:docMk/>
            <pc:sldMk cId="161611181" sldId="284"/>
            <ac:spMk id="6" creationId="{DD5C4331-A3D8-24E3-F8F3-D17ABB9375F6}"/>
          </ac:spMkLst>
        </pc:spChg>
        <pc:spChg chg="add mod ord">
          <ac:chgData name="Lilian Martin" userId="865a25aa-5d86-405e-9b5c-e4f83f7b7fbb" providerId="ADAL" clId="{00B637F0-D2B7-415A-A692-98971DC13AC8}" dt="2024-07-04T08:26:13.774" v="1157" actId="20577"/>
          <ac:spMkLst>
            <pc:docMk/>
            <pc:sldMk cId="161611181" sldId="284"/>
            <ac:spMk id="7" creationId="{3A5D9884-1A91-A422-444D-F4C5B026D19C}"/>
          </ac:spMkLst>
        </pc:spChg>
        <pc:picChg chg="del">
          <ac:chgData name="Lilian Martin" userId="865a25aa-5d86-405e-9b5c-e4f83f7b7fbb" providerId="ADAL" clId="{00B637F0-D2B7-415A-A692-98971DC13AC8}" dt="2024-07-04T08:22:58.833" v="1110" actId="478"/>
          <ac:picMkLst>
            <pc:docMk/>
            <pc:sldMk cId="161611181" sldId="284"/>
            <ac:picMk id="4" creationId="{F2082442-8845-3220-B586-87E2FCDD54B3}"/>
          </ac:picMkLst>
        </pc:picChg>
        <pc:picChg chg="mod ord">
          <ac:chgData name="Lilian Martin" userId="865a25aa-5d86-405e-9b5c-e4f83f7b7fbb" providerId="ADAL" clId="{00B637F0-D2B7-415A-A692-98971DC13AC8}" dt="2024-07-04T08:26:36.992" v="1161" actId="1076"/>
          <ac:picMkLst>
            <pc:docMk/>
            <pc:sldMk cId="161611181" sldId="284"/>
            <ac:picMk id="5" creationId="{46F26A0B-9194-CD50-BA5E-CF0442994671}"/>
          </ac:picMkLst>
        </pc:picChg>
        <pc:picChg chg="add mod">
          <ac:chgData name="Lilian Martin" userId="865a25aa-5d86-405e-9b5c-e4f83f7b7fbb" providerId="ADAL" clId="{00B637F0-D2B7-415A-A692-98971DC13AC8}" dt="2024-07-04T08:27:05.135" v="1166" actId="207"/>
          <ac:picMkLst>
            <pc:docMk/>
            <pc:sldMk cId="161611181" sldId="284"/>
            <ac:picMk id="9" creationId="{96234C34-6829-679D-7A71-1F5C056C7B2E}"/>
          </ac:picMkLst>
        </pc:picChg>
      </pc:sldChg>
      <pc:sldChg chg="modNotesTx">
        <pc:chgData name="Lilian Martin" userId="865a25aa-5d86-405e-9b5c-e4f83f7b7fbb" providerId="ADAL" clId="{00B637F0-D2B7-415A-A692-98971DC13AC8}" dt="2024-07-04T08:35:48.636" v="1421" actId="20577"/>
        <pc:sldMkLst>
          <pc:docMk/>
          <pc:sldMk cId="3306730996" sldId="286"/>
        </pc:sldMkLst>
      </pc:sldChg>
      <pc:sldMasterChg chg="del delSldLayout">
        <pc:chgData name="Lilian Martin" userId="865a25aa-5d86-405e-9b5c-e4f83f7b7fbb" providerId="ADAL" clId="{00B637F0-D2B7-415A-A692-98971DC13AC8}" dt="2024-07-04T08:28:05.975" v="1168" actId="2696"/>
        <pc:sldMasterMkLst>
          <pc:docMk/>
          <pc:sldMasterMk cId="116710377" sldId="2147483660"/>
        </pc:sldMasterMkLst>
        <pc:sldLayoutChg chg="del">
          <pc:chgData name="Lilian Martin" userId="865a25aa-5d86-405e-9b5c-e4f83f7b7fbb" providerId="ADAL" clId="{00B637F0-D2B7-415A-A692-98971DC13AC8}" dt="2024-07-04T08:28:05.975" v="1168" actId="2696"/>
          <pc:sldLayoutMkLst>
            <pc:docMk/>
            <pc:sldMasterMk cId="116710377" sldId="2147483660"/>
            <pc:sldLayoutMk cId="3344505700" sldId="2147483661"/>
          </pc:sldLayoutMkLst>
        </pc:sldLayoutChg>
        <pc:sldLayoutChg chg="del">
          <pc:chgData name="Lilian Martin" userId="865a25aa-5d86-405e-9b5c-e4f83f7b7fbb" providerId="ADAL" clId="{00B637F0-D2B7-415A-A692-98971DC13AC8}" dt="2024-07-04T08:28:05.975" v="1168" actId="2696"/>
          <pc:sldLayoutMkLst>
            <pc:docMk/>
            <pc:sldMasterMk cId="116710377" sldId="2147483660"/>
            <pc:sldLayoutMk cId="3610477621" sldId="2147483662"/>
          </pc:sldLayoutMkLst>
        </pc:sldLayoutChg>
        <pc:sldLayoutChg chg="del">
          <pc:chgData name="Lilian Martin" userId="865a25aa-5d86-405e-9b5c-e4f83f7b7fbb" providerId="ADAL" clId="{00B637F0-D2B7-415A-A692-98971DC13AC8}" dt="2024-07-04T08:28:05.975" v="1168" actId="2696"/>
          <pc:sldLayoutMkLst>
            <pc:docMk/>
            <pc:sldMasterMk cId="116710377" sldId="2147483660"/>
            <pc:sldLayoutMk cId="472907916" sldId="2147483663"/>
          </pc:sldLayoutMkLst>
        </pc:sldLayoutChg>
        <pc:sldLayoutChg chg="del">
          <pc:chgData name="Lilian Martin" userId="865a25aa-5d86-405e-9b5c-e4f83f7b7fbb" providerId="ADAL" clId="{00B637F0-D2B7-415A-A692-98971DC13AC8}" dt="2024-07-04T08:28:05.975" v="1168" actId="2696"/>
          <pc:sldLayoutMkLst>
            <pc:docMk/>
            <pc:sldMasterMk cId="116710377" sldId="2147483660"/>
            <pc:sldLayoutMk cId="1429207850" sldId="2147483664"/>
          </pc:sldLayoutMkLst>
        </pc:sldLayoutChg>
        <pc:sldLayoutChg chg="del">
          <pc:chgData name="Lilian Martin" userId="865a25aa-5d86-405e-9b5c-e4f83f7b7fbb" providerId="ADAL" clId="{00B637F0-D2B7-415A-A692-98971DC13AC8}" dt="2024-07-04T08:28:05.975" v="1168" actId="2696"/>
          <pc:sldLayoutMkLst>
            <pc:docMk/>
            <pc:sldMasterMk cId="116710377" sldId="2147483660"/>
            <pc:sldLayoutMk cId="3903318229" sldId="2147483665"/>
          </pc:sldLayoutMkLst>
        </pc:sldLayoutChg>
        <pc:sldLayoutChg chg="del">
          <pc:chgData name="Lilian Martin" userId="865a25aa-5d86-405e-9b5c-e4f83f7b7fbb" providerId="ADAL" clId="{00B637F0-D2B7-415A-A692-98971DC13AC8}" dt="2024-07-04T08:28:05.975" v="1168" actId="2696"/>
          <pc:sldLayoutMkLst>
            <pc:docMk/>
            <pc:sldMasterMk cId="116710377" sldId="2147483660"/>
            <pc:sldLayoutMk cId="3844977233" sldId="2147483666"/>
          </pc:sldLayoutMkLst>
        </pc:sldLayoutChg>
        <pc:sldLayoutChg chg="del">
          <pc:chgData name="Lilian Martin" userId="865a25aa-5d86-405e-9b5c-e4f83f7b7fbb" providerId="ADAL" clId="{00B637F0-D2B7-415A-A692-98971DC13AC8}" dt="2024-07-04T08:28:05.975" v="1168" actId="2696"/>
          <pc:sldLayoutMkLst>
            <pc:docMk/>
            <pc:sldMasterMk cId="116710377" sldId="2147483660"/>
            <pc:sldLayoutMk cId="2189083788" sldId="2147483667"/>
          </pc:sldLayoutMkLst>
        </pc:sldLayoutChg>
        <pc:sldLayoutChg chg="del">
          <pc:chgData name="Lilian Martin" userId="865a25aa-5d86-405e-9b5c-e4f83f7b7fbb" providerId="ADAL" clId="{00B637F0-D2B7-415A-A692-98971DC13AC8}" dt="2024-07-04T08:28:05.975" v="1168" actId="2696"/>
          <pc:sldLayoutMkLst>
            <pc:docMk/>
            <pc:sldMasterMk cId="116710377" sldId="2147483660"/>
            <pc:sldLayoutMk cId="2939964753" sldId="2147483668"/>
          </pc:sldLayoutMkLst>
        </pc:sldLayoutChg>
        <pc:sldLayoutChg chg="del">
          <pc:chgData name="Lilian Martin" userId="865a25aa-5d86-405e-9b5c-e4f83f7b7fbb" providerId="ADAL" clId="{00B637F0-D2B7-415A-A692-98971DC13AC8}" dt="2024-07-04T08:28:05.975" v="1168" actId="2696"/>
          <pc:sldLayoutMkLst>
            <pc:docMk/>
            <pc:sldMasterMk cId="116710377" sldId="2147483660"/>
            <pc:sldLayoutMk cId="3739673450" sldId="2147483669"/>
          </pc:sldLayoutMkLst>
        </pc:sldLayoutChg>
        <pc:sldLayoutChg chg="del">
          <pc:chgData name="Lilian Martin" userId="865a25aa-5d86-405e-9b5c-e4f83f7b7fbb" providerId="ADAL" clId="{00B637F0-D2B7-415A-A692-98971DC13AC8}" dt="2024-07-04T08:28:05.975" v="1168" actId="2696"/>
          <pc:sldLayoutMkLst>
            <pc:docMk/>
            <pc:sldMasterMk cId="116710377" sldId="2147483660"/>
            <pc:sldLayoutMk cId="3624453642" sldId="2147483670"/>
          </pc:sldLayoutMkLst>
        </pc:sldLayoutChg>
        <pc:sldLayoutChg chg="del">
          <pc:chgData name="Lilian Martin" userId="865a25aa-5d86-405e-9b5c-e4f83f7b7fbb" providerId="ADAL" clId="{00B637F0-D2B7-415A-A692-98971DC13AC8}" dt="2024-07-04T08:28:05.975" v="1168" actId="2696"/>
          <pc:sldLayoutMkLst>
            <pc:docMk/>
            <pc:sldMasterMk cId="116710377" sldId="2147483660"/>
            <pc:sldLayoutMk cId="669116904" sldId="2147483671"/>
          </pc:sldLayoutMkLst>
        </pc:sldLayoutChg>
      </pc:sldMasterChg>
      <pc:sldMasterChg chg="del delSldLayout">
        <pc:chgData name="Lilian Martin" userId="865a25aa-5d86-405e-9b5c-e4f83f7b7fbb" providerId="ADAL" clId="{00B637F0-D2B7-415A-A692-98971DC13AC8}" dt="2024-07-04T08:28:05.975" v="1168" actId="2696"/>
        <pc:sldMasterMkLst>
          <pc:docMk/>
          <pc:sldMasterMk cId="3355917533" sldId="2147483672"/>
        </pc:sldMasterMkLst>
        <pc:sldLayoutChg chg="del">
          <pc:chgData name="Lilian Martin" userId="865a25aa-5d86-405e-9b5c-e4f83f7b7fbb" providerId="ADAL" clId="{00B637F0-D2B7-415A-A692-98971DC13AC8}" dt="2024-07-04T08:28:05.975" v="1168" actId="2696"/>
          <pc:sldLayoutMkLst>
            <pc:docMk/>
            <pc:sldMasterMk cId="3355917533" sldId="2147483672"/>
            <pc:sldLayoutMk cId="3219699496" sldId="2147483673"/>
          </pc:sldLayoutMkLst>
        </pc:sldLayoutChg>
        <pc:sldLayoutChg chg="del">
          <pc:chgData name="Lilian Martin" userId="865a25aa-5d86-405e-9b5c-e4f83f7b7fbb" providerId="ADAL" clId="{00B637F0-D2B7-415A-A692-98971DC13AC8}" dt="2024-07-04T08:28:05.975" v="1168" actId="2696"/>
          <pc:sldLayoutMkLst>
            <pc:docMk/>
            <pc:sldMasterMk cId="3355917533" sldId="2147483672"/>
            <pc:sldLayoutMk cId="3466079301" sldId="2147483674"/>
          </pc:sldLayoutMkLst>
        </pc:sldLayoutChg>
        <pc:sldLayoutChg chg="del">
          <pc:chgData name="Lilian Martin" userId="865a25aa-5d86-405e-9b5c-e4f83f7b7fbb" providerId="ADAL" clId="{00B637F0-D2B7-415A-A692-98971DC13AC8}" dt="2024-07-04T08:28:05.975" v="1168" actId="2696"/>
          <pc:sldLayoutMkLst>
            <pc:docMk/>
            <pc:sldMasterMk cId="3355917533" sldId="2147483672"/>
            <pc:sldLayoutMk cId="3199250291" sldId="2147483675"/>
          </pc:sldLayoutMkLst>
        </pc:sldLayoutChg>
        <pc:sldLayoutChg chg="del">
          <pc:chgData name="Lilian Martin" userId="865a25aa-5d86-405e-9b5c-e4f83f7b7fbb" providerId="ADAL" clId="{00B637F0-D2B7-415A-A692-98971DC13AC8}" dt="2024-07-04T08:28:05.975" v="1168" actId="2696"/>
          <pc:sldLayoutMkLst>
            <pc:docMk/>
            <pc:sldMasterMk cId="3355917533" sldId="2147483672"/>
            <pc:sldLayoutMk cId="351931539" sldId="2147483676"/>
          </pc:sldLayoutMkLst>
        </pc:sldLayoutChg>
        <pc:sldLayoutChg chg="del">
          <pc:chgData name="Lilian Martin" userId="865a25aa-5d86-405e-9b5c-e4f83f7b7fbb" providerId="ADAL" clId="{00B637F0-D2B7-415A-A692-98971DC13AC8}" dt="2024-07-04T08:28:05.975" v="1168" actId="2696"/>
          <pc:sldLayoutMkLst>
            <pc:docMk/>
            <pc:sldMasterMk cId="3355917533" sldId="2147483672"/>
            <pc:sldLayoutMk cId="3074339955" sldId="2147483677"/>
          </pc:sldLayoutMkLst>
        </pc:sldLayoutChg>
        <pc:sldLayoutChg chg="del">
          <pc:chgData name="Lilian Martin" userId="865a25aa-5d86-405e-9b5c-e4f83f7b7fbb" providerId="ADAL" clId="{00B637F0-D2B7-415A-A692-98971DC13AC8}" dt="2024-07-04T08:28:05.975" v="1168" actId="2696"/>
          <pc:sldLayoutMkLst>
            <pc:docMk/>
            <pc:sldMasterMk cId="3355917533" sldId="2147483672"/>
            <pc:sldLayoutMk cId="912219303" sldId="2147483678"/>
          </pc:sldLayoutMkLst>
        </pc:sldLayoutChg>
        <pc:sldLayoutChg chg="del">
          <pc:chgData name="Lilian Martin" userId="865a25aa-5d86-405e-9b5c-e4f83f7b7fbb" providerId="ADAL" clId="{00B637F0-D2B7-415A-A692-98971DC13AC8}" dt="2024-07-04T08:28:05.975" v="1168" actId="2696"/>
          <pc:sldLayoutMkLst>
            <pc:docMk/>
            <pc:sldMasterMk cId="3355917533" sldId="2147483672"/>
            <pc:sldLayoutMk cId="1628967998" sldId="2147483679"/>
          </pc:sldLayoutMkLst>
        </pc:sldLayoutChg>
        <pc:sldLayoutChg chg="del">
          <pc:chgData name="Lilian Martin" userId="865a25aa-5d86-405e-9b5c-e4f83f7b7fbb" providerId="ADAL" clId="{00B637F0-D2B7-415A-A692-98971DC13AC8}" dt="2024-07-04T08:28:05.975" v="1168" actId="2696"/>
          <pc:sldLayoutMkLst>
            <pc:docMk/>
            <pc:sldMasterMk cId="3355917533" sldId="2147483672"/>
            <pc:sldLayoutMk cId="721559273" sldId="2147483680"/>
          </pc:sldLayoutMkLst>
        </pc:sldLayoutChg>
        <pc:sldLayoutChg chg="del">
          <pc:chgData name="Lilian Martin" userId="865a25aa-5d86-405e-9b5c-e4f83f7b7fbb" providerId="ADAL" clId="{00B637F0-D2B7-415A-A692-98971DC13AC8}" dt="2024-07-04T08:28:05.975" v="1168" actId="2696"/>
          <pc:sldLayoutMkLst>
            <pc:docMk/>
            <pc:sldMasterMk cId="3355917533" sldId="2147483672"/>
            <pc:sldLayoutMk cId="3114328573" sldId="2147483681"/>
          </pc:sldLayoutMkLst>
        </pc:sldLayoutChg>
        <pc:sldLayoutChg chg="del">
          <pc:chgData name="Lilian Martin" userId="865a25aa-5d86-405e-9b5c-e4f83f7b7fbb" providerId="ADAL" clId="{00B637F0-D2B7-415A-A692-98971DC13AC8}" dt="2024-07-04T08:28:05.975" v="1168" actId="2696"/>
          <pc:sldLayoutMkLst>
            <pc:docMk/>
            <pc:sldMasterMk cId="3355917533" sldId="2147483672"/>
            <pc:sldLayoutMk cId="80395734" sldId="2147483682"/>
          </pc:sldLayoutMkLst>
        </pc:sldLayoutChg>
        <pc:sldLayoutChg chg="del">
          <pc:chgData name="Lilian Martin" userId="865a25aa-5d86-405e-9b5c-e4f83f7b7fbb" providerId="ADAL" clId="{00B637F0-D2B7-415A-A692-98971DC13AC8}" dt="2024-07-04T08:28:05.975" v="1168" actId="2696"/>
          <pc:sldLayoutMkLst>
            <pc:docMk/>
            <pc:sldMasterMk cId="3355917533" sldId="2147483672"/>
            <pc:sldLayoutMk cId="1453008383" sldId="2147483683"/>
          </pc:sldLayoutMkLst>
        </pc:sldLayoutChg>
      </pc:sldMasterChg>
      <pc:sldMasterChg chg="del delSldLayout">
        <pc:chgData name="Lilian Martin" userId="865a25aa-5d86-405e-9b5c-e4f83f7b7fbb" providerId="ADAL" clId="{00B637F0-D2B7-415A-A692-98971DC13AC8}" dt="2024-07-04T08:07:05.685" v="885" actId="700"/>
        <pc:sldMasterMkLst>
          <pc:docMk/>
          <pc:sldMasterMk cId="2780764035" sldId="2147483692"/>
        </pc:sldMasterMkLst>
        <pc:sldLayoutChg chg="del">
          <pc:chgData name="Lilian Martin" userId="865a25aa-5d86-405e-9b5c-e4f83f7b7fbb" providerId="ADAL" clId="{00B637F0-D2B7-415A-A692-98971DC13AC8}" dt="2024-07-04T08:07:05.685" v="885" actId="700"/>
          <pc:sldLayoutMkLst>
            <pc:docMk/>
            <pc:sldMasterMk cId="2780764035" sldId="2147483692"/>
            <pc:sldLayoutMk cId="1863954215" sldId="2147483693"/>
          </pc:sldLayoutMkLst>
        </pc:sldLayoutChg>
        <pc:sldLayoutChg chg="del">
          <pc:chgData name="Lilian Martin" userId="865a25aa-5d86-405e-9b5c-e4f83f7b7fbb" providerId="ADAL" clId="{00B637F0-D2B7-415A-A692-98971DC13AC8}" dt="2024-07-04T08:07:05.685" v="885" actId="700"/>
          <pc:sldLayoutMkLst>
            <pc:docMk/>
            <pc:sldMasterMk cId="2780764035" sldId="2147483692"/>
            <pc:sldLayoutMk cId="1084896708" sldId="2147483694"/>
          </pc:sldLayoutMkLst>
        </pc:sldLayoutChg>
        <pc:sldLayoutChg chg="del">
          <pc:chgData name="Lilian Martin" userId="865a25aa-5d86-405e-9b5c-e4f83f7b7fbb" providerId="ADAL" clId="{00B637F0-D2B7-415A-A692-98971DC13AC8}" dt="2024-07-04T08:07:05.685" v="885" actId="700"/>
          <pc:sldLayoutMkLst>
            <pc:docMk/>
            <pc:sldMasterMk cId="2780764035" sldId="2147483692"/>
            <pc:sldLayoutMk cId="953587440" sldId="2147483695"/>
          </pc:sldLayoutMkLst>
        </pc:sldLayoutChg>
        <pc:sldLayoutChg chg="del">
          <pc:chgData name="Lilian Martin" userId="865a25aa-5d86-405e-9b5c-e4f83f7b7fbb" providerId="ADAL" clId="{00B637F0-D2B7-415A-A692-98971DC13AC8}" dt="2024-07-04T08:07:05.685" v="885" actId="700"/>
          <pc:sldLayoutMkLst>
            <pc:docMk/>
            <pc:sldMasterMk cId="2780764035" sldId="2147483692"/>
            <pc:sldLayoutMk cId="1097098266" sldId="2147483696"/>
          </pc:sldLayoutMkLst>
        </pc:sldLayoutChg>
        <pc:sldLayoutChg chg="del">
          <pc:chgData name="Lilian Martin" userId="865a25aa-5d86-405e-9b5c-e4f83f7b7fbb" providerId="ADAL" clId="{00B637F0-D2B7-415A-A692-98971DC13AC8}" dt="2024-07-04T08:07:05.685" v="885" actId="700"/>
          <pc:sldLayoutMkLst>
            <pc:docMk/>
            <pc:sldMasterMk cId="2780764035" sldId="2147483692"/>
            <pc:sldLayoutMk cId="4132049101" sldId="2147483697"/>
          </pc:sldLayoutMkLst>
        </pc:sldLayoutChg>
        <pc:sldLayoutChg chg="del">
          <pc:chgData name="Lilian Martin" userId="865a25aa-5d86-405e-9b5c-e4f83f7b7fbb" providerId="ADAL" clId="{00B637F0-D2B7-415A-A692-98971DC13AC8}" dt="2024-07-04T08:07:05.685" v="885" actId="700"/>
          <pc:sldLayoutMkLst>
            <pc:docMk/>
            <pc:sldMasterMk cId="2780764035" sldId="2147483692"/>
            <pc:sldLayoutMk cId="2494546884" sldId="2147483698"/>
          </pc:sldLayoutMkLst>
        </pc:sldLayoutChg>
        <pc:sldLayoutChg chg="del">
          <pc:chgData name="Lilian Martin" userId="865a25aa-5d86-405e-9b5c-e4f83f7b7fbb" providerId="ADAL" clId="{00B637F0-D2B7-415A-A692-98971DC13AC8}" dt="2024-07-04T08:07:05.685" v="885" actId="700"/>
          <pc:sldLayoutMkLst>
            <pc:docMk/>
            <pc:sldMasterMk cId="2780764035" sldId="2147483692"/>
            <pc:sldLayoutMk cId="3580461044" sldId="2147483699"/>
          </pc:sldLayoutMkLst>
        </pc:sldLayoutChg>
        <pc:sldLayoutChg chg="del">
          <pc:chgData name="Lilian Martin" userId="865a25aa-5d86-405e-9b5c-e4f83f7b7fbb" providerId="ADAL" clId="{00B637F0-D2B7-415A-A692-98971DC13AC8}" dt="2024-07-04T08:07:05.685" v="885" actId="700"/>
          <pc:sldLayoutMkLst>
            <pc:docMk/>
            <pc:sldMasterMk cId="2780764035" sldId="2147483692"/>
            <pc:sldLayoutMk cId="3330418488" sldId="2147483700"/>
          </pc:sldLayoutMkLst>
        </pc:sldLayoutChg>
        <pc:sldLayoutChg chg="del">
          <pc:chgData name="Lilian Martin" userId="865a25aa-5d86-405e-9b5c-e4f83f7b7fbb" providerId="ADAL" clId="{00B637F0-D2B7-415A-A692-98971DC13AC8}" dt="2024-07-04T08:07:05.685" v="885" actId="700"/>
          <pc:sldLayoutMkLst>
            <pc:docMk/>
            <pc:sldMasterMk cId="2780764035" sldId="2147483692"/>
            <pc:sldLayoutMk cId="3209421992" sldId="2147483701"/>
          </pc:sldLayoutMkLst>
        </pc:sldLayoutChg>
        <pc:sldLayoutChg chg="del">
          <pc:chgData name="Lilian Martin" userId="865a25aa-5d86-405e-9b5c-e4f83f7b7fbb" providerId="ADAL" clId="{00B637F0-D2B7-415A-A692-98971DC13AC8}" dt="2024-07-04T08:07:05.685" v="885" actId="700"/>
          <pc:sldLayoutMkLst>
            <pc:docMk/>
            <pc:sldMasterMk cId="2780764035" sldId="2147483692"/>
            <pc:sldLayoutMk cId="1584087491" sldId="2147483702"/>
          </pc:sldLayoutMkLst>
        </pc:sldLayoutChg>
        <pc:sldLayoutChg chg="del">
          <pc:chgData name="Lilian Martin" userId="865a25aa-5d86-405e-9b5c-e4f83f7b7fbb" providerId="ADAL" clId="{00B637F0-D2B7-415A-A692-98971DC13AC8}" dt="2024-07-04T08:07:05.685" v="885" actId="700"/>
          <pc:sldLayoutMkLst>
            <pc:docMk/>
            <pc:sldMasterMk cId="2780764035" sldId="2147483692"/>
            <pc:sldLayoutMk cId="1306037228" sldId="2147483703"/>
          </pc:sldLayoutMkLst>
        </pc:sldLayoutChg>
      </pc:sldMasterChg>
    </pc:docChg>
  </pc:docChgLst>
  <pc:docChgLst>
    <pc:chgData name="Lilian Martin" userId="865a25aa-5d86-405e-9b5c-e4f83f7b7fbb" providerId="ADAL" clId="{52220069-6F11-4FC4-BD7F-52124934517B}"/>
    <pc:docChg chg="addSld delSld modSld">
      <pc:chgData name="Lilian Martin" userId="865a25aa-5d86-405e-9b5c-e4f83f7b7fbb" providerId="ADAL" clId="{52220069-6F11-4FC4-BD7F-52124934517B}" dt="2024-08-23T10:52:40.663" v="27" actId="47"/>
      <pc:docMkLst>
        <pc:docMk/>
      </pc:docMkLst>
      <pc:sldChg chg="modNotesTx">
        <pc:chgData name="Lilian Martin" userId="865a25aa-5d86-405e-9b5c-e4f83f7b7fbb" providerId="ADAL" clId="{52220069-6F11-4FC4-BD7F-52124934517B}" dt="2024-08-23T10:51:19.224" v="21" actId="6549"/>
        <pc:sldMkLst>
          <pc:docMk/>
          <pc:sldMk cId="248974990" sldId="257"/>
        </pc:sldMkLst>
      </pc:sldChg>
      <pc:sldChg chg="modSp mod modNotesTx">
        <pc:chgData name="Lilian Martin" userId="865a25aa-5d86-405e-9b5c-e4f83f7b7fbb" providerId="ADAL" clId="{52220069-6F11-4FC4-BD7F-52124934517B}" dt="2024-08-23T10:51:53.052" v="24" actId="368"/>
        <pc:sldMkLst>
          <pc:docMk/>
          <pc:sldMk cId="1579704265" sldId="258"/>
        </pc:sldMkLst>
        <pc:spChg chg="mod">
          <ac:chgData name="Lilian Martin" userId="865a25aa-5d86-405e-9b5c-e4f83f7b7fbb" providerId="ADAL" clId="{52220069-6F11-4FC4-BD7F-52124934517B}" dt="2024-08-23T10:51:53.052" v="24" actId="368"/>
          <ac:spMkLst>
            <pc:docMk/>
            <pc:sldMk cId="1579704265" sldId="258"/>
            <ac:spMk id="5" creationId="{7039E158-2EAD-B9FB-6951-B77E6181E604}"/>
          </ac:spMkLst>
        </pc:spChg>
      </pc:sldChg>
      <pc:sldChg chg="modNotesTx">
        <pc:chgData name="Lilian Martin" userId="865a25aa-5d86-405e-9b5c-e4f83f7b7fbb" providerId="ADAL" clId="{52220069-6F11-4FC4-BD7F-52124934517B}" dt="2024-08-23T10:49:57.272" v="13"/>
        <pc:sldMkLst>
          <pc:docMk/>
          <pc:sldMk cId="263725518" sldId="261"/>
        </pc:sldMkLst>
      </pc:sldChg>
      <pc:sldChg chg="modNotesTx">
        <pc:chgData name="Lilian Martin" userId="865a25aa-5d86-405e-9b5c-e4f83f7b7fbb" providerId="ADAL" clId="{52220069-6F11-4FC4-BD7F-52124934517B}" dt="2024-08-23T10:50:40.235" v="17"/>
        <pc:sldMkLst>
          <pc:docMk/>
          <pc:sldMk cId="2198545097" sldId="263"/>
        </pc:sldMkLst>
      </pc:sldChg>
      <pc:sldChg chg="modNotesTx">
        <pc:chgData name="Lilian Martin" userId="865a25aa-5d86-405e-9b5c-e4f83f7b7fbb" providerId="ADAL" clId="{52220069-6F11-4FC4-BD7F-52124934517B}" dt="2024-08-23T10:50:05.322" v="14"/>
        <pc:sldMkLst>
          <pc:docMk/>
          <pc:sldMk cId="2373999627" sldId="264"/>
        </pc:sldMkLst>
      </pc:sldChg>
      <pc:sldChg chg="modNotesTx">
        <pc:chgData name="Lilian Martin" userId="865a25aa-5d86-405e-9b5c-e4f83f7b7fbb" providerId="ADAL" clId="{52220069-6F11-4FC4-BD7F-52124934517B}" dt="2024-08-23T10:50:30.648" v="16"/>
        <pc:sldMkLst>
          <pc:docMk/>
          <pc:sldMk cId="89421050" sldId="267"/>
        </pc:sldMkLst>
      </pc:sldChg>
      <pc:sldChg chg="modNotesTx">
        <pc:chgData name="Lilian Martin" userId="865a25aa-5d86-405e-9b5c-e4f83f7b7fbb" providerId="ADAL" clId="{52220069-6F11-4FC4-BD7F-52124934517B}" dt="2024-08-23T10:50:21.906" v="15"/>
        <pc:sldMkLst>
          <pc:docMk/>
          <pc:sldMk cId="1839514476" sldId="268"/>
        </pc:sldMkLst>
      </pc:sldChg>
      <pc:sldChg chg="modNotesTx">
        <pc:chgData name="Lilian Martin" userId="865a25aa-5d86-405e-9b5c-e4f83f7b7fbb" providerId="ADAL" clId="{52220069-6F11-4FC4-BD7F-52124934517B}" dt="2024-08-23T10:50:52.377" v="18"/>
        <pc:sldMkLst>
          <pc:docMk/>
          <pc:sldMk cId="50314402" sldId="272"/>
        </pc:sldMkLst>
      </pc:sldChg>
      <pc:sldChg chg="modSp mod">
        <pc:chgData name="Lilian Martin" userId="865a25aa-5d86-405e-9b5c-e4f83f7b7fbb" providerId="ADAL" clId="{52220069-6F11-4FC4-BD7F-52124934517B}" dt="2024-08-23T10:48:18.624" v="4" actId="20577"/>
        <pc:sldMkLst>
          <pc:docMk/>
          <pc:sldMk cId="749815400" sldId="273"/>
        </pc:sldMkLst>
        <pc:spChg chg="mod">
          <ac:chgData name="Lilian Martin" userId="865a25aa-5d86-405e-9b5c-e4f83f7b7fbb" providerId="ADAL" clId="{52220069-6F11-4FC4-BD7F-52124934517B}" dt="2024-08-23T10:48:18.624" v="4" actId="20577"/>
          <ac:spMkLst>
            <pc:docMk/>
            <pc:sldMk cId="749815400" sldId="273"/>
            <ac:spMk id="2" creationId="{70428186-02C5-4674-9563-F921C5332843}"/>
          </ac:spMkLst>
        </pc:spChg>
      </pc:sldChg>
      <pc:sldChg chg="delSp add del setBg delDesignElem">
        <pc:chgData name="Lilian Martin" userId="865a25aa-5d86-405e-9b5c-e4f83f7b7fbb" providerId="ADAL" clId="{52220069-6F11-4FC4-BD7F-52124934517B}" dt="2024-08-23T10:49:18.133" v="8" actId="47"/>
        <pc:sldMkLst>
          <pc:docMk/>
          <pc:sldMk cId="2668331286" sldId="280"/>
        </pc:sldMkLst>
        <pc:spChg chg="del">
          <ac:chgData name="Lilian Martin" userId="865a25aa-5d86-405e-9b5c-e4f83f7b7fbb" providerId="ADAL" clId="{52220069-6F11-4FC4-BD7F-52124934517B}" dt="2024-08-23T10:49:08.476" v="6"/>
          <ac:spMkLst>
            <pc:docMk/>
            <pc:sldMk cId="2668331286" sldId="280"/>
            <ac:spMk id="9" creationId="{CB49665F-0298-4449-8D2D-209989CB9EE3}"/>
          </ac:spMkLst>
        </pc:spChg>
        <pc:spChg chg="del">
          <ac:chgData name="Lilian Martin" userId="865a25aa-5d86-405e-9b5c-e4f83f7b7fbb" providerId="ADAL" clId="{52220069-6F11-4FC4-BD7F-52124934517B}" dt="2024-08-23T10:49:08.476" v="6"/>
          <ac:spMkLst>
            <pc:docMk/>
            <pc:sldMk cId="2668331286" sldId="280"/>
            <ac:spMk id="11" creationId="{A71EEC14-174A-46FA-B046-474750457130}"/>
          </ac:spMkLst>
        </pc:spChg>
        <pc:grpChg chg="del">
          <ac:chgData name="Lilian Martin" userId="865a25aa-5d86-405e-9b5c-e4f83f7b7fbb" providerId="ADAL" clId="{52220069-6F11-4FC4-BD7F-52124934517B}" dt="2024-08-23T10:49:08.476" v="6"/>
          <ac:grpSpMkLst>
            <pc:docMk/>
            <pc:sldMk cId="2668331286" sldId="280"/>
            <ac:grpSpMk id="13" creationId="{EEB6CB95-E653-4C6C-AE51-62FD848E8D5B}"/>
          </ac:grpSpMkLst>
        </pc:grpChg>
        <pc:grpChg chg="del">
          <ac:chgData name="Lilian Martin" userId="865a25aa-5d86-405e-9b5c-e4f83f7b7fbb" providerId="ADAL" clId="{52220069-6F11-4FC4-BD7F-52124934517B}" dt="2024-08-23T10:49:08.476" v="6"/>
          <ac:grpSpMkLst>
            <pc:docMk/>
            <pc:sldMk cId="2668331286" sldId="280"/>
            <ac:grpSpMk id="17" creationId="{43F5E015-E085-4624-B431-B42414448684}"/>
          </ac:grpSpMkLst>
        </pc:grpChg>
      </pc:sldChg>
      <pc:sldChg chg="delSp add setBg delDesignElem">
        <pc:chgData name="Lilian Martin" userId="865a25aa-5d86-405e-9b5c-e4f83f7b7fbb" providerId="ADAL" clId="{52220069-6F11-4FC4-BD7F-52124934517B}" dt="2024-08-23T10:49:29.552" v="10"/>
        <pc:sldMkLst>
          <pc:docMk/>
          <pc:sldMk cId="2173126089" sldId="281"/>
        </pc:sldMkLst>
        <pc:spChg chg="del">
          <ac:chgData name="Lilian Martin" userId="865a25aa-5d86-405e-9b5c-e4f83f7b7fbb" providerId="ADAL" clId="{52220069-6F11-4FC4-BD7F-52124934517B}" dt="2024-08-23T10:49:29.552" v="10"/>
          <ac:spMkLst>
            <pc:docMk/>
            <pc:sldMk cId="2173126089" sldId="281"/>
            <ac:spMk id="9" creationId="{C0763A76-9F1C-4FC5-82B7-DD475DA461B2}"/>
          </ac:spMkLst>
        </pc:spChg>
        <pc:spChg chg="del">
          <ac:chgData name="Lilian Martin" userId="865a25aa-5d86-405e-9b5c-e4f83f7b7fbb" providerId="ADAL" clId="{52220069-6F11-4FC4-BD7F-52124934517B}" dt="2024-08-23T10:49:29.552" v="10"/>
          <ac:spMkLst>
            <pc:docMk/>
            <pc:sldMk cId="2173126089" sldId="281"/>
            <ac:spMk id="11" creationId="{E81BF4F6-F2CF-4984-9D14-D6966D92F99F}"/>
          </ac:spMkLst>
        </pc:spChg>
      </pc:sldChg>
      <pc:sldChg chg="add">
        <pc:chgData name="Lilian Martin" userId="865a25aa-5d86-405e-9b5c-e4f83f7b7fbb" providerId="ADAL" clId="{52220069-6F11-4FC4-BD7F-52124934517B}" dt="2024-08-23T10:49:15.744" v="7"/>
        <pc:sldMkLst>
          <pc:docMk/>
          <pc:sldMk cId="3539774831" sldId="287"/>
        </pc:sldMkLst>
      </pc:sldChg>
      <pc:sldChg chg="delSp add setBg delDesignElem">
        <pc:chgData name="Lilian Martin" userId="865a25aa-5d86-405e-9b5c-e4f83f7b7fbb" providerId="ADAL" clId="{52220069-6F11-4FC4-BD7F-52124934517B}" dt="2024-08-23T10:49:36.108" v="12"/>
        <pc:sldMkLst>
          <pc:docMk/>
          <pc:sldMk cId="1702148176" sldId="288"/>
        </pc:sldMkLst>
        <pc:spChg chg="del">
          <ac:chgData name="Lilian Martin" userId="865a25aa-5d86-405e-9b5c-e4f83f7b7fbb" providerId="ADAL" clId="{52220069-6F11-4FC4-BD7F-52124934517B}" dt="2024-08-23T10:49:36.108" v="12"/>
          <ac:spMkLst>
            <pc:docMk/>
            <pc:sldMk cId="1702148176" sldId="288"/>
            <ac:spMk id="9" creationId="{C0763A76-9F1C-4FC5-82B7-DD475DA461B2}"/>
          </ac:spMkLst>
        </pc:spChg>
        <pc:spChg chg="del">
          <ac:chgData name="Lilian Martin" userId="865a25aa-5d86-405e-9b5c-e4f83f7b7fbb" providerId="ADAL" clId="{52220069-6F11-4FC4-BD7F-52124934517B}" dt="2024-08-23T10:49:36.108" v="12"/>
          <ac:spMkLst>
            <pc:docMk/>
            <pc:sldMk cId="1702148176" sldId="288"/>
            <ac:spMk id="11" creationId="{E81BF4F6-F2CF-4984-9D14-D6966D92F99F}"/>
          </ac:spMkLst>
        </pc:spChg>
      </pc:sldChg>
      <pc:sldChg chg="add del setBg">
        <pc:chgData name="Lilian Martin" userId="865a25aa-5d86-405e-9b5c-e4f83f7b7fbb" providerId="ADAL" clId="{52220069-6F11-4FC4-BD7F-52124934517B}" dt="2024-08-23T10:52:40.663" v="27" actId="47"/>
        <pc:sldMkLst>
          <pc:docMk/>
          <pc:sldMk cId="1084158819" sldId="289"/>
        </pc:sldMkLst>
      </pc:sldChg>
      <pc:sldChg chg="add">
        <pc:chgData name="Lilian Martin" userId="865a25aa-5d86-405e-9b5c-e4f83f7b7fbb" providerId="ADAL" clId="{52220069-6F11-4FC4-BD7F-52124934517B}" dt="2024-08-23T10:52:38.913" v="26"/>
        <pc:sldMkLst>
          <pc:docMk/>
          <pc:sldMk cId="2151130124" sldId="290"/>
        </pc:sldMkLst>
      </pc:sldChg>
      <pc:sldMasterChg chg="delSldLayout">
        <pc:chgData name="Lilian Martin" userId="865a25aa-5d86-405e-9b5c-e4f83f7b7fbb" providerId="ADAL" clId="{52220069-6F11-4FC4-BD7F-52124934517B}" dt="2024-08-23T10:52:40.663" v="27" actId="47"/>
        <pc:sldMasterMkLst>
          <pc:docMk/>
          <pc:sldMasterMk cId="1573213106" sldId="2147483689"/>
        </pc:sldMasterMkLst>
        <pc:sldLayoutChg chg="del">
          <pc:chgData name="Lilian Martin" userId="865a25aa-5d86-405e-9b5c-e4f83f7b7fbb" providerId="ADAL" clId="{52220069-6F11-4FC4-BD7F-52124934517B}" dt="2024-08-23T10:52:40.663" v="27" actId="47"/>
          <pc:sldLayoutMkLst>
            <pc:docMk/>
            <pc:sldMasterMk cId="1573213106" sldId="2147483689"/>
            <pc:sldLayoutMk cId="2572982433" sldId="2147483704"/>
          </pc:sldLayoutMkLst>
        </pc:sldLayoutChg>
      </pc:sldMasterChg>
    </pc:docChg>
  </pc:docChgLst>
  <pc:docChgLst>
    <pc:chgData name="Lilian Martin" userId="865a25aa-5d86-405e-9b5c-e4f83f7b7fbb" providerId="ADAL" clId="{14BB8D48-6CBB-49E8-954C-AB751957B62B}"/>
    <pc:docChg chg="modSld">
      <pc:chgData name="Lilian Martin" userId="865a25aa-5d86-405e-9b5c-e4f83f7b7fbb" providerId="ADAL" clId="{14BB8D48-6CBB-49E8-954C-AB751957B62B}" dt="2024-09-02T11:46:01.204" v="31" actId="6549"/>
      <pc:docMkLst>
        <pc:docMk/>
      </pc:docMkLst>
      <pc:sldChg chg="modSp mod delCm">
        <pc:chgData name="Lilian Martin" userId="865a25aa-5d86-405e-9b5c-e4f83f7b7fbb" providerId="ADAL" clId="{14BB8D48-6CBB-49E8-954C-AB751957B62B}" dt="2024-09-02T11:46:01.204" v="31" actId="6549"/>
        <pc:sldMkLst>
          <pc:docMk/>
          <pc:sldMk cId="2583790735" sldId="282"/>
        </pc:sldMkLst>
        <pc:spChg chg="mod">
          <ac:chgData name="Lilian Martin" userId="865a25aa-5d86-405e-9b5c-e4f83f7b7fbb" providerId="ADAL" clId="{14BB8D48-6CBB-49E8-954C-AB751957B62B}" dt="2024-09-02T11:46:01.204" v="31" actId="6549"/>
          <ac:spMkLst>
            <pc:docMk/>
            <pc:sldMk cId="2583790735" sldId="282"/>
            <ac:spMk id="16" creationId="{E4DC22C9-4DBA-6D59-F0D5-0B53B5C264C4}"/>
          </ac:spMkLst>
        </pc:spChg>
        <pc:extLst>
          <p:ext xmlns:p="http://schemas.openxmlformats.org/presentationml/2006/main" uri="{D6D511B9-2390-475A-947B-AFAB55BFBCF1}">
            <pc226:cmChg xmlns:pc226="http://schemas.microsoft.com/office/powerpoint/2022/06/main/command" chg="del">
              <pc226:chgData name="Lilian Martin" userId="865a25aa-5d86-405e-9b5c-e4f83f7b7fbb" providerId="ADAL" clId="{14BB8D48-6CBB-49E8-954C-AB751957B62B}" dt="2024-09-02T11:45:40.008" v="0"/>
              <pc2:cmMkLst xmlns:pc2="http://schemas.microsoft.com/office/powerpoint/2019/9/main/command">
                <pc:docMk/>
                <pc:sldMk cId="2583790735" sldId="282"/>
                <pc2:cmMk id="{0DEF1F61-CB7A-4AA8-A078-9C7E21C5D96B}"/>
              </pc2:cmMkLst>
            </pc226:cmChg>
          </p:ext>
        </pc:extLst>
      </pc:sldChg>
    </pc:docChg>
  </pc:docChgLst>
  <pc:docChgLst>
    <pc:chgData name="Gail Parker" userId="S::gail.parker@uwtsd.ac.uk::959ee3c1-68b4-4b97-bc33-867b656275fe" providerId="AD" clId="Web-{DF8A15C5-97CB-4BBE-6896-63624E1DB2B2}"/>
    <pc:docChg chg="modSld">
      <pc:chgData name="Gail Parker" userId="S::gail.parker@uwtsd.ac.uk::959ee3c1-68b4-4b97-bc33-867b656275fe" providerId="AD" clId="Web-{DF8A15C5-97CB-4BBE-6896-63624E1DB2B2}" dt="2022-09-03T13:19:28.898" v="7" actId="20577"/>
      <pc:docMkLst>
        <pc:docMk/>
      </pc:docMkLst>
      <pc:sldChg chg="modSp">
        <pc:chgData name="Gail Parker" userId="S::gail.parker@uwtsd.ac.uk::959ee3c1-68b4-4b97-bc33-867b656275fe" providerId="AD" clId="Web-{DF8A15C5-97CB-4BBE-6896-63624E1DB2B2}" dt="2022-09-03T13:19:28.898" v="7" actId="20577"/>
        <pc:sldMkLst>
          <pc:docMk/>
          <pc:sldMk cId="1602239117" sldId="256"/>
        </pc:sldMkLst>
        <pc:spChg chg="mod">
          <ac:chgData name="Gail Parker" userId="S::gail.parker@uwtsd.ac.uk::959ee3c1-68b4-4b97-bc33-867b656275fe" providerId="AD" clId="Web-{DF8A15C5-97CB-4BBE-6896-63624E1DB2B2}" dt="2022-09-03T13:19:28.898" v="7" actId="20577"/>
          <ac:spMkLst>
            <pc:docMk/>
            <pc:sldMk cId="1602239117" sldId="256"/>
            <ac:spMk id="3" creationId="{5A85D54B-7E61-42CE-AD6A-789F62A805E9}"/>
          </ac:spMkLst>
        </pc:spChg>
      </pc:sldChg>
    </pc:docChg>
  </pc:docChgLst>
  <pc:docChgLst>
    <pc:chgData name="Julia Holloway" userId="S::j.holloway@uwtsd.ac.uk::c8e24ef1-4d0d-4b16-a08c-ba2ddae3f914" providerId="AD" clId="Web-{9732D15C-3A2D-4D14-A50D-FCBDD58899E5}"/>
    <pc:docChg chg="addSld delSld modSld">
      <pc:chgData name="Julia Holloway" userId="S::j.holloway@uwtsd.ac.uk::c8e24ef1-4d0d-4b16-a08c-ba2ddae3f914" providerId="AD" clId="Web-{9732D15C-3A2D-4D14-A50D-FCBDD58899E5}" dt="2023-08-30T09:32:41.331" v="500" actId="20577"/>
      <pc:docMkLst>
        <pc:docMk/>
      </pc:docMkLst>
      <pc:sldChg chg="del modNotes">
        <pc:chgData name="Julia Holloway" userId="S::j.holloway@uwtsd.ac.uk::c8e24ef1-4d0d-4b16-a08c-ba2ddae3f914" providerId="AD" clId="Web-{9732D15C-3A2D-4D14-A50D-FCBDD58899E5}" dt="2023-08-30T09:29:48.890" v="497"/>
        <pc:sldMkLst>
          <pc:docMk/>
          <pc:sldMk cId="2634861061" sldId="259"/>
        </pc:sldMkLst>
      </pc:sldChg>
      <pc:sldChg chg="addSp delSp modSp new mod setBg">
        <pc:chgData name="Julia Holloway" userId="S::j.holloway@uwtsd.ac.uk::c8e24ef1-4d0d-4b16-a08c-ba2ddae3f914" providerId="AD" clId="Web-{9732D15C-3A2D-4D14-A50D-FCBDD58899E5}" dt="2023-08-30T09:18:50.080" v="260" actId="20577"/>
        <pc:sldMkLst>
          <pc:docMk/>
          <pc:sldMk cId="1268942135" sldId="276"/>
        </pc:sldMkLst>
        <pc:spChg chg="mod">
          <ac:chgData name="Julia Holloway" userId="S::j.holloway@uwtsd.ac.uk::c8e24ef1-4d0d-4b16-a08c-ba2ddae3f914" providerId="AD" clId="Web-{9732D15C-3A2D-4D14-A50D-FCBDD58899E5}" dt="2023-08-30T09:15:31.420" v="230"/>
          <ac:spMkLst>
            <pc:docMk/>
            <pc:sldMk cId="1268942135" sldId="276"/>
            <ac:spMk id="2" creationId="{AB1A175E-6D88-FA65-0C3F-A10DFAF3D795}"/>
          </ac:spMkLst>
        </pc:spChg>
        <pc:spChg chg="mod">
          <ac:chgData name="Julia Holloway" userId="S::j.holloway@uwtsd.ac.uk::c8e24ef1-4d0d-4b16-a08c-ba2ddae3f914" providerId="AD" clId="Web-{9732D15C-3A2D-4D14-A50D-FCBDD58899E5}" dt="2023-08-30T09:18:50.080" v="260" actId="20577"/>
          <ac:spMkLst>
            <pc:docMk/>
            <pc:sldMk cId="1268942135" sldId="276"/>
            <ac:spMk id="3" creationId="{5AF35D9B-AC4D-A3B3-37A8-95F4F8536B57}"/>
          </ac:spMkLst>
        </pc:spChg>
        <pc:spChg chg="add del mod">
          <ac:chgData name="Julia Holloway" userId="S::j.holloway@uwtsd.ac.uk::c8e24ef1-4d0d-4b16-a08c-ba2ddae3f914" providerId="AD" clId="Web-{9732D15C-3A2D-4D14-A50D-FCBDD58899E5}" dt="2023-08-30T09:13:29.417" v="170"/>
          <ac:spMkLst>
            <pc:docMk/>
            <pc:sldMk cId="1268942135" sldId="276"/>
            <ac:spMk id="4" creationId="{64AD84FB-FCDF-2545-73F2-3AE1A236B09D}"/>
          </ac:spMkLst>
        </pc:spChg>
        <pc:spChg chg="add">
          <ac:chgData name="Julia Holloway" userId="S::j.holloway@uwtsd.ac.uk::c8e24ef1-4d0d-4b16-a08c-ba2ddae3f914" providerId="AD" clId="Web-{9732D15C-3A2D-4D14-A50D-FCBDD58899E5}" dt="2023-08-30T09:15:31.420" v="230"/>
          <ac:spMkLst>
            <pc:docMk/>
            <pc:sldMk cId="1268942135" sldId="276"/>
            <ac:spMk id="10" creationId="{12609869-9E80-471B-A487-A53288E0E791}"/>
          </ac:spMkLst>
        </pc:spChg>
        <pc:spChg chg="add">
          <ac:chgData name="Julia Holloway" userId="S::j.holloway@uwtsd.ac.uk::c8e24ef1-4d0d-4b16-a08c-ba2ddae3f914" providerId="AD" clId="Web-{9732D15C-3A2D-4D14-A50D-FCBDD58899E5}" dt="2023-08-30T09:15:31.420" v="230"/>
          <ac:spMkLst>
            <pc:docMk/>
            <pc:sldMk cId="1268942135" sldId="276"/>
            <ac:spMk id="12" creationId="{7004738A-9D34-43E8-97D2-CA0EED4F8BE0}"/>
          </ac:spMkLst>
        </pc:spChg>
        <pc:spChg chg="add">
          <ac:chgData name="Julia Holloway" userId="S::j.holloway@uwtsd.ac.uk::c8e24ef1-4d0d-4b16-a08c-ba2ddae3f914" providerId="AD" clId="Web-{9732D15C-3A2D-4D14-A50D-FCBDD58899E5}" dt="2023-08-30T09:15:31.420" v="230"/>
          <ac:spMkLst>
            <pc:docMk/>
            <pc:sldMk cId="1268942135" sldId="276"/>
            <ac:spMk id="14" creationId="{B8B8D07F-F13E-443E-BA68-2D26672D76B9}"/>
          </ac:spMkLst>
        </pc:spChg>
        <pc:spChg chg="add">
          <ac:chgData name="Julia Holloway" userId="S::j.holloway@uwtsd.ac.uk::c8e24ef1-4d0d-4b16-a08c-ba2ddae3f914" providerId="AD" clId="Web-{9732D15C-3A2D-4D14-A50D-FCBDD58899E5}" dt="2023-08-30T09:15:31.420" v="230"/>
          <ac:spMkLst>
            <pc:docMk/>
            <pc:sldMk cId="1268942135" sldId="276"/>
            <ac:spMk id="16" creationId="{2813A4FA-24A5-41ED-A534-3807D1B2F344}"/>
          </ac:spMkLst>
        </pc:spChg>
        <pc:spChg chg="add">
          <ac:chgData name="Julia Holloway" userId="S::j.holloway@uwtsd.ac.uk::c8e24ef1-4d0d-4b16-a08c-ba2ddae3f914" providerId="AD" clId="Web-{9732D15C-3A2D-4D14-A50D-FCBDD58899E5}" dt="2023-08-30T09:15:31.420" v="230"/>
          <ac:spMkLst>
            <pc:docMk/>
            <pc:sldMk cId="1268942135" sldId="276"/>
            <ac:spMk id="18" creationId="{C3944F27-CA70-4E84-A51A-E6BF89558979}"/>
          </ac:spMkLst>
        </pc:spChg>
        <pc:picChg chg="add mod">
          <ac:chgData name="Julia Holloway" userId="S::j.holloway@uwtsd.ac.uk::c8e24ef1-4d0d-4b16-a08c-ba2ddae3f914" providerId="AD" clId="Web-{9732D15C-3A2D-4D14-A50D-FCBDD58899E5}" dt="2023-08-30T09:15:31.420" v="230"/>
          <ac:picMkLst>
            <pc:docMk/>
            <pc:sldMk cId="1268942135" sldId="276"/>
            <ac:picMk id="5" creationId="{7D82384E-CC07-5886-2075-8A31886D540D}"/>
          </ac:picMkLst>
        </pc:picChg>
      </pc:sldChg>
      <pc:sldChg chg="addSp delSp modSp new mod setBg">
        <pc:chgData name="Julia Holloway" userId="S::j.holloway@uwtsd.ac.uk::c8e24ef1-4d0d-4b16-a08c-ba2ddae3f914" providerId="AD" clId="Web-{9732D15C-3A2D-4D14-A50D-FCBDD58899E5}" dt="2023-08-30T09:21:45.380" v="295" actId="20577"/>
        <pc:sldMkLst>
          <pc:docMk/>
          <pc:sldMk cId="3699257010" sldId="277"/>
        </pc:sldMkLst>
        <pc:spChg chg="mod">
          <ac:chgData name="Julia Holloway" userId="S::j.holloway@uwtsd.ac.uk::c8e24ef1-4d0d-4b16-a08c-ba2ddae3f914" providerId="AD" clId="Web-{9732D15C-3A2D-4D14-A50D-FCBDD58899E5}" dt="2023-08-30T09:21:20.942" v="293"/>
          <ac:spMkLst>
            <pc:docMk/>
            <pc:sldMk cId="3699257010" sldId="277"/>
            <ac:spMk id="2" creationId="{4A423F8A-7B46-78FB-108F-62E551C5D6F1}"/>
          </ac:spMkLst>
        </pc:spChg>
        <pc:spChg chg="del mod">
          <ac:chgData name="Julia Holloway" userId="S::j.holloway@uwtsd.ac.uk::c8e24ef1-4d0d-4b16-a08c-ba2ddae3f914" providerId="AD" clId="Web-{9732D15C-3A2D-4D14-A50D-FCBDD58899E5}" dt="2023-08-30T09:21:20.942" v="293"/>
          <ac:spMkLst>
            <pc:docMk/>
            <pc:sldMk cId="3699257010" sldId="277"/>
            <ac:spMk id="3" creationId="{C290A4AA-1A9D-80F3-78DF-3AD26564DA0F}"/>
          </ac:spMkLst>
        </pc:spChg>
        <pc:spChg chg="add">
          <ac:chgData name="Julia Holloway" userId="S::j.holloway@uwtsd.ac.uk::c8e24ef1-4d0d-4b16-a08c-ba2ddae3f914" providerId="AD" clId="Web-{9732D15C-3A2D-4D14-A50D-FCBDD58899E5}" dt="2023-08-30T09:21:20.942" v="293"/>
          <ac:spMkLst>
            <pc:docMk/>
            <pc:sldMk cId="3699257010" sldId="277"/>
            <ac:spMk id="9" creationId="{CB49665F-0298-4449-8D2D-209989CB9EE3}"/>
          </ac:spMkLst>
        </pc:spChg>
        <pc:spChg chg="add">
          <ac:chgData name="Julia Holloway" userId="S::j.holloway@uwtsd.ac.uk::c8e24ef1-4d0d-4b16-a08c-ba2ddae3f914" providerId="AD" clId="Web-{9732D15C-3A2D-4D14-A50D-FCBDD58899E5}" dt="2023-08-30T09:21:20.942" v="293"/>
          <ac:spMkLst>
            <pc:docMk/>
            <pc:sldMk cId="3699257010" sldId="277"/>
            <ac:spMk id="11" creationId="{A71EEC14-174A-46FA-B046-474750457130}"/>
          </ac:spMkLst>
        </pc:spChg>
        <pc:grpChg chg="add">
          <ac:chgData name="Julia Holloway" userId="S::j.holloway@uwtsd.ac.uk::c8e24ef1-4d0d-4b16-a08c-ba2ddae3f914" providerId="AD" clId="Web-{9732D15C-3A2D-4D14-A50D-FCBDD58899E5}" dt="2023-08-30T09:21:20.942" v="293"/>
          <ac:grpSpMkLst>
            <pc:docMk/>
            <pc:sldMk cId="3699257010" sldId="277"/>
            <ac:grpSpMk id="13" creationId="{EEB6CB95-E653-4C6C-AE51-62FD848E8D5B}"/>
          </ac:grpSpMkLst>
        </pc:grpChg>
        <pc:grpChg chg="add">
          <ac:chgData name="Julia Holloway" userId="S::j.holloway@uwtsd.ac.uk::c8e24ef1-4d0d-4b16-a08c-ba2ddae3f914" providerId="AD" clId="Web-{9732D15C-3A2D-4D14-A50D-FCBDD58899E5}" dt="2023-08-30T09:21:20.942" v="293"/>
          <ac:grpSpMkLst>
            <pc:docMk/>
            <pc:sldMk cId="3699257010" sldId="277"/>
            <ac:grpSpMk id="17" creationId="{43F5E015-E085-4624-B431-B42414448684}"/>
          </ac:grpSpMkLst>
        </pc:grpChg>
        <pc:graphicFrameChg chg="add modGraphic">
          <ac:chgData name="Julia Holloway" userId="S::j.holloway@uwtsd.ac.uk::c8e24ef1-4d0d-4b16-a08c-ba2ddae3f914" providerId="AD" clId="Web-{9732D15C-3A2D-4D14-A50D-FCBDD58899E5}" dt="2023-08-30T09:21:45.380" v="295" actId="20577"/>
          <ac:graphicFrameMkLst>
            <pc:docMk/>
            <pc:sldMk cId="3699257010" sldId="277"/>
            <ac:graphicFrameMk id="5" creationId="{7044A470-F7BF-8463-9208-339688F9F24C}"/>
          </ac:graphicFrameMkLst>
        </pc:graphicFrameChg>
      </pc:sldChg>
      <pc:sldChg chg="addSp modSp new mod setBg">
        <pc:chgData name="Julia Holloway" userId="S::j.holloway@uwtsd.ac.uk::c8e24ef1-4d0d-4b16-a08c-ba2ddae3f914" providerId="AD" clId="Web-{9732D15C-3A2D-4D14-A50D-FCBDD58899E5}" dt="2023-08-30T09:26:03.745" v="446"/>
        <pc:sldMkLst>
          <pc:docMk/>
          <pc:sldMk cId="57318233" sldId="278"/>
        </pc:sldMkLst>
        <pc:spChg chg="mod">
          <ac:chgData name="Julia Holloway" userId="S::j.holloway@uwtsd.ac.uk::c8e24ef1-4d0d-4b16-a08c-ba2ddae3f914" providerId="AD" clId="Web-{9732D15C-3A2D-4D14-A50D-FCBDD58899E5}" dt="2023-08-30T09:26:03.745" v="446"/>
          <ac:spMkLst>
            <pc:docMk/>
            <pc:sldMk cId="57318233" sldId="278"/>
            <ac:spMk id="2" creationId="{B2B7BB72-98D7-96E6-2979-B2472E4ED195}"/>
          </ac:spMkLst>
        </pc:spChg>
        <pc:spChg chg="mod">
          <ac:chgData name="Julia Holloway" userId="S::j.holloway@uwtsd.ac.uk::c8e24ef1-4d0d-4b16-a08c-ba2ddae3f914" providerId="AD" clId="Web-{9732D15C-3A2D-4D14-A50D-FCBDD58899E5}" dt="2023-08-30T09:26:03.745" v="446"/>
          <ac:spMkLst>
            <pc:docMk/>
            <pc:sldMk cId="57318233" sldId="278"/>
            <ac:spMk id="3" creationId="{E4F0DB24-602D-87A2-5C63-1D94443D899D}"/>
          </ac:spMkLst>
        </pc:spChg>
        <pc:spChg chg="add">
          <ac:chgData name="Julia Holloway" userId="S::j.holloway@uwtsd.ac.uk::c8e24ef1-4d0d-4b16-a08c-ba2ddae3f914" providerId="AD" clId="Web-{9732D15C-3A2D-4D14-A50D-FCBDD58899E5}" dt="2023-08-30T09:26:03.745" v="446"/>
          <ac:spMkLst>
            <pc:docMk/>
            <pc:sldMk cId="57318233" sldId="278"/>
            <ac:spMk id="9" creationId="{C0763A76-9F1C-4FC5-82B7-DD475DA461B2}"/>
          </ac:spMkLst>
        </pc:spChg>
        <pc:spChg chg="add">
          <ac:chgData name="Julia Holloway" userId="S::j.holloway@uwtsd.ac.uk::c8e24ef1-4d0d-4b16-a08c-ba2ddae3f914" providerId="AD" clId="Web-{9732D15C-3A2D-4D14-A50D-FCBDD58899E5}" dt="2023-08-30T09:26:03.745" v="446"/>
          <ac:spMkLst>
            <pc:docMk/>
            <pc:sldMk cId="57318233" sldId="278"/>
            <ac:spMk id="11" creationId="{E81BF4F6-F2CF-4984-9D14-D6966D92F99F}"/>
          </ac:spMkLst>
        </pc:spChg>
        <pc:picChg chg="add">
          <ac:chgData name="Julia Holloway" userId="S::j.holloway@uwtsd.ac.uk::c8e24ef1-4d0d-4b16-a08c-ba2ddae3f914" providerId="AD" clId="Web-{9732D15C-3A2D-4D14-A50D-FCBDD58899E5}" dt="2023-08-30T09:26:03.745" v="446"/>
          <ac:picMkLst>
            <pc:docMk/>
            <pc:sldMk cId="57318233" sldId="278"/>
            <ac:picMk id="5" creationId="{EDC0C3B4-FDB4-9848-9CAC-290201E0D432}"/>
          </ac:picMkLst>
        </pc:picChg>
      </pc:sldChg>
      <pc:sldChg chg="addSp delSp modSp new mod setBg">
        <pc:chgData name="Julia Holloway" userId="S::j.holloway@uwtsd.ac.uk::c8e24ef1-4d0d-4b16-a08c-ba2ddae3f914" providerId="AD" clId="Web-{9732D15C-3A2D-4D14-A50D-FCBDD58899E5}" dt="2023-08-30T09:32:41.331" v="500" actId="20577"/>
        <pc:sldMkLst>
          <pc:docMk/>
          <pc:sldMk cId="4025940114" sldId="279"/>
        </pc:sldMkLst>
        <pc:spChg chg="mod">
          <ac:chgData name="Julia Holloway" userId="S::j.holloway@uwtsd.ac.uk::c8e24ef1-4d0d-4b16-a08c-ba2ddae3f914" providerId="AD" clId="Web-{9732D15C-3A2D-4D14-A50D-FCBDD58899E5}" dt="2023-08-30T09:29:27.140" v="496"/>
          <ac:spMkLst>
            <pc:docMk/>
            <pc:sldMk cId="4025940114" sldId="279"/>
            <ac:spMk id="2" creationId="{89E73DDE-92F5-21BB-1E9C-C628E7767022}"/>
          </ac:spMkLst>
        </pc:spChg>
        <pc:spChg chg="mod">
          <ac:chgData name="Julia Holloway" userId="S::j.holloway@uwtsd.ac.uk::c8e24ef1-4d0d-4b16-a08c-ba2ddae3f914" providerId="AD" clId="Web-{9732D15C-3A2D-4D14-A50D-FCBDD58899E5}" dt="2023-08-30T09:29:27.140" v="496"/>
          <ac:spMkLst>
            <pc:docMk/>
            <pc:sldMk cId="4025940114" sldId="279"/>
            <ac:spMk id="3" creationId="{89DB477E-62C0-9498-897B-72ECA61BE7B8}"/>
          </ac:spMkLst>
        </pc:spChg>
        <pc:spChg chg="add mod ord">
          <ac:chgData name="Julia Holloway" userId="S::j.holloway@uwtsd.ac.uk::c8e24ef1-4d0d-4b16-a08c-ba2ddae3f914" providerId="AD" clId="Web-{9732D15C-3A2D-4D14-A50D-FCBDD58899E5}" dt="2023-08-30T09:32:41.331" v="500" actId="20577"/>
          <ac:spMkLst>
            <pc:docMk/>
            <pc:sldMk cId="4025940114" sldId="279"/>
            <ac:spMk id="4" creationId="{12ED5528-A59A-12B1-0BA5-BDAFCA1B570A}"/>
          </ac:spMkLst>
        </pc:spChg>
        <pc:spChg chg="add del">
          <ac:chgData name="Julia Holloway" userId="S::j.holloway@uwtsd.ac.uk::c8e24ef1-4d0d-4b16-a08c-ba2ddae3f914" providerId="AD" clId="Web-{9732D15C-3A2D-4D14-A50D-FCBDD58899E5}" dt="2023-08-30T09:29:27.140" v="495"/>
          <ac:spMkLst>
            <pc:docMk/>
            <pc:sldMk cId="4025940114" sldId="279"/>
            <ac:spMk id="10" creationId="{AF6CB648-9554-488A-B457-99CAAD1DA528}"/>
          </ac:spMkLst>
        </pc:spChg>
        <pc:spChg chg="add del">
          <ac:chgData name="Julia Holloway" userId="S::j.holloway@uwtsd.ac.uk::c8e24ef1-4d0d-4b16-a08c-ba2ddae3f914" providerId="AD" clId="Web-{9732D15C-3A2D-4D14-A50D-FCBDD58899E5}" dt="2023-08-30T09:29:27.140" v="495"/>
          <ac:spMkLst>
            <pc:docMk/>
            <pc:sldMk cId="4025940114" sldId="279"/>
            <ac:spMk id="12" creationId="{E3ADCBE7-9330-1CDA-00EB-CDD12DB722FF}"/>
          </ac:spMkLst>
        </pc:spChg>
        <pc:spChg chg="add">
          <ac:chgData name="Julia Holloway" userId="S::j.holloway@uwtsd.ac.uk::c8e24ef1-4d0d-4b16-a08c-ba2ddae3f914" providerId="AD" clId="Web-{9732D15C-3A2D-4D14-A50D-FCBDD58899E5}" dt="2023-08-30T09:29:27.140" v="496"/>
          <ac:spMkLst>
            <pc:docMk/>
            <pc:sldMk cId="4025940114" sldId="279"/>
            <ac:spMk id="14" creationId="{F13C74B1-5B17-4795-BED0-7140497B445A}"/>
          </ac:spMkLst>
        </pc:spChg>
        <pc:spChg chg="add">
          <ac:chgData name="Julia Holloway" userId="S::j.holloway@uwtsd.ac.uk::c8e24ef1-4d0d-4b16-a08c-ba2ddae3f914" providerId="AD" clId="Web-{9732D15C-3A2D-4D14-A50D-FCBDD58899E5}" dt="2023-08-30T09:29:27.140" v="496"/>
          <ac:spMkLst>
            <pc:docMk/>
            <pc:sldMk cId="4025940114" sldId="279"/>
            <ac:spMk id="15" creationId="{D4974D33-8DC5-464E-8C6D-BE58F0669C17}"/>
          </ac:spMkLst>
        </pc:spChg>
        <pc:picChg chg="add mod">
          <ac:chgData name="Julia Holloway" userId="S::j.holloway@uwtsd.ac.uk::c8e24ef1-4d0d-4b16-a08c-ba2ddae3f914" providerId="AD" clId="Web-{9732D15C-3A2D-4D14-A50D-FCBDD58899E5}" dt="2023-08-30T09:29:27.140" v="496"/>
          <ac:picMkLst>
            <pc:docMk/>
            <pc:sldMk cId="4025940114" sldId="279"/>
            <ac:picMk id="5" creationId="{3F6FBE26-B495-F926-E4DC-634AC8C0152A}"/>
          </ac:picMkLst>
        </pc:picChg>
      </pc:sldChg>
    </pc:docChg>
  </pc:docChgLst>
  <pc:docChgLst>
    <pc:chgData name="Fiona Jones (IEH)" userId="S::f.jones@uwtsd.ac.uk::1e5fa5f8-91a2-40ca-91e1-4b9c418b0b53" providerId="AD" clId="Web-{99C2765D-C06D-D3CE-A740-23656C471151}"/>
    <pc:docChg chg="addSld delSld modSld">
      <pc:chgData name="Fiona Jones (IEH)" userId="S::f.jones@uwtsd.ac.uk::1e5fa5f8-91a2-40ca-91e1-4b9c418b0b53" providerId="AD" clId="Web-{99C2765D-C06D-D3CE-A740-23656C471151}" dt="2021-08-11T09:49:47.149" v="3"/>
      <pc:docMkLst>
        <pc:docMk/>
      </pc:docMkLst>
      <pc:sldChg chg="delSp add del replId">
        <pc:chgData name="Fiona Jones (IEH)" userId="S::f.jones@uwtsd.ac.uk::1e5fa5f8-91a2-40ca-91e1-4b9c418b0b53" providerId="AD" clId="Web-{99C2765D-C06D-D3CE-A740-23656C471151}" dt="2021-08-11T09:49:47.149" v="3"/>
        <pc:sldMkLst>
          <pc:docMk/>
          <pc:sldMk cId="1304640544" sldId="276"/>
        </pc:sldMkLst>
        <pc:spChg chg="del">
          <ac:chgData name="Fiona Jones (IEH)" userId="S::f.jones@uwtsd.ac.uk::1e5fa5f8-91a2-40ca-91e1-4b9c418b0b53" providerId="AD" clId="Web-{99C2765D-C06D-D3CE-A740-23656C471151}" dt="2021-08-11T09:49:44.774" v="2"/>
          <ac:spMkLst>
            <pc:docMk/>
            <pc:sldMk cId="1304640544" sldId="276"/>
            <ac:spMk id="3" creationId="{00000000-0000-0000-0000-000000000000}"/>
          </ac:spMkLst>
        </pc:spChg>
        <pc:picChg chg="del">
          <ac:chgData name="Fiona Jones (IEH)" userId="S::f.jones@uwtsd.ac.uk::1e5fa5f8-91a2-40ca-91e1-4b9c418b0b53" providerId="AD" clId="Web-{99C2765D-C06D-D3CE-A740-23656C471151}" dt="2021-08-11T09:49:20.695" v="1"/>
          <ac:picMkLst>
            <pc:docMk/>
            <pc:sldMk cId="1304640544" sldId="276"/>
            <ac:picMk id="2" creationId="{00000000-0000-0000-0000-000000000000}"/>
          </ac:picMkLst>
        </pc:picChg>
      </pc:sldChg>
    </pc:docChg>
  </pc:docChgLst>
  <pc:docChgLst>
    <pc:chgData name="Rachel Bendall" userId="S::rachel.bendall@uwtsd.ac.uk::400a769b-4fc4-4a97-b6b0-ff24e4baab08" providerId="AD" clId="Web-{6F3A8D14-710D-4964-FBB3-CDB900BBB3F2}"/>
    <pc:docChg chg="addSld delSld modSld sldOrd">
      <pc:chgData name="Rachel Bendall" userId="S::rachel.bendall@uwtsd.ac.uk::400a769b-4fc4-4a97-b6b0-ff24e4baab08" providerId="AD" clId="Web-{6F3A8D14-710D-4964-FBB3-CDB900BBB3F2}" dt="2024-09-01T18:34:14.922" v="243" actId="1076"/>
      <pc:docMkLst>
        <pc:docMk/>
      </pc:docMkLst>
      <pc:sldChg chg="addSp delSp modSp mod setBg modNotes">
        <pc:chgData name="Rachel Bendall" userId="S::rachel.bendall@uwtsd.ac.uk::400a769b-4fc4-4a97-b6b0-ff24e4baab08" providerId="AD" clId="Web-{6F3A8D14-710D-4964-FBB3-CDB900BBB3F2}" dt="2024-09-01T18:24:39.833" v="240" actId="20577"/>
        <pc:sldMkLst>
          <pc:docMk/>
          <pc:sldMk cId="263725518" sldId="261"/>
        </pc:sldMkLst>
        <pc:spChg chg="mod">
          <ac:chgData name="Rachel Bendall" userId="S::rachel.bendall@uwtsd.ac.uk::400a769b-4fc4-4a97-b6b0-ff24e4baab08" providerId="AD" clId="Web-{6F3A8D14-710D-4964-FBB3-CDB900BBB3F2}" dt="2024-09-01T18:24:02.332" v="215"/>
          <ac:spMkLst>
            <pc:docMk/>
            <pc:sldMk cId="263725518" sldId="261"/>
            <ac:spMk id="2" creationId="{DB226C2F-3B3D-487C-42F6-F4BD30D0A6F9}"/>
          </ac:spMkLst>
        </pc:spChg>
        <pc:spChg chg="mod">
          <ac:chgData name="Rachel Bendall" userId="S::rachel.bendall@uwtsd.ac.uk::400a769b-4fc4-4a97-b6b0-ff24e4baab08" providerId="AD" clId="Web-{6F3A8D14-710D-4964-FBB3-CDB900BBB3F2}" dt="2024-09-01T18:24:39.833" v="240" actId="20577"/>
          <ac:spMkLst>
            <pc:docMk/>
            <pc:sldMk cId="263725518" sldId="261"/>
            <ac:spMk id="3" creationId="{E7DC2BDE-13AA-4982-8AED-D285A3CA1633}"/>
          </ac:spMkLst>
        </pc:spChg>
        <pc:spChg chg="add">
          <ac:chgData name="Rachel Bendall" userId="S::rachel.bendall@uwtsd.ac.uk::400a769b-4fc4-4a97-b6b0-ff24e4baab08" providerId="AD" clId="Web-{6F3A8D14-710D-4964-FBB3-CDB900BBB3F2}" dt="2024-09-01T18:24:02.332" v="215"/>
          <ac:spMkLst>
            <pc:docMk/>
            <pc:sldMk cId="263725518" sldId="261"/>
            <ac:spMk id="13" creationId="{C4879EFC-8E62-4E00-973C-C45EE9EC676D}"/>
          </ac:spMkLst>
        </pc:spChg>
        <pc:spChg chg="add">
          <ac:chgData name="Rachel Bendall" userId="S::rachel.bendall@uwtsd.ac.uk::400a769b-4fc4-4a97-b6b0-ff24e4baab08" providerId="AD" clId="Web-{6F3A8D14-710D-4964-FBB3-CDB900BBB3F2}" dt="2024-09-01T18:24:02.332" v="215"/>
          <ac:spMkLst>
            <pc:docMk/>
            <pc:sldMk cId="263725518" sldId="261"/>
            <ac:spMk id="15" creationId="{D6A9C53F-5F90-40A5-8C85-5412D39C8C68}"/>
          </ac:spMkLst>
        </pc:spChg>
        <pc:picChg chg="add mod ord">
          <ac:chgData name="Rachel Bendall" userId="S::rachel.bendall@uwtsd.ac.uk::400a769b-4fc4-4a97-b6b0-ff24e4baab08" providerId="AD" clId="Web-{6F3A8D14-710D-4964-FBB3-CDB900BBB3F2}" dt="2024-09-01T18:24:02.332" v="215"/>
          <ac:picMkLst>
            <pc:docMk/>
            <pc:sldMk cId="263725518" sldId="261"/>
            <ac:picMk id="4" creationId="{81FB2D7D-4326-10D9-AD06-447FD7F68E30}"/>
          </ac:picMkLst>
        </pc:picChg>
        <pc:picChg chg="del">
          <ac:chgData name="Rachel Bendall" userId="S::rachel.bendall@uwtsd.ac.uk::400a769b-4fc4-4a97-b6b0-ff24e4baab08" providerId="AD" clId="Web-{6F3A8D14-710D-4964-FBB3-CDB900BBB3F2}" dt="2024-09-01T18:22:16.718" v="205"/>
          <ac:picMkLst>
            <pc:docMk/>
            <pc:sldMk cId="263725518" sldId="261"/>
            <ac:picMk id="7" creationId="{9FEFA745-D51A-4D6F-AF5B-70702EE52743}"/>
          </ac:picMkLst>
        </pc:picChg>
        <pc:picChg chg="mod">
          <ac:chgData name="Rachel Bendall" userId="S::rachel.bendall@uwtsd.ac.uk::400a769b-4fc4-4a97-b6b0-ff24e4baab08" providerId="AD" clId="Web-{6F3A8D14-710D-4964-FBB3-CDB900BBB3F2}" dt="2024-09-01T18:24:02.332" v="215"/>
          <ac:picMkLst>
            <pc:docMk/>
            <pc:sldMk cId="263725518" sldId="261"/>
            <ac:picMk id="8" creationId="{EC54E919-4C83-456A-A126-909060ADE7F8}"/>
          </ac:picMkLst>
        </pc:picChg>
      </pc:sldChg>
      <pc:sldChg chg="modSp">
        <pc:chgData name="Rachel Bendall" userId="S::rachel.bendall@uwtsd.ac.uk::400a769b-4fc4-4a97-b6b0-ff24e4baab08" providerId="AD" clId="Web-{6F3A8D14-710D-4964-FBB3-CDB900BBB3F2}" dt="2024-09-01T18:34:14.922" v="243" actId="1076"/>
        <pc:sldMkLst>
          <pc:docMk/>
          <pc:sldMk cId="2198545097" sldId="263"/>
        </pc:sldMkLst>
        <pc:picChg chg="mod">
          <ac:chgData name="Rachel Bendall" userId="S::rachel.bendall@uwtsd.ac.uk::400a769b-4fc4-4a97-b6b0-ff24e4baab08" providerId="AD" clId="Web-{6F3A8D14-710D-4964-FBB3-CDB900BBB3F2}" dt="2024-09-01T18:34:14.922" v="243" actId="1076"/>
          <ac:picMkLst>
            <pc:docMk/>
            <pc:sldMk cId="2198545097" sldId="263"/>
            <ac:picMk id="4" creationId="{4C41C183-ADAF-463D-9060-0D7C04829667}"/>
          </ac:picMkLst>
        </pc:picChg>
      </pc:sldChg>
      <pc:sldChg chg="modSp">
        <pc:chgData name="Rachel Bendall" userId="S::rachel.bendall@uwtsd.ac.uk::400a769b-4fc4-4a97-b6b0-ff24e4baab08" providerId="AD" clId="Web-{6F3A8D14-710D-4964-FBB3-CDB900BBB3F2}" dt="2024-09-01T18:09:26.234" v="4" actId="20577"/>
        <pc:sldMkLst>
          <pc:docMk/>
          <pc:sldMk cId="883233563" sldId="266"/>
        </pc:sldMkLst>
        <pc:spChg chg="mod">
          <ac:chgData name="Rachel Bendall" userId="S::rachel.bendall@uwtsd.ac.uk::400a769b-4fc4-4a97-b6b0-ff24e4baab08" providerId="AD" clId="Web-{6F3A8D14-710D-4964-FBB3-CDB900BBB3F2}" dt="2024-09-01T18:09:26.234" v="4" actId="20577"/>
          <ac:spMkLst>
            <pc:docMk/>
            <pc:sldMk cId="883233563" sldId="266"/>
            <ac:spMk id="9" creationId="{7932682A-D762-F90F-33F1-C79736AAA22A}"/>
          </ac:spMkLst>
        </pc:spChg>
      </pc:sldChg>
      <pc:sldChg chg="modSp">
        <pc:chgData name="Rachel Bendall" userId="S::rachel.bendall@uwtsd.ac.uk::400a769b-4fc4-4a97-b6b0-ff24e4baab08" providerId="AD" clId="Web-{6F3A8D14-710D-4964-FBB3-CDB900BBB3F2}" dt="2024-09-01T18:33:53.453" v="242" actId="1076"/>
        <pc:sldMkLst>
          <pc:docMk/>
          <pc:sldMk cId="89421050" sldId="267"/>
        </pc:sldMkLst>
        <pc:picChg chg="mod">
          <ac:chgData name="Rachel Bendall" userId="S::rachel.bendall@uwtsd.ac.uk::400a769b-4fc4-4a97-b6b0-ff24e4baab08" providerId="AD" clId="Web-{6F3A8D14-710D-4964-FBB3-CDB900BBB3F2}" dt="2024-09-01T18:33:53.453" v="242" actId="1076"/>
          <ac:picMkLst>
            <pc:docMk/>
            <pc:sldMk cId="89421050" sldId="267"/>
            <ac:picMk id="13" creationId="{37275307-70F2-4B8A-B0DE-D905EBE35E8E}"/>
          </ac:picMkLst>
        </pc:picChg>
      </pc:sldChg>
      <pc:sldChg chg="del">
        <pc:chgData name="Rachel Bendall" userId="S::rachel.bendall@uwtsd.ac.uk::400a769b-4fc4-4a97-b6b0-ff24e4baab08" providerId="AD" clId="Web-{6F3A8D14-710D-4964-FBB3-CDB900BBB3F2}" dt="2024-09-01T18:25:10.245" v="241"/>
        <pc:sldMkLst>
          <pc:docMk/>
          <pc:sldMk cId="1839514476" sldId="268"/>
        </pc:sldMkLst>
      </pc:sldChg>
      <pc:sldChg chg="modSp">
        <pc:chgData name="Rachel Bendall" userId="S::rachel.bendall@uwtsd.ac.uk::400a769b-4fc4-4a97-b6b0-ff24e4baab08" providerId="AD" clId="Web-{6F3A8D14-710D-4964-FBB3-CDB900BBB3F2}" dt="2024-09-01T18:16:42.766" v="78" actId="14100"/>
        <pc:sldMkLst>
          <pc:docMk/>
          <pc:sldMk cId="1268942135" sldId="276"/>
        </pc:sldMkLst>
        <pc:spChg chg="mod">
          <ac:chgData name="Rachel Bendall" userId="S::rachel.bendall@uwtsd.ac.uk::400a769b-4fc4-4a97-b6b0-ff24e4baab08" providerId="AD" clId="Web-{6F3A8D14-710D-4964-FBB3-CDB900BBB3F2}" dt="2024-09-01T18:13:31.587" v="45" actId="20577"/>
          <ac:spMkLst>
            <pc:docMk/>
            <pc:sldMk cId="1268942135" sldId="276"/>
            <ac:spMk id="2" creationId="{AB1A175E-6D88-FA65-0C3F-A10DFAF3D795}"/>
          </ac:spMkLst>
        </pc:spChg>
        <pc:spChg chg="mod">
          <ac:chgData name="Rachel Bendall" userId="S::rachel.bendall@uwtsd.ac.uk::400a769b-4fc4-4a97-b6b0-ff24e4baab08" providerId="AD" clId="Web-{6F3A8D14-710D-4964-FBB3-CDB900BBB3F2}" dt="2024-09-01T18:16:42.766" v="78" actId="14100"/>
          <ac:spMkLst>
            <pc:docMk/>
            <pc:sldMk cId="1268942135" sldId="276"/>
            <ac:spMk id="3" creationId="{5AF35D9B-AC4D-A3B3-37A8-95F4F8536B57}"/>
          </ac:spMkLst>
        </pc:spChg>
      </pc:sldChg>
      <pc:sldChg chg="modSp">
        <pc:chgData name="Rachel Bendall" userId="S::rachel.bendall@uwtsd.ac.uk::400a769b-4fc4-4a97-b6b0-ff24e4baab08" providerId="AD" clId="Web-{6F3A8D14-710D-4964-FBB3-CDB900BBB3F2}" dt="2024-09-01T18:17:54.800" v="112" actId="20577"/>
        <pc:sldMkLst>
          <pc:docMk/>
          <pc:sldMk cId="3699257010" sldId="277"/>
        </pc:sldMkLst>
        <pc:graphicFrameChg chg="modGraphic">
          <ac:chgData name="Rachel Bendall" userId="S::rachel.bendall@uwtsd.ac.uk::400a769b-4fc4-4a97-b6b0-ff24e4baab08" providerId="AD" clId="Web-{6F3A8D14-710D-4964-FBB3-CDB900BBB3F2}" dt="2024-09-01T18:17:54.800" v="112" actId="20577"/>
          <ac:graphicFrameMkLst>
            <pc:docMk/>
            <pc:sldMk cId="3699257010" sldId="277"/>
            <ac:graphicFrameMk id="5" creationId="{7044A470-F7BF-8463-9208-339688F9F24C}"/>
          </ac:graphicFrameMkLst>
        </pc:graphicFrameChg>
      </pc:sldChg>
      <pc:sldChg chg="delSp modSp">
        <pc:chgData name="Rachel Bendall" userId="S::rachel.bendall@uwtsd.ac.uk::400a769b-4fc4-4a97-b6b0-ff24e4baab08" providerId="AD" clId="Web-{6F3A8D14-710D-4964-FBB3-CDB900BBB3F2}" dt="2024-09-01T18:21:54.671" v="204" actId="20577"/>
        <pc:sldMkLst>
          <pc:docMk/>
          <pc:sldMk cId="4025940114" sldId="279"/>
        </pc:sldMkLst>
        <pc:spChg chg="mod">
          <ac:chgData name="Rachel Bendall" userId="S::rachel.bendall@uwtsd.ac.uk::400a769b-4fc4-4a97-b6b0-ff24e4baab08" providerId="AD" clId="Web-{6F3A8D14-710D-4964-FBB3-CDB900BBB3F2}" dt="2024-09-01T18:21:54.671" v="204" actId="20577"/>
          <ac:spMkLst>
            <pc:docMk/>
            <pc:sldMk cId="4025940114" sldId="279"/>
            <ac:spMk id="3" creationId="{89DB477E-62C0-9498-897B-72ECA61BE7B8}"/>
          </ac:spMkLst>
        </pc:spChg>
        <pc:spChg chg="del mod">
          <ac:chgData name="Rachel Bendall" userId="S::rachel.bendall@uwtsd.ac.uk::400a769b-4fc4-4a97-b6b0-ff24e4baab08" providerId="AD" clId="Web-{6F3A8D14-710D-4964-FBB3-CDB900BBB3F2}" dt="2024-09-01T18:21:43.905" v="201"/>
          <ac:spMkLst>
            <pc:docMk/>
            <pc:sldMk cId="4025940114" sldId="279"/>
            <ac:spMk id="4" creationId="{12ED5528-A59A-12B1-0BA5-BDAFCA1B570A}"/>
          </ac:spMkLst>
        </pc:spChg>
      </pc:sldChg>
      <pc:sldChg chg="ord">
        <pc:chgData name="Rachel Bendall" userId="S::rachel.bendall@uwtsd.ac.uk::400a769b-4fc4-4a97-b6b0-ff24e4baab08" providerId="AD" clId="Web-{6F3A8D14-710D-4964-FBB3-CDB900BBB3F2}" dt="2024-09-01T18:18:05.566" v="113"/>
        <pc:sldMkLst>
          <pc:docMk/>
          <pc:sldMk cId="2173126089" sldId="281"/>
        </pc:sldMkLst>
      </pc:sldChg>
      <pc:sldChg chg="modSp ord">
        <pc:chgData name="Rachel Bendall" userId="S::rachel.bendall@uwtsd.ac.uk::400a769b-4fc4-4a97-b6b0-ff24e4baab08" providerId="AD" clId="Web-{6F3A8D14-710D-4964-FBB3-CDB900BBB3F2}" dt="2024-09-01T18:17:16.611" v="96" actId="20577"/>
        <pc:sldMkLst>
          <pc:docMk/>
          <pc:sldMk cId="3539774831" sldId="287"/>
        </pc:sldMkLst>
        <pc:graphicFrameChg chg="modGraphic">
          <ac:chgData name="Rachel Bendall" userId="S::rachel.bendall@uwtsd.ac.uk::400a769b-4fc4-4a97-b6b0-ff24e4baab08" providerId="AD" clId="Web-{6F3A8D14-710D-4964-FBB3-CDB900BBB3F2}" dt="2024-09-01T18:17:16.611" v="96" actId="20577"/>
          <ac:graphicFrameMkLst>
            <pc:docMk/>
            <pc:sldMk cId="3539774831" sldId="287"/>
            <ac:graphicFrameMk id="5" creationId="{7044A470-F7BF-8463-9208-339688F9F24C}"/>
          </ac:graphicFrameMkLst>
        </pc:graphicFrameChg>
      </pc:sldChg>
      <pc:sldChg chg="del">
        <pc:chgData name="Rachel Bendall" userId="S::rachel.bendall@uwtsd.ac.uk::400a769b-4fc4-4a97-b6b0-ff24e4baab08" providerId="AD" clId="Web-{6F3A8D14-710D-4964-FBB3-CDB900BBB3F2}" dt="2024-09-01T18:18:17.238" v="114"/>
        <pc:sldMkLst>
          <pc:docMk/>
          <pc:sldMk cId="1702148176" sldId="288"/>
        </pc:sldMkLst>
      </pc:sldChg>
      <pc:sldChg chg="modSp">
        <pc:chgData name="Rachel Bendall" userId="S::rachel.bendall@uwtsd.ac.uk::400a769b-4fc4-4a97-b6b0-ff24e4baab08" providerId="AD" clId="Web-{6F3A8D14-710D-4964-FBB3-CDB900BBB3F2}" dt="2024-09-01T18:09:00.936" v="2" actId="20577"/>
        <pc:sldMkLst>
          <pc:docMk/>
          <pc:sldMk cId="4107957139" sldId="292"/>
        </pc:sldMkLst>
        <pc:spChg chg="mod">
          <ac:chgData name="Rachel Bendall" userId="S::rachel.bendall@uwtsd.ac.uk::400a769b-4fc4-4a97-b6b0-ff24e4baab08" providerId="AD" clId="Web-{6F3A8D14-710D-4964-FBB3-CDB900BBB3F2}" dt="2024-09-01T18:09:00.936" v="2" actId="20577"/>
          <ac:spMkLst>
            <pc:docMk/>
            <pc:sldMk cId="4107957139" sldId="292"/>
            <ac:spMk id="2" creationId="{C6CA9FA7-4335-7AC6-E0E5-83B9BB7599ED}"/>
          </ac:spMkLst>
        </pc:spChg>
      </pc:sldChg>
      <pc:sldChg chg="modSp add replId">
        <pc:chgData name="Rachel Bendall" userId="S::rachel.bendall@uwtsd.ac.uk::400a769b-4fc4-4a97-b6b0-ff24e4baab08" providerId="AD" clId="Web-{6F3A8D14-710D-4964-FBB3-CDB900BBB3F2}" dt="2024-09-01T18:16:25.093" v="74" actId="20577"/>
        <pc:sldMkLst>
          <pc:docMk/>
          <pc:sldMk cId="1437233170" sldId="293"/>
        </pc:sldMkLst>
        <pc:spChg chg="mod">
          <ac:chgData name="Rachel Bendall" userId="S::rachel.bendall@uwtsd.ac.uk::400a769b-4fc4-4a97-b6b0-ff24e4baab08" providerId="AD" clId="Web-{6F3A8D14-710D-4964-FBB3-CDB900BBB3F2}" dt="2024-09-01T18:14:20.245" v="56" actId="1076"/>
          <ac:spMkLst>
            <pc:docMk/>
            <pc:sldMk cId="1437233170" sldId="293"/>
            <ac:spMk id="2" creationId="{AB1A175E-6D88-FA65-0C3F-A10DFAF3D795}"/>
          </ac:spMkLst>
        </pc:spChg>
        <pc:spChg chg="mod">
          <ac:chgData name="Rachel Bendall" userId="S::rachel.bendall@uwtsd.ac.uk::400a769b-4fc4-4a97-b6b0-ff24e4baab08" providerId="AD" clId="Web-{6F3A8D14-710D-4964-FBB3-CDB900BBB3F2}" dt="2024-09-01T18:16:25.093" v="74" actId="20577"/>
          <ac:spMkLst>
            <pc:docMk/>
            <pc:sldMk cId="1437233170" sldId="293"/>
            <ac:spMk id="3" creationId="{5AF35D9B-AC4D-A3B3-37A8-95F4F8536B57}"/>
          </ac:spMkLst>
        </pc:spChg>
      </pc:sldChg>
      <pc:sldChg chg="delSp modSp add replId">
        <pc:chgData name="Rachel Bendall" userId="S::rachel.bendall@uwtsd.ac.uk::400a769b-4fc4-4a97-b6b0-ff24e4baab08" providerId="AD" clId="Web-{6F3A8D14-710D-4964-FBB3-CDB900BBB3F2}" dt="2024-09-01T18:21:34.342" v="195" actId="20577"/>
        <pc:sldMkLst>
          <pc:docMk/>
          <pc:sldMk cId="2855807346" sldId="294"/>
        </pc:sldMkLst>
        <pc:spChg chg="mod">
          <ac:chgData name="Rachel Bendall" userId="S::rachel.bendall@uwtsd.ac.uk::400a769b-4fc4-4a97-b6b0-ff24e4baab08" providerId="AD" clId="Web-{6F3A8D14-710D-4964-FBB3-CDB900BBB3F2}" dt="2024-09-01T18:18:52.630" v="121" actId="20577"/>
          <ac:spMkLst>
            <pc:docMk/>
            <pc:sldMk cId="2855807346" sldId="294"/>
            <ac:spMk id="2" creationId="{89E73DDE-92F5-21BB-1E9C-C628E7767022}"/>
          </ac:spMkLst>
        </pc:spChg>
        <pc:spChg chg="mod">
          <ac:chgData name="Rachel Bendall" userId="S::rachel.bendall@uwtsd.ac.uk::400a769b-4fc4-4a97-b6b0-ff24e4baab08" providerId="AD" clId="Web-{6F3A8D14-710D-4964-FBB3-CDB900BBB3F2}" dt="2024-09-01T18:21:34.342" v="195" actId="20577"/>
          <ac:spMkLst>
            <pc:docMk/>
            <pc:sldMk cId="2855807346" sldId="294"/>
            <ac:spMk id="3" creationId="{89DB477E-62C0-9498-897B-72ECA61BE7B8}"/>
          </ac:spMkLst>
        </pc:spChg>
        <pc:spChg chg="del mod">
          <ac:chgData name="Rachel Bendall" userId="S::rachel.bendall@uwtsd.ac.uk::400a769b-4fc4-4a97-b6b0-ff24e4baab08" providerId="AD" clId="Web-{6F3A8D14-710D-4964-FBB3-CDB900BBB3F2}" dt="2024-09-01T18:20:16.852" v="164"/>
          <ac:spMkLst>
            <pc:docMk/>
            <pc:sldMk cId="2855807346" sldId="294"/>
            <ac:spMk id="4" creationId="{12ED5528-A59A-12B1-0BA5-BDAFCA1B570A}"/>
          </ac:spMkLst>
        </pc:spChg>
      </pc:sldChg>
    </pc:docChg>
  </pc:docChgLst>
  <pc:docChgLst>
    <pc:chgData name="Fiona Jones (IEH)" userId="S::f.jones@uwtsd.ac.uk::1e5fa5f8-91a2-40ca-91e1-4b9c418b0b53" providerId="AD" clId="Web-{5A106882-6870-1CA8-DAB5-173479B08543}"/>
    <pc:docChg chg="addSld delSld modSld">
      <pc:chgData name="Fiona Jones (IEH)" userId="S::f.jones@uwtsd.ac.uk::1e5fa5f8-91a2-40ca-91e1-4b9c418b0b53" providerId="AD" clId="Web-{5A106882-6870-1CA8-DAB5-173479B08543}" dt="2021-08-10T13:53:37.939" v="16"/>
      <pc:docMkLst>
        <pc:docMk/>
      </pc:docMkLst>
      <pc:sldChg chg="del">
        <pc:chgData name="Fiona Jones (IEH)" userId="S::f.jones@uwtsd.ac.uk::1e5fa5f8-91a2-40ca-91e1-4b9c418b0b53" providerId="AD" clId="Web-{5A106882-6870-1CA8-DAB5-173479B08543}" dt="2021-08-10T13:51:48.167" v="1"/>
        <pc:sldMkLst>
          <pc:docMk/>
          <pc:sldMk cId="2053596709" sldId="265"/>
        </pc:sldMkLst>
      </pc:sldChg>
      <pc:sldChg chg="add replId">
        <pc:chgData name="Fiona Jones (IEH)" userId="S::f.jones@uwtsd.ac.uk::1e5fa5f8-91a2-40ca-91e1-4b9c418b0b53" providerId="AD" clId="Web-{5A106882-6870-1CA8-DAB5-173479B08543}" dt="2021-08-10T13:51:20.291" v="0"/>
        <pc:sldMkLst>
          <pc:docMk/>
          <pc:sldMk cId="2032311123" sldId="275"/>
        </pc:sldMkLst>
      </pc:sldChg>
      <pc:sldChg chg="modSp new del">
        <pc:chgData name="Fiona Jones (IEH)" userId="S::f.jones@uwtsd.ac.uk::1e5fa5f8-91a2-40ca-91e1-4b9c418b0b53" providerId="AD" clId="Web-{5A106882-6870-1CA8-DAB5-173479B08543}" dt="2021-08-10T13:52:35.045" v="9"/>
        <pc:sldMkLst>
          <pc:docMk/>
          <pc:sldMk cId="161377285" sldId="276"/>
        </pc:sldMkLst>
        <pc:spChg chg="mod">
          <ac:chgData name="Fiona Jones (IEH)" userId="S::f.jones@uwtsd.ac.uk::1e5fa5f8-91a2-40ca-91e1-4b9c418b0b53" providerId="AD" clId="Web-{5A106882-6870-1CA8-DAB5-173479B08543}" dt="2021-08-10T13:52:21.310" v="3" actId="20577"/>
          <ac:spMkLst>
            <pc:docMk/>
            <pc:sldMk cId="161377285" sldId="276"/>
            <ac:spMk id="2" creationId="{D6F61005-7CDF-4285-9FA8-148322F1B314}"/>
          </ac:spMkLst>
        </pc:spChg>
        <pc:spChg chg="mod">
          <ac:chgData name="Fiona Jones (IEH)" userId="S::f.jones@uwtsd.ac.uk::1e5fa5f8-91a2-40ca-91e1-4b9c418b0b53" providerId="AD" clId="Web-{5A106882-6870-1CA8-DAB5-173479B08543}" dt="2021-08-10T13:52:33.014" v="8" actId="20577"/>
          <ac:spMkLst>
            <pc:docMk/>
            <pc:sldMk cId="161377285" sldId="276"/>
            <ac:spMk id="3" creationId="{3C83CCF4-50D7-4B6C-BE93-91EB2396CFFD}"/>
          </ac:spMkLst>
        </pc:spChg>
      </pc:sldChg>
      <pc:sldChg chg="addSp delSp modSp new del">
        <pc:chgData name="Fiona Jones (IEH)" userId="S::f.jones@uwtsd.ac.uk::1e5fa5f8-91a2-40ca-91e1-4b9c418b0b53" providerId="AD" clId="Web-{5A106882-6870-1CA8-DAB5-173479B08543}" dt="2021-08-10T13:53:37.939" v="16"/>
        <pc:sldMkLst>
          <pc:docMk/>
          <pc:sldMk cId="3130053968" sldId="276"/>
        </pc:sldMkLst>
        <pc:spChg chg="add del mod">
          <ac:chgData name="Fiona Jones (IEH)" userId="S::f.jones@uwtsd.ac.uk::1e5fa5f8-91a2-40ca-91e1-4b9c418b0b53" providerId="AD" clId="Web-{5A106882-6870-1CA8-DAB5-173479B08543}" dt="2021-08-10T13:53:36.845" v="15"/>
          <ac:spMkLst>
            <pc:docMk/>
            <pc:sldMk cId="3130053968" sldId="276"/>
            <ac:spMk id="2" creationId="{AD435AC0-9511-4D69-A69B-51C976A2E669}"/>
          </ac:spMkLst>
        </pc:spChg>
      </pc:sldChg>
    </pc:docChg>
  </pc:docChgLst>
  <pc:docChgLst>
    <pc:chgData name="Rachel Bendall" userId="S::rachel.bendall@uwtsd.ac.uk::400a769b-4fc4-4a97-b6b0-ff24e4baab08" providerId="AD" clId="Web-{E67A7447-499B-0FDC-75DC-ACA5C6951784}"/>
    <pc:docChg chg="mod addSld delSld modSld">
      <pc:chgData name="Rachel Bendall" userId="S::rachel.bendall@uwtsd.ac.uk::400a769b-4fc4-4a97-b6b0-ff24e4baab08" providerId="AD" clId="Web-{E67A7447-499B-0FDC-75DC-ACA5C6951784}" dt="2024-09-01T09:51:39.528" v="1126"/>
      <pc:docMkLst>
        <pc:docMk/>
      </pc:docMkLst>
      <pc:sldChg chg="modSp">
        <pc:chgData name="Rachel Bendall" userId="S::rachel.bendall@uwtsd.ac.uk::400a769b-4fc4-4a97-b6b0-ff24e4baab08" providerId="AD" clId="Web-{E67A7447-499B-0FDC-75DC-ACA5C6951784}" dt="2024-09-01T09:51:04.246" v="1125" actId="1076"/>
        <pc:sldMkLst>
          <pc:docMk/>
          <pc:sldMk cId="1579704265" sldId="258"/>
        </pc:sldMkLst>
        <pc:spChg chg="mod">
          <ac:chgData name="Rachel Bendall" userId="S::rachel.bendall@uwtsd.ac.uk::400a769b-4fc4-4a97-b6b0-ff24e4baab08" providerId="AD" clId="Web-{E67A7447-499B-0FDC-75DC-ACA5C6951784}" dt="2024-09-01T09:51:04.246" v="1125" actId="1076"/>
          <ac:spMkLst>
            <pc:docMk/>
            <pc:sldMk cId="1579704265" sldId="258"/>
            <ac:spMk id="3" creationId="{E7DC2BDE-13AA-4982-8AED-D285A3CA1633}"/>
          </ac:spMkLst>
        </pc:spChg>
        <pc:spChg chg="mod">
          <ac:chgData name="Rachel Bendall" userId="S::rachel.bendall@uwtsd.ac.uk::400a769b-4fc4-4a97-b6b0-ff24e4baab08" providerId="AD" clId="Web-{E67A7447-499B-0FDC-75DC-ACA5C6951784}" dt="2024-09-01T09:51:01.152" v="1124" actId="1076"/>
          <ac:spMkLst>
            <pc:docMk/>
            <pc:sldMk cId="1579704265" sldId="258"/>
            <ac:spMk id="5" creationId="{7039E158-2EAD-B9FB-6951-B77E6181E604}"/>
          </ac:spMkLst>
        </pc:spChg>
      </pc:sldChg>
      <pc:sldChg chg="del">
        <pc:chgData name="Rachel Bendall" userId="S::rachel.bendall@uwtsd.ac.uk::400a769b-4fc4-4a97-b6b0-ff24e4baab08" providerId="AD" clId="Web-{E67A7447-499B-0FDC-75DC-ACA5C6951784}" dt="2024-09-01T09:30:24.059" v="339"/>
        <pc:sldMkLst>
          <pc:docMk/>
          <pc:sldMk cId="1772555232" sldId="262"/>
        </pc:sldMkLst>
      </pc:sldChg>
      <pc:sldChg chg="del">
        <pc:chgData name="Rachel Bendall" userId="S::rachel.bendall@uwtsd.ac.uk::400a769b-4fc4-4a97-b6b0-ff24e4baab08" providerId="AD" clId="Web-{E67A7447-499B-0FDC-75DC-ACA5C6951784}" dt="2024-09-01T09:44:58.357" v="913"/>
        <pc:sldMkLst>
          <pc:docMk/>
          <pc:sldMk cId="2053596709" sldId="265"/>
        </pc:sldMkLst>
      </pc:sldChg>
      <pc:sldChg chg="delSp modSp modNotes">
        <pc:chgData name="Rachel Bendall" userId="S::rachel.bendall@uwtsd.ac.uk::400a769b-4fc4-4a97-b6b0-ff24e4baab08" providerId="AD" clId="Web-{E67A7447-499B-0FDC-75DC-ACA5C6951784}" dt="2024-09-01T09:48:57.210" v="1103"/>
        <pc:sldMkLst>
          <pc:docMk/>
          <pc:sldMk cId="883233563" sldId="266"/>
        </pc:sldMkLst>
        <pc:spChg chg="mod">
          <ac:chgData name="Rachel Bendall" userId="S::rachel.bendall@uwtsd.ac.uk::400a769b-4fc4-4a97-b6b0-ff24e4baab08" providerId="AD" clId="Web-{E67A7447-499B-0FDC-75DC-ACA5C6951784}" dt="2024-09-01T09:15:02.289" v="36" actId="20577"/>
          <ac:spMkLst>
            <pc:docMk/>
            <pc:sldMk cId="883233563" sldId="266"/>
            <ac:spMk id="9" creationId="{7932682A-D762-F90F-33F1-C79736AAA22A}"/>
          </ac:spMkLst>
        </pc:spChg>
        <pc:spChg chg="del mod">
          <ac:chgData name="Rachel Bendall" userId="S::rachel.bendall@uwtsd.ac.uk::400a769b-4fc4-4a97-b6b0-ff24e4baab08" providerId="AD" clId="Web-{E67A7447-499B-0FDC-75DC-ACA5C6951784}" dt="2024-09-01T09:13:19.316" v="16"/>
          <ac:spMkLst>
            <pc:docMk/>
            <pc:sldMk cId="883233563" sldId="266"/>
            <ac:spMk id="13" creationId="{D85DD4AA-D51B-2F18-0B80-CF6CBF0B51F0}"/>
          </ac:spMkLst>
        </pc:spChg>
      </pc:sldChg>
      <pc:sldChg chg="modNotes">
        <pc:chgData name="Rachel Bendall" userId="S::rachel.bendall@uwtsd.ac.uk::400a769b-4fc4-4a97-b6b0-ff24e4baab08" providerId="AD" clId="Web-{E67A7447-499B-0FDC-75DC-ACA5C6951784}" dt="2024-09-01T09:34:53.106" v="532"/>
        <pc:sldMkLst>
          <pc:docMk/>
          <pc:sldMk cId="446262618" sldId="271"/>
        </pc:sldMkLst>
      </pc:sldChg>
      <pc:sldChg chg="modSp modNotes">
        <pc:chgData name="Rachel Bendall" userId="S::rachel.bendall@uwtsd.ac.uk::400a769b-4fc4-4a97-b6b0-ff24e4baab08" providerId="AD" clId="Web-{E67A7447-499B-0FDC-75DC-ACA5C6951784}" dt="2024-09-01T09:36:03.094" v="570"/>
        <pc:sldMkLst>
          <pc:docMk/>
          <pc:sldMk cId="749815400" sldId="273"/>
        </pc:sldMkLst>
        <pc:spChg chg="mod">
          <ac:chgData name="Rachel Bendall" userId="S::rachel.bendall@uwtsd.ac.uk::400a769b-4fc4-4a97-b6b0-ff24e4baab08" providerId="AD" clId="Web-{E67A7447-499B-0FDC-75DC-ACA5C6951784}" dt="2024-09-01T09:35:47.672" v="559" actId="20577"/>
          <ac:spMkLst>
            <pc:docMk/>
            <pc:sldMk cId="749815400" sldId="273"/>
            <ac:spMk id="2" creationId="{70428186-02C5-4674-9563-F921C5332843}"/>
          </ac:spMkLst>
        </pc:spChg>
      </pc:sldChg>
      <pc:sldChg chg="modSp">
        <pc:chgData name="Rachel Bendall" userId="S::rachel.bendall@uwtsd.ac.uk::400a769b-4fc4-4a97-b6b0-ff24e4baab08" providerId="AD" clId="Web-{E67A7447-499B-0FDC-75DC-ACA5C6951784}" dt="2024-09-01T09:29:57.074" v="337" actId="20577"/>
        <pc:sldMkLst>
          <pc:docMk/>
          <pc:sldMk cId="2583790735" sldId="282"/>
        </pc:sldMkLst>
        <pc:spChg chg="mod">
          <ac:chgData name="Rachel Bendall" userId="S::rachel.bendall@uwtsd.ac.uk::400a769b-4fc4-4a97-b6b0-ff24e4baab08" providerId="AD" clId="Web-{E67A7447-499B-0FDC-75DC-ACA5C6951784}" dt="2024-09-01T09:29:57.074" v="337" actId="20577"/>
          <ac:spMkLst>
            <pc:docMk/>
            <pc:sldMk cId="2583790735" sldId="282"/>
            <ac:spMk id="13" creationId="{393AC60F-6EBD-0E66-0A15-B946E254D172}"/>
          </ac:spMkLst>
        </pc:spChg>
      </pc:sldChg>
      <pc:sldChg chg="modSp">
        <pc:chgData name="Rachel Bendall" userId="S::rachel.bendall@uwtsd.ac.uk::400a769b-4fc4-4a97-b6b0-ff24e4baab08" providerId="AD" clId="Web-{E67A7447-499B-0FDC-75DC-ACA5C6951784}" dt="2024-09-01T09:30:02.090" v="338" actId="1076"/>
        <pc:sldMkLst>
          <pc:docMk/>
          <pc:sldMk cId="617421734" sldId="283"/>
        </pc:sldMkLst>
        <pc:spChg chg="mod">
          <ac:chgData name="Rachel Bendall" userId="S::rachel.bendall@uwtsd.ac.uk::400a769b-4fc4-4a97-b6b0-ff24e4baab08" providerId="AD" clId="Web-{E67A7447-499B-0FDC-75DC-ACA5C6951784}" dt="2024-09-01T09:30:02.090" v="338" actId="1076"/>
          <ac:spMkLst>
            <pc:docMk/>
            <pc:sldMk cId="617421734" sldId="283"/>
            <ac:spMk id="6" creationId="{520394A8-B2A4-4473-25FC-F85E83EA9EA1}"/>
          </ac:spMkLst>
        </pc:spChg>
        <pc:spChg chg="mod">
          <ac:chgData name="Rachel Bendall" userId="S::rachel.bendall@uwtsd.ac.uk::400a769b-4fc4-4a97-b6b0-ff24e4baab08" providerId="AD" clId="Web-{E67A7447-499B-0FDC-75DC-ACA5C6951784}" dt="2024-09-01T09:28:40.696" v="323" actId="20577"/>
          <ac:spMkLst>
            <pc:docMk/>
            <pc:sldMk cId="617421734" sldId="283"/>
            <ac:spMk id="11" creationId="{F9A90130-2F52-1B9B-5703-C9DC67614586}"/>
          </ac:spMkLst>
        </pc:spChg>
      </pc:sldChg>
      <pc:sldChg chg="modNotes">
        <pc:chgData name="Rachel Bendall" userId="S::rachel.bendall@uwtsd.ac.uk::400a769b-4fc4-4a97-b6b0-ff24e4baab08" providerId="AD" clId="Web-{E67A7447-499B-0FDC-75DC-ACA5C6951784}" dt="2024-09-01T09:44:49.138" v="912"/>
        <pc:sldMkLst>
          <pc:docMk/>
          <pc:sldMk cId="3306730996" sldId="286"/>
        </pc:sldMkLst>
      </pc:sldChg>
      <pc:sldChg chg="modNotes">
        <pc:chgData name="Rachel Bendall" userId="S::rachel.bendall@uwtsd.ac.uk::400a769b-4fc4-4a97-b6b0-ff24e4baab08" providerId="AD" clId="Web-{E67A7447-499B-0FDC-75DC-ACA5C6951784}" dt="2024-09-01T09:34:38.996" v="530"/>
        <pc:sldMkLst>
          <pc:docMk/>
          <pc:sldMk cId="2151130124" sldId="290"/>
        </pc:sldMkLst>
      </pc:sldChg>
      <pc:sldChg chg="addSp modSp new mod setBg modNotes">
        <pc:chgData name="Rachel Bendall" userId="S::rachel.bendall@uwtsd.ac.uk::400a769b-4fc4-4a97-b6b0-ff24e4baab08" providerId="AD" clId="Web-{E67A7447-499B-0FDC-75DC-ACA5C6951784}" dt="2024-09-01T09:32:36.252" v="413"/>
        <pc:sldMkLst>
          <pc:docMk/>
          <pc:sldMk cId="34139755" sldId="291"/>
        </pc:sldMkLst>
        <pc:spChg chg="mod ord">
          <ac:chgData name="Rachel Bendall" userId="S::rachel.bendall@uwtsd.ac.uk::400a769b-4fc4-4a97-b6b0-ff24e4baab08" providerId="AD" clId="Web-{E67A7447-499B-0FDC-75DC-ACA5C6951784}" dt="2024-09-01T09:19:06.204" v="47"/>
          <ac:spMkLst>
            <pc:docMk/>
            <pc:sldMk cId="34139755" sldId="291"/>
            <ac:spMk id="2" creationId="{FECF152A-949E-4BB1-3800-205A5EF20C0A}"/>
          </ac:spMkLst>
        </pc:spChg>
        <pc:spChg chg="add">
          <ac:chgData name="Rachel Bendall" userId="S::rachel.bendall@uwtsd.ac.uk::400a769b-4fc4-4a97-b6b0-ff24e4baab08" providerId="AD" clId="Web-{E67A7447-499B-0FDC-75DC-ACA5C6951784}" dt="2024-09-01T09:19:06.204" v="47"/>
          <ac:spMkLst>
            <pc:docMk/>
            <pc:sldMk cId="34139755" sldId="291"/>
            <ac:spMk id="8" creationId="{AB8C311F-7253-4AED-9701-7FC0708C41C7}"/>
          </ac:spMkLst>
        </pc:spChg>
        <pc:spChg chg="add">
          <ac:chgData name="Rachel Bendall" userId="S::rachel.bendall@uwtsd.ac.uk::400a769b-4fc4-4a97-b6b0-ff24e4baab08" providerId="AD" clId="Web-{E67A7447-499B-0FDC-75DC-ACA5C6951784}" dt="2024-09-01T09:19:06.204" v="47"/>
          <ac:spMkLst>
            <pc:docMk/>
            <pc:sldMk cId="34139755" sldId="291"/>
            <ac:spMk id="10" creationId="{E2384209-CB15-4CDF-9D31-C44FD9A3F20D}"/>
          </ac:spMkLst>
        </pc:spChg>
        <pc:spChg chg="add">
          <ac:chgData name="Rachel Bendall" userId="S::rachel.bendall@uwtsd.ac.uk::400a769b-4fc4-4a97-b6b0-ff24e4baab08" providerId="AD" clId="Web-{E67A7447-499B-0FDC-75DC-ACA5C6951784}" dt="2024-09-01T09:19:06.204" v="47"/>
          <ac:spMkLst>
            <pc:docMk/>
            <pc:sldMk cId="34139755" sldId="291"/>
            <ac:spMk id="12" creationId="{2633B3B5-CC90-43F0-8714-D31D1F3F0209}"/>
          </ac:spMkLst>
        </pc:spChg>
        <pc:spChg chg="add">
          <ac:chgData name="Rachel Bendall" userId="S::rachel.bendall@uwtsd.ac.uk::400a769b-4fc4-4a97-b6b0-ff24e4baab08" providerId="AD" clId="Web-{E67A7447-499B-0FDC-75DC-ACA5C6951784}" dt="2024-09-01T09:19:06.204" v="47"/>
          <ac:spMkLst>
            <pc:docMk/>
            <pc:sldMk cId="34139755" sldId="291"/>
            <ac:spMk id="14" creationId="{A8D57A06-A426-446D-B02C-A2DC6B62E45E}"/>
          </ac:spMkLst>
        </pc:spChg>
        <pc:picChg chg="add mod modCrop">
          <ac:chgData name="Rachel Bendall" userId="S::rachel.bendall@uwtsd.ac.uk::400a769b-4fc4-4a97-b6b0-ff24e4baab08" providerId="AD" clId="Web-{E67A7447-499B-0FDC-75DC-ACA5C6951784}" dt="2024-09-01T09:19:06.204" v="47"/>
          <ac:picMkLst>
            <pc:docMk/>
            <pc:sldMk cId="34139755" sldId="291"/>
            <ac:picMk id="3" creationId="{64DF93F8-1116-CDDB-3A04-6BF9AA0A92BC}"/>
          </ac:picMkLst>
        </pc:picChg>
      </pc:sldChg>
      <pc:sldChg chg="addSp modSp new del mod setBg">
        <pc:chgData name="Rachel Bendall" userId="S::rachel.bendall@uwtsd.ac.uk::400a769b-4fc4-4a97-b6b0-ff24e4baab08" providerId="AD" clId="Web-{E67A7447-499B-0FDC-75DC-ACA5C6951784}" dt="2024-09-01T09:16:15.870" v="42"/>
        <pc:sldMkLst>
          <pc:docMk/>
          <pc:sldMk cId="3587748827" sldId="291"/>
        </pc:sldMkLst>
        <pc:spChg chg="mod ord">
          <ac:chgData name="Rachel Bendall" userId="S::rachel.bendall@uwtsd.ac.uk::400a769b-4fc4-4a97-b6b0-ff24e4baab08" providerId="AD" clId="Web-{E67A7447-499B-0FDC-75DC-ACA5C6951784}" dt="2024-09-01T09:16:02.229" v="41"/>
          <ac:spMkLst>
            <pc:docMk/>
            <pc:sldMk cId="3587748827" sldId="291"/>
            <ac:spMk id="2" creationId="{ACFE44B4-D576-5053-7711-51A7C10C92F8}"/>
          </ac:spMkLst>
        </pc:spChg>
        <pc:spChg chg="add">
          <ac:chgData name="Rachel Bendall" userId="S::rachel.bendall@uwtsd.ac.uk::400a769b-4fc4-4a97-b6b0-ff24e4baab08" providerId="AD" clId="Web-{E67A7447-499B-0FDC-75DC-ACA5C6951784}" dt="2024-09-01T09:16:02.229" v="41"/>
          <ac:spMkLst>
            <pc:docMk/>
            <pc:sldMk cId="3587748827" sldId="291"/>
            <ac:spMk id="8" creationId="{AB8C311F-7253-4AED-9701-7FC0708C41C7}"/>
          </ac:spMkLst>
        </pc:spChg>
        <pc:spChg chg="add">
          <ac:chgData name="Rachel Bendall" userId="S::rachel.bendall@uwtsd.ac.uk::400a769b-4fc4-4a97-b6b0-ff24e4baab08" providerId="AD" clId="Web-{E67A7447-499B-0FDC-75DC-ACA5C6951784}" dt="2024-09-01T09:16:02.229" v="41"/>
          <ac:spMkLst>
            <pc:docMk/>
            <pc:sldMk cId="3587748827" sldId="291"/>
            <ac:spMk id="10" creationId="{E2384209-CB15-4CDF-9D31-C44FD9A3F20D}"/>
          </ac:spMkLst>
        </pc:spChg>
        <pc:spChg chg="add">
          <ac:chgData name="Rachel Bendall" userId="S::rachel.bendall@uwtsd.ac.uk::400a769b-4fc4-4a97-b6b0-ff24e4baab08" providerId="AD" clId="Web-{E67A7447-499B-0FDC-75DC-ACA5C6951784}" dt="2024-09-01T09:16:02.229" v="41"/>
          <ac:spMkLst>
            <pc:docMk/>
            <pc:sldMk cId="3587748827" sldId="291"/>
            <ac:spMk id="12" creationId="{2633B3B5-CC90-43F0-8714-D31D1F3F0209}"/>
          </ac:spMkLst>
        </pc:spChg>
        <pc:spChg chg="add">
          <ac:chgData name="Rachel Bendall" userId="S::rachel.bendall@uwtsd.ac.uk::400a769b-4fc4-4a97-b6b0-ff24e4baab08" providerId="AD" clId="Web-{E67A7447-499B-0FDC-75DC-ACA5C6951784}" dt="2024-09-01T09:16:02.229" v="41"/>
          <ac:spMkLst>
            <pc:docMk/>
            <pc:sldMk cId="3587748827" sldId="291"/>
            <ac:spMk id="14" creationId="{A8D57A06-A426-446D-B02C-A2DC6B62E45E}"/>
          </ac:spMkLst>
        </pc:spChg>
        <pc:picChg chg="add mod modCrop">
          <ac:chgData name="Rachel Bendall" userId="S::rachel.bendall@uwtsd.ac.uk::400a769b-4fc4-4a97-b6b0-ff24e4baab08" providerId="AD" clId="Web-{E67A7447-499B-0FDC-75DC-ACA5C6951784}" dt="2024-09-01T09:16:02.229" v="41"/>
          <ac:picMkLst>
            <pc:docMk/>
            <pc:sldMk cId="3587748827" sldId="291"/>
            <ac:picMk id="3" creationId="{65E789E1-0D73-A6BD-D314-D6D4D2F1784D}"/>
          </ac:picMkLst>
        </pc:picChg>
      </pc:sldChg>
      <pc:sldChg chg="modSp new modNotes">
        <pc:chgData name="Rachel Bendall" userId="S::rachel.bendall@uwtsd.ac.uk::400a769b-4fc4-4a97-b6b0-ff24e4baab08" providerId="AD" clId="Web-{E67A7447-499B-0FDC-75DC-ACA5C6951784}" dt="2024-09-01T09:50:05.525" v="1117"/>
        <pc:sldMkLst>
          <pc:docMk/>
          <pc:sldMk cId="4107957139" sldId="292"/>
        </pc:sldMkLst>
        <pc:spChg chg="mod">
          <ac:chgData name="Rachel Bendall" userId="S::rachel.bendall@uwtsd.ac.uk::400a769b-4fc4-4a97-b6b0-ff24e4baab08" providerId="AD" clId="Web-{E67A7447-499B-0FDC-75DC-ACA5C6951784}" dt="2024-09-01T09:49:18.726" v="1105" actId="20577"/>
          <ac:spMkLst>
            <pc:docMk/>
            <pc:sldMk cId="4107957139" sldId="292"/>
            <ac:spMk id="2" creationId="{C6CA9FA7-4335-7AC6-E0E5-83B9BB7599ED}"/>
          </ac:spMkLst>
        </pc:spChg>
        <pc:spChg chg="mod">
          <ac:chgData name="Rachel Bendall" userId="S::rachel.bendall@uwtsd.ac.uk::400a769b-4fc4-4a97-b6b0-ff24e4baab08" providerId="AD" clId="Web-{E67A7447-499B-0FDC-75DC-ACA5C6951784}" dt="2024-09-01T09:30:58.967" v="343" actId="20577"/>
          <ac:spMkLst>
            <pc:docMk/>
            <pc:sldMk cId="4107957139" sldId="292"/>
            <ac:spMk id="3" creationId="{732AED26-DBDA-E0A2-09D3-A12F5560AD76}"/>
          </ac:spMkLst>
        </pc:spChg>
        <pc:spChg chg="mod">
          <ac:chgData name="Rachel Bendall" userId="S::rachel.bendall@uwtsd.ac.uk::400a769b-4fc4-4a97-b6b0-ff24e4baab08" providerId="AD" clId="Web-{E67A7447-499B-0FDC-75DC-ACA5C6951784}" dt="2024-09-01T09:31:25.952" v="348" actId="20577"/>
          <ac:spMkLst>
            <pc:docMk/>
            <pc:sldMk cId="4107957139" sldId="292"/>
            <ac:spMk id="4" creationId="{1DEBB758-D30A-5D28-059D-B9D3F44CD1E0}"/>
          </ac:spMkLst>
        </pc:spChg>
      </pc:sldChg>
    </pc:docChg>
  </pc:docChgLst>
  <pc:docChgLst>
    <pc:chgData name="Fiona Jones (IEH)" userId="S::f.jones@uwtsd.ac.uk::1e5fa5f8-91a2-40ca-91e1-4b9c418b0b53" providerId="AD" clId="Web-{2038BD1F-6B4A-1ED5-2F52-56DAF625B2D3}"/>
    <pc:docChg chg="modSld">
      <pc:chgData name="Fiona Jones (IEH)" userId="S::f.jones@uwtsd.ac.uk::1e5fa5f8-91a2-40ca-91e1-4b9c418b0b53" providerId="AD" clId="Web-{2038BD1F-6B4A-1ED5-2F52-56DAF625B2D3}" dt="2021-08-11T13:59:40.188" v="10" actId="1076"/>
      <pc:docMkLst>
        <pc:docMk/>
      </pc:docMkLst>
      <pc:sldChg chg="modSp">
        <pc:chgData name="Fiona Jones (IEH)" userId="S::f.jones@uwtsd.ac.uk::1e5fa5f8-91a2-40ca-91e1-4b9c418b0b53" providerId="AD" clId="Web-{2038BD1F-6B4A-1ED5-2F52-56DAF625B2D3}" dt="2021-08-11T13:59:40.188" v="10" actId="1076"/>
        <pc:sldMkLst>
          <pc:docMk/>
          <pc:sldMk cId="2032311123" sldId="275"/>
        </pc:sldMkLst>
        <pc:spChg chg="mod">
          <ac:chgData name="Fiona Jones (IEH)" userId="S::f.jones@uwtsd.ac.uk::1e5fa5f8-91a2-40ca-91e1-4b9c418b0b53" providerId="AD" clId="Web-{2038BD1F-6B4A-1ED5-2F52-56DAF625B2D3}" dt="2021-08-11T13:59:17.734" v="9" actId="20577"/>
          <ac:spMkLst>
            <pc:docMk/>
            <pc:sldMk cId="2032311123" sldId="275"/>
            <ac:spMk id="8" creationId="{CA7655FA-9F70-4574-95F6-95B748FE24FB}"/>
          </ac:spMkLst>
        </pc:spChg>
        <pc:spChg chg="mod">
          <ac:chgData name="Fiona Jones (IEH)" userId="S::f.jones@uwtsd.ac.uk::1e5fa5f8-91a2-40ca-91e1-4b9c418b0b53" providerId="AD" clId="Web-{2038BD1F-6B4A-1ED5-2F52-56DAF625B2D3}" dt="2021-08-11T13:59:40.188" v="10" actId="1076"/>
          <ac:spMkLst>
            <pc:docMk/>
            <pc:sldMk cId="2032311123" sldId="275"/>
            <ac:spMk id="9" creationId="{32D144DB-3A58-4205-BF20-948251DC608C}"/>
          </ac:spMkLst>
        </pc:spChg>
        <pc:spChg chg="mod">
          <ac:chgData name="Fiona Jones (IEH)" userId="S::f.jones@uwtsd.ac.uk::1e5fa5f8-91a2-40ca-91e1-4b9c418b0b53" providerId="AD" clId="Web-{2038BD1F-6B4A-1ED5-2F52-56DAF625B2D3}" dt="2021-08-11T13:58:53.171" v="3" actId="20577"/>
          <ac:spMkLst>
            <pc:docMk/>
            <pc:sldMk cId="2032311123" sldId="275"/>
            <ac:spMk id="11" creationId="{BA26C6A1-8F64-4AEE-9C1F-A527275D7C92}"/>
          </ac:spMkLst>
        </pc:spChg>
        <pc:spChg chg="mod">
          <ac:chgData name="Fiona Jones (IEH)" userId="S::f.jones@uwtsd.ac.uk::1e5fa5f8-91a2-40ca-91e1-4b9c418b0b53" providerId="AD" clId="Web-{2038BD1F-6B4A-1ED5-2F52-56DAF625B2D3}" dt="2021-08-11T13:59:06.265" v="8" actId="20577"/>
          <ac:spMkLst>
            <pc:docMk/>
            <pc:sldMk cId="2032311123" sldId="275"/>
            <ac:spMk id="14" creationId="{A809A04A-9F2A-4C7E-9F0B-8F2F1450C71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D54335-8C82-402A-9451-B2334366D30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93983D4-FB08-4A32-AE1C-957627D13626}">
      <dgm:prSet/>
      <dgm:spPr/>
      <dgm:t>
        <a:bodyPr/>
        <a:lstStyle/>
        <a:p>
          <a:r>
            <a:rPr lang="cy-GB" noProof="0" dirty="0"/>
            <a:t>Bydd bod yn </a:t>
          </a:r>
          <a:r>
            <a:rPr lang="cy-GB" noProof="0" dirty="0">
              <a:latin typeface="Calibri Light" panose="020F0302020204030204"/>
            </a:rPr>
            <a:t>gydweithredwr</a:t>
          </a:r>
          <a:r>
            <a:rPr lang="cy-GB" noProof="0" dirty="0"/>
            <a:t> cwrs yn caniatáu i chi ddatblygu ac ennill sgiliau newydd a fydd yn fuddiol i chi yn ystod ac ar </a:t>
          </a:r>
          <a:r>
            <a:rPr lang="cy-GB" noProof="0" dirty="0">
              <a:latin typeface="Calibri"/>
              <a:ea typeface="Calibri"/>
              <a:cs typeface="Calibri"/>
            </a:rPr>
            <a:t>ôl y TAR</a:t>
          </a:r>
        </a:p>
      </dgm:t>
    </dgm:pt>
    <dgm:pt modelId="{6D747895-F4CB-4CEB-8486-D8B7C2E2588A}" type="parTrans" cxnId="{CB187809-C556-43CB-865E-3FAE868F8160}">
      <dgm:prSet/>
      <dgm:spPr/>
      <dgm:t>
        <a:bodyPr/>
        <a:lstStyle/>
        <a:p>
          <a:endParaRPr lang="en-US"/>
        </a:p>
      </dgm:t>
    </dgm:pt>
    <dgm:pt modelId="{CF24859D-B7E1-4741-AC7B-AA9967BAEA1D}" type="sibTrans" cxnId="{CB187809-C556-43CB-865E-3FAE868F8160}">
      <dgm:prSet/>
      <dgm:spPr/>
      <dgm:t>
        <a:bodyPr/>
        <a:lstStyle/>
        <a:p>
          <a:endParaRPr lang="en-US"/>
        </a:p>
      </dgm:t>
    </dgm:pt>
    <dgm:pt modelId="{100A7372-FED4-41DF-99CE-C4113334B223}">
      <dgm:prSet/>
      <dgm:spPr/>
      <dgm:t>
        <a:bodyPr/>
        <a:lstStyle/>
        <a:p>
          <a:r>
            <a:rPr lang="cy-GB" noProof="0" dirty="0"/>
            <a:t>Cyfle i wneud gwir wahaniaeth wrth siapio’r rhaglen TAR er gwell</a:t>
          </a:r>
        </a:p>
      </dgm:t>
    </dgm:pt>
    <dgm:pt modelId="{915147C8-FF1D-4630-8BA8-3901C585DF49}" type="parTrans" cxnId="{DFDB0FA1-120F-402F-86BE-EABDC783614E}">
      <dgm:prSet/>
      <dgm:spPr/>
      <dgm:t>
        <a:bodyPr/>
        <a:lstStyle/>
        <a:p>
          <a:endParaRPr lang="en-US"/>
        </a:p>
      </dgm:t>
    </dgm:pt>
    <dgm:pt modelId="{4988A3F0-48EF-42DA-B670-B05609365219}" type="sibTrans" cxnId="{DFDB0FA1-120F-402F-86BE-EABDC783614E}">
      <dgm:prSet/>
      <dgm:spPr/>
      <dgm:t>
        <a:bodyPr/>
        <a:lstStyle/>
        <a:p>
          <a:endParaRPr lang="en-US"/>
        </a:p>
      </dgm:t>
    </dgm:pt>
    <dgm:pt modelId="{45ABF0EC-04A8-4930-BAE8-A1E84C9DFB6B}">
      <dgm:prSet/>
      <dgm:spPr/>
      <dgm:t>
        <a:bodyPr/>
        <a:lstStyle/>
        <a:p>
          <a:r>
            <a:rPr lang="cy-GB" noProof="0" dirty="0"/>
            <a:t>Mae’n ymdrin </a:t>
          </a:r>
          <a:r>
            <a:rPr lang="cy-GB" noProof="0" dirty="0">
              <a:latin typeface="Calibri" panose="020F0502020204030204" pitchFamily="34" charset="0"/>
              <a:cs typeface="Calibri" panose="020F0502020204030204" pitchFamily="34" charset="0"/>
            </a:rPr>
            <a:t>â nifer o safonau proffesiynol, gan gynnwys ‘Arweinyddiaeth’ a ‘Chydweithio</a:t>
          </a:r>
          <a:r>
            <a:rPr lang="en-GB" dirty="0">
              <a:latin typeface="Calibri" panose="020F0502020204030204" pitchFamily="34" charset="0"/>
              <a:cs typeface="Calibri" panose="020F0502020204030204" pitchFamily="34" charset="0"/>
            </a:rPr>
            <a:t>’ </a:t>
          </a:r>
          <a:endParaRPr lang="en-US" dirty="0"/>
        </a:p>
      </dgm:t>
    </dgm:pt>
    <dgm:pt modelId="{7B0CF042-92D9-4E79-8CB0-919D6AC0D013}" type="parTrans" cxnId="{C066C707-06A6-4599-A3BD-DC7C82B98182}">
      <dgm:prSet/>
      <dgm:spPr/>
      <dgm:t>
        <a:bodyPr/>
        <a:lstStyle/>
        <a:p>
          <a:endParaRPr lang="en-US"/>
        </a:p>
      </dgm:t>
    </dgm:pt>
    <dgm:pt modelId="{D45B8AD7-4500-47F2-9722-60E85268E3DF}" type="sibTrans" cxnId="{C066C707-06A6-4599-A3BD-DC7C82B98182}">
      <dgm:prSet/>
      <dgm:spPr/>
      <dgm:t>
        <a:bodyPr/>
        <a:lstStyle/>
        <a:p>
          <a:endParaRPr lang="en-US"/>
        </a:p>
      </dgm:t>
    </dgm:pt>
    <dgm:pt modelId="{98F7EC04-9E79-4B49-84B6-054596A02A51}">
      <dgm:prSet/>
      <dgm:spPr/>
      <dgm:t>
        <a:bodyPr/>
        <a:lstStyle/>
        <a:p>
          <a:r>
            <a:rPr lang="cy-GB" noProof="0" dirty="0"/>
            <a:t>Cyfle i ddatblygu sgiliau newydd: gwaith t</a:t>
          </a:r>
          <a:r>
            <a:rPr lang="cy-GB" noProof="0" dirty="0">
              <a:latin typeface="Calibri" panose="020F0502020204030204" pitchFamily="34" charset="0"/>
              <a:cs typeface="Calibri" panose="020F0502020204030204" pitchFamily="34" charset="0"/>
            </a:rPr>
            <a:t>îm, cydweithio, datrys problemau </a:t>
          </a:r>
          <a:endParaRPr lang="cy-GB" noProof="0" dirty="0"/>
        </a:p>
      </dgm:t>
    </dgm:pt>
    <dgm:pt modelId="{D21B4DFB-A3B8-42A3-8D35-FFDBA24AE667}" type="parTrans" cxnId="{EFBDC34F-4504-4C35-87E7-D40324B72D58}">
      <dgm:prSet/>
      <dgm:spPr/>
      <dgm:t>
        <a:bodyPr/>
        <a:lstStyle/>
        <a:p>
          <a:endParaRPr lang="en-US"/>
        </a:p>
      </dgm:t>
    </dgm:pt>
    <dgm:pt modelId="{D4F1BF28-C75B-497F-A719-CC3089242457}" type="sibTrans" cxnId="{EFBDC34F-4504-4C35-87E7-D40324B72D58}">
      <dgm:prSet/>
      <dgm:spPr/>
      <dgm:t>
        <a:bodyPr/>
        <a:lstStyle/>
        <a:p>
          <a:endParaRPr lang="en-US"/>
        </a:p>
      </dgm:t>
    </dgm:pt>
    <dgm:pt modelId="{2F1FE41E-48D0-47FB-BC7C-9FAF39303B07}">
      <dgm:prSet/>
      <dgm:spPr/>
      <dgm:t>
        <a:bodyPr/>
        <a:lstStyle/>
        <a:p>
          <a:r>
            <a:rPr lang="cy-GB" noProof="0" dirty="0"/>
            <a:t>Mae’n edrych yn wych ar eich CV - byddwch yn sefyll allan yn y dorf</a:t>
          </a:r>
          <a:r>
            <a:rPr lang="cy-GB" noProof="0" dirty="0">
              <a:latin typeface="Calibri Light" panose="020F0302020204030204"/>
            </a:rPr>
            <a:t>!</a:t>
          </a:r>
          <a:endParaRPr lang="cy-GB" noProof="0" dirty="0"/>
        </a:p>
      </dgm:t>
    </dgm:pt>
    <dgm:pt modelId="{427FA861-41FD-4C11-BBC8-C32AB90BF39F}" type="parTrans" cxnId="{9B601E58-DF10-453A-B103-E7029A37240D}">
      <dgm:prSet/>
      <dgm:spPr/>
      <dgm:t>
        <a:bodyPr/>
        <a:lstStyle/>
        <a:p>
          <a:endParaRPr lang="en-US"/>
        </a:p>
      </dgm:t>
    </dgm:pt>
    <dgm:pt modelId="{CFD50F5F-E764-4F0C-B6A3-9D4E463582D6}" type="sibTrans" cxnId="{9B601E58-DF10-453A-B103-E7029A37240D}">
      <dgm:prSet/>
      <dgm:spPr/>
      <dgm:t>
        <a:bodyPr/>
        <a:lstStyle/>
        <a:p>
          <a:endParaRPr lang="en-US"/>
        </a:p>
      </dgm:t>
    </dgm:pt>
    <dgm:pt modelId="{9C0058C0-83F5-49FC-9CB1-541D07A67EBF}" type="pres">
      <dgm:prSet presAssocID="{65D54335-8C82-402A-9451-B2334366D301}" presName="linear" presStyleCnt="0">
        <dgm:presLayoutVars>
          <dgm:animLvl val="lvl"/>
          <dgm:resizeHandles val="exact"/>
        </dgm:presLayoutVars>
      </dgm:prSet>
      <dgm:spPr/>
    </dgm:pt>
    <dgm:pt modelId="{0A0CBAF1-99CE-4B7F-BD34-753621543CEF}" type="pres">
      <dgm:prSet presAssocID="{F93983D4-FB08-4A32-AE1C-957627D13626}" presName="parentText" presStyleLbl="node1" presStyleIdx="0" presStyleCnt="5">
        <dgm:presLayoutVars>
          <dgm:chMax val="0"/>
          <dgm:bulletEnabled val="1"/>
        </dgm:presLayoutVars>
      </dgm:prSet>
      <dgm:spPr/>
    </dgm:pt>
    <dgm:pt modelId="{B7DE34BB-1E50-4AE0-B7A9-6D69066772A4}" type="pres">
      <dgm:prSet presAssocID="{CF24859D-B7E1-4741-AC7B-AA9967BAEA1D}" presName="spacer" presStyleCnt="0"/>
      <dgm:spPr/>
    </dgm:pt>
    <dgm:pt modelId="{A62D93D8-6517-44B4-9123-36893D6EC978}" type="pres">
      <dgm:prSet presAssocID="{100A7372-FED4-41DF-99CE-C4113334B223}" presName="parentText" presStyleLbl="node1" presStyleIdx="1" presStyleCnt="5">
        <dgm:presLayoutVars>
          <dgm:chMax val="0"/>
          <dgm:bulletEnabled val="1"/>
        </dgm:presLayoutVars>
      </dgm:prSet>
      <dgm:spPr/>
    </dgm:pt>
    <dgm:pt modelId="{3182E141-D3CF-4A0C-8DDD-05C171197A47}" type="pres">
      <dgm:prSet presAssocID="{4988A3F0-48EF-42DA-B670-B05609365219}" presName="spacer" presStyleCnt="0"/>
      <dgm:spPr/>
    </dgm:pt>
    <dgm:pt modelId="{2B47B0FD-04D9-45E3-8498-FBD9DAE515F2}" type="pres">
      <dgm:prSet presAssocID="{45ABF0EC-04A8-4930-BAE8-A1E84C9DFB6B}" presName="parentText" presStyleLbl="node1" presStyleIdx="2" presStyleCnt="5">
        <dgm:presLayoutVars>
          <dgm:chMax val="0"/>
          <dgm:bulletEnabled val="1"/>
        </dgm:presLayoutVars>
      </dgm:prSet>
      <dgm:spPr/>
    </dgm:pt>
    <dgm:pt modelId="{8DA0640F-0216-4CCE-BA22-488999D926CE}" type="pres">
      <dgm:prSet presAssocID="{D45B8AD7-4500-47F2-9722-60E85268E3DF}" presName="spacer" presStyleCnt="0"/>
      <dgm:spPr/>
    </dgm:pt>
    <dgm:pt modelId="{71FA55EA-10F3-48AB-95BC-95E0F518B361}" type="pres">
      <dgm:prSet presAssocID="{98F7EC04-9E79-4B49-84B6-054596A02A51}" presName="parentText" presStyleLbl="node1" presStyleIdx="3" presStyleCnt="5">
        <dgm:presLayoutVars>
          <dgm:chMax val="0"/>
          <dgm:bulletEnabled val="1"/>
        </dgm:presLayoutVars>
      </dgm:prSet>
      <dgm:spPr/>
    </dgm:pt>
    <dgm:pt modelId="{A1E3AC9D-D669-424F-BF0F-24B78BB77DDC}" type="pres">
      <dgm:prSet presAssocID="{D4F1BF28-C75B-497F-A719-CC3089242457}" presName="spacer" presStyleCnt="0"/>
      <dgm:spPr/>
    </dgm:pt>
    <dgm:pt modelId="{712FE1C5-51C6-4231-A8D0-1236B61FC43E}" type="pres">
      <dgm:prSet presAssocID="{2F1FE41E-48D0-47FB-BC7C-9FAF39303B07}" presName="parentText" presStyleLbl="node1" presStyleIdx="4" presStyleCnt="5">
        <dgm:presLayoutVars>
          <dgm:chMax val="0"/>
          <dgm:bulletEnabled val="1"/>
        </dgm:presLayoutVars>
      </dgm:prSet>
      <dgm:spPr/>
    </dgm:pt>
  </dgm:ptLst>
  <dgm:cxnLst>
    <dgm:cxn modelId="{C066C707-06A6-4599-A3BD-DC7C82B98182}" srcId="{65D54335-8C82-402A-9451-B2334366D301}" destId="{45ABF0EC-04A8-4930-BAE8-A1E84C9DFB6B}" srcOrd="2" destOrd="0" parTransId="{7B0CF042-92D9-4E79-8CB0-919D6AC0D013}" sibTransId="{D45B8AD7-4500-47F2-9722-60E85268E3DF}"/>
    <dgm:cxn modelId="{CB187809-C556-43CB-865E-3FAE868F8160}" srcId="{65D54335-8C82-402A-9451-B2334366D301}" destId="{F93983D4-FB08-4A32-AE1C-957627D13626}" srcOrd="0" destOrd="0" parTransId="{6D747895-F4CB-4CEB-8486-D8B7C2E2588A}" sibTransId="{CF24859D-B7E1-4741-AC7B-AA9967BAEA1D}"/>
    <dgm:cxn modelId="{D4E87569-FAF3-4E3A-8788-EB8DC1F60103}" type="presOf" srcId="{65D54335-8C82-402A-9451-B2334366D301}" destId="{9C0058C0-83F5-49FC-9CB1-541D07A67EBF}" srcOrd="0" destOrd="0" presId="urn:microsoft.com/office/officeart/2005/8/layout/vList2"/>
    <dgm:cxn modelId="{1031A94F-BC65-4BB4-A8AA-4DF4121080B7}" type="presOf" srcId="{100A7372-FED4-41DF-99CE-C4113334B223}" destId="{A62D93D8-6517-44B4-9123-36893D6EC978}" srcOrd="0" destOrd="0" presId="urn:microsoft.com/office/officeart/2005/8/layout/vList2"/>
    <dgm:cxn modelId="{EFBDC34F-4504-4C35-87E7-D40324B72D58}" srcId="{65D54335-8C82-402A-9451-B2334366D301}" destId="{98F7EC04-9E79-4B49-84B6-054596A02A51}" srcOrd="3" destOrd="0" parTransId="{D21B4DFB-A3B8-42A3-8D35-FFDBA24AE667}" sibTransId="{D4F1BF28-C75B-497F-A719-CC3089242457}"/>
    <dgm:cxn modelId="{9B601E58-DF10-453A-B103-E7029A37240D}" srcId="{65D54335-8C82-402A-9451-B2334366D301}" destId="{2F1FE41E-48D0-47FB-BC7C-9FAF39303B07}" srcOrd="4" destOrd="0" parTransId="{427FA861-41FD-4C11-BBC8-C32AB90BF39F}" sibTransId="{CFD50F5F-E764-4F0C-B6A3-9D4E463582D6}"/>
    <dgm:cxn modelId="{8E14EC59-8D94-4C42-BFBB-04EB76356EBB}" type="presOf" srcId="{F93983D4-FB08-4A32-AE1C-957627D13626}" destId="{0A0CBAF1-99CE-4B7F-BD34-753621543CEF}" srcOrd="0" destOrd="0" presId="urn:microsoft.com/office/officeart/2005/8/layout/vList2"/>
    <dgm:cxn modelId="{F2F6589B-A1DC-4BBA-97DE-1B961BD08A69}" type="presOf" srcId="{45ABF0EC-04A8-4930-BAE8-A1E84C9DFB6B}" destId="{2B47B0FD-04D9-45E3-8498-FBD9DAE515F2}" srcOrd="0" destOrd="0" presId="urn:microsoft.com/office/officeart/2005/8/layout/vList2"/>
    <dgm:cxn modelId="{DFDB0FA1-120F-402F-86BE-EABDC783614E}" srcId="{65D54335-8C82-402A-9451-B2334366D301}" destId="{100A7372-FED4-41DF-99CE-C4113334B223}" srcOrd="1" destOrd="0" parTransId="{915147C8-FF1D-4630-8BA8-3901C585DF49}" sibTransId="{4988A3F0-48EF-42DA-B670-B05609365219}"/>
    <dgm:cxn modelId="{7F65BBA4-E61C-4195-8863-5A8EFFFEAFB2}" type="presOf" srcId="{2F1FE41E-48D0-47FB-BC7C-9FAF39303B07}" destId="{712FE1C5-51C6-4231-A8D0-1236B61FC43E}" srcOrd="0" destOrd="0" presId="urn:microsoft.com/office/officeart/2005/8/layout/vList2"/>
    <dgm:cxn modelId="{C52661D6-690B-489E-AB92-9818421E17DC}" type="presOf" srcId="{98F7EC04-9E79-4B49-84B6-054596A02A51}" destId="{71FA55EA-10F3-48AB-95BC-95E0F518B361}" srcOrd="0" destOrd="0" presId="urn:microsoft.com/office/officeart/2005/8/layout/vList2"/>
    <dgm:cxn modelId="{93D4F26A-016D-47DB-9848-CCEF3D35747E}" type="presParOf" srcId="{9C0058C0-83F5-49FC-9CB1-541D07A67EBF}" destId="{0A0CBAF1-99CE-4B7F-BD34-753621543CEF}" srcOrd="0" destOrd="0" presId="urn:microsoft.com/office/officeart/2005/8/layout/vList2"/>
    <dgm:cxn modelId="{D1CCBA14-7188-44D1-B95B-B8D319756CE7}" type="presParOf" srcId="{9C0058C0-83F5-49FC-9CB1-541D07A67EBF}" destId="{B7DE34BB-1E50-4AE0-B7A9-6D69066772A4}" srcOrd="1" destOrd="0" presId="urn:microsoft.com/office/officeart/2005/8/layout/vList2"/>
    <dgm:cxn modelId="{F690EE9F-E932-4E75-A497-72DD5712909D}" type="presParOf" srcId="{9C0058C0-83F5-49FC-9CB1-541D07A67EBF}" destId="{A62D93D8-6517-44B4-9123-36893D6EC978}" srcOrd="2" destOrd="0" presId="urn:microsoft.com/office/officeart/2005/8/layout/vList2"/>
    <dgm:cxn modelId="{5527E00C-7EDF-42D9-9522-DCC280C7B72D}" type="presParOf" srcId="{9C0058C0-83F5-49FC-9CB1-541D07A67EBF}" destId="{3182E141-D3CF-4A0C-8DDD-05C171197A47}" srcOrd="3" destOrd="0" presId="urn:microsoft.com/office/officeart/2005/8/layout/vList2"/>
    <dgm:cxn modelId="{FBB831A0-8043-464C-8A9C-C229A947B12B}" type="presParOf" srcId="{9C0058C0-83F5-49FC-9CB1-541D07A67EBF}" destId="{2B47B0FD-04D9-45E3-8498-FBD9DAE515F2}" srcOrd="4" destOrd="0" presId="urn:microsoft.com/office/officeart/2005/8/layout/vList2"/>
    <dgm:cxn modelId="{BAE66EB4-D8C5-49FD-AC98-7B72BE69C248}" type="presParOf" srcId="{9C0058C0-83F5-49FC-9CB1-541D07A67EBF}" destId="{8DA0640F-0216-4CCE-BA22-488999D926CE}" srcOrd="5" destOrd="0" presId="urn:microsoft.com/office/officeart/2005/8/layout/vList2"/>
    <dgm:cxn modelId="{57FB9831-04FA-48AC-B36B-84EA829DC77A}" type="presParOf" srcId="{9C0058C0-83F5-49FC-9CB1-541D07A67EBF}" destId="{71FA55EA-10F3-48AB-95BC-95E0F518B361}" srcOrd="6" destOrd="0" presId="urn:microsoft.com/office/officeart/2005/8/layout/vList2"/>
    <dgm:cxn modelId="{2561E64A-E51A-4683-AE41-A30C7B5E1554}" type="presParOf" srcId="{9C0058C0-83F5-49FC-9CB1-541D07A67EBF}" destId="{A1E3AC9D-D669-424F-BF0F-24B78BB77DDC}" srcOrd="7" destOrd="0" presId="urn:microsoft.com/office/officeart/2005/8/layout/vList2"/>
    <dgm:cxn modelId="{ABB99709-4A24-4A35-BE4B-9BC07D59CF8A}" type="presParOf" srcId="{9C0058C0-83F5-49FC-9CB1-541D07A67EBF}" destId="{712FE1C5-51C6-4231-A8D0-1236B61FC43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D54335-8C82-402A-9451-B2334366D30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93983D4-FB08-4A32-AE1C-957627D13626}">
      <dgm:prSet/>
      <dgm:spPr/>
      <dgm:t>
        <a:bodyPr/>
        <a:lstStyle/>
        <a:p>
          <a:pPr rtl="0"/>
          <a:r>
            <a:rPr lang="en-GB" dirty="0"/>
            <a:t>Being a course</a:t>
          </a:r>
          <a:r>
            <a:rPr lang="en-GB" dirty="0">
              <a:latin typeface="Calibri Light" panose="020F0302020204030204"/>
            </a:rPr>
            <a:t> collaborator</a:t>
          </a:r>
          <a:r>
            <a:rPr lang="en-GB" dirty="0"/>
            <a:t> will allow you to develop and gain new skills that will benefit you during and after the PGCE</a:t>
          </a:r>
          <a:endParaRPr lang="en-US" dirty="0"/>
        </a:p>
      </dgm:t>
    </dgm:pt>
    <dgm:pt modelId="{6D747895-F4CB-4CEB-8486-D8B7C2E2588A}" type="parTrans" cxnId="{CB187809-C556-43CB-865E-3FAE868F8160}">
      <dgm:prSet/>
      <dgm:spPr/>
      <dgm:t>
        <a:bodyPr/>
        <a:lstStyle/>
        <a:p>
          <a:endParaRPr lang="en-US"/>
        </a:p>
      </dgm:t>
    </dgm:pt>
    <dgm:pt modelId="{CF24859D-B7E1-4741-AC7B-AA9967BAEA1D}" type="sibTrans" cxnId="{CB187809-C556-43CB-865E-3FAE868F8160}">
      <dgm:prSet/>
      <dgm:spPr/>
      <dgm:t>
        <a:bodyPr/>
        <a:lstStyle/>
        <a:p>
          <a:endParaRPr lang="en-US"/>
        </a:p>
      </dgm:t>
    </dgm:pt>
    <dgm:pt modelId="{100A7372-FED4-41DF-99CE-C4113334B223}">
      <dgm:prSet/>
      <dgm:spPr/>
      <dgm:t>
        <a:bodyPr/>
        <a:lstStyle/>
        <a:p>
          <a:r>
            <a:rPr lang="en-GB" dirty="0"/>
            <a:t>Opportunity to make a real difference in shaping the PGCE programme for the better</a:t>
          </a:r>
          <a:endParaRPr lang="en-US" dirty="0"/>
        </a:p>
      </dgm:t>
    </dgm:pt>
    <dgm:pt modelId="{915147C8-FF1D-4630-8BA8-3901C585DF49}" type="parTrans" cxnId="{DFDB0FA1-120F-402F-86BE-EABDC783614E}">
      <dgm:prSet/>
      <dgm:spPr/>
      <dgm:t>
        <a:bodyPr/>
        <a:lstStyle/>
        <a:p>
          <a:endParaRPr lang="en-US"/>
        </a:p>
      </dgm:t>
    </dgm:pt>
    <dgm:pt modelId="{4988A3F0-48EF-42DA-B670-B05609365219}" type="sibTrans" cxnId="{DFDB0FA1-120F-402F-86BE-EABDC783614E}">
      <dgm:prSet/>
      <dgm:spPr/>
      <dgm:t>
        <a:bodyPr/>
        <a:lstStyle/>
        <a:p>
          <a:endParaRPr lang="en-US"/>
        </a:p>
      </dgm:t>
    </dgm:pt>
    <dgm:pt modelId="{45ABF0EC-04A8-4930-BAE8-A1E84C9DFB6B}">
      <dgm:prSet/>
      <dgm:spPr/>
      <dgm:t>
        <a:bodyPr/>
        <a:lstStyle/>
        <a:p>
          <a:pPr rtl="0"/>
          <a:r>
            <a:rPr lang="en-GB" dirty="0">
              <a:latin typeface="Calibri Light" panose="020F0302020204030204"/>
            </a:rPr>
            <a:t>Aligns</a:t>
          </a:r>
          <a:r>
            <a:rPr lang="en-GB" dirty="0"/>
            <a:t> </a:t>
          </a:r>
          <a:r>
            <a:rPr lang="en-GB" dirty="0">
              <a:latin typeface="Calibri Light" panose="020F0302020204030204"/>
            </a:rPr>
            <a:t>with </a:t>
          </a:r>
          <a:r>
            <a:rPr lang="en-GB" dirty="0"/>
            <a:t>a number of professional standards, including 'Leadership' and 'Collaboration'</a:t>
          </a:r>
          <a:endParaRPr lang="en-US" dirty="0"/>
        </a:p>
      </dgm:t>
    </dgm:pt>
    <dgm:pt modelId="{7B0CF042-92D9-4E79-8CB0-919D6AC0D013}" type="parTrans" cxnId="{C066C707-06A6-4599-A3BD-DC7C82B98182}">
      <dgm:prSet/>
      <dgm:spPr/>
      <dgm:t>
        <a:bodyPr/>
        <a:lstStyle/>
        <a:p>
          <a:endParaRPr lang="en-US"/>
        </a:p>
      </dgm:t>
    </dgm:pt>
    <dgm:pt modelId="{D45B8AD7-4500-47F2-9722-60E85268E3DF}" type="sibTrans" cxnId="{C066C707-06A6-4599-A3BD-DC7C82B98182}">
      <dgm:prSet/>
      <dgm:spPr/>
      <dgm:t>
        <a:bodyPr/>
        <a:lstStyle/>
        <a:p>
          <a:endParaRPr lang="en-US"/>
        </a:p>
      </dgm:t>
    </dgm:pt>
    <dgm:pt modelId="{98F7EC04-9E79-4B49-84B6-054596A02A51}">
      <dgm:prSet/>
      <dgm:spPr/>
      <dgm:t>
        <a:bodyPr/>
        <a:lstStyle/>
        <a:p>
          <a:r>
            <a:rPr lang="en-GB" dirty="0"/>
            <a:t>Opportunity to develop new skills: teamwork, collaboration, problem solving</a:t>
          </a:r>
          <a:endParaRPr lang="en-US" dirty="0"/>
        </a:p>
      </dgm:t>
    </dgm:pt>
    <dgm:pt modelId="{D21B4DFB-A3B8-42A3-8D35-FFDBA24AE667}" type="parTrans" cxnId="{EFBDC34F-4504-4C35-87E7-D40324B72D58}">
      <dgm:prSet/>
      <dgm:spPr/>
      <dgm:t>
        <a:bodyPr/>
        <a:lstStyle/>
        <a:p>
          <a:endParaRPr lang="en-US"/>
        </a:p>
      </dgm:t>
    </dgm:pt>
    <dgm:pt modelId="{D4F1BF28-C75B-497F-A719-CC3089242457}" type="sibTrans" cxnId="{EFBDC34F-4504-4C35-87E7-D40324B72D58}">
      <dgm:prSet/>
      <dgm:spPr/>
      <dgm:t>
        <a:bodyPr/>
        <a:lstStyle/>
        <a:p>
          <a:endParaRPr lang="en-US"/>
        </a:p>
      </dgm:t>
    </dgm:pt>
    <dgm:pt modelId="{2F1FE41E-48D0-47FB-BC7C-9FAF39303B07}">
      <dgm:prSet/>
      <dgm:spPr/>
      <dgm:t>
        <a:bodyPr/>
        <a:lstStyle/>
        <a:p>
          <a:r>
            <a:rPr lang="en-GB" dirty="0"/>
            <a:t>Looks great on your CV – stand out from the crowd</a:t>
          </a:r>
          <a:r>
            <a:rPr lang="en-GB" dirty="0">
              <a:latin typeface="Calibri Light" panose="020F0302020204030204"/>
            </a:rPr>
            <a:t>!</a:t>
          </a:r>
          <a:endParaRPr lang="en-US" dirty="0"/>
        </a:p>
      </dgm:t>
    </dgm:pt>
    <dgm:pt modelId="{427FA861-41FD-4C11-BBC8-C32AB90BF39F}" type="parTrans" cxnId="{9B601E58-DF10-453A-B103-E7029A37240D}">
      <dgm:prSet/>
      <dgm:spPr/>
      <dgm:t>
        <a:bodyPr/>
        <a:lstStyle/>
        <a:p>
          <a:endParaRPr lang="en-US"/>
        </a:p>
      </dgm:t>
    </dgm:pt>
    <dgm:pt modelId="{CFD50F5F-E764-4F0C-B6A3-9D4E463582D6}" type="sibTrans" cxnId="{9B601E58-DF10-453A-B103-E7029A37240D}">
      <dgm:prSet/>
      <dgm:spPr/>
      <dgm:t>
        <a:bodyPr/>
        <a:lstStyle/>
        <a:p>
          <a:endParaRPr lang="en-US"/>
        </a:p>
      </dgm:t>
    </dgm:pt>
    <dgm:pt modelId="{9C0058C0-83F5-49FC-9CB1-541D07A67EBF}" type="pres">
      <dgm:prSet presAssocID="{65D54335-8C82-402A-9451-B2334366D301}" presName="linear" presStyleCnt="0">
        <dgm:presLayoutVars>
          <dgm:animLvl val="lvl"/>
          <dgm:resizeHandles val="exact"/>
        </dgm:presLayoutVars>
      </dgm:prSet>
      <dgm:spPr/>
    </dgm:pt>
    <dgm:pt modelId="{0A0CBAF1-99CE-4B7F-BD34-753621543CEF}" type="pres">
      <dgm:prSet presAssocID="{F93983D4-FB08-4A32-AE1C-957627D13626}" presName="parentText" presStyleLbl="node1" presStyleIdx="0" presStyleCnt="5">
        <dgm:presLayoutVars>
          <dgm:chMax val="0"/>
          <dgm:bulletEnabled val="1"/>
        </dgm:presLayoutVars>
      </dgm:prSet>
      <dgm:spPr/>
    </dgm:pt>
    <dgm:pt modelId="{B7DE34BB-1E50-4AE0-B7A9-6D69066772A4}" type="pres">
      <dgm:prSet presAssocID="{CF24859D-B7E1-4741-AC7B-AA9967BAEA1D}" presName="spacer" presStyleCnt="0"/>
      <dgm:spPr/>
    </dgm:pt>
    <dgm:pt modelId="{A62D93D8-6517-44B4-9123-36893D6EC978}" type="pres">
      <dgm:prSet presAssocID="{100A7372-FED4-41DF-99CE-C4113334B223}" presName="parentText" presStyleLbl="node1" presStyleIdx="1" presStyleCnt="5">
        <dgm:presLayoutVars>
          <dgm:chMax val="0"/>
          <dgm:bulletEnabled val="1"/>
        </dgm:presLayoutVars>
      </dgm:prSet>
      <dgm:spPr/>
    </dgm:pt>
    <dgm:pt modelId="{3182E141-D3CF-4A0C-8DDD-05C171197A47}" type="pres">
      <dgm:prSet presAssocID="{4988A3F0-48EF-42DA-B670-B05609365219}" presName="spacer" presStyleCnt="0"/>
      <dgm:spPr/>
    </dgm:pt>
    <dgm:pt modelId="{2B47B0FD-04D9-45E3-8498-FBD9DAE515F2}" type="pres">
      <dgm:prSet presAssocID="{45ABF0EC-04A8-4930-BAE8-A1E84C9DFB6B}" presName="parentText" presStyleLbl="node1" presStyleIdx="2" presStyleCnt="5">
        <dgm:presLayoutVars>
          <dgm:chMax val="0"/>
          <dgm:bulletEnabled val="1"/>
        </dgm:presLayoutVars>
      </dgm:prSet>
      <dgm:spPr/>
    </dgm:pt>
    <dgm:pt modelId="{8DA0640F-0216-4CCE-BA22-488999D926CE}" type="pres">
      <dgm:prSet presAssocID="{D45B8AD7-4500-47F2-9722-60E85268E3DF}" presName="spacer" presStyleCnt="0"/>
      <dgm:spPr/>
    </dgm:pt>
    <dgm:pt modelId="{71FA55EA-10F3-48AB-95BC-95E0F518B361}" type="pres">
      <dgm:prSet presAssocID="{98F7EC04-9E79-4B49-84B6-054596A02A51}" presName="parentText" presStyleLbl="node1" presStyleIdx="3" presStyleCnt="5">
        <dgm:presLayoutVars>
          <dgm:chMax val="0"/>
          <dgm:bulletEnabled val="1"/>
        </dgm:presLayoutVars>
      </dgm:prSet>
      <dgm:spPr/>
    </dgm:pt>
    <dgm:pt modelId="{A1E3AC9D-D669-424F-BF0F-24B78BB77DDC}" type="pres">
      <dgm:prSet presAssocID="{D4F1BF28-C75B-497F-A719-CC3089242457}" presName="spacer" presStyleCnt="0"/>
      <dgm:spPr/>
    </dgm:pt>
    <dgm:pt modelId="{712FE1C5-51C6-4231-A8D0-1236B61FC43E}" type="pres">
      <dgm:prSet presAssocID="{2F1FE41E-48D0-47FB-BC7C-9FAF39303B07}" presName="parentText" presStyleLbl="node1" presStyleIdx="4" presStyleCnt="5">
        <dgm:presLayoutVars>
          <dgm:chMax val="0"/>
          <dgm:bulletEnabled val="1"/>
        </dgm:presLayoutVars>
      </dgm:prSet>
      <dgm:spPr/>
    </dgm:pt>
  </dgm:ptLst>
  <dgm:cxnLst>
    <dgm:cxn modelId="{C066C707-06A6-4599-A3BD-DC7C82B98182}" srcId="{65D54335-8C82-402A-9451-B2334366D301}" destId="{45ABF0EC-04A8-4930-BAE8-A1E84C9DFB6B}" srcOrd="2" destOrd="0" parTransId="{7B0CF042-92D9-4E79-8CB0-919D6AC0D013}" sibTransId="{D45B8AD7-4500-47F2-9722-60E85268E3DF}"/>
    <dgm:cxn modelId="{CB187809-C556-43CB-865E-3FAE868F8160}" srcId="{65D54335-8C82-402A-9451-B2334366D301}" destId="{F93983D4-FB08-4A32-AE1C-957627D13626}" srcOrd="0" destOrd="0" parTransId="{6D747895-F4CB-4CEB-8486-D8B7C2E2588A}" sibTransId="{CF24859D-B7E1-4741-AC7B-AA9967BAEA1D}"/>
    <dgm:cxn modelId="{D4E87569-FAF3-4E3A-8788-EB8DC1F60103}" type="presOf" srcId="{65D54335-8C82-402A-9451-B2334366D301}" destId="{9C0058C0-83F5-49FC-9CB1-541D07A67EBF}" srcOrd="0" destOrd="0" presId="urn:microsoft.com/office/officeart/2005/8/layout/vList2"/>
    <dgm:cxn modelId="{1031A94F-BC65-4BB4-A8AA-4DF4121080B7}" type="presOf" srcId="{100A7372-FED4-41DF-99CE-C4113334B223}" destId="{A62D93D8-6517-44B4-9123-36893D6EC978}" srcOrd="0" destOrd="0" presId="urn:microsoft.com/office/officeart/2005/8/layout/vList2"/>
    <dgm:cxn modelId="{EFBDC34F-4504-4C35-87E7-D40324B72D58}" srcId="{65D54335-8C82-402A-9451-B2334366D301}" destId="{98F7EC04-9E79-4B49-84B6-054596A02A51}" srcOrd="3" destOrd="0" parTransId="{D21B4DFB-A3B8-42A3-8D35-FFDBA24AE667}" sibTransId="{D4F1BF28-C75B-497F-A719-CC3089242457}"/>
    <dgm:cxn modelId="{9B601E58-DF10-453A-B103-E7029A37240D}" srcId="{65D54335-8C82-402A-9451-B2334366D301}" destId="{2F1FE41E-48D0-47FB-BC7C-9FAF39303B07}" srcOrd="4" destOrd="0" parTransId="{427FA861-41FD-4C11-BBC8-C32AB90BF39F}" sibTransId="{CFD50F5F-E764-4F0C-B6A3-9D4E463582D6}"/>
    <dgm:cxn modelId="{8E14EC59-8D94-4C42-BFBB-04EB76356EBB}" type="presOf" srcId="{F93983D4-FB08-4A32-AE1C-957627D13626}" destId="{0A0CBAF1-99CE-4B7F-BD34-753621543CEF}" srcOrd="0" destOrd="0" presId="urn:microsoft.com/office/officeart/2005/8/layout/vList2"/>
    <dgm:cxn modelId="{F2F6589B-A1DC-4BBA-97DE-1B961BD08A69}" type="presOf" srcId="{45ABF0EC-04A8-4930-BAE8-A1E84C9DFB6B}" destId="{2B47B0FD-04D9-45E3-8498-FBD9DAE515F2}" srcOrd="0" destOrd="0" presId="urn:microsoft.com/office/officeart/2005/8/layout/vList2"/>
    <dgm:cxn modelId="{DFDB0FA1-120F-402F-86BE-EABDC783614E}" srcId="{65D54335-8C82-402A-9451-B2334366D301}" destId="{100A7372-FED4-41DF-99CE-C4113334B223}" srcOrd="1" destOrd="0" parTransId="{915147C8-FF1D-4630-8BA8-3901C585DF49}" sibTransId="{4988A3F0-48EF-42DA-B670-B05609365219}"/>
    <dgm:cxn modelId="{7F65BBA4-E61C-4195-8863-5A8EFFFEAFB2}" type="presOf" srcId="{2F1FE41E-48D0-47FB-BC7C-9FAF39303B07}" destId="{712FE1C5-51C6-4231-A8D0-1236B61FC43E}" srcOrd="0" destOrd="0" presId="urn:microsoft.com/office/officeart/2005/8/layout/vList2"/>
    <dgm:cxn modelId="{C52661D6-690B-489E-AB92-9818421E17DC}" type="presOf" srcId="{98F7EC04-9E79-4B49-84B6-054596A02A51}" destId="{71FA55EA-10F3-48AB-95BC-95E0F518B361}" srcOrd="0" destOrd="0" presId="urn:microsoft.com/office/officeart/2005/8/layout/vList2"/>
    <dgm:cxn modelId="{93D4F26A-016D-47DB-9848-CCEF3D35747E}" type="presParOf" srcId="{9C0058C0-83F5-49FC-9CB1-541D07A67EBF}" destId="{0A0CBAF1-99CE-4B7F-BD34-753621543CEF}" srcOrd="0" destOrd="0" presId="urn:microsoft.com/office/officeart/2005/8/layout/vList2"/>
    <dgm:cxn modelId="{D1CCBA14-7188-44D1-B95B-B8D319756CE7}" type="presParOf" srcId="{9C0058C0-83F5-49FC-9CB1-541D07A67EBF}" destId="{B7DE34BB-1E50-4AE0-B7A9-6D69066772A4}" srcOrd="1" destOrd="0" presId="urn:microsoft.com/office/officeart/2005/8/layout/vList2"/>
    <dgm:cxn modelId="{F690EE9F-E932-4E75-A497-72DD5712909D}" type="presParOf" srcId="{9C0058C0-83F5-49FC-9CB1-541D07A67EBF}" destId="{A62D93D8-6517-44B4-9123-36893D6EC978}" srcOrd="2" destOrd="0" presId="urn:microsoft.com/office/officeart/2005/8/layout/vList2"/>
    <dgm:cxn modelId="{5527E00C-7EDF-42D9-9522-DCC280C7B72D}" type="presParOf" srcId="{9C0058C0-83F5-49FC-9CB1-541D07A67EBF}" destId="{3182E141-D3CF-4A0C-8DDD-05C171197A47}" srcOrd="3" destOrd="0" presId="urn:microsoft.com/office/officeart/2005/8/layout/vList2"/>
    <dgm:cxn modelId="{FBB831A0-8043-464C-8A9C-C229A947B12B}" type="presParOf" srcId="{9C0058C0-83F5-49FC-9CB1-541D07A67EBF}" destId="{2B47B0FD-04D9-45E3-8498-FBD9DAE515F2}" srcOrd="4" destOrd="0" presId="urn:microsoft.com/office/officeart/2005/8/layout/vList2"/>
    <dgm:cxn modelId="{BAE66EB4-D8C5-49FD-AC98-7B72BE69C248}" type="presParOf" srcId="{9C0058C0-83F5-49FC-9CB1-541D07A67EBF}" destId="{8DA0640F-0216-4CCE-BA22-488999D926CE}" srcOrd="5" destOrd="0" presId="urn:microsoft.com/office/officeart/2005/8/layout/vList2"/>
    <dgm:cxn modelId="{57FB9831-04FA-48AC-B36B-84EA829DC77A}" type="presParOf" srcId="{9C0058C0-83F5-49FC-9CB1-541D07A67EBF}" destId="{71FA55EA-10F3-48AB-95BC-95E0F518B361}" srcOrd="6" destOrd="0" presId="urn:microsoft.com/office/officeart/2005/8/layout/vList2"/>
    <dgm:cxn modelId="{2561E64A-E51A-4683-AE41-A30C7B5E1554}" type="presParOf" srcId="{9C0058C0-83F5-49FC-9CB1-541D07A67EBF}" destId="{A1E3AC9D-D669-424F-BF0F-24B78BB77DDC}" srcOrd="7" destOrd="0" presId="urn:microsoft.com/office/officeart/2005/8/layout/vList2"/>
    <dgm:cxn modelId="{ABB99709-4A24-4A35-BE4B-9BC07D59CF8A}" type="presParOf" srcId="{9C0058C0-83F5-49FC-9CB1-541D07A67EBF}" destId="{712FE1C5-51C6-4231-A8D0-1236B61FC43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0CBAF1-99CE-4B7F-BD34-753621543CEF}">
      <dsp:nvSpPr>
        <dsp:cNvPr id="0" name=""/>
        <dsp:cNvSpPr/>
      </dsp:nvSpPr>
      <dsp:spPr>
        <a:xfrm>
          <a:off x="0" y="933238"/>
          <a:ext cx="7559504" cy="8353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cy-GB" sz="2100" kern="1200" noProof="0" dirty="0"/>
            <a:t>Bydd bod yn </a:t>
          </a:r>
          <a:r>
            <a:rPr lang="cy-GB" sz="2100" kern="1200" noProof="0" dirty="0">
              <a:latin typeface="Calibri Light" panose="020F0302020204030204"/>
            </a:rPr>
            <a:t>gydweithredwr</a:t>
          </a:r>
          <a:r>
            <a:rPr lang="cy-GB" sz="2100" kern="1200" noProof="0" dirty="0"/>
            <a:t> cwrs yn caniatáu i chi ddatblygu ac ennill sgiliau newydd a fydd yn fuddiol i chi yn ystod ac ar </a:t>
          </a:r>
          <a:r>
            <a:rPr lang="cy-GB" sz="2100" kern="1200" noProof="0" dirty="0">
              <a:latin typeface="Calibri"/>
              <a:ea typeface="Calibri"/>
              <a:cs typeface="Calibri"/>
            </a:rPr>
            <a:t>ôl y TAR</a:t>
          </a:r>
        </a:p>
      </dsp:txBody>
      <dsp:txXfrm>
        <a:off x="40780" y="974018"/>
        <a:ext cx="7477944" cy="753819"/>
      </dsp:txXfrm>
    </dsp:sp>
    <dsp:sp modelId="{A62D93D8-6517-44B4-9123-36893D6EC978}">
      <dsp:nvSpPr>
        <dsp:cNvPr id="0" name=""/>
        <dsp:cNvSpPr/>
      </dsp:nvSpPr>
      <dsp:spPr>
        <a:xfrm>
          <a:off x="0" y="1829098"/>
          <a:ext cx="7559504" cy="835379"/>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cy-GB" sz="2100" kern="1200" noProof="0" dirty="0"/>
            <a:t>Cyfle i wneud gwir wahaniaeth wrth siapio’r rhaglen TAR er gwell</a:t>
          </a:r>
        </a:p>
      </dsp:txBody>
      <dsp:txXfrm>
        <a:off x="40780" y="1869878"/>
        <a:ext cx="7477944" cy="753819"/>
      </dsp:txXfrm>
    </dsp:sp>
    <dsp:sp modelId="{2B47B0FD-04D9-45E3-8498-FBD9DAE515F2}">
      <dsp:nvSpPr>
        <dsp:cNvPr id="0" name=""/>
        <dsp:cNvSpPr/>
      </dsp:nvSpPr>
      <dsp:spPr>
        <a:xfrm>
          <a:off x="0" y="2724958"/>
          <a:ext cx="7559504" cy="835379"/>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cy-GB" sz="2100" kern="1200" noProof="0" dirty="0"/>
            <a:t>Mae’n ymdrin </a:t>
          </a:r>
          <a:r>
            <a:rPr lang="cy-GB" sz="2100" kern="1200" noProof="0" dirty="0">
              <a:latin typeface="Calibri" panose="020F0502020204030204" pitchFamily="34" charset="0"/>
              <a:cs typeface="Calibri" panose="020F0502020204030204" pitchFamily="34" charset="0"/>
            </a:rPr>
            <a:t>â nifer o safonau proffesiynol, gan gynnwys ‘Arweinyddiaeth’ a ‘Chydweithio</a:t>
          </a:r>
          <a:r>
            <a:rPr lang="en-GB" sz="2100" kern="1200" dirty="0">
              <a:latin typeface="Calibri" panose="020F0502020204030204" pitchFamily="34" charset="0"/>
              <a:cs typeface="Calibri" panose="020F0502020204030204" pitchFamily="34" charset="0"/>
            </a:rPr>
            <a:t>’ </a:t>
          </a:r>
          <a:endParaRPr lang="en-US" sz="2100" kern="1200" dirty="0"/>
        </a:p>
      </dsp:txBody>
      <dsp:txXfrm>
        <a:off x="40780" y="2765738"/>
        <a:ext cx="7477944" cy="753819"/>
      </dsp:txXfrm>
    </dsp:sp>
    <dsp:sp modelId="{71FA55EA-10F3-48AB-95BC-95E0F518B361}">
      <dsp:nvSpPr>
        <dsp:cNvPr id="0" name=""/>
        <dsp:cNvSpPr/>
      </dsp:nvSpPr>
      <dsp:spPr>
        <a:xfrm>
          <a:off x="0" y="3620818"/>
          <a:ext cx="7559504" cy="835379"/>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cy-GB" sz="2100" kern="1200" noProof="0" dirty="0"/>
            <a:t>Cyfle i ddatblygu sgiliau newydd: gwaith t</a:t>
          </a:r>
          <a:r>
            <a:rPr lang="cy-GB" sz="2100" kern="1200" noProof="0" dirty="0">
              <a:latin typeface="Calibri" panose="020F0502020204030204" pitchFamily="34" charset="0"/>
              <a:cs typeface="Calibri" panose="020F0502020204030204" pitchFamily="34" charset="0"/>
            </a:rPr>
            <a:t>îm, cydweithio, datrys problemau </a:t>
          </a:r>
          <a:endParaRPr lang="cy-GB" sz="2100" kern="1200" noProof="0" dirty="0"/>
        </a:p>
      </dsp:txBody>
      <dsp:txXfrm>
        <a:off x="40780" y="3661598"/>
        <a:ext cx="7477944" cy="753819"/>
      </dsp:txXfrm>
    </dsp:sp>
    <dsp:sp modelId="{712FE1C5-51C6-4231-A8D0-1236B61FC43E}">
      <dsp:nvSpPr>
        <dsp:cNvPr id="0" name=""/>
        <dsp:cNvSpPr/>
      </dsp:nvSpPr>
      <dsp:spPr>
        <a:xfrm>
          <a:off x="0" y="4516678"/>
          <a:ext cx="7559504" cy="8353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cy-GB" sz="2100" kern="1200" noProof="0" dirty="0"/>
            <a:t>Mae’n edrych yn wych ar eich CV - byddwch yn sefyll allan yn y dorf</a:t>
          </a:r>
          <a:r>
            <a:rPr lang="cy-GB" sz="2100" kern="1200" noProof="0" dirty="0">
              <a:latin typeface="Calibri Light" panose="020F0302020204030204"/>
            </a:rPr>
            <a:t>!</a:t>
          </a:r>
          <a:endParaRPr lang="cy-GB" sz="2100" kern="1200" noProof="0" dirty="0"/>
        </a:p>
      </dsp:txBody>
      <dsp:txXfrm>
        <a:off x="40780" y="4557458"/>
        <a:ext cx="7477944" cy="7538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0CBAF1-99CE-4B7F-BD34-753621543CEF}">
      <dsp:nvSpPr>
        <dsp:cNvPr id="0" name=""/>
        <dsp:cNvSpPr/>
      </dsp:nvSpPr>
      <dsp:spPr>
        <a:xfrm>
          <a:off x="0" y="828028"/>
          <a:ext cx="7559504" cy="8751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dirty="0"/>
            <a:t>Being a course</a:t>
          </a:r>
          <a:r>
            <a:rPr lang="en-GB" sz="2200" kern="1200" dirty="0">
              <a:latin typeface="Calibri Light" panose="020F0302020204030204"/>
            </a:rPr>
            <a:t> collaborator</a:t>
          </a:r>
          <a:r>
            <a:rPr lang="en-GB" sz="2200" kern="1200" dirty="0"/>
            <a:t> will allow you to develop and gain new skills that will benefit you during and after the PGCE</a:t>
          </a:r>
          <a:endParaRPr lang="en-US" sz="2200" kern="1200" dirty="0"/>
        </a:p>
      </dsp:txBody>
      <dsp:txXfrm>
        <a:off x="42722" y="870750"/>
        <a:ext cx="7474060" cy="789716"/>
      </dsp:txXfrm>
    </dsp:sp>
    <dsp:sp modelId="{A62D93D8-6517-44B4-9123-36893D6EC978}">
      <dsp:nvSpPr>
        <dsp:cNvPr id="0" name=""/>
        <dsp:cNvSpPr/>
      </dsp:nvSpPr>
      <dsp:spPr>
        <a:xfrm>
          <a:off x="0" y="1766548"/>
          <a:ext cx="7559504" cy="87516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Opportunity to make a real difference in shaping the PGCE programme for the better</a:t>
          </a:r>
          <a:endParaRPr lang="en-US" sz="2200" kern="1200" dirty="0"/>
        </a:p>
      </dsp:txBody>
      <dsp:txXfrm>
        <a:off x="42722" y="1809270"/>
        <a:ext cx="7474060" cy="789716"/>
      </dsp:txXfrm>
    </dsp:sp>
    <dsp:sp modelId="{2B47B0FD-04D9-45E3-8498-FBD9DAE515F2}">
      <dsp:nvSpPr>
        <dsp:cNvPr id="0" name=""/>
        <dsp:cNvSpPr/>
      </dsp:nvSpPr>
      <dsp:spPr>
        <a:xfrm>
          <a:off x="0" y="2705068"/>
          <a:ext cx="7559504" cy="87516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dirty="0">
              <a:latin typeface="Calibri Light" panose="020F0302020204030204"/>
            </a:rPr>
            <a:t>Aligns</a:t>
          </a:r>
          <a:r>
            <a:rPr lang="en-GB" sz="2200" kern="1200" dirty="0"/>
            <a:t> </a:t>
          </a:r>
          <a:r>
            <a:rPr lang="en-GB" sz="2200" kern="1200" dirty="0">
              <a:latin typeface="Calibri Light" panose="020F0302020204030204"/>
            </a:rPr>
            <a:t>with </a:t>
          </a:r>
          <a:r>
            <a:rPr lang="en-GB" sz="2200" kern="1200" dirty="0"/>
            <a:t>a number of professional standards, including 'Leadership' and 'Collaboration'</a:t>
          </a:r>
          <a:endParaRPr lang="en-US" sz="2200" kern="1200" dirty="0"/>
        </a:p>
      </dsp:txBody>
      <dsp:txXfrm>
        <a:off x="42722" y="2747790"/>
        <a:ext cx="7474060" cy="789716"/>
      </dsp:txXfrm>
    </dsp:sp>
    <dsp:sp modelId="{71FA55EA-10F3-48AB-95BC-95E0F518B361}">
      <dsp:nvSpPr>
        <dsp:cNvPr id="0" name=""/>
        <dsp:cNvSpPr/>
      </dsp:nvSpPr>
      <dsp:spPr>
        <a:xfrm>
          <a:off x="0" y="3643588"/>
          <a:ext cx="7559504" cy="87516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Opportunity to develop new skills: teamwork, collaboration, problem solving</a:t>
          </a:r>
          <a:endParaRPr lang="en-US" sz="2200" kern="1200" dirty="0"/>
        </a:p>
      </dsp:txBody>
      <dsp:txXfrm>
        <a:off x="42722" y="3686310"/>
        <a:ext cx="7474060" cy="789716"/>
      </dsp:txXfrm>
    </dsp:sp>
    <dsp:sp modelId="{712FE1C5-51C6-4231-A8D0-1236B61FC43E}">
      <dsp:nvSpPr>
        <dsp:cNvPr id="0" name=""/>
        <dsp:cNvSpPr/>
      </dsp:nvSpPr>
      <dsp:spPr>
        <a:xfrm>
          <a:off x="0" y="4582108"/>
          <a:ext cx="7559504" cy="8751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Looks great on your CV – stand out from the crowd</a:t>
          </a:r>
          <a:r>
            <a:rPr lang="en-GB" sz="2200" kern="1200" dirty="0">
              <a:latin typeface="Calibri Light" panose="020F0302020204030204"/>
            </a:rPr>
            <a:t>!</a:t>
          </a:r>
          <a:endParaRPr lang="en-US" sz="2200" kern="1200" dirty="0"/>
        </a:p>
      </dsp:txBody>
      <dsp:txXfrm>
        <a:off x="42722" y="4624830"/>
        <a:ext cx="7474060" cy="78971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0ED1C6-F025-4014-AD9F-4D921CD353F8}" type="datetimeFigureOut">
              <a:rPr lang="en-GB" smtClean="0"/>
              <a:t>02/09/2024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5189F6-1FA3-47AD-BF14-5A9872D91BEB}" type="slidenum">
              <a:rPr lang="en-GB" smtClean="0"/>
              <a:t>‹#›</a:t>
            </a:fld>
            <a:endParaRPr lang="en-GB"/>
          </a:p>
        </p:txBody>
      </p:sp>
    </p:spTree>
    <p:extLst>
      <p:ext uri="{BB962C8B-B14F-4D97-AF65-F5344CB8AC3E}">
        <p14:creationId xmlns:p14="http://schemas.microsoft.com/office/powerpoint/2010/main" val="30239615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Message that it is a multi campus university and they are welcome at each site for access to student services and IT support.</a:t>
            </a:r>
          </a:p>
          <a:p>
            <a:endParaRPr lang="en-GB" dirty="0"/>
          </a:p>
        </p:txBody>
      </p:sp>
      <p:sp>
        <p:nvSpPr>
          <p:cNvPr id="4" name="Slide Number Placeholder 3"/>
          <p:cNvSpPr>
            <a:spLocks noGrp="1"/>
          </p:cNvSpPr>
          <p:nvPr>
            <p:ph type="sldNum" sz="quarter" idx="5"/>
          </p:nvPr>
        </p:nvSpPr>
        <p:spPr/>
        <p:txBody>
          <a:bodyPr/>
          <a:lstStyle/>
          <a:p>
            <a:fld id="{015189F6-1FA3-47AD-BF14-5A9872D91BEB}" type="slidenum">
              <a:rPr lang="en-GB" smtClean="0"/>
              <a:t>1</a:t>
            </a:fld>
            <a:endParaRPr lang="en-GB"/>
          </a:p>
        </p:txBody>
      </p:sp>
    </p:spTree>
    <p:extLst>
      <p:ext uri="{BB962C8B-B14F-4D97-AF65-F5344CB8AC3E}">
        <p14:creationId xmlns:p14="http://schemas.microsoft.com/office/powerpoint/2010/main" val="19368339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noProof="0" dirty="0"/>
              <a:t>Cyflwyniadau byr/rhannu manylion cyswllt</a:t>
            </a:r>
          </a:p>
          <a:p>
            <a:r>
              <a:rPr lang="en-GB" dirty="0"/>
              <a:t>Brief Introductions/share who you are and your contact details</a:t>
            </a:r>
          </a:p>
          <a:p>
            <a:r>
              <a:rPr lang="en-GB" dirty="0"/>
              <a:t>Period 1: 9-11</a:t>
            </a:r>
          </a:p>
          <a:p>
            <a:r>
              <a:rPr lang="en-GB" dirty="0"/>
              <a:t>Period 2: 11-13</a:t>
            </a:r>
          </a:p>
          <a:p>
            <a:r>
              <a:rPr lang="en-GB" dirty="0"/>
              <a:t>Period 3 13:30- 15:30</a:t>
            </a:r>
          </a:p>
          <a:p>
            <a:r>
              <a:rPr lang="en-GB" dirty="0"/>
              <a:t>Please allow 20 min directed time/ break between each session. </a:t>
            </a:r>
          </a:p>
          <a:p>
            <a:r>
              <a:rPr lang="en-GB" dirty="0"/>
              <a:t>Half hour lunch to allow earlier finish.</a:t>
            </a:r>
          </a:p>
        </p:txBody>
      </p:sp>
      <p:sp>
        <p:nvSpPr>
          <p:cNvPr id="4" name="Slide Number Placeholder 3"/>
          <p:cNvSpPr>
            <a:spLocks noGrp="1"/>
          </p:cNvSpPr>
          <p:nvPr>
            <p:ph type="sldNum" sz="quarter" idx="5"/>
          </p:nvPr>
        </p:nvSpPr>
        <p:spPr/>
        <p:txBody>
          <a:bodyPr/>
          <a:lstStyle/>
          <a:p>
            <a:fld id="{015189F6-1FA3-47AD-BF14-5A9872D91BEB}" type="slidenum">
              <a:rPr lang="en-GB" smtClean="0"/>
              <a:t>2</a:t>
            </a:fld>
            <a:endParaRPr lang="en-GB"/>
          </a:p>
        </p:txBody>
      </p:sp>
    </p:spTree>
    <p:extLst>
      <p:ext uri="{BB962C8B-B14F-4D97-AF65-F5344CB8AC3E}">
        <p14:creationId xmlns:p14="http://schemas.microsoft.com/office/powerpoint/2010/main" val="1429648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Trafodwch rôl y tiwtor personol – beth y dylai tiwtoriaid ei ddisgwyl oddi wrth eu TP. Gweler y Llawlyfr Tiwtoriaid Personol am fanylion pellach. Neges allweddol: nid yw’r atebion i gyda gyda’r TP – maent yno i </a:t>
            </a:r>
            <a:r>
              <a:rPr lang="cy-GB" dirty="0" err="1"/>
              <a:t>arwyddbostio</a:t>
            </a:r>
            <a:r>
              <a:rPr lang="cy-GB" dirty="0"/>
              <a:t> myfyrwyr tuag at y wybodaeth gywir. </a:t>
            </a:r>
          </a:p>
          <a:p>
            <a:r>
              <a:rPr lang="en-GB" dirty="0"/>
              <a:t>Discuss the role of the personal tutor – what students should expect from their PT. Please see Personal Tutor Handbook for further details. Key message: the PT does not have all the answers – they are there to signpost  students to the correct information.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5189F6-1FA3-47AD-BF14-5A9872D91BE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43099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Torri’r Iâ</a:t>
            </a:r>
          </a:p>
          <a:p>
            <a:r>
              <a:rPr lang="cy-GB" dirty="0"/>
              <a:t>Rhowch her i’ch grŵp gyfrif hyd at 25 (neu nifer y mynychwyr) cyn gynted â phosib heb i ddau o bobl siarad ar yr un pryd. Unwaith bod y gêm yn dechrau, maen nhw ond yn cael dweud un rhif. Os bydd dau o bobl yn siarad ar yr un pryd, rhaid iddynt ddechrau o’r dechrau gyda rhif 1. Os bydd y rhifau’n cael eu hailadrodd neu’n cael eu dweud yn y drefn anghywir, rhaid dechrau cyfrif o rif 1 eto. Gwnewch hyn am yr ail dro, gan ddefnyddio amserydd, neu’n cyfrif tuag yn ôl o 25 i 1. Os bydd hyn yn mynd yn dda gallech gyfrif hyd at 100, neu ei wneud yn Saesneg. </a:t>
            </a:r>
          </a:p>
          <a:p>
            <a:endParaRPr lang="cy-GB" dirty="0"/>
          </a:p>
          <a:p>
            <a:r>
              <a:rPr lang="en-GB" dirty="0"/>
              <a:t>Ice Breaker </a:t>
            </a:r>
          </a:p>
          <a:p>
            <a:r>
              <a:rPr lang="en-GB" dirty="0"/>
              <a:t>Challenge your group to count to 25 (or number of attendees) as quickly as possible without two people talking at the same time. Once the game begins, they are only allowed to say one number. If two people talk at the same time, they must start from the beginning at 1. If the numbers are repeated or said out of order, the counting must start again at 1. Do this a second time, using a timer, or counting backwards 25 to 1. If this is going well you could count to 100, or try this in Welsh?</a:t>
            </a:r>
          </a:p>
          <a:p>
            <a:endParaRPr lang="en-GB" dirty="0"/>
          </a:p>
          <a:p>
            <a:r>
              <a:rPr lang="en-GB" dirty="0"/>
              <a:t>Feel free to pick your own ice breaker</a:t>
            </a:r>
          </a:p>
          <a:p>
            <a:endParaRPr lang="en-GB" dirty="0"/>
          </a:p>
        </p:txBody>
      </p:sp>
      <p:sp>
        <p:nvSpPr>
          <p:cNvPr id="4" name="Slide Number Placeholder 3"/>
          <p:cNvSpPr>
            <a:spLocks noGrp="1"/>
          </p:cNvSpPr>
          <p:nvPr>
            <p:ph type="sldNum" sz="quarter" idx="5"/>
          </p:nvPr>
        </p:nvSpPr>
        <p:spPr/>
        <p:txBody>
          <a:bodyPr/>
          <a:lstStyle/>
          <a:p>
            <a:fld id="{015189F6-1FA3-47AD-BF14-5A9872D91BEB}" type="slidenum">
              <a:rPr lang="en-GB" smtClean="0"/>
              <a:t>4</a:t>
            </a:fld>
            <a:endParaRPr lang="en-GB"/>
          </a:p>
        </p:txBody>
      </p:sp>
    </p:spTree>
    <p:extLst>
      <p:ext uri="{BB962C8B-B14F-4D97-AF65-F5344CB8AC3E}">
        <p14:creationId xmlns:p14="http://schemas.microsoft.com/office/powerpoint/2010/main" val="15538525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 an ice breaker of your choice</a:t>
            </a:r>
          </a:p>
        </p:txBody>
      </p:sp>
      <p:sp>
        <p:nvSpPr>
          <p:cNvPr id="4" name="Slide Number Placeholder 3"/>
          <p:cNvSpPr>
            <a:spLocks noGrp="1"/>
          </p:cNvSpPr>
          <p:nvPr>
            <p:ph type="sldNum" sz="quarter" idx="5"/>
          </p:nvPr>
        </p:nvSpPr>
        <p:spPr/>
        <p:txBody>
          <a:bodyPr/>
          <a:lstStyle/>
          <a:p>
            <a:fld id="{015189F6-1FA3-47AD-BF14-5A9872D91BEB}" type="slidenum">
              <a:rPr lang="en-GB" smtClean="0"/>
              <a:t>5</a:t>
            </a:fld>
            <a:endParaRPr lang="en-GB"/>
          </a:p>
        </p:txBody>
      </p:sp>
    </p:spTree>
    <p:extLst>
      <p:ext uri="{BB962C8B-B14F-4D97-AF65-F5344CB8AC3E}">
        <p14:creationId xmlns:p14="http://schemas.microsoft.com/office/powerpoint/2010/main" val="39104212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11.09.24 - </a:t>
            </a:r>
            <a:r>
              <a:rPr lang="en-GB" dirty="0" err="1">
                <a:ea typeface="Calibri"/>
                <a:cs typeface="Calibri"/>
              </a:rPr>
              <a:t>mae</a:t>
            </a:r>
            <a:r>
              <a:rPr lang="en-GB" dirty="0">
                <a:ea typeface="Calibri"/>
                <a:cs typeface="Calibri"/>
              </a:rPr>
              <a:t> </a:t>
            </a:r>
            <a:r>
              <a:rPr lang="en-GB" dirty="0" err="1">
                <a:ea typeface="Calibri"/>
                <a:cs typeface="Calibri"/>
              </a:rPr>
              <a:t>myfyrwyr</a:t>
            </a:r>
            <a:r>
              <a:rPr lang="en-GB" dirty="0">
                <a:ea typeface="Calibri"/>
                <a:cs typeface="Calibri"/>
              </a:rPr>
              <a:t> </a:t>
            </a:r>
            <a:r>
              <a:rPr lang="en-GB" dirty="0" err="1">
                <a:ea typeface="Calibri"/>
                <a:cs typeface="Calibri"/>
              </a:rPr>
              <a:t>yn</a:t>
            </a:r>
            <a:r>
              <a:rPr lang="en-GB" dirty="0">
                <a:ea typeface="Calibri"/>
                <a:cs typeface="Calibri"/>
              </a:rPr>
              <a:t> </a:t>
            </a:r>
            <a:r>
              <a:rPr lang="en-GB" dirty="0" err="1">
                <a:ea typeface="Calibri"/>
                <a:cs typeface="Calibri"/>
              </a:rPr>
              <a:t>cwrdd</a:t>
            </a:r>
            <a:r>
              <a:rPr lang="en-GB" dirty="0">
                <a:ea typeface="Calibri"/>
                <a:cs typeface="Calibri"/>
              </a:rPr>
              <a:t> </a:t>
            </a:r>
            <a:r>
              <a:rPr lang="en-GB" dirty="0" err="1">
                <a:ea typeface="Calibri"/>
                <a:cs typeface="Calibri"/>
              </a:rPr>
              <a:t>gydag</a:t>
            </a:r>
            <a:r>
              <a:rPr lang="en-GB" dirty="0">
                <a:ea typeface="Calibri"/>
                <a:cs typeface="Calibri"/>
              </a:rPr>
              <a:t> </a:t>
            </a:r>
            <a:r>
              <a:rPr lang="en-GB" dirty="0" err="1">
                <a:ea typeface="Calibri"/>
                <a:cs typeface="Calibri"/>
              </a:rPr>
              <a:t>Arweinydd</a:t>
            </a:r>
            <a:r>
              <a:rPr lang="en-GB" dirty="0">
                <a:ea typeface="Calibri"/>
                <a:cs typeface="Calibri"/>
              </a:rPr>
              <a:t> y </a:t>
            </a:r>
            <a:r>
              <a:rPr lang="en-GB" dirty="0" err="1">
                <a:ea typeface="Calibri"/>
                <a:cs typeface="Calibri"/>
              </a:rPr>
              <a:t>Rhwydwaith</a:t>
            </a:r>
            <a:r>
              <a:rPr lang="en-GB" dirty="0">
                <a:ea typeface="Calibri"/>
                <a:cs typeface="Calibri"/>
              </a:rPr>
              <a:t> y </a:t>
            </a:r>
            <a:r>
              <a:rPr lang="en-GB" dirty="0" err="1">
                <a:ea typeface="Calibri"/>
                <a:cs typeface="Calibri"/>
              </a:rPr>
              <a:t>dyddiad</a:t>
            </a:r>
            <a:r>
              <a:rPr lang="en-GB" dirty="0">
                <a:ea typeface="Calibri"/>
                <a:cs typeface="Calibri"/>
              </a:rPr>
              <a:t> </a:t>
            </a:r>
            <a:r>
              <a:rPr lang="en-GB" dirty="0" err="1">
                <a:ea typeface="Calibri"/>
                <a:cs typeface="Calibri"/>
              </a:rPr>
              <a:t>hwn</a:t>
            </a:r>
            <a:r>
              <a:rPr lang="en-GB" dirty="0">
                <a:ea typeface="Calibri"/>
                <a:cs typeface="Calibri"/>
              </a:rPr>
              <a:t> a </a:t>
            </a:r>
            <a:r>
              <a:rPr lang="en-GB" dirty="0" err="1">
                <a:ea typeface="Calibri"/>
                <a:cs typeface="Calibri"/>
              </a:rPr>
              <a:t>byddant</a:t>
            </a:r>
            <a:r>
              <a:rPr lang="en-GB" dirty="0">
                <a:ea typeface="Calibri"/>
                <a:cs typeface="Calibri"/>
              </a:rPr>
              <a:t> </a:t>
            </a:r>
            <a:r>
              <a:rPr lang="en-GB" dirty="0" err="1">
                <a:ea typeface="Calibri"/>
                <a:cs typeface="Calibri"/>
              </a:rPr>
              <a:t>yn</a:t>
            </a:r>
            <a:r>
              <a:rPr lang="en-GB" dirty="0">
                <a:ea typeface="Calibri"/>
                <a:cs typeface="Calibri"/>
              </a:rPr>
              <a:t> </a:t>
            </a:r>
            <a:r>
              <a:rPr lang="en-GB" dirty="0" err="1">
                <a:ea typeface="Calibri"/>
                <a:cs typeface="Calibri"/>
              </a:rPr>
              <a:t>dweud</a:t>
            </a:r>
            <a:r>
              <a:rPr lang="en-GB" dirty="0">
                <a:ea typeface="Calibri"/>
                <a:cs typeface="Calibri"/>
              </a:rPr>
              <a:t> </a:t>
            </a:r>
            <a:r>
              <a:rPr lang="en-GB" dirty="0" err="1">
                <a:ea typeface="Calibri"/>
                <a:cs typeface="Calibri"/>
              </a:rPr>
              <a:t>wrth</a:t>
            </a:r>
            <a:r>
              <a:rPr lang="en-GB" dirty="0">
                <a:ea typeface="Calibri"/>
                <a:cs typeface="Calibri"/>
              </a:rPr>
              <a:t> y </a:t>
            </a:r>
            <a:r>
              <a:rPr lang="en-GB" dirty="0" err="1">
                <a:ea typeface="Calibri"/>
                <a:cs typeface="Calibri"/>
              </a:rPr>
              <a:t>myfyrwyr</a:t>
            </a:r>
            <a:r>
              <a:rPr lang="en-GB" dirty="0">
                <a:ea typeface="Calibri"/>
                <a:cs typeface="Calibri"/>
              </a:rPr>
              <a:t> </a:t>
            </a:r>
            <a:r>
              <a:rPr lang="en-GB" dirty="0" err="1">
                <a:ea typeface="Calibri"/>
                <a:cs typeface="Calibri"/>
              </a:rPr>
              <a:t>mai</a:t>
            </a:r>
            <a:r>
              <a:rPr lang="en-GB" dirty="0">
                <a:ea typeface="Calibri"/>
                <a:cs typeface="Calibri"/>
              </a:rPr>
              <a:t> </a:t>
            </a:r>
            <a:r>
              <a:rPr lang="en-GB" dirty="0" err="1">
                <a:ea typeface="Calibri"/>
                <a:cs typeface="Calibri"/>
              </a:rPr>
              <a:t>dyma'r</a:t>
            </a:r>
            <a:r>
              <a:rPr lang="en-GB" dirty="0">
                <a:ea typeface="Calibri"/>
                <a:cs typeface="Calibri"/>
              </a:rPr>
              <a:t> </a:t>
            </a:r>
            <a:r>
              <a:rPr lang="en-GB" dirty="0" err="1">
                <a:ea typeface="Calibri"/>
                <a:cs typeface="Calibri"/>
              </a:rPr>
              <a:t>ddogfen</a:t>
            </a:r>
            <a:r>
              <a:rPr lang="en-GB" dirty="0">
                <a:ea typeface="Calibri"/>
                <a:cs typeface="Calibri"/>
              </a:rPr>
              <a:t> </a:t>
            </a:r>
            <a:r>
              <a:rPr lang="en-GB" dirty="0" err="1">
                <a:ea typeface="Calibri"/>
                <a:cs typeface="Calibri"/>
              </a:rPr>
              <a:t>gyntaf</a:t>
            </a:r>
            <a:r>
              <a:rPr lang="en-GB" dirty="0">
                <a:ea typeface="Calibri"/>
                <a:cs typeface="Calibri"/>
              </a:rPr>
              <a:t> </a:t>
            </a:r>
            <a:r>
              <a:rPr lang="en-GB" dirty="0" err="1">
                <a:ea typeface="Calibri"/>
                <a:cs typeface="Calibri"/>
              </a:rPr>
              <a:t>bydden</a:t>
            </a:r>
            <a:r>
              <a:rPr lang="en-GB" dirty="0">
                <a:ea typeface="Calibri"/>
                <a:cs typeface="Calibri"/>
              </a:rPr>
              <a:t> </a:t>
            </a:r>
            <a:r>
              <a:rPr lang="en-GB" dirty="0" err="1">
                <a:ea typeface="Calibri"/>
                <a:cs typeface="Calibri"/>
              </a:rPr>
              <a:t>nhw'n</a:t>
            </a:r>
            <a:r>
              <a:rPr lang="en-GB" dirty="0">
                <a:ea typeface="Calibri"/>
                <a:cs typeface="Calibri"/>
              </a:rPr>
              <a:t> </a:t>
            </a:r>
            <a:r>
              <a:rPr lang="en-GB" dirty="0" err="1">
                <a:ea typeface="Calibri"/>
                <a:cs typeface="Calibri"/>
              </a:rPr>
              <a:t>uwchlwytho</a:t>
            </a:r>
            <a:r>
              <a:rPr lang="en-GB" dirty="0">
                <a:ea typeface="Calibri"/>
                <a:cs typeface="Calibri"/>
              </a:rPr>
              <a:t> </a:t>
            </a:r>
            <a:r>
              <a:rPr lang="en-GB" dirty="0" err="1">
                <a:ea typeface="Calibri"/>
                <a:cs typeface="Calibri"/>
              </a:rPr>
              <a:t>I'w</a:t>
            </a:r>
            <a:r>
              <a:rPr lang="en-GB" dirty="0">
                <a:ea typeface="Calibri"/>
                <a:cs typeface="Calibri"/>
              </a:rPr>
              <a:t> SharePoint </a:t>
            </a:r>
            <a:r>
              <a:rPr lang="en-GB" dirty="0" err="1">
                <a:ea typeface="Calibri"/>
                <a:cs typeface="Calibri"/>
              </a:rPr>
              <a:t>unwaith</a:t>
            </a:r>
            <a:r>
              <a:rPr lang="en-GB" dirty="0">
                <a:ea typeface="Calibri"/>
                <a:cs typeface="Calibri"/>
              </a:rPr>
              <a:t> </a:t>
            </a:r>
            <a:r>
              <a:rPr lang="en-GB" dirty="0" err="1">
                <a:ea typeface="Calibri"/>
                <a:cs typeface="Calibri"/>
              </a:rPr>
              <a:t>bydd</a:t>
            </a:r>
            <a:r>
              <a:rPr lang="en-GB" dirty="0">
                <a:ea typeface="Calibri"/>
                <a:cs typeface="Calibri"/>
              </a:rPr>
              <a:t> </a:t>
            </a:r>
            <a:r>
              <a:rPr lang="en-GB" dirty="0" err="1">
                <a:ea typeface="Calibri"/>
                <a:cs typeface="Calibri"/>
              </a:rPr>
              <a:t>ganddynt</a:t>
            </a:r>
            <a:r>
              <a:rPr lang="en-GB" dirty="0">
                <a:ea typeface="Calibri"/>
                <a:cs typeface="Calibri"/>
              </a:rPr>
              <a:t> </a:t>
            </a:r>
            <a:r>
              <a:rPr lang="en-GB" dirty="0" err="1">
                <a:ea typeface="Calibri"/>
                <a:cs typeface="Calibri"/>
              </a:rPr>
              <a:t>fynediad</a:t>
            </a:r>
            <a:r>
              <a:rPr lang="en-GB" dirty="0">
                <a:ea typeface="Calibri"/>
                <a:cs typeface="Calibri"/>
              </a:rPr>
              <a:t>.</a:t>
            </a:r>
          </a:p>
          <a:p>
            <a:endParaRPr lang="en-GB" dirty="0"/>
          </a:p>
          <a:p>
            <a:r>
              <a:rPr lang="en" dirty="0"/>
              <a:t>11.09.24 - students meet with their Network Lead on this date and they will tell the students that this is the first document they will upload to their SharePoint once they have access.​
</a:t>
            </a:r>
            <a:endParaRPr lang="en" dirty="0">
              <a:ea typeface="Calibri"/>
              <a:cs typeface="Calibri"/>
            </a:endParaRPr>
          </a:p>
          <a:p>
            <a:r>
              <a:rPr lang="en-GB" dirty="0"/>
              <a:t>Explain clearly the purpose of the One Page profile as outlined on the instructions sheet.</a:t>
            </a:r>
          </a:p>
          <a:p>
            <a:r>
              <a:rPr lang="en-GB" dirty="0"/>
              <a:t>Student facing and to adapt for School facing where necessary, e.g. perhaps they don't want their peers to know something about them that the school needs to know, and vice versa.</a:t>
            </a:r>
            <a:endParaRPr lang="en-GB" dirty="0">
              <a:ea typeface="Calibri" panose="020F0502020204030204"/>
              <a:cs typeface="Calibri" panose="020F0502020204030204"/>
            </a:endParaRPr>
          </a:p>
          <a:p>
            <a:r>
              <a:rPr lang="en-GB" dirty="0"/>
              <a:t>Professionalism.</a:t>
            </a:r>
          </a:p>
        </p:txBody>
      </p:sp>
      <p:sp>
        <p:nvSpPr>
          <p:cNvPr id="4" name="Slide Number Placeholder 3"/>
          <p:cNvSpPr>
            <a:spLocks noGrp="1"/>
          </p:cNvSpPr>
          <p:nvPr>
            <p:ph type="sldNum" sz="quarter" idx="5"/>
          </p:nvPr>
        </p:nvSpPr>
        <p:spPr/>
        <p:txBody>
          <a:bodyPr/>
          <a:lstStyle/>
          <a:p>
            <a:fld id="{015189F6-1FA3-47AD-BF14-5A9872D91BEB}" type="slidenum">
              <a:rPr lang="en-GB" smtClean="0"/>
              <a:t>6</a:t>
            </a:fld>
            <a:endParaRPr lang="en-GB"/>
          </a:p>
        </p:txBody>
      </p:sp>
    </p:spTree>
    <p:extLst>
      <p:ext uri="{BB962C8B-B14F-4D97-AF65-F5344CB8AC3E}">
        <p14:creationId xmlns:p14="http://schemas.microsoft.com/office/powerpoint/2010/main" val="8571794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ea typeface="Calibri"/>
                <a:cs typeface="Calibri"/>
              </a:rPr>
              <a:t>Dyma'r</a:t>
            </a:r>
            <a:r>
              <a:rPr lang="en-US" dirty="0">
                <a:ea typeface="Calibri"/>
                <a:cs typeface="Calibri"/>
              </a:rPr>
              <a:t> </a:t>
            </a:r>
            <a:r>
              <a:rPr lang="en-US" dirty="0" err="1">
                <a:ea typeface="Calibri"/>
                <a:cs typeface="Calibri"/>
              </a:rPr>
              <a:t>templed</a:t>
            </a:r>
            <a:r>
              <a:rPr lang="en-US" dirty="0">
                <a:ea typeface="Calibri"/>
                <a:cs typeface="Calibri"/>
              </a:rPr>
              <a:t> </a:t>
            </a:r>
            <a:r>
              <a:rPr lang="en-US" dirty="0" err="1">
                <a:ea typeface="Calibri"/>
                <a:cs typeface="Calibri"/>
              </a:rPr>
              <a:t>swyddogol</a:t>
            </a:r>
            <a:r>
              <a:rPr lang="en-US" dirty="0">
                <a:ea typeface="Calibri"/>
                <a:cs typeface="Calibri"/>
              </a:rPr>
              <a:t> </a:t>
            </a:r>
            <a:r>
              <a:rPr lang="en-US" dirty="0" err="1">
                <a:ea typeface="Calibri"/>
                <a:cs typeface="Calibri"/>
              </a:rPr>
              <a:t>mae'n</a:t>
            </a:r>
            <a:r>
              <a:rPr lang="en-US" dirty="0">
                <a:ea typeface="Calibri"/>
                <a:cs typeface="Calibri"/>
              </a:rPr>
              <a:t> </a:t>
            </a:r>
            <a:r>
              <a:rPr lang="en-US" dirty="0" err="1">
                <a:ea typeface="Calibri"/>
                <a:cs typeface="Calibri"/>
              </a:rPr>
              <a:t>rhaid</a:t>
            </a:r>
            <a:r>
              <a:rPr lang="en-US" dirty="0">
                <a:ea typeface="Calibri"/>
                <a:cs typeface="Calibri"/>
              </a:rPr>
              <a:t> I bob </a:t>
            </a:r>
            <a:r>
              <a:rPr lang="en-US" dirty="0" err="1">
                <a:ea typeface="Calibri"/>
                <a:cs typeface="Calibri"/>
              </a:rPr>
              <a:t>darpar</a:t>
            </a:r>
            <a:r>
              <a:rPr lang="en-US" dirty="0">
                <a:ea typeface="Calibri"/>
                <a:cs typeface="Calibri"/>
              </a:rPr>
              <a:t> </a:t>
            </a:r>
            <a:r>
              <a:rPr lang="en-US" dirty="0" err="1">
                <a:ea typeface="Calibri"/>
                <a:cs typeface="Calibri"/>
              </a:rPr>
              <a:t>athro</a:t>
            </a:r>
            <a:r>
              <a:rPr lang="en-US" dirty="0">
                <a:ea typeface="Calibri"/>
                <a:cs typeface="Calibri"/>
              </a:rPr>
              <a:t> </a:t>
            </a:r>
            <a:r>
              <a:rPr lang="en-US" dirty="0" err="1">
                <a:ea typeface="Calibri"/>
                <a:cs typeface="Calibri"/>
              </a:rPr>
              <a:t>ei</a:t>
            </a:r>
            <a:r>
              <a:rPr lang="en-US" dirty="0">
                <a:ea typeface="Calibri"/>
                <a:cs typeface="Calibri"/>
              </a:rPr>
              <a:t> </a:t>
            </a:r>
            <a:r>
              <a:rPr lang="en-US" dirty="0" err="1">
                <a:ea typeface="Calibri"/>
                <a:cs typeface="Calibri"/>
              </a:rPr>
              <a:t>ddefnyddio</a:t>
            </a:r>
            <a:r>
              <a:rPr lang="en-US" dirty="0">
                <a:ea typeface="Calibri"/>
                <a:cs typeface="Calibri"/>
              </a:rPr>
              <a:t>. </a:t>
            </a:r>
            <a:r>
              <a:rPr lang="en-US" dirty="0" err="1">
                <a:ea typeface="Calibri"/>
                <a:cs typeface="Calibri"/>
              </a:rPr>
              <a:t>Cytunwyd</a:t>
            </a:r>
            <a:r>
              <a:rPr lang="en-US" dirty="0">
                <a:ea typeface="Calibri"/>
                <a:cs typeface="Calibri"/>
              </a:rPr>
              <a:t> </a:t>
            </a:r>
            <a:r>
              <a:rPr lang="en-US" dirty="0" err="1">
                <a:ea typeface="Calibri"/>
                <a:cs typeface="Calibri"/>
              </a:rPr>
              <a:t>ar</a:t>
            </a:r>
            <a:r>
              <a:rPr lang="en-US" dirty="0">
                <a:ea typeface="Calibri"/>
                <a:cs typeface="Calibri"/>
              </a:rPr>
              <a:t> y </a:t>
            </a:r>
            <a:r>
              <a:rPr lang="en-US" dirty="0" err="1">
                <a:ea typeface="Calibri"/>
                <a:cs typeface="Calibri"/>
              </a:rPr>
              <a:t>cynnwys</a:t>
            </a:r>
            <a:r>
              <a:rPr lang="en-US" dirty="0">
                <a:ea typeface="Calibri"/>
                <a:cs typeface="Calibri"/>
              </a:rPr>
              <a:t> </a:t>
            </a:r>
            <a:r>
              <a:rPr lang="en-US" dirty="0" err="1">
                <a:ea typeface="Calibri"/>
                <a:cs typeface="Calibri"/>
              </a:rPr>
              <a:t>fel</a:t>
            </a:r>
            <a:r>
              <a:rPr lang="en-US" dirty="0">
                <a:ea typeface="Calibri"/>
                <a:cs typeface="Calibri"/>
              </a:rPr>
              <a:t> </a:t>
            </a:r>
            <a:r>
              <a:rPr lang="en-US" dirty="0" err="1">
                <a:ea typeface="Calibri"/>
                <a:cs typeface="Calibri"/>
              </a:rPr>
              <a:t>Partneriaeth</a:t>
            </a:r>
            <a:r>
              <a:rPr lang="en-US" dirty="0">
                <a:ea typeface="Calibri"/>
                <a:cs typeface="Calibri"/>
              </a:rPr>
              <a:t>.</a:t>
            </a:r>
            <a:endParaRPr lang="en-US" dirty="0"/>
          </a:p>
          <a:p>
            <a:r>
              <a:rPr lang="en-US" dirty="0">
                <a:ea typeface="Calibri"/>
                <a:cs typeface="Calibri"/>
              </a:rPr>
              <a:t>This is the official template that must be used by all student-teachers. The content has been agreed by the Partnership.</a:t>
            </a:r>
            <a:endParaRPr lang="en-US" dirty="0"/>
          </a:p>
        </p:txBody>
      </p:sp>
      <p:sp>
        <p:nvSpPr>
          <p:cNvPr id="4" name="Slide Number Placeholder 3"/>
          <p:cNvSpPr>
            <a:spLocks noGrp="1"/>
          </p:cNvSpPr>
          <p:nvPr>
            <p:ph type="sldNum" sz="quarter" idx="5"/>
          </p:nvPr>
        </p:nvSpPr>
        <p:spPr/>
        <p:txBody>
          <a:bodyPr/>
          <a:lstStyle/>
          <a:p>
            <a:fld id="{015189F6-1FA3-47AD-BF14-5A9872D91BEB}" type="slidenum">
              <a:rPr lang="en-GB" smtClean="0"/>
              <a:t>7</a:t>
            </a:fld>
            <a:endParaRPr lang="en-GB"/>
          </a:p>
        </p:txBody>
      </p:sp>
    </p:spTree>
    <p:extLst>
      <p:ext uri="{BB962C8B-B14F-4D97-AF65-F5344CB8AC3E}">
        <p14:creationId xmlns:p14="http://schemas.microsoft.com/office/powerpoint/2010/main" val="35721316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10000"/>
              </a:lnSpc>
              <a:spcBef>
                <a:spcPts val="1000"/>
              </a:spcBef>
              <a:buFont typeface="Arial"/>
              <a:buChar char="•"/>
            </a:pPr>
            <a:r>
              <a:rPr lang="en-US" dirty="0" err="1"/>
              <a:t>Gweler</a:t>
            </a:r>
            <a:r>
              <a:rPr lang="en-US" dirty="0"/>
              <a:t> y </a:t>
            </a:r>
            <a:r>
              <a:rPr lang="en-US" dirty="0" err="1"/>
              <a:t>daflen</a:t>
            </a:r>
            <a:r>
              <a:rPr lang="en-US" dirty="0"/>
              <a:t> '</a:t>
            </a:r>
            <a:r>
              <a:rPr lang="en-US" dirty="0" err="1"/>
              <a:t>Cyfarwyddiadau</a:t>
            </a:r>
            <a:r>
              <a:rPr lang="en-US" dirty="0"/>
              <a:t>' am </a:t>
            </a:r>
            <a:r>
              <a:rPr lang="en-US" dirty="0" err="1"/>
              <a:t>wybodaeth</a:t>
            </a:r>
            <a:r>
              <a:rPr lang="en-US" dirty="0"/>
              <a:t> </a:t>
            </a:r>
            <a:r>
              <a:rPr lang="en-US" dirty="0" err="1"/>
              <a:t>bellach</a:t>
            </a:r>
            <a:r>
              <a:rPr lang="en-US" dirty="0"/>
              <a:t> – </a:t>
            </a:r>
            <a:r>
              <a:rPr lang="en-US" dirty="0" err="1"/>
              <a:t>ar</a:t>
            </a:r>
            <a:r>
              <a:rPr lang="en-US" dirty="0"/>
              <a:t> </a:t>
            </a:r>
            <a:r>
              <a:rPr lang="en-US" dirty="0" err="1"/>
              <a:t>gael</a:t>
            </a:r>
            <a:r>
              <a:rPr lang="en-US" dirty="0"/>
              <a:t> </a:t>
            </a:r>
            <a:r>
              <a:rPr lang="en-US" dirty="0" err="1"/>
              <a:t>ar</a:t>
            </a:r>
            <a:r>
              <a:rPr lang="en-US" dirty="0"/>
              <a:t> Teams </a:t>
            </a:r>
            <a:r>
              <a:rPr lang="en-US" dirty="0" err="1"/>
              <a:t>yn</a:t>
            </a:r>
            <a:r>
              <a:rPr lang="en-US" dirty="0"/>
              <a:t> </a:t>
            </a:r>
            <a:r>
              <a:rPr lang="en-US" dirty="0" err="1"/>
              <a:t>yr</a:t>
            </a:r>
            <a:r>
              <a:rPr lang="en-US" dirty="0"/>
              <a:t> un </a:t>
            </a:r>
            <a:r>
              <a:rPr lang="en-US" dirty="0" err="1"/>
              <a:t>ffolder</a:t>
            </a:r>
            <a:r>
              <a:rPr lang="en-US" dirty="0"/>
              <a:t> </a:t>
            </a:r>
            <a:r>
              <a:rPr lang="en-US" dirty="0" err="1"/>
              <a:t>a'r</a:t>
            </a:r>
            <a:r>
              <a:rPr lang="en-US" dirty="0"/>
              <a:t> PPT </a:t>
            </a:r>
            <a:r>
              <a:rPr lang="en-US" dirty="0" err="1"/>
              <a:t>hwn</a:t>
            </a:r>
            <a:r>
              <a:rPr lang="en-US" dirty="0"/>
              <a:t>. </a:t>
            </a:r>
            <a:r>
              <a:rPr lang="en-US" dirty="0" err="1"/>
              <a:t>Bydd</a:t>
            </a:r>
            <a:r>
              <a:rPr lang="en-US" dirty="0"/>
              <a:t> </a:t>
            </a:r>
            <a:r>
              <a:rPr lang="en-US" dirty="0" err="1"/>
              <a:t>copi</a:t>
            </a:r>
            <a:r>
              <a:rPr lang="en-US" dirty="0"/>
              <a:t> </a:t>
            </a:r>
            <a:r>
              <a:rPr lang="en-US" dirty="0" err="1"/>
              <a:t>o'r</a:t>
            </a:r>
            <a:r>
              <a:rPr lang="en-US" dirty="0"/>
              <a:t> </a:t>
            </a:r>
            <a:r>
              <a:rPr lang="en-US" dirty="0" err="1"/>
              <a:t>cyfarwyddiadau</a:t>
            </a:r>
            <a:r>
              <a:rPr lang="en-US" dirty="0"/>
              <a:t> </a:t>
            </a:r>
            <a:r>
              <a:rPr lang="en-US" dirty="0" err="1"/>
              <a:t>yn</a:t>
            </a:r>
            <a:r>
              <a:rPr lang="en-US" dirty="0"/>
              <a:t> </a:t>
            </a:r>
            <a:r>
              <a:rPr lang="en-US" dirty="0" err="1"/>
              <a:t>cael</a:t>
            </a:r>
            <a:r>
              <a:rPr lang="en-US" dirty="0"/>
              <a:t> </a:t>
            </a:r>
            <a:r>
              <a:rPr lang="en-US" dirty="0" err="1"/>
              <a:t>ei</a:t>
            </a:r>
            <a:r>
              <a:rPr lang="en-US" dirty="0"/>
              <a:t> </a:t>
            </a:r>
            <a:r>
              <a:rPr lang="en-US" dirty="0" err="1"/>
              <a:t>argraffu</a:t>
            </a:r>
            <a:r>
              <a:rPr lang="en-US" dirty="0"/>
              <a:t> </a:t>
            </a:r>
            <a:r>
              <a:rPr lang="en-US" dirty="0" err="1"/>
              <a:t>a'i</a:t>
            </a:r>
            <a:r>
              <a:rPr lang="en-US" dirty="0"/>
              <a:t> </a:t>
            </a:r>
            <a:r>
              <a:rPr lang="en-US" dirty="0" err="1"/>
              <a:t>rannu</a:t>
            </a:r>
            <a:r>
              <a:rPr lang="en-US" dirty="0"/>
              <a:t> </a:t>
            </a:r>
            <a:r>
              <a:rPr lang="en-US" dirty="0" err="1"/>
              <a:t>gyda</a:t>
            </a:r>
            <a:r>
              <a:rPr lang="en-US" dirty="0"/>
              <a:t> </a:t>
            </a:r>
            <a:r>
              <a:rPr lang="en-US" dirty="0" err="1"/>
              <a:t>phawb</a:t>
            </a:r>
            <a:r>
              <a:rPr lang="en-US" dirty="0"/>
              <a:t>.</a:t>
            </a:r>
            <a:endParaRPr lang="en" dirty="0"/>
          </a:p>
          <a:p>
            <a:pPr marL="285750" indent="-285750">
              <a:lnSpc>
                <a:spcPct val="110000"/>
              </a:lnSpc>
              <a:spcBef>
                <a:spcPts val="1000"/>
              </a:spcBef>
              <a:buFont typeface="Arial"/>
              <a:buChar char="•"/>
            </a:pPr>
            <a:r>
              <a:rPr lang="en" dirty="0"/>
              <a:t>Please see the 'Instructions' sheet for further information – available on Teams in the same folder as this PPT. A copy for each student will be printed and shared with everyone.</a:t>
            </a:r>
            <a:endParaRPr lang="en" dirty="0">
              <a:ea typeface="Calibri" panose="020F0502020204030204"/>
              <a:cs typeface="Calibri" panose="020F0502020204030204"/>
            </a:endParaRPr>
          </a:p>
          <a:p>
            <a:pPr marL="285750" indent="-285750">
              <a:lnSpc>
                <a:spcPct val="110000"/>
              </a:lnSpc>
              <a:spcBef>
                <a:spcPts val="1000"/>
              </a:spcBef>
              <a:buFont typeface="Arial"/>
              <a:buChar char="•"/>
            </a:pP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15189F6-1FA3-47AD-BF14-5A9872D91BEB}" type="slidenum">
              <a:rPr lang="en-GB" smtClean="0"/>
              <a:t>8</a:t>
            </a:fld>
            <a:endParaRPr lang="en-GB"/>
          </a:p>
        </p:txBody>
      </p:sp>
    </p:spTree>
    <p:extLst>
      <p:ext uri="{BB962C8B-B14F-4D97-AF65-F5344CB8AC3E}">
        <p14:creationId xmlns:p14="http://schemas.microsoft.com/office/powerpoint/2010/main" val="11126671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Dangoswch yr enghraifft hon o broffil un dudalen. Modelwch sut a pham y gellir ei addasu –trafodwch ddefnyddiau mewn cyd-destun ysgol – e.e. amser dosbarth/dechrau blwyddyn.</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5189F6-1FA3-47AD-BF14-5A9872D91BE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81650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 this example of One page profile. Model how and why it can be amended –discuss uses in school context </a:t>
            </a:r>
            <a:r>
              <a:rPr lang="en-GB" dirty="0" err="1"/>
              <a:t>eg</a:t>
            </a:r>
            <a:r>
              <a:rPr lang="en-GB" dirty="0"/>
              <a:t> form time/start of year.</a:t>
            </a:r>
          </a:p>
          <a:p>
            <a:endParaRPr lang="en-GB" dirty="0"/>
          </a:p>
        </p:txBody>
      </p:sp>
      <p:sp>
        <p:nvSpPr>
          <p:cNvPr id="4" name="Slide Number Placeholder 3"/>
          <p:cNvSpPr>
            <a:spLocks noGrp="1"/>
          </p:cNvSpPr>
          <p:nvPr>
            <p:ph type="sldNum" sz="quarter" idx="5"/>
          </p:nvPr>
        </p:nvSpPr>
        <p:spPr/>
        <p:txBody>
          <a:bodyPr/>
          <a:lstStyle/>
          <a:p>
            <a:fld id="{015189F6-1FA3-47AD-BF14-5A9872D91BEB}" type="slidenum">
              <a:rPr lang="en-GB" smtClean="0"/>
              <a:t>10</a:t>
            </a:fld>
            <a:endParaRPr lang="en-GB"/>
          </a:p>
        </p:txBody>
      </p:sp>
    </p:spTree>
    <p:extLst>
      <p:ext uri="{BB962C8B-B14F-4D97-AF65-F5344CB8AC3E}">
        <p14:creationId xmlns:p14="http://schemas.microsoft.com/office/powerpoint/2010/main" val="8478953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Tutors might wish to create their own one-page profile using the new official template to share with their group.</a:t>
            </a:r>
          </a:p>
        </p:txBody>
      </p:sp>
      <p:sp>
        <p:nvSpPr>
          <p:cNvPr id="4" name="Slide Number Placeholder 3"/>
          <p:cNvSpPr>
            <a:spLocks noGrp="1"/>
          </p:cNvSpPr>
          <p:nvPr>
            <p:ph type="sldNum" sz="quarter" idx="5"/>
          </p:nvPr>
        </p:nvSpPr>
        <p:spPr/>
        <p:txBody>
          <a:bodyPr/>
          <a:lstStyle/>
          <a:p>
            <a:fld id="{015189F6-1FA3-47AD-BF14-5A9872D91BEB}" type="slidenum">
              <a:rPr lang="en-GB" smtClean="0"/>
              <a:t>11</a:t>
            </a:fld>
            <a:endParaRPr lang="en-GB"/>
          </a:p>
        </p:txBody>
      </p:sp>
    </p:spTree>
    <p:extLst>
      <p:ext uri="{BB962C8B-B14F-4D97-AF65-F5344CB8AC3E}">
        <p14:creationId xmlns:p14="http://schemas.microsoft.com/office/powerpoint/2010/main" val="34823930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5189F6-1FA3-47AD-BF14-5A9872D91BE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52493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Cwis 'dod i adnabod eich gilydd' ydy hwn lle mae cwestiynau am wybodaeth rhannodd myfyrwyr yn y sesiwn flaenorol yn cael eu holi a'r grwp yn ceisio cofio i bwy mae'r wybodaeth honno yn berthnasol, e.e. Pwy ddywedodd ei fod wedi cynrychioli Cymru mewn hoci? Pwy ddywedodd ei bod yn byw yng Nghasnewydd? Gallai myfyrwyr roi adborth mewn sgwrs grwpiau bach os yn fwy addas.</a:t>
            </a:r>
          </a:p>
          <a:p>
            <a:endParaRPr lang="cy-GB" dirty="0"/>
          </a:p>
          <a:p>
            <a:r>
              <a:rPr lang="en-GB" dirty="0"/>
              <a:t>This is a 'getting to know you' quiz where questions relating to information shared by students the previous day and the group trying to remember to whom the information relates, e.g. Who said they represented Wales in hockey? Who said they live in Newport?  Students could feedback answers in small group discussions if more appropriate.</a:t>
            </a:r>
            <a:endParaRPr lang="en-GB" dirty="0">
              <a:ea typeface="Calibri"/>
              <a:cs typeface="Calibri"/>
            </a:endParaRPr>
          </a:p>
          <a:p>
            <a:r>
              <a:rPr lang="en-GB" dirty="0"/>
              <a:t>EM to work out what '</a:t>
            </a:r>
            <a:r>
              <a:rPr lang="en-GB" dirty="0" err="1"/>
              <a:t>Prynhawn</a:t>
            </a:r>
            <a:r>
              <a:rPr lang="en-GB" dirty="0"/>
              <a:t> </a:t>
            </a:r>
            <a:r>
              <a:rPr lang="en-GB" dirty="0" err="1"/>
              <a:t>fory</a:t>
            </a:r>
            <a:r>
              <a:rPr lang="en-GB" dirty="0"/>
              <a:t>' means.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5189F6-1FA3-47AD-BF14-5A9872D91BE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85898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5189F6-1FA3-47AD-BF14-5A9872D91BEB}" type="slidenum">
              <a:rPr lang="en-GB" smtClean="0"/>
              <a:t>21</a:t>
            </a:fld>
            <a:endParaRPr lang="en-GB"/>
          </a:p>
        </p:txBody>
      </p:sp>
    </p:spTree>
    <p:extLst>
      <p:ext uri="{BB962C8B-B14F-4D97-AF65-F5344CB8AC3E}">
        <p14:creationId xmlns:p14="http://schemas.microsoft.com/office/powerpoint/2010/main" val="4162540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5189F6-1FA3-47AD-BF14-5A9872D91BEB}" type="slidenum">
              <a:rPr lang="en-GB" smtClean="0"/>
              <a:t>22</a:t>
            </a:fld>
            <a:endParaRPr lang="en-GB"/>
          </a:p>
        </p:txBody>
      </p:sp>
    </p:spTree>
    <p:extLst>
      <p:ext uri="{BB962C8B-B14F-4D97-AF65-F5344CB8AC3E}">
        <p14:creationId xmlns:p14="http://schemas.microsoft.com/office/powerpoint/2010/main" val="22710328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Trafodwch y disgwyliadau a ddylai fod gan fyfyrwyr. Anogwch fyfyrwyr i ychwanegu syniadau at y sgwrs. Gobeithiwn y bydd modd defnyddio’r wybodaeth hon yn y dyfodol.</a:t>
            </a:r>
          </a:p>
          <a:p>
            <a:r>
              <a:rPr lang="en-GB" dirty="0"/>
              <a:t>Discuss what expectations of students should be. Get students to add ideas to the discussion. We hope to use this information for future reference.</a:t>
            </a:r>
            <a:endParaRPr lang="en-GB" dirty="0">
              <a:ea typeface="Calibri"/>
              <a:cs typeface="Calibri"/>
            </a:endParaRPr>
          </a:p>
        </p:txBody>
      </p:sp>
      <p:sp>
        <p:nvSpPr>
          <p:cNvPr id="4" name="Slide Number Placeholder 3"/>
          <p:cNvSpPr>
            <a:spLocks noGrp="1"/>
          </p:cNvSpPr>
          <p:nvPr>
            <p:ph type="sldNum" sz="quarter" idx="5"/>
          </p:nvPr>
        </p:nvSpPr>
        <p:spPr/>
        <p:txBody>
          <a:bodyPr/>
          <a:lstStyle/>
          <a:p>
            <a:fld id="{015189F6-1FA3-47AD-BF14-5A9872D91BEB}" type="slidenum">
              <a:rPr lang="en-GB" smtClean="0"/>
              <a:t>23</a:t>
            </a:fld>
            <a:endParaRPr lang="en-GB"/>
          </a:p>
        </p:txBody>
      </p:sp>
    </p:spTree>
    <p:extLst>
      <p:ext uri="{BB962C8B-B14F-4D97-AF65-F5344CB8AC3E}">
        <p14:creationId xmlns:p14="http://schemas.microsoft.com/office/powerpoint/2010/main" val="29276593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Trafodaeth am cydbwysedd gwaith-bywyd. Anogwch fyfyrwyr i drafod sut maent yn mynd i gofio cynnwys amser personol iddynt hwy eu hunain a sicrhau llesiant. </a:t>
            </a:r>
          </a:p>
          <a:p>
            <a:r>
              <a:rPr lang="en-GB" dirty="0"/>
              <a:t>Discussion surrounding work-life balance. Get students to discuss how they are going to factor in ‘me’ time and ensure well-being.</a:t>
            </a:r>
          </a:p>
        </p:txBody>
      </p:sp>
      <p:sp>
        <p:nvSpPr>
          <p:cNvPr id="4" name="Slide Number Placeholder 3"/>
          <p:cNvSpPr>
            <a:spLocks noGrp="1"/>
          </p:cNvSpPr>
          <p:nvPr>
            <p:ph type="sldNum" sz="quarter" idx="5"/>
          </p:nvPr>
        </p:nvSpPr>
        <p:spPr/>
        <p:txBody>
          <a:bodyPr/>
          <a:lstStyle/>
          <a:p>
            <a:fld id="{015189F6-1FA3-47AD-BF14-5A9872D91BEB}" type="slidenum">
              <a:rPr lang="en-GB" smtClean="0"/>
              <a:t>24</a:t>
            </a:fld>
            <a:endParaRPr lang="en-GB"/>
          </a:p>
        </p:txBody>
      </p:sp>
    </p:spTree>
    <p:extLst>
      <p:ext uri="{BB962C8B-B14F-4D97-AF65-F5344CB8AC3E}">
        <p14:creationId xmlns:p14="http://schemas.microsoft.com/office/powerpoint/2010/main" val="20001500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Anogwch fyfyrwyr i drafod sut mae’r diwrnodau cyntaf wedi mynd. Gofynnwch iddynt ychwanegu unrhyw gwestiynau, gofidion a phryderon at y sgwrs. </a:t>
            </a:r>
          </a:p>
          <a:p>
            <a:r>
              <a:rPr lang="en-GB" dirty="0"/>
              <a:t>Encourage students to discuss how the first few days have gone. Ask them to add to the chat any questions, worries and concerns.</a:t>
            </a:r>
          </a:p>
        </p:txBody>
      </p:sp>
      <p:sp>
        <p:nvSpPr>
          <p:cNvPr id="4" name="Slide Number Placeholder 3"/>
          <p:cNvSpPr>
            <a:spLocks noGrp="1"/>
          </p:cNvSpPr>
          <p:nvPr>
            <p:ph type="sldNum" sz="quarter" idx="5"/>
          </p:nvPr>
        </p:nvSpPr>
        <p:spPr/>
        <p:txBody>
          <a:bodyPr/>
          <a:lstStyle/>
          <a:p>
            <a:fld id="{015189F6-1FA3-47AD-BF14-5A9872D91BEB}" type="slidenum">
              <a:rPr lang="en-GB" smtClean="0"/>
              <a:t>25</a:t>
            </a:fld>
            <a:endParaRPr lang="en-GB"/>
          </a:p>
        </p:txBody>
      </p:sp>
    </p:spTree>
    <p:extLst>
      <p:ext uri="{BB962C8B-B14F-4D97-AF65-F5344CB8AC3E}">
        <p14:creationId xmlns:p14="http://schemas.microsoft.com/office/powerpoint/2010/main" val="2985026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Cymerwch enwau gwirfoddolwyr ar gyfer cynrychiolwyr grwpiau.  </a:t>
            </a:r>
          </a:p>
          <a:p>
            <a:r>
              <a:rPr lang="en-GB" dirty="0"/>
              <a:t>Take names of volunteers for group reps.</a:t>
            </a:r>
          </a:p>
        </p:txBody>
      </p:sp>
      <p:sp>
        <p:nvSpPr>
          <p:cNvPr id="4" name="Slide Number Placeholder 3"/>
          <p:cNvSpPr>
            <a:spLocks noGrp="1"/>
          </p:cNvSpPr>
          <p:nvPr>
            <p:ph type="sldNum" sz="quarter" idx="5"/>
          </p:nvPr>
        </p:nvSpPr>
        <p:spPr/>
        <p:txBody>
          <a:bodyPr/>
          <a:lstStyle/>
          <a:p>
            <a:fld id="{015189F6-1FA3-47AD-BF14-5A9872D91BEB}" type="slidenum">
              <a:rPr lang="en-GB" smtClean="0"/>
              <a:t>26</a:t>
            </a:fld>
            <a:endParaRPr lang="en-GB"/>
          </a:p>
        </p:txBody>
      </p:sp>
    </p:spTree>
    <p:extLst>
      <p:ext uri="{BB962C8B-B14F-4D97-AF65-F5344CB8AC3E}">
        <p14:creationId xmlns:p14="http://schemas.microsoft.com/office/powerpoint/2010/main" val="33189684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Esboniwch y bydd y sesiwn nesaf i diwtoriaid personol wedi ei seilio ar weithgareddau yn y pecyn cyn-raglen y byddant wedi’i dderbyn yn ystod gwyliau’r haf. Bydd y ffocws ar ystyried dibenion addysg yn y 21ain ganrif (awgrymiadau wedi eu cyflwyno mewn delweddau) a datblygu athroniaeth bersonol ar addysg. Y ddolen i becyn y rhaglen hon yw: </a:t>
            </a:r>
            <a:r>
              <a:rPr lang="en-GB" dirty="0"/>
              <a:t>https://bit.ly/tar-uwtsd-pgce </a:t>
            </a:r>
            <a:endParaRPr lang="cy-GB" dirty="0"/>
          </a:p>
          <a:p>
            <a:r>
              <a:rPr lang="en-GB" dirty="0"/>
              <a:t>Explain that the next personal tutor session will be based on responses to activities in the pre-programme pack that they will have received in the summer holidays. The focus will be on considering the purposes of education in the 21</a:t>
            </a:r>
            <a:r>
              <a:rPr lang="en-GB" baseline="30000" dirty="0"/>
              <a:t>st</a:t>
            </a:r>
            <a:r>
              <a:rPr lang="en-GB" dirty="0"/>
              <a:t> century (suggestions presented in images) and developing a personal philosophy of education. The link to the programme pack is: https://bit.ly/tar-uwtsd-pgce </a:t>
            </a:r>
          </a:p>
          <a:p>
            <a:endParaRPr lang="en-GB" dirty="0"/>
          </a:p>
          <a:p>
            <a:r>
              <a:rPr lang="en-GB" dirty="0"/>
              <a:t> </a:t>
            </a:r>
          </a:p>
        </p:txBody>
      </p:sp>
      <p:sp>
        <p:nvSpPr>
          <p:cNvPr id="4" name="Slide Number Placeholder 3"/>
          <p:cNvSpPr>
            <a:spLocks noGrp="1"/>
          </p:cNvSpPr>
          <p:nvPr>
            <p:ph type="sldNum" sz="quarter" idx="5"/>
          </p:nvPr>
        </p:nvSpPr>
        <p:spPr/>
        <p:txBody>
          <a:bodyPr/>
          <a:lstStyle/>
          <a:p>
            <a:fld id="{015189F6-1FA3-47AD-BF14-5A9872D91BEB}" type="slidenum">
              <a:rPr lang="en-GB" smtClean="0"/>
              <a:t>27</a:t>
            </a:fld>
            <a:endParaRPr lang="en-GB"/>
          </a:p>
        </p:txBody>
      </p:sp>
    </p:spTree>
    <p:extLst>
      <p:ext uri="{BB962C8B-B14F-4D97-AF65-F5344CB8AC3E}">
        <p14:creationId xmlns:p14="http://schemas.microsoft.com/office/powerpoint/2010/main" val="12223075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16659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2" name="Picture 1" descr="A picture containing text, font, screenshot, graphics&#10;&#10;Description automatically generated">
            <a:extLst>
              <a:ext uri="{FF2B5EF4-FFF2-40B4-BE49-F238E27FC236}">
                <a16:creationId xmlns:a16="http://schemas.microsoft.com/office/drawing/2014/main" id="{BA5A08F0-2738-3E26-A8BB-4627897D22A2}"/>
              </a:ext>
            </a:extLst>
          </p:cNvPr>
          <p:cNvPicPr>
            <a:picLocks noChangeAspect="1"/>
          </p:cNvPicPr>
          <p:nvPr userDrawn="1"/>
        </p:nvPicPr>
        <p:blipFill>
          <a:blip r:embed="rId2"/>
          <a:stretch>
            <a:fillRect/>
          </a:stretch>
        </p:blipFill>
        <p:spPr>
          <a:xfrm>
            <a:off x="212382" y="156278"/>
            <a:ext cx="3694599" cy="646595"/>
          </a:xfrm>
          <a:prstGeom prst="rect">
            <a:avLst/>
          </a:prstGeom>
        </p:spPr>
      </p:pic>
    </p:spTree>
    <p:extLst>
      <p:ext uri="{BB962C8B-B14F-4D97-AF65-F5344CB8AC3E}">
        <p14:creationId xmlns:p14="http://schemas.microsoft.com/office/powerpoint/2010/main" val="42221101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2" name="Picture 1" descr="A picture containing text, font, screenshot, graphics&#10;&#10;Description automatically generated">
            <a:extLst>
              <a:ext uri="{FF2B5EF4-FFF2-40B4-BE49-F238E27FC236}">
                <a16:creationId xmlns:a16="http://schemas.microsoft.com/office/drawing/2014/main" id="{280103D1-598B-42AA-30E9-548AC198B669}"/>
              </a:ext>
            </a:extLst>
          </p:cNvPr>
          <p:cNvPicPr>
            <a:picLocks noChangeAspect="1"/>
          </p:cNvPicPr>
          <p:nvPr userDrawn="1"/>
        </p:nvPicPr>
        <p:blipFill>
          <a:blip r:embed="rId2"/>
          <a:stretch>
            <a:fillRect/>
          </a:stretch>
        </p:blipFill>
        <p:spPr>
          <a:xfrm>
            <a:off x="8331146" y="6122994"/>
            <a:ext cx="3694599" cy="646595"/>
          </a:xfrm>
          <a:prstGeom prst="rect">
            <a:avLst/>
          </a:prstGeom>
        </p:spPr>
      </p:pic>
    </p:spTree>
    <p:extLst>
      <p:ext uri="{BB962C8B-B14F-4D97-AF65-F5344CB8AC3E}">
        <p14:creationId xmlns:p14="http://schemas.microsoft.com/office/powerpoint/2010/main" val="3275600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902DD-3AC4-4D56-AC41-B8C31F50D18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4C33C6E-ABDF-41C6-88B0-BFA7CC6EE9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1C6A4B2-C9F9-46D9-B564-C266A5133184}"/>
              </a:ext>
            </a:extLst>
          </p:cNvPr>
          <p:cNvSpPr>
            <a:spLocks noGrp="1"/>
          </p:cNvSpPr>
          <p:nvPr>
            <p:ph type="dt" sz="half" idx="10"/>
          </p:nvPr>
        </p:nvSpPr>
        <p:spPr/>
        <p:txBody>
          <a:bodyPr/>
          <a:lstStyle/>
          <a:p>
            <a:fld id="{FF591607-45E0-482D-9EE7-CCF85BE547EB}" type="datetime2">
              <a:rPr lang="cy-GB" smtClean="0"/>
              <a:t>Dydd Llun, 2 Medi 2024</a:t>
            </a:fld>
            <a:endParaRPr lang="en-GB"/>
          </a:p>
        </p:txBody>
      </p:sp>
      <p:sp>
        <p:nvSpPr>
          <p:cNvPr id="5" name="Footer Placeholder 4">
            <a:extLst>
              <a:ext uri="{FF2B5EF4-FFF2-40B4-BE49-F238E27FC236}">
                <a16:creationId xmlns:a16="http://schemas.microsoft.com/office/drawing/2014/main" id="{7C2F3DF9-2630-4771-BCA8-4B91896C36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EBF623-1CAD-4B5D-9653-6C6B37847EA1}"/>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39314736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02AEE-FE9A-41F5-A66D-C0CA2F715E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35C71E-CFDB-4151-905C-E067465D1E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8A51DE-6A71-4D22-AC09-6245B7BEB232}"/>
              </a:ext>
            </a:extLst>
          </p:cNvPr>
          <p:cNvSpPr>
            <a:spLocks noGrp="1"/>
          </p:cNvSpPr>
          <p:nvPr>
            <p:ph type="dt" sz="half" idx="10"/>
          </p:nvPr>
        </p:nvSpPr>
        <p:spPr/>
        <p:txBody>
          <a:bodyPr/>
          <a:lstStyle/>
          <a:p>
            <a:fld id="{5977B4A1-C9F8-4ECE-A3C6-B07A3F83165E}" type="datetime2">
              <a:rPr lang="cy-GB" smtClean="0"/>
              <a:t>Dydd Llun, 2 Medi 2024</a:t>
            </a:fld>
            <a:endParaRPr lang="en-GB"/>
          </a:p>
        </p:txBody>
      </p:sp>
      <p:sp>
        <p:nvSpPr>
          <p:cNvPr id="5" name="Footer Placeholder 4">
            <a:extLst>
              <a:ext uri="{FF2B5EF4-FFF2-40B4-BE49-F238E27FC236}">
                <a16:creationId xmlns:a16="http://schemas.microsoft.com/office/drawing/2014/main" id="{83F9E3FF-010C-4D6B-9BBD-202122D9A3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88E799-6A21-4A43-B602-71EDF9DBD4D3}"/>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2363833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46201-3E04-4124-871E-033178A381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953EE31-A70B-41FB-87D0-AA6E1C1376F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731AED-A2EC-4D15-BB2D-1CD5D3288571}"/>
              </a:ext>
            </a:extLst>
          </p:cNvPr>
          <p:cNvSpPr>
            <a:spLocks noGrp="1"/>
          </p:cNvSpPr>
          <p:nvPr>
            <p:ph type="dt" sz="half" idx="10"/>
          </p:nvPr>
        </p:nvSpPr>
        <p:spPr/>
        <p:txBody>
          <a:bodyPr/>
          <a:lstStyle/>
          <a:p>
            <a:fld id="{FA8B11A7-A88C-435B-BE36-6BAB38F9E4F9}" type="datetime2">
              <a:rPr lang="cy-GB" smtClean="0"/>
              <a:t>Dydd Llun, 2 Medi 2024</a:t>
            </a:fld>
            <a:endParaRPr lang="en-GB"/>
          </a:p>
        </p:txBody>
      </p:sp>
      <p:sp>
        <p:nvSpPr>
          <p:cNvPr id="5" name="Footer Placeholder 4">
            <a:extLst>
              <a:ext uri="{FF2B5EF4-FFF2-40B4-BE49-F238E27FC236}">
                <a16:creationId xmlns:a16="http://schemas.microsoft.com/office/drawing/2014/main" id="{9D56AC71-05E2-4772-B3D1-B79E44A52F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C6A64-88E3-4B76-AD97-B81B9A51E1B5}"/>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3542230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E7EC6-CEEC-424E-AEE3-3F4449A1B6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B6A250-CB93-41DA-8C98-88EACA8FBAC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1BED118-34C2-49D1-82EC-379CC82F94B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B85FBE3-72D8-48EB-9ECD-8B190FD46B2A}"/>
              </a:ext>
            </a:extLst>
          </p:cNvPr>
          <p:cNvSpPr>
            <a:spLocks noGrp="1"/>
          </p:cNvSpPr>
          <p:nvPr>
            <p:ph type="dt" sz="half" idx="10"/>
          </p:nvPr>
        </p:nvSpPr>
        <p:spPr/>
        <p:txBody>
          <a:bodyPr/>
          <a:lstStyle/>
          <a:p>
            <a:fld id="{A475C6BE-ECEB-4255-BB0D-D9298EAF32C8}" type="datetime2">
              <a:rPr lang="cy-GB" smtClean="0"/>
              <a:t>Dydd Llun, 2 Medi 2024</a:t>
            </a:fld>
            <a:endParaRPr lang="en-GB"/>
          </a:p>
        </p:txBody>
      </p:sp>
      <p:sp>
        <p:nvSpPr>
          <p:cNvPr id="6" name="Footer Placeholder 5">
            <a:extLst>
              <a:ext uri="{FF2B5EF4-FFF2-40B4-BE49-F238E27FC236}">
                <a16:creationId xmlns:a16="http://schemas.microsoft.com/office/drawing/2014/main" id="{78D551BD-F244-4543-9870-E6EB01832A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7B53D7-C06C-487F-8049-59509A621578}"/>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39796040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89D6E-DF2A-49A3-BBB1-F906CDBDBA5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B48994-80B4-4AB4-B7BF-D1042EBBBF3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93BA00-CD55-4B52-8012-C8C0C29C688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E08B8D-30B5-47A2-8196-8D29D4E5A8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AA99B2C-8F66-411B-867E-39013A58550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9B879F-CB11-4356-9433-B0BDDA1DEA23}"/>
              </a:ext>
            </a:extLst>
          </p:cNvPr>
          <p:cNvSpPr>
            <a:spLocks noGrp="1"/>
          </p:cNvSpPr>
          <p:nvPr>
            <p:ph type="dt" sz="half" idx="10"/>
          </p:nvPr>
        </p:nvSpPr>
        <p:spPr/>
        <p:txBody>
          <a:bodyPr/>
          <a:lstStyle/>
          <a:p>
            <a:fld id="{EC155AE9-A2BC-4EF0-BF59-6497E1C6591B}" type="datetime2">
              <a:rPr lang="cy-GB" smtClean="0"/>
              <a:t>Dydd Llun, 2 Medi 2024</a:t>
            </a:fld>
            <a:endParaRPr lang="en-GB"/>
          </a:p>
        </p:txBody>
      </p:sp>
      <p:sp>
        <p:nvSpPr>
          <p:cNvPr id="8" name="Footer Placeholder 7">
            <a:extLst>
              <a:ext uri="{FF2B5EF4-FFF2-40B4-BE49-F238E27FC236}">
                <a16:creationId xmlns:a16="http://schemas.microsoft.com/office/drawing/2014/main" id="{24B906B0-4669-4417-86A4-8C4BDCE7C26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CB56183-14F9-48CA-BECC-1B30EE63DB5F}"/>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5318980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7C50A-7897-4E82-AFBA-AA2A508330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DFEFB3-9B46-4F66-99DA-1A0E22A39165}"/>
              </a:ext>
            </a:extLst>
          </p:cNvPr>
          <p:cNvSpPr>
            <a:spLocks noGrp="1"/>
          </p:cNvSpPr>
          <p:nvPr>
            <p:ph type="dt" sz="half" idx="10"/>
          </p:nvPr>
        </p:nvSpPr>
        <p:spPr/>
        <p:txBody>
          <a:bodyPr/>
          <a:lstStyle/>
          <a:p>
            <a:fld id="{D45DC449-FCAE-456B-A223-F4E648B877EA}" type="datetime2">
              <a:rPr lang="cy-GB" smtClean="0"/>
              <a:t>Dydd Llun, 2 Medi 2024</a:t>
            </a:fld>
            <a:endParaRPr lang="en-GB"/>
          </a:p>
        </p:txBody>
      </p:sp>
      <p:sp>
        <p:nvSpPr>
          <p:cNvPr id="4" name="Footer Placeholder 3">
            <a:extLst>
              <a:ext uri="{FF2B5EF4-FFF2-40B4-BE49-F238E27FC236}">
                <a16:creationId xmlns:a16="http://schemas.microsoft.com/office/drawing/2014/main" id="{F4F955FD-D3C5-4197-A4AA-4DF3738F56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9A3DB08-411C-43E2-B6DF-527E97A93C80}"/>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28763207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6E92CD5-AA13-4085-8682-A774FA53F2A4}"/>
              </a:ext>
            </a:extLst>
          </p:cNvPr>
          <p:cNvSpPr>
            <a:spLocks noGrp="1"/>
          </p:cNvSpPr>
          <p:nvPr>
            <p:ph type="dt" sz="half" idx="10"/>
          </p:nvPr>
        </p:nvSpPr>
        <p:spPr/>
        <p:txBody>
          <a:bodyPr/>
          <a:lstStyle/>
          <a:p>
            <a:fld id="{44EFA02E-1984-4337-967C-9F99D6D488A9}" type="datetime2">
              <a:rPr lang="cy-GB" smtClean="0"/>
              <a:t>Dydd Llun, 2 Medi 2024</a:t>
            </a:fld>
            <a:endParaRPr lang="en-GB"/>
          </a:p>
        </p:txBody>
      </p:sp>
      <p:sp>
        <p:nvSpPr>
          <p:cNvPr id="3" name="Footer Placeholder 2">
            <a:extLst>
              <a:ext uri="{FF2B5EF4-FFF2-40B4-BE49-F238E27FC236}">
                <a16:creationId xmlns:a16="http://schemas.microsoft.com/office/drawing/2014/main" id="{6F25DCAA-8740-4751-926D-C32FA8738E8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B5515F0-D541-44B2-8455-4FB10D1CDF33}"/>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1566106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9C457-12E4-4942-A298-58B0E36186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B882BB5-5058-4148-B4C8-B78E8C2F96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6AC8BAE-BF8D-48D5-9F46-C8C35798B5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D7F055-6A4B-416B-A039-601FC3E59447}"/>
              </a:ext>
            </a:extLst>
          </p:cNvPr>
          <p:cNvSpPr>
            <a:spLocks noGrp="1"/>
          </p:cNvSpPr>
          <p:nvPr>
            <p:ph type="dt" sz="half" idx="10"/>
          </p:nvPr>
        </p:nvSpPr>
        <p:spPr/>
        <p:txBody>
          <a:bodyPr/>
          <a:lstStyle/>
          <a:p>
            <a:fld id="{7A9779AC-EDBB-4F08-AB3A-F618820FFF80}" type="datetime2">
              <a:rPr lang="cy-GB" smtClean="0"/>
              <a:t>Dydd Llun, 2 Medi 2024</a:t>
            </a:fld>
            <a:endParaRPr lang="en-GB"/>
          </a:p>
        </p:txBody>
      </p:sp>
      <p:sp>
        <p:nvSpPr>
          <p:cNvPr id="6" name="Footer Placeholder 5">
            <a:extLst>
              <a:ext uri="{FF2B5EF4-FFF2-40B4-BE49-F238E27FC236}">
                <a16:creationId xmlns:a16="http://schemas.microsoft.com/office/drawing/2014/main" id="{A0D80D78-3DF0-496E-8B69-1E53FAF5F8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9FFFC1-7BF0-43DA-9AD7-F3C574FE2209}"/>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32970439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042BE-A171-4720-96E9-D58012CCEC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C907340-870A-4D09-8DC5-9701182FEC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C5DE7D1-E87F-46FB-B2BD-44DB43EAF9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313A09-7C54-4097-A892-4661665C1F18}"/>
              </a:ext>
            </a:extLst>
          </p:cNvPr>
          <p:cNvSpPr>
            <a:spLocks noGrp="1"/>
          </p:cNvSpPr>
          <p:nvPr>
            <p:ph type="dt" sz="half" idx="10"/>
          </p:nvPr>
        </p:nvSpPr>
        <p:spPr/>
        <p:txBody>
          <a:bodyPr/>
          <a:lstStyle/>
          <a:p>
            <a:fld id="{7815B071-BBAF-4008-90A7-555DAC657F55}" type="datetime2">
              <a:rPr lang="cy-GB" smtClean="0"/>
              <a:t>Dydd Llun, 2 Medi 2024</a:t>
            </a:fld>
            <a:endParaRPr lang="en-GB"/>
          </a:p>
        </p:txBody>
      </p:sp>
      <p:sp>
        <p:nvSpPr>
          <p:cNvPr id="6" name="Footer Placeholder 5">
            <a:extLst>
              <a:ext uri="{FF2B5EF4-FFF2-40B4-BE49-F238E27FC236}">
                <a16:creationId xmlns:a16="http://schemas.microsoft.com/office/drawing/2014/main" id="{E3EF4924-4C88-4C3A-A44E-B8E6057949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A8A099-0C8B-4230-BAD3-A0674C205163}"/>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31566580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F0786-5CEE-45C0-A7FC-B8FCAC733E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31D8F8-5D16-4954-9BDF-CA38E56DD82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85EA7A-0E82-4392-8A81-2E6830B6207E}"/>
              </a:ext>
            </a:extLst>
          </p:cNvPr>
          <p:cNvSpPr>
            <a:spLocks noGrp="1"/>
          </p:cNvSpPr>
          <p:nvPr>
            <p:ph type="dt" sz="half" idx="10"/>
          </p:nvPr>
        </p:nvSpPr>
        <p:spPr/>
        <p:txBody>
          <a:bodyPr/>
          <a:lstStyle/>
          <a:p>
            <a:fld id="{D16DC934-702D-4BD0-9873-9EF861CF5261}" type="datetime2">
              <a:rPr lang="cy-GB" smtClean="0"/>
              <a:t>Dydd Llun, 2 Medi 2024</a:t>
            </a:fld>
            <a:endParaRPr lang="en-GB"/>
          </a:p>
        </p:txBody>
      </p:sp>
      <p:sp>
        <p:nvSpPr>
          <p:cNvPr id="5" name="Footer Placeholder 4">
            <a:extLst>
              <a:ext uri="{FF2B5EF4-FFF2-40B4-BE49-F238E27FC236}">
                <a16:creationId xmlns:a16="http://schemas.microsoft.com/office/drawing/2014/main" id="{8699DA89-5609-4C86-905B-49BC57CC87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3D63B5-77F1-48A8-B096-D7C2C4FC1A96}"/>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8080028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579D4B-8412-48A2-A750-5560FBEB48D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61DBBE-25FD-4291-BE62-9AC10B33760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9971D9-2930-49CC-8DBF-63C1FE17CB56}"/>
              </a:ext>
            </a:extLst>
          </p:cNvPr>
          <p:cNvSpPr>
            <a:spLocks noGrp="1"/>
          </p:cNvSpPr>
          <p:nvPr>
            <p:ph type="dt" sz="half" idx="10"/>
          </p:nvPr>
        </p:nvSpPr>
        <p:spPr/>
        <p:txBody>
          <a:bodyPr/>
          <a:lstStyle/>
          <a:p>
            <a:fld id="{BA230098-B7CC-4739-8FFA-0C40DD8D80A7}" type="datetime2">
              <a:rPr lang="cy-GB" smtClean="0"/>
              <a:t>Dydd Llun, 2 Medi 2024</a:t>
            </a:fld>
            <a:endParaRPr lang="en-GB"/>
          </a:p>
        </p:txBody>
      </p:sp>
      <p:sp>
        <p:nvSpPr>
          <p:cNvPr id="5" name="Footer Placeholder 4">
            <a:extLst>
              <a:ext uri="{FF2B5EF4-FFF2-40B4-BE49-F238E27FC236}">
                <a16:creationId xmlns:a16="http://schemas.microsoft.com/office/drawing/2014/main" id="{C863449B-9123-4DE3-88D0-E78D731A84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D2D637-4EA1-458E-862A-8AC7A34F5ABE}"/>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29626980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41262179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20" y="365125"/>
            <a:ext cx="5593694"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0" y="1825625"/>
            <a:ext cx="5593694"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2" name="Title Placeholder 1">
            <a:extLst>
              <a:ext uri="{FF2B5EF4-FFF2-40B4-BE49-F238E27FC236}">
                <a16:creationId xmlns:a16="http://schemas.microsoft.com/office/drawing/2014/main" id="{CD5F100B-729C-495F-735B-0292509522F9}"/>
              </a:ext>
            </a:extLst>
          </p:cNvPr>
          <p:cNvSpPr txBox="1">
            <a:spLocks/>
          </p:cNvSpPr>
          <p:nvPr userDrawn="1"/>
        </p:nvSpPr>
        <p:spPr>
          <a:xfrm>
            <a:off x="6215151" y="365125"/>
            <a:ext cx="5541788" cy="129848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Click to edit Master title style</a:t>
            </a:r>
            <a:endParaRPr lang="en-US" dirty="0"/>
          </a:p>
        </p:txBody>
      </p:sp>
      <p:sp>
        <p:nvSpPr>
          <p:cNvPr id="5" name="Text Placeholder 2">
            <a:extLst>
              <a:ext uri="{FF2B5EF4-FFF2-40B4-BE49-F238E27FC236}">
                <a16:creationId xmlns:a16="http://schemas.microsoft.com/office/drawing/2014/main" id="{1AD237FF-5ABB-8E78-D3CA-AD54DE4C9725}"/>
              </a:ext>
            </a:extLst>
          </p:cNvPr>
          <p:cNvSpPr>
            <a:spLocks noGrp="1"/>
          </p:cNvSpPr>
          <p:nvPr>
            <p:ph idx="10"/>
          </p:nvPr>
        </p:nvSpPr>
        <p:spPr>
          <a:xfrm>
            <a:off x="6240088" y="1816908"/>
            <a:ext cx="5593694"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277264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902DD-3AC4-4D56-AC41-B8C31F50D18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4C33C6E-ABDF-41C6-88B0-BFA7CC6EE9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1C6A4B2-C9F9-46D9-B564-C266A5133184}"/>
              </a:ext>
            </a:extLst>
          </p:cNvPr>
          <p:cNvSpPr>
            <a:spLocks noGrp="1"/>
          </p:cNvSpPr>
          <p:nvPr>
            <p:ph type="dt" sz="half" idx="10"/>
          </p:nvPr>
        </p:nvSpPr>
        <p:spPr/>
        <p:txBody>
          <a:bodyPr/>
          <a:lstStyle/>
          <a:p>
            <a:fld id="{BF361836-A96E-46DC-9A57-0726C34B798B}" type="datetimeFigureOut">
              <a:rPr lang="en-GB" smtClean="0"/>
              <a:t>02/09/2024</a:t>
            </a:fld>
            <a:endParaRPr lang="en-GB"/>
          </a:p>
        </p:txBody>
      </p:sp>
      <p:sp>
        <p:nvSpPr>
          <p:cNvPr id="5" name="Footer Placeholder 4">
            <a:extLst>
              <a:ext uri="{FF2B5EF4-FFF2-40B4-BE49-F238E27FC236}">
                <a16:creationId xmlns:a16="http://schemas.microsoft.com/office/drawing/2014/main" id="{7C2F3DF9-2630-4771-BCA8-4B91896C36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EBF623-1CAD-4B5D-9653-6C6B37847EA1}"/>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31832364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02AEE-FE9A-41F5-A66D-C0CA2F715E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35C71E-CFDB-4151-905C-E067465D1E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8A51DE-6A71-4D22-AC09-6245B7BEB232}"/>
              </a:ext>
            </a:extLst>
          </p:cNvPr>
          <p:cNvSpPr>
            <a:spLocks noGrp="1"/>
          </p:cNvSpPr>
          <p:nvPr>
            <p:ph type="dt" sz="half" idx="10"/>
          </p:nvPr>
        </p:nvSpPr>
        <p:spPr/>
        <p:txBody>
          <a:bodyPr/>
          <a:lstStyle/>
          <a:p>
            <a:fld id="{BF361836-A96E-46DC-9A57-0726C34B798B}" type="datetimeFigureOut">
              <a:rPr lang="en-GB" smtClean="0"/>
              <a:t>02/09/2024</a:t>
            </a:fld>
            <a:endParaRPr lang="en-GB"/>
          </a:p>
        </p:txBody>
      </p:sp>
      <p:sp>
        <p:nvSpPr>
          <p:cNvPr id="5" name="Footer Placeholder 4">
            <a:extLst>
              <a:ext uri="{FF2B5EF4-FFF2-40B4-BE49-F238E27FC236}">
                <a16:creationId xmlns:a16="http://schemas.microsoft.com/office/drawing/2014/main" id="{83F9E3FF-010C-4D6B-9BBD-202122D9A3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88E799-6A21-4A43-B602-71EDF9DBD4D3}"/>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29847677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46201-3E04-4124-871E-033178A381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953EE31-A70B-41FB-87D0-AA6E1C1376F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731AED-A2EC-4D15-BB2D-1CD5D3288571}"/>
              </a:ext>
            </a:extLst>
          </p:cNvPr>
          <p:cNvSpPr>
            <a:spLocks noGrp="1"/>
          </p:cNvSpPr>
          <p:nvPr>
            <p:ph type="dt" sz="half" idx="10"/>
          </p:nvPr>
        </p:nvSpPr>
        <p:spPr/>
        <p:txBody>
          <a:bodyPr/>
          <a:lstStyle/>
          <a:p>
            <a:fld id="{BF361836-A96E-46DC-9A57-0726C34B798B}" type="datetimeFigureOut">
              <a:rPr lang="en-GB" smtClean="0"/>
              <a:t>02/09/2024</a:t>
            </a:fld>
            <a:endParaRPr lang="en-GB"/>
          </a:p>
        </p:txBody>
      </p:sp>
      <p:sp>
        <p:nvSpPr>
          <p:cNvPr id="5" name="Footer Placeholder 4">
            <a:extLst>
              <a:ext uri="{FF2B5EF4-FFF2-40B4-BE49-F238E27FC236}">
                <a16:creationId xmlns:a16="http://schemas.microsoft.com/office/drawing/2014/main" id="{9D56AC71-05E2-4772-B3D1-B79E44A52F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C6A64-88E3-4B76-AD97-B81B9A51E1B5}"/>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37829275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E7EC6-CEEC-424E-AEE3-3F4449A1B6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B6A250-CB93-41DA-8C98-88EACA8FBAC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1BED118-34C2-49D1-82EC-379CC82F94B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B85FBE3-72D8-48EB-9ECD-8B190FD46B2A}"/>
              </a:ext>
            </a:extLst>
          </p:cNvPr>
          <p:cNvSpPr>
            <a:spLocks noGrp="1"/>
          </p:cNvSpPr>
          <p:nvPr>
            <p:ph type="dt" sz="half" idx="10"/>
          </p:nvPr>
        </p:nvSpPr>
        <p:spPr/>
        <p:txBody>
          <a:bodyPr/>
          <a:lstStyle/>
          <a:p>
            <a:fld id="{BF361836-A96E-46DC-9A57-0726C34B798B}" type="datetimeFigureOut">
              <a:rPr lang="en-GB" smtClean="0"/>
              <a:t>02/09/2024</a:t>
            </a:fld>
            <a:endParaRPr lang="en-GB"/>
          </a:p>
        </p:txBody>
      </p:sp>
      <p:sp>
        <p:nvSpPr>
          <p:cNvPr id="6" name="Footer Placeholder 5">
            <a:extLst>
              <a:ext uri="{FF2B5EF4-FFF2-40B4-BE49-F238E27FC236}">
                <a16:creationId xmlns:a16="http://schemas.microsoft.com/office/drawing/2014/main" id="{78D551BD-F244-4543-9870-E6EB01832A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7B53D7-C06C-487F-8049-59509A621578}"/>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14593783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89D6E-DF2A-49A3-BBB1-F906CDBDBA5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B48994-80B4-4AB4-B7BF-D1042EBBBF3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93BA00-CD55-4B52-8012-C8C0C29C688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E08B8D-30B5-47A2-8196-8D29D4E5A8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AA99B2C-8F66-411B-867E-39013A58550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9B879F-CB11-4356-9433-B0BDDA1DEA23}"/>
              </a:ext>
            </a:extLst>
          </p:cNvPr>
          <p:cNvSpPr>
            <a:spLocks noGrp="1"/>
          </p:cNvSpPr>
          <p:nvPr>
            <p:ph type="dt" sz="half" idx="10"/>
          </p:nvPr>
        </p:nvSpPr>
        <p:spPr/>
        <p:txBody>
          <a:bodyPr/>
          <a:lstStyle/>
          <a:p>
            <a:fld id="{BF361836-A96E-46DC-9A57-0726C34B798B}" type="datetimeFigureOut">
              <a:rPr lang="en-GB" smtClean="0"/>
              <a:t>02/09/2024</a:t>
            </a:fld>
            <a:endParaRPr lang="en-GB"/>
          </a:p>
        </p:txBody>
      </p:sp>
      <p:sp>
        <p:nvSpPr>
          <p:cNvPr id="8" name="Footer Placeholder 7">
            <a:extLst>
              <a:ext uri="{FF2B5EF4-FFF2-40B4-BE49-F238E27FC236}">
                <a16:creationId xmlns:a16="http://schemas.microsoft.com/office/drawing/2014/main" id="{24B906B0-4669-4417-86A4-8C4BDCE7C26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CB56183-14F9-48CA-BECC-1B30EE63DB5F}"/>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34791724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7C50A-7897-4E82-AFBA-AA2A508330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DFEFB3-9B46-4F66-99DA-1A0E22A39165}"/>
              </a:ext>
            </a:extLst>
          </p:cNvPr>
          <p:cNvSpPr>
            <a:spLocks noGrp="1"/>
          </p:cNvSpPr>
          <p:nvPr>
            <p:ph type="dt" sz="half" idx="10"/>
          </p:nvPr>
        </p:nvSpPr>
        <p:spPr/>
        <p:txBody>
          <a:bodyPr/>
          <a:lstStyle/>
          <a:p>
            <a:fld id="{BF361836-A96E-46DC-9A57-0726C34B798B}" type="datetimeFigureOut">
              <a:rPr lang="en-GB" smtClean="0"/>
              <a:t>02/09/2024</a:t>
            </a:fld>
            <a:endParaRPr lang="en-GB"/>
          </a:p>
        </p:txBody>
      </p:sp>
      <p:sp>
        <p:nvSpPr>
          <p:cNvPr id="4" name="Footer Placeholder 3">
            <a:extLst>
              <a:ext uri="{FF2B5EF4-FFF2-40B4-BE49-F238E27FC236}">
                <a16:creationId xmlns:a16="http://schemas.microsoft.com/office/drawing/2014/main" id="{F4F955FD-D3C5-4197-A4AA-4DF3738F56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9A3DB08-411C-43E2-B6DF-527E97A93C80}"/>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12171395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6E92CD5-AA13-4085-8682-A774FA53F2A4}"/>
              </a:ext>
            </a:extLst>
          </p:cNvPr>
          <p:cNvSpPr>
            <a:spLocks noGrp="1"/>
          </p:cNvSpPr>
          <p:nvPr>
            <p:ph type="dt" sz="half" idx="10"/>
          </p:nvPr>
        </p:nvSpPr>
        <p:spPr/>
        <p:txBody>
          <a:bodyPr/>
          <a:lstStyle/>
          <a:p>
            <a:fld id="{BF361836-A96E-46DC-9A57-0726C34B798B}" type="datetimeFigureOut">
              <a:rPr lang="en-GB" smtClean="0"/>
              <a:t>02/09/2024</a:t>
            </a:fld>
            <a:endParaRPr lang="en-GB"/>
          </a:p>
        </p:txBody>
      </p:sp>
      <p:sp>
        <p:nvSpPr>
          <p:cNvPr id="3" name="Footer Placeholder 2">
            <a:extLst>
              <a:ext uri="{FF2B5EF4-FFF2-40B4-BE49-F238E27FC236}">
                <a16:creationId xmlns:a16="http://schemas.microsoft.com/office/drawing/2014/main" id="{6F25DCAA-8740-4751-926D-C32FA8738E8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B5515F0-D541-44B2-8455-4FB10D1CDF33}"/>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869644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9C457-12E4-4942-A298-58B0E36186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B882BB5-5058-4148-B4C8-B78E8C2F96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6AC8BAE-BF8D-48D5-9F46-C8C35798B5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D7F055-6A4B-416B-A039-601FC3E59447}"/>
              </a:ext>
            </a:extLst>
          </p:cNvPr>
          <p:cNvSpPr>
            <a:spLocks noGrp="1"/>
          </p:cNvSpPr>
          <p:nvPr>
            <p:ph type="dt" sz="half" idx="10"/>
          </p:nvPr>
        </p:nvSpPr>
        <p:spPr/>
        <p:txBody>
          <a:bodyPr/>
          <a:lstStyle/>
          <a:p>
            <a:fld id="{BF361836-A96E-46DC-9A57-0726C34B798B}" type="datetimeFigureOut">
              <a:rPr lang="en-GB" smtClean="0"/>
              <a:t>02/09/2024</a:t>
            </a:fld>
            <a:endParaRPr lang="en-GB"/>
          </a:p>
        </p:txBody>
      </p:sp>
      <p:sp>
        <p:nvSpPr>
          <p:cNvPr id="6" name="Footer Placeholder 5">
            <a:extLst>
              <a:ext uri="{FF2B5EF4-FFF2-40B4-BE49-F238E27FC236}">
                <a16:creationId xmlns:a16="http://schemas.microsoft.com/office/drawing/2014/main" id="{A0D80D78-3DF0-496E-8B69-1E53FAF5F8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9FFFC1-7BF0-43DA-9AD7-F3C574FE2209}"/>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224295737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042BE-A171-4720-96E9-D58012CCEC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C907340-870A-4D09-8DC5-9701182FEC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C5DE7D1-E87F-46FB-B2BD-44DB43EAF9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313A09-7C54-4097-A892-4661665C1F18}"/>
              </a:ext>
            </a:extLst>
          </p:cNvPr>
          <p:cNvSpPr>
            <a:spLocks noGrp="1"/>
          </p:cNvSpPr>
          <p:nvPr>
            <p:ph type="dt" sz="half" idx="10"/>
          </p:nvPr>
        </p:nvSpPr>
        <p:spPr/>
        <p:txBody>
          <a:bodyPr/>
          <a:lstStyle/>
          <a:p>
            <a:fld id="{BF361836-A96E-46DC-9A57-0726C34B798B}" type="datetimeFigureOut">
              <a:rPr lang="en-GB" smtClean="0"/>
              <a:t>02/09/2024</a:t>
            </a:fld>
            <a:endParaRPr lang="en-GB"/>
          </a:p>
        </p:txBody>
      </p:sp>
      <p:sp>
        <p:nvSpPr>
          <p:cNvPr id="6" name="Footer Placeholder 5">
            <a:extLst>
              <a:ext uri="{FF2B5EF4-FFF2-40B4-BE49-F238E27FC236}">
                <a16:creationId xmlns:a16="http://schemas.microsoft.com/office/drawing/2014/main" id="{E3EF4924-4C88-4C3A-A44E-B8E6057949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A8A099-0C8B-4230-BAD3-A0674C205163}"/>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334035128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F0786-5CEE-45C0-A7FC-B8FCAC733E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31D8F8-5D16-4954-9BDF-CA38E56DD82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85EA7A-0E82-4392-8A81-2E6830B6207E}"/>
              </a:ext>
            </a:extLst>
          </p:cNvPr>
          <p:cNvSpPr>
            <a:spLocks noGrp="1"/>
          </p:cNvSpPr>
          <p:nvPr>
            <p:ph type="dt" sz="half" idx="10"/>
          </p:nvPr>
        </p:nvSpPr>
        <p:spPr/>
        <p:txBody>
          <a:bodyPr/>
          <a:lstStyle/>
          <a:p>
            <a:fld id="{BF361836-A96E-46DC-9A57-0726C34B798B}" type="datetimeFigureOut">
              <a:rPr lang="en-GB" smtClean="0"/>
              <a:t>02/09/2024</a:t>
            </a:fld>
            <a:endParaRPr lang="en-GB"/>
          </a:p>
        </p:txBody>
      </p:sp>
      <p:sp>
        <p:nvSpPr>
          <p:cNvPr id="5" name="Footer Placeholder 4">
            <a:extLst>
              <a:ext uri="{FF2B5EF4-FFF2-40B4-BE49-F238E27FC236}">
                <a16:creationId xmlns:a16="http://schemas.microsoft.com/office/drawing/2014/main" id="{8699DA89-5609-4C86-905B-49BC57CC87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3D63B5-77F1-48A8-B096-D7C2C4FC1A96}"/>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125066458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579D4B-8412-48A2-A750-5560FBEB48D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61DBBE-25FD-4291-BE62-9AC10B33760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9971D9-2930-49CC-8DBF-63C1FE17CB56}"/>
              </a:ext>
            </a:extLst>
          </p:cNvPr>
          <p:cNvSpPr>
            <a:spLocks noGrp="1"/>
          </p:cNvSpPr>
          <p:nvPr>
            <p:ph type="dt" sz="half" idx="10"/>
          </p:nvPr>
        </p:nvSpPr>
        <p:spPr/>
        <p:txBody>
          <a:bodyPr/>
          <a:lstStyle/>
          <a:p>
            <a:fld id="{BF361836-A96E-46DC-9A57-0726C34B798B}" type="datetimeFigureOut">
              <a:rPr lang="en-GB" smtClean="0"/>
              <a:t>02/09/2024</a:t>
            </a:fld>
            <a:endParaRPr lang="en-GB"/>
          </a:p>
        </p:txBody>
      </p:sp>
      <p:sp>
        <p:nvSpPr>
          <p:cNvPr id="5" name="Footer Placeholder 4">
            <a:extLst>
              <a:ext uri="{FF2B5EF4-FFF2-40B4-BE49-F238E27FC236}">
                <a16:creationId xmlns:a16="http://schemas.microsoft.com/office/drawing/2014/main" id="{C863449B-9123-4DE3-88D0-E78D731A84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D2D637-4EA1-458E-862A-8AC7A34F5ABE}"/>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29714043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17DBF-88D1-E647-98F1-2AD3A141DC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532067E-C349-834A-B0DE-0D7F8E7630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BAC0C3D-8C35-604A-A67A-251A334D9467}"/>
              </a:ext>
            </a:extLst>
          </p:cNvPr>
          <p:cNvSpPr>
            <a:spLocks noGrp="1"/>
          </p:cNvSpPr>
          <p:nvPr>
            <p:ph type="dt" sz="half" idx="10"/>
          </p:nvPr>
        </p:nvSpPr>
        <p:spPr/>
        <p:txBody>
          <a:bodyPr/>
          <a:lstStyle/>
          <a:p>
            <a:fld id="{EA0C0817-A112-4847-8014-A94B7D2A4EA3}" type="datetime1">
              <a:rPr lang="en-US" smtClean="0"/>
              <a:t>9/2/2024</a:t>
            </a:fld>
            <a:endParaRPr lang="en-US" dirty="0"/>
          </a:p>
        </p:txBody>
      </p:sp>
      <p:sp>
        <p:nvSpPr>
          <p:cNvPr id="5" name="Footer Placeholder 4">
            <a:extLst>
              <a:ext uri="{FF2B5EF4-FFF2-40B4-BE49-F238E27FC236}">
                <a16:creationId xmlns:a16="http://schemas.microsoft.com/office/drawing/2014/main" id="{B9D58714-5139-474D-9C0C-B6373FDD21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53BF7F8-547B-EC43-B786-2C40A01167AA}"/>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08214681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5010F-BDE5-7943-9E5E-BA32310EE1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254E88F-16B4-7C45-8AB2-A5830A9C40F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32D89C-085E-A348-BEE2-50F3A3492FBA}"/>
              </a:ext>
            </a:extLst>
          </p:cNvPr>
          <p:cNvSpPr>
            <a:spLocks noGrp="1"/>
          </p:cNvSpPr>
          <p:nvPr>
            <p:ph type="dt" sz="half" idx="10"/>
          </p:nvPr>
        </p:nvSpPr>
        <p:spPr/>
        <p:txBody>
          <a:bodyPr/>
          <a:lstStyle/>
          <a:p>
            <a:fld id="{F6FA2B21-3FCD-4721-B95C-427943F61125}" type="datetime1">
              <a:rPr lang="en-US" smtClean="0"/>
              <a:t>9/2/2024</a:t>
            </a:fld>
            <a:endParaRPr lang="en-US"/>
          </a:p>
        </p:txBody>
      </p:sp>
      <p:sp>
        <p:nvSpPr>
          <p:cNvPr id="5" name="Footer Placeholder 4">
            <a:extLst>
              <a:ext uri="{FF2B5EF4-FFF2-40B4-BE49-F238E27FC236}">
                <a16:creationId xmlns:a16="http://schemas.microsoft.com/office/drawing/2014/main" id="{2EFDD4B0-32B2-5045-8F2F-13D3580A13D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ABA86B9-9F60-804F-AC20-C1EB2C46E5E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92557169"/>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3E96A-C232-8845-BEDC-7EA2433D89C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02D80F9-52E5-9140-B0ED-824C87D4447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32F7D4A-556D-944D-BAFA-0DCFAAA773DA}"/>
              </a:ext>
            </a:extLst>
          </p:cNvPr>
          <p:cNvSpPr>
            <a:spLocks noGrp="1"/>
          </p:cNvSpPr>
          <p:nvPr>
            <p:ph type="dt" sz="half" idx="10"/>
          </p:nvPr>
        </p:nvSpPr>
        <p:spPr/>
        <p:txBody>
          <a:bodyPr/>
          <a:lstStyle/>
          <a:p>
            <a:fld id="{F6FA2B21-3FCD-4721-B95C-427943F61125}" type="datetime1">
              <a:rPr lang="en-US" smtClean="0"/>
              <a:t>9/2/2024</a:t>
            </a:fld>
            <a:endParaRPr lang="en-US"/>
          </a:p>
        </p:txBody>
      </p:sp>
      <p:sp>
        <p:nvSpPr>
          <p:cNvPr id="5" name="Footer Placeholder 4">
            <a:extLst>
              <a:ext uri="{FF2B5EF4-FFF2-40B4-BE49-F238E27FC236}">
                <a16:creationId xmlns:a16="http://schemas.microsoft.com/office/drawing/2014/main" id="{886DDBB4-4907-8946-8472-87216CD9B43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638BDBE-6E0C-2F4C-A865-A2339B562EF6}"/>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79610986"/>
      </p:ext>
    </p:extLst>
  </p:cSld>
  <p:clrMapOvr>
    <a:masterClrMapping/>
  </p:clrMapOvr>
  <p:hf sldNum="0"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104E7-8B67-334D-91C7-DD71EB4E911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E2B2D2-721F-D142-8337-11E1061ABB1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5243865-684C-FF49-8F05-2BCB7EF225D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F4D3CB7-F30F-5845-BC28-A6CBF23EA055}"/>
              </a:ext>
            </a:extLst>
          </p:cNvPr>
          <p:cNvSpPr>
            <a:spLocks noGrp="1"/>
          </p:cNvSpPr>
          <p:nvPr>
            <p:ph type="dt" sz="half" idx="10"/>
          </p:nvPr>
        </p:nvSpPr>
        <p:spPr/>
        <p:txBody>
          <a:bodyPr/>
          <a:lstStyle/>
          <a:p>
            <a:fld id="{F6FA2B21-3FCD-4721-B95C-427943F61125}" type="datetime1">
              <a:rPr lang="en-US" smtClean="0"/>
              <a:t>9/2/2024</a:t>
            </a:fld>
            <a:endParaRPr lang="en-US"/>
          </a:p>
        </p:txBody>
      </p:sp>
      <p:sp>
        <p:nvSpPr>
          <p:cNvPr id="6" name="Footer Placeholder 5">
            <a:extLst>
              <a:ext uri="{FF2B5EF4-FFF2-40B4-BE49-F238E27FC236}">
                <a16:creationId xmlns:a16="http://schemas.microsoft.com/office/drawing/2014/main" id="{BC3EF89F-9DCD-614D-BFB2-B716CEA29E1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5B1552F-1B59-F34C-A84A-3C57F4887A5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47478741"/>
      </p:ext>
    </p:extLst>
  </p:cSld>
  <p:clrMapOvr>
    <a:masterClrMapping/>
  </p:clrMapOvr>
  <p:hf sldNum="0" hdr="0" ftr="0" dt="0"/>
  <p:extLst>
    <p:ext uri="{DCECCB84-F9BA-43D5-87BE-67443E8EF086}">
      <p15:sldGuideLst xmlns:p15="http://schemas.microsoft.com/office/powerpoint/2012/main"/>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2B693-29EC-8048-A87A-2666E520B67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1FB04F8-356D-D54F-97DA-3A8878085A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8416640-6B2D-3744-B1F7-A9E9C0A4E69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78314C6-558D-254C-BFCE-6032C932B3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9430E71-3522-8948-B8D4-AEAD14EF303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DC4B7E6-72D3-844A-A8D1-2D106222AAE8}"/>
              </a:ext>
            </a:extLst>
          </p:cNvPr>
          <p:cNvSpPr>
            <a:spLocks noGrp="1"/>
          </p:cNvSpPr>
          <p:nvPr>
            <p:ph type="dt" sz="half" idx="10"/>
          </p:nvPr>
        </p:nvSpPr>
        <p:spPr/>
        <p:txBody>
          <a:bodyPr/>
          <a:lstStyle/>
          <a:p>
            <a:fld id="{F6FA2B21-3FCD-4721-B95C-427943F61125}" type="datetime1">
              <a:rPr lang="en-US" smtClean="0"/>
              <a:t>9/2/2024</a:t>
            </a:fld>
            <a:endParaRPr lang="en-US"/>
          </a:p>
        </p:txBody>
      </p:sp>
      <p:sp>
        <p:nvSpPr>
          <p:cNvPr id="8" name="Footer Placeholder 7">
            <a:extLst>
              <a:ext uri="{FF2B5EF4-FFF2-40B4-BE49-F238E27FC236}">
                <a16:creationId xmlns:a16="http://schemas.microsoft.com/office/drawing/2014/main" id="{375D9131-B0E8-E24C-921F-053F5157D87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2EB8E17A-C53D-8C4F-A28C-F35AF088F459}"/>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55765332"/>
      </p:ext>
    </p:extLst>
  </p:cSld>
  <p:clrMapOvr>
    <a:masterClrMapping/>
  </p:clrMapOvr>
  <p:hf sldNum="0" hdr="0" ftr="0" dt="0"/>
  <p:extLst>
    <p:ext uri="{DCECCB84-F9BA-43D5-87BE-67443E8EF086}">
      <p15:sldGuideLst xmlns:p15="http://schemas.microsoft.com/office/powerpoint/2012/main"/>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56A17-1E55-0949-BCBC-79F06D64943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F54EEE3-661C-AF4E-9A9A-DBA395A60FC7}"/>
              </a:ext>
            </a:extLst>
          </p:cNvPr>
          <p:cNvSpPr>
            <a:spLocks noGrp="1"/>
          </p:cNvSpPr>
          <p:nvPr>
            <p:ph type="dt" sz="half" idx="10"/>
          </p:nvPr>
        </p:nvSpPr>
        <p:spPr/>
        <p:txBody>
          <a:bodyPr/>
          <a:lstStyle/>
          <a:p>
            <a:fld id="{F6FA2B21-3FCD-4721-B95C-427943F61125}" type="datetime1">
              <a:rPr lang="en-US" smtClean="0"/>
              <a:t>9/2/2024</a:t>
            </a:fld>
            <a:endParaRPr lang="en-US"/>
          </a:p>
        </p:txBody>
      </p:sp>
      <p:sp>
        <p:nvSpPr>
          <p:cNvPr id="4" name="Footer Placeholder 3">
            <a:extLst>
              <a:ext uri="{FF2B5EF4-FFF2-40B4-BE49-F238E27FC236}">
                <a16:creationId xmlns:a16="http://schemas.microsoft.com/office/drawing/2014/main" id="{41ED8DAC-8448-644D-843C-ADE67344AF0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86F0818-4505-3447-928E-83E4FC5A4675}"/>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059747281"/>
      </p:ext>
    </p:extLst>
  </p:cSld>
  <p:clrMapOvr>
    <a:masterClrMapping/>
  </p:clrMapOvr>
  <p:hf sldNum="0" hdr="0" ftr="0" dt="0"/>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F3E868-3784-6F45-BD2B-950313AA22C4}"/>
              </a:ext>
            </a:extLst>
          </p:cNvPr>
          <p:cNvSpPr>
            <a:spLocks noGrp="1"/>
          </p:cNvSpPr>
          <p:nvPr>
            <p:ph type="dt" sz="half" idx="10"/>
          </p:nvPr>
        </p:nvSpPr>
        <p:spPr/>
        <p:txBody>
          <a:bodyPr/>
          <a:lstStyle/>
          <a:p>
            <a:fld id="{F6FA2B21-3FCD-4721-B95C-427943F61125}" type="datetime1">
              <a:rPr lang="en-US" smtClean="0"/>
              <a:t>9/2/2024</a:t>
            </a:fld>
            <a:endParaRPr lang="en-US"/>
          </a:p>
        </p:txBody>
      </p:sp>
      <p:sp>
        <p:nvSpPr>
          <p:cNvPr id="3" name="Footer Placeholder 2">
            <a:extLst>
              <a:ext uri="{FF2B5EF4-FFF2-40B4-BE49-F238E27FC236}">
                <a16:creationId xmlns:a16="http://schemas.microsoft.com/office/drawing/2014/main" id="{C7AB79D5-21CB-9844-945A-1969D24A5AC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46578A6-1C92-E94E-ACE1-2A90B1BB74E5}"/>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670161475"/>
      </p:ext>
    </p:extLst>
  </p:cSld>
  <p:clrMapOvr>
    <a:masterClrMapping/>
  </p:clrMapOvr>
  <p:hf sldNum="0" hdr="0" ftr="0" dt="0"/>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9DA28-40DD-454F-A1B5-AFB85C5DAB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34F8136-22F6-5340-BE6E-8FEE118076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5119B39-D867-9F48-8170-311285C46A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A425DF9-35D4-2D4D-9906-430C1DDF68E5}"/>
              </a:ext>
            </a:extLst>
          </p:cNvPr>
          <p:cNvSpPr>
            <a:spLocks noGrp="1"/>
          </p:cNvSpPr>
          <p:nvPr>
            <p:ph type="dt" sz="half" idx="10"/>
          </p:nvPr>
        </p:nvSpPr>
        <p:spPr/>
        <p:txBody>
          <a:bodyPr/>
          <a:lstStyle/>
          <a:p>
            <a:fld id="{F6FA2B21-3FCD-4721-B95C-427943F61125}" type="datetime1">
              <a:rPr lang="en-US" smtClean="0"/>
              <a:t>9/2/2024</a:t>
            </a:fld>
            <a:endParaRPr lang="en-US"/>
          </a:p>
        </p:txBody>
      </p:sp>
      <p:sp>
        <p:nvSpPr>
          <p:cNvPr id="6" name="Footer Placeholder 5">
            <a:extLst>
              <a:ext uri="{FF2B5EF4-FFF2-40B4-BE49-F238E27FC236}">
                <a16:creationId xmlns:a16="http://schemas.microsoft.com/office/drawing/2014/main" id="{6C1F6B19-FA04-2C4E-93F9-53307624394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7819CFD-9A0A-314E-AB17-94AE134E6EA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14402368"/>
      </p:ext>
    </p:extLst>
  </p:cSld>
  <p:clrMapOvr>
    <a:masterClrMapping/>
  </p:clrMapOvr>
  <p:hf sldNum="0" hdr="0" ftr="0" dt="0"/>
  <p:extLst>
    <p:ext uri="{DCECCB84-F9BA-43D5-87BE-67443E8EF086}">
      <p15:sldGuideLst xmlns:p15="http://schemas.microsoft.com/office/powerpoint/2012/main"/>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F2E7E-127F-254C-9541-09D911D0E7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42425C6-E7B4-1942-B5B2-E2D5088073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AE8A7C9-3B2E-7147-9CCC-4E93FB7E29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C2A5807-BA4F-4844-B3E5-BC6DCD019611}"/>
              </a:ext>
            </a:extLst>
          </p:cNvPr>
          <p:cNvSpPr>
            <a:spLocks noGrp="1"/>
          </p:cNvSpPr>
          <p:nvPr>
            <p:ph type="dt" sz="half" idx="10"/>
          </p:nvPr>
        </p:nvSpPr>
        <p:spPr/>
        <p:txBody>
          <a:bodyPr/>
          <a:lstStyle/>
          <a:p>
            <a:fld id="{F6FA2B21-3FCD-4721-B95C-427943F61125}" type="datetime1">
              <a:rPr lang="en-US" smtClean="0"/>
              <a:t>9/2/2024</a:t>
            </a:fld>
            <a:endParaRPr lang="en-US"/>
          </a:p>
        </p:txBody>
      </p:sp>
      <p:sp>
        <p:nvSpPr>
          <p:cNvPr id="6" name="Footer Placeholder 5">
            <a:extLst>
              <a:ext uri="{FF2B5EF4-FFF2-40B4-BE49-F238E27FC236}">
                <a16:creationId xmlns:a16="http://schemas.microsoft.com/office/drawing/2014/main" id="{934105F4-3521-8649-8F2E-8E94C85A897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6308A-9616-354A-97AB-EA536DD5B400}"/>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191409232"/>
      </p:ext>
    </p:extLst>
  </p:cSld>
  <p:clrMapOvr>
    <a:masterClrMapping/>
  </p:clrMapOvr>
  <p:hf sldNum="0" hdr="0" ftr="0" dt="0"/>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C4BCB-637D-BC4A-9DCC-206D007BB14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E6A334-B4D2-B44C-A63A-BFBF0E31009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B1B92DF-D427-2841-8B3C-279459E51C13}"/>
              </a:ext>
            </a:extLst>
          </p:cNvPr>
          <p:cNvSpPr>
            <a:spLocks noGrp="1"/>
          </p:cNvSpPr>
          <p:nvPr>
            <p:ph type="dt" sz="half" idx="10"/>
          </p:nvPr>
        </p:nvSpPr>
        <p:spPr/>
        <p:txBody>
          <a:bodyPr/>
          <a:lstStyle/>
          <a:p>
            <a:fld id="{F6FA2B21-3FCD-4721-B95C-427943F61125}" type="datetime1">
              <a:rPr lang="en-US" smtClean="0"/>
              <a:t>9/2/2024</a:t>
            </a:fld>
            <a:endParaRPr lang="en-US"/>
          </a:p>
        </p:txBody>
      </p:sp>
      <p:sp>
        <p:nvSpPr>
          <p:cNvPr id="5" name="Footer Placeholder 4">
            <a:extLst>
              <a:ext uri="{FF2B5EF4-FFF2-40B4-BE49-F238E27FC236}">
                <a16:creationId xmlns:a16="http://schemas.microsoft.com/office/drawing/2014/main" id="{16895365-B868-D641-A161-FE01FFB047E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FABB3FF-876C-FD4B-804D-1C5E4F66694C}"/>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432559353"/>
      </p:ext>
    </p:extLst>
  </p:cSld>
  <p:clrMapOvr>
    <a:masterClrMapping/>
  </p:clrMapOvr>
  <p:hf sldNum="0" hdr="0" ftr="0" dt="0"/>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088DFC-3BAB-5B42-9325-5B87B5243F4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C3CD9F0-AF95-DF43-B7C3-F85EBF97D5B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61B8558-6C28-304F-82BF-D413B3CA95C9}"/>
              </a:ext>
            </a:extLst>
          </p:cNvPr>
          <p:cNvSpPr>
            <a:spLocks noGrp="1"/>
          </p:cNvSpPr>
          <p:nvPr>
            <p:ph type="dt" sz="half" idx="10"/>
          </p:nvPr>
        </p:nvSpPr>
        <p:spPr/>
        <p:txBody>
          <a:bodyPr/>
          <a:lstStyle/>
          <a:p>
            <a:fld id="{F6FA2B21-3FCD-4721-B95C-427943F61125}" type="datetime1">
              <a:rPr lang="en-US" smtClean="0"/>
              <a:t>9/2/2024</a:t>
            </a:fld>
            <a:endParaRPr lang="en-US"/>
          </a:p>
        </p:txBody>
      </p:sp>
      <p:sp>
        <p:nvSpPr>
          <p:cNvPr id="5" name="Footer Placeholder 4">
            <a:extLst>
              <a:ext uri="{FF2B5EF4-FFF2-40B4-BE49-F238E27FC236}">
                <a16:creationId xmlns:a16="http://schemas.microsoft.com/office/drawing/2014/main" id="{6A9DC557-D4B0-004F-91E7-5E0E00A84B7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000CEBB-762E-2F4F-ACA4-61376952F746}"/>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1487925"/>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3.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5" Type="http://schemas.openxmlformats.org/officeDocument/2006/relationships/image" Target="../media/image2.png"/><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6.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9220A7B-CBE9-9178-8552-648DEF07F90C}"/>
              </a:ext>
            </a:extLst>
          </p:cNvPr>
          <p:cNvPicPr>
            <a:picLocks noChangeAspect="1"/>
          </p:cNvPicPr>
          <p:nvPr userDrawn="1"/>
        </p:nvPicPr>
        <p:blipFill rotWithShape="1">
          <a:blip r:embed="rId4"/>
          <a:srcRect l="51836" r="-5866"/>
          <a:stretch/>
        </p:blipFill>
        <p:spPr>
          <a:xfrm>
            <a:off x="275902" y="1094173"/>
            <a:ext cx="1841543" cy="596515"/>
          </a:xfrm>
          <a:prstGeom prst="rect">
            <a:avLst/>
          </a:prstGeom>
        </p:spPr>
      </p:pic>
    </p:spTree>
    <p:extLst>
      <p:ext uri="{BB962C8B-B14F-4D97-AF65-F5344CB8AC3E}">
        <p14:creationId xmlns:p14="http://schemas.microsoft.com/office/powerpoint/2010/main" val="3837010845"/>
      </p:ext>
    </p:extLst>
  </p:cSld>
  <p:clrMap bg1="lt1" tx1="dk1" bg2="lt2" tx2="dk2" accent1="accent1" accent2="accent2" accent3="accent3" accent4="accent4" accent5="accent5" accent6="accent6" hlink="hlink" folHlink="folHlink"/>
  <p:sldLayoutIdLst>
    <p:sldLayoutId id="2147483685" r:id="rId1"/>
  </p:sldLayoutIdLst>
  <p:hf sldNum="0"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56633928"/>
      </p:ext>
    </p:extLst>
  </p:cSld>
  <p:clrMap bg1="lt1" tx1="dk1" bg2="lt2" tx2="dk2" accent1="accent1" accent2="accent2" accent3="accent3" accent4="accent4" accent5="accent5" accent6="accent6" hlink="hlink" folHlink="folHlink"/>
  <p:sldLayoutIdLst>
    <p:sldLayoutId id="2147483687" r:id="rId1"/>
    <p:sldLayoutId id="2147483688" r:id="rId2"/>
  </p:sldLayoutIdLst>
  <p:hf sldNum="0"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0D656E-20DD-4522-B8A4-7E25AB035C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F25034-099E-40AE-8C7E-8D107B0F73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D6EAD8-5760-431F-A0C4-888FE5B939C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4BAC10-F072-4571-8E6B-A1BFDD6A9CC3}" type="datetime2">
              <a:rPr lang="cy-GB" smtClean="0"/>
              <a:t>Dydd Llun, 2 Medi 2024</a:t>
            </a:fld>
            <a:endParaRPr lang="en-GB"/>
          </a:p>
        </p:txBody>
      </p:sp>
      <p:sp>
        <p:nvSpPr>
          <p:cNvPr id="5" name="Footer Placeholder 4">
            <a:extLst>
              <a:ext uri="{FF2B5EF4-FFF2-40B4-BE49-F238E27FC236}">
                <a16:creationId xmlns:a16="http://schemas.microsoft.com/office/drawing/2014/main" id="{ACBD784D-4563-4F0A-A7CF-32BBA598B3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1FF67EA-A9EF-4CC1-AE5C-B332D9D5D4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4CFCE0-5AA5-4DB1-BB2B-6EAB8E06EB80}" type="slidenum">
              <a:rPr lang="en-GB" smtClean="0"/>
              <a:t>‹#›</a:t>
            </a:fld>
            <a:endParaRPr lang="en-GB"/>
          </a:p>
        </p:txBody>
      </p:sp>
    </p:spTree>
    <p:extLst>
      <p:ext uri="{BB962C8B-B14F-4D97-AF65-F5344CB8AC3E}">
        <p14:creationId xmlns:p14="http://schemas.microsoft.com/office/powerpoint/2010/main" val="22266338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B44A815-9E84-8AD1-EDF3-185B95EA77F1}"/>
              </a:ext>
            </a:extLst>
          </p:cNvPr>
          <p:cNvPicPr>
            <a:picLocks noChangeAspect="1"/>
          </p:cNvPicPr>
          <p:nvPr userDrawn="1"/>
        </p:nvPicPr>
        <p:blipFill rotWithShape="1">
          <a:blip r:embed="rId5"/>
          <a:srcRect l="51836" r="-5866"/>
          <a:stretch/>
        </p:blipFill>
        <p:spPr>
          <a:xfrm>
            <a:off x="2030811" y="5989012"/>
            <a:ext cx="1841543" cy="596515"/>
          </a:xfrm>
          <a:prstGeom prst="rect">
            <a:avLst/>
          </a:prstGeom>
        </p:spPr>
      </p:pic>
    </p:spTree>
    <p:extLst>
      <p:ext uri="{BB962C8B-B14F-4D97-AF65-F5344CB8AC3E}">
        <p14:creationId xmlns:p14="http://schemas.microsoft.com/office/powerpoint/2010/main" val="1573213106"/>
      </p:ext>
    </p:extLst>
  </p:cSld>
  <p:clrMap bg1="lt1" tx1="dk1" bg2="lt2" tx2="dk2" accent1="accent1" accent2="accent2" accent3="accent3" accent4="accent4" accent5="accent5" accent6="accent6" hlink="hlink" folHlink="folHlink"/>
  <p:sldLayoutIdLst>
    <p:sldLayoutId id="2147483690" r:id="rId1"/>
    <p:sldLayoutId id="2147483691" r:id="rId2"/>
  </p:sldLayoutIdLst>
  <p:hf sldNum="0"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0D656E-20DD-4522-B8A4-7E25AB035C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F25034-099E-40AE-8C7E-8D107B0F73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D6EAD8-5760-431F-A0C4-888FE5B939C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361836-A96E-46DC-9A57-0726C34B798B}" type="datetimeFigureOut">
              <a:rPr lang="en-GB" smtClean="0"/>
              <a:t>02/09/2024</a:t>
            </a:fld>
            <a:endParaRPr lang="en-GB"/>
          </a:p>
        </p:txBody>
      </p:sp>
      <p:sp>
        <p:nvSpPr>
          <p:cNvPr id="5" name="Footer Placeholder 4">
            <a:extLst>
              <a:ext uri="{FF2B5EF4-FFF2-40B4-BE49-F238E27FC236}">
                <a16:creationId xmlns:a16="http://schemas.microsoft.com/office/drawing/2014/main" id="{ACBD784D-4563-4F0A-A7CF-32BBA598B3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1FF67EA-A9EF-4CC1-AE5C-B332D9D5D4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4CFCE0-5AA5-4DB1-BB2B-6EAB8E06EB80}" type="slidenum">
              <a:rPr lang="en-GB" smtClean="0"/>
              <a:t>‹#›</a:t>
            </a:fld>
            <a:endParaRPr lang="en-GB"/>
          </a:p>
        </p:txBody>
      </p:sp>
    </p:spTree>
    <p:extLst>
      <p:ext uri="{BB962C8B-B14F-4D97-AF65-F5344CB8AC3E}">
        <p14:creationId xmlns:p14="http://schemas.microsoft.com/office/powerpoint/2010/main" val="1724748958"/>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4213AC-3B37-7B49-864E-C85AD9F1DE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A03A3E2-5E77-C64F-8FE2-13422294C5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1A65E4-9A37-3045-85C8-9A15E08553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FA2B21-3FCD-4721-B95C-427943F61125}" type="datetime1">
              <a:rPr lang="en-US" smtClean="0"/>
              <a:t>9/2/2024</a:t>
            </a:fld>
            <a:endParaRPr lang="en-US"/>
          </a:p>
        </p:txBody>
      </p:sp>
      <p:sp>
        <p:nvSpPr>
          <p:cNvPr id="5" name="Footer Placeholder 4">
            <a:extLst>
              <a:ext uri="{FF2B5EF4-FFF2-40B4-BE49-F238E27FC236}">
                <a16:creationId xmlns:a16="http://schemas.microsoft.com/office/drawing/2014/main" id="{3AF5D632-DEAD-CF47-BC37-9268F4E37A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BDB029E3-8696-CC42-B16C-D30A4056A1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959098860"/>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5.xml"/><Relationship Id="rId5" Type="http://schemas.openxmlformats.org/officeDocument/2006/relationships/image" Target="../media/image7.jpg"/><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5.xml"/><Relationship Id="rId5" Type="http://schemas.openxmlformats.org/officeDocument/2006/relationships/image" Target="../media/image13.sv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9.xml"/><Relationship Id="rId1" Type="http://schemas.openxmlformats.org/officeDocument/2006/relationships/slideLayout" Target="../slideLayouts/slideLayout28.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4.xml"/><Relationship Id="rId5" Type="http://schemas.openxmlformats.org/officeDocument/2006/relationships/image" Target="../media/image19.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20.png"/><Relationship Id="rId7" Type="http://schemas.openxmlformats.org/officeDocument/2006/relationships/image" Target="../media/image23.jpeg"/><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microsoft.com/office/2007/relationships/hdphoto" Target="../media/hdphoto1.wdp"/><Relationship Id="rId5" Type="http://schemas.openxmlformats.org/officeDocument/2006/relationships/image" Target="../media/image22.png"/><Relationship Id="rId10" Type="http://schemas.openxmlformats.org/officeDocument/2006/relationships/image" Target="../media/image26.jpeg"/><Relationship Id="rId4" Type="http://schemas.openxmlformats.org/officeDocument/2006/relationships/image" Target="../media/image21.svg"/><Relationship Id="rId9" Type="http://schemas.openxmlformats.org/officeDocument/2006/relationships/image" Target="../media/image25.png"/></Relationships>
</file>

<file path=ppt/slides/_rels/slide1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3.xml"/><Relationship Id="rId1" Type="http://schemas.openxmlformats.org/officeDocument/2006/relationships/slideLayout" Target="../slideLayouts/slideLayout18.xml"/><Relationship Id="rId4" Type="http://schemas.openxmlformats.org/officeDocument/2006/relationships/image" Target="../media/image28.jpeg"/></Relationships>
</file>

<file path=ppt/slides/_rels/slide1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34.png"/></Relationships>
</file>

<file path=ppt/slides/_rels/slide24.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2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4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7E614-EA3D-CA57-771B-40075372B605}"/>
              </a:ext>
            </a:extLst>
          </p:cNvPr>
          <p:cNvSpPr>
            <a:spLocks noGrp="1"/>
          </p:cNvSpPr>
          <p:nvPr>
            <p:ph type="title"/>
          </p:nvPr>
        </p:nvSpPr>
        <p:spPr>
          <a:xfrm>
            <a:off x="6356919" y="840969"/>
            <a:ext cx="5266726" cy="1269711"/>
          </a:xfrm>
        </p:spPr>
        <p:txBody>
          <a:bodyPr>
            <a:normAutofit fontScale="90000"/>
          </a:bodyPr>
          <a:lstStyle/>
          <a:p>
            <a:pPr algn="ctr"/>
            <a:r>
              <a:rPr lang="en-GB" sz="6000" b="1" dirty="0"/>
              <a:t>Personal Tutor Session</a:t>
            </a:r>
          </a:p>
        </p:txBody>
      </p:sp>
      <p:sp>
        <p:nvSpPr>
          <p:cNvPr id="3" name="Content Placeholder 2">
            <a:extLst>
              <a:ext uri="{FF2B5EF4-FFF2-40B4-BE49-F238E27FC236}">
                <a16:creationId xmlns:a16="http://schemas.microsoft.com/office/drawing/2014/main" id="{E5B6D2D7-2767-CEC9-BBB7-6B25207AC8A8}"/>
              </a:ext>
            </a:extLst>
          </p:cNvPr>
          <p:cNvSpPr>
            <a:spLocks noGrp="1"/>
          </p:cNvSpPr>
          <p:nvPr>
            <p:ph idx="1"/>
          </p:nvPr>
        </p:nvSpPr>
        <p:spPr>
          <a:xfrm>
            <a:off x="6356919" y="2340128"/>
            <a:ext cx="5266726" cy="792884"/>
          </a:xfrm>
        </p:spPr>
        <p:txBody>
          <a:bodyPr>
            <a:normAutofit/>
          </a:bodyPr>
          <a:lstStyle/>
          <a:p>
            <a:pPr marL="0" indent="0" algn="ctr">
              <a:buNone/>
            </a:pPr>
            <a:r>
              <a:rPr lang="en-GB" sz="3600" dirty="0"/>
              <a:t>Induction</a:t>
            </a:r>
          </a:p>
        </p:txBody>
      </p:sp>
      <p:sp>
        <p:nvSpPr>
          <p:cNvPr id="4" name="Title 1">
            <a:extLst>
              <a:ext uri="{FF2B5EF4-FFF2-40B4-BE49-F238E27FC236}">
                <a16:creationId xmlns:a16="http://schemas.microsoft.com/office/drawing/2014/main" id="{3A5F5BC4-97CF-7ED3-8E33-02DB98DCB987}"/>
              </a:ext>
            </a:extLst>
          </p:cNvPr>
          <p:cNvSpPr txBox="1">
            <a:spLocks/>
          </p:cNvSpPr>
          <p:nvPr/>
        </p:nvSpPr>
        <p:spPr>
          <a:xfrm>
            <a:off x="597743" y="1191635"/>
            <a:ext cx="4023360" cy="3204134"/>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800" dirty="0">
                <a:solidFill>
                  <a:schemeClr val="bg1"/>
                </a:solidFill>
              </a:rPr>
              <a:t>Personal Tutor Session</a:t>
            </a:r>
          </a:p>
        </p:txBody>
      </p:sp>
      <p:pic>
        <p:nvPicPr>
          <p:cNvPr id="1026" name="Picture 2" descr="Picture of UWTSD IQ campus made up of red bricks and glass windows under blue skies ">
            <a:extLst>
              <a:ext uri="{FF2B5EF4-FFF2-40B4-BE49-F238E27FC236}">
                <a16:creationId xmlns:a16="http://schemas.microsoft.com/office/drawing/2014/main" id="{13E121B8-E771-7C3A-AA4F-F5A22B4C84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0057" y="3515301"/>
            <a:ext cx="3351886" cy="188625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028" name="Picture 4" descr="Image of Swansea Business Campus, a grey building with glass windows under blue skies">
            <a:extLst>
              <a:ext uri="{FF2B5EF4-FFF2-40B4-BE49-F238E27FC236}">
                <a16:creationId xmlns:a16="http://schemas.microsoft.com/office/drawing/2014/main" id="{D3EACCD5-4821-287A-68B4-DDC25BE86B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7981" y="3515301"/>
            <a:ext cx="3351886" cy="188625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0" name="Picture 9" descr="A large building with a large tree in front of it&#10;&#10;Description automatically generated">
            <a:extLst>
              <a:ext uri="{FF2B5EF4-FFF2-40B4-BE49-F238E27FC236}">
                <a16:creationId xmlns:a16="http://schemas.microsoft.com/office/drawing/2014/main" id="{E7EE8A28-0DDB-FC63-32E6-36EF4B6974C1}"/>
              </a:ext>
            </a:extLst>
          </p:cNvPr>
          <p:cNvPicPr>
            <a:picLocks noChangeAspect="1"/>
          </p:cNvPicPr>
          <p:nvPr/>
        </p:nvPicPr>
        <p:blipFill rotWithShape="1">
          <a:blip r:embed="rId5">
            <a:extLst>
              <a:ext uri="{28A0092B-C50C-407E-A947-70E740481C1C}">
                <a14:useLocalDpi xmlns:a14="http://schemas.microsoft.com/office/drawing/2010/main" val="0"/>
              </a:ext>
            </a:extLst>
          </a:blip>
          <a:srcRect t="24200" b="23912"/>
          <a:stretch/>
        </p:blipFill>
        <p:spPr>
          <a:xfrm>
            <a:off x="7988364" y="3515301"/>
            <a:ext cx="3635281" cy="1886258"/>
          </a:xfrm>
          <a:prstGeom prst="rect">
            <a:avLst/>
          </a:prstGeom>
          <a:ln>
            <a:noFill/>
          </a:ln>
          <a:effectLst>
            <a:outerShdw blurRad="292100" dist="139700" dir="2700000" algn="tl" rotWithShape="0">
              <a:srgbClr val="333333">
                <a:alpha val="65000"/>
              </a:srgbClr>
            </a:outerShdw>
          </a:effectLst>
        </p:spPr>
      </p:pic>
      <p:sp>
        <p:nvSpPr>
          <p:cNvPr id="13" name="Title 1">
            <a:extLst>
              <a:ext uri="{FF2B5EF4-FFF2-40B4-BE49-F238E27FC236}">
                <a16:creationId xmlns:a16="http://schemas.microsoft.com/office/drawing/2014/main" id="{393AC60F-6EBD-0E66-0A15-B946E254D172}"/>
              </a:ext>
            </a:extLst>
          </p:cNvPr>
          <p:cNvSpPr txBox="1">
            <a:spLocks/>
          </p:cNvSpPr>
          <p:nvPr/>
        </p:nvSpPr>
        <p:spPr>
          <a:xfrm>
            <a:off x="351934" y="840970"/>
            <a:ext cx="5266726" cy="12697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5400" b="1" dirty="0" err="1"/>
              <a:t>Sesiwn</a:t>
            </a:r>
            <a:r>
              <a:rPr lang="en-GB" sz="5400" b="1" dirty="0"/>
              <a:t> </a:t>
            </a:r>
            <a:r>
              <a:rPr lang="en-GB" sz="5400" b="1" dirty="0" err="1"/>
              <a:t>Tiwtor</a:t>
            </a:r>
            <a:r>
              <a:rPr lang="en-GB" sz="5400" b="1" dirty="0"/>
              <a:t> </a:t>
            </a:r>
            <a:r>
              <a:rPr lang="en-GB" sz="5400" b="1" dirty="0" err="1"/>
              <a:t>Personol</a:t>
            </a:r>
            <a:endParaRPr lang="en-GB" sz="5400" b="1" dirty="0">
              <a:ea typeface="Calibri Light"/>
              <a:cs typeface="Calibri Light"/>
            </a:endParaRPr>
          </a:p>
        </p:txBody>
      </p:sp>
      <p:sp>
        <p:nvSpPr>
          <p:cNvPr id="14" name="Content Placeholder 2">
            <a:extLst>
              <a:ext uri="{FF2B5EF4-FFF2-40B4-BE49-F238E27FC236}">
                <a16:creationId xmlns:a16="http://schemas.microsoft.com/office/drawing/2014/main" id="{B9E391C9-8858-671B-AC44-58F1F9D24198}"/>
              </a:ext>
            </a:extLst>
          </p:cNvPr>
          <p:cNvSpPr txBox="1">
            <a:spLocks/>
          </p:cNvSpPr>
          <p:nvPr/>
        </p:nvSpPr>
        <p:spPr>
          <a:xfrm>
            <a:off x="351934" y="2340128"/>
            <a:ext cx="5266726" cy="79288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3600" dirty="0" err="1"/>
              <a:t>Cynefino</a:t>
            </a:r>
            <a:endParaRPr lang="en-GB" sz="3600" dirty="0"/>
          </a:p>
        </p:txBody>
      </p:sp>
      <p:sp>
        <p:nvSpPr>
          <p:cNvPr id="16" name="TextBox 15">
            <a:extLst>
              <a:ext uri="{FF2B5EF4-FFF2-40B4-BE49-F238E27FC236}">
                <a16:creationId xmlns:a16="http://schemas.microsoft.com/office/drawing/2014/main" id="{E4DC22C9-4DBA-6D59-F0D5-0B53B5C264C4}"/>
              </a:ext>
            </a:extLst>
          </p:cNvPr>
          <p:cNvSpPr txBox="1"/>
          <p:nvPr/>
        </p:nvSpPr>
        <p:spPr>
          <a:xfrm>
            <a:off x="8001900" y="89348"/>
            <a:ext cx="4003964"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cy-GB" dirty="0"/>
              <a:t>Dydd Mawrth, 3ydd Medi 2024</a:t>
            </a:r>
            <a:endParaRPr lang="en-GB" dirty="0"/>
          </a:p>
        </p:txBody>
      </p:sp>
    </p:spTree>
    <p:extLst>
      <p:ext uri="{BB962C8B-B14F-4D97-AF65-F5344CB8AC3E}">
        <p14:creationId xmlns:p14="http://schemas.microsoft.com/office/powerpoint/2010/main" val="2583790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9419CD0-AAD1-B82D-86CD-29C637709B2A}"/>
              </a:ext>
            </a:extLst>
          </p:cNvPr>
          <p:cNvSpPr>
            <a:spLocks noGrp="1"/>
          </p:cNvSpPr>
          <p:nvPr>
            <p:ph type="title"/>
          </p:nvPr>
        </p:nvSpPr>
        <p:spPr/>
        <p:txBody>
          <a:bodyPr vert="horz" lIns="91440" tIns="45720" rIns="91440" bIns="45720" rtlCol="0" anchor="ctr">
            <a:normAutofit/>
          </a:bodyPr>
          <a:lstStyle/>
          <a:p>
            <a:pPr algn="ctr"/>
            <a:r>
              <a:rPr lang="en-US" sz="6000" b="1" dirty="0" err="1">
                <a:solidFill>
                  <a:schemeClr val="tx1">
                    <a:lumMod val="85000"/>
                    <a:lumOff val="15000"/>
                  </a:schemeClr>
                </a:solidFill>
                <a:latin typeface="Gill Sans Nova" panose="020B0602020104020203" pitchFamily="34" charset="0"/>
              </a:rPr>
              <a:t>Croeso</a:t>
            </a:r>
            <a:r>
              <a:rPr lang="en-US" sz="6000" b="1" dirty="0">
                <a:solidFill>
                  <a:schemeClr val="tx1">
                    <a:lumMod val="85000"/>
                    <a:lumOff val="15000"/>
                  </a:schemeClr>
                </a:solidFill>
                <a:latin typeface="Gill Sans Nova" panose="020B0602020104020203" pitchFamily="34" charset="0"/>
              </a:rPr>
              <a:t> | Welcome</a:t>
            </a:r>
          </a:p>
        </p:txBody>
      </p:sp>
      <p:pic>
        <p:nvPicPr>
          <p:cNvPr id="12" name="Content Placeholder 11" descr="Two blank speech balloons">
            <a:extLst>
              <a:ext uri="{FF2B5EF4-FFF2-40B4-BE49-F238E27FC236}">
                <a16:creationId xmlns:a16="http://schemas.microsoft.com/office/drawing/2014/main" id="{20ADF178-02B6-9D9A-7376-844884E1F63A}"/>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tretch/>
        </p:blipFill>
        <p:spPr>
          <a:xfrm>
            <a:off x="4024313" y="1825625"/>
            <a:ext cx="7467600" cy="4667250"/>
          </a:xfrm>
          <a:prstGeom prst="rect">
            <a:avLst/>
          </a:prstGeom>
        </p:spPr>
      </p:pic>
    </p:spTree>
    <p:extLst>
      <p:ext uri="{BB962C8B-B14F-4D97-AF65-F5344CB8AC3E}">
        <p14:creationId xmlns:p14="http://schemas.microsoft.com/office/powerpoint/2010/main" val="2489749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180DE06-7362-4888-AADA-7AADD57AC4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520394A8-B2A4-4473-25FC-F85E83EA9EA1}"/>
              </a:ext>
            </a:extLst>
          </p:cNvPr>
          <p:cNvSpPr>
            <a:spLocks noGrp="1"/>
          </p:cNvSpPr>
          <p:nvPr>
            <p:ph type="title"/>
          </p:nvPr>
        </p:nvSpPr>
        <p:spPr>
          <a:xfrm>
            <a:off x="7331384" y="1024444"/>
            <a:ext cx="4171994" cy="3932729"/>
          </a:xfrm>
        </p:spPr>
        <p:txBody>
          <a:bodyPr vert="horz" lIns="91440" tIns="45720" rIns="91440" bIns="45720" rtlCol="0" anchor="b">
            <a:normAutofit/>
          </a:bodyPr>
          <a:lstStyle/>
          <a:p>
            <a:pPr algn="ctr"/>
            <a:r>
              <a:rPr lang="en-US" b="1" kern="1200" err="1">
                <a:latin typeface="Calibri"/>
                <a:ea typeface="Calibri"/>
                <a:cs typeface="Calibri"/>
              </a:rPr>
              <a:t>Rôl</a:t>
            </a:r>
            <a:r>
              <a:rPr lang="en-US" b="1" kern="1200" dirty="0">
                <a:latin typeface="Calibri"/>
                <a:ea typeface="Calibri"/>
                <a:cs typeface="Calibri"/>
              </a:rPr>
              <a:t> y </a:t>
            </a:r>
            <a:r>
              <a:rPr lang="en-US" b="1" kern="1200" err="1">
                <a:latin typeface="Calibri"/>
                <a:ea typeface="Calibri"/>
                <a:cs typeface="Calibri"/>
              </a:rPr>
              <a:t>tiwtor</a:t>
            </a:r>
            <a:r>
              <a:rPr lang="en-US" b="1" kern="1200" dirty="0">
                <a:latin typeface="Calibri"/>
                <a:ea typeface="Calibri"/>
                <a:cs typeface="Calibri"/>
              </a:rPr>
              <a:t> </a:t>
            </a:r>
            <a:r>
              <a:rPr lang="en-US" b="1" kern="1200" err="1">
                <a:latin typeface="Calibri"/>
                <a:ea typeface="Calibri"/>
                <a:cs typeface="Calibri"/>
              </a:rPr>
              <a:t>personol</a:t>
            </a:r>
            <a:r>
              <a:rPr lang="en-US" b="1" kern="1200" dirty="0">
                <a:latin typeface="Calibri"/>
                <a:ea typeface="Calibri"/>
                <a:cs typeface="Calibri"/>
              </a:rPr>
              <a:t> </a:t>
            </a:r>
            <a:br>
              <a:rPr lang="en-US" b="1" dirty="0">
                <a:latin typeface="Calibri"/>
                <a:ea typeface="Calibri Light"/>
                <a:cs typeface="Calibri Light"/>
              </a:rPr>
            </a:br>
            <a:br>
              <a:rPr lang="en-US" b="1" dirty="0">
                <a:latin typeface="Calibri"/>
                <a:ea typeface="Calibri Light"/>
                <a:cs typeface="Calibri Light"/>
              </a:rPr>
            </a:br>
            <a:r>
              <a:rPr lang="en-US" b="1" dirty="0">
                <a:latin typeface="Calibri"/>
                <a:ea typeface="Calibri"/>
                <a:cs typeface="Calibri"/>
              </a:rPr>
              <a:t>Role of the personal tutor</a:t>
            </a:r>
            <a:endParaRPr lang="en-US" b="1" kern="1200">
              <a:latin typeface="Calibri"/>
              <a:ea typeface="Calibri Light"/>
              <a:cs typeface="Calibri Light"/>
            </a:endParaRPr>
          </a:p>
        </p:txBody>
      </p:sp>
      <p:grpSp>
        <p:nvGrpSpPr>
          <p:cNvPr id="33" name="Group 32">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2218698" y="2733627"/>
            <a:ext cx="1340409" cy="5777807"/>
            <a:chOff x="329184" y="2"/>
            <a:chExt cx="524256" cy="5777807"/>
          </a:xfrm>
        </p:grpSpPr>
        <p:cxnSp>
          <p:nvCxnSpPr>
            <p:cNvPr id="19" name="Straight Connector 18">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2"/>
              <a:ext cx="524256" cy="566677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1" name="Title 5">
            <a:extLst>
              <a:ext uri="{FF2B5EF4-FFF2-40B4-BE49-F238E27FC236}">
                <a16:creationId xmlns:a16="http://schemas.microsoft.com/office/drawing/2014/main" id="{F9A90130-2F52-1B9B-5703-C9DC67614586}"/>
              </a:ext>
            </a:extLst>
          </p:cNvPr>
          <p:cNvSpPr txBox="1">
            <a:spLocks/>
          </p:cNvSpPr>
          <p:nvPr/>
        </p:nvSpPr>
        <p:spPr>
          <a:xfrm>
            <a:off x="7331383" y="5227455"/>
            <a:ext cx="3876085" cy="857461"/>
          </a:xfrm>
          <a:prstGeom prst="rect">
            <a:avLst/>
          </a:prstGeom>
          <a:noFill/>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Bef>
                <a:spcPts val="1000"/>
              </a:spcBef>
            </a:pPr>
            <a:r>
              <a:rPr lang="en-US" sz="2400" b="1" kern="1200" dirty="0">
                <a:latin typeface="+mn-lt"/>
                <a:ea typeface="+mn-ea"/>
                <a:cs typeface="+mn-cs"/>
              </a:rPr>
              <a:t> </a:t>
            </a:r>
          </a:p>
        </p:txBody>
      </p:sp>
      <p:sp>
        <p:nvSpPr>
          <p:cNvPr id="34" name="Rectangle 33">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23" y="372533"/>
            <a:ext cx="6116779" cy="606872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close-up of words&#10;&#10;Description automatically generated">
            <a:extLst>
              <a:ext uri="{FF2B5EF4-FFF2-40B4-BE49-F238E27FC236}">
                <a16:creationId xmlns:a16="http://schemas.microsoft.com/office/drawing/2014/main" id="{684ED37D-0899-707B-4FBA-A0A5DA5EF16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42597" y="624585"/>
            <a:ext cx="5608830" cy="5608830"/>
          </a:xfrm>
          <a:prstGeom prst="rect">
            <a:avLst/>
          </a:prstGeom>
        </p:spPr>
      </p:pic>
    </p:spTree>
    <p:extLst>
      <p:ext uri="{BB962C8B-B14F-4D97-AF65-F5344CB8AC3E}">
        <p14:creationId xmlns:p14="http://schemas.microsoft.com/office/powerpoint/2010/main" val="617421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459807F-B6FA-44D3-9A53-C55B6B568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7DC2BDE-13AA-4982-8AED-D285A3CA1633}"/>
              </a:ext>
            </a:extLst>
          </p:cNvPr>
          <p:cNvSpPr>
            <a:spLocks noGrp="1"/>
          </p:cNvSpPr>
          <p:nvPr>
            <p:ph type="subTitle" idx="1"/>
          </p:nvPr>
        </p:nvSpPr>
        <p:spPr>
          <a:xfrm>
            <a:off x="1981200" y="5886751"/>
            <a:ext cx="8368145" cy="602673"/>
          </a:xfrm>
        </p:spPr>
        <p:txBody>
          <a:bodyPr anchor="t">
            <a:noAutofit/>
          </a:bodyPr>
          <a:lstStyle/>
          <a:p>
            <a:r>
              <a:rPr lang="en-GB" sz="6000" dirty="0">
                <a:solidFill>
                  <a:schemeClr val="tx1">
                    <a:lumMod val="85000"/>
                    <a:lumOff val="15000"/>
                  </a:schemeClr>
                </a:solidFill>
              </a:rPr>
              <a:t>Ice Breaker</a:t>
            </a:r>
          </a:p>
        </p:txBody>
      </p:sp>
      <p:pic>
        <p:nvPicPr>
          <p:cNvPr id="7" name="Picture 6">
            <a:extLst>
              <a:ext uri="{FF2B5EF4-FFF2-40B4-BE49-F238E27FC236}">
                <a16:creationId xmlns:a16="http://schemas.microsoft.com/office/drawing/2014/main" id="{CAD98264-081E-42FA-BF46-DE3B416A8534}"/>
              </a:ext>
            </a:extLst>
          </p:cNvPr>
          <p:cNvPicPr>
            <a:picLocks noChangeAspect="1"/>
          </p:cNvPicPr>
          <p:nvPr/>
        </p:nvPicPr>
        <p:blipFill rotWithShape="1">
          <a:blip r:embed="rId3"/>
          <a:srcRect t="14165"/>
          <a:stretch/>
        </p:blipFill>
        <p:spPr>
          <a:xfrm>
            <a:off x="20" y="10"/>
            <a:ext cx="12191979" cy="5886523"/>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
        <p:nvSpPr>
          <p:cNvPr id="5" name="Title 4">
            <a:extLst>
              <a:ext uri="{FF2B5EF4-FFF2-40B4-BE49-F238E27FC236}">
                <a16:creationId xmlns:a16="http://schemas.microsoft.com/office/drawing/2014/main" id="{7039E158-2EAD-B9FB-6951-B77E6181E604}"/>
              </a:ext>
            </a:extLst>
          </p:cNvPr>
          <p:cNvSpPr txBox="1">
            <a:spLocks noGrp="1"/>
          </p:cNvSpPr>
          <p:nvPr>
            <p:ph type="ctrTitle"/>
          </p:nvPr>
        </p:nvSpPr>
        <p:spPr>
          <a:xfrm>
            <a:off x="1328284" y="234184"/>
            <a:ext cx="9680575" cy="923330"/>
          </a:xfrm>
          <a:prstGeom prst="rect">
            <a:avLst/>
          </a:prstGeom>
          <a:noFill/>
        </p:spPr>
        <p:txBody>
          <a:bodyPr wrap="square" rtlCol="0">
            <a:spAutoFit/>
          </a:bodyPr>
          <a:lstStyle/>
          <a:p>
            <a:r>
              <a:rPr lang="cy-GB" b="1" dirty="0"/>
              <a:t>Torri’r Garw</a:t>
            </a:r>
          </a:p>
        </p:txBody>
      </p:sp>
    </p:spTree>
    <p:extLst>
      <p:ext uri="{BB962C8B-B14F-4D97-AF65-F5344CB8AC3E}">
        <p14:creationId xmlns:p14="http://schemas.microsoft.com/office/powerpoint/2010/main" val="15797042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6F26A0B-9194-CD50-BA5E-CF0442994671}"/>
              </a:ext>
            </a:extLst>
          </p:cNvPr>
          <p:cNvPicPr>
            <a:picLocks noGrp="1" noChangeAspect="1"/>
          </p:cNvPicPr>
          <p:nvPr>
            <p:ph idx="1"/>
          </p:nvPr>
        </p:nvPicPr>
        <p:blipFill rotWithShape="1">
          <a:blip r:embed="rId3"/>
          <a:srcRect l="10000" t="32455" r="40737" b="18454"/>
          <a:stretch/>
        </p:blipFill>
        <p:spPr>
          <a:xfrm rot="1503277">
            <a:off x="3455874" y="785573"/>
            <a:ext cx="5052232" cy="3360590"/>
          </a:xfrm>
          <a:prstGeom prst="rect">
            <a:avLst/>
          </a:prstGeom>
        </p:spPr>
      </p:pic>
      <p:sp>
        <p:nvSpPr>
          <p:cNvPr id="6" name="TextBox 5">
            <a:extLst>
              <a:ext uri="{FF2B5EF4-FFF2-40B4-BE49-F238E27FC236}">
                <a16:creationId xmlns:a16="http://schemas.microsoft.com/office/drawing/2014/main" id="{DD5C4331-A3D8-24E3-F8F3-D17ABB9375F6}"/>
              </a:ext>
            </a:extLst>
          </p:cNvPr>
          <p:cNvSpPr txBox="1"/>
          <p:nvPr/>
        </p:nvSpPr>
        <p:spPr>
          <a:xfrm>
            <a:off x="641986" y="2333519"/>
            <a:ext cx="4719723" cy="4247390"/>
          </a:xfrm>
          <a:prstGeom prst="foldedCorner">
            <a:avLst/>
          </a:prstGeom>
          <a:solidFill>
            <a:schemeClr val="accent4">
              <a:lumMod val="40000"/>
              <a:lumOff val="60000"/>
            </a:schemeClr>
          </a:solidFill>
          <a:effectLst>
            <a:outerShdw blurRad="50800" dist="38100" dir="2700000" algn="tl" rotWithShape="0">
              <a:prstClr val="black">
                <a:alpha val="40000"/>
              </a:prstClr>
            </a:outerShdw>
          </a:effectLst>
        </p:spPr>
        <p:txBody>
          <a:bodyPr vert="horz" lIns="91440" tIns="45720" rIns="91440" bIns="45720" rtlCol="0" anchor="t">
            <a:noAutofit/>
          </a:bodyPr>
          <a:lstStyle>
            <a:defPPr>
              <a:defRPr lang="en-US"/>
            </a:defPPr>
            <a:lvl1pPr marL="342900" indent="-228600">
              <a:lnSpc>
                <a:spcPct val="90000"/>
              </a:lnSpc>
              <a:spcAft>
                <a:spcPts val="600"/>
              </a:spcAft>
              <a:buFont typeface="Arial" panose="020B0604020202020204" pitchFamily="34" charset="0"/>
              <a:buChar char="•"/>
              <a:defRPr sz="2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endParaRPr lang="en-US" dirty="0"/>
          </a:p>
          <a:p>
            <a:r>
              <a:rPr lang="en-US" dirty="0" err="1"/>
              <a:t>Pawb</a:t>
            </a:r>
            <a:r>
              <a:rPr lang="en-US" dirty="0"/>
              <a:t> </a:t>
            </a:r>
            <a:r>
              <a:rPr lang="en-US" dirty="0" err="1"/>
              <a:t>yn</a:t>
            </a:r>
            <a:r>
              <a:rPr lang="en-US" dirty="0"/>
              <a:t> </a:t>
            </a:r>
            <a:r>
              <a:rPr lang="en-US" dirty="0" err="1"/>
              <a:t>derbyn</a:t>
            </a:r>
            <a:r>
              <a:rPr lang="en-US" dirty="0"/>
              <a:t> ‘Post-It’</a:t>
            </a:r>
          </a:p>
          <a:p>
            <a:r>
              <a:rPr lang="en-US" dirty="0" err="1"/>
              <a:t>Enw</a:t>
            </a:r>
            <a:r>
              <a:rPr lang="en-US" dirty="0"/>
              <a:t> </a:t>
            </a:r>
            <a:r>
              <a:rPr lang="en-US" dirty="0" err="1"/>
              <a:t>anifail</a:t>
            </a:r>
            <a:r>
              <a:rPr lang="en-US" dirty="0"/>
              <a:t> </a:t>
            </a:r>
            <a:r>
              <a:rPr lang="en-US" dirty="0" err="1"/>
              <a:t>ar</a:t>
            </a:r>
            <a:r>
              <a:rPr lang="en-US" dirty="0"/>
              <a:t> y ‘Post-It’</a:t>
            </a:r>
          </a:p>
          <a:p>
            <a:r>
              <a:rPr lang="en-US" dirty="0" err="1"/>
              <a:t>Angen</a:t>
            </a:r>
            <a:r>
              <a:rPr lang="en-US" dirty="0"/>
              <a:t> </a:t>
            </a:r>
            <a:r>
              <a:rPr lang="en-US" dirty="0" err="1"/>
              <a:t>ffeindio’ch</a:t>
            </a:r>
            <a:r>
              <a:rPr lang="en-US" dirty="0"/>
              <a:t> </a:t>
            </a:r>
            <a:r>
              <a:rPr lang="en-US" dirty="0" err="1"/>
              <a:t>partneriaid</a:t>
            </a:r>
            <a:r>
              <a:rPr lang="en-US" dirty="0"/>
              <a:t> </a:t>
            </a:r>
            <a:r>
              <a:rPr lang="en-US" dirty="0" err="1"/>
              <a:t>drwy</a:t>
            </a:r>
            <a:r>
              <a:rPr lang="en-US" dirty="0"/>
              <a:t> </a:t>
            </a:r>
            <a:r>
              <a:rPr lang="en-US" dirty="0" err="1"/>
              <a:t>wneud</a:t>
            </a:r>
            <a:r>
              <a:rPr lang="en-US" dirty="0"/>
              <a:t> </a:t>
            </a:r>
            <a:r>
              <a:rPr lang="en-US" dirty="0" err="1"/>
              <a:t>sŵn</a:t>
            </a:r>
            <a:r>
              <a:rPr lang="en-US" dirty="0"/>
              <a:t> a </a:t>
            </a:r>
            <a:r>
              <a:rPr lang="en-US" dirty="0" err="1"/>
              <a:t>symudiadau’r</a:t>
            </a:r>
            <a:r>
              <a:rPr lang="en-US" dirty="0"/>
              <a:t> </a:t>
            </a:r>
            <a:r>
              <a:rPr lang="en-US" dirty="0" err="1"/>
              <a:t>anifail</a:t>
            </a:r>
            <a:r>
              <a:rPr lang="en-US" dirty="0"/>
              <a:t> </a:t>
            </a:r>
            <a:r>
              <a:rPr lang="en-US" dirty="0" err="1"/>
              <a:t>yn</a:t>
            </a:r>
            <a:r>
              <a:rPr lang="en-US" dirty="0"/>
              <a:t> </a:t>
            </a:r>
            <a:r>
              <a:rPr lang="en-US" dirty="0" err="1"/>
              <a:t>unig</a:t>
            </a:r>
            <a:r>
              <a:rPr lang="en-US" dirty="0"/>
              <a:t>!</a:t>
            </a:r>
          </a:p>
          <a:p>
            <a:r>
              <a:rPr lang="en-US" dirty="0" err="1"/>
              <a:t>Eisteddwch</a:t>
            </a:r>
            <a:r>
              <a:rPr lang="en-US" dirty="0"/>
              <a:t> </a:t>
            </a:r>
            <a:r>
              <a:rPr lang="en-US" dirty="0" err="1"/>
              <a:t>fel</a:t>
            </a:r>
            <a:r>
              <a:rPr lang="en-US" dirty="0"/>
              <a:t> </a:t>
            </a:r>
            <a:r>
              <a:rPr lang="en-US" dirty="0" err="1"/>
              <a:t>grŵp</a:t>
            </a:r>
            <a:endParaRPr lang="en-US" dirty="0"/>
          </a:p>
        </p:txBody>
      </p:sp>
      <p:sp>
        <p:nvSpPr>
          <p:cNvPr id="2" name="Title 1">
            <a:extLst>
              <a:ext uri="{FF2B5EF4-FFF2-40B4-BE49-F238E27FC236}">
                <a16:creationId xmlns:a16="http://schemas.microsoft.com/office/drawing/2014/main" id="{7634FC5F-25B9-3CC6-2141-089BA453F983}"/>
              </a:ext>
            </a:extLst>
          </p:cNvPr>
          <p:cNvSpPr>
            <a:spLocks noGrp="1"/>
          </p:cNvSpPr>
          <p:nvPr>
            <p:ph type="title"/>
          </p:nvPr>
        </p:nvSpPr>
        <p:spPr>
          <a:xfrm rot="20809790">
            <a:off x="234885" y="247279"/>
            <a:ext cx="2441151" cy="2343617"/>
          </a:xfrm>
          <a:prstGeom prst="foldedCorner">
            <a:avLst>
              <a:gd name="adj" fmla="val 22973"/>
            </a:avLst>
          </a:prstGeom>
          <a:solidFill>
            <a:srgbClr val="CC00CC"/>
          </a:solidFill>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a:bodyPr>
          <a:lstStyle/>
          <a:p>
            <a:pPr algn="ctr"/>
            <a:r>
              <a:rPr lang="en-US" sz="3600" b="1" kern="1200" dirty="0" err="1">
                <a:solidFill>
                  <a:schemeClr val="bg1"/>
                </a:solidFill>
                <a:latin typeface="+mj-lt"/>
                <a:ea typeface="+mj-ea"/>
                <a:cs typeface="+mj-cs"/>
              </a:rPr>
              <a:t>Gêm</a:t>
            </a:r>
            <a:r>
              <a:rPr lang="en-US" sz="3600" b="1" kern="1200" dirty="0">
                <a:solidFill>
                  <a:schemeClr val="bg1"/>
                </a:solidFill>
                <a:latin typeface="+mj-lt"/>
                <a:ea typeface="+mj-ea"/>
                <a:cs typeface="+mj-cs"/>
              </a:rPr>
              <a:t> ‘</a:t>
            </a:r>
            <a:r>
              <a:rPr lang="en-US" sz="3600" b="1" kern="1200" dirty="0" err="1">
                <a:solidFill>
                  <a:schemeClr val="bg1"/>
                </a:solidFill>
                <a:latin typeface="+mj-lt"/>
                <a:ea typeface="+mj-ea"/>
                <a:cs typeface="+mj-cs"/>
              </a:rPr>
              <a:t>synau</a:t>
            </a:r>
            <a:r>
              <a:rPr lang="en-US" sz="3600" b="1" kern="1200" dirty="0">
                <a:solidFill>
                  <a:schemeClr val="bg1"/>
                </a:solidFill>
                <a:latin typeface="+mj-lt"/>
                <a:ea typeface="+mj-ea"/>
                <a:cs typeface="+mj-cs"/>
              </a:rPr>
              <a:t> </a:t>
            </a:r>
            <a:r>
              <a:rPr lang="en-US" sz="3600" b="1" kern="1200" dirty="0" err="1">
                <a:solidFill>
                  <a:schemeClr val="bg1"/>
                </a:solidFill>
                <a:latin typeface="+mj-lt"/>
                <a:ea typeface="+mj-ea"/>
                <a:cs typeface="+mj-cs"/>
              </a:rPr>
              <a:t>anifeiliaid</a:t>
            </a:r>
            <a:r>
              <a:rPr lang="en-US" sz="3600" b="1" kern="1200" dirty="0">
                <a:solidFill>
                  <a:schemeClr val="bg1"/>
                </a:solidFill>
                <a:latin typeface="+mj-lt"/>
                <a:ea typeface="+mj-ea"/>
                <a:cs typeface="+mj-cs"/>
              </a:rPr>
              <a:t>’</a:t>
            </a:r>
          </a:p>
        </p:txBody>
      </p:sp>
      <p:sp>
        <p:nvSpPr>
          <p:cNvPr id="7" name="TextBox 6">
            <a:extLst>
              <a:ext uri="{FF2B5EF4-FFF2-40B4-BE49-F238E27FC236}">
                <a16:creationId xmlns:a16="http://schemas.microsoft.com/office/drawing/2014/main" id="{3A5D9884-1A91-A422-444D-F4C5B026D19C}"/>
              </a:ext>
            </a:extLst>
          </p:cNvPr>
          <p:cNvSpPr txBox="1"/>
          <p:nvPr/>
        </p:nvSpPr>
        <p:spPr>
          <a:xfrm>
            <a:off x="7270663" y="2333519"/>
            <a:ext cx="4519555" cy="4247390"/>
          </a:xfrm>
          <a:prstGeom prst="foldedCorner">
            <a:avLst/>
          </a:prstGeom>
          <a:solidFill>
            <a:schemeClr val="accent4">
              <a:lumMod val="40000"/>
              <a:lumOff val="60000"/>
            </a:schemeClr>
          </a:solidFill>
          <a:effectLst>
            <a:outerShdw blurRad="50800" dist="38100" dir="2700000" algn="tl" rotWithShape="0">
              <a:prstClr val="black">
                <a:alpha val="40000"/>
              </a:prstClr>
            </a:outerShdw>
          </a:effectLst>
        </p:spPr>
        <p:txBody>
          <a:bodyPr vert="horz" lIns="91440" tIns="45720" rIns="91440" bIns="45720" rtlCol="0" anchor="t">
            <a:noAutofit/>
          </a:bodyPr>
          <a:lstStyle/>
          <a:p>
            <a:pPr marL="342900" indent="-228600">
              <a:lnSpc>
                <a:spcPct val="90000"/>
              </a:lnSpc>
              <a:spcAft>
                <a:spcPts val="600"/>
              </a:spcAft>
              <a:buFont typeface="Arial" panose="020B0604020202020204" pitchFamily="34" charset="0"/>
              <a:buChar char="•"/>
            </a:pPr>
            <a:endParaRPr lang="en-GB" sz="2800" dirty="0"/>
          </a:p>
          <a:p>
            <a:pPr marL="342900" indent="-228600">
              <a:lnSpc>
                <a:spcPct val="90000"/>
              </a:lnSpc>
              <a:spcAft>
                <a:spcPts val="600"/>
              </a:spcAft>
              <a:buFont typeface="Arial" panose="020B0604020202020204" pitchFamily="34" charset="0"/>
              <a:buChar char="•"/>
            </a:pPr>
            <a:r>
              <a:rPr lang="en-GB" sz="2800" dirty="0"/>
              <a:t>Everyone receives 'Post-It'
Animal name on the 'Post-It'
Need to find your partners just by making noise and the animal's movements!
Sit as a group</a:t>
            </a:r>
            <a:endParaRPr lang="en-US" sz="2800" dirty="0"/>
          </a:p>
        </p:txBody>
      </p:sp>
      <p:sp>
        <p:nvSpPr>
          <p:cNvPr id="3" name="Title 1">
            <a:extLst>
              <a:ext uri="{FF2B5EF4-FFF2-40B4-BE49-F238E27FC236}">
                <a16:creationId xmlns:a16="http://schemas.microsoft.com/office/drawing/2014/main" id="{01D13B46-4863-3291-16E7-468ED1224998}"/>
              </a:ext>
            </a:extLst>
          </p:cNvPr>
          <p:cNvSpPr txBox="1">
            <a:spLocks/>
          </p:cNvSpPr>
          <p:nvPr/>
        </p:nvSpPr>
        <p:spPr>
          <a:xfrm rot="1243660">
            <a:off x="9330883" y="391810"/>
            <a:ext cx="2576011" cy="1979018"/>
          </a:xfrm>
          <a:prstGeom prst="foldedCorner">
            <a:avLst/>
          </a:prstGeom>
          <a:solidFill>
            <a:srgbClr val="CC00CC"/>
          </a:solidFill>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a:bodyPr>
          <a:lstStyle>
            <a:lvl1pPr algn="ctr">
              <a:lnSpc>
                <a:spcPct val="90000"/>
              </a:lnSpc>
              <a:spcBef>
                <a:spcPct val="0"/>
              </a:spcBef>
              <a:buNone/>
              <a:defRPr sz="3600" b="1">
                <a:solidFill>
                  <a:schemeClr val="bg1"/>
                </a:solidFill>
                <a:latin typeface="+mj-lt"/>
                <a:ea typeface="+mj-ea"/>
                <a:cs typeface="+mj-cs"/>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r>
              <a:rPr lang="en-US" dirty="0"/>
              <a:t>Animal </a:t>
            </a:r>
            <a:r>
              <a:rPr lang="en-US"/>
              <a:t>Sounds Game</a:t>
            </a:r>
            <a:endParaRPr lang="en-US" dirty="0"/>
          </a:p>
        </p:txBody>
      </p:sp>
      <p:pic>
        <p:nvPicPr>
          <p:cNvPr id="9" name="Graphic 8" descr="Sound Medium with solid fill">
            <a:extLst>
              <a:ext uri="{FF2B5EF4-FFF2-40B4-BE49-F238E27FC236}">
                <a16:creationId xmlns:a16="http://schemas.microsoft.com/office/drawing/2014/main" id="{96234C34-6829-679D-7A71-1F5C056C7B2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665022" y="1163541"/>
            <a:ext cx="1302327" cy="1302327"/>
          </a:xfrm>
          <a:prstGeom prst="rect">
            <a:avLst/>
          </a:prstGeom>
        </p:spPr>
      </p:pic>
    </p:spTree>
    <p:extLst>
      <p:ext uri="{BB962C8B-B14F-4D97-AF65-F5344CB8AC3E}">
        <p14:creationId xmlns:p14="http://schemas.microsoft.com/office/powerpoint/2010/main" val="161611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6E14FF76-45E3-45C5-8730-6DD59A997C9A}"/>
              </a:ext>
            </a:extLst>
          </p:cNvPr>
          <p:cNvPicPr>
            <a:picLocks noChangeAspect="1"/>
          </p:cNvPicPr>
          <p:nvPr/>
        </p:nvPicPr>
        <p:blipFill rotWithShape="1">
          <a:blip r:embed="rId3"/>
          <a:srcRect t="6233" r="-2" b="1674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9" name="Title 8">
            <a:extLst>
              <a:ext uri="{FF2B5EF4-FFF2-40B4-BE49-F238E27FC236}">
                <a16:creationId xmlns:a16="http://schemas.microsoft.com/office/drawing/2014/main" id="{7932682A-D762-F90F-33F1-C79736AAA22A}"/>
              </a:ext>
            </a:extLst>
          </p:cNvPr>
          <p:cNvSpPr>
            <a:spLocks noGrp="1"/>
          </p:cNvSpPr>
          <p:nvPr>
            <p:ph type="title"/>
          </p:nvPr>
        </p:nvSpPr>
        <p:spPr>
          <a:xfrm>
            <a:off x="249363" y="1344839"/>
            <a:ext cx="5593694" cy="1325563"/>
          </a:xfrm>
        </p:spPr>
        <p:txBody>
          <a:bodyPr>
            <a:normAutofit fontScale="90000"/>
          </a:bodyPr>
          <a:lstStyle/>
          <a:p>
            <a:r>
              <a:rPr lang="en-US" sz="4400" b="1" dirty="0" err="1">
                <a:latin typeface="+mj-lt"/>
                <a:ea typeface="+mj-ea"/>
                <a:cs typeface="+mj-cs"/>
              </a:rPr>
              <a:t>Proffil</a:t>
            </a:r>
            <a:r>
              <a:rPr lang="en-US" sz="4400" b="1" dirty="0">
                <a:latin typeface="+mj-lt"/>
                <a:ea typeface="+mj-ea"/>
                <a:cs typeface="+mj-cs"/>
              </a:rPr>
              <a:t> Un </a:t>
            </a:r>
            <a:r>
              <a:rPr lang="en-US" sz="4400" b="1" dirty="0" err="1">
                <a:latin typeface="+mj-lt"/>
                <a:ea typeface="+mj-ea"/>
                <a:cs typeface="+mj-cs"/>
              </a:rPr>
              <a:t>Dudalen</a:t>
            </a:r>
            <a:br>
              <a:rPr lang="en-US" b="1" dirty="0"/>
            </a:br>
            <a:r>
              <a:rPr lang="en-US" b="1" dirty="0">
                <a:ea typeface="Calibri Light"/>
                <a:cs typeface="Calibri Light"/>
              </a:rPr>
              <a:t>One-Page Profile</a:t>
            </a:r>
            <a:br>
              <a:rPr lang="en-US" b="1" dirty="0">
                <a:ea typeface="Calibri Light"/>
                <a:cs typeface="Calibri Light"/>
              </a:rPr>
            </a:br>
            <a:br>
              <a:rPr lang="en-US" b="1" dirty="0">
                <a:ea typeface="Calibri Light"/>
                <a:cs typeface="Calibri Light"/>
              </a:rPr>
            </a:br>
            <a:br>
              <a:rPr lang="en-US" b="1" dirty="0">
                <a:ea typeface="Calibri Light"/>
                <a:cs typeface="Calibri Light"/>
              </a:rPr>
            </a:br>
            <a:r>
              <a:rPr lang="en-US" b="1" dirty="0" err="1">
                <a:ea typeface="Calibri Light"/>
                <a:cs typeface="Calibri Light"/>
              </a:rPr>
              <a:t>Erbyn</a:t>
            </a:r>
            <a:r>
              <a:rPr lang="en-US" b="1" dirty="0">
                <a:ea typeface="Calibri Light"/>
                <a:cs typeface="Calibri Light"/>
              </a:rPr>
              <a:t>/By: 11.09.24</a:t>
            </a:r>
            <a:endParaRPr lang="en-GB" dirty="0"/>
          </a:p>
        </p:txBody>
      </p:sp>
    </p:spTree>
    <p:extLst>
      <p:ext uri="{BB962C8B-B14F-4D97-AF65-F5344CB8AC3E}">
        <p14:creationId xmlns:p14="http://schemas.microsoft.com/office/powerpoint/2010/main" val="883233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omputer screen shot of a computer&#10;&#10;Description automatically generated">
            <a:extLst>
              <a:ext uri="{FF2B5EF4-FFF2-40B4-BE49-F238E27FC236}">
                <a16:creationId xmlns:a16="http://schemas.microsoft.com/office/drawing/2014/main" id="{64DF93F8-1116-CDDB-3A04-6BF9AA0A92BC}"/>
              </a:ext>
            </a:extLst>
          </p:cNvPr>
          <p:cNvPicPr>
            <a:picLocks noChangeAspect="1"/>
          </p:cNvPicPr>
          <p:nvPr/>
        </p:nvPicPr>
        <p:blipFill>
          <a:blip r:embed="rId3"/>
          <a:srcRect l="18220" t="21953" r="16667" b="15502"/>
          <a:stretch/>
        </p:blipFill>
        <p:spPr>
          <a:xfrm>
            <a:off x="1236212" y="132414"/>
            <a:ext cx="10069345" cy="6580681"/>
          </a:xfrm>
          <a:prstGeom prst="rect">
            <a:avLst/>
          </a:prstGeom>
        </p:spPr>
      </p:pic>
      <p:sp>
        <p:nvSpPr>
          <p:cNvPr id="2" name="Date Placeholder 1">
            <a:extLst>
              <a:ext uri="{FF2B5EF4-FFF2-40B4-BE49-F238E27FC236}">
                <a16:creationId xmlns:a16="http://schemas.microsoft.com/office/drawing/2014/main" id="{FECF152A-949E-4BB1-3800-205A5EF20C0A}"/>
              </a:ext>
            </a:extLst>
          </p:cNvPr>
          <p:cNvSpPr>
            <a:spLocks noGrp="1"/>
          </p:cNvSpPr>
          <p:nvPr>
            <p:ph type="dt" sz="half" idx="10"/>
          </p:nvPr>
        </p:nvSpPr>
        <p:spPr>
          <a:xfrm>
            <a:off x="8991600" y="6455664"/>
            <a:ext cx="2743200" cy="365125"/>
          </a:xfrm>
        </p:spPr>
        <p:txBody>
          <a:bodyPr>
            <a:normAutofit/>
          </a:bodyPr>
          <a:lstStyle/>
          <a:p>
            <a:pPr algn="r">
              <a:spcAft>
                <a:spcPts val="600"/>
              </a:spcAft>
            </a:pPr>
            <a:fld id="{44EFA02E-1984-4337-967C-9F99D6D488A9}" type="datetime2">
              <a:rPr lang="cy-GB" sz="1100">
                <a:solidFill>
                  <a:srgbClr val="FFFFFF"/>
                </a:solidFill>
              </a:rPr>
              <a:pPr algn="r">
                <a:spcAft>
                  <a:spcPts val="600"/>
                </a:spcAft>
              </a:pPr>
              <a:t>Dydd Llun, 2 Medi 2024</a:t>
            </a:fld>
            <a:endParaRPr lang="en-GB" sz="1100">
              <a:solidFill>
                <a:srgbClr val="FFFFFF"/>
              </a:solidFill>
            </a:endParaRPr>
          </a:p>
        </p:txBody>
      </p:sp>
    </p:spTree>
    <p:extLst>
      <p:ext uri="{BB962C8B-B14F-4D97-AF65-F5344CB8AC3E}">
        <p14:creationId xmlns:p14="http://schemas.microsoft.com/office/powerpoint/2010/main" val="34139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A9FA7-4335-7AC6-E0E5-83B9BB7599ED}"/>
              </a:ext>
            </a:extLst>
          </p:cNvPr>
          <p:cNvSpPr>
            <a:spLocks noGrp="1"/>
          </p:cNvSpPr>
          <p:nvPr>
            <p:ph type="title"/>
          </p:nvPr>
        </p:nvSpPr>
        <p:spPr/>
        <p:txBody>
          <a:bodyPr/>
          <a:lstStyle/>
          <a:p>
            <a:r>
              <a:rPr lang="en-US" b="1" dirty="0" err="1">
                <a:ea typeface="Calibri Light"/>
                <a:cs typeface="Calibri Light"/>
              </a:rPr>
              <a:t>Cyfarwyddiadau</a:t>
            </a:r>
            <a:r>
              <a:rPr lang="en-US" b="1" dirty="0">
                <a:ea typeface="Calibri Light"/>
                <a:cs typeface="Calibri Light"/>
              </a:rPr>
              <a:t> </a:t>
            </a:r>
            <a:r>
              <a:rPr lang="en-US" b="1" dirty="0" err="1">
                <a:ea typeface="Calibri Light"/>
                <a:cs typeface="Calibri Light"/>
              </a:rPr>
              <a:t>Proffil</a:t>
            </a:r>
            <a:r>
              <a:rPr lang="en-US" b="1" dirty="0">
                <a:ea typeface="Calibri Light"/>
                <a:cs typeface="Calibri Light"/>
              </a:rPr>
              <a:t> Un </a:t>
            </a:r>
            <a:r>
              <a:rPr lang="en-US" b="1" dirty="0" err="1">
                <a:ea typeface="Calibri Light"/>
                <a:cs typeface="Calibri Light"/>
              </a:rPr>
              <a:t>Dudalen</a:t>
            </a:r>
            <a:br>
              <a:rPr lang="en-US" b="1" dirty="0">
                <a:ea typeface="Calibri Light"/>
                <a:cs typeface="Calibri Light"/>
              </a:rPr>
            </a:br>
            <a:r>
              <a:rPr lang="en-US" b="1" dirty="0">
                <a:ea typeface="Calibri Light"/>
                <a:cs typeface="Calibri Light"/>
              </a:rPr>
              <a:t>One-Page Profile Instructions</a:t>
            </a:r>
          </a:p>
        </p:txBody>
      </p:sp>
      <p:sp>
        <p:nvSpPr>
          <p:cNvPr id="3" name="Content Placeholder 2">
            <a:extLst>
              <a:ext uri="{FF2B5EF4-FFF2-40B4-BE49-F238E27FC236}">
                <a16:creationId xmlns:a16="http://schemas.microsoft.com/office/drawing/2014/main" id="{732AED26-DBDA-E0A2-09D3-A12F5560AD76}"/>
              </a:ext>
            </a:extLst>
          </p:cNvPr>
          <p:cNvSpPr>
            <a:spLocks noGrp="1"/>
          </p:cNvSpPr>
          <p:nvPr>
            <p:ph sz="half" idx="1"/>
          </p:nvPr>
        </p:nvSpPr>
        <p:spPr/>
        <p:txBody>
          <a:bodyPr vert="horz" lIns="91440" tIns="45720" rIns="91440" bIns="45720" rtlCol="0" anchor="t">
            <a:normAutofit fontScale="85000" lnSpcReduction="20000"/>
          </a:bodyPr>
          <a:lstStyle/>
          <a:p>
            <a:pPr>
              <a:lnSpc>
                <a:spcPct val="110000"/>
              </a:lnSpc>
            </a:pPr>
            <a:r>
              <a:rPr lang="en-US" err="1">
                <a:ea typeface="Calibri"/>
                <a:cs typeface="Calibri"/>
              </a:rPr>
              <a:t>Dogfen</a:t>
            </a:r>
            <a:r>
              <a:rPr lang="en-US" dirty="0">
                <a:ea typeface="Calibri"/>
                <a:cs typeface="Calibri"/>
              </a:rPr>
              <a:t> </a:t>
            </a:r>
            <a:r>
              <a:rPr lang="en-US" err="1">
                <a:ea typeface="Calibri"/>
                <a:cs typeface="Calibri"/>
              </a:rPr>
              <a:t>broffesiynol</a:t>
            </a:r>
            <a:r>
              <a:rPr lang="en-US" dirty="0">
                <a:ea typeface="Calibri"/>
                <a:cs typeface="Calibri"/>
              </a:rPr>
              <a:t>, </a:t>
            </a:r>
            <a:r>
              <a:rPr lang="en-US" err="1">
                <a:ea typeface="Calibri"/>
                <a:cs typeface="Calibri"/>
              </a:rPr>
              <a:t>swyddogol</a:t>
            </a:r>
            <a:r>
              <a:rPr lang="en-US" dirty="0">
                <a:ea typeface="Calibri"/>
                <a:cs typeface="Calibri"/>
              </a:rPr>
              <a:t>, </a:t>
            </a:r>
            <a:r>
              <a:rPr lang="en-US" err="1">
                <a:ea typeface="Calibri"/>
                <a:cs typeface="Calibri"/>
              </a:rPr>
              <a:t>fyddwch</a:t>
            </a:r>
            <a:r>
              <a:rPr lang="en-US" dirty="0">
                <a:ea typeface="Calibri"/>
                <a:cs typeface="Calibri"/>
              </a:rPr>
              <a:t> </a:t>
            </a:r>
            <a:r>
              <a:rPr lang="en-US" err="1">
                <a:ea typeface="Calibri"/>
                <a:cs typeface="Calibri"/>
              </a:rPr>
              <a:t>yn</a:t>
            </a:r>
            <a:r>
              <a:rPr lang="en-US" dirty="0">
                <a:ea typeface="Calibri"/>
                <a:cs typeface="Calibri"/>
              </a:rPr>
              <a:t> </a:t>
            </a:r>
            <a:r>
              <a:rPr lang="en-US" err="1">
                <a:ea typeface="Calibri"/>
                <a:cs typeface="Calibri"/>
              </a:rPr>
              <a:t>rhannu</a:t>
            </a:r>
            <a:r>
              <a:rPr lang="en-US" dirty="0">
                <a:ea typeface="Calibri"/>
                <a:cs typeface="Calibri"/>
              </a:rPr>
              <a:t> </a:t>
            </a:r>
            <a:r>
              <a:rPr lang="en-US" err="1">
                <a:ea typeface="Calibri"/>
                <a:cs typeface="Calibri"/>
              </a:rPr>
              <a:t>gydag</a:t>
            </a:r>
            <a:r>
              <a:rPr lang="en-US" dirty="0">
                <a:ea typeface="Calibri"/>
                <a:cs typeface="Calibri"/>
              </a:rPr>
              <a:t> </a:t>
            </a:r>
            <a:r>
              <a:rPr lang="en-US" err="1">
                <a:ea typeface="Calibri"/>
                <a:cs typeface="Calibri"/>
              </a:rPr>
              <a:t>ysgolion</a:t>
            </a:r>
            <a:r>
              <a:rPr lang="en-US" dirty="0">
                <a:ea typeface="Calibri"/>
                <a:cs typeface="Calibri"/>
              </a:rPr>
              <a:t>.</a:t>
            </a:r>
            <a:endParaRPr lang="en-US"/>
          </a:p>
          <a:p>
            <a:pPr>
              <a:lnSpc>
                <a:spcPct val="110000"/>
              </a:lnSpc>
            </a:pPr>
            <a:r>
              <a:rPr lang="en-US" err="1">
                <a:ea typeface="Calibri"/>
                <a:cs typeface="Calibri"/>
              </a:rPr>
              <a:t>Dathliad</a:t>
            </a:r>
            <a:r>
              <a:rPr lang="en-US" dirty="0">
                <a:ea typeface="Calibri"/>
                <a:cs typeface="Calibri"/>
              </a:rPr>
              <a:t> </a:t>
            </a:r>
            <a:r>
              <a:rPr lang="en-US" err="1">
                <a:ea typeface="Calibri"/>
                <a:cs typeface="Calibri"/>
              </a:rPr>
              <a:t>ohonoch</a:t>
            </a:r>
            <a:r>
              <a:rPr lang="en-US" dirty="0">
                <a:ea typeface="Calibri"/>
                <a:cs typeface="Calibri"/>
              </a:rPr>
              <a:t> chi </a:t>
            </a:r>
            <a:r>
              <a:rPr lang="en-US" err="1">
                <a:ea typeface="Calibri"/>
                <a:cs typeface="Calibri"/>
              </a:rPr>
              <a:t>a'r</a:t>
            </a:r>
            <a:r>
              <a:rPr lang="en-US" dirty="0">
                <a:ea typeface="Calibri"/>
                <a:cs typeface="Calibri"/>
              </a:rPr>
              <a:t> </a:t>
            </a:r>
            <a:r>
              <a:rPr lang="en-US" err="1">
                <a:ea typeface="Calibri"/>
                <a:cs typeface="Calibri"/>
              </a:rPr>
              <a:t>hyn</a:t>
            </a:r>
            <a:r>
              <a:rPr lang="en-US" dirty="0">
                <a:ea typeface="Calibri"/>
                <a:cs typeface="Calibri"/>
              </a:rPr>
              <a:t> </a:t>
            </a:r>
            <a:r>
              <a:rPr lang="en-US" err="1">
                <a:ea typeface="Calibri"/>
                <a:cs typeface="Calibri"/>
              </a:rPr>
              <a:t>rydych</a:t>
            </a:r>
            <a:r>
              <a:rPr lang="en-US" dirty="0">
                <a:ea typeface="Calibri"/>
                <a:cs typeface="Calibri"/>
              </a:rPr>
              <a:t> </a:t>
            </a:r>
            <a:r>
              <a:rPr lang="en-US" err="1">
                <a:ea typeface="Calibri"/>
                <a:cs typeface="Calibri"/>
              </a:rPr>
              <a:t>yn</a:t>
            </a:r>
            <a:r>
              <a:rPr lang="en-US" dirty="0">
                <a:ea typeface="Calibri"/>
                <a:cs typeface="Calibri"/>
              </a:rPr>
              <a:t> </a:t>
            </a:r>
            <a:r>
              <a:rPr lang="en-US" err="1">
                <a:ea typeface="Calibri"/>
                <a:cs typeface="Calibri"/>
              </a:rPr>
              <a:t>medru</a:t>
            </a:r>
            <a:r>
              <a:rPr lang="en-US" dirty="0">
                <a:ea typeface="Calibri"/>
                <a:cs typeface="Calibri"/>
              </a:rPr>
              <a:t> </a:t>
            </a:r>
            <a:r>
              <a:rPr lang="en-US" err="1">
                <a:ea typeface="Calibri"/>
                <a:cs typeface="Calibri"/>
              </a:rPr>
              <a:t>cyfrannu</a:t>
            </a:r>
            <a:r>
              <a:rPr lang="en-US" dirty="0">
                <a:ea typeface="Calibri"/>
                <a:cs typeface="Calibri"/>
              </a:rPr>
              <a:t> </a:t>
            </a:r>
            <a:r>
              <a:rPr lang="en-US" err="1">
                <a:ea typeface="Calibri"/>
                <a:cs typeface="Calibri"/>
              </a:rPr>
              <a:t>i'r</a:t>
            </a:r>
            <a:r>
              <a:rPr lang="en-US" dirty="0">
                <a:ea typeface="Calibri"/>
                <a:cs typeface="Calibri"/>
              </a:rPr>
              <a:t> </a:t>
            </a:r>
            <a:r>
              <a:rPr lang="en-US" err="1">
                <a:ea typeface="Calibri"/>
                <a:cs typeface="Calibri"/>
              </a:rPr>
              <a:t>ysgol</a:t>
            </a:r>
            <a:r>
              <a:rPr lang="en-US" dirty="0">
                <a:ea typeface="Calibri"/>
                <a:cs typeface="Calibri"/>
              </a:rPr>
              <a:t> </a:t>
            </a:r>
            <a:r>
              <a:rPr lang="en-US" err="1">
                <a:ea typeface="Calibri"/>
                <a:cs typeface="Calibri"/>
              </a:rPr>
              <a:t>a'r</a:t>
            </a:r>
            <a:r>
              <a:rPr lang="en-US" dirty="0">
                <a:ea typeface="Calibri"/>
                <a:cs typeface="Calibri"/>
              </a:rPr>
              <a:t> </a:t>
            </a:r>
            <a:r>
              <a:rPr lang="en-US" err="1">
                <a:ea typeface="Calibri"/>
                <a:cs typeface="Calibri"/>
              </a:rPr>
              <a:t>proffesiwn</a:t>
            </a:r>
            <a:r>
              <a:rPr lang="en-US" dirty="0">
                <a:ea typeface="Calibri"/>
                <a:cs typeface="Calibri"/>
              </a:rPr>
              <a:t>.</a:t>
            </a:r>
          </a:p>
          <a:p>
            <a:pPr>
              <a:lnSpc>
                <a:spcPct val="110000"/>
              </a:lnSpc>
            </a:pPr>
            <a:r>
              <a:rPr lang="en-US" dirty="0">
                <a:ea typeface="Calibri"/>
                <a:cs typeface="Calibri"/>
              </a:rPr>
              <a:t>Mae </a:t>
            </a:r>
            <a:r>
              <a:rPr lang="en-US" err="1">
                <a:ea typeface="Calibri"/>
                <a:cs typeface="Calibri"/>
              </a:rPr>
              <a:t>angen</a:t>
            </a:r>
            <a:r>
              <a:rPr lang="en-US" dirty="0">
                <a:ea typeface="Calibri"/>
                <a:cs typeface="Calibri"/>
              </a:rPr>
              <a:t> </a:t>
            </a:r>
            <a:r>
              <a:rPr lang="en-US" err="1">
                <a:ea typeface="Calibri"/>
                <a:cs typeface="Calibri"/>
              </a:rPr>
              <a:t>sicrhau</a:t>
            </a:r>
            <a:r>
              <a:rPr lang="en-US" dirty="0">
                <a:ea typeface="Calibri"/>
                <a:cs typeface="Calibri"/>
              </a:rPr>
              <a:t> </a:t>
            </a:r>
            <a:r>
              <a:rPr lang="en-US" err="1">
                <a:ea typeface="Calibri"/>
                <a:cs typeface="Calibri"/>
              </a:rPr>
              <a:t>cywirdeb</a:t>
            </a:r>
            <a:r>
              <a:rPr lang="en-US" dirty="0">
                <a:ea typeface="Calibri"/>
                <a:cs typeface="Calibri"/>
              </a:rPr>
              <a:t> </a:t>
            </a:r>
            <a:r>
              <a:rPr lang="en-US" err="1">
                <a:ea typeface="Calibri"/>
                <a:cs typeface="Calibri"/>
              </a:rPr>
              <a:t>iaith</a:t>
            </a:r>
            <a:r>
              <a:rPr lang="en-US" dirty="0">
                <a:ea typeface="Calibri"/>
                <a:cs typeface="Calibri"/>
              </a:rPr>
              <a:t> ac </a:t>
            </a:r>
            <a:r>
              <a:rPr lang="en-US" err="1">
                <a:ea typeface="Calibri"/>
                <a:cs typeface="Calibri"/>
              </a:rPr>
              <a:t>addasrwydd</a:t>
            </a:r>
            <a:r>
              <a:rPr lang="en-US" dirty="0">
                <a:ea typeface="Calibri"/>
                <a:cs typeface="Calibri"/>
              </a:rPr>
              <a:t> o ran </a:t>
            </a:r>
            <a:r>
              <a:rPr lang="en-US" err="1">
                <a:ea typeface="Calibri"/>
                <a:cs typeface="Calibri"/>
              </a:rPr>
              <a:t>cynnwys</a:t>
            </a:r>
            <a:r>
              <a:rPr lang="en-US" dirty="0">
                <a:ea typeface="Calibri"/>
                <a:cs typeface="Calibri"/>
              </a:rPr>
              <a:t> </a:t>
            </a:r>
            <a:r>
              <a:rPr lang="en-US" err="1">
                <a:ea typeface="Calibri"/>
                <a:cs typeface="Calibri"/>
              </a:rPr>
              <a:t>gyda'ch</a:t>
            </a:r>
            <a:r>
              <a:rPr lang="en-US" dirty="0">
                <a:ea typeface="Calibri"/>
                <a:cs typeface="Calibri"/>
              </a:rPr>
              <a:t> </a:t>
            </a:r>
            <a:r>
              <a:rPr lang="en-US" err="1">
                <a:ea typeface="Calibri"/>
                <a:cs typeface="Calibri"/>
              </a:rPr>
              <a:t>Tiwtor</a:t>
            </a:r>
            <a:r>
              <a:rPr lang="en-US" dirty="0">
                <a:ea typeface="Calibri"/>
                <a:cs typeface="Calibri"/>
              </a:rPr>
              <a:t> </a:t>
            </a:r>
            <a:r>
              <a:rPr lang="en-US" err="1">
                <a:ea typeface="Calibri"/>
                <a:cs typeface="Calibri"/>
              </a:rPr>
              <a:t>Personol</a:t>
            </a:r>
            <a:r>
              <a:rPr lang="en-US" dirty="0">
                <a:ea typeface="Calibri"/>
                <a:cs typeface="Calibri"/>
              </a:rPr>
              <a:t> </a:t>
            </a:r>
            <a:r>
              <a:rPr lang="en-US" err="1">
                <a:ea typeface="Calibri"/>
                <a:cs typeface="Calibri"/>
              </a:rPr>
              <a:t>cyn</a:t>
            </a:r>
            <a:r>
              <a:rPr lang="en-US" dirty="0">
                <a:ea typeface="Calibri"/>
                <a:cs typeface="Calibri"/>
              </a:rPr>
              <a:t> </a:t>
            </a:r>
            <a:r>
              <a:rPr lang="en-US" err="1">
                <a:ea typeface="Calibri"/>
                <a:cs typeface="Calibri"/>
              </a:rPr>
              <a:t>rhannu</a:t>
            </a:r>
            <a:r>
              <a:rPr lang="en-US" dirty="0">
                <a:ea typeface="Calibri"/>
                <a:cs typeface="Calibri"/>
              </a:rPr>
              <a:t> </a:t>
            </a:r>
            <a:r>
              <a:rPr lang="en-US" err="1">
                <a:ea typeface="Calibri"/>
                <a:cs typeface="Calibri"/>
              </a:rPr>
              <a:t>gyda'r</a:t>
            </a:r>
            <a:r>
              <a:rPr lang="en-US" dirty="0">
                <a:ea typeface="Calibri"/>
                <a:cs typeface="Calibri"/>
              </a:rPr>
              <a:t> </a:t>
            </a:r>
            <a:r>
              <a:rPr lang="en-US" err="1">
                <a:ea typeface="Calibri"/>
                <a:cs typeface="Calibri"/>
              </a:rPr>
              <a:t>ysgolion</a:t>
            </a:r>
            <a:r>
              <a:rPr lang="en-US" dirty="0">
                <a:ea typeface="Calibri"/>
                <a:cs typeface="Calibri"/>
              </a:rPr>
              <a:t>.</a:t>
            </a:r>
          </a:p>
          <a:p>
            <a:pPr>
              <a:lnSpc>
                <a:spcPct val="110000"/>
              </a:lnSpc>
            </a:pPr>
            <a:r>
              <a:rPr lang="en-US" err="1">
                <a:ea typeface="Calibri"/>
                <a:cs typeface="Calibri"/>
              </a:rPr>
              <a:t>Gweler</a:t>
            </a:r>
            <a:r>
              <a:rPr lang="en-US" dirty="0">
                <a:ea typeface="Calibri"/>
                <a:cs typeface="Calibri"/>
              </a:rPr>
              <a:t> y </a:t>
            </a:r>
            <a:r>
              <a:rPr lang="en-US" err="1">
                <a:ea typeface="Calibri"/>
                <a:cs typeface="Calibri"/>
              </a:rPr>
              <a:t>daflen</a:t>
            </a:r>
            <a:r>
              <a:rPr lang="en-US" dirty="0">
                <a:ea typeface="Calibri"/>
                <a:cs typeface="Calibri"/>
              </a:rPr>
              <a:t> '</a:t>
            </a:r>
            <a:r>
              <a:rPr lang="en-US" err="1">
                <a:ea typeface="Calibri"/>
                <a:cs typeface="Calibri"/>
              </a:rPr>
              <a:t>Cyfarwyddiadau</a:t>
            </a:r>
            <a:r>
              <a:rPr lang="en-US" dirty="0">
                <a:ea typeface="Calibri"/>
                <a:cs typeface="Calibri"/>
              </a:rPr>
              <a:t>' am </a:t>
            </a:r>
            <a:r>
              <a:rPr lang="en-US" err="1">
                <a:ea typeface="Calibri"/>
                <a:cs typeface="Calibri"/>
              </a:rPr>
              <a:t>wybodaeth</a:t>
            </a:r>
            <a:r>
              <a:rPr lang="en-US" dirty="0">
                <a:ea typeface="Calibri"/>
                <a:cs typeface="Calibri"/>
              </a:rPr>
              <a:t> </a:t>
            </a:r>
            <a:r>
              <a:rPr lang="en-US" err="1">
                <a:ea typeface="Calibri"/>
                <a:cs typeface="Calibri"/>
              </a:rPr>
              <a:t>bellach</a:t>
            </a:r>
            <a:r>
              <a:rPr lang="en-US" dirty="0">
                <a:ea typeface="Calibri"/>
                <a:cs typeface="Calibri"/>
              </a:rPr>
              <a:t>.</a:t>
            </a:r>
          </a:p>
        </p:txBody>
      </p:sp>
      <p:sp>
        <p:nvSpPr>
          <p:cNvPr id="4" name="Content Placeholder 3">
            <a:extLst>
              <a:ext uri="{FF2B5EF4-FFF2-40B4-BE49-F238E27FC236}">
                <a16:creationId xmlns:a16="http://schemas.microsoft.com/office/drawing/2014/main" id="{1DEBB758-D30A-5D28-059D-B9D3F44CD1E0}"/>
              </a:ext>
            </a:extLst>
          </p:cNvPr>
          <p:cNvSpPr>
            <a:spLocks noGrp="1"/>
          </p:cNvSpPr>
          <p:nvPr>
            <p:ph sz="half" idx="2"/>
          </p:nvPr>
        </p:nvSpPr>
        <p:spPr/>
        <p:txBody>
          <a:bodyPr vert="horz" lIns="91440" tIns="45720" rIns="91440" bIns="45720" rtlCol="0" anchor="t">
            <a:noAutofit/>
          </a:bodyPr>
          <a:lstStyle/>
          <a:p>
            <a:pPr>
              <a:lnSpc>
                <a:spcPct val="100000"/>
              </a:lnSpc>
            </a:pPr>
            <a:r>
              <a:rPr lang="en-US" sz="2400" dirty="0">
                <a:ea typeface="Calibri"/>
                <a:cs typeface="Calibri"/>
              </a:rPr>
              <a:t>A professional, official document that you will be sharing with schools.</a:t>
            </a:r>
            <a:endParaRPr lang="en-US" sz="2400">
              <a:ea typeface="Calibri"/>
              <a:cs typeface="Calibri"/>
            </a:endParaRPr>
          </a:p>
          <a:p>
            <a:pPr>
              <a:lnSpc>
                <a:spcPct val="100000"/>
              </a:lnSpc>
            </a:pPr>
            <a:r>
              <a:rPr lang="en-US" sz="2400" dirty="0">
                <a:ea typeface="Calibri"/>
                <a:cs typeface="Calibri"/>
              </a:rPr>
              <a:t>A celebration of you and what you can contribute to the school and the profession.</a:t>
            </a:r>
          </a:p>
          <a:p>
            <a:pPr>
              <a:lnSpc>
                <a:spcPct val="100000"/>
              </a:lnSpc>
            </a:pPr>
            <a:r>
              <a:rPr lang="en" sz="2400" dirty="0">
                <a:solidFill>
                  <a:srgbClr val="1F1F1F"/>
                </a:solidFill>
                <a:latin typeface="Calibri"/>
                <a:ea typeface="Calibri"/>
                <a:cs typeface="Calibri"/>
              </a:rPr>
              <a:t>It is necessary to ensure accuracy of language and suitability in terms of content with your Personal Tutor before sharing with schools.​</a:t>
            </a:r>
          </a:p>
          <a:p>
            <a:pPr>
              <a:lnSpc>
                <a:spcPct val="100000"/>
              </a:lnSpc>
            </a:pPr>
            <a:r>
              <a:rPr lang="en" sz="2400" dirty="0">
                <a:solidFill>
                  <a:srgbClr val="1F1F1F"/>
                </a:solidFill>
                <a:latin typeface="Calibri"/>
                <a:ea typeface="Calibri"/>
                <a:cs typeface="Calibri"/>
              </a:rPr>
              <a:t>Please see the 'Instructions' sheet for further information. </a:t>
            </a:r>
            <a:endParaRPr lang="en" sz="2400">
              <a:ea typeface="Calibri" panose="020F0502020204030204"/>
              <a:cs typeface="Calibri" panose="020F0502020204030204"/>
            </a:endParaRPr>
          </a:p>
        </p:txBody>
      </p:sp>
      <p:sp>
        <p:nvSpPr>
          <p:cNvPr id="5" name="Date Placeholder 4">
            <a:extLst>
              <a:ext uri="{FF2B5EF4-FFF2-40B4-BE49-F238E27FC236}">
                <a16:creationId xmlns:a16="http://schemas.microsoft.com/office/drawing/2014/main" id="{61AEB67D-6471-E91B-874A-A0F353ECF2DB}"/>
              </a:ext>
            </a:extLst>
          </p:cNvPr>
          <p:cNvSpPr>
            <a:spLocks noGrp="1"/>
          </p:cNvSpPr>
          <p:nvPr>
            <p:ph type="dt" sz="half" idx="10"/>
          </p:nvPr>
        </p:nvSpPr>
        <p:spPr/>
        <p:txBody>
          <a:bodyPr/>
          <a:lstStyle/>
          <a:p>
            <a:fld id="{A475C6BE-ECEB-4255-BB0D-D9298EAF32C8}" type="datetime2">
              <a:rPr lang="cy-GB" smtClean="0"/>
              <a:t>Dydd Llun, 2 Medi 2024</a:t>
            </a:fld>
            <a:endParaRPr lang="en-GB"/>
          </a:p>
        </p:txBody>
      </p:sp>
    </p:spTree>
    <p:extLst>
      <p:ext uri="{BB962C8B-B14F-4D97-AF65-F5344CB8AC3E}">
        <p14:creationId xmlns:p14="http://schemas.microsoft.com/office/powerpoint/2010/main" val="4107957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5000" b="-5000"/>
          </a:stretch>
        </a:blipFill>
        <a:effectLst/>
      </p:bgPr>
    </p:bg>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DC771D86-6842-4144-B7C4-4336EFD70876}"/>
              </a:ext>
            </a:extLst>
          </p:cNvPr>
          <p:cNvSpPr txBox="1"/>
          <p:nvPr/>
        </p:nvSpPr>
        <p:spPr>
          <a:xfrm>
            <a:off x="3086942" y="104682"/>
            <a:ext cx="5821029" cy="2677656"/>
          </a:xfrm>
          <a:prstGeom prst="rect">
            <a:avLst/>
          </a:prstGeom>
          <a:solidFill>
            <a:srgbClr val="FFFD78"/>
          </a:solidFill>
          <a:ln w="38100">
            <a:solidFill>
              <a:schemeClr val="tx1"/>
            </a:solidFill>
          </a:ln>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cy-GB" sz="1400" b="1" i="0" u="sng" strike="noStrike" kern="1200" cap="none" spc="0" normalizeH="0" baseline="0" noProof="0" dirty="0">
                <a:ln>
                  <a:noFill/>
                </a:ln>
                <a:solidFill>
                  <a:prstClr val="black"/>
                </a:solidFill>
                <a:effectLst/>
                <a:uLnTx/>
                <a:uFillTx/>
                <a:latin typeface="Comic Sans MS" panose="030F0902030302020204" pitchFamily="66" charset="0"/>
                <a:ea typeface="+mn-ea"/>
                <a:cs typeface="+mn-cs"/>
              </a:rPr>
              <a:t>Amdana i</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cy-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Helo! Fy enw yw </a:t>
            </a:r>
            <a:r>
              <a:rPr kumimoji="0" lang="cy-GB" sz="1400" b="0" i="0" u="none" strike="noStrike" kern="1200" cap="none" spc="0" normalizeH="0" baseline="0" noProof="0" dirty="0" err="1">
                <a:ln>
                  <a:noFill/>
                </a:ln>
                <a:solidFill>
                  <a:prstClr val="black"/>
                </a:solidFill>
                <a:effectLst/>
                <a:uLnTx/>
                <a:uFillTx/>
                <a:latin typeface="Comic Sans MS" panose="030F0902030302020204" pitchFamily="66" charset="0"/>
                <a:ea typeface="+mn-ea"/>
                <a:cs typeface="+mn-cs"/>
              </a:rPr>
              <a:t>Robynne</a:t>
            </a:r>
            <a:r>
              <a:rPr kumimoji="0" lang="cy-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 ac rwy’n ddarpar athrawes sy’n 24 oed. Rwy’n byw ar fferm ychydig y tu allan i Niwgwl, ac yn treulio’r rhan fwyaf o’m hamser yn yr awyr agored gyda fy nau gi, Red a </a:t>
            </a:r>
            <a:r>
              <a:rPr kumimoji="0" lang="cy-GB" sz="1400" b="0" i="0" u="none" strike="noStrike" kern="1200" cap="none" spc="0" normalizeH="0" baseline="0" noProof="0" dirty="0" err="1">
                <a:ln>
                  <a:noFill/>
                </a:ln>
                <a:solidFill>
                  <a:prstClr val="black"/>
                </a:solidFill>
                <a:effectLst/>
                <a:uLnTx/>
                <a:uFillTx/>
                <a:latin typeface="Comic Sans MS" panose="030F0902030302020204" pitchFamily="66" charset="0"/>
                <a:ea typeface="+mn-ea"/>
                <a:cs typeface="+mn-cs"/>
              </a:rPr>
              <a:t>Toffee</a:t>
            </a:r>
            <a:r>
              <a:rPr kumimoji="0" lang="cy-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 Rwy’ wedi dysgu fy hun i ganu’r gitâr, ac ro’n i’n arfer bod mewn band pan fues i yn y coleg. Rwy’ hefyd wedi perfformio mewn llawer o leoedd lleol, fel artist </a:t>
            </a:r>
            <a:r>
              <a:rPr kumimoji="0" lang="cy-GB" sz="1400" b="0" i="0" u="none" strike="noStrike" kern="1200" cap="none" spc="0" normalizeH="0" baseline="0" noProof="0" dirty="0" err="1">
                <a:ln>
                  <a:noFill/>
                </a:ln>
                <a:solidFill>
                  <a:prstClr val="black"/>
                </a:solidFill>
                <a:effectLst/>
                <a:uLnTx/>
                <a:uFillTx/>
                <a:latin typeface="Comic Sans MS" panose="030F0902030302020204" pitchFamily="66" charset="0"/>
                <a:ea typeface="+mn-ea"/>
                <a:cs typeface="+mn-cs"/>
              </a:rPr>
              <a:t>solo</a:t>
            </a:r>
            <a:r>
              <a:rPr kumimoji="0" lang="cy-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 Rwy’n mwynhau mynychu gwyliau cerddorol a threulio amser gyda ffrindiau. Os na fyddaf y tu allan neu’n perfformio, byddaf naill ai yn darllen llyfr neu’n gwylio cyfres ar </a:t>
            </a:r>
            <a:r>
              <a:rPr kumimoji="0" lang="cy-GB" sz="1400" b="0" i="0" u="none" strike="noStrike" kern="1200" cap="none" spc="0" normalizeH="0" baseline="0" noProof="0" dirty="0" err="1">
                <a:ln>
                  <a:noFill/>
                </a:ln>
                <a:solidFill>
                  <a:prstClr val="black"/>
                </a:solidFill>
                <a:effectLst/>
                <a:uLnTx/>
                <a:uFillTx/>
                <a:latin typeface="Comic Sans MS" panose="030F0902030302020204" pitchFamily="66" charset="0"/>
                <a:ea typeface="+mn-ea"/>
                <a:cs typeface="+mn-cs"/>
              </a:rPr>
              <a:t>Netflix</a:t>
            </a:r>
            <a:r>
              <a:rPr kumimoji="0" lang="cy-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 Fy hoff un ar hyn o bryd yw </a:t>
            </a:r>
            <a:r>
              <a:rPr kumimoji="0" lang="cy-GB" sz="1400" b="0" i="0" u="none" strike="noStrike" kern="1200" cap="none" spc="0" normalizeH="0" baseline="0" noProof="0" dirty="0" err="1">
                <a:ln>
                  <a:noFill/>
                </a:ln>
                <a:solidFill>
                  <a:prstClr val="black"/>
                </a:solidFill>
                <a:effectLst/>
                <a:uLnTx/>
                <a:uFillTx/>
                <a:latin typeface="Comic Sans MS" panose="030F0902030302020204" pitchFamily="66" charset="0"/>
                <a:ea typeface="+mn-ea"/>
                <a:cs typeface="+mn-cs"/>
              </a:rPr>
              <a:t>Peaky</a:t>
            </a:r>
            <a:r>
              <a:rPr kumimoji="0" lang="cy-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 </a:t>
            </a:r>
            <a:r>
              <a:rPr kumimoji="0" lang="cy-GB" sz="1400" b="0" i="0" u="none" strike="noStrike" kern="1200" cap="none" spc="0" normalizeH="0" baseline="0" noProof="0" dirty="0" err="1">
                <a:ln>
                  <a:noFill/>
                </a:ln>
                <a:solidFill>
                  <a:prstClr val="black"/>
                </a:solidFill>
                <a:effectLst/>
                <a:uLnTx/>
                <a:uFillTx/>
                <a:latin typeface="Comic Sans MS" panose="030F0902030302020204" pitchFamily="66" charset="0"/>
                <a:ea typeface="+mn-ea"/>
                <a:cs typeface="+mn-cs"/>
              </a:rPr>
              <a:t>Blinders</a:t>
            </a:r>
            <a:r>
              <a:rPr kumimoji="0" lang="cy-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DC883CD3-C83C-4023-86A9-8EB1A4090D56}"/>
              </a:ext>
            </a:extLst>
          </p:cNvPr>
          <p:cNvSpPr txBox="1"/>
          <p:nvPr/>
        </p:nvSpPr>
        <p:spPr>
          <a:xfrm>
            <a:off x="6190919" y="2342956"/>
            <a:ext cx="2926721" cy="3416320"/>
          </a:xfrm>
          <a:prstGeom prst="rect">
            <a:avLst/>
          </a:prstGeom>
          <a:solidFill>
            <a:srgbClr val="FFFD78"/>
          </a:solidFill>
          <a:ln w="38100">
            <a:solidFill>
              <a:schemeClr val="tx1"/>
            </a:solid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200" b="1" i="0" u="sng" strike="noStrike" kern="1200" cap="none" spc="0" normalizeH="0" baseline="0" noProof="0" dirty="0">
                <a:ln>
                  <a:noFill/>
                </a:ln>
                <a:solidFill>
                  <a:prstClr val="black"/>
                </a:solidFill>
                <a:effectLst/>
                <a:uLnTx/>
                <a:uFillTx/>
                <a:latin typeface="Comic Sans MS" panose="030F0902030302020204" pitchFamily="66" charset="0"/>
                <a:ea typeface="+mn-ea"/>
                <a:cs typeface="+mn-cs"/>
              </a:rPr>
              <a:t>Profiadau addysgu blaenorol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2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O’r blaen rwy’ wedi gwirfoddoli mewn sefydliad cynradd prif ffrwd. Rwy’ hefyd wedi ymgymryd â phrosiect ymchwil mewn ysgol ADY, lle canolbwyntiais ar sut y gall TGCh effeithio ar eu cyflawniad addysgol.</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sz="12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2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Rwy’ hefyd wedi gweithio mewn ysgol leol, wedi cael fy lleoli o fewn uned gyda disgyblion sydd ag ystod eang o anghenion ymddygiadol ac ADY. Gweithiais 1:1 ac o fewn grwpiau bach lle cynhaliais sesiynau meithrin, llythrennedd a rhifedd. Yn ystod fy nghyfnod yno, derbyniais hyfforddiant mewn Addysgu Tîm, Ymddygiad Colynnol a Siarad ar gyfer Ysgrifennu.</a:t>
            </a:r>
          </a:p>
        </p:txBody>
      </p:sp>
      <p:sp>
        <p:nvSpPr>
          <p:cNvPr id="28" name="TextBox 27">
            <a:extLst>
              <a:ext uri="{FF2B5EF4-FFF2-40B4-BE49-F238E27FC236}">
                <a16:creationId xmlns:a16="http://schemas.microsoft.com/office/drawing/2014/main" id="{790B48A9-DCB0-4E73-BD5B-5F3E3E50BE70}"/>
              </a:ext>
            </a:extLst>
          </p:cNvPr>
          <p:cNvSpPr txBox="1"/>
          <p:nvPr/>
        </p:nvSpPr>
        <p:spPr>
          <a:xfrm>
            <a:off x="16238" y="4395787"/>
            <a:ext cx="6141409" cy="2677656"/>
          </a:xfrm>
          <a:prstGeom prst="rect">
            <a:avLst/>
          </a:prstGeom>
          <a:solidFill>
            <a:srgbClr val="FFFD78"/>
          </a:solidFill>
          <a:ln w="38100">
            <a:solidFill>
              <a:schemeClr val="tx1"/>
            </a:solid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400" b="1" i="0" u="sng" strike="noStrike" kern="1200" cap="none" spc="0" normalizeH="0" baseline="0" noProof="0" dirty="0">
                <a:ln>
                  <a:noFill/>
                </a:ln>
                <a:solidFill>
                  <a:prstClr val="black"/>
                </a:solidFill>
                <a:effectLst/>
                <a:uLnTx/>
                <a:uFillTx/>
                <a:latin typeface="Comic Sans MS" panose="030F0902030302020204" pitchFamily="66" charset="0"/>
                <a:ea typeface="+mn-ea"/>
                <a:cs typeface="+mn-cs"/>
              </a:rPr>
              <a:t>Rhesymau dros fynd i mewn i broffesiwn addysgu a’r fath o athrawes rwy’n dyheu bod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Rwy’ am fod yn athrawes, i helpu sicrhau y gall pob plentyn gyrraedd eu potensial, ni waeth beth yw eu cefndir na’u hanghenion. Rwy’ wedi cael fy ysbrydoli gan athrawon gwych y bues i’n ddigon ffodus iddynt ddylanwadu ar fy addysg. Hoffwn fod y person yna ym mywyd plentyn, fel y digwyddodd i mi pan fues i’n ifancach.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Rwy’n dyheu bod y fath o athrawes sy’n gwneud i ddysgu bod yn gyffrous ac yn hygyrch i’r holl ddisgyblion yn ei gofal. Rwy’n anelu at fod yn athrawes y bydd disgyblion yn ei </a:t>
            </a:r>
            <a:r>
              <a:rPr kumimoji="0" lang="cy-GB" sz="1400" b="0" i="0" u="none" strike="noStrike" kern="1200" cap="none" spc="0" normalizeH="0" baseline="0" noProof="0" dirty="0" err="1">
                <a:ln>
                  <a:noFill/>
                </a:ln>
                <a:solidFill>
                  <a:prstClr val="black"/>
                </a:solidFill>
                <a:effectLst/>
                <a:uLnTx/>
                <a:uFillTx/>
                <a:latin typeface="Comic Sans MS" panose="030F0902030302020204" pitchFamily="66" charset="0"/>
                <a:ea typeface="+mn-ea"/>
                <a:cs typeface="+mn-cs"/>
              </a:rPr>
              <a:t>chofio</a:t>
            </a:r>
            <a:r>
              <a:rPr kumimoji="0" lang="cy-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 am y rhesymau iawn. </a:t>
            </a:r>
          </a:p>
        </p:txBody>
      </p:sp>
      <p:sp>
        <p:nvSpPr>
          <p:cNvPr id="32" name="TextBox 31">
            <a:extLst>
              <a:ext uri="{FF2B5EF4-FFF2-40B4-BE49-F238E27FC236}">
                <a16:creationId xmlns:a16="http://schemas.microsoft.com/office/drawing/2014/main" id="{64B893A5-04B7-4831-9F75-23466AF3DA69}"/>
              </a:ext>
            </a:extLst>
          </p:cNvPr>
          <p:cNvSpPr txBox="1"/>
          <p:nvPr/>
        </p:nvSpPr>
        <p:spPr>
          <a:xfrm>
            <a:off x="3349183" y="2270259"/>
            <a:ext cx="2228848" cy="2000548"/>
          </a:xfrm>
          <a:prstGeom prst="rect">
            <a:avLst/>
          </a:prstGeom>
          <a:solidFill>
            <a:srgbClr val="FFFD78"/>
          </a:solidFill>
          <a:ln w="38100">
            <a:solidFill>
              <a:schemeClr val="tx1"/>
            </a:solid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400" b="1" i="0" u="sng" strike="noStrike" kern="1200" cap="none" spc="0" normalizeH="0" baseline="0" noProof="0" dirty="0">
                <a:ln>
                  <a:noFill/>
                </a:ln>
                <a:solidFill>
                  <a:prstClr val="black"/>
                </a:solidFill>
                <a:effectLst/>
                <a:uLnTx/>
                <a:uFillTx/>
                <a:latin typeface="Comic Sans MS" panose="030F0902030302020204" pitchFamily="66" charset="0"/>
                <a:ea typeface="+mn-ea"/>
                <a:cs typeface="+mn-cs"/>
              </a:rPr>
              <a:t>Meysydd y gallwn addysgu ynddynt </a:t>
            </a:r>
            <a:r>
              <a:rPr kumimoji="0" lang="cy-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Saesneg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TGCh</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Cerddoriaeth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Celf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AC</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Celfyddydau Perfformio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DC883CD3-C83C-4023-86A9-8EB1A4090D56}"/>
              </a:ext>
            </a:extLst>
          </p:cNvPr>
          <p:cNvSpPr txBox="1"/>
          <p:nvPr/>
        </p:nvSpPr>
        <p:spPr>
          <a:xfrm>
            <a:off x="9117640" y="99811"/>
            <a:ext cx="2926721" cy="4555093"/>
          </a:xfrm>
          <a:prstGeom prst="rect">
            <a:avLst/>
          </a:prstGeom>
          <a:solidFill>
            <a:srgbClr val="FFFD78"/>
          </a:solidFill>
          <a:ln w="38100">
            <a:solidFill>
              <a:schemeClr val="tx1"/>
            </a:solid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400" b="1" i="0" u="sng" strike="noStrike" kern="1200" cap="none" spc="0" normalizeH="0" baseline="0" noProof="0" dirty="0">
                <a:ln>
                  <a:noFill/>
                </a:ln>
                <a:solidFill>
                  <a:prstClr val="black"/>
                </a:solidFill>
                <a:effectLst/>
                <a:uLnTx/>
                <a:uFillTx/>
                <a:latin typeface="Comic Sans MS" panose="030F0902030302020204" pitchFamily="66" charset="0"/>
                <a:ea typeface="+mn-ea"/>
                <a:cs typeface="+mn-cs"/>
              </a:rPr>
              <a:t>Hanes academaidd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TGAU:  Mathemateg, Rhifedd, AC, Cymraeg Ail Iaith, Llenyddiaeth Saesneg, Saesneg Iaith, Gwyddoniaeth, Celfyddydau Perfformio, Ffrangeg.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Lefel 3 Diploma Estynedig mewn Technoleg Cerdd – Llwyddo.</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Mynychais PCYDDS Caerfyrddin, lle astudiais tuag at BA mewn Astudiaethau Addysg Gynradd. Enillais MA hefyd mewn Astudiaethau Addysg, lle canolbwyntiais ar sut y gall y cyfryngau cymdeithasol effeithio ar lesiant a hunan-barch glaslanciau.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A6A50580-E790-F444-AD98-C4FD88F4E3B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6541" y="99811"/>
            <a:ext cx="2533949" cy="3831184"/>
          </a:xfrm>
          <a:prstGeom prst="rect">
            <a:avLst/>
          </a:prstGeom>
          <a:ln w="38100">
            <a:solidFill>
              <a:schemeClr val="tx1"/>
            </a:solidFill>
          </a:ln>
          <a:effectLst>
            <a:outerShdw blurRad="50800" dist="38100" algn="l" rotWithShape="0">
              <a:prstClr val="black">
                <a:alpha val="40000"/>
              </a:prstClr>
            </a:outerShdw>
          </a:effectLst>
        </p:spPr>
      </p:pic>
      <p:pic>
        <p:nvPicPr>
          <p:cNvPr id="5" name="Picture 4">
            <a:extLst>
              <a:ext uri="{FF2B5EF4-FFF2-40B4-BE49-F238E27FC236}">
                <a16:creationId xmlns:a16="http://schemas.microsoft.com/office/drawing/2014/main" id="{0083DD3F-6C88-3D49-B418-5EE8FF6A979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71300" y="4224017"/>
            <a:ext cx="2819400" cy="2573343"/>
          </a:xfrm>
          <a:prstGeom prst="rect">
            <a:avLst/>
          </a:prstGeom>
          <a:ln w="38100">
            <a:solidFill>
              <a:schemeClr val="tx1"/>
            </a:solidFill>
          </a:ln>
          <a:effectLst>
            <a:outerShdw blurRad="50800" dist="38100" dir="18900000" algn="bl" rotWithShape="0">
              <a:prstClr val="black">
                <a:alpha val="40000"/>
              </a:prstClr>
            </a:outerShdw>
          </a:effectLst>
        </p:spPr>
      </p:pic>
      <p:pic>
        <p:nvPicPr>
          <p:cNvPr id="4" name="Picture 3">
            <a:extLst>
              <a:ext uri="{FF2B5EF4-FFF2-40B4-BE49-F238E27FC236}">
                <a16:creationId xmlns:a16="http://schemas.microsoft.com/office/drawing/2014/main" id="{CBEA614D-B06E-2244-93B6-916236C844A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4882" y="2695099"/>
            <a:ext cx="2576075" cy="1575708"/>
          </a:xfrm>
          <a:prstGeom prst="rect">
            <a:avLst/>
          </a:prstGeom>
          <a:ln w="38100">
            <a:solidFill>
              <a:schemeClr val="tx1"/>
            </a:solidFill>
          </a:ln>
          <a:effectLst>
            <a:outerShdw blurRad="50800" dist="38100" dir="18900000" algn="bl" rotWithShape="0">
              <a:prstClr val="black">
                <a:alpha val="40000"/>
              </a:prstClr>
            </a:outerShdw>
          </a:effectLst>
        </p:spPr>
      </p:pic>
    </p:spTree>
    <p:extLst>
      <p:ext uri="{BB962C8B-B14F-4D97-AF65-F5344CB8AC3E}">
        <p14:creationId xmlns:p14="http://schemas.microsoft.com/office/powerpoint/2010/main" val="21511301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DC771D86-6842-4144-B7C4-4336EFD70876}"/>
              </a:ext>
            </a:extLst>
          </p:cNvPr>
          <p:cNvSpPr txBox="1"/>
          <p:nvPr/>
        </p:nvSpPr>
        <p:spPr>
          <a:xfrm>
            <a:off x="3086942" y="104682"/>
            <a:ext cx="5821029" cy="2677656"/>
          </a:xfrm>
          <a:prstGeom prst="rect">
            <a:avLst/>
          </a:prstGeom>
          <a:solidFill>
            <a:srgbClr val="FFFD78"/>
          </a:solidFill>
          <a:ln w="38100">
            <a:solidFill>
              <a:schemeClr val="tx1"/>
            </a:solidFill>
          </a:ln>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1" i="0" u="sng" strike="noStrike" kern="1200" cap="none" spc="0" normalizeH="0" baseline="0" noProof="0" dirty="0">
                <a:ln>
                  <a:noFill/>
                </a:ln>
                <a:solidFill>
                  <a:prstClr val="black"/>
                </a:solidFill>
                <a:effectLst/>
                <a:uLnTx/>
                <a:uFillTx/>
                <a:latin typeface="Comic Sans MS" panose="030F0902030302020204" pitchFamily="66" charset="0"/>
                <a:ea typeface="+mn-ea"/>
                <a:cs typeface="+mn-cs"/>
              </a:rPr>
              <a:t>About Me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Hello! My name is Robynne, and I am a 24 year old student teacher. I live on a farm just outside of </a:t>
            </a:r>
            <a:r>
              <a:rPr kumimoji="0" lang="en-GB" sz="1400" b="0" i="0" u="none" strike="noStrike" kern="1200" cap="none" spc="0" normalizeH="0" baseline="0" noProof="0" dirty="0" err="1">
                <a:ln>
                  <a:noFill/>
                </a:ln>
                <a:solidFill>
                  <a:prstClr val="black"/>
                </a:solidFill>
                <a:effectLst/>
                <a:uLnTx/>
                <a:uFillTx/>
                <a:latin typeface="Comic Sans MS" panose="030F0902030302020204" pitchFamily="66" charset="0"/>
                <a:ea typeface="+mn-ea"/>
                <a:cs typeface="+mn-cs"/>
              </a:rPr>
              <a:t>Newgale</a:t>
            </a:r>
            <a:r>
              <a:rPr kumimoji="0" lang="en-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 and spend the majority of my time outside with my two dogs, Red and Toffee. I am self taught in the guitar, and used to be in a band when I was in college. I have also performed in many local places, as a solo artist. I enjoy attending music festivals, and spending time with my friends. If I’m not outside or performing, you will find me either reading a book or binge watching a Netflix series. My current favourite is Peaky Blinders!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DC883CD3-C83C-4023-86A9-8EB1A4090D56}"/>
              </a:ext>
            </a:extLst>
          </p:cNvPr>
          <p:cNvSpPr txBox="1"/>
          <p:nvPr/>
        </p:nvSpPr>
        <p:spPr>
          <a:xfrm>
            <a:off x="6190919" y="2342956"/>
            <a:ext cx="2926721" cy="3416320"/>
          </a:xfrm>
          <a:prstGeom prst="rect">
            <a:avLst/>
          </a:prstGeom>
          <a:solidFill>
            <a:srgbClr val="FFFD78"/>
          </a:solidFill>
          <a:ln w="38100">
            <a:solidFill>
              <a:schemeClr val="tx1"/>
            </a:solid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1" i="0" u="sng" strike="noStrike" kern="1200" cap="none" spc="0" normalizeH="0" baseline="0" noProof="0" dirty="0">
                <a:ln>
                  <a:noFill/>
                </a:ln>
                <a:solidFill>
                  <a:prstClr val="black"/>
                </a:solidFill>
                <a:effectLst/>
                <a:uLnTx/>
                <a:uFillTx/>
                <a:latin typeface="Comic Sans MS" panose="030F0902030302020204" pitchFamily="66" charset="0"/>
                <a:ea typeface="+mn-ea"/>
                <a:cs typeface="+mn-cs"/>
              </a:rPr>
              <a:t>Previous teaching experiences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I have previously volunteered within a mainstream, primary establishment. I have also undertaken a research project with an ALN school, where I focused upon how ICT impacts upon their educational attainment.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I have also worked at a local school, and was based within a unit with pupils who had a wide range of ALN and behavioural needs. I worked 1:1 and within small groups, where I held nurture, literacy and numeracy sessions. During my time there, I received training in Team Teach, Pivotal Behaviour and Talk for Writing.</a:t>
            </a:r>
          </a:p>
        </p:txBody>
      </p:sp>
      <p:sp>
        <p:nvSpPr>
          <p:cNvPr id="28" name="TextBox 27">
            <a:extLst>
              <a:ext uri="{FF2B5EF4-FFF2-40B4-BE49-F238E27FC236}">
                <a16:creationId xmlns:a16="http://schemas.microsoft.com/office/drawing/2014/main" id="{790B48A9-DCB0-4E73-BD5B-5F3E3E50BE70}"/>
              </a:ext>
            </a:extLst>
          </p:cNvPr>
          <p:cNvSpPr txBox="1"/>
          <p:nvPr/>
        </p:nvSpPr>
        <p:spPr>
          <a:xfrm>
            <a:off x="16238" y="4395787"/>
            <a:ext cx="6141409" cy="2677656"/>
          </a:xfrm>
          <a:prstGeom prst="rect">
            <a:avLst/>
          </a:prstGeom>
          <a:solidFill>
            <a:srgbClr val="FFFD78"/>
          </a:solidFill>
          <a:ln w="38100">
            <a:solidFill>
              <a:schemeClr val="tx1"/>
            </a:solid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1" i="0" u="sng" strike="noStrike" kern="1200" cap="none" spc="0" normalizeH="0" baseline="0" noProof="0" dirty="0">
                <a:ln>
                  <a:noFill/>
                </a:ln>
                <a:solidFill>
                  <a:prstClr val="black"/>
                </a:solidFill>
                <a:effectLst/>
                <a:uLnTx/>
                <a:uFillTx/>
                <a:latin typeface="Comic Sans MS" panose="030F0902030302020204" pitchFamily="66" charset="0"/>
                <a:ea typeface="+mn-ea"/>
                <a:cs typeface="+mn-cs"/>
              </a:rPr>
              <a:t>Reasons for entering the teaching profession and The kind of teacher I aspire to be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I want to be a teacher, to help ensure that every child can fulfil their potential, regardless of their background or needs. I’ve been inspired by fantastic teachers, who I was lucky enough to have influence my education. I want to be that person in a child's life, who I had when I was younger.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I aspire to be the kind of teacher, that makes learning exciting and accessible for all pupils within her care. I aim to be a teacher, that pupils remember for all the right reasons.</a:t>
            </a:r>
          </a:p>
        </p:txBody>
      </p:sp>
      <p:sp>
        <p:nvSpPr>
          <p:cNvPr id="32" name="TextBox 31">
            <a:extLst>
              <a:ext uri="{FF2B5EF4-FFF2-40B4-BE49-F238E27FC236}">
                <a16:creationId xmlns:a16="http://schemas.microsoft.com/office/drawing/2014/main" id="{64B893A5-04B7-4831-9F75-23466AF3DA69}"/>
              </a:ext>
            </a:extLst>
          </p:cNvPr>
          <p:cNvSpPr txBox="1"/>
          <p:nvPr/>
        </p:nvSpPr>
        <p:spPr>
          <a:xfrm>
            <a:off x="3349183" y="2270259"/>
            <a:ext cx="2228848" cy="2000548"/>
          </a:xfrm>
          <a:prstGeom prst="rect">
            <a:avLst/>
          </a:prstGeom>
          <a:solidFill>
            <a:srgbClr val="FFFD78"/>
          </a:solidFill>
          <a:ln w="38100">
            <a:solidFill>
              <a:schemeClr val="tx1"/>
            </a:solid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1" i="0" u="sng" strike="noStrike" kern="1200" cap="none" spc="0" normalizeH="0" baseline="0" noProof="0" dirty="0">
                <a:ln>
                  <a:noFill/>
                </a:ln>
                <a:solidFill>
                  <a:prstClr val="black"/>
                </a:solidFill>
                <a:effectLst/>
                <a:uLnTx/>
                <a:uFillTx/>
                <a:latin typeface="Comic Sans MS" panose="030F0902030302020204" pitchFamily="66" charset="0"/>
                <a:ea typeface="+mn-ea"/>
                <a:cs typeface="+mn-cs"/>
              </a:rPr>
              <a:t>Areas / subjects I could teach</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English</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ICT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Music</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Art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RS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Performing Arts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DC883CD3-C83C-4023-86A9-8EB1A4090D56}"/>
              </a:ext>
            </a:extLst>
          </p:cNvPr>
          <p:cNvSpPr txBox="1"/>
          <p:nvPr/>
        </p:nvSpPr>
        <p:spPr>
          <a:xfrm>
            <a:off x="9117640" y="99811"/>
            <a:ext cx="2926721" cy="4124206"/>
          </a:xfrm>
          <a:prstGeom prst="rect">
            <a:avLst/>
          </a:prstGeom>
          <a:solidFill>
            <a:srgbClr val="FFFD78"/>
          </a:solidFill>
          <a:ln w="38100">
            <a:solidFill>
              <a:schemeClr val="tx1"/>
            </a:solid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1" i="0" u="sng" strike="noStrike" kern="1200" cap="none" spc="0" normalizeH="0" baseline="0" noProof="0" dirty="0">
                <a:ln>
                  <a:noFill/>
                </a:ln>
                <a:solidFill>
                  <a:prstClr val="black"/>
                </a:solidFill>
                <a:effectLst/>
                <a:uLnTx/>
                <a:uFillTx/>
                <a:latin typeface="Comic Sans MS" panose="030F0902030302020204" pitchFamily="66" charset="0"/>
                <a:ea typeface="+mn-ea"/>
                <a:cs typeface="+mn-cs"/>
              </a:rPr>
              <a:t>Academic history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GCSEs:  Maths, Numeracy, RS, Welsh Second Language, English Literature, English Language, Science, Performing Arts, French.</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Level 3 Extended Diploma in Music Technology- Pass.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rPr>
              <a:t>I attended UWTSD Carmarthen, where I studied towards my BA in Primary Education Studies. I also gained my MA in Education Studies, where I focused upon how social media can impact the well-being and self esteem of adolescents.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A6A50580-E790-F444-AD98-C4FD88F4E3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6541" y="99811"/>
            <a:ext cx="2533949" cy="3831184"/>
          </a:xfrm>
          <a:prstGeom prst="rect">
            <a:avLst/>
          </a:prstGeom>
          <a:ln w="38100">
            <a:solidFill>
              <a:schemeClr val="tx1"/>
            </a:solidFill>
          </a:ln>
          <a:effectLst>
            <a:outerShdw blurRad="50800" dist="38100" algn="l" rotWithShape="0">
              <a:prstClr val="black">
                <a:alpha val="40000"/>
              </a:prstClr>
            </a:outerShdw>
          </a:effectLst>
        </p:spPr>
      </p:pic>
      <p:pic>
        <p:nvPicPr>
          <p:cNvPr id="5" name="Picture 4">
            <a:extLst>
              <a:ext uri="{FF2B5EF4-FFF2-40B4-BE49-F238E27FC236}">
                <a16:creationId xmlns:a16="http://schemas.microsoft.com/office/drawing/2014/main" id="{0083DD3F-6C88-3D49-B418-5EE8FF6A979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71300" y="4224017"/>
            <a:ext cx="2819400" cy="2573343"/>
          </a:xfrm>
          <a:prstGeom prst="rect">
            <a:avLst/>
          </a:prstGeom>
          <a:ln w="38100">
            <a:solidFill>
              <a:schemeClr val="tx1"/>
            </a:solidFill>
          </a:ln>
          <a:effectLst>
            <a:outerShdw blurRad="50800" dist="38100" dir="18900000" algn="bl" rotWithShape="0">
              <a:prstClr val="black">
                <a:alpha val="40000"/>
              </a:prstClr>
            </a:outerShdw>
          </a:effectLst>
        </p:spPr>
      </p:pic>
      <p:pic>
        <p:nvPicPr>
          <p:cNvPr id="4" name="Picture 3">
            <a:extLst>
              <a:ext uri="{FF2B5EF4-FFF2-40B4-BE49-F238E27FC236}">
                <a16:creationId xmlns:a16="http://schemas.microsoft.com/office/drawing/2014/main" id="{CBEA614D-B06E-2244-93B6-916236C844A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4882" y="2695099"/>
            <a:ext cx="2576075" cy="1575708"/>
          </a:xfrm>
          <a:prstGeom prst="rect">
            <a:avLst/>
          </a:prstGeom>
          <a:ln w="38100">
            <a:solidFill>
              <a:schemeClr val="tx1"/>
            </a:solidFill>
          </a:ln>
          <a:effectLst>
            <a:outerShdw blurRad="50800" dist="38100" dir="18900000" algn="bl" rotWithShape="0">
              <a:prstClr val="black">
                <a:alpha val="40000"/>
              </a:prstClr>
            </a:outerShdw>
          </a:effectLst>
        </p:spPr>
      </p:pic>
      <p:sp>
        <p:nvSpPr>
          <p:cNvPr id="2" name="Date Placeholder 1">
            <a:extLst>
              <a:ext uri="{FF2B5EF4-FFF2-40B4-BE49-F238E27FC236}">
                <a16:creationId xmlns:a16="http://schemas.microsoft.com/office/drawing/2014/main" id="{B8D08D2E-4150-12F0-708D-35609051F22B}"/>
              </a:ext>
            </a:extLst>
          </p:cNvPr>
          <p:cNvSpPr>
            <a:spLocks noGrp="1"/>
          </p:cNvSpPr>
          <p:nvPr>
            <p:ph type="dt" sz="half" idx="10"/>
          </p:nvPr>
        </p:nvSpPr>
        <p:spPr/>
        <p:txBody>
          <a:bodyPr/>
          <a:lstStyle/>
          <a:p>
            <a:fld id="{27809521-D9DF-40A2-B21F-E61A8477A310}" type="datetime2">
              <a:rPr lang="cy-GB" smtClean="0"/>
              <a:t>Dydd Llun, 2 Medi 2024</a:t>
            </a:fld>
            <a:endParaRPr lang="en-US" dirty="0"/>
          </a:p>
        </p:txBody>
      </p:sp>
    </p:spTree>
    <p:extLst>
      <p:ext uri="{BB962C8B-B14F-4D97-AF65-F5344CB8AC3E}">
        <p14:creationId xmlns:p14="http://schemas.microsoft.com/office/powerpoint/2010/main" val="4462626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28186-02C5-4674-9563-F921C5332843}"/>
              </a:ext>
            </a:extLst>
          </p:cNvPr>
          <p:cNvSpPr>
            <a:spLocks noGrp="1"/>
          </p:cNvSpPr>
          <p:nvPr>
            <p:ph type="title"/>
          </p:nvPr>
        </p:nvSpPr>
        <p:spPr/>
        <p:txBody>
          <a:bodyPr/>
          <a:lstStyle/>
          <a:p>
            <a:r>
              <a:rPr lang="en-GB" dirty="0"/>
              <a:t>PUD </a:t>
            </a:r>
            <a:r>
              <a:rPr lang="en-GB" dirty="0" err="1"/>
              <a:t>Tiwtor</a:t>
            </a:r>
            <a:r>
              <a:rPr lang="en-GB" dirty="0"/>
              <a:t> </a:t>
            </a:r>
            <a:r>
              <a:rPr lang="en-GB" dirty="0" err="1"/>
              <a:t>Personol</a:t>
            </a:r>
            <a:r>
              <a:rPr lang="en-GB" dirty="0"/>
              <a:t> – </a:t>
            </a:r>
            <a:r>
              <a:rPr lang="en-GB" dirty="0" err="1"/>
              <a:t>dewisol</a:t>
            </a:r>
            <a:br>
              <a:rPr lang="en-GB" dirty="0">
                <a:ea typeface="Calibri Light"/>
                <a:cs typeface="Calibri Light"/>
              </a:rPr>
            </a:br>
            <a:r>
              <a:rPr lang="en-GB" dirty="0"/>
              <a:t>Personal Tutor OPP – optional</a:t>
            </a:r>
            <a:endParaRPr lang="en-GB" dirty="0">
              <a:ea typeface="Calibri Light"/>
              <a:cs typeface="Calibri Light"/>
            </a:endParaRPr>
          </a:p>
        </p:txBody>
      </p:sp>
      <p:sp>
        <p:nvSpPr>
          <p:cNvPr id="3" name="Content Placeholder 2">
            <a:extLst>
              <a:ext uri="{FF2B5EF4-FFF2-40B4-BE49-F238E27FC236}">
                <a16:creationId xmlns:a16="http://schemas.microsoft.com/office/drawing/2014/main" id="{8FD44DE1-8C18-431B-AB1F-7C2E8775C56F}"/>
              </a:ext>
            </a:extLst>
          </p:cNvPr>
          <p:cNvSpPr>
            <a:spLocks noGrp="1"/>
          </p:cNvSpPr>
          <p:nvPr>
            <p:ph idx="1"/>
          </p:nvPr>
        </p:nvSpPr>
        <p:spPr/>
        <p:txBody>
          <a:bodyPr/>
          <a:lstStyle/>
          <a:p>
            <a:endParaRPr lang="en-GB"/>
          </a:p>
        </p:txBody>
      </p:sp>
      <p:sp>
        <p:nvSpPr>
          <p:cNvPr id="4" name="Date Placeholder 3">
            <a:extLst>
              <a:ext uri="{FF2B5EF4-FFF2-40B4-BE49-F238E27FC236}">
                <a16:creationId xmlns:a16="http://schemas.microsoft.com/office/drawing/2014/main" id="{683CF8EE-F242-EBCB-E4D3-ADEA10F04963}"/>
              </a:ext>
            </a:extLst>
          </p:cNvPr>
          <p:cNvSpPr>
            <a:spLocks noGrp="1"/>
          </p:cNvSpPr>
          <p:nvPr>
            <p:ph type="dt" sz="half" idx="10"/>
          </p:nvPr>
        </p:nvSpPr>
        <p:spPr/>
        <p:txBody>
          <a:bodyPr/>
          <a:lstStyle/>
          <a:p>
            <a:fld id="{D9110451-D2AE-4B80-BA55-87023348C3C1}" type="datetime2">
              <a:rPr lang="cy-GB" smtClean="0"/>
              <a:t>Dydd Llun, 2 Medi 2024</a:t>
            </a:fld>
            <a:endParaRPr lang="en-US"/>
          </a:p>
        </p:txBody>
      </p:sp>
    </p:spTree>
    <p:extLst>
      <p:ext uri="{BB962C8B-B14F-4D97-AF65-F5344CB8AC3E}">
        <p14:creationId xmlns:p14="http://schemas.microsoft.com/office/powerpoint/2010/main" val="7498154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C55CDF38-0408-4816-AF59-879410DCCFA3}"/>
              </a:ext>
            </a:extLst>
          </p:cNvPr>
          <p:cNvSpPr>
            <a:spLocks noGrp="1"/>
          </p:cNvSpPr>
          <p:nvPr>
            <p:ph type="subTitle" idx="1"/>
          </p:nvPr>
        </p:nvSpPr>
        <p:spPr>
          <a:xfrm>
            <a:off x="126011" y="3319035"/>
            <a:ext cx="2217283" cy="1071164"/>
          </a:xfrm>
          <a:ln w="38100">
            <a:solidFill>
              <a:srgbClr val="00B0F0"/>
            </a:solidFill>
          </a:ln>
        </p:spPr>
        <p:txBody>
          <a:bodyPr>
            <a:noAutofit/>
          </a:bodyPr>
          <a:lstStyle/>
          <a:p>
            <a:r>
              <a:rPr lang="en-GB" b="1" dirty="0">
                <a:latin typeface="Bradley Hand ITC" panose="03070402050302030203" pitchFamily="66" charset="0"/>
              </a:rPr>
              <a:t>My name is </a:t>
            </a:r>
          </a:p>
          <a:p>
            <a:r>
              <a:rPr lang="en-GB" b="1" dirty="0">
                <a:latin typeface="Bradley Hand ITC" panose="03070402050302030203" pitchFamily="66" charset="0"/>
              </a:rPr>
              <a:t>Jayne Morgan</a:t>
            </a:r>
          </a:p>
        </p:txBody>
      </p:sp>
      <p:sp>
        <p:nvSpPr>
          <p:cNvPr id="8" name="Rectangle 7">
            <a:extLst>
              <a:ext uri="{FF2B5EF4-FFF2-40B4-BE49-F238E27FC236}">
                <a16:creationId xmlns:a16="http://schemas.microsoft.com/office/drawing/2014/main" id="{CA7655FA-9F70-4574-95F6-95B748FE24FB}"/>
              </a:ext>
            </a:extLst>
          </p:cNvPr>
          <p:cNvSpPr/>
          <p:nvPr/>
        </p:nvSpPr>
        <p:spPr>
          <a:xfrm rot="21246193">
            <a:off x="2852323" y="199115"/>
            <a:ext cx="3141756" cy="2320543"/>
          </a:xfrm>
          <a:prstGeom prst="rect">
            <a:avLst/>
          </a:prstGeom>
          <a:solidFill>
            <a:schemeClr val="bg1"/>
          </a:solidFill>
          <a:ln w="38100">
            <a:solidFill>
              <a:srgbClr val="FF33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rPr>
              <a:t>About me: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rPr>
              <a:t> - I was brought up at the top of the Swansea Valley in a place called Ystradgynlais, but I now live in Swansea.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rPr>
              <a:t>-In my spare time I love to ride my bike, walk with my husband and my dog, and swim</a:t>
            </a:r>
            <a:r>
              <a:rPr kumimoji="0" lang="en-GB" sz="2400" b="1"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32D144DB-3A58-4205-BF20-948251DC608C}"/>
              </a:ext>
            </a:extLst>
          </p:cNvPr>
          <p:cNvSpPr/>
          <p:nvPr/>
        </p:nvSpPr>
        <p:spPr>
          <a:xfrm>
            <a:off x="5581934" y="5001904"/>
            <a:ext cx="2648746" cy="1665897"/>
          </a:xfrm>
          <a:prstGeom prst="rect">
            <a:avLst/>
          </a:prstGeom>
          <a:solidFill>
            <a:schemeClr val="bg1"/>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rPr>
              <a:t>Reasons for entering the teaching profession and the teacher I aspire to be.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rPr>
              <a:t>A big confession </a:t>
            </a:r>
            <a:r>
              <a:rPr kumimoji="0" lang="en-GB" sz="1400" b="1" i="0" u="none" strike="noStrike" kern="1200" cap="none" spc="0" normalizeH="0" baseline="0" noProof="0">
                <a:ln>
                  <a:noFill/>
                </a:ln>
                <a:solidFill>
                  <a:prstClr val="black"/>
                </a:solidFill>
                <a:effectLst/>
                <a:uLnTx/>
                <a:uFillTx/>
                <a:latin typeface="Bradley Hand ITC" panose="03070402050302030203" pitchFamily="66" charset="0"/>
                <a:ea typeface="+mn-ea"/>
                <a:cs typeface="+mn-cs"/>
              </a:rPr>
              <a:t>– I never </a:t>
            </a:r>
            <a:r>
              <a:rPr kumimoji="0" lang="en-GB" sz="1400" b="1"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rPr>
              <a:t>meant to be a teacher, I was going to be an educational psychologist, but I got hooked!</a:t>
            </a:r>
          </a:p>
        </p:txBody>
      </p:sp>
      <p:sp>
        <p:nvSpPr>
          <p:cNvPr id="10" name="Oval 9">
            <a:extLst>
              <a:ext uri="{FF2B5EF4-FFF2-40B4-BE49-F238E27FC236}">
                <a16:creationId xmlns:a16="http://schemas.microsoft.com/office/drawing/2014/main" id="{803D2B7D-F744-4EF1-B01C-F3C3ADA1325E}"/>
              </a:ext>
            </a:extLst>
          </p:cNvPr>
          <p:cNvSpPr/>
          <p:nvPr/>
        </p:nvSpPr>
        <p:spPr>
          <a:xfrm>
            <a:off x="9029510" y="3204044"/>
            <a:ext cx="3136676" cy="2198197"/>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rPr>
              <a:t>Most famous person you’ve ever met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rPr>
              <a:t>I met Prince Charles once when I taught in a school in Oman, which is rather a strange place to meet the Prince of Wales.</a:t>
            </a:r>
          </a:p>
        </p:txBody>
      </p:sp>
      <p:sp>
        <p:nvSpPr>
          <p:cNvPr id="11" name="TextBox 10">
            <a:extLst>
              <a:ext uri="{FF2B5EF4-FFF2-40B4-BE49-F238E27FC236}">
                <a16:creationId xmlns:a16="http://schemas.microsoft.com/office/drawing/2014/main" id="{BA26C6A1-8F64-4AEE-9C1F-A527275D7C92}"/>
              </a:ext>
            </a:extLst>
          </p:cNvPr>
          <p:cNvSpPr txBox="1"/>
          <p:nvPr/>
        </p:nvSpPr>
        <p:spPr>
          <a:xfrm>
            <a:off x="6160968" y="161959"/>
            <a:ext cx="3358343" cy="1569660"/>
          </a:xfrm>
          <a:prstGeom prst="rect">
            <a:avLst/>
          </a:prstGeom>
          <a:noFill/>
          <a:ln w="38100">
            <a:solidFill>
              <a:srgbClr val="FF0000"/>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rPr>
              <a:t>What I’m most looking forward to this year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rPr>
              <a:t>I am looking forward to hearing about all the oracy, reading and writing activities you do with your classes this year.</a:t>
            </a:r>
          </a:p>
        </p:txBody>
      </p:sp>
      <p:sp>
        <p:nvSpPr>
          <p:cNvPr id="12" name="TextBox 11">
            <a:extLst>
              <a:ext uri="{FF2B5EF4-FFF2-40B4-BE49-F238E27FC236}">
                <a16:creationId xmlns:a16="http://schemas.microsoft.com/office/drawing/2014/main" id="{C0CE4560-C6FB-40F4-B490-C03C042D3221}"/>
              </a:ext>
            </a:extLst>
          </p:cNvPr>
          <p:cNvSpPr txBox="1"/>
          <p:nvPr/>
        </p:nvSpPr>
        <p:spPr>
          <a:xfrm>
            <a:off x="8434595" y="5402241"/>
            <a:ext cx="3675797" cy="1261884"/>
          </a:xfrm>
          <a:prstGeom prst="rect">
            <a:avLst/>
          </a:prstGeom>
          <a:noFill/>
          <a:ln w="38100">
            <a:solidFill>
              <a:srgbClr val="92D050"/>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rPr>
              <a:t>What I’m least looking forward to this year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rPr>
              <a:t>Days when I have to drive to work and find a parking space</a:t>
            </a:r>
            <a:r>
              <a:rPr kumimoji="0" lang="en-GB" sz="2800" b="1"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rPr>
              <a:t>!!!</a:t>
            </a:r>
          </a:p>
        </p:txBody>
      </p:sp>
      <p:sp>
        <p:nvSpPr>
          <p:cNvPr id="13" name="Oval 12">
            <a:extLst>
              <a:ext uri="{FF2B5EF4-FFF2-40B4-BE49-F238E27FC236}">
                <a16:creationId xmlns:a16="http://schemas.microsoft.com/office/drawing/2014/main" id="{A4E2E0C4-BBFD-431F-8492-090A3AC8CC90}"/>
              </a:ext>
            </a:extLst>
          </p:cNvPr>
          <p:cNvSpPr/>
          <p:nvPr/>
        </p:nvSpPr>
        <p:spPr>
          <a:xfrm>
            <a:off x="92287" y="4521623"/>
            <a:ext cx="4049810" cy="2233454"/>
          </a:xfrm>
          <a:prstGeom prst="ellipse">
            <a:avLst/>
          </a:prstGeom>
          <a:solidFill>
            <a:schemeClr val="bg1"/>
          </a:solidFill>
          <a:ln w="38100">
            <a:solidFill>
              <a:srgbClr val="3399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rPr>
              <a:t>Family/ friends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rPr>
              <a:t>I have a lovely husband, a beautiful dog, and two fairly grown-up sons.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rPr>
              <a:t>Oddly, my best friend is still my oldest friend, Alwyn, who was “the boy next-door”.</a:t>
            </a:r>
          </a:p>
        </p:txBody>
      </p:sp>
      <p:sp>
        <p:nvSpPr>
          <p:cNvPr id="14" name="Rectangle 13">
            <a:extLst>
              <a:ext uri="{FF2B5EF4-FFF2-40B4-BE49-F238E27FC236}">
                <a16:creationId xmlns:a16="http://schemas.microsoft.com/office/drawing/2014/main" id="{A809A04A-9F2A-4C7E-9F0B-8F2F1450C717}"/>
              </a:ext>
            </a:extLst>
          </p:cNvPr>
          <p:cNvSpPr/>
          <p:nvPr/>
        </p:nvSpPr>
        <p:spPr>
          <a:xfrm rot="171763">
            <a:off x="3008508" y="2762901"/>
            <a:ext cx="2693194" cy="1816737"/>
          </a:xfrm>
          <a:prstGeom prst="rect">
            <a:avLst/>
          </a:prstGeom>
          <a:solidFill>
            <a:schemeClr val="bg1"/>
          </a:solidFill>
          <a:ln w="38100">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rPr>
              <a:t>How my family and friends would describe me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rPr>
              <a:t>To quote my younger son, “Zany, fun”, I am not sure most people would agree with him, but he does know me well.</a:t>
            </a:r>
          </a:p>
        </p:txBody>
      </p:sp>
      <p:sp>
        <p:nvSpPr>
          <p:cNvPr id="15" name="Scroll: Vertical 14">
            <a:extLst>
              <a:ext uri="{FF2B5EF4-FFF2-40B4-BE49-F238E27FC236}">
                <a16:creationId xmlns:a16="http://schemas.microsoft.com/office/drawing/2014/main" id="{AD368E96-AB16-435A-BE30-DCF2C035408C}"/>
              </a:ext>
            </a:extLst>
          </p:cNvPr>
          <p:cNvSpPr/>
          <p:nvPr/>
        </p:nvSpPr>
        <p:spPr>
          <a:xfrm rot="308775">
            <a:off x="5861714" y="1827206"/>
            <a:ext cx="3407580" cy="2942688"/>
          </a:xfrm>
          <a:prstGeom prst="verticalScroll">
            <a:avLst/>
          </a:prstGeom>
          <a:solidFill>
            <a:schemeClr val="bg1"/>
          </a:solidFill>
          <a:ln w="38100">
            <a:solidFill>
              <a:srgbClr val="FFC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rPr>
              <a:t>Favourite book</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rPr>
              <a:t>My favourite book as an adult is “Love in the Time of Cholera”, but I have always loved reading and my favourite books as a child were “The Silver Sword” and “The Family from One End Street”.</a:t>
            </a:r>
          </a:p>
        </p:txBody>
      </p:sp>
      <p:sp>
        <p:nvSpPr>
          <p:cNvPr id="19" name="Rectangle 18">
            <a:extLst>
              <a:ext uri="{FF2B5EF4-FFF2-40B4-BE49-F238E27FC236}">
                <a16:creationId xmlns:a16="http://schemas.microsoft.com/office/drawing/2014/main" id="{8135CAF0-75D2-48C1-BC06-937A068CBF5A}"/>
              </a:ext>
            </a:extLst>
          </p:cNvPr>
          <p:cNvSpPr/>
          <p:nvPr/>
        </p:nvSpPr>
        <p:spPr>
          <a:xfrm>
            <a:off x="9621705" y="354779"/>
            <a:ext cx="2570295" cy="2753678"/>
          </a:xfrm>
          <a:prstGeom prst="rect">
            <a:avLst/>
          </a:prstGeom>
          <a:solidFill>
            <a:schemeClr val="bg1"/>
          </a:solidFill>
          <a:ln w="38100">
            <a:solidFill>
              <a:srgbClr val="CC00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rPr>
              <a:t>Most recent concert you’ve attended/favourite music artist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rPr>
              <a:t>I prefer the theatre to concerts, but I often go to classical musical concerts because I live right by the Brangwyn Hall in Swansea.</a:t>
            </a:r>
          </a:p>
        </p:txBody>
      </p:sp>
      <p:pic>
        <p:nvPicPr>
          <p:cNvPr id="17" name="Graphic 16" descr="Drama">
            <a:extLst>
              <a:ext uri="{FF2B5EF4-FFF2-40B4-BE49-F238E27FC236}">
                <a16:creationId xmlns:a16="http://schemas.microsoft.com/office/drawing/2014/main" id="{34CA07B0-D3C1-44CE-8DC9-5622E058DB08}"/>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613485" y="354779"/>
            <a:ext cx="552701" cy="673604"/>
          </a:xfrm>
          <a:prstGeom prst="rect">
            <a:avLst/>
          </a:prstGeom>
        </p:spPr>
      </p:pic>
      <p:sp>
        <p:nvSpPr>
          <p:cNvPr id="3" name="Plaque 2"/>
          <p:cNvSpPr/>
          <p:nvPr/>
        </p:nvSpPr>
        <p:spPr>
          <a:xfrm>
            <a:off x="16775" y="52882"/>
            <a:ext cx="2532184" cy="3134730"/>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 name="Picture 1"/>
          <p:cNvPicPr>
            <a:picLocks noChangeAspect="1"/>
          </p:cNvPicPr>
          <p:nvPr/>
        </p:nvPicPr>
        <p:blipFill>
          <a:blip r:embed="rId5" cstate="print">
            <a:extLst>
              <a:ext uri="{BEBA8EAE-BF5A-486C-A8C5-ECC9F3942E4B}">
                <a14:imgProps xmlns:a14="http://schemas.microsoft.com/office/drawing/2010/main">
                  <a14:imgLayer r:embed="rId6">
                    <a14:imgEffect>
                      <a14:artisticPhotocopy/>
                    </a14:imgEffect>
                  </a14:imgLayer>
                </a14:imgProps>
              </a:ext>
              <a:ext uri="{28A0092B-C50C-407E-A947-70E740481C1C}">
                <a14:useLocalDpi xmlns:a14="http://schemas.microsoft.com/office/drawing/2010/main" val="0"/>
              </a:ext>
            </a:extLst>
          </a:blip>
          <a:stretch>
            <a:fillRect/>
          </a:stretch>
        </p:blipFill>
        <p:spPr>
          <a:xfrm>
            <a:off x="320139" y="529801"/>
            <a:ext cx="1802726" cy="2403635"/>
          </a:xfrm>
          <a:prstGeom prst="rect">
            <a:avLst/>
          </a:prstGeom>
        </p:spPr>
      </p:pic>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6152755">
            <a:off x="3514886" y="5079376"/>
            <a:ext cx="1591785" cy="1193839"/>
          </a:xfrm>
          <a:prstGeom prst="rect">
            <a:avLst/>
          </a:prstGeom>
          <a:ln w="9525">
            <a:solidFill>
              <a:schemeClr val="accent1">
                <a:lumMod val="75000"/>
              </a:schemeClr>
            </a:solidFill>
          </a:ln>
        </p:spPr>
      </p:pic>
      <p:pic>
        <p:nvPicPr>
          <p:cNvPr id="6" name="Picture 5" descr="Clipart - books - coloured"/>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8284776" y="4275635"/>
            <a:ext cx="781388" cy="781388"/>
          </a:xfrm>
          <a:prstGeom prst="rect">
            <a:avLst/>
          </a:prstGeom>
        </p:spPr>
      </p:pic>
      <p:pic>
        <p:nvPicPr>
          <p:cNvPr id="18" name="Picture 17" descr="Pepper_Mini Cooper_CARS by yasiddesign on DeviantArt"/>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1209882" y="6124135"/>
            <a:ext cx="1036012" cy="647622"/>
          </a:xfrm>
          <a:prstGeom prst="rect">
            <a:avLst/>
          </a:prstGeom>
        </p:spPr>
      </p:pic>
      <p:pic>
        <p:nvPicPr>
          <p:cNvPr id="21" name="Picture 20" descr="Bicycle Clipart Free Stock Photo - Public Domain Pictures"/>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5482647" y="1849432"/>
            <a:ext cx="735974" cy="735974"/>
          </a:xfrm>
          <a:prstGeom prst="rect">
            <a:avLst/>
          </a:prstGeom>
        </p:spPr>
      </p:pic>
      <p:sp>
        <p:nvSpPr>
          <p:cNvPr id="22" name="TextBox 21"/>
          <p:cNvSpPr txBox="1"/>
          <p:nvPr/>
        </p:nvSpPr>
        <p:spPr>
          <a:xfrm>
            <a:off x="4729314" y="6275071"/>
            <a:ext cx="648705" cy="307777"/>
          </a:xfrm>
          <a:prstGeom prst="rect">
            <a:avLst/>
          </a:prstGeom>
          <a:noFill/>
          <a:ln w="28575">
            <a:solidFill>
              <a:srgbClr val="FFC00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rPr>
              <a:t>Bessie</a:t>
            </a:r>
          </a:p>
        </p:txBody>
      </p:sp>
      <p:sp>
        <p:nvSpPr>
          <p:cNvPr id="7" name="Date Placeholder 6">
            <a:extLst>
              <a:ext uri="{FF2B5EF4-FFF2-40B4-BE49-F238E27FC236}">
                <a16:creationId xmlns:a16="http://schemas.microsoft.com/office/drawing/2014/main" id="{5D0714A1-A5E7-61A6-6FFB-62823878C9C9}"/>
              </a:ext>
            </a:extLst>
          </p:cNvPr>
          <p:cNvSpPr>
            <a:spLocks noGrp="1"/>
          </p:cNvSpPr>
          <p:nvPr>
            <p:ph type="dt" sz="half" idx="10"/>
          </p:nvPr>
        </p:nvSpPr>
        <p:spPr/>
        <p:txBody>
          <a:bodyPr/>
          <a:lstStyle/>
          <a:p>
            <a:fld id="{81535EDB-D866-4944-A089-7EC8DC177DA8}" type="datetime2">
              <a:rPr lang="cy-GB" smtClean="0"/>
              <a:t>Dydd Llun, 2 Medi 2024</a:t>
            </a:fld>
            <a:endParaRPr lang="en-GB" dirty="0"/>
          </a:p>
        </p:txBody>
      </p:sp>
    </p:spTree>
    <p:extLst>
      <p:ext uri="{BB962C8B-B14F-4D97-AF65-F5344CB8AC3E}">
        <p14:creationId xmlns:p14="http://schemas.microsoft.com/office/powerpoint/2010/main" val="30594718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3C499-5F72-4721-82B2-5A44FDD2DBA8}"/>
              </a:ext>
            </a:extLst>
          </p:cNvPr>
          <p:cNvSpPr>
            <a:spLocks noGrp="1"/>
          </p:cNvSpPr>
          <p:nvPr>
            <p:ph type="title"/>
          </p:nvPr>
        </p:nvSpPr>
        <p:spPr/>
        <p:txBody>
          <a:bodyPr/>
          <a:lstStyle/>
          <a:p>
            <a:endParaRPr lang="en-GB"/>
          </a:p>
        </p:txBody>
      </p:sp>
      <p:sp>
        <p:nvSpPr>
          <p:cNvPr id="4" name="Content Placeholder 3">
            <a:extLst>
              <a:ext uri="{FF2B5EF4-FFF2-40B4-BE49-F238E27FC236}">
                <a16:creationId xmlns:a16="http://schemas.microsoft.com/office/drawing/2014/main" id="{001BBD3D-476C-0DDA-4ABC-3AEFE0202561}"/>
              </a:ext>
            </a:extLst>
          </p:cNvPr>
          <p:cNvSpPr>
            <a:spLocks noGrp="1"/>
          </p:cNvSpPr>
          <p:nvPr>
            <p:ph idx="1"/>
          </p:nvPr>
        </p:nvSpPr>
        <p:spPr/>
        <p:txBody>
          <a:bodyPr/>
          <a:lstStyle/>
          <a:p>
            <a:endParaRPr lang="en-GB"/>
          </a:p>
        </p:txBody>
      </p:sp>
      <p:pic>
        <p:nvPicPr>
          <p:cNvPr id="3074" name="Picture 2" descr="Noson cwis er budd Apêl Gôl / Quiz night in aid of Gôl Appeal - Podcast  Pêl-droed">
            <a:extLst>
              <a:ext uri="{FF2B5EF4-FFF2-40B4-BE49-F238E27FC236}">
                <a16:creationId xmlns:a16="http://schemas.microsoft.com/office/drawing/2014/main" id="{9573A8F1-E1A8-D3C6-B41E-FA0BBFC425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03946" y="39237"/>
            <a:ext cx="8370601" cy="435596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E16E64F2-967C-CF75-D776-32F6EAF94B6B}"/>
              </a:ext>
            </a:extLst>
          </p:cNvPr>
          <p:cNvSpPr txBox="1"/>
          <p:nvPr/>
        </p:nvSpPr>
        <p:spPr>
          <a:xfrm>
            <a:off x="3184669" y="4586203"/>
            <a:ext cx="5822662"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err="1">
                <a:ln>
                  <a:noFill/>
                </a:ln>
                <a:solidFill>
                  <a:prstClr val="black"/>
                </a:solidFill>
                <a:effectLst/>
                <a:uLnTx/>
                <a:uFillTx/>
                <a:latin typeface="Calibri" panose="020F0502020204030204"/>
                <a:ea typeface="+mn-ea"/>
                <a:cs typeface="+mn-cs"/>
              </a:rPr>
              <a:t>Prynhawn</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3200" b="1" i="0" u="none" strike="noStrike" kern="1200" cap="none" spc="0" normalizeH="0" baseline="0" noProof="0" dirty="0" err="1">
                <a:ln>
                  <a:noFill/>
                </a:ln>
                <a:solidFill>
                  <a:prstClr val="black"/>
                </a:solidFill>
                <a:effectLst/>
                <a:uLnTx/>
                <a:uFillTx/>
                <a:latin typeface="Calibri" panose="020F0502020204030204"/>
                <a:ea typeface="+mn-ea"/>
                <a:cs typeface="+mn-cs"/>
              </a:rPr>
              <a:t>fory</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33067309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descr="Ceramic Paned Mug – Shop Wales">
            <a:extLst>
              <a:ext uri="{FF2B5EF4-FFF2-40B4-BE49-F238E27FC236}">
                <a16:creationId xmlns:a16="http://schemas.microsoft.com/office/drawing/2014/main" id="{140C1F96-FDEA-C081-1A02-8B7117770C81}"/>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25934" b="1782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24563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1A175E-6D88-FA65-0C3F-A10DFAF3D795}"/>
              </a:ext>
            </a:extLst>
          </p:cNvPr>
          <p:cNvSpPr>
            <a:spLocks noGrp="1"/>
          </p:cNvSpPr>
          <p:nvPr>
            <p:ph type="title"/>
          </p:nvPr>
        </p:nvSpPr>
        <p:spPr>
          <a:xfrm>
            <a:off x="331725" y="-89292"/>
            <a:ext cx="6872099" cy="1642970"/>
          </a:xfrm>
        </p:spPr>
        <p:txBody>
          <a:bodyPr anchor="b">
            <a:normAutofit fontScale="90000"/>
          </a:bodyPr>
          <a:lstStyle/>
          <a:p>
            <a:r>
              <a:rPr lang="en-GB" sz="4000" b="1" dirty="0" err="1">
                <a:cs typeface="Calibri Light"/>
              </a:rPr>
              <a:t>Cydweithredwyr</a:t>
            </a:r>
            <a:r>
              <a:rPr lang="en-GB" sz="4000" b="1" dirty="0">
                <a:cs typeface="Calibri Light"/>
              </a:rPr>
              <a:t> </a:t>
            </a:r>
            <a:r>
              <a:rPr lang="en-GB" sz="4000" b="1" dirty="0" err="1">
                <a:cs typeface="Calibri Light"/>
              </a:rPr>
              <a:t>Cwrs</a:t>
            </a:r>
            <a:r>
              <a:rPr lang="en-GB" sz="4000" b="1" dirty="0">
                <a:cs typeface="Calibri Light"/>
              </a:rPr>
              <a:t>: </a:t>
            </a:r>
            <a:br>
              <a:rPr lang="en-GB" sz="4000" b="1" dirty="0">
                <a:cs typeface="Calibri Light"/>
              </a:rPr>
            </a:br>
            <a:r>
              <a:rPr lang="en-GB" sz="4000" b="1" dirty="0" err="1">
                <a:cs typeface="Calibri Light"/>
              </a:rPr>
              <a:t>mae'ch</a:t>
            </a:r>
            <a:r>
              <a:rPr lang="en-GB" sz="4000" b="1" dirty="0">
                <a:cs typeface="Calibri Light"/>
              </a:rPr>
              <a:t> </a:t>
            </a:r>
            <a:r>
              <a:rPr lang="en-GB" sz="4000" b="1" dirty="0" err="1">
                <a:cs typeface="Calibri Light"/>
              </a:rPr>
              <a:t>rhwydwaith</a:t>
            </a:r>
            <a:r>
              <a:rPr lang="en-GB" sz="4000" b="1" dirty="0">
                <a:cs typeface="Calibri Light"/>
              </a:rPr>
              <a:t> </a:t>
            </a:r>
            <a:r>
              <a:rPr lang="en-GB" sz="4000" b="1" dirty="0" err="1">
                <a:cs typeface="Calibri Light"/>
              </a:rPr>
              <a:t>eich</a:t>
            </a:r>
            <a:r>
              <a:rPr lang="en-GB" sz="4000" b="1" dirty="0">
                <a:cs typeface="Calibri Light"/>
              </a:rPr>
              <a:t> </a:t>
            </a:r>
            <a:r>
              <a:rPr lang="en-GB" sz="4000" b="1" dirty="0" err="1">
                <a:cs typeface="Calibri Light"/>
              </a:rPr>
              <a:t>angen</a:t>
            </a:r>
            <a:r>
              <a:rPr lang="en-GB" sz="4000" b="1" dirty="0">
                <a:cs typeface="Calibri Light"/>
              </a:rPr>
              <a:t> chi!</a:t>
            </a:r>
            <a:endParaRPr lang="en-GB" sz="4000" b="1">
              <a:ea typeface="Calibri Light"/>
              <a:cs typeface="Calibri Light"/>
            </a:endParaRPr>
          </a:p>
        </p:txBody>
      </p:sp>
      <p:sp>
        <p:nvSpPr>
          <p:cNvPr id="3" name="Content Placeholder 2">
            <a:extLst>
              <a:ext uri="{FF2B5EF4-FFF2-40B4-BE49-F238E27FC236}">
                <a16:creationId xmlns:a16="http://schemas.microsoft.com/office/drawing/2014/main" id="{5AF35D9B-AC4D-A3B3-37A8-95F4F8536B57}"/>
              </a:ext>
            </a:extLst>
          </p:cNvPr>
          <p:cNvSpPr>
            <a:spLocks noGrp="1"/>
          </p:cNvSpPr>
          <p:nvPr>
            <p:ph idx="1"/>
          </p:nvPr>
        </p:nvSpPr>
        <p:spPr>
          <a:xfrm>
            <a:off x="334155" y="1796294"/>
            <a:ext cx="6497813" cy="4876203"/>
          </a:xfrm>
        </p:spPr>
        <p:txBody>
          <a:bodyPr vert="horz" lIns="91440" tIns="45720" rIns="91440" bIns="45720" rtlCol="0" anchor="t">
            <a:noAutofit/>
          </a:bodyPr>
          <a:lstStyle/>
          <a:p>
            <a:pPr marL="0" indent="0">
              <a:lnSpc>
                <a:spcPct val="160000"/>
              </a:lnSpc>
              <a:buNone/>
            </a:pPr>
            <a:r>
              <a:rPr lang="en-GB" sz="2000" dirty="0">
                <a:solidFill>
                  <a:srgbClr val="1F1F1F"/>
                </a:solidFill>
                <a:latin typeface="Calibri"/>
                <a:ea typeface="Calibri"/>
                <a:cs typeface="Calibri"/>
              </a:rPr>
              <a:t>Oes </a:t>
            </a:r>
            <a:r>
              <a:rPr lang="en-GB" sz="2000" dirty="0" err="1">
                <a:solidFill>
                  <a:srgbClr val="1F1F1F"/>
                </a:solidFill>
                <a:latin typeface="Calibri"/>
                <a:ea typeface="Calibri"/>
                <a:cs typeface="Calibri"/>
              </a:rPr>
              <a:t>gennych</a:t>
            </a:r>
            <a:r>
              <a:rPr lang="en-GB" sz="2000" dirty="0">
                <a:solidFill>
                  <a:srgbClr val="1F1F1F"/>
                </a:solidFill>
                <a:latin typeface="Calibri"/>
                <a:ea typeface="Calibri"/>
                <a:cs typeface="Calibri"/>
              </a:rPr>
              <a:t> chi </a:t>
            </a:r>
            <a:r>
              <a:rPr lang="en-GB" sz="2000" dirty="0" err="1">
                <a:solidFill>
                  <a:srgbClr val="1F1F1F"/>
                </a:solidFill>
                <a:latin typeface="Calibri"/>
                <a:ea typeface="Calibri"/>
                <a:cs typeface="Calibri"/>
              </a:rPr>
              <a:t>ddiddordeb</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gwirioneddol</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mewn</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cynrychioli</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eich</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cyfoedion</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Rydym</a:t>
            </a:r>
            <a:r>
              <a:rPr lang="en-GB" sz="2000" dirty="0">
                <a:solidFill>
                  <a:srgbClr val="1F1F1F"/>
                </a:solidFill>
                <a:latin typeface="Calibri"/>
                <a:ea typeface="Calibri"/>
                <a:cs typeface="Calibri"/>
              </a:rPr>
              <a:t> am </a:t>
            </a:r>
            <a:r>
              <a:rPr lang="en-GB" sz="2000" dirty="0" err="1">
                <a:solidFill>
                  <a:srgbClr val="1F1F1F"/>
                </a:solidFill>
                <a:latin typeface="Calibri"/>
                <a:ea typeface="Calibri"/>
                <a:cs typeface="Calibri"/>
              </a:rPr>
              <a:t>i</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fyfyrwyr</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gael</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eu</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grymuso</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i</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ddweud</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sut</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beth</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yw</a:t>
            </a:r>
            <a:r>
              <a:rPr lang="en-GB" sz="2000" dirty="0">
                <a:solidFill>
                  <a:srgbClr val="1F1F1F"/>
                </a:solidFill>
                <a:latin typeface="Calibri"/>
                <a:ea typeface="Calibri"/>
                <a:cs typeface="Calibri"/>
              </a:rPr>
              <a:t> bod </a:t>
            </a:r>
            <a:r>
              <a:rPr lang="en-GB" sz="2000" dirty="0" err="1">
                <a:solidFill>
                  <a:srgbClr val="1F1F1F"/>
                </a:solidFill>
                <a:latin typeface="Calibri"/>
                <a:ea typeface="Calibri"/>
                <a:cs typeface="Calibri"/>
              </a:rPr>
              <a:t>yn</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fyfyriwr</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gyda’r</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Athrofa</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yn</a:t>
            </a:r>
            <a:r>
              <a:rPr lang="en-GB" sz="2000" dirty="0">
                <a:solidFill>
                  <a:srgbClr val="1F1F1F"/>
                </a:solidFill>
                <a:latin typeface="Calibri"/>
                <a:ea typeface="Calibri"/>
                <a:cs typeface="Calibri"/>
              </a:rPr>
              <a:t> PCYDDS. </a:t>
            </a:r>
            <a:r>
              <a:rPr lang="en-GB" sz="2000" dirty="0" err="1">
                <a:solidFill>
                  <a:srgbClr val="1F1F1F"/>
                </a:solidFill>
                <a:latin typeface="Calibri"/>
                <a:ea typeface="Calibri"/>
                <a:cs typeface="Calibri"/>
              </a:rPr>
              <a:t>P’un</a:t>
            </a:r>
            <a:r>
              <a:rPr lang="en-GB" sz="2000" dirty="0">
                <a:solidFill>
                  <a:srgbClr val="1F1F1F"/>
                </a:solidFill>
                <a:latin typeface="Calibri"/>
                <a:ea typeface="Calibri"/>
                <a:cs typeface="Calibri"/>
              </a:rPr>
              <a:t> a </a:t>
            </a:r>
            <a:r>
              <a:rPr lang="en-GB" sz="2000" dirty="0" err="1">
                <a:solidFill>
                  <a:srgbClr val="1F1F1F"/>
                </a:solidFill>
                <a:latin typeface="Calibri"/>
                <a:ea typeface="Calibri"/>
                <a:cs typeface="Calibri"/>
              </a:rPr>
              <a:t>yw</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pethau’n</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mynd</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yn</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dda</a:t>
            </a:r>
            <a:r>
              <a:rPr lang="en-GB" sz="2000" dirty="0">
                <a:solidFill>
                  <a:srgbClr val="1F1F1F"/>
                </a:solidFill>
                <a:latin typeface="Calibri"/>
                <a:ea typeface="Calibri"/>
                <a:cs typeface="Calibri"/>
              </a:rPr>
              <a:t>, neu y </a:t>
            </a:r>
            <a:r>
              <a:rPr lang="en-GB" sz="2000" dirty="0" err="1">
                <a:solidFill>
                  <a:srgbClr val="1F1F1F"/>
                </a:solidFill>
                <a:latin typeface="Calibri"/>
                <a:ea typeface="Calibri"/>
                <a:cs typeface="Calibri"/>
              </a:rPr>
              <a:t>gellir</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gwella</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pethau</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mae</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cydweithredwyr</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cwrs</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yn</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helpu</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i</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sianelu</a:t>
            </a:r>
            <a:r>
              <a:rPr lang="en-GB" sz="2000" dirty="0">
                <a:solidFill>
                  <a:srgbClr val="1F1F1F"/>
                </a:solidFill>
                <a:latin typeface="Calibri"/>
                <a:ea typeface="Calibri"/>
                <a:cs typeface="Calibri"/>
              </a:rPr>
              <a:t> barn </a:t>
            </a:r>
            <a:r>
              <a:rPr lang="en-GB" sz="2000" dirty="0" err="1">
                <a:solidFill>
                  <a:srgbClr val="1F1F1F"/>
                </a:solidFill>
                <a:latin typeface="Calibri"/>
                <a:ea typeface="Calibri"/>
                <a:cs typeface="Calibri"/>
              </a:rPr>
              <a:t>myfyrwyr</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i</a:t>
            </a:r>
            <a:r>
              <a:rPr lang="en-GB" sz="2000" dirty="0">
                <a:solidFill>
                  <a:srgbClr val="1F1F1F"/>
                </a:solidFill>
                <a:latin typeface="Calibri"/>
                <a:ea typeface="Calibri"/>
                <a:cs typeface="Calibri"/>
              </a:rPr>
              <a:t> staff o </a:t>
            </a:r>
            <a:r>
              <a:rPr lang="en-GB" sz="2000" dirty="0" err="1">
                <a:solidFill>
                  <a:srgbClr val="1F1F1F"/>
                </a:solidFill>
                <a:latin typeface="Calibri"/>
                <a:ea typeface="Calibri"/>
                <a:cs typeface="Calibri"/>
              </a:rPr>
              <a:t>fewn</a:t>
            </a:r>
            <a:r>
              <a:rPr lang="en-GB" sz="2000" dirty="0">
                <a:solidFill>
                  <a:srgbClr val="1F1F1F"/>
                </a:solidFill>
                <a:latin typeface="Calibri"/>
                <a:ea typeface="Calibri"/>
                <a:cs typeface="Calibri"/>
              </a:rPr>
              <a:t> y PDPA </a:t>
            </a:r>
            <a:r>
              <a:rPr lang="en-GB" sz="2000" dirty="0" err="1">
                <a:solidFill>
                  <a:srgbClr val="1F1F1F"/>
                </a:solidFill>
                <a:latin typeface="Calibri"/>
                <a:ea typeface="Calibri"/>
                <a:cs typeface="Calibri"/>
              </a:rPr>
              <a:t>a’r</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brifysgol</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ehangach</a:t>
            </a:r>
            <a:r>
              <a:rPr lang="en-GB" sz="2000" dirty="0">
                <a:solidFill>
                  <a:srgbClr val="1F1F1F"/>
                </a:solidFill>
                <a:latin typeface="Calibri"/>
                <a:ea typeface="Calibri"/>
                <a:cs typeface="Calibri"/>
              </a:rPr>
              <a:t> a </a:t>
            </a:r>
            <a:r>
              <a:rPr lang="en-GB" sz="2000" dirty="0" err="1">
                <a:solidFill>
                  <a:srgbClr val="1F1F1F"/>
                </a:solidFill>
                <a:latin typeface="Calibri"/>
                <a:ea typeface="Calibri"/>
                <a:cs typeface="Calibri"/>
              </a:rPr>
              <a:t>sicrhau</a:t>
            </a:r>
            <a:r>
              <a:rPr lang="en-GB" sz="2000" dirty="0">
                <a:solidFill>
                  <a:srgbClr val="1F1F1F"/>
                </a:solidFill>
                <a:latin typeface="Calibri"/>
                <a:ea typeface="Calibri"/>
                <a:cs typeface="Calibri"/>
              </a:rPr>
              <a:t> bod </a:t>
            </a:r>
            <a:r>
              <a:rPr lang="en-GB" sz="2000" dirty="0" err="1">
                <a:solidFill>
                  <a:srgbClr val="1F1F1F"/>
                </a:solidFill>
                <a:latin typeface="Calibri"/>
                <a:ea typeface="Calibri"/>
                <a:cs typeface="Calibri"/>
              </a:rPr>
              <a:t>pob</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myfyriwr</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yn</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mwynhau</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profiad</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academaidd</a:t>
            </a:r>
            <a:r>
              <a:rPr lang="en-GB" sz="2000" dirty="0">
                <a:solidFill>
                  <a:srgbClr val="1F1F1F"/>
                </a:solidFill>
                <a:latin typeface="Calibri"/>
                <a:ea typeface="Calibri"/>
                <a:cs typeface="Calibri"/>
              </a:rPr>
              <a:t> ac </a:t>
            </a:r>
            <a:r>
              <a:rPr lang="en-GB" sz="2000" dirty="0" err="1">
                <a:solidFill>
                  <a:srgbClr val="1F1F1F"/>
                </a:solidFill>
                <a:latin typeface="Calibri"/>
                <a:ea typeface="Calibri"/>
                <a:cs typeface="Calibri"/>
              </a:rPr>
              <a:t>ymarferol</a:t>
            </a:r>
            <a:r>
              <a:rPr lang="en-GB" sz="2000" dirty="0">
                <a:solidFill>
                  <a:srgbClr val="1F1F1F"/>
                </a:solidFill>
                <a:latin typeface="Calibri"/>
                <a:ea typeface="Calibri"/>
                <a:cs typeface="Calibri"/>
              </a:rPr>
              <a:t> o </a:t>
            </a:r>
            <a:r>
              <a:rPr lang="en-GB" sz="2000" dirty="0" err="1">
                <a:solidFill>
                  <a:srgbClr val="1F1F1F"/>
                </a:solidFill>
                <a:latin typeface="Calibri"/>
                <a:ea typeface="Calibri"/>
                <a:cs typeface="Calibri"/>
              </a:rPr>
              <a:t>ansawdd</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uchel</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Gwneir</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hyn</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i</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gyd</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gyda</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chefnogaeth</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eich</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Undeb</a:t>
            </a:r>
            <a:r>
              <a:rPr lang="en-GB" sz="2000" dirty="0">
                <a:solidFill>
                  <a:srgbClr val="1F1F1F"/>
                </a:solidFill>
                <a:latin typeface="Calibri"/>
                <a:ea typeface="Calibri"/>
                <a:cs typeface="Calibri"/>
              </a:rPr>
              <a:t> </a:t>
            </a:r>
            <a:r>
              <a:rPr lang="en-GB" sz="2000" dirty="0" err="1">
                <a:solidFill>
                  <a:srgbClr val="1F1F1F"/>
                </a:solidFill>
                <a:latin typeface="Calibri"/>
                <a:ea typeface="Calibri"/>
                <a:cs typeface="Calibri"/>
              </a:rPr>
              <a:t>Myfyrwyr</a:t>
            </a:r>
            <a:r>
              <a:rPr lang="en-GB" sz="2000" dirty="0">
                <a:solidFill>
                  <a:srgbClr val="1F1F1F"/>
                </a:solidFill>
                <a:latin typeface="Calibri"/>
                <a:ea typeface="Calibri"/>
                <a:cs typeface="Calibri"/>
              </a:rPr>
              <a:t>.​</a:t>
            </a:r>
            <a:endParaRPr lang="en-GB" sz="2000">
              <a:latin typeface="Calibri"/>
              <a:ea typeface="Calibri"/>
              <a:cs typeface="Calibri"/>
            </a:endParaRPr>
          </a:p>
          <a:p>
            <a:pPr>
              <a:lnSpc>
                <a:spcPct val="160000"/>
              </a:lnSpc>
            </a:pPr>
            <a:endParaRPr lang="en-GB" sz="1900" dirty="0">
              <a:ea typeface="Calibri"/>
              <a:cs typeface="Calibri"/>
            </a:endParaRP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group of people with speech bubbles&#10;&#10;Description automatically generated">
            <a:extLst>
              <a:ext uri="{FF2B5EF4-FFF2-40B4-BE49-F238E27FC236}">
                <a16:creationId xmlns:a16="http://schemas.microsoft.com/office/drawing/2014/main" id="{7D82384E-CC07-5886-2075-8A31886D540D}"/>
              </a:ext>
            </a:extLst>
          </p:cNvPr>
          <p:cNvPicPr>
            <a:picLocks noChangeAspect="1"/>
          </p:cNvPicPr>
          <p:nvPr/>
        </p:nvPicPr>
        <p:blipFill>
          <a:blip r:embed="rId2"/>
          <a:stretch>
            <a:fillRect/>
          </a:stretch>
        </p:blipFill>
        <p:spPr>
          <a:xfrm>
            <a:off x="7075967" y="1557782"/>
            <a:ext cx="4170530" cy="3774329"/>
          </a:xfrm>
          <a:prstGeom prst="rect">
            <a:avLst/>
          </a:prstGeom>
        </p:spPr>
      </p:pic>
      <p:sp>
        <p:nvSpPr>
          <p:cNvPr id="4" name="Date Placeholder 3">
            <a:extLst>
              <a:ext uri="{FF2B5EF4-FFF2-40B4-BE49-F238E27FC236}">
                <a16:creationId xmlns:a16="http://schemas.microsoft.com/office/drawing/2014/main" id="{7F25F7DA-2CC1-F067-4B5F-3F19E2E5B9DA}"/>
              </a:ext>
            </a:extLst>
          </p:cNvPr>
          <p:cNvSpPr>
            <a:spLocks noGrp="1"/>
          </p:cNvSpPr>
          <p:nvPr>
            <p:ph type="dt" sz="half" idx="10"/>
          </p:nvPr>
        </p:nvSpPr>
        <p:spPr/>
        <p:txBody>
          <a:bodyPr/>
          <a:lstStyle/>
          <a:p>
            <a:fld id="{2B895AD9-867E-42B7-B051-D932A3CA836C}" type="datetime2">
              <a:rPr lang="cy-GB" smtClean="0"/>
              <a:t>Dydd Llun, 2 Medi 2024</a:t>
            </a:fld>
            <a:endParaRPr lang="en-GB"/>
          </a:p>
        </p:txBody>
      </p:sp>
    </p:spTree>
    <p:extLst>
      <p:ext uri="{BB962C8B-B14F-4D97-AF65-F5344CB8AC3E}">
        <p14:creationId xmlns:p14="http://schemas.microsoft.com/office/powerpoint/2010/main" val="14372331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1A175E-6D88-FA65-0C3F-A10DFAF3D795}"/>
              </a:ext>
            </a:extLst>
          </p:cNvPr>
          <p:cNvSpPr>
            <a:spLocks noGrp="1"/>
          </p:cNvSpPr>
          <p:nvPr>
            <p:ph type="title"/>
          </p:nvPr>
        </p:nvSpPr>
        <p:spPr>
          <a:xfrm>
            <a:off x="459741" y="160644"/>
            <a:ext cx="5323715" cy="1642970"/>
          </a:xfrm>
        </p:spPr>
        <p:txBody>
          <a:bodyPr anchor="b">
            <a:normAutofit/>
          </a:bodyPr>
          <a:lstStyle/>
          <a:p>
            <a:r>
              <a:rPr lang="en-GB" sz="4000" b="1" dirty="0">
                <a:cs typeface="Calibri Light"/>
              </a:rPr>
              <a:t>Course Collaborators: your network needs you!</a:t>
            </a:r>
            <a:endParaRPr lang="en-GB" sz="4000" b="1" dirty="0">
              <a:ea typeface="Calibri Light"/>
              <a:cs typeface="Calibri Light"/>
            </a:endParaRPr>
          </a:p>
        </p:txBody>
      </p:sp>
      <p:sp>
        <p:nvSpPr>
          <p:cNvPr id="3" name="Content Placeholder 2">
            <a:extLst>
              <a:ext uri="{FF2B5EF4-FFF2-40B4-BE49-F238E27FC236}">
                <a16:creationId xmlns:a16="http://schemas.microsoft.com/office/drawing/2014/main" id="{5AF35D9B-AC4D-A3B3-37A8-95F4F8536B57}"/>
              </a:ext>
            </a:extLst>
          </p:cNvPr>
          <p:cNvSpPr>
            <a:spLocks noGrp="1"/>
          </p:cNvSpPr>
          <p:nvPr>
            <p:ph idx="1"/>
          </p:nvPr>
        </p:nvSpPr>
        <p:spPr>
          <a:xfrm>
            <a:off x="328059" y="1960886"/>
            <a:ext cx="6436853" cy="4735995"/>
          </a:xfrm>
        </p:spPr>
        <p:txBody>
          <a:bodyPr vert="horz" lIns="91440" tIns="45720" rIns="91440" bIns="45720" rtlCol="0" anchor="t">
            <a:normAutofit/>
          </a:bodyPr>
          <a:lstStyle/>
          <a:p>
            <a:pPr marL="0" indent="0">
              <a:lnSpc>
                <a:spcPct val="160000"/>
              </a:lnSpc>
              <a:buNone/>
            </a:pPr>
            <a:r>
              <a:rPr lang="en-GB" sz="2000" dirty="0">
                <a:cs typeface="Calibri"/>
              </a:rPr>
              <a:t>Do you have a genuine interest in representing your peers?</a:t>
            </a:r>
            <a:endParaRPr lang="en-GB" sz="2000">
              <a:ea typeface="Calibri"/>
              <a:cs typeface="Calibri"/>
            </a:endParaRPr>
          </a:p>
          <a:p>
            <a:pPr marL="0" indent="0">
              <a:lnSpc>
                <a:spcPct val="160000"/>
              </a:lnSpc>
              <a:buNone/>
            </a:pPr>
            <a:r>
              <a:rPr lang="en-GB" sz="2000" dirty="0">
                <a:cs typeface="Calibri"/>
              </a:rPr>
              <a:t>We want students to be empowered to say what it’s like to be a student with </a:t>
            </a:r>
            <a:r>
              <a:rPr lang="en-GB" sz="2000" err="1">
                <a:cs typeface="Calibri"/>
              </a:rPr>
              <a:t>Yr</a:t>
            </a:r>
            <a:r>
              <a:rPr lang="en-GB" sz="2000" dirty="0">
                <a:cs typeface="Calibri"/>
              </a:rPr>
              <a:t> </a:t>
            </a:r>
            <a:r>
              <a:rPr lang="en-GB" sz="2000" err="1">
                <a:cs typeface="Calibri"/>
              </a:rPr>
              <a:t>Athrofa</a:t>
            </a:r>
            <a:r>
              <a:rPr lang="en-GB" sz="2000" dirty="0">
                <a:cs typeface="Calibri"/>
              </a:rPr>
              <a:t> at UWTSD. Whether things are going well, or things can be improved, course collaborators help to channel the views of students to staff within the APLP and wider university and ensure that all students enjoy a high-quality academic and practical experience. All of this is done with the support of your Students’ Union.</a:t>
            </a:r>
            <a:endParaRPr lang="en-GB" sz="2000">
              <a:ea typeface="Calibri"/>
              <a:cs typeface="Calibri"/>
            </a:endParaRPr>
          </a:p>
          <a:p>
            <a:pPr>
              <a:lnSpc>
                <a:spcPct val="160000"/>
              </a:lnSpc>
            </a:pPr>
            <a:endParaRPr lang="en-GB" sz="2000" dirty="0">
              <a:cs typeface="Calibri"/>
            </a:endParaRP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group of people with speech bubbles&#10;&#10;Description automatically generated">
            <a:extLst>
              <a:ext uri="{FF2B5EF4-FFF2-40B4-BE49-F238E27FC236}">
                <a16:creationId xmlns:a16="http://schemas.microsoft.com/office/drawing/2014/main" id="{7D82384E-CC07-5886-2075-8A31886D540D}"/>
              </a:ext>
            </a:extLst>
          </p:cNvPr>
          <p:cNvPicPr>
            <a:picLocks noChangeAspect="1"/>
          </p:cNvPicPr>
          <p:nvPr/>
        </p:nvPicPr>
        <p:blipFill>
          <a:blip r:embed="rId2"/>
          <a:stretch>
            <a:fillRect/>
          </a:stretch>
        </p:blipFill>
        <p:spPr>
          <a:xfrm>
            <a:off x="7075967" y="1557782"/>
            <a:ext cx="4170530" cy="3774329"/>
          </a:xfrm>
          <a:prstGeom prst="rect">
            <a:avLst/>
          </a:prstGeom>
        </p:spPr>
      </p:pic>
      <p:sp>
        <p:nvSpPr>
          <p:cNvPr id="4" name="Date Placeholder 3">
            <a:extLst>
              <a:ext uri="{FF2B5EF4-FFF2-40B4-BE49-F238E27FC236}">
                <a16:creationId xmlns:a16="http://schemas.microsoft.com/office/drawing/2014/main" id="{7F25F7DA-2CC1-F067-4B5F-3F19E2E5B9DA}"/>
              </a:ext>
            </a:extLst>
          </p:cNvPr>
          <p:cNvSpPr>
            <a:spLocks noGrp="1"/>
          </p:cNvSpPr>
          <p:nvPr>
            <p:ph type="dt" sz="half" idx="10"/>
          </p:nvPr>
        </p:nvSpPr>
        <p:spPr/>
        <p:txBody>
          <a:bodyPr/>
          <a:lstStyle/>
          <a:p>
            <a:fld id="{2B895AD9-867E-42B7-B051-D932A3CA836C}" type="datetime2">
              <a:rPr lang="cy-GB" smtClean="0"/>
              <a:t>Dydd Llun, 2 Medi 2024</a:t>
            </a:fld>
            <a:endParaRPr lang="en-GB"/>
          </a:p>
        </p:txBody>
      </p:sp>
    </p:spTree>
    <p:extLst>
      <p:ext uri="{BB962C8B-B14F-4D97-AF65-F5344CB8AC3E}">
        <p14:creationId xmlns:p14="http://schemas.microsoft.com/office/powerpoint/2010/main" val="12689421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4A423F8A-7B46-78FB-108F-62E551C5D6F1}"/>
              </a:ext>
            </a:extLst>
          </p:cNvPr>
          <p:cNvSpPr>
            <a:spLocks noGrp="1"/>
          </p:cNvSpPr>
          <p:nvPr>
            <p:ph type="title"/>
          </p:nvPr>
        </p:nvSpPr>
        <p:spPr>
          <a:xfrm rot="16200000">
            <a:off x="-1325880" y="1947672"/>
            <a:ext cx="5961888" cy="2788920"/>
          </a:xfrm>
        </p:spPr>
        <p:txBody>
          <a:bodyPr anchor="ctr">
            <a:normAutofit/>
          </a:bodyPr>
          <a:lstStyle/>
          <a:p>
            <a:r>
              <a:rPr lang="en-GB" sz="4800" dirty="0">
                <a:solidFill>
                  <a:schemeClr val="bg1"/>
                </a:solidFill>
                <a:cs typeface="Calibri Light"/>
              </a:rPr>
              <a:t>Sut </a:t>
            </a:r>
            <a:r>
              <a:rPr lang="en-GB" sz="4800" dirty="0" err="1">
                <a:solidFill>
                  <a:schemeClr val="bg1"/>
                </a:solidFill>
                <a:cs typeface="Calibri Light"/>
              </a:rPr>
              <a:t>byddaf</a:t>
            </a:r>
            <a:r>
              <a:rPr lang="en-GB" sz="4800" dirty="0">
                <a:solidFill>
                  <a:schemeClr val="bg1"/>
                </a:solidFill>
                <a:cs typeface="Calibri Light"/>
              </a:rPr>
              <a:t> </a:t>
            </a:r>
            <a:r>
              <a:rPr lang="en-GB" sz="4800" dirty="0" err="1">
                <a:solidFill>
                  <a:schemeClr val="bg1"/>
                </a:solidFill>
                <a:cs typeface="Calibri Light"/>
              </a:rPr>
              <a:t>i’n</a:t>
            </a:r>
            <a:r>
              <a:rPr lang="en-GB" sz="4800" dirty="0">
                <a:solidFill>
                  <a:schemeClr val="bg1"/>
                </a:solidFill>
                <a:cs typeface="Calibri Light"/>
              </a:rPr>
              <a:t> </a:t>
            </a:r>
            <a:r>
              <a:rPr lang="en-GB" sz="4800" dirty="0" err="1">
                <a:solidFill>
                  <a:schemeClr val="bg1"/>
                </a:solidFill>
                <a:cs typeface="Calibri Light"/>
              </a:rPr>
              <a:t>elwa</a:t>
            </a:r>
            <a:r>
              <a:rPr lang="en-GB" sz="4800" dirty="0">
                <a:solidFill>
                  <a:schemeClr val="bg1"/>
                </a:solidFill>
                <a:cs typeface="Calibri Light"/>
              </a:rPr>
              <a:t>?</a:t>
            </a:r>
            <a:endParaRPr lang="en-GB" sz="4800" dirty="0">
              <a:solidFill>
                <a:schemeClr val="bg1"/>
              </a:solidFill>
            </a:endParaRPr>
          </a:p>
        </p:txBody>
      </p:sp>
      <p:graphicFrame>
        <p:nvGraphicFramePr>
          <p:cNvPr id="5" name="Content Placeholder 2">
            <a:extLst>
              <a:ext uri="{FF2B5EF4-FFF2-40B4-BE49-F238E27FC236}">
                <a16:creationId xmlns:a16="http://schemas.microsoft.com/office/drawing/2014/main" id="{7044A470-F7BF-8463-9208-339688F9F24C}"/>
              </a:ext>
            </a:extLst>
          </p:cNvPr>
          <p:cNvGraphicFramePr>
            <a:graphicFrameLocks noGrp="1"/>
          </p:cNvGraphicFramePr>
          <p:nvPr>
            <p:ph idx="1"/>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97748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A423F8A-7B46-78FB-108F-62E551C5D6F1}"/>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cs typeface="Calibri Light"/>
              </a:rPr>
              <a:t>What's in it for me?</a:t>
            </a:r>
            <a:endParaRPr lang="en-GB" sz="4800">
              <a:solidFill>
                <a:schemeClr val="bg1"/>
              </a:solidFill>
            </a:endParaRPr>
          </a:p>
        </p:txBody>
      </p:sp>
      <p:graphicFrame>
        <p:nvGraphicFramePr>
          <p:cNvPr id="5" name="Content Placeholder 2">
            <a:extLst>
              <a:ext uri="{FF2B5EF4-FFF2-40B4-BE49-F238E27FC236}">
                <a16:creationId xmlns:a16="http://schemas.microsoft.com/office/drawing/2014/main" id="{7044A470-F7BF-8463-9208-339688F9F24C}"/>
              </a:ext>
            </a:extLst>
          </p:cNvPr>
          <p:cNvGraphicFramePr>
            <a:graphicFrameLocks noGrp="1"/>
          </p:cNvGraphicFramePr>
          <p:nvPr>
            <p:ph idx="1"/>
            <p:extLst>
              <p:ext uri="{D42A27DB-BD31-4B8C-83A1-F6EECF244321}">
                <p14:modId xmlns:p14="http://schemas.microsoft.com/office/powerpoint/2010/main" val="4168347385"/>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Date Placeholder 2">
            <a:extLst>
              <a:ext uri="{FF2B5EF4-FFF2-40B4-BE49-F238E27FC236}">
                <a16:creationId xmlns:a16="http://schemas.microsoft.com/office/drawing/2014/main" id="{8B46C220-E1AC-3A64-4AF8-0C2F3BB012CD}"/>
              </a:ext>
            </a:extLst>
          </p:cNvPr>
          <p:cNvSpPr>
            <a:spLocks noGrp="1"/>
          </p:cNvSpPr>
          <p:nvPr>
            <p:ph type="dt" sz="half" idx="10"/>
          </p:nvPr>
        </p:nvSpPr>
        <p:spPr/>
        <p:txBody>
          <a:bodyPr/>
          <a:lstStyle/>
          <a:p>
            <a:fld id="{D65A1796-7A03-40E1-99D1-C3617340E1F6}" type="datetime2">
              <a:rPr lang="cy-GB" smtClean="0"/>
              <a:t>Dydd Llun, 2 Medi 2024</a:t>
            </a:fld>
            <a:endParaRPr lang="en-GB"/>
          </a:p>
        </p:txBody>
      </p:sp>
    </p:spTree>
    <p:extLst>
      <p:ext uri="{BB962C8B-B14F-4D97-AF65-F5344CB8AC3E}">
        <p14:creationId xmlns:p14="http://schemas.microsoft.com/office/powerpoint/2010/main" val="36992570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7BB72-98D7-96E6-2979-B2472E4ED195}"/>
              </a:ext>
            </a:extLst>
          </p:cNvPr>
          <p:cNvSpPr>
            <a:spLocks noGrp="1"/>
          </p:cNvSpPr>
          <p:nvPr>
            <p:ph type="title"/>
          </p:nvPr>
        </p:nvSpPr>
        <p:spPr>
          <a:xfrm>
            <a:off x="761803" y="350196"/>
            <a:ext cx="4646904" cy="1624520"/>
          </a:xfrm>
        </p:spPr>
        <p:txBody>
          <a:bodyPr anchor="ctr">
            <a:normAutofit/>
          </a:bodyPr>
          <a:lstStyle/>
          <a:p>
            <a:r>
              <a:rPr lang="en-GB" sz="4000" dirty="0" err="1">
                <a:cs typeface="Calibri Light"/>
              </a:rPr>
              <a:t>Cyfrifoldebau</a:t>
            </a:r>
            <a:endParaRPr lang="en-GB" sz="4000" dirty="0"/>
          </a:p>
        </p:txBody>
      </p:sp>
      <p:sp>
        <p:nvSpPr>
          <p:cNvPr id="3" name="Content Placeholder 2">
            <a:extLst>
              <a:ext uri="{FF2B5EF4-FFF2-40B4-BE49-F238E27FC236}">
                <a16:creationId xmlns:a16="http://schemas.microsoft.com/office/drawing/2014/main" id="{E4F0DB24-602D-87A2-5C63-1D94443D899D}"/>
              </a:ext>
            </a:extLst>
          </p:cNvPr>
          <p:cNvSpPr>
            <a:spLocks noGrp="1"/>
          </p:cNvSpPr>
          <p:nvPr>
            <p:ph idx="1"/>
          </p:nvPr>
        </p:nvSpPr>
        <p:spPr>
          <a:xfrm>
            <a:off x="761802" y="2233246"/>
            <a:ext cx="4646905" cy="4123103"/>
          </a:xfrm>
        </p:spPr>
        <p:txBody>
          <a:bodyPr vert="horz" lIns="91440" tIns="45720" rIns="91440" bIns="45720" rtlCol="0" anchor="ctr">
            <a:normAutofit/>
          </a:bodyPr>
          <a:lstStyle/>
          <a:p>
            <a:r>
              <a:rPr lang="en-GB" sz="1900" dirty="0" err="1">
                <a:cs typeface="Calibri"/>
              </a:rPr>
              <a:t>Cwblhau</a:t>
            </a:r>
            <a:r>
              <a:rPr lang="en-GB" sz="1900" dirty="0">
                <a:cs typeface="Calibri"/>
              </a:rPr>
              <a:t> </a:t>
            </a:r>
            <a:r>
              <a:rPr lang="en-GB" sz="1900" dirty="0" err="1">
                <a:cs typeface="Calibri"/>
              </a:rPr>
              <a:t>hyfforddiant</a:t>
            </a:r>
            <a:r>
              <a:rPr lang="en-GB" sz="1900" dirty="0">
                <a:cs typeface="Calibri"/>
              </a:rPr>
              <a:t> </a:t>
            </a:r>
            <a:r>
              <a:rPr lang="en-GB" sz="1900" dirty="0" err="1">
                <a:cs typeface="Calibri"/>
              </a:rPr>
              <a:t>perthnasol</a:t>
            </a:r>
            <a:r>
              <a:rPr lang="en-GB" sz="1900" dirty="0">
                <a:cs typeface="Calibri"/>
              </a:rPr>
              <a:t> </a:t>
            </a:r>
            <a:r>
              <a:rPr lang="en-GB" sz="1900" dirty="0" err="1">
                <a:cs typeface="Calibri"/>
              </a:rPr>
              <a:t>ar</a:t>
            </a:r>
            <a:r>
              <a:rPr lang="en-GB" sz="1900" dirty="0">
                <a:cs typeface="Calibri"/>
              </a:rPr>
              <a:t> </a:t>
            </a:r>
            <a:r>
              <a:rPr lang="en-GB" sz="1900" dirty="0" err="1">
                <a:cs typeface="Calibri"/>
              </a:rPr>
              <a:t>gyfer</a:t>
            </a:r>
            <a:r>
              <a:rPr lang="en-GB" sz="1900" dirty="0">
                <a:cs typeface="Calibri"/>
              </a:rPr>
              <a:t> </a:t>
            </a:r>
            <a:r>
              <a:rPr lang="en-GB" sz="1900" dirty="0" err="1">
                <a:cs typeface="Calibri"/>
              </a:rPr>
              <a:t>cydweithwyr</a:t>
            </a:r>
            <a:r>
              <a:rPr lang="en-GB" sz="1900" dirty="0">
                <a:cs typeface="Calibri"/>
              </a:rPr>
              <a:t> </a:t>
            </a:r>
            <a:r>
              <a:rPr lang="en-GB" sz="1900" dirty="0" err="1">
                <a:cs typeface="Calibri"/>
              </a:rPr>
              <a:t>cwrs</a:t>
            </a:r>
            <a:r>
              <a:rPr lang="en-GB" sz="1900" dirty="0">
                <a:cs typeface="Calibri"/>
              </a:rPr>
              <a:t> </a:t>
            </a:r>
            <a:r>
              <a:rPr lang="en-GB" sz="1900" dirty="0" err="1">
                <a:cs typeface="Calibri"/>
              </a:rPr>
              <a:t>gydag</a:t>
            </a:r>
            <a:r>
              <a:rPr lang="en-GB" sz="1900" dirty="0">
                <a:cs typeface="Calibri"/>
              </a:rPr>
              <a:t> </a:t>
            </a:r>
            <a:r>
              <a:rPr lang="en-GB" sz="1900" dirty="0" err="1">
                <a:cs typeface="Calibri"/>
              </a:rPr>
              <a:t>Undeb</a:t>
            </a:r>
            <a:r>
              <a:rPr lang="en-GB" sz="1900" dirty="0">
                <a:cs typeface="Calibri"/>
              </a:rPr>
              <a:t> y </a:t>
            </a:r>
            <a:r>
              <a:rPr lang="en-GB" sz="1900" dirty="0" err="1">
                <a:cs typeface="Calibri"/>
              </a:rPr>
              <a:t>Myfyrwyr</a:t>
            </a:r>
            <a:r>
              <a:rPr lang="en-GB" sz="1900" dirty="0">
                <a:cs typeface="Calibri"/>
              </a:rPr>
              <a:t> (</a:t>
            </a:r>
            <a:r>
              <a:rPr lang="en-GB" sz="1900" dirty="0" err="1">
                <a:cs typeface="Calibri"/>
              </a:rPr>
              <a:t>hyfforddiant</a:t>
            </a:r>
            <a:r>
              <a:rPr lang="en-GB" sz="1900" dirty="0">
                <a:cs typeface="Calibri"/>
              </a:rPr>
              <a:t> </a:t>
            </a:r>
            <a:r>
              <a:rPr lang="en-GB" sz="1900" dirty="0" err="1">
                <a:cs typeface="Calibri"/>
              </a:rPr>
              <a:t>sylfaenol</a:t>
            </a:r>
            <a:r>
              <a:rPr lang="en-GB" sz="1900" dirty="0">
                <a:cs typeface="Calibri"/>
              </a:rPr>
              <a:t> a </a:t>
            </a:r>
            <a:r>
              <a:rPr lang="en-GB" sz="1900" dirty="0" err="1">
                <a:cs typeface="Calibri"/>
              </a:rPr>
              <a:t>hyfforddiant</a:t>
            </a:r>
            <a:r>
              <a:rPr lang="en-GB" sz="1900" dirty="0">
                <a:cs typeface="Calibri"/>
              </a:rPr>
              <a:t> </a:t>
            </a:r>
            <a:r>
              <a:rPr lang="en-GB" sz="1900" dirty="0" err="1">
                <a:cs typeface="Calibri"/>
              </a:rPr>
              <a:t>cynhwysiant</a:t>
            </a:r>
            <a:r>
              <a:rPr lang="en-GB" sz="1900" dirty="0">
                <a:cs typeface="Calibri"/>
              </a:rPr>
              <a:t>) </a:t>
            </a:r>
            <a:endParaRPr lang="en-US" sz="1900" dirty="0"/>
          </a:p>
          <a:p>
            <a:r>
              <a:rPr lang="cy-GB" sz="1900" dirty="0">
                <a:cs typeface="Calibri"/>
              </a:rPr>
              <a:t>Casglu adborth gan y gr</a:t>
            </a:r>
            <a:r>
              <a:rPr lang="cy-GB" sz="1900" dirty="0">
                <a:latin typeface="Calibri" panose="020F0502020204030204" pitchFamily="34" charset="0"/>
                <a:cs typeface="Calibri"/>
              </a:rPr>
              <a:t>ŵp tiwtora personol ynghylch profiadau ar leoliadau ac yn y brifysgol</a:t>
            </a:r>
            <a:endParaRPr lang="cy-GB" sz="1900" dirty="0"/>
          </a:p>
          <a:p>
            <a:r>
              <a:rPr lang="cy-GB" sz="1900" dirty="0">
                <a:cs typeface="Calibri"/>
              </a:rPr>
              <a:t>Cyfleu negeseuon allweddol i’ch gr</a:t>
            </a:r>
            <a:r>
              <a:rPr lang="cy-GB" sz="1900" dirty="0">
                <a:latin typeface="Calibri" panose="020F0502020204030204" pitchFamily="34" charset="0"/>
                <a:cs typeface="Calibri" panose="020F0502020204030204" pitchFamily="34" charset="0"/>
              </a:rPr>
              <a:t>ŵp </a:t>
            </a:r>
            <a:endParaRPr lang="cy-GB" sz="1900" dirty="0">
              <a:cs typeface="Calibri"/>
            </a:endParaRPr>
          </a:p>
          <a:p>
            <a:r>
              <a:rPr lang="cy-GB" sz="1900" dirty="0">
                <a:cs typeface="Calibri"/>
              </a:rPr>
              <a:t>Mynychu un cyfarfod staff-myfyrwyr y tymor (ar-lein)</a:t>
            </a:r>
          </a:p>
          <a:p>
            <a:r>
              <a:rPr lang="cy-GB" sz="1900" dirty="0">
                <a:cs typeface="Calibri"/>
              </a:rPr>
              <a:t>Mynychu tua 5 cyfarfod anffurfiol pellach  (wyneb i wyneb ac ar-lein)</a:t>
            </a:r>
          </a:p>
          <a:p>
            <a:endParaRPr lang="en-GB" sz="1900" dirty="0">
              <a:cs typeface="Calibri"/>
            </a:endParaRPr>
          </a:p>
          <a:p>
            <a:endParaRPr lang="en-GB" sz="1900" dirty="0">
              <a:cs typeface="Calibri"/>
            </a:endParaRPr>
          </a:p>
        </p:txBody>
      </p:sp>
      <p:pic>
        <p:nvPicPr>
          <p:cNvPr id="5" name="Picture 4" descr="Conference room table">
            <a:extLst>
              <a:ext uri="{FF2B5EF4-FFF2-40B4-BE49-F238E27FC236}">
                <a16:creationId xmlns:a16="http://schemas.microsoft.com/office/drawing/2014/main" id="{EDC0C3B4-FDB4-9848-9CAC-290201E0D432}"/>
              </a:ext>
            </a:extLst>
          </p:cNvPr>
          <p:cNvPicPr>
            <a:picLocks noChangeAspect="1"/>
          </p:cNvPicPr>
          <p:nvPr/>
        </p:nvPicPr>
        <p:blipFill rotWithShape="1">
          <a:blip r:embed="rId2"/>
          <a:srcRect l="20613" r="8" b="8"/>
          <a:stretch/>
        </p:blipFill>
        <p:spPr>
          <a:xfrm>
            <a:off x="6096000" y="1"/>
            <a:ext cx="6102825" cy="6858000"/>
          </a:xfrm>
          <a:prstGeom prst="rect">
            <a:avLst/>
          </a:prstGeom>
        </p:spPr>
      </p:pic>
    </p:spTree>
    <p:extLst>
      <p:ext uri="{BB962C8B-B14F-4D97-AF65-F5344CB8AC3E}">
        <p14:creationId xmlns:p14="http://schemas.microsoft.com/office/powerpoint/2010/main" val="21731260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B7BB72-98D7-96E6-2979-B2472E4ED195}"/>
              </a:ext>
            </a:extLst>
          </p:cNvPr>
          <p:cNvSpPr>
            <a:spLocks noGrp="1"/>
          </p:cNvSpPr>
          <p:nvPr>
            <p:ph type="title"/>
          </p:nvPr>
        </p:nvSpPr>
        <p:spPr>
          <a:xfrm>
            <a:off x="761803" y="350196"/>
            <a:ext cx="4646904" cy="1624520"/>
          </a:xfrm>
        </p:spPr>
        <p:txBody>
          <a:bodyPr anchor="ctr">
            <a:normAutofit/>
          </a:bodyPr>
          <a:lstStyle/>
          <a:p>
            <a:r>
              <a:rPr lang="en-GB" sz="4000">
                <a:cs typeface="Calibri Light"/>
              </a:rPr>
              <a:t>Responsibilities</a:t>
            </a:r>
            <a:endParaRPr lang="en-GB" sz="4000"/>
          </a:p>
        </p:txBody>
      </p:sp>
      <p:sp>
        <p:nvSpPr>
          <p:cNvPr id="3" name="Content Placeholder 2">
            <a:extLst>
              <a:ext uri="{FF2B5EF4-FFF2-40B4-BE49-F238E27FC236}">
                <a16:creationId xmlns:a16="http://schemas.microsoft.com/office/drawing/2014/main" id="{E4F0DB24-602D-87A2-5C63-1D94443D899D}"/>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1900" dirty="0">
                <a:cs typeface="Calibri"/>
              </a:rPr>
              <a:t>Complete relevant training for course collaborators with the SU(basic training and inclusivity training)</a:t>
            </a:r>
            <a:endParaRPr lang="en-US" sz="1900" dirty="0"/>
          </a:p>
          <a:p>
            <a:r>
              <a:rPr lang="en-GB" sz="1900" dirty="0">
                <a:cs typeface="Calibri"/>
              </a:rPr>
              <a:t>Collect feedback from personal tutor group regarding experiences on placement and in university</a:t>
            </a:r>
            <a:endParaRPr lang="en-GB" sz="1900" dirty="0"/>
          </a:p>
          <a:p>
            <a:r>
              <a:rPr lang="en-GB" sz="1900" dirty="0">
                <a:cs typeface="Calibri"/>
              </a:rPr>
              <a:t>Communicate key messages to your group</a:t>
            </a:r>
          </a:p>
          <a:p>
            <a:r>
              <a:rPr lang="en-GB" sz="1900" dirty="0">
                <a:cs typeface="Calibri"/>
              </a:rPr>
              <a:t>Attend one staff-student meeting per term (online)</a:t>
            </a:r>
          </a:p>
          <a:p>
            <a:r>
              <a:rPr lang="en-GB" sz="1900" dirty="0">
                <a:cs typeface="Calibri"/>
              </a:rPr>
              <a:t>Attend approximately 5 further informal meetings (face to face and online)</a:t>
            </a:r>
          </a:p>
          <a:p>
            <a:endParaRPr lang="en-GB" sz="1900">
              <a:cs typeface="Calibri"/>
            </a:endParaRPr>
          </a:p>
          <a:p>
            <a:endParaRPr lang="en-GB" sz="1900">
              <a:cs typeface="Calibri"/>
            </a:endParaRPr>
          </a:p>
        </p:txBody>
      </p:sp>
      <p:pic>
        <p:nvPicPr>
          <p:cNvPr id="5" name="Picture 4" descr="Conference room table">
            <a:extLst>
              <a:ext uri="{FF2B5EF4-FFF2-40B4-BE49-F238E27FC236}">
                <a16:creationId xmlns:a16="http://schemas.microsoft.com/office/drawing/2014/main" id="{EDC0C3B4-FDB4-9848-9CAC-290201E0D432}"/>
              </a:ext>
            </a:extLst>
          </p:cNvPr>
          <p:cNvPicPr>
            <a:picLocks noChangeAspect="1"/>
          </p:cNvPicPr>
          <p:nvPr/>
        </p:nvPicPr>
        <p:blipFill rotWithShape="1">
          <a:blip r:embed="rId2"/>
          <a:srcRect l="20613" r="8" b="8"/>
          <a:stretch/>
        </p:blipFill>
        <p:spPr>
          <a:xfrm>
            <a:off x="6096000" y="1"/>
            <a:ext cx="6102825" cy="6858000"/>
          </a:xfrm>
          <a:prstGeom prst="rect">
            <a:avLst/>
          </a:prstGeom>
        </p:spPr>
      </p:pic>
      <p:sp>
        <p:nvSpPr>
          <p:cNvPr id="4" name="Date Placeholder 3">
            <a:extLst>
              <a:ext uri="{FF2B5EF4-FFF2-40B4-BE49-F238E27FC236}">
                <a16:creationId xmlns:a16="http://schemas.microsoft.com/office/drawing/2014/main" id="{8F719505-61CD-669F-A362-0C48CB15BA2C}"/>
              </a:ext>
            </a:extLst>
          </p:cNvPr>
          <p:cNvSpPr>
            <a:spLocks noGrp="1"/>
          </p:cNvSpPr>
          <p:nvPr>
            <p:ph type="dt" sz="half" idx="10"/>
          </p:nvPr>
        </p:nvSpPr>
        <p:spPr/>
        <p:txBody>
          <a:bodyPr/>
          <a:lstStyle/>
          <a:p>
            <a:fld id="{4A078228-488D-4563-A5E5-31713352F5E0}" type="datetime2">
              <a:rPr lang="cy-GB" smtClean="0"/>
              <a:t>Dydd Llun, 2 Medi 2024</a:t>
            </a:fld>
            <a:endParaRPr lang="en-GB"/>
          </a:p>
        </p:txBody>
      </p:sp>
    </p:spTree>
    <p:extLst>
      <p:ext uri="{BB962C8B-B14F-4D97-AF65-F5344CB8AC3E}">
        <p14:creationId xmlns:p14="http://schemas.microsoft.com/office/powerpoint/2010/main" val="573182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E73DDE-92F5-21BB-1E9C-C628E7767022}"/>
              </a:ext>
            </a:extLst>
          </p:cNvPr>
          <p:cNvSpPr>
            <a:spLocks noGrp="1"/>
          </p:cNvSpPr>
          <p:nvPr>
            <p:ph type="title"/>
          </p:nvPr>
        </p:nvSpPr>
        <p:spPr>
          <a:xfrm>
            <a:off x="640080" y="325369"/>
            <a:ext cx="4368602" cy="1956841"/>
          </a:xfrm>
        </p:spPr>
        <p:txBody>
          <a:bodyPr anchor="b">
            <a:normAutofit/>
          </a:bodyPr>
          <a:lstStyle/>
          <a:p>
            <a:r>
              <a:rPr lang="en-GB" sz="5400" dirty="0" err="1">
                <a:cs typeface="Calibri Light"/>
              </a:rPr>
              <a:t>Ymrwymiad</a:t>
            </a:r>
            <a:r>
              <a:rPr lang="en-GB" sz="5400" dirty="0">
                <a:cs typeface="Calibri Light"/>
              </a:rPr>
              <a:t> </a:t>
            </a:r>
            <a:r>
              <a:rPr lang="en-GB" sz="5400" dirty="0" err="1">
                <a:cs typeface="Calibri Light"/>
              </a:rPr>
              <a:t>amser</a:t>
            </a:r>
            <a:r>
              <a:rPr lang="en-GB" sz="5400" dirty="0">
                <a:cs typeface="Calibri Light"/>
              </a:rPr>
              <a:t>:</a:t>
            </a:r>
            <a:endParaRPr lang="en-GB" sz="5400" dirty="0"/>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9DB477E-62C0-9498-897B-72ECA61BE7B8}"/>
              </a:ext>
            </a:extLst>
          </p:cNvPr>
          <p:cNvSpPr>
            <a:spLocks noGrp="1"/>
          </p:cNvSpPr>
          <p:nvPr>
            <p:ph idx="1"/>
          </p:nvPr>
        </p:nvSpPr>
        <p:spPr>
          <a:xfrm>
            <a:off x="640080" y="3427635"/>
            <a:ext cx="4243589" cy="2017528"/>
          </a:xfrm>
        </p:spPr>
        <p:txBody>
          <a:bodyPr vert="horz" lIns="91440" tIns="45720" rIns="91440" bIns="45720" rtlCol="0" anchor="t">
            <a:normAutofit/>
          </a:bodyPr>
          <a:lstStyle/>
          <a:p>
            <a:r>
              <a:rPr lang="en-GB" sz="2000" dirty="0">
                <a:cs typeface="Calibri"/>
              </a:rPr>
              <a:t>Tri </a:t>
            </a:r>
            <a:r>
              <a:rPr lang="en-GB" sz="2000" dirty="0" err="1">
                <a:cs typeface="Calibri"/>
              </a:rPr>
              <a:t>chyfarfod</a:t>
            </a:r>
            <a:r>
              <a:rPr lang="en-GB" sz="2000" dirty="0">
                <a:cs typeface="Calibri"/>
              </a:rPr>
              <a:t> staff/</a:t>
            </a:r>
            <a:r>
              <a:rPr lang="en-GB" sz="2000" dirty="0" err="1">
                <a:cs typeface="Calibri"/>
              </a:rPr>
              <a:t>myfyrwyr</a:t>
            </a:r>
            <a:r>
              <a:rPr lang="en-GB" sz="2000" dirty="0">
                <a:cs typeface="Calibri"/>
              </a:rPr>
              <a:t>, un bob </a:t>
            </a:r>
            <a:r>
              <a:rPr lang="en-GB" sz="2000" dirty="0" err="1">
                <a:cs typeface="Calibri"/>
              </a:rPr>
              <a:t>tymor</a:t>
            </a:r>
            <a:r>
              <a:rPr lang="en-GB" sz="2000" dirty="0">
                <a:cs typeface="Calibri"/>
              </a:rPr>
              <a:t> (</a:t>
            </a:r>
            <a:r>
              <a:rPr lang="en-GB" sz="2000" dirty="0" err="1">
                <a:cs typeface="Calibri"/>
              </a:rPr>
              <a:t>ar-lein</a:t>
            </a:r>
            <a:r>
              <a:rPr lang="en-GB" sz="2000" dirty="0">
                <a:cs typeface="Calibri"/>
              </a:rPr>
              <a:t>).</a:t>
            </a:r>
            <a:endParaRPr lang="en-US" sz="2000" dirty="0">
              <a:ea typeface="Calibri"/>
              <a:cs typeface="Calibri"/>
            </a:endParaRPr>
          </a:p>
          <a:p>
            <a:r>
              <a:rPr lang="en-GB" sz="2000" dirty="0">
                <a:cs typeface="Calibri"/>
              </a:rPr>
              <a:t>Rhai </a:t>
            </a:r>
            <a:r>
              <a:rPr lang="en-GB" sz="2000" err="1">
                <a:cs typeface="Calibri"/>
              </a:rPr>
              <a:t>cyfarfodydd</a:t>
            </a:r>
            <a:r>
              <a:rPr lang="en-GB" sz="2000" dirty="0">
                <a:cs typeface="Calibri"/>
              </a:rPr>
              <a:t> </a:t>
            </a:r>
            <a:r>
              <a:rPr lang="en-GB" sz="2000" err="1">
                <a:cs typeface="Calibri"/>
              </a:rPr>
              <a:t>anffurfiol</a:t>
            </a:r>
            <a:r>
              <a:rPr lang="en-GB" sz="2000" dirty="0">
                <a:cs typeface="Calibri"/>
              </a:rPr>
              <a:t>.</a:t>
            </a:r>
            <a:endParaRPr lang="en-GB" sz="2000" dirty="0">
              <a:ea typeface="Calibri" panose="020F0502020204030204"/>
              <a:cs typeface="Calibri"/>
            </a:endParaRPr>
          </a:p>
          <a:p>
            <a:r>
              <a:rPr lang="en-GB" sz="2000" dirty="0">
                <a:ea typeface="Calibri" panose="020F0502020204030204"/>
                <a:cs typeface="Calibri"/>
              </a:rPr>
              <a:t>Mae </a:t>
            </a:r>
            <a:r>
              <a:rPr lang="en-GB" sz="2000" dirty="0" err="1">
                <a:ea typeface="Calibri" panose="020F0502020204030204"/>
                <a:cs typeface="Calibri"/>
              </a:rPr>
              <a:t>gwybodaeth</a:t>
            </a:r>
            <a:r>
              <a:rPr lang="en-GB" sz="2000" dirty="0">
                <a:ea typeface="Calibri" panose="020F0502020204030204"/>
                <a:cs typeface="Calibri"/>
              </a:rPr>
              <a:t> </a:t>
            </a:r>
            <a:r>
              <a:rPr lang="en-GB" sz="2000" dirty="0" err="1">
                <a:ea typeface="Calibri" panose="020F0502020204030204"/>
                <a:cs typeface="Calibri"/>
              </a:rPr>
              <a:t>bellach</a:t>
            </a:r>
            <a:r>
              <a:rPr lang="en-GB" sz="2000" dirty="0">
                <a:ea typeface="Calibri" panose="020F0502020204030204"/>
                <a:cs typeface="Calibri"/>
              </a:rPr>
              <a:t> </a:t>
            </a:r>
            <a:r>
              <a:rPr lang="en-GB" sz="2000" dirty="0" err="1">
                <a:ea typeface="Calibri" panose="020F0502020204030204"/>
                <a:cs typeface="Calibri"/>
              </a:rPr>
              <a:t>ar</a:t>
            </a:r>
            <a:r>
              <a:rPr lang="en-GB" sz="2000" dirty="0">
                <a:ea typeface="Calibri" panose="020F0502020204030204"/>
                <a:cs typeface="Calibri"/>
              </a:rPr>
              <a:t> </a:t>
            </a:r>
            <a:r>
              <a:rPr lang="en-GB" sz="2000" dirty="0" err="1">
                <a:ea typeface="Calibri" panose="020F0502020204030204"/>
                <a:cs typeface="Calibri"/>
              </a:rPr>
              <a:t>gael</a:t>
            </a:r>
            <a:r>
              <a:rPr lang="en-GB" sz="2000" dirty="0">
                <a:ea typeface="Calibri" panose="020F0502020204030204"/>
                <a:cs typeface="Calibri"/>
              </a:rPr>
              <a:t> </a:t>
            </a:r>
            <a:r>
              <a:rPr lang="en-GB" sz="2000" dirty="0" err="1">
                <a:ea typeface="Calibri" panose="020F0502020204030204"/>
                <a:cs typeface="Calibri"/>
              </a:rPr>
              <a:t>gan</a:t>
            </a:r>
            <a:r>
              <a:rPr lang="en-GB" sz="2000" dirty="0">
                <a:ea typeface="Calibri" panose="020F0502020204030204"/>
                <a:cs typeface="Calibri"/>
              </a:rPr>
              <a:t> </a:t>
            </a:r>
            <a:r>
              <a:rPr lang="en-GB" sz="2000" dirty="0" err="1">
                <a:ea typeface="Calibri" panose="020F0502020204030204"/>
                <a:cs typeface="Calibri"/>
              </a:rPr>
              <a:t>eich</a:t>
            </a:r>
            <a:r>
              <a:rPr lang="en-GB" sz="2000" dirty="0">
                <a:ea typeface="Calibri" panose="020F0502020204030204"/>
                <a:cs typeface="Calibri"/>
              </a:rPr>
              <a:t> </a:t>
            </a:r>
            <a:r>
              <a:rPr lang="en-GB" sz="2000" dirty="0" err="1">
                <a:ea typeface="Calibri" panose="020F0502020204030204"/>
                <a:cs typeface="Calibri"/>
              </a:rPr>
              <a:t>rheolwr</a:t>
            </a:r>
            <a:r>
              <a:rPr lang="en-GB" sz="2000" dirty="0">
                <a:ea typeface="Calibri" panose="020F0502020204030204"/>
                <a:cs typeface="Calibri"/>
              </a:rPr>
              <a:t> </a:t>
            </a:r>
            <a:r>
              <a:rPr lang="en-GB" sz="2000" dirty="0" err="1">
                <a:ea typeface="Calibri" panose="020F0502020204030204"/>
                <a:cs typeface="Calibri"/>
              </a:rPr>
              <a:t>rhaglen</a:t>
            </a:r>
            <a:r>
              <a:rPr lang="en-GB" sz="2000" dirty="0">
                <a:ea typeface="Calibri" panose="020F0502020204030204"/>
                <a:cs typeface="Calibri"/>
              </a:rPr>
              <a:t>.</a:t>
            </a:r>
          </a:p>
          <a:p>
            <a:endParaRPr lang="en-GB" sz="1700" dirty="0">
              <a:ea typeface="Calibri" panose="020F0502020204030204"/>
              <a:cs typeface="Calibri"/>
            </a:endParaRPr>
          </a:p>
          <a:p>
            <a:pPr marL="0" indent="0">
              <a:buNone/>
            </a:pPr>
            <a:endParaRPr lang="en-GB" sz="1700" dirty="0">
              <a:cs typeface="Calibri"/>
            </a:endParaRPr>
          </a:p>
          <a:p>
            <a:pPr marL="0" indent="0">
              <a:buNone/>
            </a:pPr>
            <a:endParaRPr lang="en-GB" sz="1700" dirty="0">
              <a:ea typeface="Calibri" panose="020F0502020204030204"/>
              <a:cs typeface="Calibri"/>
            </a:endParaRPr>
          </a:p>
        </p:txBody>
      </p:sp>
      <p:pic>
        <p:nvPicPr>
          <p:cNvPr id="5" name="Picture 4">
            <a:extLst>
              <a:ext uri="{FF2B5EF4-FFF2-40B4-BE49-F238E27FC236}">
                <a16:creationId xmlns:a16="http://schemas.microsoft.com/office/drawing/2014/main" id="{3F6FBE26-B495-F926-E4DC-634AC8C0152A}"/>
              </a:ext>
              <a:ext uri="{C183D7F6-B498-43B3-948B-1728B52AA6E4}">
                <adec:decorative xmlns:adec="http://schemas.microsoft.com/office/drawing/2017/decorative" val="1"/>
              </a:ext>
            </a:extLst>
          </p:cNvPr>
          <p:cNvPicPr>
            <a:picLocks noChangeAspect="1"/>
          </p:cNvPicPr>
          <p:nvPr/>
        </p:nvPicPr>
        <p:blipFill rotWithShape="1">
          <a:blip r:embed="rId3"/>
          <a:srcRect l="9746" r="2330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Date Placeholder 5">
            <a:extLst>
              <a:ext uri="{FF2B5EF4-FFF2-40B4-BE49-F238E27FC236}">
                <a16:creationId xmlns:a16="http://schemas.microsoft.com/office/drawing/2014/main" id="{40ADC6B9-383D-7904-731D-1D443BC40389}"/>
              </a:ext>
            </a:extLst>
          </p:cNvPr>
          <p:cNvSpPr>
            <a:spLocks noGrp="1"/>
          </p:cNvSpPr>
          <p:nvPr>
            <p:ph type="dt" sz="half" idx="10"/>
          </p:nvPr>
        </p:nvSpPr>
        <p:spPr/>
        <p:txBody>
          <a:bodyPr/>
          <a:lstStyle/>
          <a:p>
            <a:fld id="{01553716-C291-4770-8635-7C79301B77BD}" type="datetime2">
              <a:rPr lang="cy-GB" smtClean="0"/>
              <a:t>Dydd Llun, 2 Medi 2024</a:t>
            </a:fld>
            <a:endParaRPr lang="en-GB"/>
          </a:p>
        </p:txBody>
      </p:sp>
    </p:spTree>
    <p:extLst>
      <p:ext uri="{BB962C8B-B14F-4D97-AF65-F5344CB8AC3E}">
        <p14:creationId xmlns:p14="http://schemas.microsoft.com/office/powerpoint/2010/main" val="28558073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E73DDE-92F5-21BB-1E9C-C628E7767022}"/>
              </a:ext>
            </a:extLst>
          </p:cNvPr>
          <p:cNvSpPr>
            <a:spLocks noGrp="1"/>
          </p:cNvSpPr>
          <p:nvPr>
            <p:ph type="title"/>
          </p:nvPr>
        </p:nvSpPr>
        <p:spPr>
          <a:xfrm>
            <a:off x="640080" y="325369"/>
            <a:ext cx="4368602" cy="1956841"/>
          </a:xfrm>
        </p:spPr>
        <p:txBody>
          <a:bodyPr anchor="b">
            <a:normAutofit/>
          </a:bodyPr>
          <a:lstStyle/>
          <a:p>
            <a:r>
              <a:rPr lang="en-GB" sz="5400">
                <a:cs typeface="Calibri Light"/>
              </a:rPr>
              <a:t>Time commitment:</a:t>
            </a:r>
            <a:endParaRPr lang="en-GB" sz="5400"/>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9DB477E-62C0-9498-897B-72ECA61BE7B8}"/>
              </a:ext>
            </a:extLst>
          </p:cNvPr>
          <p:cNvSpPr>
            <a:spLocks noGrp="1"/>
          </p:cNvSpPr>
          <p:nvPr>
            <p:ph idx="1"/>
          </p:nvPr>
        </p:nvSpPr>
        <p:spPr>
          <a:xfrm>
            <a:off x="640080" y="2872899"/>
            <a:ext cx="4243589" cy="3005080"/>
          </a:xfrm>
        </p:spPr>
        <p:txBody>
          <a:bodyPr vert="horz" lIns="91440" tIns="45720" rIns="91440" bIns="45720" rtlCol="0" anchor="t">
            <a:normAutofit/>
          </a:bodyPr>
          <a:lstStyle/>
          <a:p>
            <a:r>
              <a:rPr lang="en-GB" sz="2000" dirty="0">
                <a:cs typeface="Calibri"/>
              </a:rPr>
              <a:t>Three staff/student committee meetings one per term (online).</a:t>
            </a:r>
            <a:endParaRPr lang="en-US" sz="2000">
              <a:ea typeface="Calibri" panose="020F0502020204030204"/>
              <a:cs typeface="Calibri"/>
            </a:endParaRPr>
          </a:p>
          <a:p>
            <a:r>
              <a:rPr lang="en-GB" sz="2000" dirty="0">
                <a:cs typeface="Calibri"/>
              </a:rPr>
              <a:t>Some informal meetings.</a:t>
            </a:r>
            <a:endParaRPr lang="en-GB" sz="2000" dirty="0">
              <a:ea typeface="Calibri" panose="020F0502020204030204"/>
              <a:cs typeface="Calibri"/>
            </a:endParaRPr>
          </a:p>
          <a:p>
            <a:r>
              <a:rPr lang="en-GB" sz="2000">
                <a:ea typeface="Calibri"/>
                <a:cs typeface="Calibri"/>
              </a:rPr>
              <a:t>For further information, please contact your programme manager.</a:t>
            </a:r>
          </a:p>
          <a:p>
            <a:endParaRPr lang="en-GB" sz="1700" dirty="0">
              <a:ea typeface="Calibri"/>
              <a:cs typeface="Calibri"/>
            </a:endParaRPr>
          </a:p>
          <a:p>
            <a:pPr marL="0" indent="0">
              <a:buNone/>
            </a:pPr>
            <a:endParaRPr lang="en-GB" sz="1700" dirty="0">
              <a:cs typeface="Calibri"/>
            </a:endParaRPr>
          </a:p>
          <a:p>
            <a:pPr marL="0" indent="0">
              <a:buNone/>
            </a:pPr>
            <a:endParaRPr lang="en-GB" sz="1700" dirty="0">
              <a:ea typeface="Calibri"/>
              <a:cs typeface="Calibri"/>
            </a:endParaRPr>
          </a:p>
        </p:txBody>
      </p:sp>
      <p:pic>
        <p:nvPicPr>
          <p:cNvPr id="5" name="Picture 4">
            <a:extLst>
              <a:ext uri="{FF2B5EF4-FFF2-40B4-BE49-F238E27FC236}">
                <a16:creationId xmlns:a16="http://schemas.microsoft.com/office/drawing/2014/main" id="{3F6FBE26-B495-F926-E4DC-634AC8C0152A}"/>
              </a:ext>
              <a:ext uri="{C183D7F6-B498-43B3-948B-1728B52AA6E4}">
                <adec:decorative xmlns:adec="http://schemas.microsoft.com/office/drawing/2017/decorative" val="1"/>
              </a:ext>
            </a:extLst>
          </p:cNvPr>
          <p:cNvPicPr>
            <a:picLocks noChangeAspect="1"/>
          </p:cNvPicPr>
          <p:nvPr/>
        </p:nvPicPr>
        <p:blipFill rotWithShape="1">
          <a:blip r:embed="rId3"/>
          <a:srcRect l="9746" r="2330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Date Placeholder 5">
            <a:extLst>
              <a:ext uri="{FF2B5EF4-FFF2-40B4-BE49-F238E27FC236}">
                <a16:creationId xmlns:a16="http://schemas.microsoft.com/office/drawing/2014/main" id="{40ADC6B9-383D-7904-731D-1D443BC40389}"/>
              </a:ext>
            </a:extLst>
          </p:cNvPr>
          <p:cNvSpPr>
            <a:spLocks noGrp="1"/>
          </p:cNvSpPr>
          <p:nvPr>
            <p:ph type="dt" sz="half" idx="10"/>
          </p:nvPr>
        </p:nvSpPr>
        <p:spPr/>
        <p:txBody>
          <a:bodyPr/>
          <a:lstStyle/>
          <a:p>
            <a:fld id="{01553716-C291-4770-8635-7C79301B77BD}" type="datetime2">
              <a:rPr lang="cy-GB" smtClean="0"/>
              <a:t>Dydd Llun, 2 Medi 2024</a:t>
            </a:fld>
            <a:endParaRPr lang="en-GB"/>
          </a:p>
        </p:txBody>
      </p:sp>
    </p:spTree>
    <p:extLst>
      <p:ext uri="{BB962C8B-B14F-4D97-AF65-F5344CB8AC3E}">
        <p14:creationId xmlns:p14="http://schemas.microsoft.com/office/powerpoint/2010/main" val="40259401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7DC2BDE-13AA-4982-8AED-D285A3CA1633}"/>
              </a:ext>
            </a:extLst>
          </p:cNvPr>
          <p:cNvSpPr>
            <a:spLocks noGrp="1"/>
          </p:cNvSpPr>
          <p:nvPr>
            <p:ph type="subTitle" idx="1"/>
          </p:nvPr>
        </p:nvSpPr>
        <p:spPr>
          <a:xfrm>
            <a:off x="638881" y="452990"/>
            <a:ext cx="10909643" cy="1278373"/>
          </a:xfrm>
        </p:spPr>
        <p:txBody>
          <a:bodyPr anchor="ctr">
            <a:normAutofit/>
          </a:bodyPr>
          <a:lstStyle/>
          <a:p>
            <a:r>
              <a:rPr lang="en-GB" sz="3200" b="1" err="1">
                <a:ea typeface="Calibri"/>
                <a:cs typeface="Calibri"/>
              </a:rPr>
              <a:t>Rheoli</a:t>
            </a:r>
            <a:r>
              <a:rPr lang="en-GB" sz="3200" b="1" dirty="0">
                <a:ea typeface="Calibri"/>
                <a:cs typeface="Calibri"/>
              </a:rPr>
              <a:t> </a:t>
            </a:r>
            <a:r>
              <a:rPr lang="en-GB" sz="3200" b="1" err="1">
                <a:ea typeface="Calibri"/>
                <a:cs typeface="Calibri"/>
              </a:rPr>
              <a:t>disgwyliadau</a:t>
            </a:r>
            <a:endParaRPr lang="en-GB" sz="3200" b="1">
              <a:ea typeface="Calibri"/>
              <a:cs typeface="Calibri"/>
            </a:endParaRPr>
          </a:p>
          <a:p>
            <a:r>
              <a:rPr lang="en-GB" sz="3200" b="1" dirty="0">
                <a:ea typeface="Calibri"/>
                <a:cs typeface="Calibri"/>
              </a:rPr>
              <a:t>Managing expectations</a:t>
            </a:r>
          </a:p>
          <a:p>
            <a:endParaRPr lang="en-GB" dirty="0">
              <a:ea typeface="Calibri"/>
              <a:cs typeface="Calibri"/>
            </a:endParaRPr>
          </a:p>
        </p:txBody>
      </p:sp>
      <p:sp>
        <p:nvSpPr>
          <p:cNvPr id="15"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sgwyliadau Mawr: Cyfieithiad Cymraeg ...">
            <a:extLst>
              <a:ext uri="{FF2B5EF4-FFF2-40B4-BE49-F238E27FC236}">
                <a16:creationId xmlns:a16="http://schemas.microsoft.com/office/drawing/2014/main" id="{81FB2D7D-4326-10D9-AD06-447FD7F68E30}"/>
              </a:ext>
            </a:extLst>
          </p:cNvPr>
          <p:cNvPicPr>
            <a:picLocks noChangeAspect="1"/>
          </p:cNvPicPr>
          <p:nvPr/>
        </p:nvPicPr>
        <p:blipFill>
          <a:blip r:embed="rId3"/>
          <a:stretch>
            <a:fillRect/>
          </a:stretch>
        </p:blipFill>
        <p:spPr>
          <a:xfrm>
            <a:off x="1927505" y="2642616"/>
            <a:ext cx="2399485" cy="3605784"/>
          </a:xfrm>
          <a:prstGeom prst="rect">
            <a:avLst/>
          </a:prstGeom>
        </p:spPr>
      </p:pic>
      <p:pic>
        <p:nvPicPr>
          <p:cNvPr id="8" name="Picture 7">
            <a:extLst>
              <a:ext uri="{FF2B5EF4-FFF2-40B4-BE49-F238E27FC236}">
                <a16:creationId xmlns:a16="http://schemas.microsoft.com/office/drawing/2014/main" id="{EC54E919-4C83-456A-A126-909060ADE7F8}"/>
              </a:ext>
            </a:extLst>
          </p:cNvPr>
          <p:cNvPicPr>
            <a:picLocks noChangeAspect="1"/>
          </p:cNvPicPr>
          <p:nvPr/>
        </p:nvPicPr>
        <p:blipFill>
          <a:blip r:embed="rId4"/>
          <a:stretch>
            <a:fillRect/>
          </a:stretch>
        </p:blipFill>
        <p:spPr>
          <a:xfrm>
            <a:off x="6254496" y="2926854"/>
            <a:ext cx="5614416" cy="3037307"/>
          </a:xfrm>
          <a:prstGeom prst="rect">
            <a:avLst/>
          </a:prstGeom>
        </p:spPr>
      </p:pic>
      <p:sp>
        <p:nvSpPr>
          <p:cNvPr id="2" name="Date Placeholder 1">
            <a:extLst>
              <a:ext uri="{FF2B5EF4-FFF2-40B4-BE49-F238E27FC236}">
                <a16:creationId xmlns:a16="http://schemas.microsoft.com/office/drawing/2014/main" id="{DB226C2F-3B3D-487C-42F6-F4BD30D0A6F9}"/>
              </a:ext>
            </a:extLst>
          </p:cNvPr>
          <p:cNvSpPr>
            <a:spLocks noGrp="1"/>
          </p:cNvSpPr>
          <p:nvPr>
            <p:ph type="dt" sz="half" idx="10"/>
          </p:nvPr>
        </p:nvSpPr>
        <p:spPr>
          <a:xfrm>
            <a:off x="838200" y="6356350"/>
            <a:ext cx="2743200" cy="365125"/>
          </a:xfrm>
        </p:spPr>
        <p:txBody>
          <a:bodyPr>
            <a:normAutofit/>
          </a:bodyPr>
          <a:lstStyle/>
          <a:p>
            <a:pPr>
              <a:spcAft>
                <a:spcPts val="600"/>
              </a:spcAft>
            </a:pPr>
            <a:fld id="{5265FEB7-4D11-4DBB-8020-12459E7B62C2}" type="datetime2">
              <a:rPr lang="cy-GB" smtClean="0"/>
              <a:pPr>
                <a:spcAft>
                  <a:spcPts val="600"/>
                </a:spcAft>
              </a:pPr>
              <a:t>Dydd Llun, 2 Medi 2024</a:t>
            </a:fld>
            <a:endParaRPr lang="en-GB"/>
          </a:p>
        </p:txBody>
      </p:sp>
    </p:spTree>
    <p:extLst>
      <p:ext uri="{BB962C8B-B14F-4D97-AF65-F5344CB8AC3E}">
        <p14:creationId xmlns:p14="http://schemas.microsoft.com/office/powerpoint/2010/main" val="2637255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6A7F8-62AD-4F10-B568-B729E37A7892}"/>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7DC2BDE-13AA-4982-8AED-D285A3CA1633}"/>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092F5966-A041-44A0-8E31-CD7FF425E89A}"/>
              </a:ext>
            </a:extLst>
          </p:cNvPr>
          <p:cNvPicPr>
            <a:picLocks noChangeAspect="1"/>
          </p:cNvPicPr>
          <p:nvPr/>
        </p:nvPicPr>
        <p:blipFill>
          <a:blip r:embed="rId3"/>
          <a:stretch>
            <a:fillRect/>
          </a:stretch>
        </p:blipFill>
        <p:spPr>
          <a:xfrm>
            <a:off x="350809" y="3255963"/>
            <a:ext cx="3247240" cy="2001838"/>
          </a:xfrm>
          <a:prstGeom prst="rect">
            <a:avLst/>
          </a:prstGeom>
          <a:ln w="38100">
            <a:solidFill>
              <a:schemeClr val="tx2"/>
            </a:solidFill>
          </a:ln>
        </p:spPr>
      </p:pic>
      <p:pic>
        <p:nvPicPr>
          <p:cNvPr id="5" name="Picture 4">
            <a:extLst>
              <a:ext uri="{FF2B5EF4-FFF2-40B4-BE49-F238E27FC236}">
                <a16:creationId xmlns:a16="http://schemas.microsoft.com/office/drawing/2014/main" id="{3C420524-79FE-4AB2-BBAC-59C195E5CD9D}"/>
              </a:ext>
            </a:extLst>
          </p:cNvPr>
          <p:cNvPicPr>
            <a:picLocks noChangeAspect="1"/>
          </p:cNvPicPr>
          <p:nvPr/>
        </p:nvPicPr>
        <p:blipFill>
          <a:blip r:embed="rId4"/>
          <a:stretch>
            <a:fillRect/>
          </a:stretch>
        </p:blipFill>
        <p:spPr>
          <a:xfrm>
            <a:off x="4032505" y="408316"/>
            <a:ext cx="3449472" cy="2387599"/>
          </a:xfrm>
          <a:prstGeom prst="rect">
            <a:avLst/>
          </a:prstGeom>
          <a:ln w="38100">
            <a:solidFill>
              <a:schemeClr val="tx2"/>
            </a:solidFill>
          </a:ln>
        </p:spPr>
      </p:pic>
      <p:pic>
        <p:nvPicPr>
          <p:cNvPr id="6" name="Picture 5">
            <a:extLst>
              <a:ext uri="{FF2B5EF4-FFF2-40B4-BE49-F238E27FC236}">
                <a16:creationId xmlns:a16="http://schemas.microsoft.com/office/drawing/2014/main" id="{BD200EE9-D9A7-4CE5-B75C-16E87301A68E}"/>
              </a:ext>
            </a:extLst>
          </p:cNvPr>
          <p:cNvPicPr>
            <a:picLocks noChangeAspect="1"/>
          </p:cNvPicPr>
          <p:nvPr/>
        </p:nvPicPr>
        <p:blipFill>
          <a:blip r:embed="rId5"/>
          <a:stretch>
            <a:fillRect/>
          </a:stretch>
        </p:blipFill>
        <p:spPr>
          <a:xfrm>
            <a:off x="422575" y="408317"/>
            <a:ext cx="3175474" cy="2449902"/>
          </a:xfrm>
          <a:prstGeom prst="rect">
            <a:avLst/>
          </a:prstGeom>
          <a:ln w="38100">
            <a:solidFill>
              <a:schemeClr val="tx2"/>
            </a:solidFill>
          </a:ln>
        </p:spPr>
      </p:pic>
      <p:pic>
        <p:nvPicPr>
          <p:cNvPr id="7" name="Picture 6">
            <a:extLst>
              <a:ext uri="{FF2B5EF4-FFF2-40B4-BE49-F238E27FC236}">
                <a16:creationId xmlns:a16="http://schemas.microsoft.com/office/drawing/2014/main" id="{69B6480B-B05F-4F21-BD2A-1F3045D98C20}"/>
              </a:ext>
            </a:extLst>
          </p:cNvPr>
          <p:cNvPicPr>
            <a:picLocks noChangeAspect="1"/>
          </p:cNvPicPr>
          <p:nvPr/>
        </p:nvPicPr>
        <p:blipFill>
          <a:blip r:embed="rId6"/>
          <a:stretch>
            <a:fillRect/>
          </a:stretch>
        </p:blipFill>
        <p:spPr>
          <a:xfrm>
            <a:off x="7827034" y="3319104"/>
            <a:ext cx="3902990" cy="1938696"/>
          </a:xfrm>
          <a:prstGeom prst="rect">
            <a:avLst/>
          </a:prstGeom>
          <a:ln w="38100">
            <a:solidFill>
              <a:schemeClr val="tx2"/>
            </a:solidFill>
          </a:ln>
        </p:spPr>
      </p:pic>
      <p:pic>
        <p:nvPicPr>
          <p:cNvPr id="8" name="Picture 7">
            <a:extLst>
              <a:ext uri="{FF2B5EF4-FFF2-40B4-BE49-F238E27FC236}">
                <a16:creationId xmlns:a16="http://schemas.microsoft.com/office/drawing/2014/main" id="{0F31DB28-45AC-46F0-851D-72103D183377}"/>
              </a:ext>
            </a:extLst>
          </p:cNvPr>
          <p:cNvPicPr>
            <a:picLocks noChangeAspect="1"/>
          </p:cNvPicPr>
          <p:nvPr/>
        </p:nvPicPr>
        <p:blipFill>
          <a:blip r:embed="rId7"/>
          <a:stretch>
            <a:fillRect/>
          </a:stretch>
        </p:blipFill>
        <p:spPr>
          <a:xfrm>
            <a:off x="7757652" y="408316"/>
            <a:ext cx="3972372" cy="2341579"/>
          </a:xfrm>
          <a:prstGeom prst="rect">
            <a:avLst/>
          </a:prstGeom>
          <a:ln w="38100">
            <a:solidFill>
              <a:schemeClr val="tx2"/>
            </a:solidFill>
          </a:ln>
        </p:spPr>
      </p:pic>
      <p:pic>
        <p:nvPicPr>
          <p:cNvPr id="9" name="Picture 8">
            <a:extLst>
              <a:ext uri="{FF2B5EF4-FFF2-40B4-BE49-F238E27FC236}">
                <a16:creationId xmlns:a16="http://schemas.microsoft.com/office/drawing/2014/main" id="{F551CDF9-73F2-4ED9-B805-7FF6883FDBF2}"/>
              </a:ext>
            </a:extLst>
          </p:cNvPr>
          <p:cNvPicPr>
            <a:picLocks noChangeAspect="1"/>
          </p:cNvPicPr>
          <p:nvPr/>
        </p:nvPicPr>
        <p:blipFill>
          <a:blip r:embed="rId8"/>
          <a:stretch>
            <a:fillRect/>
          </a:stretch>
        </p:blipFill>
        <p:spPr>
          <a:xfrm>
            <a:off x="4032505" y="3255962"/>
            <a:ext cx="3449472" cy="2001838"/>
          </a:xfrm>
          <a:prstGeom prst="rect">
            <a:avLst/>
          </a:prstGeom>
          <a:ln w="38100">
            <a:solidFill>
              <a:schemeClr val="tx2"/>
            </a:solidFill>
          </a:ln>
        </p:spPr>
      </p:pic>
      <p:sp>
        <p:nvSpPr>
          <p:cNvPr id="10" name="Date Placeholder 9">
            <a:extLst>
              <a:ext uri="{FF2B5EF4-FFF2-40B4-BE49-F238E27FC236}">
                <a16:creationId xmlns:a16="http://schemas.microsoft.com/office/drawing/2014/main" id="{49A9C42E-2378-19BA-7B87-A2EF63F16410}"/>
              </a:ext>
            </a:extLst>
          </p:cNvPr>
          <p:cNvSpPr>
            <a:spLocks noGrp="1"/>
          </p:cNvSpPr>
          <p:nvPr>
            <p:ph type="dt" sz="half" idx="10"/>
          </p:nvPr>
        </p:nvSpPr>
        <p:spPr/>
        <p:txBody>
          <a:bodyPr/>
          <a:lstStyle/>
          <a:p>
            <a:fld id="{DE7E134E-85A5-44CA-BC0D-1B2CC4055C6C}" type="datetime2">
              <a:rPr lang="cy-GB" smtClean="0"/>
              <a:t>Dydd Llun, 2 Medi 2024</a:t>
            </a:fld>
            <a:endParaRPr lang="en-GB"/>
          </a:p>
        </p:txBody>
      </p:sp>
    </p:spTree>
    <p:extLst>
      <p:ext uri="{BB962C8B-B14F-4D97-AF65-F5344CB8AC3E}">
        <p14:creationId xmlns:p14="http://schemas.microsoft.com/office/powerpoint/2010/main" val="23739996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3C499-5F72-4721-82B2-5A44FDD2DBA8}"/>
              </a:ext>
            </a:extLst>
          </p:cNvPr>
          <p:cNvSpPr>
            <a:spLocks noGrp="1"/>
          </p:cNvSpPr>
          <p:nvPr>
            <p:ph type="title"/>
          </p:nvPr>
        </p:nvSpPr>
        <p:spPr/>
        <p:txBody>
          <a:bodyPr/>
          <a:lstStyle/>
          <a:p>
            <a:endParaRPr lang="en-GB"/>
          </a:p>
        </p:txBody>
      </p:sp>
      <p:sp>
        <p:nvSpPr>
          <p:cNvPr id="12" name="Content Placeholder 11">
            <a:extLst>
              <a:ext uri="{FF2B5EF4-FFF2-40B4-BE49-F238E27FC236}">
                <a16:creationId xmlns:a16="http://schemas.microsoft.com/office/drawing/2014/main" id="{9F4D194E-1BDE-488E-8359-01EC1D03E3EF}"/>
              </a:ext>
            </a:extLst>
          </p:cNvPr>
          <p:cNvSpPr>
            <a:spLocks noGrp="1"/>
          </p:cNvSpPr>
          <p:nvPr>
            <p:ph idx="1"/>
          </p:nvPr>
        </p:nvSpPr>
        <p:spPr/>
        <p:txBody>
          <a:bodyPr/>
          <a:lstStyle/>
          <a:p>
            <a:endParaRPr lang="en-GB" dirty="0"/>
          </a:p>
        </p:txBody>
      </p:sp>
      <p:pic>
        <p:nvPicPr>
          <p:cNvPr id="13" name="Picture 12">
            <a:extLst>
              <a:ext uri="{FF2B5EF4-FFF2-40B4-BE49-F238E27FC236}">
                <a16:creationId xmlns:a16="http://schemas.microsoft.com/office/drawing/2014/main" id="{37275307-70F2-4B8A-B0DE-D905EBE35E8E}"/>
              </a:ext>
            </a:extLst>
          </p:cNvPr>
          <p:cNvPicPr>
            <a:picLocks noChangeAspect="1"/>
          </p:cNvPicPr>
          <p:nvPr/>
        </p:nvPicPr>
        <p:blipFill>
          <a:blip r:embed="rId3"/>
          <a:stretch>
            <a:fillRect/>
          </a:stretch>
        </p:blipFill>
        <p:spPr>
          <a:xfrm>
            <a:off x="2946213" y="1194017"/>
            <a:ext cx="5544779" cy="4466150"/>
          </a:xfrm>
          <a:prstGeom prst="rect">
            <a:avLst/>
          </a:prstGeom>
          <a:ln w="38100">
            <a:solidFill>
              <a:schemeClr val="accent1"/>
            </a:solidFill>
          </a:ln>
        </p:spPr>
      </p:pic>
      <p:sp>
        <p:nvSpPr>
          <p:cNvPr id="3" name="Date Placeholder 2">
            <a:extLst>
              <a:ext uri="{FF2B5EF4-FFF2-40B4-BE49-F238E27FC236}">
                <a16:creationId xmlns:a16="http://schemas.microsoft.com/office/drawing/2014/main" id="{A7EFD3F4-A0FC-97F7-4095-72C06DA09B7C}"/>
              </a:ext>
            </a:extLst>
          </p:cNvPr>
          <p:cNvSpPr>
            <a:spLocks noGrp="1"/>
          </p:cNvSpPr>
          <p:nvPr>
            <p:ph type="dt" sz="half" idx="10"/>
          </p:nvPr>
        </p:nvSpPr>
        <p:spPr/>
        <p:txBody>
          <a:bodyPr/>
          <a:lstStyle/>
          <a:p>
            <a:fld id="{011FC20F-4B85-440E-89E0-28F73D69FC74}" type="datetime2">
              <a:rPr lang="cy-GB" smtClean="0"/>
              <a:t>Dydd Llun, 2 Medi 2024</a:t>
            </a:fld>
            <a:endParaRPr lang="en-GB"/>
          </a:p>
        </p:txBody>
      </p:sp>
    </p:spTree>
    <p:extLst>
      <p:ext uri="{BB962C8B-B14F-4D97-AF65-F5344CB8AC3E}">
        <p14:creationId xmlns:p14="http://schemas.microsoft.com/office/powerpoint/2010/main" val="894210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6A7F8-62AD-4F10-B568-B729E37A7892}"/>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7DC2BDE-13AA-4982-8AED-D285A3CA1633}"/>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4C41C183-ADAF-463D-9060-0D7C04829667}"/>
              </a:ext>
            </a:extLst>
          </p:cNvPr>
          <p:cNvPicPr>
            <a:picLocks noChangeAspect="1"/>
          </p:cNvPicPr>
          <p:nvPr/>
        </p:nvPicPr>
        <p:blipFill>
          <a:blip r:embed="rId3"/>
          <a:stretch>
            <a:fillRect/>
          </a:stretch>
        </p:blipFill>
        <p:spPr>
          <a:xfrm>
            <a:off x="2666699" y="1124930"/>
            <a:ext cx="6858000" cy="4995966"/>
          </a:xfrm>
          <a:prstGeom prst="rect">
            <a:avLst/>
          </a:prstGeom>
          <a:ln w="57150">
            <a:solidFill>
              <a:schemeClr val="tx2"/>
            </a:solidFill>
          </a:ln>
        </p:spPr>
      </p:pic>
      <p:sp>
        <p:nvSpPr>
          <p:cNvPr id="5" name="Date Placeholder 4">
            <a:extLst>
              <a:ext uri="{FF2B5EF4-FFF2-40B4-BE49-F238E27FC236}">
                <a16:creationId xmlns:a16="http://schemas.microsoft.com/office/drawing/2014/main" id="{7017B901-4B82-07A5-8CDF-17306748B37F}"/>
              </a:ext>
            </a:extLst>
          </p:cNvPr>
          <p:cNvSpPr>
            <a:spLocks noGrp="1"/>
          </p:cNvSpPr>
          <p:nvPr>
            <p:ph type="dt" sz="half" idx="10"/>
          </p:nvPr>
        </p:nvSpPr>
        <p:spPr/>
        <p:txBody>
          <a:bodyPr/>
          <a:lstStyle/>
          <a:p>
            <a:fld id="{826662BA-8ED7-4081-B821-132B9C03325D}" type="datetime2">
              <a:rPr lang="cy-GB" smtClean="0"/>
              <a:t>Dydd Llun, 2 Medi 2024</a:t>
            </a:fld>
            <a:endParaRPr lang="en-GB"/>
          </a:p>
        </p:txBody>
      </p:sp>
    </p:spTree>
    <p:extLst>
      <p:ext uri="{BB962C8B-B14F-4D97-AF65-F5344CB8AC3E}">
        <p14:creationId xmlns:p14="http://schemas.microsoft.com/office/powerpoint/2010/main" val="21985450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6A7F8-62AD-4F10-B568-B729E37A7892}"/>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7DC2BDE-13AA-4982-8AED-D285A3CA1633}"/>
              </a:ext>
            </a:extLst>
          </p:cNvPr>
          <p:cNvSpPr>
            <a:spLocks noGrp="1"/>
          </p:cNvSpPr>
          <p:nvPr>
            <p:ph type="subTitle" idx="1"/>
          </p:nvPr>
        </p:nvSpPr>
        <p:spPr/>
        <p:txBody>
          <a:bodyPr/>
          <a:lstStyle/>
          <a:p>
            <a:r>
              <a:rPr lang="en-GB" dirty="0"/>
              <a:t>Next time…</a:t>
            </a:r>
          </a:p>
        </p:txBody>
      </p:sp>
      <p:pic>
        <p:nvPicPr>
          <p:cNvPr id="4" name="Picture 3">
            <a:extLst>
              <a:ext uri="{FF2B5EF4-FFF2-40B4-BE49-F238E27FC236}">
                <a16:creationId xmlns:a16="http://schemas.microsoft.com/office/drawing/2014/main" id="{EA644679-9742-45C7-9A2B-09C729F43966}"/>
              </a:ext>
            </a:extLst>
          </p:cNvPr>
          <p:cNvPicPr>
            <a:picLocks noChangeAspect="1"/>
          </p:cNvPicPr>
          <p:nvPr/>
        </p:nvPicPr>
        <p:blipFill>
          <a:blip r:embed="rId3"/>
          <a:stretch>
            <a:fillRect/>
          </a:stretch>
        </p:blipFill>
        <p:spPr>
          <a:xfrm>
            <a:off x="2196895" y="475328"/>
            <a:ext cx="8354424" cy="4476750"/>
          </a:xfrm>
          <a:prstGeom prst="rect">
            <a:avLst/>
          </a:prstGeom>
          <a:ln w="38100">
            <a:solidFill>
              <a:schemeClr val="tx2"/>
            </a:solidFill>
          </a:ln>
        </p:spPr>
      </p:pic>
      <p:pic>
        <p:nvPicPr>
          <p:cNvPr id="5" name="Picture 4">
            <a:extLst>
              <a:ext uri="{FF2B5EF4-FFF2-40B4-BE49-F238E27FC236}">
                <a16:creationId xmlns:a16="http://schemas.microsoft.com/office/drawing/2014/main" id="{331F50B9-15C4-4A08-9AE7-0132582936C2}"/>
              </a:ext>
            </a:extLst>
          </p:cNvPr>
          <p:cNvPicPr>
            <a:picLocks noChangeAspect="1"/>
          </p:cNvPicPr>
          <p:nvPr/>
        </p:nvPicPr>
        <p:blipFill>
          <a:blip r:embed="rId4"/>
          <a:stretch>
            <a:fillRect/>
          </a:stretch>
        </p:blipFill>
        <p:spPr>
          <a:xfrm>
            <a:off x="1" y="0"/>
            <a:ext cx="12778596" cy="6858000"/>
          </a:xfrm>
          <a:prstGeom prst="rect">
            <a:avLst/>
          </a:prstGeom>
        </p:spPr>
      </p:pic>
      <p:sp>
        <p:nvSpPr>
          <p:cNvPr id="6" name="Date Placeholder 5">
            <a:extLst>
              <a:ext uri="{FF2B5EF4-FFF2-40B4-BE49-F238E27FC236}">
                <a16:creationId xmlns:a16="http://schemas.microsoft.com/office/drawing/2014/main" id="{93C988F0-14D6-E26C-FCE4-6825E2C1AC94}"/>
              </a:ext>
            </a:extLst>
          </p:cNvPr>
          <p:cNvSpPr>
            <a:spLocks noGrp="1"/>
          </p:cNvSpPr>
          <p:nvPr>
            <p:ph type="dt" sz="half" idx="10"/>
          </p:nvPr>
        </p:nvSpPr>
        <p:spPr/>
        <p:txBody>
          <a:bodyPr/>
          <a:lstStyle/>
          <a:p>
            <a:fld id="{5326AC03-AD30-4EB3-9677-EED2772725EA}" type="datetime2">
              <a:rPr lang="cy-GB" smtClean="0"/>
              <a:t>Dydd Llun, 2 Medi 2024</a:t>
            </a:fld>
            <a:endParaRPr lang="en-GB"/>
          </a:p>
        </p:txBody>
      </p:sp>
    </p:spTree>
    <p:extLst>
      <p:ext uri="{BB962C8B-B14F-4D97-AF65-F5344CB8AC3E}">
        <p14:creationId xmlns:p14="http://schemas.microsoft.com/office/powerpoint/2010/main" val="50314402"/>
      </p:ext>
    </p:extLst>
  </p:cSld>
  <p:clrMapOvr>
    <a:masterClrMapping/>
  </p:clrMapOvr>
</p:sld>
</file>

<file path=ppt/theme/theme1.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2DFCCF37-7F9A-4158-B4BC-231F024388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D3CC38F-1C2C-4CE2-ABF1-BFF846D7CFEB}">
  <ds:schemaRefs>
    <ds:schemaRef ds:uri="http://schemas.microsoft.com/sharepoint/v3/contenttype/forms"/>
  </ds:schemaRefs>
</ds:datastoreItem>
</file>

<file path=customXml/itemProps3.xml><?xml version="1.0" encoding="utf-8"?>
<ds:datastoreItem xmlns:ds="http://schemas.openxmlformats.org/officeDocument/2006/customXml" ds:itemID="{CAE3CD18-A766-4C10-B761-05E23BC1CE8E}">
  <ds:schemaRefs>
    <ds:schemaRef ds:uri="8ee9550b-f5f4-4dde-bce5-39f4ba45c2f1"/>
    <ds:schemaRef ds:uri="http://purl.org/dc/elements/1.1/"/>
    <ds:schemaRef ds:uri="http://schemas.microsoft.com/office/2006/metadata/properties"/>
    <ds:schemaRef ds:uri="http://www.w3.org/XML/1998/namespace"/>
    <ds:schemaRef ds:uri="http://purl.org/dc/dcmitype/"/>
    <ds:schemaRef ds:uri="http://schemas.microsoft.com/office/infopath/2007/PartnerControls"/>
    <ds:schemaRef ds:uri="http://schemas.microsoft.com/office/2006/documentManagement/types"/>
    <ds:schemaRef ds:uri="http://schemas.openxmlformats.org/package/2006/metadata/core-properties"/>
    <ds:schemaRef ds:uri="92c24619-d6d5-42cf-b618-23d930ad9f20"/>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3259</Words>
  <Application>Microsoft Office PowerPoint</Application>
  <PresentationFormat>Widescreen</PresentationFormat>
  <Paragraphs>226</Paragraphs>
  <Slides>27</Slides>
  <Notes>20</Notes>
  <HiddenSlides>0</HiddenSlides>
  <MMClips>0</MMClips>
  <ScaleCrop>false</ScaleCrop>
  <HeadingPairs>
    <vt:vector size="6" baseType="variant">
      <vt:variant>
        <vt:lpstr>Fonts Used</vt:lpstr>
      </vt:variant>
      <vt:variant>
        <vt:i4>6</vt:i4>
      </vt:variant>
      <vt:variant>
        <vt:lpstr>Theme</vt:lpstr>
      </vt:variant>
      <vt:variant>
        <vt:i4>6</vt:i4>
      </vt:variant>
      <vt:variant>
        <vt:lpstr>Slide Titles</vt:lpstr>
      </vt:variant>
      <vt:variant>
        <vt:i4>27</vt:i4>
      </vt:variant>
    </vt:vector>
  </HeadingPairs>
  <TitlesOfParts>
    <vt:vector size="39" baseType="lpstr">
      <vt:lpstr>Arial</vt:lpstr>
      <vt:lpstr>Bradley Hand ITC</vt:lpstr>
      <vt:lpstr>Calibri</vt:lpstr>
      <vt:lpstr>Calibri Light</vt:lpstr>
      <vt:lpstr>Comic Sans MS</vt:lpstr>
      <vt:lpstr>Gill Sans Nova</vt:lpstr>
      <vt:lpstr>UWTSD 200_Text 5</vt:lpstr>
      <vt:lpstr>UWTSD Logo Variations with Image Behind</vt:lpstr>
      <vt:lpstr>Office Theme</vt:lpstr>
      <vt:lpstr>UWTSD 200_Text 1</vt:lpstr>
      <vt:lpstr>1_Office Theme</vt:lpstr>
      <vt:lpstr>2_Office Theme</vt:lpstr>
      <vt:lpstr>Personal Tutor Session</vt:lpstr>
      <vt:lpstr>Croeso | Welcome</vt:lpstr>
      <vt:lpstr>Rôl y tiwtor personol   Role of the personal tutor</vt:lpstr>
      <vt:lpstr>Torri’r Garw</vt:lpstr>
      <vt:lpstr>Gêm ‘synau anifeiliaid’</vt:lpstr>
      <vt:lpstr>Proffil Un Dudalen One-Page Profile   Erbyn/By: 11.09.24</vt:lpstr>
      <vt:lpstr>PowerPoint Presentation</vt:lpstr>
      <vt:lpstr>Cyfarwyddiadau Proffil Un Dudalen One-Page Profile Instructions</vt:lpstr>
      <vt:lpstr>PowerPoint Presentation</vt:lpstr>
      <vt:lpstr>PowerPoint Presentation</vt:lpstr>
      <vt:lpstr>PUD Tiwtor Personol – dewisol Personal Tutor OPP – optional</vt:lpstr>
      <vt:lpstr>PowerPoint Presentation</vt:lpstr>
      <vt:lpstr>PowerPoint Presentation</vt:lpstr>
      <vt:lpstr>PowerPoint Presentation</vt:lpstr>
      <vt:lpstr>Cydweithredwyr Cwrs:  mae'ch rhwydwaith eich angen chi!</vt:lpstr>
      <vt:lpstr>Course Collaborators: your network needs you!</vt:lpstr>
      <vt:lpstr>Sut byddaf i’n elwa?</vt:lpstr>
      <vt:lpstr>What's in it for me?</vt:lpstr>
      <vt:lpstr>Cyfrifoldebau</vt:lpstr>
      <vt:lpstr>Responsibilities</vt:lpstr>
      <vt:lpstr>Ymrwymiad amser:</vt:lpstr>
      <vt:lpstr>Time commitment:</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Julia Holloway;rachel.bendall@uwtsd.ac.uk;l.martin@uwtsd.ac.uk</dc:creator>
  <cp:lastModifiedBy>Lilian Martin</cp:lastModifiedBy>
  <cp:revision>683</cp:revision>
  <dcterms:created xsi:type="dcterms:W3CDTF">2020-08-04T14:45:21Z</dcterms:created>
  <dcterms:modified xsi:type="dcterms:W3CDTF">2024-09-02T11:46:33Z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