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8" r:id="rId4"/>
    <p:sldId id="269" r:id="rId5"/>
    <p:sldId id="270" r:id="rId6"/>
    <p:sldId id="271" r:id="rId7"/>
    <p:sldId id="274" r:id="rId8"/>
    <p:sldId id="275" r:id="rId9"/>
    <p:sldId id="276" r:id="rId10"/>
    <p:sldId id="277" r:id="rId11"/>
    <p:sldId id="272" r:id="rId12"/>
    <p:sldId id="258" r:id="rId13"/>
    <p:sldId id="259" r:id="rId14"/>
    <p:sldId id="260" r:id="rId15"/>
    <p:sldId id="273" r:id="rId16"/>
    <p:sldId id="261" r:id="rId17"/>
    <p:sldId id="262" r:id="rId18"/>
    <p:sldId id="263" r:id="rId19"/>
    <p:sldId id="264" r:id="rId20"/>
    <p:sldId id="265" r:id="rId21"/>
    <p:sldId id="266" r:id="rId22"/>
    <p:sldId id="267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96" d="100"/>
          <a:sy n="96" d="100"/>
        </p:scale>
        <p:origin x="84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4A6B603-3424-43DF-BDBF-49105A31BA8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C54A9D15-5FDC-4454-8083-522C30B98B2D}">
      <dgm:prSet/>
      <dgm:spPr/>
      <dgm:t>
        <a:bodyPr/>
        <a:lstStyle/>
        <a:p>
          <a:r>
            <a:rPr lang="en-GB"/>
            <a:t>Multifaceted</a:t>
          </a:r>
          <a:endParaRPr lang="en-US"/>
        </a:p>
      </dgm:t>
    </dgm:pt>
    <dgm:pt modelId="{8C67F3C3-4ABD-47E0-BA0D-B89E06A5E290}" type="parTrans" cxnId="{7ABE7913-DDE6-472B-859D-E8CEEE89016C}">
      <dgm:prSet/>
      <dgm:spPr/>
      <dgm:t>
        <a:bodyPr/>
        <a:lstStyle/>
        <a:p>
          <a:endParaRPr lang="en-US"/>
        </a:p>
      </dgm:t>
    </dgm:pt>
    <dgm:pt modelId="{984EEA25-BD89-4A02-8B93-09ED4D2AF715}" type="sibTrans" cxnId="{7ABE7913-DDE6-472B-859D-E8CEEE89016C}">
      <dgm:prSet/>
      <dgm:spPr/>
      <dgm:t>
        <a:bodyPr/>
        <a:lstStyle/>
        <a:p>
          <a:endParaRPr lang="en-US"/>
        </a:p>
      </dgm:t>
    </dgm:pt>
    <dgm:pt modelId="{E7DE688A-30EC-4BCC-BEA9-3EA204E98CA3}">
      <dgm:prSet/>
      <dgm:spPr/>
      <dgm:t>
        <a:bodyPr/>
        <a:lstStyle/>
        <a:p>
          <a:r>
            <a:rPr lang="en-GB"/>
            <a:t>Event / Venue / Attraction Management</a:t>
          </a:r>
          <a:endParaRPr lang="en-US"/>
        </a:p>
      </dgm:t>
    </dgm:pt>
    <dgm:pt modelId="{812F8DF8-3AC8-435D-B367-8C59754E2C9E}" type="parTrans" cxnId="{0E77183E-54FF-4B46-929C-6930C59F240B}">
      <dgm:prSet/>
      <dgm:spPr/>
      <dgm:t>
        <a:bodyPr/>
        <a:lstStyle/>
        <a:p>
          <a:endParaRPr lang="en-US"/>
        </a:p>
      </dgm:t>
    </dgm:pt>
    <dgm:pt modelId="{ABFF7548-F728-495C-B081-2652B6C72EB3}" type="sibTrans" cxnId="{0E77183E-54FF-4B46-929C-6930C59F240B}">
      <dgm:prSet/>
      <dgm:spPr/>
      <dgm:t>
        <a:bodyPr/>
        <a:lstStyle/>
        <a:p>
          <a:endParaRPr lang="en-US"/>
        </a:p>
      </dgm:t>
    </dgm:pt>
    <dgm:pt modelId="{6C77F471-DD00-4C7D-B2A7-A56DADD1591E}">
      <dgm:prSet/>
      <dgm:spPr/>
      <dgm:t>
        <a:bodyPr/>
        <a:lstStyle/>
        <a:p>
          <a:r>
            <a:rPr lang="en-GB"/>
            <a:t>Planning </a:t>
          </a:r>
          <a:endParaRPr lang="en-US"/>
        </a:p>
      </dgm:t>
    </dgm:pt>
    <dgm:pt modelId="{9B19D8EE-72F6-4DB0-8CB8-B833200F8636}" type="parTrans" cxnId="{E96DB72B-89AF-4E07-B730-A910F7503408}">
      <dgm:prSet/>
      <dgm:spPr/>
      <dgm:t>
        <a:bodyPr/>
        <a:lstStyle/>
        <a:p>
          <a:endParaRPr lang="en-US"/>
        </a:p>
      </dgm:t>
    </dgm:pt>
    <dgm:pt modelId="{F31F0E61-E130-40D4-AFF1-C8A31A767D63}" type="sibTrans" cxnId="{E96DB72B-89AF-4E07-B730-A910F7503408}">
      <dgm:prSet/>
      <dgm:spPr/>
      <dgm:t>
        <a:bodyPr/>
        <a:lstStyle/>
        <a:p>
          <a:endParaRPr lang="en-US"/>
        </a:p>
      </dgm:t>
    </dgm:pt>
    <dgm:pt modelId="{913A4D4D-CC94-45FF-8D28-7D112D8B28AF}">
      <dgm:prSet/>
      <dgm:spPr/>
      <dgm:t>
        <a:bodyPr/>
        <a:lstStyle/>
        <a:p>
          <a:r>
            <a:rPr lang="en-GB"/>
            <a:t>Crowd Simulation</a:t>
          </a:r>
          <a:endParaRPr lang="en-US"/>
        </a:p>
      </dgm:t>
    </dgm:pt>
    <dgm:pt modelId="{3B34D2A5-8E05-4F81-8DA2-FE67730C97D4}" type="parTrans" cxnId="{9335E46B-A020-4375-8F54-330123FD3F6B}">
      <dgm:prSet/>
      <dgm:spPr/>
      <dgm:t>
        <a:bodyPr/>
        <a:lstStyle/>
        <a:p>
          <a:endParaRPr lang="en-US"/>
        </a:p>
      </dgm:t>
    </dgm:pt>
    <dgm:pt modelId="{A6893E83-C1A6-4403-B236-833A9A0007F4}" type="sibTrans" cxnId="{9335E46B-A020-4375-8F54-330123FD3F6B}">
      <dgm:prSet/>
      <dgm:spPr/>
      <dgm:t>
        <a:bodyPr/>
        <a:lstStyle/>
        <a:p>
          <a:endParaRPr lang="en-US"/>
        </a:p>
      </dgm:t>
    </dgm:pt>
    <dgm:pt modelId="{14D538D0-9352-4415-AAFC-3A85AD2C2C52}">
      <dgm:prSet/>
      <dgm:spPr/>
      <dgm:t>
        <a:bodyPr/>
        <a:lstStyle/>
        <a:p>
          <a:r>
            <a:rPr lang="en-GB"/>
            <a:t>Evacuation Analysis</a:t>
          </a:r>
          <a:endParaRPr lang="en-US"/>
        </a:p>
      </dgm:t>
    </dgm:pt>
    <dgm:pt modelId="{259D52B3-850F-4718-A12B-47E6C56AF8EB}" type="parTrans" cxnId="{573BB512-06BE-40AB-A294-853C89F2FA0E}">
      <dgm:prSet/>
      <dgm:spPr/>
      <dgm:t>
        <a:bodyPr/>
        <a:lstStyle/>
        <a:p>
          <a:endParaRPr lang="en-US"/>
        </a:p>
      </dgm:t>
    </dgm:pt>
    <dgm:pt modelId="{CDAED6F2-364F-4945-A0AB-F323924AEE7D}" type="sibTrans" cxnId="{573BB512-06BE-40AB-A294-853C89F2FA0E}">
      <dgm:prSet/>
      <dgm:spPr/>
      <dgm:t>
        <a:bodyPr/>
        <a:lstStyle/>
        <a:p>
          <a:endParaRPr lang="en-US"/>
        </a:p>
      </dgm:t>
    </dgm:pt>
    <dgm:pt modelId="{1DE93678-891F-4E47-86EB-54F29EBF0D06}">
      <dgm:prSet/>
      <dgm:spPr/>
      <dgm:t>
        <a:bodyPr/>
        <a:lstStyle/>
        <a:p>
          <a:r>
            <a:rPr lang="en-GB"/>
            <a:t>Security Management</a:t>
          </a:r>
          <a:endParaRPr lang="en-US"/>
        </a:p>
      </dgm:t>
    </dgm:pt>
    <dgm:pt modelId="{A4383DB3-14E7-4FCE-A327-17B939F21F83}" type="parTrans" cxnId="{CA4F717A-3988-4541-A45E-E252AE741929}">
      <dgm:prSet/>
      <dgm:spPr/>
      <dgm:t>
        <a:bodyPr/>
        <a:lstStyle/>
        <a:p>
          <a:endParaRPr lang="en-US"/>
        </a:p>
      </dgm:t>
    </dgm:pt>
    <dgm:pt modelId="{9E6091DD-E029-4DE6-952A-9D33AE9D440A}" type="sibTrans" cxnId="{CA4F717A-3988-4541-A45E-E252AE741929}">
      <dgm:prSet/>
      <dgm:spPr/>
      <dgm:t>
        <a:bodyPr/>
        <a:lstStyle/>
        <a:p>
          <a:endParaRPr lang="en-US"/>
        </a:p>
      </dgm:t>
    </dgm:pt>
    <dgm:pt modelId="{045567ED-2FA7-4B53-976F-4E0CE8379DE4}">
      <dgm:prSet/>
      <dgm:spPr/>
      <dgm:t>
        <a:bodyPr/>
        <a:lstStyle/>
        <a:p>
          <a:r>
            <a:rPr lang="en-GB"/>
            <a:t>Ensure Safety</a:t>
          </a:r>
          <a:endParaRPr lang="en-US"/>
        </a:p>
      </dgm:t>
    </dgm:pt>
    <dgm:pt modelId="{0EC28D72-E93D-4EBC-8423-3614D7B674AE}" type="parTrans" cxnId="{F7117BFE-9870-40E5-88DD-6F91F7AA5A35}">
      <dgm:prSet/>
      <dgm:spPr/>
      <dgm:t>
        <a:bodyPr/>
        <a:lstStyle/>
        <a:p>
          <a:endParaRPr lang="en-US"/>
        </a:p>
      </dgm:t>
    </dgm:pt>
    <dgm:pt modelId="{6B701317-5532-4FAC-B32D-1D31530459BC}" type="sibTrans" cxnId="{F7117BFE-9870-40E5-88DD-6F91F7AA5A35}">
      <dgm:prSet/>
      <dgm:spPr/>
      <dgm:t>
        <a:bodyPr/>
        <a:lstStyle/>
        <a:p>
          <a:endParaRPr lang="en-US"/>
        </a:p>
      </dgm:t>
    </dgm:pt>
    <dgm:pt modelId="{C4E1FE9B-C68D-4717-8E11-B69FB98CCB00}">
      <dgm:prSet/>
      <dgm:spPr/>
      <dgm:t>
        <a:bodyPr/>
        <a:lstStyle/>
        <a:p>
          <a:r>
            <a:rPr lang="en-GB"/>
            <a:t>Component of Risk Management</a:t>
          </a:r>
          <a:endParaRPr lang="en-US"/>
        </a:p>
      </dgm:t>
    </dgm:pt>
    <dgm:pt modelId="{4C8739F3-8BBA-49AC-A6CC-0E716E3B65B4}" type="parTrans" cxnId="{ABF40B50-477A-4409-807B-9C0C5D9F92BB}">
      <dgm:prSet/>
      <dgm:spPr/>
      <dgm:t>
        <a:bodyPr/>
        <a:lstStyle/>
        <a:p>
          <a:endParaRPr lang="en-US"/>
        </a:p>
      </dgm:t>
    </dgm:pt>
    <dgm:pt modelId="{5DF2F5AD-D384-45A7-9F84-C90BFE8ABEFE}" type="sibTrans" cxnId="{ABF40B50-477A-4409-807B-9C0C5D9F92BB}">
      <dgm:prSet/>
      <dgm:spPr/>
      <dgm:t>
        <a:bodyPr/>
        <a:lstStyle/>
        <a:p>
          <a:endParaRPr lang="en-US"/>
        </a:p>
      </dgm:t>
    </dgm:pt>
    <dgm:pt modelId="{D9D8369B-F729-45C5-A013-4966258C3E6A}" type="pres">
      <dgm:prSet presAssocID="{84A6B603-3424-43DF-BDBF-49105A31BA85}" presName="vert0" presStyleCnt="0">
        <dgm:presLayoutVars>
          <dgm:dir/>
          <dgm:animOne val="branch"/>
          <dgm:animLvl val="lvl"/>
        </dgm:presLayoutVars>
      </dgm:prSet>
      <dgm:spPr/>
    </dgm:pt>
    <dgm:pt modelId="{2946E889-6514-4693-B4BA-01BF947F0DD4}" type="pres">
      <dgm:prSet presAssocID="{C54A9D15-5FDC-4454-8083-522C30B98B2D}" presName="thickLine" presStyleLbl="alignNode1" presStyleIdx="0" presStyleCnt="8"/>
      <dgm:spPr/>
    </dgm:pt>
    <dgm:pt modelId="{0FE7889C-2FEB-46D4-B3C7-9E1E157FAD5C}" type="pres">
      <dgm:prSet presAssocID="{C54A9D15-5FDC-4454-8083-522C30B98B2D}" presName="horz1" presStyleCnt="0"/>
      <dgm:spPr/>
    </dgm:pt>
    <dgm:pt modelId="{3A1E08F0-68E2-4981-8FA0-EA4E6C391FE4}" type="pres">
      <dgm:prSet presAssocID="{C54A9D15-5FDC-4454-8083-522C30B98B2D}" presName="tx1" presStyleLbl="revTx" presStyleIdx="0" presStyleCnt="8"/>
      <dgm:spPr/>
    </dgm:pt>
    <dgm:pt modelId="{ABD99148-07E2-4F8F-8303-DD8973580E92}" type="pres">
      <dgm:prSet presAssocID="{C54A9D15-5FDC-4454-8083-522C30B98B2D}" presName="vert1" presStyleCnt="0"/>
      <dgm:spPr/>
    </dgm:pt>
    <dgm:pt modelId="{2C8C012B-0250-494C-8EC2-F33AB05E5586}" type="pres">
      <dgm:prSet presAssocID="{E7DE688A-30EC-4BCC-BEA9-3EA204E98CA3}" presName="thickLine" presStyleLbl="alignNode1" presStyleIdx="1" presStyleCnt="8"/>
      <dgm:spPr/>
    </dgm:pt>
    <dgm:pt modelId="{9B02489C-4088-4E70-A4E2-B4A82ACD69C8}" type="pres">
      <dgm:prSet presAssocID="{E7DE688A-30EC-4BCC-BEA9-3EA204E98CA3}" presName="horz1" presStyleCnt="0"/>
      <dgm:spPr/>
    </dgm:pt>
    <dgm:pt modelId="{2BF796DA-4022-4B13-AED4-A968F5EA859C}" type="pres">
      <dgm:prSet presAssocID="{E7DE688A-30EC-4BCC-BEA9-3EA204E98CA3}" presName="tx1" presStyleLbl="revTx" presStyleIdx="1" presStyleCnt="8"/>
      <dgm:spPr/>
    </dgm:pt>
    <dgm:pt modelId="{1D1BBFCA-E60C-4666-BA61-9BB0BFBBA832}" type="pres">
      <dgm:prSet presAssocID="{E7DE688A-30EC-4BCC-BEA9-3EA204E98CA3}" presName="vert1" presStyleCnt="0"/>
      <dgm:spPr/>
    </dgm:pt>
    <dgm:pt modelId="{89139857-49D0-495B-9D61-0D9C2146B2B0}" type="pres">
      <dgm:prSet presAssocID="{6C77F471-DD00-4C7D-B2A7-A56DADD1591E}" presName="thickLine" presStyleLbl="alignNode1" presStyleIdx="2" presStyleCnt="8"/>
      <dgm:spPr/>
    </dgm:pt>
    <dgm:pt modelId="{E462BE62-F90A-46A2-A6AB-EC4EC4184D6B}" type="pres">
      <dgm:prSet presAssocID="{6C77F471-DD00-4C7D-B2A7-A56DADD1591E}" presName="horz1" presStyleCnt="0"/>
      <dgm:spPr/>
    </dgm:pt>
    <dgm:pt modelId="{08F0C0BC-ADCB-4F16-82A4-7445E87CB356}" type="pres">
      <dgm:prSet presAssocID="{6C77F471-DD00-4C7D-B2A7-A56DADD1591E}" presName="tx1" presStyleLbl="revTx" presStyleIdx="2" presStyleCnt="8"/>
      <dgm:spPr/>
    </dgm:pt>
    <dgm:pt modelId="{D79F11EC-A098-41B8-8D70-EB4A78EA3C6C}" type="pres">
      <dgm:prSet presAssocID="{6C77F471-DD00-4C7D-B2A7-A56DADD1591E}" presName="vert1" presStyleCnt="0"/>
      <dgm:spPr/>
    </dgm:pt>
    <dgm:pt modelId="{2B0FA72A-F501-4003-9F54-3E738451100D}" type="pres">
      <dgm:prSet presAssocID="{913A4D4D-CC94-45FF-8D28-7D112D8B28AF}" presName="thickLine" presStyleLbl="alignNode1" presStyleIdx="3" presStyleCnt="8"/>
      <dgm:spPr/>
    </dgm:pt>
    <dgm:pt modelId="{1EAD2C46-8DDF-4F47-80BC-795276C32618}" type="pres">
      <dgm:prSet presAssocID="{913A4D4D-CC94-45FF-8D28-7D112D8B28AF}" presName="horz1" presStyleCnt="0"/>
      <dgm:spPr/>
    </dgm:pt>
    <dgm:pt modelId="{D8E3593F-3760-4C7B-8087-62688C9F773A}" type="pres">
      <dgm:prSet presAssocID="{913A4D4D-CC94-45FF-8D28-7D112D8B28AF}" presName="tx1" presStyleLbl="revTx" presStyleIdx="3" presStyleCnt="8"/>
      <dgm:spPr/>
    </dgm:pt>
    <dgm:pt modelId="{CA36FFDC-CB08-4C05-9B19-AB770AE6A097}" type="pres">
      <dgm:prSet presAssocID="{913A4D4D-CC94-45FF-8D28-7D112D8B28AF}" presName="vert1" presStyleCnt="0"/>
      <dgm:spPr/>
    </dgm:pt>
    <dgm:pt modelId="{97E36D70-3AE6-451A-A80D-1CB2B7A4BEA6}" type="pres">
      <dgm:prSet presAssocID="{14D538D0-9352-4415-AAFC-3A85AD2C2C52}" presName="thickLine" presStyleLbl="alignNode1" presStyleIdx="4" presStyleCnt="8"/>
      <dgm:spPr/>
    </dgm:pt>
    <dgm:pt modelId="{636A1DCA-3456-443D-BE52-EDD0AECBC760}" type="pres">
      <dgm:prSet presAssocID="{14D538D0-9352-4415-AAFC-3A85AD2C2C52}" presName="horz1" presStyleCnt="0"/>
      <dgm:spPr/>
    </dgm:pt>
    <dgm:pt modelId="{49FDA869-3113-43F5-9B77-D1C8BA999C08}" type="pres">
      <dgm:prSet presAssocID="{14D538D0-9352-4415-AAFC-3A85AD2C2C52}" presName="tx1" presStyleLbl="revTx" presStyleIdx="4" presStyleCnt="8"/>
      <dgm:spPr/>
    </dgm:pt>
    <dgm:pt modelId="{CFF8D130-77D8-498F-8616-91540488912E}" type="pres">
      <dgm:prSet presAssocID="{14D538D0-9352-4415-AAFC-3A85AD2C2C52}" presName="vert1" presStyleCnt="0"/>
      <dgm:spPr/>
    </dgm:pt>
    <dgm:pt modelId="{A5606262-ADBD-40DB-9F0A-D5A55C336465}" type="pres">
      <dgm:prSet presAssocID="{1DE93678-891F-4E47-86EB-54F29EBF0D06}" presName="thickLine" presStyleLbl="alignNode1" presStyleIdx="5" presStyleCnt="8"/>
      <dgm:spPr/>
    </dgm:pt>
    <dgm:pt modelId="{C6939D2E-3462-4A9A-BEF5-E7B6926EBC76}" type="pres">
      <dgm:prSet presAssocID="{1DE93678-891F-4E47-86EB-54F29EBF0D06}" presName="horz1" presStyleCnt="0"/>
      <dgm:spPr/>
    </dgm:pt>
    <dgm:pt modelId="{8A3C2216-9D7B-4CE6-ACED-2D1A3E9AD8B9}" type="pres">
      <dgm:prSet presAssocID="{1DE93678-891F-4E47-86EB-54F29EBF0D06}" presName="tx1" presStyleLbl="revTx" presStyleIdx="5" presStyleCnt="8"/>
      <dgm:spPr/>
    </dgm:pt>
    <dgm:pt modelId="{3528BEF7-1898-401A-8BAA-746C8D0CEFEE}" type="pres">
      <dgm:prSet presAssocID="{1DE93678-891F-4E47-86EB-54F29EBF0D06}" presName="vert1" presStyleCnt="0"/>
      <dgm:spPr/>
    </dgm:pt>
    <dgm:pt modelId="{AA90B0D8-2633-4650-9171-799BA6E15154}" type="pres">
      <dgm:prSet presAssocID="{045567ED-2FA7-4B53-976F-4E0CE8379DE4}" presName="thickLine" presStyleLbl="alignNode1" presStyleIdx="6" presStyleCnt="8"/>
      <dgm:spPr/>
    </dgm:pt>
    <dgm:pt modelId="{EFA09D41-CA7A-4D6B-9FDE-5F10C1EAC6A3}" type="pres">
      <dgm:prSet presAssocID="{045567ED-2FA7-4B53-976F-4E0CE8379DE4}" presName="horz1" presStyleCnt="0"/>
      <dgm:spPr/>
    </dgm:pt>
    <dgm:pt modelId="{3F30C873-4466-4E55-882B-A9D6F2B3D2AD}" type="pres">
      <dgm:prSet presAssocID="{045567ED-2FA7-4B53-976F-4E0CE8379DE4}" presName="tx1" presStyleLbl="revTx" presStyleIdx="6" presStyleCnt="8"/>
      <dgm:spPr/>
    </dgm:pt>
    <dgm:pt modelId="{CD23385B-9B4A-4B96-844B-C6DBDF60B866}" type="pres">
      <dgm:prSet presAssocID="{045567ED-2FA7-4B53-976F-4E0CE8379DE4}" presName="vert1" presStyleCnt="0"/>
      <dgm:spPr/>
    </dgm:pt>
    <dgm:pt modelId="{754014FF-1558-446F-BE5F-25A226EF4177}" type="pres">
      <dgm:prSet presAssocID="{C4E1FE9B-C68D-4717-8E11-B69FB98CCB00}" presName="thickLine" presStyleLbl="alignNode1" presStyleIdx="7" presStyleCnt="8"/>
      <dgm:spPr/>
    </dgm:pt>
    <dgm:pt modelId="{3EAB0E01-3E52-4334-B686-76BC03F2D4D9}" type="pres">
      <dgm:prSet presAssocID="{C4E1FE9B-C68D-4717-8E11-B69FB98CCB00}" presName="horz1" presStyleCnt="0"/>
      <dgm:spPr/>
    </dgm:pt>
    <dgm:pt modelId="{66782882-5F31-4836-897D-4262436F7DE7}" type="pres">
      <dgm:prSet presAssocID="{C4E1FE9B-C68D-4717-8E11-B69FB98CCB00}" presName="tx1" presStyleLbl="revTx" presStyleIdx="7" presStyleCnt="8"/>
      <dgm:spPr/>
    </dgm:pt>
    <dgm:pt modelId="{51A1730D-19F9-4863-80C9-276849C63243}" type="pres">
      <dgm:prSet presAssocID="{C4E1FE9B-C68D-4717-8E11-B69FB98CCB00}" presName="vert1" presStyleCnt="0"/>
      <dgm:spPr/>
    </dgm:pt>
  </dgm:ptLst>
  <dgm:cxnLst>
    <dgm:cxn modelId="{9F349807-326C-49C3-8489-AD29FB89002D}" type="presOf" srcId="{C4E1FE9B-C68D-4717-8E11-B69FB98CCB00}" destId="{66782882-5F31-4836-897D-4262436F7DE7}" srcOrd="0" destOrd="0" presId="urn:microsoft.com/office/officeart/2008/layout/LinedList"/>
    <dgm:cxn modelId="{80DFA30C-9AF8-4519-B127-00254C2F0F3B}" type="presOf" srcId="{C54A9D15-5FDC-4454-8083-522C30B98B2D}" destId="{3A1E08F0-68E2-4981-8FA0-EA4E6C391FE4}" srcOrd="0" destOrd="0" presId="urn:microsoft.com/office/officeart/2008/layout/LinedList"/>
    <dgm:cxn modelId="{573BB512-06BE-40AB-A294-853C89F2FA0E}" srcId="{84A6B603-3424-43DF-BDBF-49105A31BA85}" destId="{14D538D0-9352-4415-AAFC-3A85AD2C2C52}" srcOrd="4" destOrd="0" parTransId="{259D52B3-850F-4718-A12B-47E6C56AF8EB}" sibTransId="{CDAED6F2-364F-4945-A0AB-F323924AEE7D}"/>
    <dgm:cxn modelId="{7ABE7913-DDE6-472B-859D-E8CEEE89016C}" srcId="{84A6B603-3424-43DF-BDBF-49105A31BA85}" destId="{C54A9D15-5FDC-4454-8083-522C30B98B2D}" srcOrd="0" destOrd="0" parTransId="{8C67F3C3-4ABD-47E0-BA0D-B89E06A5E290}" sibTransId="{984EEA25-BD89-4A02-8B93-09ED4D2AF715}"/>
    <dgm:cxn modelId="{E96DB72B-89AF-4E07-B730-A910F7503408}" srcId="{84A6B603-3424-43DF-BDBF-49105A31BA85}" destId="{6C77F471-DD00-4C7D-B2A7-A56DADD1591E}" srcOrd="2" destOrd="0" parTransId="{9B19D8EE-72F6-4DB0-8CB8-B833200F8636}" sibTransId="{F31F0E61-E130-40D4-AFF1-C8A31A767D63}"/>
    <dgm:cxn modelId="{0E77183E-54FF-4B46-929C-6930C59F240B}" srcId="{84A6B603-3424-43DF-BDBF-49105A31BA85}" destId="{E7DE688A-30EC-4BCC-BEA9-3EA204E98CA3}" srcOrd="1" destOrd="0" parTransId="{812F8DF8-3AC8-435D-B367-8C59754E2C9E}" sibTransId="{ABFF7548-F728-495C-B081-2652B6C72EB3}"/>
    <dgm:cxn modelId="{9335E46B-A020-4375-8F54-330123FD3F6B}" srcId="{84A6B603-3424-43DF-BDBF-49105A31BA85}" destId="{913A4D4D-CC94-45FF-8D28-7D112D8B28AF}" srcOrd="3" destOrd="0" parTransId="{3B34D2A5-8E05-4F81-8DA2-FE67730C97D4}" sibTransId="{A6893E83-C1A6-4403-B236-833A9A0007F4}"/>
    <dgm:cxn modelId="{ABF40B50-477A-4409-807B-9C0C5D9F92BB}" srcId="{84A6B603-3424-43DF-BDBF-49105A31BA85}" destId="{C4E1FE9B-C68D-4717-8E11-B69FB98CCB00}" srcOrd="7" destOrd="0" parTransId="{4C8739F3-8BBA-49AC-A6CC-0E716E3B65B4}" sibTransId="{5DF2F5AD-D384-45A7-9F84-C90BFE8ABEFE}"/>
    <dgm:cxn modelId="{36B71A72-CCE2-4CAE-84A2-4F7CCD3BBF3F}" type="presOf" srcId="{1DE93678-891F-4E47-86EB-54F29EBF0D06}" destId="{8A3C2216-9D7B-4CE6-ACED-2D1A3E9AD8B9}" srcOrd="0" destOrd="0" presId="urn:microsoft.com/office/officeart/2008/layout/LinedList"/>
    <dgm:cxn modelId="{85F5267A-D161-4F00-9C09-977CEAC47C8B}" type="presOf" srcId="{E7DE688A-30EC-4BCC-BEA9-3EA204E98CA3}" destId="{2BF796DA-4022-4B13-AED4-A968F5EA859C}" srcOrd="0" destOrd="0" presId="urn:microsoft.com/office/officeart/2008/layout/LinedList"/>
    <dgm:cxn modelId="{CA4F717A-3988-4541-A45E-E252AE741929}" srcId="{84A6B603-3424-43DF-BDBF-49105A31BA85}" destId="{1DE93678-891F-4E47-86EB-54F29EBF0D06}" srcOrd="5" destOrd="0" parTransId="{A4383DB3-14E7-4FCE-A327-17B939F21F83}" sibTransId="{9E6091DD-E029-4DE6-952A-9D33AE9D440A}"/>
    <dgm:cxn modelId="{96B5438A-5B35-4181-B87A-035A09228B47}" type="presOf" srcId="{6C77F471-DD00-4C7D-B2A7-A56DADD1591E}" destId="{08F0C0BC-ADCB-4F16-82A4-7445E87CB356}" srcOrd="0" destOrd="0" presId="urn:microsoft.com/office/officeart/2008/layout/LinedList"/>
    <dgm:cxn modelId="{2207AE8D-7769-43AC-93F9-76F6C32B0CE5}" type="presOf" srcId="{84A6B603-3424-43DF-BDBF-49105A31BA85}" destId="{D9D8369B-F729-45C5-A013-4966258C3E6A}" srcOrd="0" destOrd="0" presId="urn:microsoft.com/office/officeart/2008/layout/LinedList"/>
    <dgm:cxn modelId="{E7C055BE-C5AF-4EAD-BD40-B3CC551762DF}" type="presOf" srcId="{14D538D0-9352-4415-AAFC-3A85AD2C2C52}" destId="{49FDA869-3113-43F5-9B77-D1C8BA999C08}" srcOrd="0" destOrd="0" presId="urn:microsoft.com/office/officeart/2008/layout/LinedList"/>
    <dgm:cxn modelId="{FC0780CE-B18F-4FE7-9636-D20595DF8E8D}" type="presOf" srcId="{913A4D4D-CC94-45FF-8D28-7D112D8B28AF}" destId="{D8E3593F-3760-4C7B-8087-62688C9F773A}" srcOrd="0" destOrd="0" presId="urn:microsoft.com/office/officeart/2008/layout/LinedList"/>
    <dgm:cxn modelId="{661F64D8-7C23-4F69-BE45-6AD697D5D5F1}" type="presOf" srcId="{045567ED-2FA7-4B53-976F-4E0CE8379DE4}" destId="{3F30C873-4466-4E55-882B-A9D6F2B3D2AD}" srcOrd="0" destOrd="0" presId="urn:microsoft.com/office/officeart/2008/layout/LinedList"/>
    <dgm:cxn modelId="{F7117BFE-9870-40E5-88DD-6F91F7AA5A35}" srcId="{84A6B603-3424-43DF-BDBF-49105A31BA85}" destId="{045567ED-2FA7-4B53-976F-4E0CE8379DE4}" srcOrd="6" destOrd="0" parTransId="{0EC28D72-E93D-4EBC-8423-3614D7B674AE}" sibTransId="{6B701317-5532-4FAC-B32D-1D31530459BC}"/>
    <dgm:cxn modelId="{25C60728-C900-4C42-9F07-6821F7BF44AA}" type="presParOf" srcId="{D9D8369B-F729-45C5-A013-4966258C3E6A}" destId="{2946E889-6514-4693-B4BA-01BF947F0DD4}" srcOrd="0" destOrd="0" presId="urn:microsoft.com/office/officeart/2008/layout/LinedList"/>
    <dgm:cxn modelId="{34927878-5698-49A0-BE3B-D0900E599D16}" type="presParOf" srcId="{D9D8369B-F729-45C5-A013-4966258C3E6A}" destId="{0FE7889C-2FEB-46D4-B3C7-9E1E157FAD5C}" srcOrd="1" destOrd="0" presId="urn:microsoft.com/office/officeart/2008/layout/LinedList"/>
    <dgm:cxn modelId="{A4E61572-FDD1-4CCE-86BE-EA68DD9244BD}" type="presParOf" srcId="{0FE7889C-2FEB-46D4-B3C7-9E1E157FAD5C}" destId="{3A1E08F0-68E2-4981-8FA0-EA4E6C391FE4}" srcOrd="0" destOrd="0" presId="urn:microsoft.com/office/officeart/2008/layout/LinedList"/>
    <dgm:cxn modelId="{668D55F4-E65E-42E2-86DE-4ABA9FCC5B8C}" type="presParOf" srcId="{0FE7889C-2FEB-46D4-B3C7-9E1E157FAD5C}" destId="{ABD99148-07E2-4F8F-8303-DD8973580E92}" srcOrd="1" destOrd="0" presId="urn:microsoft.com/office/officeart/2008/layout/LinedList"/>
    <dgm:cxn modelId="{74E7458A-6095-4351-8A7D-3EF32F7FEA2C}" type="presParOf" srcId="{D9D8369B-F729-45C5-A013-4966258C3E6A}" destId="{2C8C012B-0250-494C-8EC2-F33AB05E5586}" srcOrd="2" destOrd="0" presId="urn:microsoft.com/office/officeart/2008/layout/LinedList"/>
    <dgm:cxn modelId="{0A6FADD4-0921-4E5A-8EF3-DD98FE786C5F}" type="presParOf" srcId="{D9D8369B-F729-45C5-A013-4966258C3E6A}" destId="{9B02489C-4088-4E70-A4E2-B4A82ACD69C8}" srcOrd="3" destOrd="0" presId="urn:microsoft.com/office/officeart/2008/layout/LinedList"/>
    <dgm:cxn modelId="{969D7A77-73A1-42C1-9AAB-245CED4ACAD0}" type="presParOf" srcId="{9B02489C-4088-4E70-A4E2-B4A82ACD69C8}" destId="{2BF796DA-4022-4B13-AED4-A968F5EA859C}" srcOrd="0" destOrd="0" presId="urn:microsoft.com/office/officeart/2008/layout/LinedList"/>
    <dgm:cxn modelId="{52734646-5CCB-47C2-8D77-2B5AE4E550C3}" type="presParOf" srcId="{9B02489C-4088-4E70-A4E2-B4A82ACD69C8}" destId="{1D1BBFCA-E60C-4666-BA61-9BB0BFBBA832}" srcOrd="1" destOrd="0" presId="urn:microsoft.com/office/officeart/2008/layout/LinedList"/>
    <dgm:cxn modelId="{03E1EFF2-504C-44BD-A833-9718A1EC488F}" type="presParOf" srcId="{D9D8369B-F729-45C5-A013-4966258C3E6A}" destId="{89139857-49D0-495B-9D61-0D9C2146B2B0}" srcOrd="4" destOrd="0" presId="urn:microsoft.com/office/officeart/2008/layout/LinedList"/>
    <dgm:cxn modelId="{89DB014F-917B-4014-801B-4286A8B92836}" type="presParOf" srcId="{D9D8369B-F729-45C5-A013-4966258C3E6A}" destId="{E462BE62-F90A-46A2-A6AB-EC4EC4184D6B}" srcOrd="5" destOrd="0" presId="urn:microsoft.com/office/officeart/2008/layout/LinedList"/>
    <dgm:cxn modelId="{1ACC2F85-9C5A-4382-AE2C-C6649AC5FB52}" type="presParOf" srcId="{E462BE62-F90A-46A2-A6AB-EC4EC4184D6B}" destId="{08F0C0BC-ADCB-4F16-82A4-7445E87CB356}" srcOrd="0" destOrd="0" presId="urn:microsoft.com/office/officeart/2008/layout/LinedList"/>
    <dgm:cxn modelId="{ED84F4B2-1C12-4367-B416-74419163E8A1}" type="presParOf" srcId="{E462BE62-F90A-46A2-A6AB-EC4EC4184D6B}" destId="{D79F11EC-A098-41B8-8D70-EB4A78EA3C6C}" srcOrd="1" destOrd="0" presId="urn:microsoft.com/office/officeart/2008/layout/LinedList"/>
    <dgm:cxn modelId="{7A38DC9A-DBC7-49EF-85B6-1885B39ED124}" type="presParOf" srcId="{D9D8369B-F729-45C5-A013-4966258C3E6A}" destId="{2B0FA72A-F501-4003-9F54-3E738451100D}" srcOrd="6" destOrd="0" presId="urn:microsoft.com/office/officeart/2008/layout/LinedList"/>
    <dgm:cxn modelId="{BF536DD9-8CC3-4D56-AF50-56CA9EB81BC2}" type="presParOf" srcId="{D9D8369B-F729-45C5-A013-4966258C3E6A}" destId="{1EAD2C46-8DDF-4F47-80BC-795276C32618}" srcOrd="7" destOrd="0" presId="urn:microsoft.com/office/officeart/2008/layout/LinedList"/>
    <dgm:cxn modelId="{44730854-9B40-4C70-9CEA-0863D7654735}" type="presParOf" srcId="{1EAD2C46-8DDF-4F47-80BC-795276C32618}" destId="{D8E3593F-3760-4C7B-8087-62688C9F773A}" srcOrd="0" destOrd="0" presId="urn:microsoft.com/office/officeart/2008/layout/LinedList"/>
    <dgm:cxn modelId="{39D01E97-27D1-499A-9272-B3AF46169496}" type="presParOf" srcId="{1EAD2C46-8DDF-4F47-80BC-795276C32618}" destId="{CA36FFDC-CB08-4C05-9B19-AB770AE6A097}" srcOrd="1" destOrd="0" presId="urn:microsoft.com/office/officeart/2008/layout/LinedList"/>
    <dgm:cxn modelId="{1AC8744C-4AEC-4A18-8647-8DD9F9ADB4AF}" type="presParOf" srcId="{D9D8369B-F729-45C5-A013-4966258C3E6A}" destId="{97E36D70-3AE6-451A-A80D-1CB2B7A4BEA6}" srcOrd="8" destOrd="0" presId="urn:microsoft.com/office/officeart/2008/layout/LinedList"/>
    <dgm:cxn modelId="{E507E69A-697B-4345-BFAC-E3CC134C053E}" type="presParOf" srcId="{D9D8369B-F729-45C5-A013-4966258C3E6A}" destId="{636A1DCA-3456-443D-BE52-EDD0AECBC760}" srcOrd="9" destOrd="0" presId="urn:microsoft.com/office/officeart/2008/layout/LinedList"/>
    <dgm:cxn modelId="{ABF04BF8-274B-4B33-A6B0-7043BBF3D2B9}" type="presParOf" srcId="{636A1DCA-3456-443D-BE52-EDD0AECBC760}" destId="{49FDA869-3113-43F5-9B77-D1C8BA999C08}" srcOrd="0" destOrd="0" presId="urn:microsoft.com/office/officeart/2008/layout/LinedList"/>
    <dgm:cxn modelId="{B3CF90AF-E850-4589-84B7-ADB93BEF748B}" type="presParOf" srcId="{636A1DCA-3456-443D-BE52-EDD0AECBC760}" destId="{CFF8D130-77D8-498F-8616-91540488912E}" srcOrd="1" destOrd="0" presId="urn:microsoft.com/office/officeart/2008/layout/LinedList"/>
    <dgm:cxn modelId="{373E53D8-413D-4FFF-89F1-8AF64C9C25AA}" type="presParOf" srcId="{D9D8369B-F729-45C5-A013-4966258C3E6A}" destId="{A5606262-ADBD-40DB-9F0A-D5A55C336465}" srcOrd="10" destOrd="0" presId="urn:microsoft.com/office/officeart/2008/layout/LinedList"/>
    <dgm:cxn modelId="{3A4DD433-A43D-4504-8479-9D27164A338A}" type="presParOf" srcId="{D9D8369B-F729-45C5-A013-4966258C3E6A}" destId="{C6939D2E-3462-4A9A-BEF5-E7B6926EBC76}" srcOrd="11" destOrd="0" presId="urn:microsoft.com/office/officeart/2008/layout/LinedList"/>
    <dgm:cxn modelId="{D78ABB60-279F-4C6F-9983-2F4E13F56647}" type="presParOf" srcId="{C6939D2E-3462-4A9A-BEF5-E7B6926EBC76}" destId="{8A3C2216-9D7B-4CE6-ACED-2D1A3E9AD8B9}" srcOrd="0" destOrd="0" presId="urn:microsoft.com/office/officeart/2008/layout/LinedList"/>
    <dgm:cxn modelId="{0D132799-A643-44B2-8319-C07CF42DF6BC}" type="presParOf" srcId="{C6939D2E-3462-4A9A-BEF5-E7B6926EBC76}" destId="{3528BEF7-1898-401A-8BAA-746C8D0CEFEE}" srcOrd="1" destOrd="0" presId="urn:microsoft.com/office/officeart/2008/layout/LinedList"/>
    <dgm:cxn modelId="{D6D296FB-7FE4-4F6B-8F83-C7EC053220E1}" type="presParOf" srcId="{D9D8369B-F729-45C5-A013-4966258C3E6A}" destId="{AA90B0D8-2633-4650-9171-799BA6E15154}" srcOrd="12" destOrd="0" presId="urn:microsoft.com/office/officeart/2008/layout/LinedList"/>
    <dgm:cxn modelId="{78538FF0-7CC3-4064-88B9-1C44D7820CE2}" type="presParOf" srcId="{D9D8369B-F729-45C5-A013-4966258C3E6A}" destId="{EFA09D41-CA7A-4D6B-9FDE-5F10C1EAC6A3}" srcOrd="13" destOrd="0" presId="urn:microsoft.com/office/officeart/2008/layout/LinedList"/>
    <dgm:cxn modelId="{B690DECF-65E4-4790-85C1-1F4BC9B4FEBF}" type="presParOf" srcId="{EFA09D41-CA7A-4D6B-9FDE-5F10C1EAC6A3}" destId="{3F30C873-4466-4E55-882B-A9D6F2B3D2AD}" srcOrd="0" destOrd="0" presId="urn:microsoft.com/office/officeart/2008/layout/LinedList"/>
    <dgm:cxn modelId="{2ACD9CA5-D058-4F85-AA01-209515B112EC}" type="presParOf" srcId="{EFA09D41-CA7A-4D6B-9FDE-5F10C1EAC6A3}" destId="{CD23385B-9B4A-4B96-844B-C6DBDF60B866}" srcOrd="1" destOrd="0" presId="urn:microsoft.com/office/officeart/2008/layout/LinedList"/>
    <dgm:cxn modelId="{08994FE9-99F5-454C-B757-3740C4F8182E}" type="presParOf" srcId="{D9D8369B-F729-45C5-A013-4966258C3E6A}" destId="{754014FF-1558-446F-BE5F-25A226EF4177}" srcOrd="14" destOrd="0" presId="urn:microsoft.com/office/officeart/2008/layout/LinedList"/>
    <dgm:cxn modelId="{FABE36DB-CBDB-4202-9DEF-1E96143A8A43}" type="presParOf" srcId="{D9D8369B-F729-45C5-A013-4966258C3E6A}" destId="{3EAB0E01-3E52-4334-B686-76BC03F2D4D9}" srcOrd="15" destOrd="0" presId="urn:microsoft.com/office/officeart/2008/layout/LinedList"/>
    <dgm:cxn modelId="{080A03D2-24AC-453E-9D43-E1EF1A9E7AAC}" type="presParOf" srcId="{3EAB0E01-3E52-4334-B686-76BC03F2D4D9}" destId="{66782882-5F31-4836-897D-4262436F7DE7}" srcOrd="0" destOrd="0" presId="urn:microsoft.com/office/officeart/2008/layout/LinedList"/>
    <dgm:cxn modelId="{DEDA62A0-BD6D-497F-99FC-DAC061AE10F4}" type="presParOf" srcId="{3EAB0E01-3E52-4334-B686-76BC03F2D4D9}" destId="{51A1730D-19F9-4863-80C9-276849C6324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48C558-F007-4524-917F-38F5F1EFD62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6888758-EF4E-4F86-8C29-200E97BB13F9}">
      <dgm:prSet/>
      <dgm:spPr/>
      <dgm:t>
        <a:bodyPr/>
        <a:lstStyle/>
        <a:p>
          <a:r>
            <a:rPr lang="en-GB"/>
            <a:t>Risks from Crowds, Crowd Control &amp; Crowd Movement</a:t>
          </a:r>
          <a:endParaRPr lang="en-US"/>
        </a:p>
      </dgm:t>
    </dgm:pt>
    <dgm:pt modelId="{83BBFD7B-F6DA-4882-9886-1EC8DA9F92E6}" type="parTrans" cxnId="{7CC6719C-7EF6-41C7-AF7C-F89A6F209AE5}">
      <dgm:prSet/>
      <dgm:spPr/>
      <dgm:t>
        <a:bodyPr/>
        <a:lstStyle/>
        <a:p>
          <a:endParaRPr lang="en-US"/>
        </a:p>
      </dgm:t>
    </dgm:pt>
    <dgm:pt modelId="{88478F29-FDA9-48EB-80EA-0BCD56765F5A}" type="sibTrans" cxnId="{7CC6719C-7EF6-41C7-AF7C-F89A6F209AE5}">
      <dgm:prSet/>
      <dgm:spPr/>
      <dgm:t>
        <a:bodyPr/>
        <a:lstStyle/>
        <a:p>
          <a:endParaRPr lang="en-US"/>
        </a:p>
      </dgm:t>
    </dgm:pt>
    <dgm:pt modelId="{8CF64917-AA43-4CC7-91B3-66A3D9BFE2B0}">
      <dgm:prSet/>
      <dgm:spPr/>
      <dgm:t>
        <a:bodyPr/>
        <a:lstStyle/>
        <a:p>
          <a:r>
            <a:rPr lang="en-GB"/>
            <a:t>May relate to Risk Management &amp; be affected by</a:t>
          </a:r>
          <a:endParaRPr lang="en-US"/>
        </a:p>
      </dgm:t>
    </dgm:pt>
    <dgm:pt modelId="{55D1B17A-9F28-4406-9239-B3E9B1D25615}" type="parTrans" cxnId="{9BD469F7-1E16-4F53-A93F-084B548C163A}">
      <dgm:prSet/>
      <dgm:spPr/>
      <dgm:t>
        <a:bodyPr/>
        <a:lstStyle/>
        <a:p>
          <a:endParaRPr lang="en-US"/>
        </a:p>
      </dgm:t>
    </dgm:pt>
    <dgm:pt modelId="{939E8613-01AD-41F9-9DF5-C3045E15C06B}" type="sibTrans" cxnId="{9BD469F7-1E16-4F53-A93F-084B548C163A}">
      <dgm:prSet/>
      <dgm:spPr/>
      <dgm:t>
        <a:bodyPr/>
        <a:lstStyle/>
        <a:p>
          <a:endParaRPr lang="en-US"/>
        </a:p>
      </dgm:t>
    </dgm:pt>
    <dgm:pt modelId="{3538C106-2551-4E16-9242-C2ED7378D89F}">
      <dgm:prSet/>
      <dgm:spPr/>
      <dgm:t>
        <a:bodyPr/>
        <a:lstStyle/>
        <a:p>
          <a:r>
            <a:rPr lang="en-GB"/>
            <a:t>Weather Issues</a:t>
          </a:r>
          <a:endParaRPr lang="en-US"/>
        </a:p>
      </dgm:t>
    </dgm:pt>
    <dgm:pt modelId="{3AFEBC5B-CCA2-4CB0-BBAA-6AADAFA44142}" type="parTrans" cxnId="{165FAD20-B5EF-47D2-A4E8-81609973B8DF}">
      <dgm:prSet/>
      <dgm:spPr/>
      <dgm:t>
        <a:bodyPr/>
        <a:lstStyle/>
        <a:p>
          <a:endParaRPr lang="en-US"/>
        </a:p>
      </dgm:t>
    </dgm:pt>
    <dgm:pt modelId="{2A8BD5BE-ECF2-455A-B0B8-833E6EBD4566}" type="sibTrans" cxnId="{165FAD20-B5EF-47D2-A4E8-81609973B8DF}">
      <dgm:prSet/>
      <dgm:spPr/>
      <dgm:t>
        <a:bodyPr/>
        <a:lstStyle/>
        <a:p>
          <a:endParaRPr lang="en-US"/>
        </a:p>
      </dgm:t>
    </dgm:pt>
    <dgm:pt modelId="{0E1CEBFE-E58F-42F0-9814-04E66B668CBF}">
      <dgm:prSet/>
      <dgm:spPr/>
      <dgm:t>
        <a:bodyPr/>
        <a:lstStyle/>
        <a:p>
          <a:r>
            <a:rPr lang="en-GB"/>
            <a:t>Transportation Issues</a:t>
          </a:r>
          <a:endParaRPr lang="en-US"/>
        </a:p>
      </dgm:t>
    </dgm:pt>
    <dgm:pt modelId="{BD50F7EF-9CED-4500-A055-E31BC32FE690}" type="parTrans" cxnId="{52449110-EA36-4522-816F-4C24CB63E745}">
      <dgm:prSet/>
      <dgm:spPr/>
      <dgm:t>
        <a:bodyPr/>
        <a:lstStyle/>
        <a:p>
          <a:endParaRPr lang="en-US"/>
        </a:p>
      </dgm:t>
    </dgm:pt>
    <dgm:pt modelId="{2B4FEDAC-BE78-4CDB-9F8D-76D89039A686}" type="sibTrans" cxnId="{52449110-EA36-4522-816F-4C24CB63E745}">
      <dgm:prSet/>
      <dgm:spPr/>
      <dgm:t>
        <a:bodyPr/>
        <a:lstStyle/>
        <a:p>
          <a:endParaRPr lang="en-US"/>
        </a:p>
      </dgm:t>
    </dgm:pt>
    <dgm:pt modelId="{59AFC696-2B5A-4ED1-A843-378F4A43484B}">
      <dgm:prSet/>
      <dgm:spPr/>
      <dgm:t>
        <a:bodyPr/>
        <a:lstStyle/>
        <a:p>
          <a:r>
            <a:rPr lang="en-GB"/>
            <a:t>Terrorism</a:t>
          </a:r>
          <a:endParaRPr lang="en-US"/>
        </a:p>
      </dgm:t>
    </dgm:pt>
    <dgm:pt modelId="{E1FFFDCE-3900-42D6-B52A-486C5693DCC9}" type="parTrans" cxnId="{DFA7B2EF-968E-4DE6-96A7-1C6A9539BEB7}">
      <dgm:prSet/>
      <dgm:spPr/>
      <dgm:t>
        <a:bodyPr/>
        <a:lstStyle/>
        <a:p>
          <a:endParaRPr lang="en-US"/>
        </a:p>
      </dgm:t>
    </dgm:pt>
    <dgm:pt modelId="{4736B5CE-576A-439A-891A-EFBE7368EAD0}" type="sibTrans" cxnId="{DFA7B2EF-968E-4DE6-96A7-1C6A9539BEB7}">
      <dgm:prSet/>
      <dgm:spPr/>
      <dgm:t>
        <a:bodyPr/>
        <a:lstStyle/>
        <a:p>
          <a:endParaRPr lang="en-US"/>
        </a:p>
      </dgm:t>
    </dgm:pt>
    <dgm:pt modelId="{B48FFF65-59E8-4314-8ACE-6825FD229EB6}">
      <dgm:prSet/>
      <dgm:spPr/>
      <dgm:t>
        <a:bodyPr/>
        <a:lstStyle/>
        <a:p>
          <a:r>
            <a:rPr lang="en-GB"/>
            <a:t>Panic</a:t>
          </a:r>
          <a:endParaRPr lang="en-US"/>
        </a:p>
      </dgm:t>
    </dgm:pt>
    <dgm:pt modelId="{C2EF930F-6A0D-48E0-AC84-5141977976E6}" type="parTrans" cxnId="{9F9A65B5-F427-432A-AE40-1B80124AF233}">
      <dgm:prSet/>
      <dgm:spPr/>
      <dgm:t>
        <a:bodyPr/>
        <a:lstStyle/>
        <a:p>
          <a:endParaRPr lang="en-US"/>
        </a:p>
      </dgm:t>
    </dgm:pt>
    <dgm:pt modelId="{1B2902D8-0ECD-465B-96B3-BDA55384FA46}" type="sibTrans" cxnId="{9F9A65B5-F427-432A-AE40-1B80124AF233}">
      <dgm:prSet/>
      <dgm:spPr/>
      <dgm:t>
        <a:bodyPr/>
        <a:lstStyle/>
        <a:p>
          <a:endParaRPr lang="en-US"/>
        </a:p>
      </dgm:t>
    </dgm:pt>
    <dgm:pt modelId="{FF0C12EA-7BFF-41D5-835F-84F77264628C}" type="pres">
      <dgm:prSet presAssocID="{0248C558-F007-4524-917F-38F5F1EFD624}" presName="linear" presStyleCnt="0">
        <dgm:presLayoutVars>
          <dgm:animLvl val="lvl"/>
          <dgm:resizeHandles val="exact"/>
        </dgm:presLayoutVars>
      </dgm:prSet>
      <dgm:spPr/>
    </dgm:pt>
    <dgm:pt modelId="{A28C7AA5-0FD4-4D08-AAC0-1DE4D26D974B}" type="pres">
      <dgm:prSet presAssocID="{66888758-EF4E-4F86-8C29-200E97BB13F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E55F448-4DBE-4B6E-AD1D-D91D7C70025D}" type="pres">
      <dgm:prSet presAssocID="{88478F29-FDA9-48EB-80EA-0BCD56765F5A}" presName="spacer" presStyleCnt="0"/>
      <dgm:spPr/>
    </dgm:pt>
    <dgm:pt modelId="{E1D23118-82CA-4C20-A65B-855C3F34BA50}" type="pres">
      <dgm:prSet presAssocID="{8CF64917-AA43-4CC7-91B3-66A3D9BFE2B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C0155162-887D-4FED-B52D-F71F1A463AB7}" type="pres">
      <dgm:prSet presAssocID="{939E8613-01AD-41F9-9DF5-C3045E15C06B}" presName="spacer" presStyleCnt="0"/>
      <dgm:spPr/>
    </dgm:pt>
    <dgm:pt modelId="{8F590EF4-9718-4422-A580-302A123975D2}" type="pres">
      <dgm:prSet presAssocID="{3538C106-2551-4E16-9242-C2ED7378D89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0596312-0DC9-45F5-AC3F-79EEA8138C1C}" type="pres">
      <dgm:prSet presAssocID="{2A8BD5BE-ECF2-455A-B0B8-833E6EBD4566}" presName="spacer" presStyleCnt="0"/>
      <dgm:spPr/>
    </dgm:pt>
    <dgm:pt modelId="{A6CEE5BF-C536-4E55-9121-CD99676FB226}" type="pres">
      <dgm:prSet presAssocID="{0E1CEBFE-E58F-42F0-9814-04E66B668CBF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EEB2729-E303-4A31-8B89-0098B45B2885}" type="pres">
      <dgm:prSet presAssocID="{2B4FEDAC-BE78-4CDB-9F8D-76D89039A686}" presName="spacer" presStyleCnt="0"/>
      <dgm:spPr/>
    </dgm:pt>
    <dgm:pt modelId="{340B0966-F792-46CD-BD5B-D5532AA793E6}" type="pres">
      <dgm:prSet presAssocID="{59AFC696-2B5A-4ED1-A843-378F4A43484B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D3F4710-00C5-413D-A88B-A57B1047EAF6}" type="pres">
      <dgm:prSet presAssocID="{4736B5CE-576A-439A-891A-EFBE7368EAD0}" presName="spacer" presStyleCnt="0"/>
      <dgm:spPr/>
    </dgm:pt>
    <dgm:pt modelId="{AB3FEC23-65F6-4217-87B1-6B479F89C0EB}" type="pres">
      <dgm:prSet presAssocID="{B48FFF65-59E8-4314-8ACE-6825FD229EB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2449110-EA36-4522-816F-4C24CB63E745}" srcId="{0248C558-F007-4524-917F-38F5F1EFD624}" destId="{0E1CEBFE-E58F-42F0-9814-04E66B668CBF}" srcOrd="3" destOrd="0" parTransId="{BD50F7EF-9CED-4500-A055-E31BC32FE690}" sibTransId="{2B4FEDAC-BE78-4CDB-9F8D-76D89039A686}"/>
    <dgm:cxn modelId="{165FAD20-B5EF-47D2-A4E8-81609973B8DF}" srcId="{0248C558-F007-4524-917F-38F5F1EFD624}" destId="{3538C106-2551-4E16-9242-C2ED7378D89F}" srcOrd="2" destOrd="0" parTransId="{3AFEBC5B-CCA2-4CB0-BBAA-6AADAFA44142}" sibTransId="{2A8BD5BE-ECF2-455A-B0B8-833E6EBD4566}"/>
    <dgm:cxn modelId="{38B06743-4DFF-48C6-9ABB-98C66235619C}" type="presOf" srcId="{3538C106-2551-4E16-9242-C2ED7378D89F}" destId="{8F590EF4-9718-4422-A580-302A123975D2}" srcOrd="0" destOrd="0" presId="urn:microsoft.com/office/officeart/2005/8/layout/vList2"/>
    <dgm:cxn modelId="{79D06769-B7DA-4C54-BE33-2EC4FAF8D34A}" type="presOf" srcId="{0248C558-F007-4524-917F-38F5F1EFD624}" destId="{FF0C12EA-7BFF-41D5-835F-84F77264628C}" srcOrd="0" destOrd="0" presId="urn:microsoft.com/office/officeart/2005/8/layout/vList2"/>
    <dgm:cxn modelId="{7CC6719C-7EF6-41C7-AF7C-F89A6F209AE5}" srcId="{0248C558-F007-4524-917F-38F5F1EFD624}" destId="{66888758-EF4E-4F86-8C29-200E97BB13F9}" srcOrd="0" destOrd="0" parTransId="{83BBFD7B-F6DA-4882-9886-1EC8DA9F92E6}" sibTransId="{88478F29-FDA9-48EB-80EA-0BCD56765F5A}"/>
    <dgm:cxn modelId="{9F9A65B5-F427-432A-AE40-1B80124AF233}" srcId="{0248C558-F007-4524-917F-38F5F1EFD624}" destId="{B48FFF65-59E8-4314-8ACE-6825FD229EB6}" srcOrd="5" destOrd="0" parTransId="{C2EF930F-6A0D-48E0-AC84-5141977976E6}" sibTransId="{1B2902D8-0ECD-465B-96B3-BDA55384FA46}"/>
    <dgm:cxn modelId="{FB983BB6-7FAC-4A1F-BA53-E61FA22E3B54}" type="presOf" srcId="{0E1CEBFE-E58F-42F0-9814-04E66B668CBF}" destId="{A6CEE5BF-C536-4E55-9121-CD99676FB226}" srcOrd="0" destOrd="0" presId="urn:microsoft.com/office/officeart/2005/8/layout/vList2"/>
    <dgm:cxn modelId="{1673DEB6-9385-425D-8BDA-D3E27357C48F}" type="presOf" srcId="{8CF64917-AA43-4CC7-91B3-66A3D9BFE2B0}" destId="{E1D23118-82CA-4C20-A65B-855C3F34BA50}" srcOrd="0" destOrd="0" presId="urn:microsoft.com/office/officeart/2005/8/layout/vList2"/>
    <dgm:cxn modelId="{B014ADC7-A384-4A88-8BCB-F3BC095E51AC}" type="presOf" srcId="{66888758-EF4E-4F86-8C29-200E97BB13F9}" destId="{A28C7AA5-0FD4-4D08-AAC0-1DE4D26D974B}" srcOrd="0" destOrd="0" presId="urn:microsoft.com/office/officeart/2005/8/layout/vList2"/>
    <dgm:cxn modelId="{80C4E8CE-4FDA-415E-83C5-BDDB1439D3BD}" type="presOf" srcId="{59AFC696-2B5A-4ED1-A843-378F4A43484B}" destId="{340B0966-F792-46CD-BD5B-D5532AA793E6}" srcOrd="0" destOrd="0" presId="urn:microsoft.com/office/officeart/2005/8/layout/vList2"/>
    <dgm:cxn modelId="{D9F381DB-20BD-4512-82CB-C4E9C5D16CC7}" type="presOf" srcId="{B48FFF65-59E8-4314-8ACE-6825FD229EB6}" destId="{AB3FEC23-65F6-4217-87B1-6B479F89C0EB}" srcOrd="0" destOrd="0" presId="urn:microsoft.com/office/officeart/2005/8/layout/vList2"/>
    <dgm:cxn modelId="{DFA7B2EF-968E-4DE6-96A7-1C6A9539BEB7}" srcId="{0248C558-F007-4524-917F-38F5F1EFD624}" destId="{59AFC696-2B5A-4ED1-A843-378F4A43484B}" srcOrd="4" destOrd="0" parTransId="{E1FFFDCE-3900-42D6-B52A-486C5693DCC9}" sibTransId="{4736B5CE-576A-439A-891A-EFBE7368EAD0}"/>
    <dgm:cxn modelId="{9BD469F7-1E16-4F53-A93F-084B548C163A}" srcId="{0248C558-F007-4524-917F-38F5F1EFD624}" destId="{8CF64917-AA43-4CC7-91B3-66A3D9BFE2B0}" srcOrd="1" destOrd="0" parTransId="{55D1B17A-9F28-4406-9239-B3E9B1D25615}" sibTransId="{939E8613-01AD-41F9-9DF5-C3045E15C06B}"/>
    <dgm:cxn modelId="{53D0B2C0-9D89-47EA-A9A4-675AEA57661C}" type="presParOf" srcId="{FF0C12EA-7BFF-41D5-835F-84F77264628C}" destId="{A28C7AA5-0FD4-4D08-AAC0-1DE4D26D974B}" srcOrd="0" destOrd="0" presId="urn:microsoft.com/office/officeart/2005/8/layout/vList2"/>
    <dgm:cxn modelId="{8AC15992-C31D-4ABC-A7A3-26D3D115F6F1}" type="presParOf" srcId="{FF0C12EA-7BFF-41D5-835F-84F77264628C}" destId="{5E55F448-4DBE-4B6E-AD1D-D91D7C70025D}" srcOrd="1" destOrd="0" presId="urn:microsoft.com/office/officeart/2005/8/layout/vList2"/>
    <dgm:cxn modelId="{612F55B4-0267-475D-82DE-032ED35CB884}" type="presParOf" srcId="{FF0C12EA-7BFF-41D5-835F-84F77264628C}" destId="{E1D23118-82CA-4C20-A65B-855C3F34BA50}" srcOrd="2" destOrd="0" presId="urn:microsoft.com/office/officeart/2005/8/layout/vList2"/>
    <dgm:cxn modelId="{387132EC-6CEB-4D1E-9F78-D4CFB2CDC6B4}" type="presParOf" srcId="{FF0C12EA-7BFF-41D5-835F-84F77264628C}" destId="{C0155162-887D-4FED-B52D-F71F1A463AB7}" srcOrd="3" destOrd="0" presId="urn:microsoft.com/office/officeart/2005/8/layout/vList2"/>
    <dgm:cxn modelId="{4198ED6C-63DE-4B03-9FAB-DEBF86FE6921}" type="presParOf" srcId="{FF0C12EA-7BFF-41D5-835F-84F77264628C}" destId="{8F590EF4-9718-4422-A580-302A123975D2}" srcOrd="4" destOrd="0" presId="urn:microsoft.com/office/officeart/2005/8/layout/vList2"/>
    <dgm:cxn modelId="{E0838614-ECA0-4CFF-92F3-3DF87587B3DD}" type="presParOf" srcId="{FF0C12EA-7BFF-41D5-835F-84F77264628C}" destId="{D0596312-0DC9-45F5-AC3F-79EEA8138C1C}" srcOrd="5" destOrd="0" presId="urn:microsoft.com/office/officeart/2005/8/layout/vList2"/>
    <dgm:cxn modelId="{2B4BAF09-7402-42B6-B5AC-FC1E04C5508C}" type="presParOf" srcId="{FF0C12EA-7BFF-41D5-835F-84F77264628C}" destId="{A6CEE5BF-C536-4E55-9121-CD99676FB226}" srcOrd="6" destOrd="0" presId="urn:microsoft.com/office/officeart/2005/8/layout/vList2"/>
    <dgm:cxn modelId="{D607B78D-45E5-4E5C-B4D0-8212CDC1C2AA}" type="presParOf" srcId="{FF0C12EA-7BFF-41D5-835F-84F77264628C}" destId="{4EEB2729-E303-4A31-8B89-0098B45B2885}" srcOrd="7" destOrd="0" presId="urn:microsoft.com/office/officeart/2005/8/layout/vList2"/>
    <dgm:cxn modelId="{FFBD2DD0-833A-48C3-A972-633151D7B72E}" type="presParOf" srcId="{FF0C12EA-7BFF-41D5-835F-84F77264628C}" destId="{340B0966-F792-46CD-BD5B-D5532AA793E6}" srcOrd="8" destOrd="0" presId="urn:microsoft.com/office/officeart/2005/8/layout/vList2"/>
    <dgm:cxn modelId="{459304BB-2412-4CC1-BE9E-6449D6408965}" type="presParOf" srcId="{FF0C12EA-7BFF-41D5-835F-84F77264628C}" destId="{4D3F4710-00C5-413D-A88B-A57B1047EAF6}" srcOrd="9" destOrd="0" presId="urn:microsoft.com/office/officeart/2005/8/layout/vList2"/>
    <dgm:cxn modelId="{53DBA758-291D-45BF-8EF6-400EE0CF5B7D}" type="presParOf" srcId="{FF0C12EA-7BFF-41D5-835F-84F77264628C}" destId="{AB3FEC23-65F6-4217-87B1-6B479F89C0E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7A9F149-7F44-48D2-B1DF-DCCB1573FFE8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49E66CE0-5EF1-47DC-AB81-90BADAC9CF6E}">
      <dgm:prSet/>
      <dgm:spPr/>
      <dgm:t>
        <a:bodyPr/>
        <a:lstStyle/>
        <a:p>
          <a:r>
            <a:rPr lang="en-GB" b="1" dirty="0"/>
            <a:t>Crowd Management</a:t>
          </a:r>
          <a:r>
            <a:rPr lang="en-GB" dirty="0"/>
            <a:t> = Prevention of Crowd Disasters</a:t>
          </a:r>
          <a:endParaRPr lang="en-US" dirty="0"/>
        </a:p>
      </dgm:t>
    </dgm:pt>
    <dgm:pt modelId="{01DCE213-3CBE-42CF-8474-2465AECA1923}" type="parTrans" cxnId="{9F715BAB-5E9A-4BC4-B5A3-1A977218C521}">
      <dgm:prSet/>
      <dgm:spPr/>
      <dgm:t>
        <a:bodyPr/>
        <a:lstStyle/>
        <a:p>
          <a:endParaRPr lang="en-US"/>
        </a:p>
      </dgm:t>
    </dgm:pt>
    <dgm:pt modelId="{ED4CD62A-3063-476E-85DD-61CE348920BE}" type="sibTrans" cxnId="{9F715BAB-5E9A-4BC4-B5A3-1A977218C521}">
      <dgm:prSet/>
      <dgm:spPr/>
      <dgm:t>
        <a:bodyPr/>
        <a:lstStyle/>
        <a:p>
          <a:endParaRPr lang="en-US"/>
        </a:p>
      </dgm:t>
    </dgm:pt>
    <dgm:pt modelId="{E90542F6-BE89-4808-A430-0BBD9A366AA6}">
      <dgm:prSet/>
      <dgm:spPr/>
      <dgm:t>
        <a:bodyPr/>
        <a:lstStyle/>
        <a:p>
          <a:r>
            <a:rPr lang="en-GB"/>
            <a:t>Pre-Event Planning </a:t>
          </a:r>
          <a:endParaRPr lang="en-US"/>
        </a:p>
      </dgm:t>
    </dgm:pt>
    <dgm:pt modelId="{58ED04B1-20E6-4942-9112-6DCFF24F8ECD}" type="parTrans" cxnId="{3EC2F8D6-6853-4D69-9A2E-E5C9560D6B73}">
      <dgm:prSet/>
      <dgm:spPr/>
      <dgm:t>
        <a:bodyPr/>
        <a:lstStyle/>
        <a:p>
          <a:endParaRPr lang="en-US"/>
        </a:p>
      </dgm:t>
    </dgm:pt>
    <dgm:pt modelId="{00B923E0-22D1-4A79-9EB8-05C2A92C3D4A}" type="sibTrans" cxnId="{3EC2F8D6-6853-4D69-9A2E-E5C9560D6B73}">
      <dgm:prSet/>
      <dgm:spPr/>
      <dgm:t>
        <a:bodyPr/>
        <a:lstStyle/>
        <a:p>
          <a:endParaRPr lang="en-US"/>
        </a:p>
      </dgm:t>
    </dgm:pt>
    <dgm:pt modelId="{4754210A-0885-42DB-9C8D-EB000DD4B66B}">
      <dgm:prSet/>
      <dgm:spPr/>
      <dgm:t>
        <a:bodyPr/>
        <a:lstStyle/>
        <a:p>
          <a:r>
            <a:rPr lang="en-GB"/>
            <a:t>Considers Capabilities, Escape Routes &amp; Signage</a:t>
          </a:r>
          <a:endParaRPr lang="en-US"/>
        </a:p>
      </dgm:t>
    </dgm:pt>
    <dgm:pt modelId="{2AD60237-A861-4E8C-8076-5DB2DD74F3AC}" type="parTrans" cxnId="{DF745DF9-E07D-4AB5-BE1A-470E719F9421}">
      <dgm:prSet/>
      <dgm:spPr/>
      <dgm:t>
        <a:bodyPr/>
        <a:lstStyle/>
        <a:p>
          <a:endParaRPr lang="en-US"/>
        </a:p>
      </dgm:t>
    </dgm:pt>
    <dgm:pt modelId="{37558D86-3891-4CA2-BEA2-64B3C22A3304}" type="sibTrans" cxnId="{DF745DF9-E07D-4AB5-BE1A-470E719F9421}">
      <dgm:prSet/>
      <dgm:spPr/>
      <dgm:t>
        <a:bodyPr/>
        <a:lstStyle/>
        <a:p>
          <a:endParaRPr lang="en-US"/>
        </a:p>
      </dgm:t>
    </dgm:pt>
    <dgm:pt modelId="{5F6C1D3A-1C8D-4130-8032-726BBE5E3EAB}">
      <dgm:prSet/>
      <dgm:spPr/>
      <dgm:t>
        <a:bodyPr/>
        <a:lstStyle/>
        <a:p>
          <a:r>
            <a:rPr lang="en-GB" b="1" dirty="0"/>
            <a:t>Crowd Control </a:t>
          </a:r>
          <a:r>
            <a:rPr lang="en-GB" dirty="0"/>
            <a:t>= Subprocess of Crowd Management</a:t>
          </a:r>
          <a:endParaRPr lang="en-US" dirty="0"/>
        </a:p>
      </dgm:t>
    </dgm:pt>
    <dgm:pt modelId="{26B1192A-3855-4FFC-AC2D-E8823320931F}" type="parTrans" cxnId="{9567F002-ABD3-40D9-AB45-FB9A12733E50}">
      <dgm:prSet/>
      <dgm:spPr/>
      <dgm:t>
        <a:bodyPr/>
        <a:lstStyle/>
        <a:p>
          <a:endParaRPr lang="en-US"/>
        </a:p>
      </dgm:t>
    </dgm:pt>
    <dgm:pt modelId="{4922BCE0-C0BD-4CCC-983E-B543AFC45D9B}" type="sibTrans" cxnId="{9567F002-ABD3-40D9-AB45-FB9A12733E50}">
      <dgm:prSet/>
      <dgm:spPr/>
      <dgm:t>
        <a:bodyPr/>
        <a:lstStyle/>
        <a:p>
          <a:endParaRPr lang="en-US"/>
        </a:p>
      </dgm:t>
    </dgm:pt>
    <dgm:pt modelId="{39F82367-B2E4-4809-96FC-843CE62F0274}">
      <dgm:prSet/>
      <dgm:spPr/>
      <dgm:t>
        <a:bodyPr/>
        <a:lstStyle/>
        <a:p>
          <a:r>
            <a:rPr lang="en-GB"/>
            <a:t>Enforces / Restores Order by Restricting or Limiting Crowd Behaviour</a:t>
          </a:r>
          <a:endParaRPr lang="en-US"/>
        </a:p>
      </dgm:t>
    </dgm:pt>
    <dgm:pt modelId="{54702242-F221-4BB6-8DC2-1D064CA88D29}" type="parTrans" cxnId="{E29CECE8-EEA5-4E7D-9857-BB2C4B196C7B}">
      <dgm:prSet/>
      <dgm:spPr/>
      <dgm:t>
        <a:bodyPr/>
        <a:lstStyle/>
        <a:p>
          <a:endParaRPr lang="en-US"/>
        </a:p>
      </dgm:t>
    </dgm:pt>
    <dgm:pt modelId="{57962A42-AFE3-4CC3-A79D-A51EF925E67F}" type="sibTrans" cxnId="{E29CECE8-EEA5-4E7D-9857-BB2C4B196C7B}">
      <dgm:prSet/>
      <dgm:spPr/>
      <dgm:t>
        <a:bodyPr/>
        <a:lstStyle/>
        <a:p>
          <a:endParaRPr lang="en-US"/>
        </a:p>
      </dgm:t>
    </dgm:pt>
    <dgm:pt modelId="{E6045644-836D-4B66-846C-A9E8D88479DC}">
      <dgm:prSet/>
      <dgm:spPr/>
      <dgm:t>
        <a:bodyPr/>
        <a:lstStyle/>
        <a:p>
          <a:r>
            <a:rPr lang="en-GB"/>
            <a:t>May include Force, Arrest, Threat of Personal Injury by Security Personnel or Authorities</a:t>
          </a:r>
          <a:endParaRPr lang="en-US"/>
        </a:p>
      </dgm:t>
    </dgm:pt>
    <dgm:pt modelId="{A1CE02F4-F017-4F0E-AC94-2AE36520D167}" type="parTrans" cxnId="{4536A26A-A372-4D42-BEE7-7038D1DA5B61}">
      <dgm:prSet/>
      <dgm:spPr/>
      <dgm:t>
        <a:bodyPr/>
        <a:lstStyle/>
        <a:p>
          <a:endParaRPr lang="en-US"/>
        </a:p>
      </dgm:t>
    </dgm:pt>
    <dgm:pt modelId="{FEA9E1B1-B7A7-473D-9FFC-5754CD595ADD}" type="sibTrans" cxnId="{4536A26A-A372-4D42-BEE7-7038D1DA5B61}">
      <dgm:prSet/>
      <dgm:spPr/>
      <dgm:t>
        <a:bodyPr/>
        <a:lstStyle/>
        <a:p>
          <a:endParaRPr lang="en-US"/>
        </a:p>
      </dgm:t>
    </dgm:pt>
    <dgm:pt modelId="{56A189A2-01CF-4F6C-A7BB-519415E1D41F}" type="pres">
      <dgm:prSet presAssocID="{17A9F149-7F44-48D2-B1DF-DCCB1573FFE8}" presName="vert0" presStyleCnt="0">
        <dgm:presLayoutVars>
          <dgm:dir/>
          <dgm:animOne val="branch"/>
          <dgm:animLvl val="lvl"/>
        </dgm:presLayoutVars>
      </dgm:prSet>
      <dgm:spPr/>
    </dgm:pt>
    <dgm:pt modelId="{A967788F-0BF2-4BC8-83C8-2C67E9EDC1B4}" type="pres">
      <dgm:prSet presAssocID="{49E66CE0-5EF1-47DC-AB81-90BADAC9CF6E}" presName="thickLine" presStyleLbl="alignNode1" presStyleIdx="0" presStyleCnt="6"/>
      <dgm:spPr/>
    </dgm:pt>
    <dgm:pt modelId="{4188E86A-D37A-4D65-8F33-8B6E49D343D2}" type="pres">
      <dgm:prSet presAssocID="{49E66CE0-5EF1-47DC-AB81-90BADAC9CF6E}" presName="horz1" presStyleCnt="0"/>
      <dgm:spPr/>
    </dgm:pt>
    <dgm:pt modelId="{0D4B0183-E4DB-4E18-B029-D653D722A031}" type="pres">
      <dgm:prSet presAssocID="{49E66CE0-5EF1-47DC-AB81-90BADAC9CF6E}" presName="tx1" presStyleLbl="revTx" presStyleIdx="0" presStyleCnt="6"/>
      <dgm:spPr/>
    </dgm:pt>
    <dgm:pt modelId="{1FD11233-2C1A-47EE-885D-B2368F7094FC}" type="pres">
      <dgm:prSet presAssocID="{49E66CE0-5EF1-47DC-AB81-90BADAC9CF6E}" presName="vert1" presStyleCnt="0"/>
      <dgm:spPr/>
    </dgm:pt>
    <dgm:pt modelId="{DDD7503B-EF7A-47E7-84D1-06EADE006A11}" type="pres">
      <dgm:prSet presAssocID="{E90542F6-BE89-4808-A430-0BBD9A366AA6}" presName="thickLine" presStyleLbl="alignNode1" presStyleIdx="1" presStyleCnt="6"/>
      <dgm:spPr/>
    </dgm:pt>
    <dgm:pt modelId="{3EC6F036-72D4-40B2-AC5A-96823366705E}" type="pres">
      <dgm:prSet presAssocID="{E90542F6-BE89-4808-A430-0BBD9A366AA6}" presName="horz1" presStyleCnt="0"/>
      <dgm:spPr/>
    </dgm:pt>
    <dgm:pt modelId="{B6B91858-B823-441E-8187-421AED10BA29}" type="pres">
      <dgm:prSet presAssocID="{E90542F6-BE89-4808-A430-0BBD9A366AA6}" presName="tx1" presStyleLbl="revTx" presStyleIdx="1" presStyleCnt="6"/>
      <dgm:spPr/>
    </dgm:pt>
    <dgm:pt modelId="{EC92A356-3BB1-4547-882D-1BD16272CA2A}" type="pres">
      <dgm:prSet presAssocID="{E90542F6-BE89-4808-A430-0BBD9A366AA6}" presName="vert1" presStyleCnt="0"/>
      <dgm:spPr/>
    </dgm:pt>
    <dgm:pt modelId="{46FAC13F-887B-4C71-9547-A84263EFC469}" type="pres">
      <dgm:prSet presAssocID="{4754210A-0885-42DB-9C8D-EB000DD4B66B}" presName="thickLine" presStyleLbl="alignNode1" presStyleIdx="2" presStyleCnt="6"/>
      <dgm:spPr/>
    </dgm:pt>
    <dgm:pt modelId="{2315060E-23D0-4673-BFDC-C69816727BFC}" type="pres">
      <dgm:prSet presAssocID="{4754210A-0885-42DB-9C8D-EB000DD4B66B}" presName="horz1" presStyleCnt="0"/>
      <dgm:spPr/>
    </dgm:pt>
    <dgm:pt modelId="{845F0F90-0896-4650-AFE6-1BCB03FCF4A2}" type="pres">
      <dgm:prSet presAssocID="{4754210A-0885-42DB-9C8D-EB000DD4B66B}" presName="tx1" presStyleLbl="revTx" presStyleIdx="2" presStyleCnt="6"/>
      <dgm:spPr/>
    </dgm:pt>
    <dgm:pt modelId="{C9E80637-FF68-4761-A21C-EF1C81079A64}" type="pres">
      <dgm:prSet presAssocID="{4754210A-0885-42DB-9C8D-EB000DD4B66B}" presName="vert1" presStyleCnt="0"/>
      <dgm:spPr/>
    </dgm:pt>
    <dgm:pt modelId="{9AA29C5E-7605-49F6-BB32-DB2CEDC54174}" type="pres">
      <dgm:prSet presAssocID="{5F6C1D3A-1C8D-4130-8032-726BBE5E3EAB}" presName="thickLine" presStyleLbl="alignNode1" presStyleIdx="3" presStyleCnt="6"/>
      <dgm:spPr/>
    </dgm:pt>
    <dgm:pt modelId="{BF1E4255-DDD4-470C-9BE5-B35795B89A6C}" type="pres">
      <dgm:prSet presAssocID="{5F6C1D3A-1C8D-4130-8032-726BBE5E3EAB}" presName="horz1" presStyleCnt="0"/>
      <dgm:spPr/>
    </dgm:pt>
    <dgm:pt modelId="{041865B4-55CC-471E-B5FF-DFF1D8EDFE9D}" type="pres">
      <dgm:prSet presAssocID="{5F6C1D3A-1C8D-4130-8032-726BBE5E3EAB}" presName="tx1" presStyleLbl="revTx" presStyleIdx="3" presStyleCnt="6"/>
      <dgm:spPr/>
    </dgm:pt>
    <dgm:pt modelId="{68859CCF-432B-4576-A2E8-BF0299DBCDC2}" type="pres">
      <dgm:prSet presAssocID="{5F6C1D3A-1C8D-4130-8032-726BBE5E3EAB}" presName="vert1" presStyleCnt="0"/>
      <dgm:spPr/>
    </dgm:pt>
    <dgm:pt modelId="{693EFA5E-FAB2-497A-9F01-4484A23C672A}" type="pres">
      <dgm:prSet presAssocID="{39F82367-B2E4-4809-96FC-843CE62F0274}" presName="thickLine" presStyleLbl="alignNode1" presStyleIdx="4" presStyleCnt="6"/>
      <dgm:spPr/>
    </dgm:pt>
    <dgm:pt modelId="{7B26C8CD-5AFC-4491-8074-3DBAD9A901EF}" type="pres">
      <dgm:prSet presAssocID="{39F82367-B2E4-4809-96FC-843CE62F0274}" presName="horz1" presStyleCnt="0"/>
      <dgm:spPr/>
    </dgm:pt>
    <dgm:pt modelId="{A83CAE6E-38B9-4D1A-AC55-90F564A90971}" type="pres">
      <dgm:prSet presAssocID="{39F82367-B2E4-4809-96FC-843CE62F0274}" presName="tx1" presStyleLbl="revTx" presStyleIdx="4" presStyleCnt="6"/>
      <dgm:spPr/>
    </dgm:pt>
    <dgm:pt modelId="{60F3AAC2-BC60-4F39-BE75-84A65B885248}" type="pres">
      <dgm:prSet presAssocID="{39F82367-B2E4-4809-96FC-843CE62F0274}" presName="vert1" presStyleCnt="0"/>
      <dgm:spPr/>
    </dgm:pt>
    <dgm:pt modelId="{01B86FFB-37CB-4B41-91DA-CD0D37180AD1}" type="pres">
      <dgm:prSet presAssocID="{E6045644-836D-4B66-846C-A9E8D88479DC}" presName="thickLine" presStyleLbl="alignNode1" presStyleIdx="5" presStyleCnt="6"/>
      <dgm:spPr/>
    </dgm:pt>
    <dgm:pt modelId="{5177F73F-B27B-49E3-82D4-84AED0BD8760}" type="pres">
      <dgm:prSet presAssocID="{E6045644-836D-4B66-846C-A9E8D88479DC}" presName="horz1" presStyleCnt="0"/>
      <dgm:spPr/>
    </dgm:pt>
    <dgm:pt modelId="{D1B6CEC6-35B2-405B-A220-6526ECDD8A9B}" type="pres">
      <dgm:prSet presAssocID="{E6045644-836D-4B66-846C-A9E8D88479DC}" presName="tx1" presStyleLbl="revTx" presStyleIdx="5" presStyleCnt="6"/>
      <dgm:spPr/>
    </dgm:pt>
    <dgm:pt modelId="{F0401673-9634-4FEA-A0E1-1E850E4CB7BE}" type="pres">
      <dgm:prSet presAssocID="{E6045644-836D-4B66-846C-A9E8D88479DC}" presName="vert1" presStyleCnt="0"/>
      <dgm:spPr/>
    </dgm:pt>
  </dgm:ptLst>
  <dgm:cxnLst>
    <dgm:cxn modelId="{9567F002-ABD3-40D9-AB45-FB9A12733E50}" srcId="{17A9F149-7F44-48D2-B1DF-DCCB1573FFE8}" destId="{5F6C1D3A-1C8D-4130-8032-726BBE5E3EAB}" srcOrd="3" destOrd="0" parTransId="{26B1192A-3855-4FFC-AC2D-E8823320931F}" sibTransId="{4922BCE0-C0BD-4CCC-983E-B543AFC45D9B}"/>
    <dgm:cxn modelId="{5C3CE214-431D-4060-8412-B5388CBC336F}" type="presOf" srcId="{4754210A-0885-42DB-9C8D-EB000DD4B66B}" destId="{845F0F90-0896-4650-AFE6-1BCB03FCF4A2}" srcOrd="0" destOrd="0" presId="urn:microsoft.com/office/officeart/2008/layout/LinedList"/>
    <dgm:cxn modelId="{38A5891C-9B08-4BB4-A323-5261BE5E5798}" type="presOf" srcId="{17A9F149-7F44-48D2-B1DF-DCCB1573FFE8}" destId="{56A189A2-01CF-4F6C-A7BB-519415E1D41F}" srcOrd="0" destOrd="0" presId="urn:microsoft.com/office/officeart/2008/layout/LinedList"/>
    <dgm:cxn modelId="{7E608828-30DF-41D0-8D53-4D95961B8763}" type="presOf" srcId="{E6045644-836D-4B66-846C-A9E8D88479DC}" destId="{D1B6CEC6-35B2-405B-A220-6526ECDD8A9B}" srcOrd="0" destOrd="0" presId="urn:microsoft.com/office/officeart/2008/layout/LinedList"/>
    <dgm:cxn modelId="{62E1403F-F163-467C-A8F4-F7DE83C91574}" type="presOf" srcId="{E90542F6-BE89-4808-A430-0BBD9A366AA6}" destId="{B6B91858-B823-441E-8187-421AED10BA29}" srcOrd="0" destOrd="0" presId="urn:microsoft.com/office/officeart/2008/layout/LinedList"/>
    <dgm:cxn modelId="{0157C268-B7BA-47DF-A861-4F0BE2F48B39}" type="presOf" srcId="{5F6C1D3A-1C8D-4130-8032-726BBE5E3EAB}" destId="{041865B4-55CC-471E-B5FF-DFF1D8EDFE9D}" srcOrd="0" destOrd="0" presId="urn:microsoft.com/office/officeart/2008/layout/LinedList"/>
    <dgm:cxn modelId="{4536A26A-A372-4D42-BEE7-7038D1DA5B61}" srcId="{17A9F149-7F44-48D2-B1DF-DCCB1573FFE8}" destId="{E6045644-836D-4B66-846C-A9E8D88479DC}" srcOrd="5" destOrd="0" parTransId="{A1CE02F4-F017-4F0E-AC94-2AE36520D167}" sibTransId="{FEA9E1B1-B7A7-473D-9FFC-5754CD595ADD}"/>
    <dgm:cxn modelId="{8BDE9679-68A7-4C9B-B488-441F00A350D7}" type="presOf" srcId="{49E66CE0-5EF1-47DC-AB81-90BADAC9CF6E}" destId="{0D4B0183-E4DB-4E18-B029-D653D722A031}" srcOrd="0" destOrd="0" presId="urn:microsoft.com/office/officeart/2008/layout/LinedList"/>
    <dgm:cxn modelId="{87A4AA93-8044-47E0-A353-7C3B2E72A8B1}" type="presOf" srcId="{39F82367-B2E4-4809-96FC-843CE62F0274}" destId="{A83CAE6E-38B9-4D1A-AC55-90F564A90971}" srcOrd="0" destOrd="0" presId="urn:microsoft.com/office/officeart/2008/layout/LinedList"/>
    <dgm:cxn modelId="{9F715BAB-5E9A-4BC4-B5A3-1A977218C521}" srcId="{17A9F149-7F44-48D2-B1DF-DCCB1573FFE8}" destId="{49E66CE0-5EF1-47DC-AB81-90BADAC9CF6E}" srcOrd="0" destOrd="0" parTransId="{01DCE213-3CBE-42CF-8474-2465AECA1923}" sibTransId="{ED4CD62A-3063-476E-85DD-61CE348920BE}"/>
    <dgm:cxn modelId="{3EC2F8D6-6853-4D69-9A2E-E5C9560D6B73}" srcId="{17A9F149-7F44-48D2-B1DF-DCCB1573FFE8}" destId="{E90542F6-BE89-4808-A430-0BBD9A366AA6}" srcOrd="1" destOrd="0" parTransId="{58ED04B1-20E6-4942-9112-6DCFF24F8ECD}" sibTransId="{00B923E0-22D1-4A79-9EB8-05C2A92C3D4A}"/>
    <dgm:cxn modelId="{E29CECE8-EEA5-4E7D-9857-BB2C4B196C7B}" srcId="{17A9F149-7F44-48D2-B1DF-DCCB1573FFE8}" destId="{39F82367-B2E4-4809-96FC-843CE62F0274}" srcOrd="4" destOrd="0" parTransId="{54702242-F221-4BB6-8DC2-1D064CA88D29}" sibTransId="{57962A42-AFE3-4CC3-A79D-A51EF925E67F}"/>
    <dgm:cxn modelId="{DF745DF9-E07D-4AB5-BE1A-470E719F9421}" srcId="{17A9F149-7F44-48D2-B1DF-DCCB1573FFE8}" destId="{4754210A-0885-42DB-9C8D-EB000DD4B66B}" srcOrd="2" destOrd="0" parTransId="{2AD60237-A861-4E8C-8076-5DB2DD74F3AC}" sibTransId="{37558D86-3891-4CA2-BEA2-64B3C22A3304}"/>
    <dgm:cxn modelId="{B13B170A-EFC1-4F13-B7E2-8988B81140DF}" type="presParOf" srcId="{56A189A2-01CF-4F6C-A7BB-519415E1D41F}" destId="{A967788F-0BF2-4BC8-83C8-2C67E9EDC1B4}" srcOrd="0" destOrd="0" presId="urn:microsoft.com/office/officeart/2008/layout/LinedList"/>
    <dgm:cxn modelId="{965C9902-B837-45D0-A7EB-2466B052761B}" type="presParOf" srcId="{56A189A2-01CF-4F6C-A7BB-519415E1D41F}" destId="{4188E86A-D37A-4D65-8F33-8B6E49D343D2}" srcOrd="1" destOrd="0" presId="urn:microsoft.com/office/officeart/2008/layout/LinedList"/>
    <dgm:cxn modelId="{F821244B-A3E9-48F6-967C-EA9ACDFF4506}" type="presParOf" srcId="{4188E86A-D37A-4D65-8F33-8B6E49D343D2}" destId="{0D4B0183-E4DB-4E18-B029-D653D722A031}" srcOrd="0" destOrd="0" presId="urn:microsoft.com/office/officeart/2008/layout/LinedList"/>
    <dgm:cxn modelId="{BE970C78-A6B7-440E-B0E1-A84607407850}" type="presParOf" srcId="{4188E86A-D37A-4D65-8F33-8B6E49D343D2}" destId="{1FD11233-2C1A-47EE-885D-B2368F7094FC}" srcOrd="1" destOrd="0" presId="urn:microsoft.com/office/officeart/2008/layout/LinedList"/>
    <dgm:cxn modelId="{7CFD1D8D-86D0-4568-AFE0-8196F9C81B4D}" type="presParOf" srcId="{56A189A2-01CF-4F6C-A7BB-519415E1D41F}" destId="{DDD7503B-EF7A-47E7-84D1-06EADE006A11}" srcOrd="2" destOrd="0" presId="urn:microsoft.com/office/officeart/2008/layout/LinedList"/>
    <dgm:cxn modelId="{EDF96527-74AE-4538-88C6-6A13C8F3266E}" type="presParOf" srcId="{56A189A2-01CF-4F6C-A7BB-519415E1D41F}" destId="{3EC6F036-72D4-40B2-AC5A-96823366705E}" srcOrd="3" destOrd="0" presId="urn:microsoft.com/office/officeart/2008/layout/LinedList"/>
    <dgm:cxn modelId="{2EAD7D28-3CC8-487D-8D4E-6898876CB10C}" type="presParOf" srcId="{3EC6F036-72D4-40B2-AC5A-96823366705E}" destId="{B6B91858-B823-441E-8187-421AED10BA29}" srcOrd="0" destOrd="0" presId="urn:microsoft.com/office/officeart/2008/layout/LinedList"/>
    <dgm:cxn modelId="{8DF439BF-6F62-46B6-8637-11BAC3EEAF1D}" type="presParOf" srcId="{3EC6F036-72D4-40B2-AC5A-96823366705E}" destId="{EC92A356-3BB1-4547-882D-1BD16272CA2A}" srcOrd="1" destOrd="0" presId="urn:microsoft.com/office/officeart/2008/layout/LinedList"/>
    <dgm:cxn modelId="{600F3A7A-8A44-42D6-9CA2-AB8ADA253A1C}" type="presParOf" srcId="{56A189A2-01CF-4F6C-A7BB-519415E1D41F}" destId="{46FAC13F-887B-4C71-9547-A84263EFC469}" srcOrd="4" destOrd="0" presId="urn:microsoft.com/office/officeart/2008/layout/LinedList"/>
    <dgm:cxn modelId="{0D47E092-3D30-42E0-9B0C-862264B20CCE}" type="presParOf" srcId="{56A189A2-01CF-4F6C-A7BB-519415E1D41F}" destId="{2315060E-23D0-4673-BFDC-C69816727BFC}" srcOrd="5" destOrd="0" presId="urn:microsoft.com/office/officeart/2008/layout/LinedList"/>
    <dgm:cxn modelId="{BBE31C61-D1DC-41BA-8B4B-B5D0B77F210E}" type="presParOf" srcId="{2315060E-23D0-4673-BFDC-C69816727BFC}" destId="{845F0F90-0896-4650-AFE6-1BCB03FCF4A2}" srcOrd="0" destOrd="0" presId="urn:microsoft.com/office/officeart/2008/layout/LinedList"/>
    <dgm:cxn modelId="{DED6D5E5-613E-4F35-B053-8D3432368CE4}" type="presParOf" srcId="{2315060E-23D0-4673-BFDC-C69816727BFC}" destId="{C9E80637-FF68-4761-A21C-EF1C81079A64}" srcOrd="1" destOrd="0" presId="urn:microsoft.com/office/officeart/2008/layout/LinedList"/>
    <dgm:cxn modelId="{8C0ACABE-898F-438C-89C5-496F00E725A8}" type="presParOf" srcId="{56A189A2-01CF-4F6C-A7BB-519415E1D41F}" destId="{9AA29C5E-7605-49F6-BB32-DB2CEDC54174}" srcOrd="6" destOrd="0" presId="urn:microsoft.com/office/officeart/2008/layout/LinedList"/>
    <dgm:cxn modelId="{C1C5982E-156E-4AE0-9BED-2747A9B1BC3E}" type="presParOf" srcId="{56A189A2-01CF-4F6C-A7BB-519415E1D41F}" destId="{BF1E4255-DDD4-470C-9BE5-B35795B89A6C}" srcOrd="7" destOrd="0" presId="urn:microsoft.com/office/officeart/2008/layout/LinedList"/>
    <dgm:cxn modelId="{AB8A8D78-A020-4087-B8BD-ADBC05457C90}" type="presParOf" srcId="{BF1E4255-DDD4-470C-9BE5-B35795B89A6C}" destId="{041865B4-55CC-471E-B5FF-DFF1D8EDFE9D}" srcOrd="0" destOrd="0" presId="urn:microsoft.com/office/officeart/2008/layout/LinedList"/>
    <dgm:cxn modelId="{EA65CFAD-0867-4F12-A83F-E8CEBC5C4F1A}" type="presParOf" srcId="{BF1E4255-DDD4-470C-9BE5-B35795B89A6C}" destId="{68859CCF-432B-4576-A2E8-BF0299DBCDC2}" srcOrd="1" destOrd="0" presId="urn:microsoft.com/office/officeart/2008/layout/LinedList"/>
    <dgm:cxn modelId="{20F2569F-5AE9-4BDE-B961-4E3DAA1B3AF2}" type="presParOf" srcId="{56A189A2-01CF-4F6C-A7BB-519415E1D41F}" destId="{693EFA5E-FAB2-497A-9F01-4484A23C672A}" srcOrd="8" destOrd="0" presId="urn:microsoft.com/office/officeart/2008/layout/LinedList"/>
    <dgm:cxn modelId="{5D8943C0-0949-46D3-BAF4-1BB8BD23A64D}" type="presParOf" srcId="{56A189A2-01CF-4F6C-A7BB-519415E1D41F}" destId="{7B26C8CD-5AFC-4491-8074-3DBAD9A901EF}" srcOrd="9" destOrd="0" presId="urn:microsoft.com/office/officeart/2008/layout/LinedList"/>
    <dgm:cxn modelId="{F90E32F7-4D22-4682-B945-3ECBC245ADC5}" type="presParOf" srcId="{7B26C8CD-5AFC-4491-8074-3DBAD9A901EF}" destId="{A83CAE6E-38B9-4D1A-AC55-90F564A90971}" srcOrd="0" destOrd="0" presId="urn:microsoft.com/office/officeart/2008/layout/LinedList"/>
    <dgm:cxn modelId="{8AD766A2-B97F-4D96-823F-84876469CCC2}" type="presParOf" srcId="{7B26C8CD-5AFC-4491-8074-3DBAD9A901EF}" destId="{60F3AAC2-BC60-4F39-BE75-84A65B885248}" srcOrd="1" destOrd="0" presId="urn:microsoft.com/office/officeart/2008/layout/LinedList"/>
    <dgm:cxn modelId="{6710C405-E0B6-4DF1-AF9E-977CE76F4F19}" type="presParOf" srcId="{56A189A2-01CF-4F6C-A7BB-519415E1D41F}" destId="{01B86FFB-37CB-4B41-91DA-CD0D37180AD1}" srcOrd="10" destOrd="0" presId="urn:microsoft.com/office/officeart/2008/layout/LinedList"/>
    <dgm:cxn modelId="{91952F18-EF65-467F-9EBD-C6A2FCFC50B6}" type="presParOf" srcId="{56A189A2-01CF-4F6C-A7BB-519415E1D41F}" destId="{5177F73F-B27B-49E3-82D4-84AED0BD8760}" srcOrd="11" destOrd="0" presId="urn:microsoft.com/office/officeart/2008/layout/LinedList"/>
    <dgm:cxn modelId="{2A8369D3-AE8B-4E37-85DF-C2AECD676005}" type="presParOf" srcId="{5177F73F-B27B-49E3-82D4-84AED0BD8760}" destId="{D1B6CEC6-35B2-405B-A220-6526ECDD8A9B}" srcOrd="0" destOrd="0" presId="urn:microsoft.com/office/officeart/2008/layout/LinedList"/>
    <dgm:cxn modelId="{8084505B-760F-40A7-BDEF-69E2F43BA405}" type="presParOf" srcId="{5177F73F-B27B-49E3-82D4-84AED0BD8760}" destId="{F0401673-9634-4FEA-A0E1-1E850E4CB7B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210EE75-DF32-4700-AAB0-2C4D72370AF5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AABBBE5B-D163-4EC9-A895-30706C734F0D}">
      <dgm:prSet/>
      <dgm:spPr/>
      <dgm:t>
        <a:bodyPr/>
        <a:lstStyle/>
        <a:p>
          <a:r>
            <a:rPr lang="en-GB"/>
            <a:t>Not Random</a:t>
          </a:r>
          <a:endParaRPr lang="en-US"/>
        </a:p>
      </dgm:t>
    </dgm:pt>
    <dgm:pt modelId="{BEB39956-E1CA-4323-84C3-8147ABF6C3A7}" type="parTrans" cxnId="{237A82E8-B403-40D6-B797-6905AA0EE30B}">
      <dgm:prSet/>
      <dgm:spPr/>
      <dgm:t>
        <a:bodyPr/>
        <a:lstStyle/>
        <a:p>
          <a:endParaRPr lang="en-US"/>
        </a:p>
      </dgm:t>
    </dgm:pt>
    <dgm:pt modelId="{D69BE54D-D355-4632-A376-3E1E0C51E82D}" type="sibTrans" cxnId="{237A82E8-B403-40D6-B797-6905AA0EE30B}">
      <dgm:prSet/>
      <dgm:spPr/>
      <dgm:t>
        <a:bodyPr/>
        <a:lstStyle/>
        <a:p>
          <a:endParaRPr lang="en-US"/>
        </a:p>
      </dgm:t>
    </dgm:pt>
    <dgm:pt modelId="{A6DC0DAC-EA11-4C3F-A2C3-A51EABA85911}">
      <dgm:prSet/>
      <dgm:spPr/>
      <dgm:t>
        <a:bodyPr/>
        <a:lstStyle/>
        <a:p>
          <a:r>
            <a:rPr lang="en-GB"/>
            <a:t>Considers Rules, Patterns, Predicted and Planned</a:t>
          </a:r>
          <a:endParaRPr lang="en-US"/>
        </a:p>
      </dgm:t>
    </dgm:pt>
    <dgm:pt modelId="{247CF85E-11D8-4A19-985A-87F588765A5D}" type="parTrans" cxnId="{3114B80E-0FF7-4AC3-A4EF-CA2CADBCECBC}">
      <dgm:prSet/>
      <dgm:spPr/>
      <dgm:t>
        <a:bodyPr/>
        <a:lstStyle/>
        <a:p>
          <a:endParaRPr lang="en-US"/>
        </a:p>
      </dgm:t>
    </dgm:pt>
    <dgm:pt modelId="{262B7DA5-430D-41BA-BB12-F1F10309CB97}" type="sibTrans" cxnId="{3114B80E-0FF7-4AC3-A4EF-CA2CADBCECBC}">
      <dgm:prSet/>
      <dgm:spPr/>
      <dgm:t>
        <a:bodyPr/>
        <a:lstStyle/>
        <a:p>
          <a:endParaRPr lang="en-US"/>
        </a:p>
      </dgm:t>
    </dgm:pt>
    <dgm:pt modelId="{CC18B623-918B-4067-BA83-8EAC422CB457}">
      <dgm:prSet/>
      <dgm:spPr/>
      <dgm:t>
        <a:bodyPr/>
        <a:lstStyle/>
        <a:p>
          <a:r>
            <a:rPr lang="en-GB"/>
            <a:t>Physical, Physiological, Psychological &amp; Social Needs</a:t>
          </a:r>
          <a:endParaRPr lang="en-US"/>
        </a:p>
      </dgm:t>
    </dgm:pt>
    <dgm:pt modelId="{59AF4240-C738-4D6C-85FF-4A91597513CB}" type="parTrans" cxnId="{F4D16E9F-75EE-46E0-A8D3-D8EEFF9FE6F3}">
      <dgm:prSet/>
      <dgm:spPr/>
      <dgm:t>
        <a:bodyPr/>
        <a:lstStyle/>
        <a:p>
          <a:endParaRPr lang="en-US"/>
        </a:p>
      </dgm:t>
    </dgm:pt>
    <dgm:pt modelId="{1C8831CB-28A4-48F1-8D45-2A1E060EE7B3}" type="sibTrans" cxnId="{F4D16E9F-75EE-46E0-A8D3-D8EEFF9FE6F3}">
      <dgm:prSet/>
      <dgm:spPr/>
      <dgm:t>
        <a:bodyPr/>
        <a:lstStyle/>
        <a:p>
          <a:endParaRPr lang="en-US"/>
        </a:p>
      </dgm:t>
    </dgm:pt>
    <dgm:pt modelId="{55F946F6-1145-4428-88FD-68C9C21673FB}">
      <dgm:prSet/>
      <dgm:spPr/>
      <dgm:t>
        <a:bodyPr/>
        <a:lstStyle/>
        <a:p>
          <a:r>
            <a:rPr lang="en-GB"/>
            <a:t>Spatial Issues</a:t>
          </a:r>
          <a:endParaRPr lang="en-US"/>
        </a:p>
      </dgm:t>
    </dgm:pt>
    <dgm:pt modelId="{F57FB219-20C4-4A0F-8D5E-A47D8A5376EE}" type="parTrans" cxnId="{53952966-70F3-4421-9FE8-9E8C869EE754}">
      <dgm:prSet/>
      <dgm:spPr/>
      <dgm:t>
        <a:bodyPr/>
        <a:lstStyle/>
        <a:p>
          <a:endParaRPr lang="en-US"/>
        </a:p>
      </dgm:t>
    </dgm:pt>
    <dgm:pt modelId="{3C48C656-1978-4BB9-B584-A9417FB07000}" type="sibTrans" cxnId="{53952966-70F3-4421-9FE8-9E8C869EE754}">
      <dgm:prSet/>
      <dgm:spPr/>
      <dgm:t>
        <a:bodyPr/>
        <a:lstStyle/>
        <a:p>
          <a:endParaRPr lang="en-US"/>
        </a:p>
      </dgm:t>
    </dgm:pt>
    <dgm:pt modelId="{0513B9EF-1997-4CE4-82B1-674C73097DE7}">
      <dgm:prSet/>
      <dgm:spPr/>
      <dgm:t>
        <a:bodyPr/>
        <a:lstStyle/>
        <a:p>
          <a:r>
            <a:rPr lang="en-GB"/>
            <a:t>Safety Issues</a:t>
          </a:r>
          <a:endParaRPr lang="en-US"/>
        </a:p>
      </dgm:t>
    </dgm:pt>
    <dgm:pt modelId="{6F1C9325-6218-4E4A-9206-726A7830F4B3}" type="parTrans" cxnId="{663827F3-2DBD-4BB3-BB0A-746137FFB680}">
      <dgm:prSet/>
      <dgm:spPr/>
      <dgm:t>
        <a:bodyPr/>
        <a:lstStyle/>
        <a:p>
          <a:endParaRPr lang="en-US"/>
        </a:p>
      </dgm:t>
    </dgm:pt>
    <dgm:pt modelId="{D8720908-E3F5-457F-B60A-1E184E8B83D7}" type="sibTrans" cxnId="{663827F3-2DBD-4BB3-BB0A-746137FFB680}">
      <dgm:prSet/>
      <dgm:spPr/>
      <dgm:t>
        <a:bodyPr/>
        <a:lstStyle/>
        <a:p>
          <a:endParaRPr lang="en-US"/>
        </a:p>
      </dgm:t>
    </dgm:pt>
    <dgm:pt modelId="{2E50514E-92B3-40AD-A560-4C15CA13C984}" type="pres">
      <dgm:prSet presAssocID="{4210EE75-DF32-4700-AAB0-2C4D72370AF5}" presName="vert0" presStyleCnt="0">
        <dgm:presLayoutVars>
          <dgm:dir/>
          <dgm:animOne val="branch"/>
          <dgm:animLvl val="lvl"/>
        </dgm:presLayoutVars>
      </dgm:prSet>
      <dgm:spPr/>
    </dgm:pt>
    <dgm:pt modelId="{0ECBDA20-2C09-46C5-983F-FC83F4307426}" type="pres">
      <dgm:prSet presAssocID="{AABBBE5B-D163-4EC9-A895-30706C734F0D}" presName="thickLine" presStyleLbl="alignNode1" presStyleIdx="0" presStyleCnt="5"/>
      <dgm:spPr/>
    </dgm:pt>
    <dgm:pt modelId="{F12683E5-E4AE-413A-8B4C-050A6F50E0DC}" type="pres">
      <dgm:prSet presAssocID="{AABBBE5B-D163-4EC9-A895-30706C734F0D}" presName="horz1" presStyleCnt="0"/>
      <dgm:spPr/>
    </dgm:pt>
    <dgm:pt modelId="{62EC785D-55C4-4E0A-9592-EB1F7B3CB5FF}" type="pres">
      <dgm:prSet presAssocID="{AABBBE5B-D163-4EC9-A895-30706C734F0D}" presName="tx1" presStyleLbl="revTx" presStyleIdx="0" presStyleCnt="5"/>
      <dgm:spPr/>
    </dgm:pt>
    <dgm:pt modelId="{61887E01-882A-4A28-84F7-C0C86C6ABAB8}" type="pres">
      <dgm:prSet presAssocID="{AABBBE5B-D163-4EC9-A895-30706C734F0D}" presName="vert1" presStyleCnt="0"/>
      <dgm:spPr/>
    </dgm:pt>
    <dgm:pt modelId="{0E76253D-EF79-4AE0-A3C7-746EE09E1AE1}" type="pres">
      <dgm:prSet presAssocID="{A6DC0DAC-EA11-4C3F-A2C3-A51EABA85911}" presName="thickLine" presStyleLbl="alignNode1" presStyleIdx="1" presStyleCnt="5"/>
      <dgm:spPr/>
    </dgm:pt>
    <dgm:pt modelId="{C8D1FEA7-AF29-41E2-857D-63A7B2ECD32C}" type="pres">
      <dgm:prSet presAssocID="{A6DC0DAC-EA11-4C3F-A2C3-A51EABA85911}" presName="horz1" presStyleCnt="0"/>
      <dgm:spPr/>
    </dgm:pt>
    <dgm:pt modelId="{48358ECB-51F9-4B2F-AEA5-4420ECEEDEFD}" type="pres">
      <dgm:prSet presAssocID="{A6DC0DAC-EA11-4C3F-A2C3-A51EABA85911}" presName="tx1" presStyleLbl="revTx" presStyleIdx="1" presStyleCnt="5"/>
      <dgm:spPr/>
    </dgm:pt>
    <dgm:pt modelId="{1EBB0BEB-AAD9-4D35-9BA9-C434D523F700}" type="pres">
      <dgm:prSet presAssocID="{A6DC0DAC-EA11-4C3F-A2C3-A51EABA85911}" presName="vert1" presStyleCnt="0"/>
      <dgm:spPr/>
    </dgm:pt>
    <dgm:pt modelId="{A3743177-F212-43DB-8AEE-B217686EFE3D}" type="pres">
      <dgm:prSet presAssocID="{CC18B623-918B-4067-BA83-8EAC422CB457}" presName="thickLine" presStyleLbl="alignNode1" presStyleIdx="2" presStyleCnt="5"/>
      <dgm:spPr/>
    </dgm:pt>
    <dgm:pt modelId="{7EF7E0D7-9C05-4099-AB26-A08C4161141C}" type="pres">
      <dgm:prSet presAssocID="{CC18B623-918B-4067-BA83-8EAC422CB457}" presName="horz1" presStyleCnt="0"/>
      <dgm:spPr/>
    </dgm:pt>
    <dgm:pt modelId="{A41D7378-4C91-47F1-8F99-6CC20184CFC7}" type="pres">
      <dgm:prSet presAssocID="{CC18B623-918B-4067-BA83-8EAC422CB457}" presName="tx1" presStyleLbl="revTx" presStyleIdx="2" presStyleCnt="5"/>
      <dgm:spPr/>
    </dgm:pt>
    <dgm:pt modelId="{D2CA36B6-8142-422B-B895-DB4792B8336D}" type="pres">
      <dgm:prSet presAssocID="{CC18B623-918B-4067-BA83-8EAC422CB457}" presName="vert1" presStyleCnt="0"/>
      <dgm:spPr/>
    </dgm:pt>
    <dgm:pt modelId="{3599C8CB-7F5C-41E4-A15F-E93596352D31}" type="pres">
      <dgm:prSet presAssocID="{55F946F6-1145-4428-88FD-68C9C21673FB}" presName="thickLine" presStyleLbl="alignNode1" presStyleIdx="3" presStyleCnt="5"/>
      <dgm:spPr/>
    </dgm:pt>
    <dgm:pt modelId="{872A911A-8530-42AA-900C-A912D5AFADF4}" type="pres">
      <dgm:prSet presAssocID="{55F946F6-1145-4428-88FD-68C9C21673FB}" presName="horz1" presStyleCnt="0"/>
      <dgm:spPr/>
    </dgm:pt>
    <dgm:pt modelId="{1951BEC6-5958-4981-BBEB-30C493D189BB}" type="pres">
      <dgm:prSet presAssocID="{55F946F6-1145-4428-88FD-68C9C21673FB}" presName="tx1" presStyleLbl="revTx" presStyleIdx="3" presStyleCnt="5"/>
      <dgm:spPr/>
    </dgm:pt>
    <dgm:pt modelId="{0EBB0E79-899F-4814-AAFB-1167B10D278E}" type="pres">
      <dgm:prSet presAssocID="{55F946F6-1145-4428-88FD-68C9C21673FB}" presName="vert1" presStyleCnt="0"/>
      <dgm:spPr/>
    </dgm:pt>
    <dgm:pt modelId="{0C9812DE-F3D9-44B3-8281-DD3DE88E6BA2}" type="pres">
      <dgm:prSet presAssocID="{0513B9EF-1997-4CE4-82B1-674C73097DE7}" presName="thickLine" presStyleLbl="alignNode1" presStyleIdx="4" presStyleCnt="5"/>
      <dgm:spPr/>
    </dgm:pt>
    <dgm:pt modelId="{1DB7C47F-4205-4D54-9A2D-A2872088A9D5}" type="pres">
      <dgm:prSet presAssocID="{0513B9EF-1997-4CE4-82B1-674C73097DE7}" presName="horz1" presStyleCnt="0"/>
      <dgm:spPr/>
    </dgm:pt>
    <dgm:pt modelId="{75F59698-EBDF-49AE-8CAD-21BC03C56979}" type="pres">
      <dgm:prSet presAssocID="{0513B9EF-1997-4CE4-82B1-674C73097DE7}" presName="tx1" presStyleLbl="revTx" presStyleIdx="4" presStyleCnt="5"/>
      <dgm:spPr/>
    </dgm:pt>
    <dgm:pt modelId="{5764CD2C-A8D8-46B1-9399-CB69E6473EA4}" type="pres">
      <dgm:prSet presAssocID="{0513B9EF-1997-4CE4-82B1-674C73097DE7}" presName="vert1" presStyleCnt="0"/>
      <dgm:spPr/>
    </dgm:pt>
  </dgm:ptLst>
  <dgm:cxnLst>
    <dgm:cxn modelId="{3114B80E-0FF7-4AC3-A4EF-CA2CADBCECBC}" srcId="{4210EE75-DF32-4700-AAB0-2C4D72370AF5}" destId="{A6DC0DAC-EA11-4C3F-A2C3-A51EABA85911}" srcOrd="1" destOrd="0" parTransId="{247CF85E-11D8-4A19-985A-87F588765A5D}" sibTransId="{262B7DA5-430D-41BA-BB12-F1F10309CB97}"/>
    <dgm:cxn modelId="{76381339-8C0E-4C2E-B22D-6DC3A891303C}" type="presOf" srcId="{4210EE75-DF32-4700-AAB0-2C4D72370AF5}" destId="{2E50514E-92B3-40AD-A560-4C15CA13C984}" srcOrd="0" destOrd="0" presId="urn:microsoft.com/office/officeart/2008/layout/LinedList"/>
    <dgm:cxn modelId="{53952966-70F3-4421-9FE8-9E8C869EE754}" srcId="{4210EE75-DF32-4700-AAB0-2C4D72370AF5}" destId="{55F946F6-1145-4428-88FD-68C9C21673FB}" srcOrd="3" destOrd="0" parTransId="{F57FB219-20C4-4A0F-8D5E-A47D8A5376EE}" sibTransId="{3C48C656-1978-4BB9-B584-A9417FB07000}"/>
    <dgm:cxn modelId="{4C35FD68-F19F-44F9-B11F-0CC83FCBC615}" type="presOf" srcId="{A6DC0DAC-EA11-4C3F-A2C3-A51EABA85911}" destId="{48358ECB-51F9-4B2F-AEA5-4420ECEEDEFD}" srcOrd="0" destOrd="0" presId="urn:microsoft.com/office/officeart/2008/layout/LinedList"/>
    <dgm:cxn modelId="{599BA36E-DF57-4282-9FEB-FECFDDB78D34}" type="presOf" srcId="{AABBBE5B-D163-4EC9-A895-30706C734F0D}" destId="{62EC785D-55C4-4E0A-9592-EB1F7B3CB5FF}" srcOrd="0" destOrd="0" presId="urn:microsoft.com/office/officeart/2008/layout/LinedList"/>
    <dgm:cxn modelId="{5E5F1C9A-A47A-4454-9CD2-EA024434E819}" type="presOf" srcId="{0513B9EF-1997-4CE4-82B1-674C73097DE7}" destId="{75F59698-EBDF-49AE-8CAD-21BC03C56979}" srcOrd="0" destOrd="0" presId="urn:microsoft.com/office/officeart/2008/layout/LinedList"/>
    <dgm:cxn modelId="{F4D16E9F-75EE-46E0-A8D3-D8EEFF9FE6F3}" srcId="{4210EE75-DF32-4700-AAB0-2C4D72370AF5}" destId="{CC18B623-918B-4067-BA83-8EAC422CB457}" srcOrd="2" destOrd="0" parTransId="{59AF4240-C738-4D6C-85FF-4A91597513CB}" sibTransId="{1C8831CB-28A4-48F1-8D45-2A1E060EE7B3}"/>
    <dgm:cxn modelId="{3DB32CB6-37F3-4389-9C35-2E187104CDFF}" type="presOf" srcId="{55F946F6-1145-4428-88FD-68C9C21673FB}" destId="{1951BEC6-5958-4981-BBEB-30C493D189BB}" srcOrd="0" destOrd="0" presId="urn:microsoft.com/office/officeart/2008/layout/LinedList"/>
    <dgm:cxn modelId="{C9941BBB-692F-47FF-A85C-6093BB63C26B}" type="presOf" srcId="{CC18B623-918B-4067-BA83-8EAC422CB457}" destId="{A41D7378-4C91-47F1-8F99-6CC20184CFC7}" srcOrd="0" destOrd="0" presId="urn:microsoft.com/office/officeart/2008/layout/LinedList"/>
    <dgm:cxn modelId="{237A82E8-B403-40D6-B797-6905AA0EE30B}" srcId="{4210EE75-DF32-4700-AAB0-2C4D72370AF5}" destId="{AABBBE5B-D163-4EC9-A895-30706C734F0D}" srcOrd="0" destOrd="0" parTransId="{BEB39956-E1CA-4323-84C3-8147ABF6C3A7}" sibTransId="{D69BE54D-D355-4632-A376-3E1E0C51E82D}"/>
    <dgm:cxn modelId="{663827F3-2DBD-4BB3-BB0A-746137FFB680}" srcId="{4210EE75-DF32-4700-AAB0-2C4D72370AF5}" destId="{0513B9EF-1997-4CE4-82B1-674C73097DE7}" srcOrd="4" destOrd="0" parTransId="{6F1C9325-6218-4E4A-9206-726A7830F4B3}" sibTransId="{D8720908-E3F5-457F-B60A-1E184E8B83D7}"/>
    <dgm:cxn modelId="{B1D0B5A8-F90E-458C-A69F-283D8B93D25D}" type="presParOf" srcId="{2E50514E-92B3-40AD-A560-4C15CA13C984}" destId="{0ECBDA20-2C09-46C5-983F-FC83F4307426}" srcOrd="0" destOrd="0" presId="urn:microsoft.com/office/officeart/2008/layout/LinedList"/>
    <dgm:cxn modelId="{1D0E0156-0262-45D6-BB2A-26B88FFD52EF}" type="presParOf" srcId="{2E50514E-92B3-40AD-A560-4C15CA13C984}" destId="{F12683E5-E4AE-413A-8B4C-050A6F50E0DC}" srcOrd="1" destOrd="0" presId="urn:microsoft.com/office/officeart/2008/layout/LinedList"/>
    <dgm:cxn modelId="{8C5CB12C-653A-4879-9373-030F646F6279}" type="presParOf" srcId="{F12683E5-E4AE-413A-8B4C-050A6F50E0DC}" destId="{62EC785D-55C4-4E0A-9592-EB1F7B3CB5FF}" srcOrd="0" destOrd="0" presId="urn:microsoft.com/office/officeart/2008/layout/LinedList"/>
    <dgm:cxn modelId="{4823A031-C144-499F-8622-CAD9F4C37C25}" type="presParOf" srcId="{F12683E5-E4AE-413A-8B4C-050A6F50E0DC}" destId="{61887E01-882A-4A28-84F7-C0C86C6ABAB8}" srcOrd="1" destOrd="0" presId="urn:microsoft.com/office/officeart/2008/layout/LinedList"/>
    <dgm:cxn modelId="{6C33494D-4035-4072-A6B6-08CF9E9397D4}" type="presParOf" srcId="{2E50514E-92B3-40AD-A560-4C15CA13C984}" destId="{0E76253D-EF79-4AE0-A3C7-746EE09E1AE1}" srcOrd="2" destOrd="0" presId="urn:microsoft.com/office/officeart/2008/layout/LinedList"/>
    <dgm:cxn modelId="{19590EE2-2622-485C-8FEB-F901D79EC58F}" type="presParOf" srcId="{2E50514E-92B3-40AD-A560-4C15CA13C984}" destId="{C8D1FEA7-AF29-41E2-857D-63A7B2ECD32C}" srcOrd="3" destOrd="0" presId="urn:microsoft.com/office/officeart/2008/layout/LinedList"/>
    <dgm:cxn modelId="{0D70B643-0556-4B0E-B495-CEF9112C7590}" type="presParOf" srcId="{C8D1FEA7-AF29-41E2-857D-63A7B2ECD32C}" destId="{48358ECB-51F9-4B2F-AEA5-4420ECEEDEFD}" srcOrd="0" destOrd="0" presId="urn:microsoft.com/office/officeart/2008/layout/LinedList"/>
    <dgm:cxn modelId="{C20BAEEF-A10C-4375-8744-72764E97DB34}" type="presParOf" srcId="{C8D1FEA7-AF29-41E2-857D-63A7B2ECD32C}" destId="{1EBB0BEB-AAD9-4D35-9BA9-C434D523F700}" srcOrd="1" destOrd="0" presId="urn:microsoft.com/office/officeart/2008/layout/LinedList"/>
    <dgm:cxn modelId="{CAC775BA-F49C-42AB-AC89-E81CAD3425E7}" type="presParOf" srcId="{2E50514E-92B3-40AD-A560-4C15CA13C984}" destId="{A3743177-F212-43DB-8AEE-B217686EFE3D}" srcOrd="4" destOrd="0" presId="urn:microsoft.com/office/officeart/2008/layout/LinedList"/>
    <dgm:cxn modelId="{268402EC-AF23-4096-9489-CC57110A3D0F}" type="presParOf" srcId="{2E50514E-92B3-40AD-A560-4C15CA13C984}" destId="{7EF7E0D7-9C05-4099-AB26-A08C4161141C}" srcOrd="5" destOrd="0" presId="urn:microsoft.com/office/officeart/2008/layout/LinedList"/>
    <dgm:cxn modelId="{5D9E8669-6BCC-4246-B601-5165B5900EB1}" type="presParOf" srcId="{7EF7E0D7-9C05-4099-AB26-A08C4161141C}" destId="{A41D7378-4C91-47F1-8F99-6CC20184CFC7}" srcOrd="0" destOrd="0" presId="urn:microsoft.com/office/officeart/2008/layout/LinedList"/>
    <dgm:cxn modelId="{CC491457-1B57-4216-8BF3-EC76B8CE0635}" type="presParOf" srcId="{7EF7E0D7-9C05-4099-AB26-A08C4161141C}" destId="{D2CA36B6-8142-422B-B895-DB4792B8336D}" srcOrd="1" destOrd="0" presId="urn:microsoft.com/office/officeart/2008/layout/LinedList"/>
    <dgm:cxn modelId="{315F4752-F49D-46E0-8836-970B14E95EE0}" type="presParOf" srcId="{2E50514E-92B3-40AD-A560-4C15CA13C984}" destId="{3599C8CB-7F5C-41E4-A15F-E93596352D31}" srcOrd="6" destOrd="0" presId="urn:microsoft.com/office/officeart/2008/layout/LinedList"/>
    <dgm:cxn modelId="{22EE7077-4B23-422F-B17C-1ECFF614F0F0}" type="presParOf" srcId="{2E50514E-92B3-40AD-A560-4C15CA13C984}" destId="{872A911A-8530-42AA-900C-A912D5AFADF4}" srcOrd="7" destOrd="0" presId="urn:microsoft.com/office/officeart/2008/layout/LinedList"/>
    <dgm:cxn modelId="{CAB7DBB6-7A2D-4D76-AB99-3B739D7E8DD7}" type="presParOf" srcId="{872A911A-8530-42AA-900C-A912D5AFADF4}" destId="{1951BEC6-5958-4981-BBEB-30C493D189BB}" srcOrd="0" destOrd="0" presId="urn:microsoft.com/office/officeart/2008/layout/LinedList"/>
    <dgm:cxn modelId="{677973CC-588B-4FF5-84FF-02970D1C39F6}" type="presParOf" srcId="{872A911A-8530-42AA-900C-A912D5AFADF4}" destId="{0EBB0E79-899F-4814-AAFB-1167B10D278E}" srcOrd="1" destOrd="0" presId="urn:microsoft.com/office/officeart/2008/layout/LinedList"/>
    <dgm:cxn modelId="{B57308F3-CF7D-4BDE-9FA8-B6DDC6DE51C1}" type="presParOf" srcId="{2E50514E-92B3-40AD-A560-4C15CA13C984}" destId="{0C9812DE-F3D9-44B3-8281-DD3DE88E6BA2}" srcOrd="8" destOrd="0" presId="urn:microsoft.com/office/officeart/2008/layout/LinedList"/>
    <dgm:cxn modelId="{412D9945-18E7-4CA9-B513-A3646DFC548E}" type="presParOf" srcId="{2E50514E-92B3-40AD-A560-4C15CA13C984}" destId="{1DB7C47F-4205-4D54-9A2D-A2872088A9D5}" srcOrd="9" destOrd="0" presId="urn:microsoft.com/office/officeart/2008/layout/LinedList"/>
    <dgm:cxn modelId="{8BF762C4-30CE-4AFC-A912-B3F0A0C39527}" type="presParOf" srcId="{1DB7C47F-4205-4D54-9A2D-A2872088A9D5}" destId="{75F59698-EBDF-49AE-8CAD-21BC03C56979}" srcOrd="0" destOrd="0" presId="urn:microsoft.com/office/officeart/2008/layout/LinedList"/>
    <dgm:cxn modelId="{AAD6AEE6-75DF-427E-863D-262E7555097A}" type="presParOf" srcId="{1DB7C47F-4205-4D54-9A2D-A2872088A9D5}" destId="{5764CD2C-A8D8-46B1-9399-CB69E6473EA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99FFD77-38F2-4B31-9571-A9575C9541F9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5D709CE-F33D-4DF7-894E-CD65CB453B34}">
      <dgm:prSet/>
      <dgm:spPr/>
      <dgm:t>
        <a:bodyPr/>
        <a:lstStyle/>
        <a:p>
          <a:r>
            <a:rPr lang="en-GB"/>
            <a:t>Health &amp; Safety</a:t>
          </a:r>
          <a:endParaRPr lang="en-US"/>
        </a:p>
      </dgm:t>
    </dgm:pt>
    <dgm:pt modelId="{83D53E6C-2EBD-4F16-B653-5688BEFDE414}" type="parTrans" cxnId="{187B4EA6-3964-49D5-8291-285A1F47340F}">
      <dgm:prSet/>
      <dgm:spPr/>
      <dgm:t>
        <a:bodyPr/>
        <a:lstStyle/>
        <a:p>
          <a:endParaRPr lang="en-US"/>
        </a:p>
      </dgm:t>
    </dgm:pt>
    <dgm:pt modelId="{FA8CBD7C-9B7F-47EE-83A0-64B1EB42BB0D}" type="sibTrans" cxnId="{187B4EA6-3964-49D5-8291-285A1F47340F}">
      <dgm:prSet/>
      <dgm:spPr/>
      <dgm:t>
        <a:bodyPr/>
        <a:lstStyle/>
        <a:p>
          <a:endParaRPr lang="en-US"/>
        </a:p>
      </dgm:t>
    </dgm:pt>
    <dgm:pt modelId="{8C588840-5168-4C0D-9260-F58D06FD79B5}">
      <dgm:prSet/>
      <dgm:spPr/>
      <dgm:t>
        <a:bodyPr/>
        <a:lstStyle/>
        <a:p>
          <a:r>
            <a:rPr lang="en-GB"/>
            <a:t>Risk</a:t>
          </a:r>
          <a:endParaRPr lang="en-US"/>
        </a:p>
      </dgm:t>
    </dgm:pt>
    <dgm:pt modelId="{A69AE096-8E0E-4BED-BFAF-6916D560563B}" type="parTrans" cxnId="{4E5BD648-35CE-4547-AF7A-4BA418EC0842}">
      <dgm:prSet/>
      <dgm:spPr/>
      <dgm:t>
        <a:bodyPr/>
        <a:lstStyle/>
        <a:p>
          <a:endParaRPr lang="en-US"/>
        </a:p>
      </dgm:t>
    </dgm:pt>
    <dgm:pt modelId="{8F93155A-E360-4919-A63A-F66DA5838774}" type="sibTrans" cxnId="{4E5BD648-35CE-4547-AF7A-4BA418EC0842}">
      <dgm:prSet/>
      <dgm:spPr/>
      <dgm:t>
        <a:bodyPr/>
        <a:lstStyle/>
        <a:p>
          <a:endParaRPr lang="en-US"/>
        </a:p>
      </dgm:t>
    </dgm:pt>
    <dgm:pt modelId="{77DF4350-D3EE-4290-93B9-994E7344EB62}">
      <dgm:prSet/>
      <dgm:spPr/>
      <dgm:t>
        <a:bodyPr/>
        <a:lstStyle/>
        <a:p>
          <a:r>
            <a:rPr lang="en-GB"/>
            <a:t>Brand Reputation</a:t>
          </a:r>
          <a:endParaRPr lang="en-US"/>
        </a:p>
      </dgm:t>
    </dgm:pt>
    <dgm:pt modelId="{3EC176C4-12EA-4CFB-B428-473080B42FB9}" type="parTrans" cxnId="{C361B5E9-8F37-420D-BB7D-BBD232C55801}">
      <dgm:prSet/>
      <dgm:spPr/>
      <dgm:t>
        <a:bodyPr/>
        <a:lstStyle/>
        <a:p>
          <a:endParaRPr lang="en-US"/>
        </a:p>
      </dgm:t>
    </dgm:pt>
    <dgm:pt modelId="{717BB2CB-4148-4B21-9C9F-F2653AB6C146}" type="sibTrans" cxnId="{C361B5E9-8F37-420D-BB7D-BBD232C55801}">
      <dgm:prSet/>
      <dgm:spPr/>
      <dgm:t>
        <a:bodyPr/>
        <a:lstStyle/>
        <a:p>
          <a:endParaRPr lang="en-US"/>
        </a:p>
      </dgm:t>
    </dgm:pt>
    <dgm:pt modelId="{F796F4D8-24B6-4420-881F-E9E073E9C17C}">
      <dgm:prSet/>
      <dgm:spPr/>
      <dgm:t>
        <a:bodyPr/>
        <a:lstStyle/>
        <a:p>
          <a:r>
            <a:rPr lang="en-GB"/>
            <a:t>Injury Prevention</a:t>
          </a:r>
          <a:endParaRPr lang="en-US"/>
        </a:p>
      </dgm:t>
    </dgm:pt>
    <dgm:pt modelId="{595D3E9D-059A-40FC-9C50-71A2CC5429C8}" type="parTrans" cxnId="{F67DAAD0-E27A-447D-B657-34E7C2F22F28}">
      <dgm:prSet/>
      <dgm:spPr/>
      <dgm:t>
        <a:bodyPr/>
        <a:lstStyle/>
        <a:p>
          <a:endParaRPr lang="en-US"/>
        </a:p>
      </dgm:t>
    </dgm:pt>
    <dgm:pt modelId="{517B02F1-9AE7-477F-8C5B-2274B1C9E6DC}" type="sibTrans" cxnId="{F67DAAD0-E27A-447D-B657-34E7C2F22F28}">
      <dgm:prSet/>
      <dgm:spPr/>
      <dgm:t>
        <a:bodyPr/>
        <a:lstStyle/>
        <a:p>
          <a:endParaRPr lang="en-US"/>
        </a:p>
      </dgm:t>
    </dgm:pt>
    <dgm:pt modelId="{85D8D2D3-E038-4BBF-B6B1-899C4FE68EEE}">
      <dgm:prSet/>
      <dgm:spPr/>
      <dgm:t>
        <a:bodyPr/>
        <a:lstStyle/>
        <a:p>
          <a:r>
            <a:rPr lang="en-GB"/>
            <a:t>Legal Compliance</a:t>
          </a:r>
          <a:endParaRPr lang="en-US"/>
        </a:p>
      </dgm:t>
    </dgm:pt>
    <dgm:pt modelId="{6541C160-BD92-4FAF-967F-D1F4966AD11B}" type="parTrans" cxnId="{D70A4FD8-B2ED-4746-BB1E-58E206615CE3}">
      <dgm:prSet/>
      <dgm:spPr/>
      <dgm:t>
        <a:bodyPr/>
        <a:lstStyle/>
        <a:p>
          <a:endParaRPr lang="en-US"/>
        </a:p>
      </dgm:t>
    </dgm:pt>
    <dgm:pt modelId="{AEE9CE34-3CBE-4DCD-8966-FF1D2AC75C6C}" type="sibTrans" cxnId="{D70A4FD8-B2ED-4746-BB1E-58E206615CE3}">
      <dgm:prSet/>
      <dgm:spPr/>
      <dgm:t>
        <a:bodyPr/>
        <a:lstStyle/>
        <a:p>
          <a:endParaRPr lang="en-US"/>
        </a:p>
      </dgm:t>
    </dgm:pt>
    <dgm:pt modelId="{7D2E2808-7BCF-48AF-9BFD-4143B1E7EC4F}">
      <dgm:prSet/>
      <dgm:spPr/>
      <dgm:t>
        <a:bodyPr/>
        <a:lstStyle/>
        <a:p>
          <a:r>
            <a:rPr lang="en-GB"/>
            <a:t>Efficient Event / Tourism Flow</a:t>
          </a:r>
          <a:endParaRPr lang="en-US"/>
        </a:p>
      </dgm:t>
    </dgm:pt>
    <dgm:pt modelId="{30EC454C-7641-45E1-B03B-B7585984EE93}" type="parTrans" cxnId="{33C83B46-5CFF-4403-852E-F63D31ADAC9E}">
      <dgm:prSet/>
      <dgm:spPr/>
      <dgm:t>
        <a:bodyPr/>
        <a:lstStyle/>
        <a:p>
          <a:endParaRPr lang="en-US"/>
        </a:p>
      </dgm:t>
    </dgm:pt>
    <dgm:pt modelId="{31CE27A3-DA09-4268-8C7F-80AB6E01A7C8}" type="sibTrans" cxnId="{33C83B46-5CFF-4403-852E-F63D31ADAC9E}">
      <dgm:prSet/>
      <dgm:spPr/>
      <dgm:t>
        <a:bodyPr/>
        <a:lstStyle/>
        <a:p>
          <a:endParaRPr lang="en-US"/>
        </a:p>
      </dgm:t>
    </dgm:pt>
    <dgm:pt modelId="{695A795F-FA1F-4BBF-82E3-D1028B9F5827}">
      <dgm:prSet/>
      <dgm:spPr/>
      <dgm:t>
        <a:bodyPr/>
        <a:lstStyle/>
        <a:p>
          <a:r>
            <a:rPr lang="en-GB"/>
            <a:t>Emergency Preparedness</a:t>
          </a:r>
          <a:endParaRPr lang="en-US"/>
        </a:p>
      </dgm:t>
    </dgm:pt>
    <dgm:pt modelId="{236D3A0B-594A-498D-B389-B5B9A8C39D54}" type="parTrans" cxnId="{A98D59E5-3B9E-4C81-A193-264E43F47119}">
      <dgm:prSet/>
      <dgm:spPr/>
      <dgm:t>
        <a:bodyPr/>
        <a:lstStyle/>
        <a:p>
          <a:endParaRPr lang="en-US"/>
        </a:p>
      </dgm:t>
    </dgm:pt>
    <dgm:pt modelId="{3FCB3270-9166-4746-B0ED-D48A876074CE}" type="sibTrans" cxnId="{A98D59E5-3B9E-4C81-A193-264E43F47119}">
      <dgm:prSet/>
      <dgm:spPr/>
      <dgm:t>
        <a:bodyPr/>
        <a:lstStyle/>
        <a:p>
          <a:endParaRPr lang="en-US"/>
        </a:p>
      </dgm:t>
    </dgm:pt>
    <dgm:pt modelId="{CDB5FD86-9F8C-46DD-9BAE-32E9D33F28C9}" type="pres">
      <dgm:prSet presAssocID="{C99FFD77-38F2-4B31-9571-A9575C9541F9}" presName="vert0" presStyleCnt="0">
        <dgm:presLayoutVars>
          <dgm:dir/>
          <dgm:animOne val="branch"/>
          <dgm:animLvl val="lvl"/>
        </dgm:presLayoutVars>
      </dgm:prSet>
      <dgm:spPr/>
    </dgm:pt>
    <dgm:pt modelId="{CCE44657-8941-40DB-9413-C0B1F20F0F59}" type="pres">
      <dgm:prSet presAssocID="{85D709CE-F33D-4DF7-894E-CD65CB453B34}" presName="thickLine" presStyleLbl="alignNode1" presStyleIdx="0" presStyleCnt="7"/>
      <dgm:spPr/>
    </dgm:pt>
    <dgm:pt modelId="{02BC2454-AD5C-4DE4-AABE-14EB49C2CCF3}" type="pres">
      <dgm:prSet presAssocID="{85D709CE-F33D-4DF7-894E-CD65CB453B34}" presName="horz1" presStyleCnt="0"/>
      <dgm:spPr/>
    </dgm:pt>
    <dgm:pt modelId="{3A992627-2896-4885-AC15-0E3515C4A5FA}" type="pres">
      <dgm:prSet presAssocID="{85D709CE-F33D-4DF7-894E-CD65CB453B34}" presName="tx1" presStyleLbl="revTx" presStyleIdx="0" presStyleCnt="7"/>
      <dgm:spPr/>
    </dgm:pt>
    <dgm:pt modelId="{1DBB4241-3D1C-426B-98C5-73CBDDCF7953}" type="pres">
      <dgm:prSet presAssocID="{85D709CE-F33D-4DF7-894E-CD65CB453B34}" presName="vert1" presStyleCnt="0"/>
      <dgm:spPr/>
    </dgm:pt>
    <dgm:pt modelId="{9756DFF9-B761-43C8-868B-53A1DE66C974}" type="pres">
      <dgm:prSet presAssocID="{8C588840-5168-4C0D-9260-F58D06FD79B5}" presName="thickLine" presStyleLbl="alignNode1" presStyleIdx="1" presStyleCnt="7"/>
      <dgm:spPr/>
    </dgm:pt>
    <dgm:pt modelId="{682BBE9F-5D47-4772-B202-FCA4D3980BC5}" type="pres">
      <dgm:prSet presAssocID="{8C588840-5168-4C0D-9260-F58D06FD79B5}" presName="horz1" presStyleCnt="0"/>
      <dgm:spPr/>
    </dgm:pt>
    <dgm:pt modelId="{F945A8C7-01D7-4402-A324-E9FBCA96EC2A}" type="pres">
      <dgm:prSet presAssocID="{8C588840-5168-4C0D-9260-F58D06FD79B5}" presName="tx1" presStyleLbl="revTx" presStyleIdx="1" presStyleCnt="7"/>
      <dgm:spPr/>
    </dgm:pt>
    <dgm:pt modelId="{C05AD0C9-C4D0-48D2-9382-DBFC32AB0D1C}" type="pres">
      <dgm:prSet presAssocID="{8C588840-5168-4C0D-9260-F58D06FD79B5}" presName="vert1" presStyleCnt="0"/>
      <dgm:spPr/>
    </dgm:pt>
    <dgm:pt modelId="{55A3AC7D-6702-4841-8792-28422886A190}" type="pres">
      <dgm:prSet presAssocID="{77DF4350-D3EE-4290-93B9-994E7344EB62}" presName="thickLine" presStyleLbl="alignNode1" presStyleIdx="2" presStyleCnt="7"/>
      <dgm:spPr/>
    </dgm:pt>
    <dgm:pt modelId="{EDA7A8A7-776B-490C-BABE-1F243D80706F}" type="pres">
      <dgm:prSet presAssocID="{77DF4350-D3EE-4290-93B9-994E7344EB62}" presName="horz1" presStyleCnt="0"/>
      <dgm:spPr/>
    </dgm:pt>
    <dgm:pt modelId="{50F8DE59-BE34-4E77-82F1-064B79F1C944}" type="pres">
      <dgm:prSet presAssocID="{77DF4350-D3EE-4290-93B9-994E7344EB62}" presName="tx1" presStyleLbl="revTx" presStyleIdx="2" presStyleCnt="7"/>
      <dgm:spPr/>
    </dgm:pt>
    <dgm:pt modelId="{91CA5853-18EC-498C-B68C-B42B310E7C00}" type="pres">
      <dgm:prSet presAssocID="{77DF4350-D3EE-4290-93B9-994E7344EB62}" presName="vert1" presStyleCnt="0"/>
      <dgm:spPr/>
    </dgm:pt>
    <dgm:pt modelId="{02FCB20D-ECCD-450D-AC23-96981872979B}" type="pres">
      <dgm:prSet presAssocID="{F796F4D8-24B6-4420-881F-E9E073E9C17C}" presName="thickLine" presStyleLbl="alignNode1" presStyleIdx="3" presStyleCnt="7"/>
      <dgm:spPr/>
    </dgm:pt>
    <dgm:pt modelId="{9659C89B-63EA-4092-87D8-75A191F04540}" type="pres">
      <dgm:prSet presAssocID="{F796F4D8-24B6-4420-881F-E9E073E9C17C}" presName="horz1" presStyleCnt="0"/>
      <dgm:spPr/>
    </dgm:pt>
    <dgm:pt modelId="{6C2DF44C-4AAF-43E7-B48A-908EC1B4F1A1}" type="pres">
      <dgm:prSet presAssocID="{F796F4D8-24B6-4420-881F-E9E073E9C17C}" presName="tx1" presStyleLbl="revTx" presStyleIdx="3" presStyleCnt="7"/>
      <dgm:spPr/>
    </dgm:pt>
    <dgm:pt modelId="{F6FE57C8-DED0-4D94-9405-1A438664DB01}" type="pres">
      <dgm:prSet presAssocID="{F796F4D8-24B6-4420-881F-E9E073E9C17C}" presName="vert1" presStyleCnt="0"/>
      <dgm:spPr/>
    </dgm:pt>
    <dgm:pt modelId="{A3CFD23D-76A7-4551-BEA4-C8EC7DB3EB5C}" type="pres">
      <dgm:prSet presAssocID="{85D8D2D3-E038-4BBF-B6B1-899C4FE68EEE}" presName="thickLine" presStyleLbl="alignNode1" presStyleIdx="4" presStyleCnt="7"/>
      <dgm:spPr/>
    </dgm:pt>
    <dgm:pt modelId="{7B35EBAB-26F5-45FA-8B00-27A948944487}" type="pres">
      <dgm:prSet presAssocID="{85D8D2D3-E038-4BBF-B6B1-899C4FE68EEE}" presName="horz1" presStyleCnt="0"/>
      <dgm:spPr/>
    </dgm:pt>
    <dgm:pt modelId="{FE4E57C9-15AB-42AC-B7E5-B97D24C89276}" type="pres">
      <dgm:prSet presAssocID="{85D8D2D3-E038-4BBF-B6B1-899C4FE68EEE}" presName="tx1" presStyleLbl="revTx" presStyleIdx="4" presStyleCnt="7"/>
      <dgm:spPr/>
    </dgm:pt>
    <dgm:pt modelId="{5328AFC7-49A4-48D2-8ACE-BE76978B9BB3}" type="pres">
      <dgm:prSet presAssocID="{85D8D2D3-E038-4BBF-B6B1-899C4FE68EEE}" presName="vert1" presStyleCnt="0"/>
      <dgm:spPr/>
    </dgm:pt>
    <dgm:pt modelId="{8A0EE7FA-17EC-4C18-AF33-E4AE66B267FE}" type="pres">
      <dgm:prSet presAssocID="{7D2E2808-7BCF-48AF-9BFD-4143B1E7EC4F}" presName="thickLine" presStyleLbl="alignNode1" presStyleIdx="5" presStyleCnt="7"/>
      <dgm:spPr/>
    </dgm:pt>
    <dgm:pt modelId="{A7B70C7D-1690-4CF6-8C02-69D3D1652E59}" type="pres">
      <dgm:prSet presAssocID="{7D2E2808-7BCF-48AF-9BFD-4143B1E7EC4F}" presName="horz1" presStyleCnt="0"/>
      <dgm:spPr/>
    </dgm:pt>
    <dgm:pt modelId="{A3147410-8F83-4714-AC22-9F95D23DA5A5}" type="pres">
      <dgm:prSet presAssocID="{7D2E2808-7BCF-48AF-9BFD-4143B1E7EC4F}" presName="tx1" presStyleLbl="revTx" presStyleIdx="5" presStyleCnt="7"/>
      <dgm:spPr/>
    </dgm:pt>
    <dgm:pt modelId="{49DC89DF-6DAA-4642-8200-874DED8AB168}" type="pres">
      <dgm:prSet presAssocID="{7D2E2808-7BCF-48AF-9BFD-4143B1E7EC4F}" presName="vert1" presStyleCnt="0"/>
      <dgm:spPr/>
    </dgm:pt>
    <dgm:pt modelId="{608D5DEF-2F96-45D9-B16B-7744623FD88A}" type="pres">
      <dgm:prSet presAssocID="{695A795F-FA1F-4BBF-82E3-D1028B9F5827}" presName="thickLine" presStyleLbl="alignNode1" presStyleIdx="6" presStyleCnt="7"/>
      <dgm:spPr/>
    </dgm:pt>
    <dgm:pt modelId="{400998B6-F82D-4874-AD0F-67FA088C8855}" type="pres">
      <dgm:prSet presAssocID="{695A795F-FA1F-4BBF-82E3-D1028B9F5827}" presName="horz1" presStyleCnt="0"/>
      <dgm:spPr/>
    </dgm:pt>
    <dgm:pt modelId="{5A8409C2-24C8-49EE-8225-BF92D6B77DFF}" type="pres">
      <dgm:prSet presAssocID="{695A795F-FA1F-4BBF-82E3-D1028B9F5827}" presName="tx1" presStyleLbl="revTx" presStyleIdx="6" presStyleCnt="7"/>
      <dgm:spPr/>
    </dgm:pt>
    <dgm:pt modelId="{CEB8DE2C-46E0-4729-8354-39CDB3EC8567}" type="pres">
      <dgm:prSet presAssocID="{695A795F-FA1F-4BBF-82E3-D1028B9F5827}" presName="vert1" presStyleCnt="0"/>
      <dgm:spPr/>
    </dgm:pt>
  </dgm:ptLst>
  <dgm:cxnLst>
    <dgm:cxn modelId="{2C190D1B-66A1-4FE6-BA73-1B06B397AFDE}" type="presOf" srcId="{695A795F-FA1F-4BBF-82E3-D1028B9F5827}" destId="{5A8409C2-24C8-49EE-8225-BF92D6B77DFF}" srcOrd="0" destOrd="0" presId="urn:microsoft.com/office/officeart/2008/layout/LinedList"/>
    <dgm:cxn modelId="{CBCD273C-CBD7-43E5-86E3-9E356825ACD3}" type="presOf" srcId="{7D2E2808-7BCF-48AF-9BFD-4143B1E7EC4F}" destId="{A3147410-8F83-4714-AC22-9F95D23DA5A5}" srcOrd="0" destOrd="0" presId="urn:microsoft.com/office/officeart/2008/layout/LinedList"/>
    <dgm:cxn modelId="{33C83B46-5CFF-4403-852E-F63D31ADAC9E}" srcId="{C99FFD77-38F2-4B31-9571-A9575C9541F9}" destId="{7D2E2808-7BCF-48AF-9BFD-4143B1E7EC4F}" srcOrd="5" destOrd="0" parTransId="{30EC454C-7641-45E1-B03B-B7585984EE93}" sibTransId="{31CE27A3-DA09-4268-8C7F-80AB6E01A7C8}"/>
    <dgm:cxn modelId="{4E5BD648-35CE-4547-AF7A-4BA418EC0842}" srcId="{C99FFD77-38F2-4B31-9571-A9575C9541F9}" destId="{8C588840-5168-4C0D-9260-F58D06FD79B5}" srcOrd="1" destOrd="0" parTransId="{A69AE096-8E0E-4BED-BFAF-6916D560563B}" sibTransId="{8F93155A-E360-4919-A63A-F66DA5838774}"/>
    <dgm:cxn modelId="{187B4EA6-3964-49D5-8291-285A1F47340F}" srcId="{C99FFD77-38F2-4B31-9571-A9575C9541F9}" destId="{85D709CE-F33D-4DF7-894E-CD65CB453B34}" srcOrd="0" destOrd="0" parTransId="{83D53E6C-2EBD-4F16-B653-5688BEFDE414}" sibTransId="{FA8CBD7C-9B7F-47EE-83A0-64B1EB42BB0D}"/>
    <dgm:cxn modelId="{7E28E7BE-A48C-41D9-966C-18C2B77D63F4}" type="presOf" srcId="{C99FFD77-38F2-4B31-9571-A9575C9541F9}" destId="{CDB5FD86-9F8C-46DD-9BAE-32E9D33F28C9}" srcOrd="0" destOrd="0" presId="urn:microsoft.com/office/officeart/2008/layout/LinedList"/>
    <dgm:cxn modelId="{F67DAAD0-E27A-447D-B657-34E7C2F22F28}" srcId="{C99FFD77-38F2-4B31-9571-A9575C9541F9}" destId="{F796F4D8-24B6-4420-881F-E9E073E9C17C}" srcOrd="3" destOrd="0" parTransId="{595D3E9D-059A-40FC-9C50-71A2CC5429C8}" sibTransId="{517B02F1-9AE7-477F-8C5B-2274B1C9E6DC}"/>
    <dgm:cxn modelId="{4475F1D4-CFB3-4D43-9520-85EADC61DDC9}" type="presOf" srcId="{77DF4350-D3EE-4290-93B9-994E7344EB62}" destId="{50F8DE59-BE34-4E77-82F1-064B79F1C944}" srcOrd="0" destOrd="0" presId="urn:microsoft.com/office/officeart/2008/layout/LinedList"/>
    <dgm:cxn modelId="{3C2ABED5-25FC-464D-8BC8-6FC0CA4E8141}" type="presOf" srcId="{F796F4D8-24B6-4420-881F-E9E073E9C17C}" destId="{6C2DF44C-4AAF-43E7-B48A-908EC1B4F1A1}" srcOrd="0" destOrd="0" presId="urn:microsoft.com/office/officeart/2008/layout/LinedList"/>
    <dgm:cxn modelId="{D70A4FD8-B2ED-4746-BB1E-58E206615CE3}" srcId="{C99FFD77-38F2-4B31-9571-A9575C9541F9}" destId="{85D8D2D3-E038-4BBF-B6B1-899C4FE68EEE}" srcOrd="4" destOrd="0" parTransId="{6541C160-BD92-4FAF-967F-D1F4966AD11B}" sibTransId="{AEE9CE34-3CBE-4DCD-8966-FF1D2AC75C6C}"/>
    <dgm:cxn modelId="{A98D59E5-3B9E-4C81-A193-264E43F47119}" srcId="{C99FFD77-38F2-4B31-9571-A9575C9541F9}" destId="{695A795F-FA1F-4BBF-82E3-D1028B9F5827}" srcOrd="6" destOrd="0" parTransId="{236D3A0B-594A-498D-B389-B5B9A8C39D54}" sibTransId="{3FCB3270-9166-4746-B0ED-D48A876074CE}"/>
    <dgm:cxn modelId="{C361B5E9-8F37-420D-BB7D-BBD232C55801}" srcId="{C99FFD77-38F2-4B31-9571-A9575C9541F9}" destId="{77DF4350-D3EE-4290-93B9-994E7344EB62}" srcOrd="2" destOrd="0" parTransId="{3EC176C4-12EA-4CFB-B428-473080B42FB9}" sibTransId="{717BB2CB-4148-4B21-9C9F-F2653AB6C146}"/>
    <dgm:cxn modelId="{74F675F4-38BE-46EA-8F39-105F379B88D8}" type="presOf" srcId="{85D8D2D3-E038-4BBF-B6B1-899C4FE68EEE}" destId="{FE4E57C9-15AB-42AC-B7E5-B97D24C89276}" srcOrd="0" destOrd="0" presId="urn:microsoft.com/office/officeart/2008/layout/LinedList"/>
    <dgm:cxn modelId="{9A8233FB-7844-4F22-8BFB-15B6121C4776}" type="presOf" srcId="{8C588840-5168-4C0D-9260-F58D06FD79B5}" destId="{F945A8C7-01D7-4402-A324-E9FBCA96EC2A}" srcOrd="0" destOrd="0" presId="urn:microsoft.com/office/officeart/2008/layout/LinedList"/>
    <dgm:cxn modelId="{A53316FE-23CE-4C3E-9F34-A202F6A40FEC}" type="presOf" srcId="{85D709CE-F33D-4DF7-894E-CD65CB453B34}" destId="{3A992627-2896-4885-AC15-0E3515C4A5FA}" srcOrd="0" destOrd="0" presId="urn:microsoft.com/office/officeart/2008/layout/LinedList"/>
    <dgm:cxn modelId="{A60804D9-FD8C-4AA2-97A7-FDD5AD5F3DD9}" type="presParOf" srcId="{CDB5FD86-9F8C-46DD-9BAE-32E9D33F28C9}" destId="{CCE44657-8941-40DB-9413-C0B1F20F0F59}" srcOrd="0" destOrd="0" presId="urn:microsoft.com/office/officeart/2008/layout/LinedList"/>
    <dgm:cxn modelId="{D82F4A99-1CAC-4AFE-A90E-E0A5D55A0197}" type="presParOf" srcId="{CDB5FD86-9F8C-46DD-9BAE-32E9D33F28C9}" destId="{02BC2454-AD5C-4DE4-AABE-14EB49C2CCF3}" srcOrd="1" destOrd="0" presId="urn:microsoft.com/office/officeart/2008/layout/LinedList"/>
    <dgm:cxn modelId="{123B083C-1C9F-413A-8F02-19FE6697E06E}" type="presParOf" srcId="{02BC2454-AD5C-4DE4-AABE-14EB49C2CCF3}" destId="{3A992627-2896-4885-AC15-0E3515C4A5FA}" srcOrd="0" destOrd="0" presId="urn:microsoft.com/office/officeart/2008/layout/LinedList"/>
    <dgm:cxn modelId="{0F2BB5AC-4F47-40E6-8B6D-9AD0E4238D8A}" type="presParOf" srcId="{02BC2454-AD5C-4DE4-AABE-14EB49C2CCF3}" destId="{1DBB4241-3D1C-426B-98C5-73CBDDCF7953}" srcOrd="1" destOrd="0" presId="urn:microsoft.com/office/officeart/2008/layout/LinedList"/>
    <dgm:cxn modelId="{EB606B09-FBD6-4C98-8D0C-B94A195747BA}" type="presParOf" srcId="{CDB5FD86-9F8C-46DD-9BAE-32E9D33F28C9}" destId="{9756DFF9-B761-43C8-868B-53A1DE66C974}" srcOrd="2" destOrd="0" presId="urn:microsoft.com/office/officeart/2008/layout/LinedList"/>
    <dgm:cxn modelId="{A01517AC-D0AB-4305-97E9-22FBEF7DF8A7}" type="presParOf" srcId="{CDB5FD86-9F8C-46DD-9BAE-32E9D33F28C9}" destId="{682BBE9F-5D47-4772-B202-FCA4D3980BC5}" srcOrd="3" destOrd="0" presId="urn:microsoft.com/office/officeart/2008/layout/LinedList"/>
    <dgm:cxn modelId="{EC0BBAC4-D0D2-4D53-97C5-7B7F63DB0C32}" type="presParOf" srcId="{682BBE9F-5D47-4772-B202-FCA4D3980BC5}" destId="{F945A8C7-01D7-4402-A324-E9FBCA96EC2A}" srcOrd="0" destOrd="0" presId="urn:microsoft.com/office/officeart/2008/layout/LinedList"/>
    <dgm:cxn modelId="{F7688F8D-370B-47B7-AF19-C7A5AA47002E}" type="presParOf" srcId="{682BBE9F-5D47-4772-B202-FCA4D3980BC5}" destId="{C05AD0C9-C4D0-48D2-9382-DBFC32AB0D1C}" srcOrd="1" destOrd="0" presId="urn:microsoft.com/office/officeart/2008/layout/LinedList"/>
    <dgm:cxn modelId="{E850ACDE-9E8F-470C-AC80-164F002DC5CC}" type="presParOf" srcId="{CDB5FD86-9F8C-46DD-9BAE-32E9D33F28C9}" destId="{55A3AC7D-6702-4841-8792-28422886A190}" srcOrd="4" destOrd="0" presId="urn:microsoft.com/office/officeart/2008/layout/LinedList"/>
    <dgm:cxn modelId="{A018432A-D79A-4526-99B9-00D07154E8A9}" type="presParOf" srcId="{CDB5FD86-9F8C-46DD-9BAE-32E9D33F28C9}" destId="{EDA7A8A7-776B-490C-BABE-1F243D80706F}" srcOrd="5" destOrd="0" presId="urn:microsoft.com/office/officeart/2008/layout/LinedList"/>
    <dgm:cxn modelId="{17D79C85-FE6A-4B95-BC26-580A077904CB}" type="presParOf" srcId="{EDA7A8A7-776B-490C-BABE-1F243D80706F}" destId="{50F8DE59-BE34-4E77-82F1-064B79F1C944}" srcOrd="0" destOrd="0" presId="urn:microsoft.com/office/officeart/2008/layout/LinedList"/>
    <dgm:cxn modelId="{AE7CFC50-46FB-44C0-8A8F-53A18DBF827F}" type="presParOf" srcId="{EDA7A8A7-776B-490C-BABE-1F243D80706F}" destId="{91CA5853-18EC-498C-B68C-B42B310E7C00}" srcOrd="1" destOrd="0" presId="urn:microsoft.com/office/officeart/2008/layout/LinedList"/>
    <dgm:cxn modelId="{1B1D93B4-C419-4A81-BE49-A7840D0E3ABB}" type="presParOf" srcId="{CDB5FD86-9F8C-46DD-9BAE-32E9D33F28C9}" destId="{02FCB20D-ECCD-450D-AC23-96981872979B}" srcOrd="6" destOrd="0" presId="urn:microsoft.com/office/officeart/2008/layout/LinedList"/>
    <dgm:cxn modelId="{DC37CF79-EDF7-4024-BC15-0ED471FC1A31}" type="presParOf" srcId="{CDB5FD86-9F8C-46DD-9BAE-32E9D33F28C9}" destId="{9659C89B-63EA-4092-87D8-75A191F04540}" srcOrd="7" destOrd="0" presId="urn:microsoft.com/office/officeart/2008/layout/LinedList"/>
    <dgm:cxn modelId="{4441EDFC-1702-4384-81C0-5322B99A5012}" type="presParOf" srcId="{9659C89B-63EA-4092-87D8-75A191F04540}" destId="{6C2DF44C-4AAF-43E7-B48A-908EC1B4F1A1}" srcOrd="0" destOrd="0" presId="urn:microsoft.com/office/officeart/2008/layout/LinedList"/>
    <dgm:cxn modelId="{62AC61C4-AFA1-43D4-A6D3-2A7EEEA8F40A}" type="presParOf" srcId="{9659C89B-63EA-4092-87D8-75A191F04540}" destId="{F6FE57C8-DED0-4D94-9405-1A438664DB01}" srcOrd="1" destOrd="0" presId="urn:microsoft.com/office/officeart/2008/layout/LinedList"/>
    <dgm:cxn modelId="{9707EF11-BAF8-4EC2-A0FE-D648292C8435}" type="presParOf" srcId="{CDB5FD86-9F8C-46DD-9BAE-32E9D33F28C9}" destId="{A3CFD23D-76A7-4551-BEA4-C8EC7DB3EB5C}" srcOrd="8" destOrd="0" presId="urn:microsoft.com/office/officeart/2008/layout/LinedList"/>
    <dgm:cxn modelId="{55AF175D-AA8C-468A-A932-1E699A6E067B}" type="presParOf" srcId="{CDB5FD86-9F8C-46DD-9BAE-32E9D33F28C9}" destId="{7B35EBAB-26F5-45FA-8B00-27A948944487}" srcOrd="9" destOrd="0" presId="urn:microsoft.com/office/officeart/2008/layout/LinedList"/>
    <dgm:cxn modelId="{FF503D75-981F-4DCF-B904-68C250970545}" type="presParOf" srcId="{7B35EBAB-26F5-45FA-8B00-27A948944487}" destId="{FE4E57C9-15AB-42AC-B7E5-B97D24C89276}" srcOrd="0" destOrd="0" presId="urn:microsoft.com/office/officeart/2008/layout/LinedList"/>
    <dgm:cxn modelId="{21E02757-503B-427B-B493-279E9207AA17}" type="presParOf" srcId="{7B35EBAB-26F5-45FA-8B00-27A948944487}" destId="{5328AFC7-49A4-48D2-8ACE-BE76978B9BB3}" srcOrd="1" destOrd="0" presId="urn:microsoft.com/office/officeart/2008/layout/LinedList"/>
    <dgm:cxn modelId="{EC8A26B3-7054-4D56-BA86-47269B0F07D0}" type="presParOf" srcId="{CDB5FD86-9F8C-46DD-9BAE-32E9D33F28C9}" destId="{8A0EE7FA-17EC-4C18-AF33-E4AE66B267FE}" srcOrd="10" destOrd="0" presId="urn:microsoft.com/office/officeart/2008/layout/LinedList"/>
    <dgm:cxn modelId="{B477AA0B-0550-4A9C-97E9-314593BD778C}" type="presParOf" srcId="{CDB5FD86-9F8C-46DD-9BAE-32E9D33F28C9}" destId="{A7B70C7D-1690-4CF6-8C02-69D3D1652E59}" srcOrd="11" destOrd="0" presId="urn:microsoft.com/office/officeart/2008/layout/LinedList"/>
    <dgm:cxn modelId="{9794AEF8-377D-44F7-A3BD-89D35920A46F}" type="presParOf" srcId="{A7B70C7D-1690-4CF6-8C02-69D3D1652E59}" destId="{A3147410-8F83-4714-AC22-9F95D23DA5A5}" srcOrd="0" destOrd="0" presId="urn:microsoft.com/office/officeart/2008/layout/LinedList"/>
    <dgm:cxn modelId="{747B4C9E-9DB7-4882-9CCE-7AC1462088E9}" type="presParOf" srcId="{A7B70C7D-1690-4CF6-8C02-69D3D1652E59}" destId="{49DC89DF-6DAA-4642-8200-874DED8AB168}" srcOrd="1" destOrd="0" presId="urn:microsoft.com/office/officeart/2008/layout/LinedList"/>
    <dgm:cxn modelId="{5B2328F6-D91E-453B-97D5-B08D0EF75B96}" type="presParOf" srcId="{CDB5FD86-9F8C-46DD-9BAE-32E9D33F28C9}" destId="{608D5DEF-2F96-45D9-B16B-7744623FD88A}" srcOrd="12" destOrd="0" presId="urn:microsoft.com/office/officeart/2008/layout/LinedList"/>
    <dgm:cxn modelId="{1513590F-7461-4162-B6C2-3FE4B40FE727}" type="presParOf" srcId="{CDB5FD86-9F8C-46DD-9BAE-32E9D33F28C9}" destId="{400998B6-F82D-4874-AD0F-67FA088C8855}" srcOrd="13" destOrd="0" presId="urn:microsoft.com/office/officeart/2008/layout/LinedList"/>
    <dgm:cxn modelId="{09A69A80-C861-4040-B51C-96D0E2D79D4E}" type="presParOf" srcId="{400998B6-F82D-4874-AD0F-67FA088C8855}" destId="{5A8409C2-24C8-49EE-8225-BF92D6B77DFF}" srcOrd="0" destOrd="0" presId="urn:microsoft.com/office/officeart/2008/layout/LinedList"/>
    <dgm:cxn modelId="{F9ED6A9E-4B0D-4294-AA51-0AD39ABA3443}" type="presParOf" srcId="{400998B6-F82D-4874-AD0F-67FA088C8855}" destId="{CEB8DE2C-46E0-4729-8354-39CDB3EC856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25429D9-F3A7-477B-A2A8-4338848AB08F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B7246EE-2DB0-4ECA-8EE9-3533FDA0A3DD}">
      <dgm:prSet/>
      <dgm:spPr/>
      <dgm:t>
        <a:bodyPr/>
        <a:lstStyle/>
        <a:p>
          <a:r>
            <a:rPr lang="en-GB"/>
            <a:t>Dense Crowds – Concerts, Festivals, Overcrowding Risks, Barriers etc</a:t>
          </a:r>
          <a:endParaRPr lang="en-US"/>
        </a:p>
      </dgm:t>
    </dgm:pt>
    <dgm:pt modelId="{7C4BF9E5-0A8A-43ED-ADAF-959CD3A35A7E}" type="parTrans" cxnId="{9FDE6C8B-6ADF-4860-8412-FF741175FEFB}">
      <dgm:prSet/>
      <dgm:spPr/>
      <dgm:t>
        <a:bodyPr/>
        <a:lstStyle/>
        <a:p>
          <a:endParaRPr lang="en-US"/>
        </a:p>
      </dgm:t>
    </dgm:pt>
    <dgm:pt modelId="{EE229486-56BB-4D15-8722-725056895B52}" type="sibTrans" cxnId="{9FDE6C8B-6ADF-4860-8412-FF741175FEFB}">
      <dgm:prSet/>
      <dgm:spPr/>
      <dgm:t>
        <a:bodyPr/>
        <a:lstStyle/>
        <a:p>
          <a:endParaRPr lang="en-US"/>
        </a:p>
      </dgm:t>
    </dgm:pt>
    <dgm:pt modelId="{96EA3FAE-ACA4-4225-A7CE-59632A1DC1C5}">
      <dgm:prSet/>
      <dgm:spPr/>
      <dgm:t>
        <a:bodyPr/>
        <a:lstStyle/>
        <a:p>
          <a:r>
            <a:rPr lang="en-GB"/>
            <a:t>Excited Crowds – Control Issues, High Alert, Flow Paths</a:t>
          </a:r>
          <a:endParaRPr lang="en-US"/>
        </a:p>
      </dgm:t>
    </dgm:pt>
    <dgm:pt modelId="{ADBCE5DB-34D9-4B08-BBAC-25C4B9066689}" type="parTrans" cxnId="{13B23A05-93F8-44A1-8319-C3C71D7D05D6}">
      <dgm:prSet/>
      <dgm:spPr/>
      <dgm:t>
        <a:bodyPr/>
        <a:lstStyle/>
        <a:p>
          <a:endParaRPr lang="en-US"/>
        </a:p>
      </dgm:t>
    </dgm:pt>
    <dgm:pt modelId="{416D2D0F-7EBE-40B9-90BB-1FA898D82825}" type="sibTrans" cxnId="{13B23A05-93F8-44A1-8319-C3C71D7D05D6}">
      <dgm:prSet/>
      <dgm:spPr/>
      <dgm:t>
        <a:bodyPr/>
        <a:lstStyle/>
        <a:p>
          <a:endParaRPr lang="en-US"/>
        </a:p>
      </dgm:t>
    </dgm:pt>
    <dgm:pt modelId="{54316F94-2663-4055-865E-6EC293A48B3B}">
      <dgm:prSet/>
      <dgm:spPr/>
      <dgm:t>
        <a:bodyPr/>
        <a:lstStyle/>
        <a:p>
          <a:r>
            <a:rPr lang="en-GB"/>
            <a:t>Passive Crowds – Calm but can cause Bottle Neck Issues</a:t>
          </a:r>
          <a:endParaRPr lang="en-US"/>
        </a:p>
      </dgm:t>
    </dgm:pt>
    <dgm:pt modelId="{11D11F28-C526-407D-9DB1-D1A135916E44}" type="parTrans" cxnId="{EC9DC4B6-773D-4A87-8DF4-F2D266D808B6}">
      <dgm:prSet/>
      <dgm:spPr/>
      <dgm:t>
        <a:bodyPr/>
        <a:lstStyle/>
        <a:p>
          <a:endParaRPr lang="en-US"/>
        </a:p>
      </dgm:t>
    </dgm:pt>
    <dgm:pt modelId="{57F93325-2650-4D12-959D-D485E682BBFB}" type="sibTrans" cxnId="{EC9DC4B6-773D-4A87-8DF4-F2D266D808B6}">
      <dgm:prSet/>
      <dgm:spPr/>
      <dgm:t>
        <a:bodyPr/>
        <a:lstStyle/>
        <a:p>
          <a:endParaRPr lang="en-US"/>
        </a:p>
      </dgm:t>
    </dgm:pt>
    <dgm:pt modelId="{C21D4A50-30EF-4A4C-A6CC-2BC7D915C7D4}">
      <dgm:prSet/>
      <dgm:spPr/>
      <dgm:t>
        <a:bodyPr/>
        <a:lstStyle/>
        <a:p>
          <a:r>
            <a:rPr lang="en-GB"/>
            <a:t>Dynamic Crowds – Movement Issues, Crossing, </a:t>
          </a:r>
          <a:endParaRPr lang="en-US"/>
        </a:p>
      </dgm:t>
    </dgm:pt>
    <dgm:pt modelId="{D77DF17C-8474-4BAA-95BC-197FCB920344}" type="parTrans" cxnId="{EC345121-8394-4260-BF2F-40B7B300BB92}">
      <dgm:prSet/>
      <dgm:spPr/>
      <dgm:t>
        <a:bodyPr/>
        <a:lstStyle/>
        <a:p>
          <a:endParaRPr lang="en-US"/>
        </a:p>
      </dgm:t>
    </dgm:pt>
    <dgm:pt modelId="{0D7C40E8-CC1F-49C7-846E-2D8CDF4639A2}" type="sibTrans" cxnId="{EC345121-8394-4260-BF2F-40B7B300BB92}">
      <dgm:prSet/>
      <dgm:spPr/>
      <dgm:t>
        <a:bodyPr/>
        <a:lstStyle/>
        <a:p>
          <a:endParaRPr lang="en-US"/>
        </a:p>
      </dgm:t>
    </dgm:pt>
    <dgm:pt modelId="{06CDBF6B-19D3-4DE9-9BED-864C51411788}">
      <dgm:prSet/>
      <dgm:spPr/>
      <dgm:t>
        <a:bodyPr/>
        <a:lstStyle/>
        <a:p>
          <a:r>
            <a:rPr lang="en-GB"/>
            <a:t>Queuing Crowds – Need for Management</a:t>
          </a:r>
          <a:endParaRPr lang="en-US"/>
        </a:p>
      </dgm:t>
    </dgm:pt>
    <dgm:pt modelId="{13C12D99-4946-4CDF-8D34-05BC9CC0B1C4}" type="parTrans" cxnId="{A80BE8C1-A801-4A36-9375-F0F21A5E743D}">
      <dgm:prSet/>
      <dgm:spPr/>
      <dgm:t>
        <a:bodyPr/>
        <a:lstStyle/>
        <a:p>
          <a:endParaRPr lang="en-US"/>
        </a:p>
      </dgm:t>
    </dgm:pt>
    <dgm:pt modelId="{F7D476A6-E7C9-4389-A16A-2BDF79AC5659}" type="sibTrans" cxnId="{A80BE8C1-A801-4A36-9375-F0F21A5E743D}">
      <dgm:prSet/>
      <dgm:spPr/>
      <dgm:t>
        <a:bodyPr/>
        <a:lstStyle/>
        <a:p>
          <a:endParaRPr lang="en-US"/>
        </a:p>
      </dgm:t>
    </dgm:pt>
    <dgm:pt modelId="{6A86658E-50BD-4F3F-BFF5-570212FD110B}" type="pres">
      <dgm:prSet presAssocID="{225429D9-F3A7-477B-A2A8-4338848AB08F}" presName="linear" presStyleCnt="0">
        <dgm:presLayoutVars>
          <dgm:animLvl val="lvl"/>
          <dgm:resizeHandles val="exact"/>
        </dgm:presLayoutVars>
      </dgm:prSet>
      <dgm:spPr/>
    </dgm:pt>
    <dgm:pt modelId="{C03A3E32-398A-402C-A7B9-6D98DDCAF69A}" type="pres">
      <dgm:prSet presAssocID="{BB7246EE-2DB0-4ECA-8EE9-3533FDA0A3D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09CE956-135F-4501-B021-927F2C2952FC}" type="pres">
      <dgm:prSet presAssocID="{EE229486-56BB-4D15-8722-725056895B52}" presName="spacer" presStyleCnt="0"/>
      <dgm:spPr/>
    </dgm:pt>
    <dgm:pt modelId="{8AD5FFC7-5671-4FC4-A6FA-C3966B3E65C6}" type="pres">
      <dgm:prSet presAssocID="{96EA3FAE-ACA4-4225-A7CE-59632A1DC1C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E114DA7-30DA-4746-A62F-214461746F2C}" type="pres">
      <dgm:prSet presAssocID="{416D2D0F-7EBE-40B9-90BB-1FA898D82825}" presName="spacer" presStyleCnt="0"/>
      <dgm:spPr/>
    </dgm:pt>
    <dgm:pt modelId="{B3BA7768-3028-4602-9300-9BE81420BD68}" type="pres">
      <dgm:prSet presAssocID="{54316F94-2663-4055-865E-6EC293A48B3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657EF1B-3B04-4EBD-BCAE-421E331B1694}" type="pres">
      <dgm:prSet presAssocID="{57F93325-2650-4D12-959D-D485E682BBFB}" presName="spacer" presStyleCnt="0"/>
      <dgm:spPr/>
    </dgm:pt>
    <dgm:pt modelId="{52D0E464-9A42-45D3-ABBF-FB0093061510}" type="pres">
      <dgm:prSet presAssocID="{C21D4A50-30EF-4A4C-A6CC-2BC7D915C7D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C231BBB-83FF-4BA5-8746-3C2695D3BF12}" type="pres">
      <dgm:prSet presAssocID="{0D7C40E8-CC1F-49C7-846E-2D8CDF4639A2}" presName="spacer" presStyleCnt="0"/>
      <dgm:spPr/>
    </dgm:pt>
    <dgm:pt modelId="{5E10B5D5-44D8-472D-B87B-8B31D2FC3DEA}" type="pres">
      <dgm:prSet presAssocID="{06CDBF6B-19D3-4DE9-9BED-864C5141178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3B23A05-93F8-44A1-8319-C3C71D7D05D6}" srcId="{225429D9-F3A7-477B-A2A8-4338848AB08F}" destId="{96EA3FAE-ACA4-4225-A7CE-59632A1DC1C5}" srcOrd="1" destOrd="0" parTransId="{ADBCE5DB-34D9-4B08-BBAC-25C4B9066689}" sibTransId="{416D2D0F-7EBE-40B9-90BB-1FA898D82825}"/>
    <dgm:cxn modelId="{DEBB4611-6C6D-44F1-9604-B051CA5BB92E}" type="presOf" srcId="{C21D4A50-30EF-4A4C-A6CC-2BC7D915C7D4}" destId="{52D0E464-9A42-45D3-ABBF-FB0093061510}" srcOrd="0" destOrd="0" presId="urn:microsoft.com/office/officeart/2005/8/layout/vList2"/>
    <dgm:cxn modelId="{EC345121-8394-4260-BF2F-40B7B300BB92}" srcId="{225429D9-F3A7-477B-A2A8-4338848AB08F}" destId="{C21D4A50-30EF-4A4C-A6CC-2BC7D915C7D4}" srcOrd="3" destOrd="0" parTransId="{D77DF17C-8474-4BAA-95BC-197FCB920344}" sibTransId="{0D7C40E8-CC1F-49C7-846E-2D8CDF4639A2}"/>
    <dgm:cxn modelId="{6800C73F-E7C6-44DE-BDCC-29D323804404}" type="presOf" srcId="{54316F94-2663-4055-865E-6EC293A48B3B}" destId="{B3BA7768-3028-4602-9300-9BE81420BD68}" srcOrd="0" destOrd="0" presId="urn:microsoft.com/office/officeart/2005/8/layout/vList2"/>
    <dgm:cxn modelId="{A0D2D863-F6B5-4041-9F6C-0E59B4E826B3}" type="presOf" srcId="{BB7246EE-2DB0-4ECA-8EE9-3533FDA0A3DD}" destId="{C03A3E32-398A-402C-A7B9-6D98DDCAF69A}" srcOrd="0" destOrd="0" presId="urn:microsoft.com/office/officeart/2005/8/layout/vList2"/>
    <dgm:cxn modelId="{0391446E-73EE-4F04-9E36-250776E10C1F}" type="presOf" srcId="{225429D9-F3A7-477B-A2A8-4338848AB08F}" destId="{6A86658E-50BD-4F3F-BFF5-570212FD110B}" srcOrd="0" destOrd="0" presId="urn:microsoft.com/office/officeart/2005/8/layout/vList2"/>
    <dgm:cxn modelId="{792D0B78-0810-4793-884A-E6749344FB7E}" type="presOf" srcId="{06CDBF6B-19D3-4DE9-9BED-864C51411788}" destId="{5E10B5D5-44D8-472D-B87B-8B31D2FC3DEA}" srcOrd="0" destOrd="0" presId="urn:microsoft.com/office/officeart/2005/8/layout/vList2"/>
    <dgm:cxn modelId="{9FDE6C8B-6ADF-4860-8412-FF741175FEFB}" srcId="{225429D9-F3A7-477B-A2A8-4338848AB08F}" destId="{BB7246EE-2DB0-4ECA-8EE9-3533FDA0A3DD}" srcOrd="0" destOrd="0" parTransId="{7C4BF9E5-0A8A-43ED-ADAF-959CD3A35A7E}" sibTransId="{EE229486-56BB-4D15-8722-725056895B52}"/>
    <dgm:cxn modelId="{EC9DC4B6-773D-4A87-8DF4-F2D266D808B6}" srcId="{225429D9-F3A7-477B-A2A8-4338848AB08F}" destId="{54316F94-2663-4055-865E-6EC293A48B3B}" srcOrd="2" destOrd="0" parTransId="{11D11F28-C526-407D-9DB1-D1A135916E44}" sibTransId="{57F93325-2650-4D12-959D-D485E682BBFB}"/>
    <dgm:cxn modelId="{A80BE8C1-A801-4A36-9375-F0F21A5E743D}" srcId="{225429D9-F3A7-477B-A2A8-4338848AB08F}" destId="{06CDBF6B-19D3-4DE9-9BED-864C51411788}" srcOrd="4" destOrd="0" parTransId="{13C12D99-4946-4CDF-8D34-05BC9CC0B1C4}" sibTransId="{F7D476A6-E7C9-4389-A16A-2BDF79AC5659}"/>
    <dgm:cxn modelId="{24A4CFE0-1C44-4FE8-9837-C118A1ECE4AE}" type="presOf" srcId="{96EA3FAE-ACA4-4225-A7CE-59632A1DC1C5}" destId="{8AD5FFC7-5671-4FC4-A6FA-C3966B3E65C6}" srcOrd="0" destOrd="0" presId="urn:microsoft.com/office/officeart/2005/8/layout/vList2"/>
    <dgm:cxn modelId="{FDA25646-AF21-4BBE-8DE6-B5AD13D29DA6}" type="presParOf" srcId="{6A86658E-50BD-4F3F-BFF5-570212FD110B}" destId="{C03A3E32-398A-402C-A7B9-6D98DDCAF69A}" srcOrd="0" destOrd="0" presId="urn:microsoft.com/office/officeart/2005/8/layout/vList2"/>
    <dgm:cxn modelId="{A0FBC443-A6E6-40A4-B78C-1949BDABCE94}" type="presParOf" srcId="{6A86658E-50BD-4F3F-BFF5-570212FD110B}" destId="{D09CE956-135F-4501-B021-927F2C2952FC}" srcOrd="1" destOrd="0" presId="urn:microsoft.com/office/officeart/2005/8/layout/vList2"/>
    <dgm:cxn modelId="{4BE72733-428D-4C39-B910-3DCB093306DB}" type="presParOf" srcId="{6A86658E-50BD-4F3F-BFF5-570212FD110B}" destId="{8AD5FFC7-5671-4FC4-A6FA-C3966B3E65C6}" srcOrd="2" destOrd="0" presId="urn:microsoft.com/office/officeart/2005/8/layout/vList2"/>
    <dgm:cxn modelId="{3FE60E07-789B-4DC9-AA40-0A92EF9BB92D}" type="presParOf" srcId="{6A86658E-50BD-4F3F-BFF5-570212FD110B}" destId="{5E114DA7-30DA-4746-A62F-214461746F2C}" srcOrd="3" destOrd="0" presId="urn:microsoft.com/office/officeart/2005/8/layout/vList2"/>
    <dgm:cxn modelId="{15EBBFA2-FB86-4CF3-85C1-C17408AEFD62}" type="presParOf" srcId="{6A86658E-50BD-4F3F-BFF5-570212FD110B}" destId="{B3BA7768-3028-4602-9300-9BE81420BD68}" srcOrd="4" destOrd="0" presId="urn:microsoft.com/office/officeart/2005/8/layout/vList2"/>
    <dgm:cxn modelId="{08588F23-4AB7-4BC6-B0A2-7E1A3D7FD30E}" type="presParOf" srcId="{6A86658E-50BD-4F3F-BFF5-570212FD110B}" destId="{1657EF1B-3B04-4EBD-BCAE-421E331B1694}" srcOrd="5" destOrd="0" presId="urn:microsoft.com/office/officeart/2005/8/layout/vList2"/>
    <dgm:cxn modelId="{F17EBC47-043B-4546-8744-43145845FA53}" type="presParOf" srcId="{6A86658E-50BD-4F3F-BFF5-570212FD110B}" destId="{52D0E464-9A42-45D3-ABBF-FB0093061510}" srcOrd="6" destOrd="0" presId="urn:microsoft.com/office/officeart/2005/8/layout/vList2"/>
    <dgm:cxn modelId="{A6B8597A-339B-4648-BB86-18334869E72E}" type="presParOf" srcId="{6A86658E-50BD-4F3F-BFF5-570212FD110B}" destId="{9C231BBB-83FF-4BA5-8746-3C2695D3BF12}" srcOrd="7" destOrd="0" presId="urn:microsoft.com/office/officeart/2005/8/layout/vList2"/>
    <dgm:cxn modelId="{98966DC0-981C-4505-9B75-156DBA4EEBE4}" type="presParOf" srcId="{6A86658E-50BD-4F3F-BFF5-570212FD110B}" destId="{5E10B5D5-44D8-472D-B87B-8B31D2FC3DE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C91C2BF-FFD5-4950-BFAA-3AD094B76CE5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6AA6B4D9-ECE7-4968-B9AC-67943348DC9C}">
      <dgm:prSet/>
      <dgm:spPr/>
      <dgm:t>
        <a:bodyPr/>
        <a:lstStyle/>
        <a:p>
          <a:r>
            <a:rPr lang="en-GB"/>
            <a:t>Alcohol</a:t>
          </a:r>
          <a:endParaRPr lang="en-US"/>
        </a:p>
      </dgm:t>
    </dgm:pt>
    <dgm:pt modelId="{C8C899A1-F747-4547-AC46-DBD0F9F2F31A}" type="parTrans" cxnId="{186D525B-F16F-4B48-A30E-B719D8BC4B9E}">
      <dgm:prSet/>
      <dgm:spPr/>
      <dgm:t>
        <a:bodyPr/>
        <a:lstStyle/>
        <a:p>
          <a:endParaRPr lang="en-US"/>
        </a:p>
      </dgm:t>
    </dgm:pt>
    <dgm:pt modelId="{97999D7D-0425-4E71-A8B1-3F6A0526ABEF}" type="sibTrans" cxnId="{186D525B-F16F-4B48-A30E-B719D8BC4B9E}">
      <dgm:prSet/>
      <dgm:spPr/>
      <dgm:t>
        <a:bodyPr/>
        <a:lstStyle/>
        <a:p>
          <a:endParaRPr lang="en-US"/>
        </a:p>
      </dgm:t>
    </dgm:pt>
    <dgm:pt modelId="{4070C933-FECE-4499-92C0-EE512950A20B}">
      <dgm:prSet/>
      <dgm:spPr/>
      <dgm:t>
        <a:bodyPr/>
        <a:lstStyle/>
        <a:p>
          <a:r>
            <a:rPr lang="en-GB"/>
            <a:t>Drugs</a:t>
          </a:r>
          <a:endParaRPr lang="en-US"/>
        </a:p>
      </dgm:t>
    </dgm:pt>
    <dgm:pt modelId="{FA862699-8D13-4E63-9D14-52970768761A}" type="parTrans" cxnId="{EC95C3BB-64C6-4FCF-A73F-D2E44AAAB703}">
      <dgm:prSet/>
      <dgm:spPr/>
      <dgm:t>
        <a:bodyPr/>
        <a:lstStyle/>
        <a:p>
          <a:endParaRPr lang="en-US"/>
        </a:p>
      </dgm:t>
    </dgm:pt>
    <dgm:pt modelId="{33B4688C-F0B8-4CA3-8AA0-39B9A71A9DB4}" type="sibTrans" cxnId="{EC95C3BB-64C6-4FCF-A73F-D2E44AAAB703}">
      <dgm:prSet/>
      <dgm:spPr/>
      <dgm:t>
        <a:bodyPr/>
        <a:lstStyle/>
        <a:p>
          <a:endParaRPr lang="en-US"/>
        </a:p>
      </dgm:t>
    </dgm:pt>
    <dgm:pt modelId="{4C9F8F66-C4E7-43A8-AE52-6C630ED2A2A2}">
      <dgm:prSet/>
      <dgm:spPr/>
      <dgm:t>
        <a:bodyPr/>
        <a:lstStyle/>
        <a:p>
          <a:r>
            <a:rPr lang="en-GB"/>
            <a:t>Panic</a:t>
          </a:r>
          <a:endParaRPr lang="en-US"/>
        </a:p>
      </dgm:t>
    </dgm:pt>
    <dgm:pt modelId="{1D2FC1BE-8DCD-42B0-A573-2BAE562491C9}" type="parTrans" cxnId="{38A7CA78-144A-419D-895F-C3F3C31332CD}">
      <dgm:prSet/>
      <dgm:spPr/>
      <dgm:t>
        <a:bodyPr/>
        <a:lstStyle/>
        <a:p>
          <a:endParaRPr lang="en-US"/>
        </a:p>
      </dgm:t>
    </dgm:pt>
    <dgm:pt modelId="{F982F6D3-1918-40E6-9B04-841EF9CCADEB}" type="sibTrans" cxnId="{38A7CA78-144A-419D-895F-C3F3C31332CD}">
      <dgm:prSet/>
      <dgm:spPr/>
      <dgm:t>
        <a:bodyPr/>
        <a:lstStyle/>
        <a:p>
          <a:endParaRPr lang="en-US"/>
        </a:p>
      </dgm:t>
    </dgm:pt>
    <dgm:pt modelId="{FBDECEE0-4F24-4BAF-9B4D-EBE8EB24E037}">
      <dgm:prSet/>
      <dgm:spPr/>
      <dgm:t>
        <a:bodyPr/>
        <a:lstStyle/>
        <a:p>
          <a:r>
            <a:rPr lang="en-GB"/>
            <a:t>Incitement</a:t>
          </a:r>
          <a:endParaRPr lang="en-US"/>
        </a:p>
      </dgm:t>
    </dgm:pt>
    <dgm:pt modelId="{2D065E7A-5139-4CF0-B37D-1FA7E5812E81}" type="parTrans" cxnId="{5832DACC-1B32-487A-B263-5715B4BB6EA8}">
      <dgm:prSet/>
      <dgm:spPr/>
      <dgm:t>
        <a:bodyPr/>
        <a:lstStyle/>
        <a:p>
          <a:endParaRPr lang="en-US"/>
        </a:p>
      </dgm:t>
    </dgm:pt>
    <dgm:pt modelId="{079A9F35-6A5C-4351-BB5B-BDD67545C6B1}" type="sibTrans" cxnId="{5832DACC-1B32-487A-B263-5715B4BB6EA8}">
      <dgm:prSet/>
      <dgm:spPr/>
      <dgm:t>
        <a:bodyPr/>
        <a:lstStyle/>
        <a:p>
          <a:endParaRPr lang="en-US"/>
        </a:p>
      </dgm:t>
    </dgm:pt>
    <dgm:pt modelId="{1D8ECA07-1DE6-46A8-815D-4538DCB79586}">
      <dgm:prSet/>
      <dgm:spPr/>
      <dgm:t>
        <a:bodyPr/>
        <a:lstStyle/>
        <a:p>
          <a:r>
            <a:rPr lang="en-GB"/>
            <a:t>Demonstrations, Protests, Conflict, Predjudice</a:t>
          </a:r>
          <a:endParaRPr lang="en-US"/>
        </a:p>
      </dgm:t>
    </dgm:pt>
    <dgm:pt modelId="{7C086BAC-096D-4BA3-82A7-EBDF5AA5E957}" type="parTrans" cxnId="{D117F39B-2ABD-4AF1-A2D6-EBC60408244C}">
      <dgm:prSet/>
      <dgm:spPr/>
      <dgm:t>
        <a:bodyPr/>
        <a:lstStyle/>
        <a:p>
          <a:endParaRPr lang="en-US"/>
        </a:p>
      </dgm:t>
    </dgm:pt>
    <dgm:pt modelId="{8BF74546-E5C0-4A3D-9BAC-C2858E4D4775}" type="sibTrans" cxnId="{D117F39B-2ABD-4AF1-A2D6-EBC60408244C}">
      <dgm:prSet/>
      <dgm:spPr/>
      <dgm:t>
        <a:bodyPr/>
        <a:lstStyle/>
        <a:p>
          <a:endParaRPr lang="en-US"/>
        </a:p>
      </dgm:t>
    </dgm:pt>
    <dgm:pt modelId="{B6ACA37A-F20F-4B2A-A7C8-05FF93A17A79}">
      <dgm:prSet/>
      <dgm:spPr/>
      <dgm:t>
        <a:bodyPr/>
        <a:lstStyle/>
        <a:p>
          <a:r>
            <a:rPr lang="en-GB"/>
            <a:t>Terrorism</a:t>
          </a:r>
          <a:endParaRPr lang="en-US"/>
        </a:p>
      </dgm:t>
    </dgm:pt>
    <dgm:pt modelId="{E3BB7200-9C72-445F-A400-6B8B2423CF9F}" type="parTrans" cxnId="{D44C4D7A-C934-4CB1-9A0C-FEC98A35320C}">
      <dgm:prSet/>
      <dgm:spPr/>
      <dgm:t>
        <a:bodyPr/>
        <a:lstStyle/>
        <a:p>
          <a:endParaRPr lang="en-US"/>
        </a:p>
      </dgm:t>
    </dgm:pt>
    <dgm:pt modelId="{A1AB79DE-FA05-4CF9-9E95-8E540DB1E6D0}" type="sibTrans" cxnId="{D44C4D7A-C934-4CB1-9A0C-FEC98A35320C}">
      <dgm:prSet/>
      <dgm:spPr/>
      <dgm:t>
        <a:bodyPr/>
        <a:lstStyle/>
        <a:p>
          <a:endParaRPr lang="en-US"/>
        </a:p>
      </dgm:t>
    </dgm:pt>
    <dgm:pt modelId="{250FCBFA-AF67-41D5-8E6C-783252A00F71}">
      <dgm:prSet/>
      <dgm:spPr/>
      <dgm:t>
        <a:bodyPr/>
        <a:lstStyle/>
        <a:p>
          <a:r>
            <a:rPr lang="en-GB"/>
            <a:t>Hooliganism</a:t>
          </a:r>
          <a:endParaRPr lang="en-US"/>
        </a:p>
      </dgm:t>
    </dgm:pt>
    <dgm:pt modelId="{BD9400F1-8C00-4283-980C-42E962F65DB3}" type="parTrans" cxnId="{80383256-95DF-41A6-BBF1-FC9275064BD1}">
      <dgm:prSet/>
      <dgm:spPr/>
      <dgm:t>
        <a:bodyPr/>
        <a:lstStyle/>
        <a:p>
          <a:endParaRPr lang="en-US"/>
        </a:p>
      </dgm:t>
    </dgm:pt>
    <dgm:pt modelId="{2EE087E5-B1F5-4D79-BCA1-5CE22DE6DFCA}" type="sibTrans" cxnId="{80383256-95DF-41A6-BBF1-FC9275064BD1}">
      <dgm:prSet/>
      <dgm:spPr/>
      <dgm:t>
        <a:bodyPr/>
        <a:lstStyle/>
        <a:p>
          <a:endParaRPr lang="en-US"/>
        </a:p>
      </dgm:t>
    </dgm:pt>
    <dgm:pt modelId="{3485D911-C1B0-4D41-AF93-B4F97A98BB56}">
      <dgm:prSet/>
      <dgm:spPr/>
      <dgm:t>
        <a:bodyPr/>
        <a:lstStyle/>
        <a:p>
          <a:r>
            <a:rPr lang="en-GB"/>
            <a:t>Police – Issues &amp; Control</a:t>
          </a:r>
          <a:endParaRPr lang="en-US"/>
        </a:p>
      </dgm:t>
    </dgm:pt>
    <dgm:pt modelId="{B7512BB8-FAD9-4ECA-8AF8-C57C604BF1AF}" type="parTrans" cxnId="{54E718BA-5554-4EB6-B9E2-7B359BA13CC4}">
      <dgm:prSet/>
      <dgm:spPr/>
      <dgm:t>
        <a:bodyPr/>
        <a:lstStyle/>
        <a:p>
          <a:endParaRPr lang="en-US"/>
        </a:p>
      </dgm:t>
    </dgm:pt>
    <dgm:pt modelId="{876A3D77-1E3C-402A-B31C-C145BB960950}" type="sibTrans" cxnId="{54E718BA-5554-4EB6-B9E2-7B359BA13CC4}">
      <dgm:prSet/>
      <dgm:spPr/>
      <dgm:t>
        <a:bodyPr/>
        <a:lstStyle/>
        <a:p>
          <a:endParaRPr lang="en-US"/>
        </a:p>
      </dgm:t>
    </dgm:pt>
    <dgm:pt modelId="{951CFD7C-6395-4E90-8ADC-5602876C1501}">
      <dgm:prSet/>
      <dgm:spPr/>
      <dgm:t>
        <a:bodyPr/>
        <a:lstStyle/>
        <a:p>
          <a:r>
            <a:rPr lang="en-GB"/>
            <a:t>Tear Gas, Water Cannon, Petrol Bombs, Horses</a:t>
          </a:r>
          <a:endParaRPr lang="en-US"/>
        </a:p>
      </dgm:t>
    </dgm:pt>
    <dgm:pt modelId="{B479337B-156A-4DE8-AEFC-8AF0085DA398}" type="parTrans" cxnId="{B9D64506-9D19-4937-9642-7CE728B1BA36}">
      <dgm:prSet/>
      <dgm:spPr/>
      <dgm:t>
        <a:bodyPr/>
        <a:lstStyle/>
        <a:p>
          <a:endParaRPr lang="en-US"/>
        </a:p>
      </dgm:t>
    </dgm:pt>
    <dgm:pt modelId="{0D280ADA-9AEA-4C15-9C2F-A633E5A5EB79}" type="sibTrans" cxnId="{B9D64506-9D19-4937-9642-7CE728B1BA36}">
      <dgm:prSet/>
      <dgm:spPr/>
      <dgm:t>
        <a:bodyPr/>
        <a:lstStyle/>
        <a:p>
          <a:endParaRPr lang="en-US"/>
        </a:p>
      </dgm:t>
    </dgm:pt>
    <dgm:pt modelId="{CF97277A-F8B2-47E6-9B6B-08D11C1B97E0}" type="pres">
      <dgm:prSet presAssocID="{7C91C2BF-FFD5-4950-BFAA-3AD094B76CE5}" presName="vert0" presStyleCnt="0">
        <dgm:presLayoutVars>
          <dgm:dir/>
          <dgm:animOne val="branch"/>
          <dgm:animLvl val="lvl"/>
        </dgm:presLayoutVars>
      </dgm:prSet>
      <dgm:spPr/>
    </dgm:pt>
    <dgm:pt modelId="{59CA5F4D-A807-44A3-B966-F79079D44BF8}" type="pres">
      <dgm:prSet presAssocID="{6AA6B4D9-ECE7-4968-B9AC-67943348DC9C}" presName="thickLine" presStyleLbl="alignNode1" presStyleIdx="0" presStyleCnt="9"/>
      <dgm:spPr/>
    </dgm:pt>
    <dgm:pt modelId="{D15BB88F-22FF-4836-BD30-473F2AC6CF3E}" type="pres">
      <dgm:prSet presAssocID="{6AA6B4D9-ECE7-4968-B9AC-67943348DC9C}" presName="horz1" presStyleCnt="0"/>
      <dgm:spPr/>
    </dgm:pt>
    <dgm:pt modelId="{96A6E00B-ECD7-487B-BB55-C90DC7B4BF98}" type="pres">
      <dgm:prSet presAssocID="{6AA6B4D9-ECE7-4968-B9AC-67943348DC9C}" presName="tx1" presStyleLbl="revTx" presStyleIdx="0" presStyleCnt="9"/>
      <dgm:spPr/>
    </dgm:pt>
    <dgm:pt modelId="{E8E7B4F4-6546-4830-A092-D02A49C70976}" type="pres">
      <dgm:prSet presAssocID="{6AA6B4D9-ECE7-4968-B9AC-67943348DC9C}" presName="vert1" presStyleCnt="0"/>
      <dgm:spPr/>
    </dgm:pt>
    <dgm:pt modelId="{E06D5DC1-0FA5-4D5C-BC09-47FDD77A816D}" type="pres">
      <dgm:prSet presAssocID="{4070C933-FECE-4499-92C0-EE512950A20B}" presName="thickLine" presStyleLbl="alignNode1" presStyleIdx="1" presStyleCnt="9"/>
      <dgm:spPr/>
    </dgm:pt>
    <dgm:pt modelId="{C282B42C-E607-4091-92E2-5BB857DD0E14}" type="pres">
      <dgm:prSet presAssocID="{4070C933-FECE-4499-92C0-EE512950A20B}" presName="horz1" presStyleCnt="0"/>
      <dgm:spPr/>
    </dgm:pt>
    <dgm:pt modelId="{27065A2D-5B6A-4174-9144-1BDC84FF5532}" type="pres">
      <dgm:prSet presAssocID="{4070C933-FECE-4499-92C0-EE512950A20B}" presName="tx1" presStyleLbl="revTx" presStyleIdx="1" presStyleCnt="9"/>
      <dgm:spPr/>
    </dgm:pt>
    <dgm:pt modelId="{5C357FEC-5A24-48BF-9C20-4658360B640F}" type="pres">
      <dgm:prSet presAssocID="{4070C933-FECE-4499-92C0-EE512950A20B}" presName="vert1" presStyleCnt="0"/>
      <dgm:spPr/>
    </dgm:pt>
    <dgm:pt modelId="{1D52BC2E-71E0-4603-9ABF-73A36BB4E886}" type="pres">
      <dgm:prSet presAssocID="{4C9F8F66-C4E7-43A8-AE52-6C630ED2A2A2}" presName="thickLine" presStyleLbl="alignNode1" presStyleIdx="2" presStyleCnt="9"/>
      <dgm:spPr/>
    </dgm:pt>
    <dgm:pt modelId="{0FC41858-9AEC-49ED-BF4B-CC81A984686F}" type="pres">
      <dgm:prSet presAssocID="{4C9F8F66-C4E7-43A8-AE52-6C630ED2A2A2}" presName="horz1" presStyleCnt="0"/>
      <dgm:spPr/>
    </dgm:pt>
    <dgm:pt modelId="{EB245BC0-0D4C-4640-8430-D17590E3D327}" type="pres">
      <dgm:prSet presAssocID="{4C9F8F66-C4E7-43A8-AE52-6C630ED2A2A2}" presName="tx1" presStyleLbl="revTx" presStyleIdx="2" presStyleCnt="9"/>
      <dgm:spPr/>
    </dgm:pt>
    <dgm:pt modelId="{C5757EC5-9E4B-47C8-8F4F-1BC27998F55A}" type="pres">
      <dgm:prSet presAssocID="{4C9F8F66-C4E7-43A8-AE52-6C630ED2A2A2}" presName="vert1" presStyleCnt="0"/>
      <dgm:spPr/>
    </dgm:pt>
    <dgm:pt modelId="{497875B3-F568-45E4-83B4-42450913FAA7}" type="pres">
      <dgm:prSet presAssocID="{FBDECEE0-4F24-4BAF-9B4D-EBE8EB24E037}" presName="thickLine" presStyleLbl="alignNode1" presStyleIdx="3" presStyleCnt="9"/>
      <dgm:spPr/>
    </dgm:pt>
    <dgm:pt modelId="{C233D908-2674-4C36-A2ED-C508DB99F891}" type="pres">
      <dgm:prSet presAssocID="{FBDECEE0-4F24-4BAF-9B4D-EBE8EB24E037}" presName="horz1" presStyleCnt="0"/>
      <dgm:spPr/>
    </dgm:pt>
    <dgm:pt modelId="{6C1E22FB-C60F-4029-A4EA-F1B3D48D3801}" type="pres">
      <dgm:prSet presAssocID="{FBDECEE0-4F24-4BAF-9B4D-EBE8EB24E037}" presName="tx1" presStyleLbl="revTx" presStyleIdx="3" presStyleCnt="9"/>
      <dgm:spPr/>
    </dgm:pt>
    <dgm:pt modelId="{02EFB86B-AABE-433B-85FB-344C70530CA9}" type="pres">
      <dgm:prSet presAssocID="{FBDECEE0-4F24-4BAF-9B4D-EBE8EB24E037}" presName="vert1" presStyleCnt="0"/>
      <dgm:spPr/>
    </dgm:pt>
    <dgm:pt modelId="{A8B86A88-B139-4DFE-BBB8-95A4EAB60F9C}" type="pres">
      <dgm:prSet presAssocID="{1D8ECA07-1DE6-46A8-815D-4538DCB79586}" presName="thickLine" presStyleLbl="alignNode1" presStyleIdx="4" presStyleCnt="9"/>
      <dgm:spPr/>
    </dgm:pt>
    <dgm:pt modelId="{003C78F3-1187-47A0-A46E-A7EF9AFA969C}" type="pres">
      <dgm:prSet presAssocID="{1D8ECA07-1DE6-46A8-815D-4538DCB79586}" presName="horz1" presStyleCnt="0"/>
      <dgm:spPr/>
    </dgm:pt>
    <dgm:pt modelId="{E1718F5D-5416-4DDD-8C2F-309A02BD6CF9}" type="pres">
      <dgm:prSet presAssocID="{1D8ECA07-1DE6-46A8-815D-4538DCB79586}" presName="tx1" presStyleLbl="revTx" presStyleIdx="4" presStyleCnt="9"/>
      <dgm:spPr/>
    </dgm:pt>
    <dgm:pt modelId="{65A6F336-0A52-4977-B819-B30E77F0E3C4}" type="pres">
      <dgm:prSet presAssocID="{1D8ECA07-1DE6-46A8-815D-4538DCB79586}" presName="vert1" presStyleCnt="0"/>
      <dgm:spPr/>
    </dgm:pt>
    <dgm:pt modelId="{81A6A130-15E3-4BFB-8C1D-899ED0D241DD}" type="pres">
      <dgm:prSet presAssocID="{B6ACA37A-F20F-4B2A-A7C8-05FF93A17A79}" presName="thickLine" presStyleLbl="alignNode1" presStyleIdx="5" presStyleCnt="9"/>
      <dgm:spPr/>
    </dgm:pt>
    <dgm:pt modelId="{DA5715D8-99A0-4836-8E65-9B7B286A598C}" type="pres">
      <dgm:prSet presAssocID="{B6ACA37A-F20F-4B2A-A7C8-05FF93A17A79}" presName="horz1" presStyleCnt="0"/>
      <dgm:spPr/>
    </dgm:pt>
    <dgm:pt modelId="{C5CB712B-E52C-408A-9BAC-AA76646DCA59}" type="pres">
      <dgm:prSet presAssocID="{B6ACA37A-F20F-4B2A-A7C8-05FF93A17A79}" presName="tx1" presStyleLbl="revTx" presStyleIdx="5" presStyleCnt="9"/>
      <dgm:spPr/>
    </dgm:pt>
    <dgm:pt modelId="{6E1856F9-2987-4129-8406-9193DF6C5FFE}" type="pres">
      <dgm:prSet presAssocID="{B6ACA37A-F20F-4B2A-A7C8-05FF93A17A79}" presName="vert1" presStyleCnt="0"/>
      <dgm:spPr/>
    </dgm:pt>
    <dgm:pt modelId="{F1FCEBEB-EA66-4889-8A10-639EF806D1D6}" type="pres">
      <dgm:prSet presAssocID="{250FCBFA-AF67-41D5-8E6C-783252A00F71}" presName="thickLine" presStyleLbl="alignNode1" presStyleIdx="6" presStyleCnt="9"/>
      <dgm:spPr/>
    </dgm:pt>
    <dgm:pt modelId="{14789C0D-BDC3-45D0-81E0-44BB4FA0163D}" type="pres">
      <dgm:prSet presAssocID="{250FCBFA-AF67-41D5-8E6C-783252A00F71}" presName="horz1" presStyleCnt="0"/>
      <dgm:spPr/>
    </dgm:pt>
    <dgm:pt modelId="{AC82A66D-571A-43E7-85E2-834798D72E36}" type="pres">
      <dgm:prSet presAssocID="{250FCBFA-AF67-41D5-8E6C-783252A00F71}" presName="tx1" presStyleLbl="revTx" presStyleIdx="6" presStyleCnt="9"/>
      <dgm:spPr/>
    </dgm:pt>
    <dgm:pt modelId="{53EF2AFF-32F5-412E-B8B4-D30A368796C9}" type="pres">
      <dgm:prSet presAssocID="{250FCBFA-AF67-41D5-8E6C-783252A00F71}" presName="vert1" presStyleCnt="0"/>
      <dgm:spPr/>
    </dgm:pt>
    <dgm:pt modelId="{1FB64533-1F10-4AE2-B20D-498C74B4B7A2}" type="pres">
      <dgm:prSet presAssocID="{3485D911-C1B0-4D41-AF93-B4F97A98BB56}" presName="thickLine" presStyleLbl="alignNode1" presStyleIdx="7" presStyleCnt="9"/>
      <dgm:spPr/>
    </dgm:pt>
    <dgm:pt modelId="{2862359D-E49E-4A85-8435-A14BF5422D27}" type="pres">
      <dgm:prSet presAssocID="{3485D911-C1B0-4D41-AF93-B4F97A98BB56}" presName="horz1" presStyleCnt="0"/>
      <dgm:spPr/>
    </dgm:pt>
    <dgm:pt modelId="{A426BC59-52FD-4D8D-B855-9F1EC8EAB7C9}" type="pres">
      <dgm:prSet presAssocID="{3485D911-C1B0-4D41-AF93-B4F97A98BB56}" presName="tx1" presStyleLbl="revTx" presStyleIdx="7" presStyleCnt="9"/>
      <dgm:spPr/>
    </dgm:pt>
    <dgm:pt modelId="{B98649B6-F68C-40B2-BABC-09108ED4F21F}" type="pres">
      <dgm:prSet presAssocID="{3485D911-C1B0-4D41-AF93-B4F97A98BB56}" presName="vert1" presStyleCnt="0"/>
      <dgm:spPr/>
    </dgm:pt>
    <dgm:pt modelId="{A6EEEB3A-A676-474B-9883-C00991352AC5}" type="pres">
      <dgm:prSet presAssocID="{951CFD7C-6395-4E90-8ADC-5602876C1501}" presName="thickLine" presStyleLbl="alignNode1" presStyleIdx="8" presStyleCnt="9"/>
      <dgm:spPr/>
    </dgm:pt>
    <dgm:pt modelId="{7B7EBFEB-8144-4868-B9A2-C61C1134B0F1}" type="pres">
      <dgm:prSet presAssocID="{951CFD7C-6395-4E90-8ADC-5602876C1501}" presName="horz1" presStyleCnt="0"/>
      <dgm:spPr/>
    </dgm:pt>
    <dgm:pt modelId="{BA82F39B-EA3E-48E4-B33E-3F90EA2EC720}" type="pres">
      <dgm:prSet presAssocID="{951CFD7C-6395-4E90-8ADC-5602876C1501}" presName="tx1" presStyleLbl="revTx" presStyleIdx="8" presStyleCnt="9"/>
      <dgm:spPr/>
    </dgm:pt>
    <dgm:pt modelId="{31196AB8-F2EC-4435-BFE5-16E15207B246}" type="pres">
      <dgm:prSet presAssocID="{951CFD7C-6395-4E90-8ADC-5602876C1501}" presName="vert1" presStyleCnt="0"/>
      <dgm:spPr/>
    </dgm:pt>
  </dgm:ptLst>
  <dgm:cxnLst>
    <dgm:cxn modelId="{B9D64506-9D19-4937-9642-7CE728B1BA36}" srcId="{7C91C2BF-FFD5-4950-BFAA-3AD094B76CE5}" destId="{951CFD7C-6395-4E90-8ADC-5602876C1501}" srcOrd="8" destOrd="0" parTransId="{B479337B-156A-4DE8-AEFC-8AF0085DA398}" sibTransId="{0D280ADA-9AEA-4C15-9C2F-A633E5A5EB79}"/>
    <dgm:cxn modelId="{D24EBB15-B78A-45BE-BE10-A26177FFF26D}" type="presOf" srcId="{1D8ECA07-1DE6-46A8-815D-4538DCB79586}" destId="{E1718F5D-5416-4DDD-8C2F-309A02BD6CF9}" srcOrd="0" destOrd="0" presId="urn:microsoft.com/office/officeart/2008/layout/LinedList"/>
    <dgm:cxn modelId="{A4917237-3895-4B87-86BA-059C5118B2F0}" type="presOf" srcId="{3485D911-C1B0-4D41-AF93-B4F97A98BB56}" destId="{A426BC59-52FD-4D8D-B855-9F1EC8EAB7C9}" srcOrd="0" destOrd="0" presId="urn:microsoft.com/office/officeart/2008/layout/LinedList"/>
    <dgm:cxn modelId="{186D525B-F16F-4B48-A30E-B719D8BC4B9E}" srcId="{7C91C2BF-FFD5-4950-BFAA-3AD094B76CE5}" destId="{6AA6B4D9-ECE7-4968-B9AC-67943348DC9C}" srcOrd="0" destOrd="0" parTransId="{C8C899A1-F747-4547-AC46-DBD0F9F2F31A}" sibTransId="{97999D7D-0425-4E71-A8B1-3F6A0526ABEF}"/>
    <dgm:cxn modelId="{95E6DE63-97F9-4B37-ABA8-CE65527F32F5}" type="presOf" srcId="{4C9F8F66-C4E7-43A8-AE52-6C630ED2A2A2}" destId="{EB245BC0-0D4C-4640-8430-D17590E3D327}" srcOrd="0" destOrd="0" presId="urn:microsoft.com/office/officeart/2008/layout/LinedList"/>
    <dgm:cxn modelId="{804A6667-9E72-43E0-BDB7-484D4D2503A5}" type="presOf" srcId="{951CFD7C-6395-4E90-8ADC-5602876C1501}" destId="{BA82F39B-EA3E-48E4-B33E-3F90EA2EC720}" srcOrd="0" destOrd="0" presId="urn:microsoft.com/office/officeart/2008/layout/LinedList"/>
    <dgm:cxn modelId="{6B413C6C-16F1-4CBB-902A-3321A122A4CB}" type="presOf" srcId="{B6ACA37A-F20F-4B2A-A7C8-05FF93A17A79}" destId="{C5CB712B-E52C-408A-9BAC-AA76646DCA59}" srcOrd="0" destOrd="0" presId="urn:microsoft.com/office/officeart/2008/layout/LinedList"/>
    <dgm:cxn modelId="{80383256-95DF-41A6-BBF1-FC9275064BD1}" srcId="{7C91C2BF-FFD5-4950-BFAA-3AD094B76CE5}" destId="{250FCBFA-AF67-41D5-8E6C-783252A00F71}" srcOrd="6" destOrd="0" parTransId="{BD9400F1-8C00-4283-980C-42E962F65DB3}" sibTransId="{2EE087E5-B1F5-4D79-BCA1-5CE22DE6DFCA}"/>
    <dgm:cxn modelId="{3F77FE77-6755-448F-9862-5E7699380841}" type="presOf" srcId="{6AA6B4D9-ECE7-4968-B9AC-67943348DC9C}" destId="{96A6E00B-ECD7-487B-BB55-C90DC7B4BF98}" srcOrd="0" destOrd="0" presId="urn:microsoft.com/office/officeart/2008/layout/LinedList"/>
    <dgm:cxn modelId="{38A7CA78-144A-419D-895F-C3F3C31332CD}" srcId="{7C91C2BF-FFD5-4950-BFAA-3AD094B76CE5}" destId="{4C9F8F66-C4E7-43A8-AE52-6C630ED2A2A2}" srcOrd="2" destOrd="0" parTransId="{1D2FC1BE-8DCD-42B0-A573-2BAE562491C9}" sibTransId="{F982F6D3-1918-40E6-9B04-841EF9CCADEB}"/>
    <dgm:cxn modelId="{D44C4D7A-C934-4CB1-9A0C-FEC98A35320C}" srcId="{7C91C2BF-FFD5-4950-BFAA-3AD094B76CE5}" destId="{B6ACA37A-F20F-4B2A-A7C8-05FF93A17A79}" srcOrd="5" destOrd="0" parTransId="{E3BB7200-9C72-445F-A400-6B8B2423CF9F}" sibTransId="{A1AB79DE-FA05-4CF9-9E95-8E540DB1E6D0}"/>
    <dgm:cxn modelId="{B8AF9791-0054-4485-9F8C-519D9DDA15B8}" type="presOf" srcId="{250FCBFA-AF67-41D5-8E6C-783252A00F71}" destId="{AC82A66D-571A-43E7-85E2-834798D72E36}" srcOrd="0" destOrd="0" presId="urn:microsoft.com/office/officeart/2008/layout/LinedList"/>
    <dgm:cxn modelId="{D117F39B-2ABD-4AF1-A2D6-EBC60408244C}" srcId="{7C91C2BF-FFD5-4950-BFAA-3AD094B76CE5}" destId="{1D8ECA07-1DE6-46A8-815D-4538DCB79586}" srcOrd="4" destOrd="0" parTransId="{7C086BAC-096D-4BA3-82A7-EBDF5AA5E957}" sibTransId="{8BF74546-E5C0-4A3D-9BAC-C2858E4D4775}"/>
    <dgm:cxn modelId="{C22144A2-9801-4EED-B624-C433E4560251}" type="presOf" srcId="{FBDECEE0-4F24-4BAF-9B4D-EBE8EB24E037}" destId="{6C1E22FB-C60F-4029-A4EA-F1B3D48D3801}" srcOrd="0" destOrd="0" presId="urn:microsoft.com/office/officeart/2008/layout/LinedList"/>
    <dgm:cxn modelId="{54E718BA-5554-4EB6-B9E2-7B359BA13CC4}" srcId="{7C91C2BF-FFD5-4950-BFAA-3AD094B76CE5}" destId="{3485D911-C1B0-4D41-AF93-B4F97A98BB56}" srcOrd="7" destOrd="0" parTransId="{B7512BB8-FAD9-4ECA-8AF8-C57C604BF1AF}" sibTransId="{876A3D77-1E3C-402A-B31C-C145BB960950}"/>
    <dgm:cxn modelId="{EC95C3BB-64C6-4FCF-A73F-D2E44AAAB703}" srcId="{7C91C2BF-FFD5-4950-BFAA-3AD094B76CE5}" destId="{4070C933-FECE-4499-92C0-EE512950A20B}" srcOrd="1" destOrd="0" parTransId="{FA862699-8D13-4E63-9D14-52970768761A}" sibTransId="{33B4688C-F0B8-4CA3-8AA0-39B9A71A9DB4}"/>
    <dgm:cxn modelId="{5832DACC-1B32-487A-B263-5715B4BB6EA8}" srcId="{7C91C2BF-FFD5-4950-BFAA-3AD094B76CE5}" destId="{FBDECEE0-4F24-4BAF-9B4D-EBE8EB24E037}" srcOrd="3" destOrd="0" parTransId="{2D065E7A-5139-4CF0-B37D-1FA7E5812E81}" sibTransId="{079A9F35-6A5C-4351-BB5B-BDD67545C6B1}"/>
    <dgm:cxn modelId="{1DA848DD-78BB-4F85-A3CF-982D2EC6A06E}" type="presOf" srcId="{7C91C2BF-FFD5-4950-BFAA-3AD094B76CE5}" destId="{CF97277A-F8B2-47E6-9B6B-08D11C1B97E0}" srcOrd="0" destOrd="0" presId="urn:microsoft.com/office/officeart/2008/layout/LinedList"/>
    <dgm:cxn modelId="{5A2D08EF-6AF6-4484-9EC2-AD905CB2E4E3}" type="presOf" srcId="{4070C933-FECE-4499-92C0-EE512950A20B}" destId="{27065A2D-5B6A-4174-9144-1BDC84FF5532}" srcOrd="0" destOrd="0" presId="urn:microsoft.com/office/officeart/2008/layout/LinedList"/>
    <dgm:cxn modelId="{0E33E569-EB8A-49CA-81F1-D483698E7EB0}" type="presParOf" srcId="{CF97277A-F8B2-47E6-9B6B-08D11C1B97E0}" destId="{59CA5F4D-A807-44A3-B966-F79079D44BF8}" srcOrd="0" destOrd="0" presId="urn:microsoft.com/office/officeart/2008/layout/LinedList"/>
    <dgm:cxn modelId="{712E3242-4214-4085-AE67-F180D7FECD1C}" type="presParOf" srcId="{CF97277A-F8B2-47E6-9B6B-08D11C1B97E0}" destId="{D15BB88F-22FF-4836-BD30-473F2AC6CF3E}" srcOrd="1" destOrd="0" presId="urn:microsoft.com/office/officeart/2008/layout/LinedList"/>
    <dgm:cxn modelId="{C2341277-247B-42E9-9D06-881891BA288A}" type="presParOf" srcId="{D15BB88F-22FF-4836-BD30-473F2AC6CF3E}" destId="{96A6E00B-ECD7-487B-BB55-C90DC7B4BF98}" srcOrd="0" destOrd="0" presId="urn:microsoft.com/office/officeart/2008/layout/LinedList"/>
    <dgm:cxn modelId="{4D04FECF-2B16-43E5-AAF0-DBD90BD39A2A}" type="presParOf" srcId="{D15BB88F-22FF-4836-BD30-473F2AC6CF3E}" destId="{E8E7B4F4-6546-4830-A092-D02A49C70976}" srcOrd="1" destOrd="0" presId="urn:microsoft.com/office/officeart/2008/layout/LinedList"/>
    <dgm:cxn modelId="{461966B3-ABF9-4D1E-B82F-C2A5098EF167}" type="presParOf" srcId="{CF97277A-F8B2-47E6-9B6B-08D11C1B97E0}" destId="{E06D5DC1-0FA5-4D5C-BC09-47FDD77A816D}" srcOrd="2" destOrd="0" presId="urn:microsoft.com/office/officeart/2008/layout/LinedList"/>
    <dgm:cxn modelId="{292E6127-E302-4CA7-8387-D71AA562ACAB}" type="presParOf" srcId="{CF97277A-F8B2-47E6-9B6B-08D11C1B97E0}" destId="{C282B42C-E607-4091-92E2-5BB857DD0E14}" srcOrd="3" destOrd="0" presId="urn:microsoft.com/office/officeart/2008/layout/LinedList"/>
    <dgm:cxn modelId="{4E34D0B6-6B10-4D34-A1C5-96FBB13AE6C4}" type="presParOf" srcId="{C282B42C-E607-4091-92E2-5BB857DD0E14}" destId="{27065A2D-5B6A-4174-9144-1BDC84FF5532}" srcOrd="0" destOrd="0" presId="urn:microsoft.com/office/officeart/2008/layout/LinedList"/>
    <dgm:cxn modelId="{098880B2-4163-44AD-813B-635CA9278957}" type="presParOf" srcId="{C282B42C-E607-4091-92E2-5BB857DD0E14}" destId="{5C357FEC-5A24-48BF-9C20-4658360B640F}" srcOrd="1" destOrd="0" presId="urn:microsoft.com/office/officeart/2008/layout/LinedList"/>
    <dgm:cxn modelId="{70FB112D-A78E-4A1D-A3D2-AE4DD9144D10}" type="presParOf" srcId="{CF97277A-F8B2-47E6-9B6B-08D11C1B97E0}" destId="{1D52BC2E-71E0-4603-9ABF-73A36BB4E886}" srcOrd="4" destOrd="0" presId="urn:microsoft.com/office/officeart/2008/layout/LinedList"/>
    <dgm:cxn modelId="{E48DF4C6-A59B-45E1-8A98-A85C8798A357}" type="presParOf" srcId="{CF97277A-F8B2-47E6-9B6B-08D11C1B97E0}" destId="{0FC41858-9AEC-49ED-BF4B-CC81A984686F}" srcOrd="5" destOrd="0" presId="urn:microsoft.com/office/officeart/2008/layout/LinedList"/>
    <dgm:cxn modelId="{1BBB3668-13DD-4C49-AECD-E0392CB90204}" type="presParOf" srcId="{0FC41858-9AEC-49ED-BF4B-CC81A984686F}" destId="{EB245BC0-0D4C-4640-8430-D17590E3D327}" srcOrd="0" destOrd="0" presId="urn:microsoft.com/office/officeart/2008/layout/LinedList"/>
    <dgm:cxn modelId="{E0C0988B-C738-4EE5-95F4-FD06EB1FF7AF}" type="presParOf" srcId="{0FC41858-9AEC-49ED-BF4B-CC81A984686F}" destId="{C5757EC5-9E4B-47C8-8F4F-1BC27998F55A}" srcOrd="1" destOrd="0" presId="urn:microsoft.com/office/officeart/2008/layout/LinedList"/>
    <dgm:cxn modelId="{A9C56B33-A40B-4BFA-A2BA-46AE6415E4CD}" type="presParOf" srcId="{CF97277A-F8B2-47E6-9B6B-08D11C1B97E0}" destId="{497875B3-F568-45E4-83B4-42450913FAA7}" srcOrd="6" destOrd="0" presId="urn:microsoft.com/office/officeart/2008/layout/LinedList"/>
    <dgm:cxn modelId="{5E6100E8-C7F7-4DA8-98B1-617DFFE37A55}" type="presParOf" srcId="{CF97277A-F8B2-47E6-9B6B-08D11C1B97E0}" destId="{C233D908-2674-4C36-A2ED-C508DB99F891}" srcOrd="7" destOrd="0" presId="urn:microsoft.com/office/officeart/2008/layout/LinedList"/>
    <dgm:cxn modelId="{A446764C-4098-4BBF-86C6-92CA0646075E}" type="presParOf" srcId="{C233D908-2674-4C36-A2ED-C508DB99F891}" destId="{6C1E22FB-C60F-4029-A4EA-F1B3D48D3801}" srcOrd="0" destOrd="0" presId="urn:microsoft.com/office/officeart/2008/layout/LinedList"/>
    <dgm:cxn modelId="{B5EAC972-918D-4FE3-8619-20B41C311C6A}" type="presParOf" srcId="{C233D908-2674-4C36-A2ED-C508DB99F891}" destId="{02EFB86B-AABE-433B-85FB-344C70530CA9}" srcOrd="1" destOrd="0" presId="urn:microsoft.com/office/officeart/2008/layout/LinedList"/>
    <dgm:cxn modelId="{F6EB65B3-F15C-4BD0-83CB-3D9E7CCF58FC}" type="presParOf" srcId="{CF97277A-F8B2-47E6-9B6B-08D11C1B97E0}" destId="{A8B86A88-B139-4DFE-BBB8-95A4EAB60F9C}" srcOrd="8" destOrd="0" presId="urn:microsoft.com/office/officeart/2008/layout/LinedList"/>
    <dgm:cxn modelId="{60F73FFC-2C82-4A84-9F19-6E2220788CF2}" type="presParOf" srcId="{CF97277A-F8B2-47E6-9B6B-08D11C1B97E0}" destId="{003C78F3-1187-47A0-A46E-A7EF9AFA969C}" srcOrd="9" destOrd="0" presId="urn:microsoft.com/office/officeart/2008/layout/LinedList"/>
    <dgm:cxn modelId="{BBA97D12-6EF9-4710-A297-E0E68A092DDB}" type="presParOf" srcId="{003C78F3-1187-47A0-A46E-A7EF9AFA969C}" destId="{E1718F5D-5416-4DDD-8C2F-309A02BD6CF9}" srcOrd="0" destOrd="0" presId="urn:microsoft.com/office/officeart/2008/layout/LinedList"/>
    <dgm:cxn modelId="{1B27DBA9-BDC8-409A-84C1-E863021287E8}" type="presParOf" srcId="{003C78F3-1187-47A0-A46E-A7EF9AFA969C}" destId="{65A6F336-0A52-4977-B819-B30E77F0E3C4}" srcOrd="1" destOrd="0" presId="urn:microsoft.com/office/officeart/2008/layout/LinedList"/>
    <dgm:cxn modelId="{5EB3B752-C495-4B9A-8663-B5C8BA063FF2}" type="presParOf" srcId="{CF97277A-F8B2-47E6-9B6B-08D11C1B97E0}" destId="{81A6A130-15E3-4BFB-8C1D-899ED0D241DD}" srcOrd="10" destOrd="0" presId="urn:microsoft.com/office/officeart/2008/layout/LinedList"/>
    <dgm:cxn modelId="{77B3260C-ABD6-462B-AB3F-EA2099F9EDCA}" type="presParOf" srcId="{CF97277A-F8B2-47E6-9B6B-08D11C1B97E0}" destId="{DA5715D8-99A0-4836-8E65-9B7B286A598C}" srcOrd="11" destOrd="0" presId="urn:microsoft.com/office/officeart/2008/layout/LinedList"/>
    <dgm:cxn modelId="{50222036-B3BD-4D55-A14C-9F4F9681D023}" type="presParOf" srcId="{DA5715D8-99A0-4836-8E65-9B7B286A598C}" destId="{C5CB712B-E52C-408A-9BAC-AA76646DCA59}" srcOrd="0" destOrd="0" presId="urn:microsoft.com/office/officeart/2008/layout/LinedList"/>
    <dgm:cxn modelId="{F7DD8D22-694D-4891-B96D-7A3716143EB8}" type="presParOf" srcId="{DA5715D8-99A0-4836-8E65-9B7B286A598C}" destId="{6E1856F9-2987-4129-8406-9193DF6C5FFE}" srcOrd="1" destOrd="0" presId="urn:microsoft.com/office/officeart/2008/layout/LinedList"/>
    <dgm:cxn modelId="{6DA767AE-71CB-45DE-8255-C76D4F5E2D99}" type="presParOf" srcId="{CF97277A-F8B2-47E6-9B6B-08D11C1B97E0}" destId="{F1FCEBEB-EA66-4889-8A10-639EF806D1D6}" srcOrd="12" destOrd="0" presId="urn:microsoft.com/office/officeart/2008/layout/LinedList"/>
    <dgm:cxn modelId="{9ABEE1F5-B983-44AA-BEBB-0281E5943474}" type="presParOf" srcId="{CF97277A-F8B2-47E6-9B6B-08D11C1B97E0}" destId="{14789C0D-BDC3-45D0-81E0-44BB4FA0163D}" srcOrd="13" destOrd="0" presId="urn:microsoft.com/office/officeart/2008/layout/LinedList"/>
    <dgm:cxn modelId="{AB8934A1-F764-41C9-A8EB-B2DE9948FE98}" type="presParOf" srcId="{14789C0D-BDC3-45D0-81E0-44BB4FA0163D}" destId="{AC82A66D-571A-43E7-85E2-834798D72E36}" srcOrd="0" destOrd="0" presId="urn:microsoft.com/office/officeart/2008/layout/LinedList"/>
    <dgm:cxn modelId="{D438AEC6-B7DB-4846-B40B-DD2D7AC0AC83}" type="presParOf" srcId="{14789C0D-BDC3-45D0-81E0-44BB4FA0163D}" destId="{53EF2AFF-32F5-412E-B8B4-D30A368796C9}" srcOrd="1" destOrd="0" presId="urn:microsoft.com/office/officeart/2008/layout/LinedList"/>
    <dgm:cxn modelId="{A7B68852-F04F-4A73-8206-4540EBB7B62E}" type="presParOf" srcId="{CF97277A-F8B2-47E6-9B6B-08D11C1B97E0}" destId="{1FB64533-1F10-4AE2-B20D-498C74B4B7A2}" srcOrd="14" destOrd="0" presId="urn:microsoft.com/office/officeart/2008/layout/LinedList"/>
    <dgm:cxn modelId="{C40DA53F-784C-4B92-B908-659CC306F146}" type="presParOf" srcId="{CF97277A-F8B2-47E6-9B6B-08D11C1B97E0}" destId="{2862359D-E49E-4A85-8435-A14BF5422D27}" srcOrd="15" destOrd="0" presId="urn:microsoft.com/office/officeart/2008/layout/LinedList"/>
    <dgm:cxn modelId="{996261CC-86ED-4652-80DF-9175C9BC7996}" type="presParOf" srcId="{2862359D-E49E-4A85-8435-A14BF5422D27}" destId="{A426BC59-52FD-4D8D-B855-9F1EC8EAB7C9}" srcOrd="0" destOrd="0" presId="urn:microsoft.com/office/officeart/2008/layout/LinedList"/>
    <dgm:cxn modelId="{B5999F56-807B-48D7-81A9-81C139DFD3CE}" type="presParOf" srcId="{2862359D-E49E-4A85-8435-A14BF5422D27}" destId="{B98649B6-F68C-40B2-BABC-09108ED4F21F}" srcOrd="1" destOrd="0" presId="urn:microsoft.com/office/officeart/2008/layout/LinedList"/>
    <dgm:cxn modelId="{52D5C46A-CF26-4FED-B723-B50C6D300FF2}" type="presParOf" srcId="{CF97277A-F8B2-47E6-9B6B-08D11C1B97E0}" destId="{A6EEEB3A-A676-474B-9883-C00991352AC5}" srcOrd="16" destOrd="0" presId="urn:microsoft.com/office/officeart/2008/layout/LinedList"/>
    <dgm:cxn modelId="{F75F2073-3490-4AEE-BE2A-A688B1041874}" type="presParOf" srcId="{CF97277A-F8B2-47E6-9B6B-08D11C1B97E0}" destId="{7B7EBFEB-8144-4868-B9A2-C61C1134B0F1}" srcOrd="17" destOrd="0" presId="urn:microsoft.com/office/officeart/2008/layout/LinedList"/>
    <dgm:cxn modelId="{F9E00AF7-BF6F-414E-9BB0-18C43DCB3B9A}" type="presParOf" srcId="{7B7EBFEB-8144-4868-B9A2-C61C1134B0F1}" destId="{BA82F39B-EA3E-48E4-B33E-3F90EA2EC720}" srcOrd="0" destOrd="0" presId="urn:microsoft.com/office/officeart/2008/layout/LinedList"/>
    <dgm:cxn modelId="{B5901F3D-9D4D-4A90-BC81-43BD2B62D04E}" type="presParOf" srcId="{7B7EBFEB-8144-4868-B9A2-C61C1134B0F1}" destId="{31196AB8-F2EC-4435-BFE5-16E15207B24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5708A28-E25D-43EB-98FF-FEBE522C1B13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BD34C5D-5C86-4948-8365-0EF5685A0BD9}">
      <dgm:prSet/>
      <dgm:spPr/>
      <dgm:t>
        <a:bodyPr/>
        <a:lstStyle/>
        <a:p>
          <a:r>
            <a:rPr lang="en-GB" dirty="0"/>
            <a:t>Identify Target Audience &amp; Capacity</a:t>
          </a:r>
          <a:endParaRPr lang="en-US" dirty="0"/>
        </a:p>
      </dgm:t>
    </dgm:pt>
    <dgm:pt modelId="{EDDD49EE-13D7-4A13-B209-D2BBFBFEE43A}" type="parTrans" cxnId="{2B9493AC-3D00-4A32-840B-0B3EB5341FCE}">
      <dgm:prSet/>
      <dgm:spPr/>
      <dgm:t>
        <a:bodyPr/>
        <a:lstStyle/>
        <a:p>
          <a:endParaRPr lang="en-US"/>
        </a:p>
      </dgm:t>
    </dgm:pt>
    <dgm:pt modelId="{1A4B4D41-B9B1-4EE0-A340-4A8A1DAC3029}" type="sibTrans" cxnId="{2B9493AC-3D00-4A32-840B-0B3EB5341FCE}">
      <dgm:prSet/>
      <dgm:spPr/>
      <dgm:t>
        <a:bodyPr/>
        <a:lstStyle/>
        <a:p>
          <a:endParaRPr lang="en-US"/>
        </a:p>
      </dgm:t>
    </dgm:pt>
    <dgm:pt modelId="{DC94E9A1-3D35-438A-8A8D-5FA44FBE0A79}">
      <dgm:prSet/>
      <dgm:spPr/>
      <dgm:t>
        <a:bodyPr/>
        <a:lstStyle/>
        <a:p>
          <a:r>
            <a:rPr lang="en-GB"/>
            <a:t>Demographics &amp; Interests</a:t>
          </a:r>
          <a:endParaRPr lang="en-US"/>
        </a:p>
      </dgm:t>
    </dgm:pt>
    <dgm:pt modelId="{90789224-75E0-4D55-8A00-7651846D8E5B}" type="parTrans" cxnId="{67494377-424A-43B2-B51A-AD42C327138E}">
      <dgm:prSet/>
      <dgm:spPr/>
      <dgm:t>
        <a:bodyPr/>
        <a:lstStyle/>
        <a:p>
          <a:endParaRPr lang="en-US"/>
        </a:p>
      </dgm:t>
    </dgm:pt>
    <dgm:pt modelId="{8B6C2EC1-AB19-4C75-AA4D-A9816AE32285}" type="sibTrans" cxnId="{67494377-424A-43B2-B51A-AD42C327138E}">
      <dgm:prSet/>
      <dgm:spPr/>
      <dgm:t>
        <a:bodyPr/>
        <a:lstStyle/>
        <a:p>
          <a:endParaRPr lang="en-US"/>
        </a:p>
      </dgm:t>
    </dgm:pt>
    <dgm:pt modelId="{78BE789D-8689-4BDD-9442-A4C3A425EF5B}">
      <dgm:prSet/>
      <dgm:spPr/>
      <dgm:t>
        <a:bodyPr/>
        <a:lstStyle/>
        <a:p>
          <a:r>
            <a:rPr lang="en-GB"/>
            <a:t>Anticipated &amp; Expected Behaviours</a:t>
          </a:r>
          <a:endParaRPr lang="en-US"/>
        </a:p>
      </dgm:t>
    </dgm:pt>
    <dgm:pt modelId="{360C132F-0E08-496E-ACFD-79731DDCA72F}" type="parTrans" cxnId="{4C2B4624-E98A-4A3B-AC9B-0B822EFD1384}">
      <dgm:prSet/>
      <dgm:spPr/>
      <dgm:t>
        <a:bodyPr/>
        <a:lstStyle/>
        <a:p>
          <a:endParaRPr lang="en-US"/>
        </a:p>
      </dgm:t>
    </dgm:pt>
    <dgm:pt modelId="{BB850720-6A9E-47FE-90ED-DBF64EF61295}" type="sibTrans" cxnId="{4C2B4624-E98A-4A3B-AC9B-0B822EFD1384}">
      <dgm:prSet/>
      <dgm:spPr/>
      <dgm:t>
        <a:bodyPr/>
        <a:lstStyle/>
        <a:p>
          <a:endParaRPr lang="en-US"/>
        </a:p>
      </dgm:t>
    </dgm:pt>
    <dgm:pt modelId="{02DADE5B-2BF7-4C6E-9657-55873E4FAFFF}">
      <dgm:prSet/>
      <dgm:spPr/>
      <dgm:t>
        <a:bodyPr/>
        <a:lstStyle/>
        <a:p>
          <a:r>
            <a:rPr lang="en-GB"/>
            <a:t>Identify Potential Issues</a:t>
          </a:r>
          <a:endParaRPr lang="en-US"/>
        </a:p>
      </dgm:t>
    </dgm:pt>
    <dgm:pt modelId="{F81DADDF-5D04-4813-A850-27B9AE41895C}" type="parTrans" cxnId="{02F4B20B-52EE-4C5D-BFD3-B29312E09496}">
      <dgm:prSet/>
      <dgm:spPr/>
      <dgm:t>
        <a:bodyPr/>
        <a:lstStyle/>
        <a:p>
          <a:endParaRPr lang="en-US"/>
        </a:p>
      </dgm:t>
    </dgm:pt>
    <dgm:pt modelId="{9AA5C0A2-9A52-45DF-91EA-C9E3B3DA326C}" type="sibTrans" cxnId="{02F4B20B-52EE-4C5D-BFD3-B29312E09496}">
      <dgm:prSet/>
      <dgm:spPr/>
      <dgm:t>
        <a:bodyPr/>
        <a:lstStyle/>
        <a:p>
          <a:endParaRPr lang="en-US"/>
        </a:p>
      </dgm:t>
    </dgm:pt>
    <dgm:pt modelId="{DE4A4A8D-B75D-4C92-946F-9822B94423C8}">
      <dgm:prSet/>
      <dgm:spPr/>
      <dgm:t>
        <a:bodyPr/>
        <a:lstStyle/>
        <a:p>
          <a:r>
            <a:rPr lang="en-GB"/>
            <a:t>Engage with Attendees before Event</a:t>
          </a:r>
          <a:endParaRPr lang="en-US"/>
        </a:p>
      </dgm:t>
    </dgm:pt>
    <dgm:pt modelId="{22532462-DC4E-44B8-8A7D-C9A78C7CD104}" type="parTrans" cxnId="{0401EA6B-5DED-40E5-9324-EF9F2A7EF501}">
      <dgm:prSet/>
      <dgm:spPr/>
      <dgm:t>
        <a:bodyPr/>
        <a:lstStyle/>
        <a:p>
          <a:endParaRPr lang="en-US"/>
        </a:p>
      </dgm:t>
    </dgm:pt>
    <dgm:pt modelId="{80A1CC84-B066-4B9E-B01D-A7DD1DA75F6E}" type="sibTrans" cxnId="{0401EA6B-5DED-40E5-9324-EF9F2A7EF501}">
      <dgm:prSet/>
      <dgm:spPr/>
      <dgm:t>
        <a:bodyPr/>
        <a:lstStyle/>
        <a:p>
          <a:endParaRPr lang="en-US"/>
        </a:p>
      </dgm:t>
    </dgm:pt>
    <dgm:pt modelId="{4EE5D064-5C1A-44EF-8E1B-A3934BD23855}" type="pres">
      <dgm:prSet presAssocID="{35708A28-E25D-43EB-98FF-FEBE522C1B13}" presName="linear" presStyleCnt="0">
        <dgm:presLayoutVars>
          <dgm:animLvl val="lvl"/>
          <dgm:resizeHandles val="exact"/>
        </dgm:presLayoutVars>
      </dgm:prSet>
      <dgm:spPr/>
    </dgm:pt>
    <dgm:pt modelId="{FEB16711-C878-4B6F-97D4-13B04D210C4D}" type="pres">
      <dgm:prSet presAssocID="{3BD34C5D-5C86-4948-8365-0EF5685A0BD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0FC30E4F-4BF0-4F60-A695-00DD88E2EEAC}" type="pres">
      <dgm:prSet presAssocID="{1A4B4D41-B9B1-4EE0-A340-4A8A1DAC3029}" presName="spacer" presStyleCnt="0"/>
      <dgm:spPr/>
    </dgm:pt>
    <dgm:pt modelId="{C4F8D612-4819-4347-80D6-94383D3BC058}" type="pres">
      <dgm:prSet presAssocID="{DC94E9A1-3D35-438A-8A8D-5FA44FBE0A7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D7E7F67-72C6-404B-AF6E-912C8D1BBDAA}" type="pres">
      <dgm:prSet presAssocID="{8B6C2EC1-AB19-4C75-AA4D-A9816AE32285}" presName="spacer" presStyleCnt="0"/>
      <dgm:spPr/>
    </dgm:pt>
    <dgm:pt modelId="{79E9AB14-54D4-4545-9D76-197F476C23D6}" type="pres">
      <dgm:prSet presAssocID="{78BE789D-8689-4BDD-9442-A4C3A425EF5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67A0360-4613-4031-84CF-94D23CEEE4F1}" type="pres">
      <dgm:prSet presAssocID="{BB850720-6A9E-47FE-90ED-DBF64EF61295}" presName="spacer" presStyleCnt="0"/>
      <dgm:spPr/>
    </dgm:pt>
    <dgm:pt modelId="{40C23D6D-7C53-4DE8-9D95-2A72CCE90862}" type="pres">
      <dgm:prSet presAssocID="{02DADE5B-2BF7-4C6E-9657-55873E4FAFF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7370406-12A2-40AD-B8B8-A00A5EE95C35}" type="pres">
      <dgm:prSet presAssocID="{9AA5C0A2-9A52-45DF-91EA-C9E3B3DA326C}" presName="spacer" presStyleCnt="0"/>
      <dgm:spPr/>
    </dgm:pt>
    <dgm:pt modelId="{3D861840-76A8-46CB-9A18-D0E2A8DED63E}" type="pres">
      <dgm:prSet presAssocID="{DE4A4A8D-B75D-4C92-946F-9822B94423C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2F4B20B-52EE-4C5D-BFD3-B29312E09496}" srcId="{35708A28-E25D-43EB-98FF-FEBE522C1B13}" destId="{02DADE5B-2BF7-4C6E-9657-55873E4FAFFF}" srcOrd="3" destOrd="0" parTransId="{F81DADDF-5D04-4813-A850-27B9AE41895C}" sibTransId="{9AA5C0A2-9A52-45DF-91EA-C9E3B3DA326C}"/>
    <dgm:cxn modelId="{4C2B4624-E98A-4A3B-AC9B-0B822EFD1384}" srcId="{35708A28-E25D-43EB-98FF-FEBE522C1B13}" destId="{78BE789D-8689-4BDD-9442-A4C3A425EF5B}" srcOrd="2" destOrd="0" parTransId="{360C132F-0E08-496E-ACFD-79731DDCA72F}" sibTransId="{BB850720-6A9E-47FE-90ED-DBF64EF61295}"/>
    <dgm:cxn modelId="{5A6D212E-C540-4AE7-BDCF-BB5277DDFBF2}" type="presOf" srcId="{DC94E9A1-3D35-438A-8A8D-5FA44FBE0A79}" destId="{C4F8D612-4819-4347-80D6-94383D3BC058}" srcOrd="0" destOrd="0" presId="urn:microsoft.com/office/officeart/2005/8/layout/vList2"/>
    <dgm:cxn modelId="{3FB4C02F-C05C-476A-A03A-DA085EAB6C28}" type="presOf" srcId="{02DADE5B-2BF7-4C6E-9657-55873E4FAFFF}" destId="{40C23D6D-7C53-4DE8-9D95-2A72CCE90862}" srcOrd="0" destOrd="0" presId="urn:microsoft.com/office/officeart/2005/8/layout/vList2"/>
    <dgm:cxn modelId="{F1F75F41-6CB0-472A-8D4F-2A045EFA23D2}" type="presOf" srcId="{35708A28-E25D-43EB-98FF-FEBE522C1B13}" destId="{4EE5D064-5C1A-44EF-8E1B-A3934BD23855}" srcOrd="0" destOrd="0" presId="urn:microsoft.com/office/officeart/2005/8/layout/vList2"/>
    <dgm:cxn modelId="{6D76D46A-C934-427A-B748-474ECC03CEA9}" type="presOf" srcId="{DE4A4A8D-B75D-4C92-946F-9822B94423C8}" destId="{3D861840-76A8-46CB-9A18-D0E2A8DED63E}" srcOrd="0" destOrd="0" presId="urn:microsoft.com/office/officeart/2005/8/layout/vList2"/>
    <dgm:cxn modelId="{0401EA6B-5DED-40E5-9324-EF9F2A7EF501}" srcId="{35708A28-E25D-43EB-98FF-FEBE522C1B13}" destId="{DE4A4A8D-B75D-4C92-946F-9822B94423C8}" srcOrd="4" destOrd="0" parTransId="{22532462-DC4E-44B8-8A7D-C9A78C7CD104}" sibTransId="{80A1CC84-B066-4B9E-B01D-A7DD1DA75F6E}"/>
    <dgm:cxn modelId="{67494377-424A-43B2-B51A-AD42C327138E}" srcId="{35708A28-E25D-43EB-98FF-FEBE522C1B13}" destId="{DC94E9A1-3D35-438A-8A8D-5FA44FBE0A79}" srcOrd="1" destOrd="0" parTransId="{90789224-75E0-4D55-8A00-7651846D8E5B}" sibTransId="{8B6C2EC1-AB19-4C75-AA4D-A9816AE32285}"/>
    <dgm:cxn modelId="{DD599679-DB46-491B-9F77-5D39353D4A86}" type="presOf" srcId="{78BE789D-8689-4BDD-9442-A4C3A425EF5B}" destId="{79E9AB14-54D4-4545-9D76-197F476C23D6}" srcOrd="0" destOrd="0" presId="urn:microsoft.com/office/officeart/2005/8/layout/vList2"/>
    <dgm:cxn modelId="{2B9493AC-3D00-4A32-840B-0B3EB5341FCE}" srcId="{35708A28-E25D-43EB-98FF-FEBE522C1B13}" destId="{3BD34C5D-5C86-4948-8365-0EF5685A0BD9}" srcOrd="0" destOrd="0" parTransId="{EDDD49EE-13D7-4A13-B209-D2BBFBFEE43A}" sibTransId="{1A4B4D41-B9B1-4EE0-A340-4A8A1DAC3029}"/>
    <dgm:cxn modelId="{94491CEB-A228-4153-BCE0-479058CDDAB8}" type="presOf" srcId="{3BD34C5D-5C86-4948-8365-0EF5685A0BD9}" destId="{FEB16711-C878-4B6F-97D4-13B04D210C4D}" srcOrd="0" destOrd="0" presId="urn:microsoft.com/office/officeart/2005/8/layout/vList2"/>
    <dgm:cxn modelId="{472F23AC-6DED-4A63-86F4-116F2C2DCF98}" type="presParOf" srcId="{4EE5D064-5C1A-44EF-8E1B-A3934BD23855}" destId="{FEB16711-C878-4B6F-97D4-13B04D210C4D}" srcOrd="0" destOrd="0" presId="urn:microsoft.com/office/officeart/2005/8/layout/vList2"/>
    <dgm:cxn modelId="{82C15043-A932-445B-90D1-E81C28D91771}" type="presParOf" srcId="{4EE5D064-5C1A-44EF-8E1B-A3934BD23855}" destId="{0FC30E4F-4BF0-4F60-A695-00DD88E2EEAC}" srcOrd="1" destOrd="0" presId="urn:microsoft.com/office/officeart/2005/8/layout/vList2"/>
    <dgm:cxn modelId="{AFC7753B-FDD1-489F-99F7-AFBF5516226A}" type="presParOf" srcId="{4EE5D064-5C1A-44EF-8E1B-A3934BD23855}" destId="{C4F8D612-4819-4347-80D6-94383D3BC058}" srcOrd="2" destOrd="0" presId="urn:microsoft.com/office/officeart/2005/8/layout/vList2"/>
    <dgm:cxn modelId="{9AF0B2FA-1BE2-42DA-B3CD-FDB0852A0F52}" type="presParOf" srcId="{4EE5D064-5C1A-44EF-8E1B-A3934BD23855}" destId="{CD7E7F67-72C6-404B-AF6E-912C8D1BBDAA}" srcOrd="3" destOrd="0" presId="urn:microsoft.com/office/officeart/2005/8/layout/vList2"/>
    <dgm:cxn modelId="{4CA0D9D9-C073-4B23-9FE0-219391BBC7CD}" type="presParOf" srcId="{4EE5D064-5C1A-44EF-8E1B-A3934BD23855}" destId="{79E9AB14-54D4-4545-9D76-197F476C23D6}" srcOrd="4" destOrd="0" presId="urn:microsoft.com/office/officeart/2005/8/layout/vList2"/>
    <dgm:cxn modelId="{466BD328-E524-4F36-A099-1FF175D84D66}" type="presParOf" srcId="{4EE5D064-5C1A-44EF-8E1B-A3934BD23855}" destId="{067A0360-4613-4031-84CF-94D23CEEE4F1}" srcOrd="5" destOrd="0" presId="urn:microsoft.com/office/officeart/2005/8/layout/vList2"/>
    <dgm:cxn modelId="{B89C011C-191B-49A7-AB71-793466F5ED0E}" type="presParOf" srcId="{4EE5D064-5C1A-44EF-8E1B-A3934BD23855}" destId="{40C23D6D-7C53-4DE8-9D95-2A72CCE90862}" srcOrd="6" destOrd="0" presId="urn:microsoft.com/office/officeart/2005/8/layout/vList2"/>
    <dgm:cxn modelId="{4B1B2123-FA3E-4CB2-B342-99CF7D2C1CB9}" type="presParOf" srcId="{4EE5D064-5C1A-44EF-8E1B-A3934BD23855}" destId="{17370406-12A2-40AD-B8B8-A00A5EE95C35}" srcOrd="7" destOrd="0" presId="urn:microsoft.com/office/officeart/2005/8/layout/vList2"/>
    <dgm:cxn modelId="{07491778-3968-4960-BB52-71300FF39085}" type="presParOf" srcId="{4EE5D064-5C1A-44EF-8E1B-A3934BD23855}" destId="{3D861840-76A8-46CB-9A18-D0E2A8DED63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ECA9479-FDA4-4660-A849-09BAE1CF7393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AC54078-3E19-46A6-B952-77812F10D637}">
      <dgm:prSet/>
      <dgm:spPr/>
      <dgm:t>
        <a:bodyPr/>
        <a:lstStyle/>
        <a:p>
          <a:r>
            <a:rPr lang="en-GB"/>
            <a:t>Visitor Numbers</a:t>
          </a:r>
          <a:endParaRPr lang="en-US"/>
        </a:p>
      </dgm:t>
    </dgm:pt>
    <dgm:pt modelId="{B50350D5-07B6-456F-B8C4-2759881907D8}" type="parTrans" cxnId="{591231ED-1FE6-4C25-AE03-BC67E6093A9B}">
      <dgm:prSet/>
      <dgm:spPr/>
      <dgm:t>
        <a:bodyPr/>
        <a:lstStyle/>
        <a:p>
          <a:endParaRPr lang="en-US"/>
        </a:p>
      </dgm:t>
    </dgm:pt>
    <dgm:pt modelId="{4B2E4A10-8D05-4F8D-BE42-82F7B2881B81}" type="sibTrans" cxnId="{591231ED-1FE6-4C25-AE03-BC67E6093A9B}">
      <dgm:prSet/>
      <dgm:spPr/>
      <dgm:t>
        <a:bodyPr/>
        <a:lstStyle/>
        <a:p>
          <a:endParaRPr lang="en-US"/>
        </a:p>
      </dgm:t>
    </dgm:pt>
    <dgm:pt modelId="{7A690C37-E92D-44BE-A828-C98417720E9F}">
      <dgm:prSet/>
      <dgm:spPr/>
      <dgm:t>
        <a:bodyPr/>
        <a:lstStyle/>
        <a:p>
          <a:r>
            <a:rPr lang="en-GB" dirty="0"/>
            <a:t>Plan Entry Systems &amp; Exits </a:t>
          </a:r>
          <a:endParaRPr lang="en-US" dirty="0"/>
        </a:p>
      </dgm:t>
    </dgm:pt>
    <dgm:pt modelId="{36B309FC-922A-4085-B8BC-B153552297EC}" type="parTrans" cxnId="{4EB64C8C-F658-496A-94A4-F39CF35FCCAF}">
      <dgm:prSet/>
      <dgm:spPr/>
      <dgm:t>
        <a:bodyPr/>
        <a:lstStyle/>
        <a:p>
          <a:endParaRPr lang="en-US"/>
        </a:p>
      </dgm:t>
    </dgm:pt>
    <dgm:pt modelId="{E3380009-FD36-4ED7-AEBF-A3E97C588AFA}" type="sibTrans" cxnId="{4EB64C8C-F658-496A-94A4-F39CF35FCCAF}">
      <dgm:prSet/>
      <dgm:spPr/>
      <dgm:t>
        <a:bodyPr/>
        <a:lstStyle/>
        <a:p>
          <a:endParaRPr lang="en-US"/>
        </a:p>
      </dgm:t>
    </dgm:pt>
    <dgm:pt modelId="{2660A6CB-E5A6-4A4F-AAA2-F61AD754F8B0}">
      <dgm:prSet/>
      <dgm:spPr/>
      <dgm:t>
        <a:bodyPr/>
        <a:lstStyle/>
        <a:p>
          <a:r>
            <a:rPr lang="en-GB"/>
            <a:t>Establish Communication Protocols</a:t>
          </a:r>
          <a:endParaRPr lang="en-US"/>
        </a:p>
      </dgm:t>
    </dgm:pt>
    <dgm:pt modelId="{54B9A3C5-CF5D-4E95-A223-76B80ACC7DD0}" type="parTrans" cxnId="{D6B9DED6-6955-46C2-B3D6-E76CC9BF4499}">
      <dgm:prSet/>
      <dgm:spPr/>
      <dgm:t>
        <a:bodyPr/>
        <a:lstStyle/>
        <a:p>
          <a:endParaRPr lang="en-US"/>
        </a:p>
      </dgm:t>
    </dgm:pt>
    <dgm:pt modelId="{1E19E96D-D258-4C03-92CE-7809577073A9}" type="sibTrans" cxnId="{D6B9DED6-6955-46C2-B3D6-E76CC9BF4499}">
      <dgm:prSet/>
      <dgm:spPr/>
      <dgm:t>
        <a:bodyPr/>
        <a:lstStyle/>
        <a:p>
          <a:endParaRPr lang="en-US"/>
        </a:p>
      </dgm:t>
    </dgm:pt>
    <dgm:pt modelId="{042A5A4E-5356-4E32-BE68-30C5E2F74139}">
      <dgm:prSet/>
      <dgm:spPr/>
      <dgm:t>
        <a:bodyPr/>
        <a:lstStyle/>
        <a:p>
          <a:r>
            <a:rPr lang="en-GB"/>
            <a:t>Create Emergency Procedures</a:t>
          </a:r>
          <a:endParaRPr lang="en-US"/>
        </a:p>
      </dgm:t>
    </dgm:pt>
    <dgm:pt modelId="{40BB49F6-5CF8-4C43-92D6-169FA7C3DC65}" type="parTrans" cxnId="{BBFDE33C-6D7D-46F5-9120-908640C024FA}">
      <dgm:prSet/>
      <dgm:spPr/>
      <dgm:t>
        <a:bodyPr/>
        <a:lstStyle/>
        <a:p>
          <a:endParaRPr lang="en-US"/>
        </a:p>
      </dgm:t>
    </dgm:pt>
    <dgm:pt modelId="{50544785-7674-4D1B-A102-441A645934FF}" type="sibTrans" cxnId="{BBFDE33C-6D7D-46F5-9120-908640C024FA}">
      <dgm:prSet/>
      <dgm:spPr/>
      <dgm:t>
        <a:bodyPr/>
        <a:lstStyle/>
        <a:p>
          <a:endParaRPr lang="en-US"/>
        </a:p>
      </dgm:t>
    </dgm:pt>
    <dgm:pt modelId="{15FA29E4-E990-4CAA-A3EE-15369C75B092}" type="pres">
      <dgm:prSet presAssocID="{8ECA9479-FDA4-4660-A849-09BAE1CF7393}" presName="vert0" presStyleCnt="0">
        <dgm:presLayoutVars>
          <dgm:dir/>
          <dgm:animOne val="branch"/>
          <dgm:animLvl val="lvl"/>
        </dgm:presLayoutVars>
      </dgm:prSet>
      <dgm:spPr/>
    </dgm:pt>
    <dgm:pt modelId="{207B4343-8054-4155-8CFA-C19A8D6FE18C}" type="pres">
      <dgm:prSet presAssocID="{2AC54078-3E19-46A6-B952-77812F10D637}" presName="thickLine" presStyleLbl="alignNode1" presStyleIdx="0" presStyleCnt="4"/>
      <dgm:spPr/>
    </dgm:pt>
    <dgm:pt modelId="{B59EA2DF-90A6-46F7-8B34-467EC3EC5701}" type="pres">
      <dgm:prSet presAssocID="{2AC54078-3E19-46A6-B952-77812F10D637}" presName="horz1" presStyleCnt="0"/>
      <dgm:spPr/>
    </dgm:pt>
    <dgm:pt modelId="{DC54AA98-8890-4A22-ADD4-975BB0FEB18D}" type="pres">
      <dgm:prSet presAssocID="{2AC54078-3E19-46A6-B952-77812F10D637}" presName="tx1" presStyleLbl="revTx" presStyleIdx="0" presStyleCnt="4"/>
      <dgm:spPr/>
    </dgm:pt>
    <dgm:pt modelId="{31664B96-6063-46E8-A0DF-0A87D643BD9A}" type="pres">
      <dgm:prSet presAssocID="{2AC54078-3E19-46A6-B952-77812F10D637}" presName="vert1" presStyleCnt="0"/>
      <dgm:spPr/>
    </dgm:pt>
    <dgm:pt modelId="{EEC9721C-E127-410B-8123-25E8B36B4FB8}" type="pres">
      <dgm:prSet presAssocID="{7A690C37-E92D-44BE-A828-C98417720E9F}" presName="thickLine" presStyleLbl="alignNode1" presStyleIdx="1" presStyleCnt="4"/>
      <dgm:spPr/>
    </dgm:pt>
    <dgm:pt modelId="{E13BDE24-43E4-4770-A860-50AE24952AD7}" type="pres">
      <dgm:prSet presAssocID="{7A690C37-E92D-44BE-A828-C98417720E9F}" presName="horz1" presStyleCnt="0"/>
      <dgm:spPr/>
    </dgm:pt>
    <dgm:pt modelId="{09AB8CC0-CC77-4B3E-8551-B7650822DB01}" type="pres">
      <dgm:prSet presAssocID="{7A690C37-E92D-44BE-A828-C98417720E9F}" presName="tx1" presStyleLbl="revTx" presStyleIdx="1" presStyleCnt="4"/>
      <dgm:spPr/>
    </dgm:pt>
    <dgm:pt modelId="{BA2AA30B-4C62-45A5-A689-12C7B0D8ABFF}" type="pres">
      <dgm:prSet presAssocID="{7A690C37-E92D-44BE-A828-C98417720E9F}" presName="vert1" presStyleCnt="0"/>
      <dgm:spPr/>
    </dgm:pt>
    <dgm:pt modelId="{F7E0BACA-3D5C-4B55-8B5B-ABD76CFAE07B}" type="pres">
      <dgm:prSet presAssocID="{2660A6CB-E5A6-4A4F-AAA2-F61AD754F8B0}" presName="thickLine" presStyleLbl="alignNode1" presStyleIdx="2" presStyleCnt="4"/>
      <dgm:spPr/>
    </dgm:pt>
    <dgm:pt modelId="{2B94EFB6-849E-43A0-A5B7-D70DE3898943}" type="pres">
      <dgm:prSet presAssocID="{2660A6CB-E5A6-4A4F-AAA2-F61AD754F8B0}" presName="horz1" presStyleCnt="0"/>
      <dgm:spPr/>
    </dgm:pt>
    <dgm:pt modelId="{E954B740-9D7B-4119-94EF-B7521C276E60}" type="pres">
      <dgm:prSet presAssocID="{2660A6CB-E5A6-4A4F-AAA2-F61AD754F8B0}" presName="tx1" presStyleLbl="revTx" presStyleIdx="2" presStyleCnt="4"/>
      <dgm:spPr/>
    </dgm:pt>
    <dgm:pt modelId="{3BBC723F-53F5-43D8-95CF-976F9DE9AAF7}" type="pres">
      <dgm:prSet presAssocID="{2660A6CB-E5A6-4A4F-AAA2-F61AD754F8B0}" presName="vert1" presStyleCnt="0"/>
      <dgm:spPr/>
    </dgm:pt>
    <dgm:pt modelId="{D8D80C8B-CA2D-4B3E-BC98-F7C49D3B8C5A}" type="pres">
      <dgm:prSet presAssocID="{042A5A4E-5356-4E32-BE68-30C5E2F74139}" presName="thickLine" presStyleLbl="alignNode1" presStyleIdx="3" presStyleCnt="4"/>
      <dgm:spPr/>
    </dgm:pt>
    <dgm:pt modelId="{70F4D33C-154B-467B-9FA8-6949C3F55F5B}" type="pres">
      <dgm:prSet presAssocID="{042A5A4E-5356-4E32-BE68-30C5E2F74139}" presName="horz1" presStyleCnt="0"/>
      <dgm:spPr/>
    </dgm:pt>
    <dgm:pt modelId="{9FA72D8E-567B-4AF7-9592-8785408CBAA2}" type="pres">
      <dgm:prSet presAssocID="{042A5A4E-5356-4E32-BE68-30C5E2F74139}" presName="tx1" presStyleLbl="revTx" presStyleIdx="3" presStyleCnt="4"/>
      <dgm:spPr/>
    </dgm:pt>
    <dgm:pt modelId="{B0793924-A428-4E87-B17A-E2233181DE88}" type="pres">
      <dgm:prSet presAssocID="{042A5A4E-5356-4E32-BE68-30C5E2F74139}" presName="vert1" presStyleCnt="0"/>
      <dgm:spPr/>
    </dgm:pt>
  </dgm:ptLst>
  <dgm:cxnLst>
    <dgm:cxn modelId="{BE09440C-CCD2-42CD-957F-5CECE98814D3}" type="presOf" srcId="{7A690C37-E92D-44BE-A828-C98417720E9F}" destId="{09AB8CC0-CC77-4B3E-8551-B7650822DB01}" srcOrd="0" destOrd="0" presId="urn:microsoft.com/office/officeart/2008/layout/LinedList"/>
    <dgm:cxn modelId="{BBFDE33C-6D7D-46F5-9120-908640C024FA}" srcId="{8ECA9479-FDA4-4660-A849-09BAE1CF7393}" destId="{042A5A4E-5356-4E32-BE68-30C5E2F74139}" srcOrd="3" destOrd="0" parTransId="{40BB49F6-5CF8-4C43-92D6-169FA7C3DC65}" sibTransId="{50544785-7674-4D1B-A102-441A645934FF}"/>
    <dgm:cxn modelId="{527F0886-B12B-4AA2-AA74-384D75C1E0AC}" type="presOf" srcId="{042A5A4E-5356-4E32-BE68-30C5E2F74139}" destId="{9FA72D8E-567B-4AF7-9592-8785408CBAA2}" srcOrd="0" destOrd="0" presId="urn:microsoft.com/office/officeart/2008/layout/LinedList"/>
    <dgm:cxn modelId="{4EB64C8C-F658-496A-94A4-F39CF35FCCAF}" srcId="{8ECA9479-FDA4-4660-A849-09BAE1CF7393}" destId="{7A690C37-E92D-44BE-A828-C98417720E9F}" srcOrd="1" destOrd="0" parTransId="{36B309FC-922A-4085-B8BC-B153552297EC}" sibTransId="{E3380009-FD36-4ED7-AEBF-A3E97C588AFA}"/>
    <dgm:cxn modelId="{21C727A9-B52E-4853-A63F-752741F9690A}" type="presOf" srcId="{2660A6CB-E5A6-4A4F-AAA2-F61AD754F8B0}" destId="{E954B740-9D7B-4119-94EF-B7521C276E60}" srcOrd="0" destOrd="0" presId="urn:microsoft.com/office/officeart/2008/layout/LinedList"/>
    <dgm:cxn modelId="{D6B9DED6-6955-46C2-B3D6-E76CC9BF4499}" srcId="{8ECA9479-FDA4-4660-A849-09BAE1CF7393}" destId="{2660A6CB-E5A6-4A4F-AAA2-F61AD754F8B0}" srcOrd="2" destOrd="0" parTransId="{54B9A3C5-CF5D-4E95-A223-76B80ACC7DD0}" sibTransId="{1E19E96D-D258-4C03-92CE-7809577073A9}"/>
    <dgm:cxn modelId="{B1C769D7-9656-4017-9D62-4462CB3F2E5E}" type="presOf" srcId="{8ECA9479-FDA4-4660-A849-09BAE1CF7393}" destId="{15FA29E4-E990-4CAA-A3EE-15369C75B092}" srcOrd="0" destOrd="0" presId="urn:microsoft.com/office/officeart/2008/layout/LinedList"/>
    <dgm:cxn modelId="{59FC71D7-6DC7-473B-A944-8DD34A2537A0}" type="presOf" srcId="{2AC54078-3E19-46A6-B952-77812F10D637}" destId="{DC54AA98-8890-4A22-ADD4-975BB0FEB18D}" srcOrd="0" destOrd="0" presId="urn:microsoft.com/office/officeart/2008/layout/LinedList"/>
    <dgm:cxn modelId="{591231ED-1FE6-4C25-AE03-BC67E6093A9B}" srcId="{8ECA9479-FDA4-4660-A849-09BAE1CF7393}" destId="{2AC54078-3E19-46A6-B952-77812F10D637}" srcOrd="0" destOrd="0" parTransId="{B50350D5-07B6-456F-B8C4-2759881907D8}" sibTransId="{4B2E4A10-8D05-4F8D-BE42-82F7B2881B81}"/>
    <dgm:cxn modelId="{582A79CB-AF24-4B4A-AA1C-620DDCF79A02}" type="presParOf" srcId="{15FA29E4-E990-4CAA-A3EE-15369C75B092}" destId="{207B4343-8054-4155-8CFA-C19A8D6FE18C}" srcOrd="0" destOrd="0" presId="urn:microsoft.com/office/officeart/2008/layout/LinedList"/>
    <dgm:cxn modelId="{1E692BF4-4027-4746-ACDD-368395F41050}" type="presParOf" srcId="{15FA29E4-E990-4CAA-A3EE-15369C75B092}" destId="{B59EA2DF-90A6-46F7-8B34-467EC3EC5701}" srcOrd="1" destOrd="0" presId="urn:microsoft.com/office/officeart/2008/layout/LinedList"/>
    <dgm:cxn modelId="{B81559F7-EFA6-451E-806F-C910467BD1AF}" type="presParOf" srcId="{B59EA2DF-90A6-46F7-8B34-467EC3EC5701}" destId="{DC54AA98-8890-4A22-ADD4-975BB0FEB18D}" srcOrd="0" destOrd="0" presId="urn:microsoft.com/office/officeart/2008/layout/LinedList"/>
    <dgm:cxn modelId="{C4FEB246-665F-42A2-88CD-420DD49BAE1D}" type="presParOf" srcId="{B59EA2DF-90A6-46F7-8B34-467EC3EC5701}" destId="{31664B96-6063-46E8-A0DF-0A87D643BD9A}" srcOrd="1" destOrd="0" presId="urn:microsoft.com/office/officeart/2008/layout/LinedList"/>
    <dgm:cxn modelId="{4EC3DF82-5108-4FE5-B79F-2CFF48114EBE}" type="presParOf" srcId="{15FA29E4-E990-4CAA-A3EE-15369C75B092}" destId="{EEC9721C-E127-410B-8123-25E8B36B4FB8}" srcOrd="2" destOrd="0" presId="urn:microsoft.com/office/officeart/2008/layout/LinedList"/>
    <dgm:cxn modelId="{8FEE708E-3B04-4EAD-8175-A7456EAC96B6}" type="presParOf" srcId="{15FA29E4-E990-4CAA-A3EE-15369C75B092}" destId="{E13BDE24-43E4-4770-A860-50AE24952AD7}" srcOrd="3" destOrd="0" presId="urn:microsoft.com/office/officeart/2008/layout/LinedList"/>
    <dgm:cxn modelId="{685CF26F-1272-4A29-A7BF-4CBD45417DFA}" type="presParOf" srcId="{E13BDE24-43E4-4770-A860-50AE24952AD7}" destId="{09AB8CC0-CC77-4B3E-8551-B7650822DB01}" srcOrd="0" destOrd="0" presId="urn:microsoft.com/office/officeart/2008/layout/LinedList"/>
    <dgm:cxn modelId="{76D55D8A-62DE-44F9-B7D3-AC9F94F1386A}" type="presParOf" srcId="{E13BDE24-43E4-4770-A860-50AE24952AD7}" destId="{BA2AA30B-4C62-45A5-A689-12C7B0D8ABFF}" srcOrd="1" destOrd="0" presId="urn:microsoft.com/office/officeart/2008/layout/LinedList"/>
    <dgm:cxn modelId="{CC991EA0-922C-4325-8222-C157A16DBD4C}" type="presParOf" srcId="{15FA29E4-E990-4CAA-A3EE-15369C75B092}" destId="{F7E0BACA-3D5C-4B55-8B5B-ABD76CFAE07B}" srcOrd="4" destOrd="0" presId="urn:microsoft.com/office/officeart/2008/layout/LinedList"/>
    <dgm:cxn modelId="{7AF6AD81-EAE3-43A6-AC11-94ABF5209014}" type="presParOf" srcId="{15FA29E4-E990-4CAA-A3EE-15369C75B092}" destId="{2B94EFB6-849E-43A0-A5B7-D70DE3898943}" srcOrd="5" destOrd="0" presId="urn:microsoft.com/office/officeart/2008/layout/LinedList"/>
    <dgm:cxn modelId="{FDA9E999-27FB-4A46-86EC-D104C9F55D2C}" type="presParOf" srcId="{2B94EFB6-849E-43A0-A5B7-D70DE3898943}" destId="{E954B740-9D7B-4119-94EF-B7521C276E60}" srcOrd="0" destOrd="0" presId="urn:microsoft.com/office/officeart/2008/layout/LinedList"/>
    <dgm:cxn modelId="{E69E73D6-BFE4-4E03-AAF2-3BBB21A9AD34}" type="presParOf" srcId="{2B94EFB6-849E-43A0-A5B7-D70DE3898943}" destId="{3BBC723F-53F5-43D8-95CF-976F9DE9AAF7}" srcOrd="1" destOrd="0" presId="urn:microsoft.com/office/officeart/2008/layout/LinedList"/>
    <dgm:cxn modelId="{8B74B4B8-143D-40BB-8368-7B74DD8E590D}" type="presParOf" srcId="{15FA29E4-E990-4CAA-A3EE-15369C75B092}" destId="{D8D80C8B-CA2D-4B3E-BC98-F7C49D3B8C5A}" srcOrd="6" destOrd="0" presId="urn:microsoft.com/office/officeart/2008/layout/LinedList"/>
    <dgm:cxn modelId="{3698272C-2500-4C57-AD9E-B40D8068C7B6}" type="presParOf" srcId="{15FA29E4-E990-4CAA-A3EE-15369C75B092}" destId="{70F4D33C-154B-467B-9FA8-6949C3F55F5B}" srcOrd="7" destOrd="0" presId="urn:microsoft.com/office/officeart/2008/layout/LinedList"/>
    <dgm:cxn modelId="{DC1F47F4-7B5B-4757-BD45-5F1146FD6B31}" type="presParOf" srcId="{70F4D33C-154B-467B-9FA8-6949C3F55F5B}" destId="{9FA72D8E-567B-4AF7-9592-8785408CBAA2}" srcOrd="0" destOrd="0" presId="urn:microsoft.com/office/officeart/2008/layout/LinedList"/>
    <dgm:cxn modelId="{61B35FAB-B322-419A-9E9A-CAAF88E63BCE}" type="presParOf" srcId="{70F4D33C-154B-467B-9FA8-6949C3F55F5B}" destId="{B0793924-A428-4E87-B17A-E2233181DE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79EF9DF-3AB4-4DC0-B231-4989BFC1CEE7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96AD0A80-32FC-42EE-A904-6C5B49E389C1}">
      <dgm:prSet/>
      <dgm:spPr/>
      <dgm:t>
        <a:bodyPr/>
        <a:lstStyle/>
        <a:p>
          <a:r>
            <a:rPr lang="en-GB"/>
            <a:t>Risk Assessment</a:t>
          </a:r>
          <a:endParaRPr lang="en-US"/>
        </a:p>
      </dgm:t>
    </dgm:pt>
    <dgm:pt modelId="{A714C2A4-7C36-426E-9499-4418A69F205A}" type="parTrans" cxnId="{6B83C26D-779D-4859-9E6F-24B21B723DF6}">
      <dgm:prSet/>
      <dgm:spPr/>
      <dgm:t>
        <a:bodyPr/>
        <a:lstStyle/>
        <a:p>
          <a:endParaRPr lang="en-US"/>
        </a:p>
      </dgm:t>
    </dgm:pt>
    <dgm:pt modelId="{A0F3E659-49DB-4EFB-BF04-6F8F657F9E0D}" type="sibTrans" cxnId="{6B83C26D-779D-4859-9E6F-24B21B723DF6}">
      <dgm:prSet/>
      <dgm:spPr/>
      <dgm:t>
        <a:bodyPr/>
        <a:lstStyle/>
        <a:p>
          <a:endParaRPr lang="en-US"/>
        </a:p>
      </dgm:t>
    </dgm:pt>
    <dgm:pt modelId="{68BB4716-FBBF-4728-9E9A-F251B912D46E}">
      <dgm:prSet/>
      <dgm:spPr/>
      <dgm:t>
        <a:bodyPr/>
        <a:lstStyle/>
        <a:p>
          <a:r>
            <a:rPr lang="en-GB"/>
            <a:t>Identify Risk</a:t>
          </a:r>
          <a:endParaRPr lang="en-US"/>
        </a:p>
      </dgm:t>
    </dgm:pt>
    <dgm:pt modelId="{F75CD4F1-8264-4C04-A9BD-C7904F033122}" type="parTrans" cxnId="{C8613135-4BA0-4A09-B683-E70DAE280BBB}">
      <dgm:prSet/>
      <dgm:spPr/>
      <dgm:t>
        <a:bodyPr/>
        <a:lstStyle/>
        <a:p>
          <a:endParaRPr lang="en-US"/>
        </a:p>
      </dgm:t>
    </dgm:pt>
    <dgm:pt modelId="{55D63E8B-2A3D-443E-A85D-C81A3C61FB97}" type="sibTrans" cxnId="{C8613135-4BA0-4A09-B683-E70DAE280BBB}">
      <dgm:prSet/>
      <dgm:spPr/>
      <dgm:t>
        <a:bodyPr/>
        <a:lstStyle/>
        <a:p>
          <a:endParaRPr lang="en-US"/>
        </a:p>
      </dgm:t>
    </dgm:pt>
    <dgm:pt modelId="{8E43F771-7A6D-4F87-AC29-5E2E90232BF5}">
      <dgm:prSet/>
      <dgm:spPr/>
      <dgm:t>
        <a:bodyPr/>
        <a:lstStyle/>
        <a:p>
          <a:r>
            <a:rPr lang="en-GB"/>
            <a:t>Mitigate Risk</a:t>
          </a:r>
          <a:endParaRPr lang="en-US"/>
        </a:p>
      </dgm:t>
    </dgm:pt>
    <dgm:pt modelId="{C754B630-FC74-480F-9345-123CE71D4B93}" type="parTrans" cxnId="{1C459998-4C10-43F6-AAEF-2529638A65CF}">
      <dgm:prSet/>
      <dgm:spPr/>
      <dgm:t>
        <a:bodyPr/>
        <a:lstStyle/>
        <a:p>
          <a:endParaRPr lang="en-US"/>
        </a:p>
      </dgm:t>
    </dgm:pt>
    <dgm:pt modelId="{3362D3D5-311C-4896-8043-15825FD0FF33}" type="sibTrans" cxnId="{1C459998-4C10-43F6-AAEF-2529638A65CF}">
      <dgm:prSet/>
      <dgm:spPr/>
      <dgm:t>
        <a:bodyPr/>
        <a:lstStyle/>
        <a:p>
          <a:endParaRPr lang="en-US"/>
        </a:p>
      </dgm:t>
    </dgm:pt>
    <dgm:pt modelId="{4F09CE97-CF2F-4CD9-94C9-884EC97E9462}">
      <dgm:prSet/>
      <dgm:spPr/>
      <dgm:t>
        <a:bodyPr/>
        <a:lstStyle/>
        <a:p>
          <a:r>
            <a:rPr lang="en-GB" dirty="0"/>
            <a:t>Collaborate with Local Authority &amp; Public Services</a:t>
          </a:r>
          <a:endParaRPr lang="en-US" dirty="0"/>
        </a:p>
      </dgm:t>
    </dgm:pt>
    <dgm:pt modelId="{12C0FD4F-9428-4BB0-AA69-70F9A6520D83}" type="parTrans" cxnId="{1400A088-7B4C-4D94-8B0E-FA07116AB19A}">
      <dgm:prSet/>
      <dgm:spPr/>
      <dgm:t>
        <a:bodyPr/>
        <a:lstStyle/>
        <a:p>
          <a:endParaRPr lang="en-US"/>
        </a:p>
      </dgm:t>
    </dgm:pt>
    <dgm:pt modelId="{C97CF4FF-C5F7-4C3F-A0A6-B93976DDC0C2}" type="sibTrans" cxnId="{1400A088-7B4C-4D94-8B0E-FA07116AB19A}">
      <dgm:prSet/>
      <dgm:spPr/>
      <dgm:t>
        <a:bodyPr/>
        <a:lstStyle/>
        <a:p>
          <a:endParaRPr lang="en-US"/>
        </a:p>
      </dgm:t>
    </dgm:pt>
    <dgm:pt modelId="{AB635A73-79BB-42A2-B85E-9450E36D5653}">
      <dgm:prSet/>
      <dgm:spPr/>
      <dgm:t>
        <a:bodyPr/>
        <a:lstStyle/>
        <a:p>
          <a:r>
            <a:rPr lang="en-GB" dirty="0"/>
            <a:t>Implement Safety Measures – Emergency Plan</a:t>
          </a:r>
          <a:endParaRPr lang="en-US" dirty="0"/>
        </a:p>
      </dgm:t>
    </dgm:pt>
    <dgm:pt modelId="{2303DB38-2366-481E-B46C-863F847A01FA}" type="parTrans" cxnId="{2FADA07A-A7A9-4C71-A46E-F091A673020C}">
      <dgm:prSet/>
      <dgm:spPr/>
      <dgm:t>
        <a:bodyPr/>
        <a:lstStyle/>
        <a:p>
          <a:endParaRPr lang="en-US"/>
        </a:p>
      </dgm:t>
    </dgm:pt>
    <dgm:pt modelId="{B85A742A-68A5-401E-ADCF-6274DB74D905}" type="sibTrans" cxnId="{2FADA07A-A7A9-4C71-A46E-F091A673020C}">
      <dgm:prSet/>
      <dgm:spPr/>
      <dgm:t>
        <a:bodyPr/>
        <a:lstStyle/>
        <a:p>
          <a:endParaRPr lang="en-US"/>
        </a:p>
      </dgm:t>
    </dgm:pt>
    <dgm:pt modelId="{3684D4B9-60C9-47D7-8258-C9F84BB35643}">
      <dgm:prSet/>
      <dgm:spPr/>
      <dgm:t>
        <a:bodyPr/>
        <a:lstStyle/>
        <a:p>
          <a:r>
            <a:rPr lang="en-GB"/>
            <a:t>Venue</a:t>
          </a:r>
          <a:endParaRPr lang="en-US"/>
        </a:p>
      </dgm:t>
    </dgm:pt>
    <dgm:pt modelId="{99F82814-9888-40AB-9627-5DAEA6231FE7}" type="parTrans" cxnId="{946C213D-3407-44DD-A2FC-ADA13FAB0642}">
      <dgm:prSet/>
      <dgm:spPr/>
      <dgm:t>
        <a:bodyPr/>
        <a:lstStyle/>
        <a:p>
          <a:endParaRPr lang="en-US"/>
        </a:p>
      </dgm:t>
    </dgm:pt>
    <dgm:pt modelId="{A438CA3A-2FEE-46E8-B682-F3DDF333330E}" type="sibTrans" cxnId="{946C213D-3407-44DD-A2FC-ADA13FAB0642}">
      <dgm:prSet/>
      <dgm:spPr/>
      <dgm:t>
        <a:bodyPr/>
        <a:lstStyle/>
        <a:p>
          <a:endParaRPr lang="en-US"/>
        </a:p>
      </dgm:t>
    </dgm:pt>
    <dgm:pt modelId="{2E6F193A-0CCC-423F-A94A-CD72C410AEB5}">
      <dgm:prSet/>
      <dgm:spPr/>
      <dgm:t>
        <a:bodyPr/>
        <a:lstStyle/>
        <a:p>
          <a:r>
            <a:rPr lang="en-GB" dirty="0"/>
            <a:t>Zone Ex</a:t>
          </a:r>
          <a:endParaRPr lang="en-US" dirty="0"/>
        </a:p>
      </dgm:t>
    </dgm:pt>
    <dgm:pt modelId="{88B31E56-0B62-435B-9FD7-075F74B49E43}" type="parTrans" cxnId="{A17BDF16-7055-4CBD-863D-F4768680DC91}">
      <dgm:prSet/>
      <dgm:spPr/>
      <dgm:t>
        <a:bodyPr/>
        <a:lstStyle/>
        <a:p>
          <a:endParaRPr lang="en-US"/>
        </a:p>
      </dgm:t>
    </dgm:pt>
    <dgm:pt modelId="{EE9CF17B-57CC-4283-B8B9-3FACFDB6992E}" type="sibTrans" cxnId="{A17BDF16-7055-4CBD-863D-F4768680DC91}">
      <dgm:prSet/>
      <dgm:spPr/>
      <dgm:t>
        <a:bodyPr/>
        <a:lstStyle/>
        <a:p>
          <a:endParaRPr lang="en-US"/>
        </a:p>
      </dgm:t>
    </dgm:pt>
    <dgm:pt modelId="{5C054CF3-5451-401D-8542-AB1F154CD120}">
      <dgm:prSet/>
      <dgm:spPr/>
      <dgm:t>
        <a:bodyPr/>
        <a:lstStyle/>
        <a:p>
          <a:r>
            <a:rPr lang="en-GB"/>
            <a:t>Transport</a:t>
          </a:r>
          <a:endParaRPr lang="en-US"/>
        </a:p>
      </dgm:t>
    </dgm:pt>
    <dgm:pt modelId="{10079DFC-0266-4668-9FA1-4877F5207F40}" type="parTrans" cxnId="{D29BE126-D9A9-4C71-BD60-9B22781B019B}">
      <dgm:prSet/>
      <dgm:spPr/>
      <dgm:t>
        <a:bodyPr/>
        <a:lstStyle/>
        <a:p>
          <a:endParaRPr lang="en-US"/>
        </a:p>
      </dgm:t>
    </dgm:pt>
    <dgm:pt modelId="{AE1804D4-4A4F-4F55-BF61-18EFBD52D085}" type="sibTrans" cxnId="{D29BE126-D9A9-4C71-BD60-9B22781B019B}">
      <dgm:prSet/>
      <dgm:spPr/>
      <dgm:t>
        <a:bodyPr/>
        <a:lstStyle/>
        <a:p>
          <a:endParaRPr lang="en-US"/>
        </a:p>
      </dgm:t>
    </dgm:pt>
    <dgm:pt modelId="{231E2E1A-6224-4F4D-8F1E-1C46D4BC7FF8}" type="pres">
      <dgm:prSet presAssocID="{A79EF9DF-3AB4-4DC0-B231-4989BFC1CEE7}" presName="vert0" presStyleCnt="0">
        <dgm:presLayoutVars>
          <dgm:dir/>
          <dgm:animOne val="branch"/>
          <dgm:animLvl val="lvl"/>
        </dgm:presLayoutVars>
      </dgm:prSet>
      <dgm:spPr/>
    </dgm:pt>
    <dgm:pt modelId="{ED8C07DE-DC4E-45EA-B9E3-175B19D2CC6C}" type="pres">
      <dgm:prSet presAssocID="{96AD0A80-32FC-42EE-A904-6C5B49E389C1}" presName="thickLine" presStyleLbl="alignNode1" presStyleIdx="0" presStyleCnt="8"/>
      <dgm:spPr/>
    </dgm:pt>
    <dgm:pt modelId="{AABD0658-4F48-4850-9F9C-3B265F5A08F2}" type="pres">
      <dgm:prSet presAssocID="{96AD0A80-32FC-42EE-A904-6C5B49E389C1}" presName="horz1" presStyleCnt="0"/>
      <dgm:spPr/>
    </dgm:pt>
    <dgm:pt modelId="{1DF5BF74-51BF-45CB-966A-7CB6D49372C9}" type="pres">
      <dgm:prSet presAssocID="{96AD0A80-32FC-42EE-A904-6C5B49E389C1}" presName="tx1" presStyleLbl="revTx" presStyleIdx="0" presStyleCnt="8"/>
      <dgm:spPr/>
    </dgm:pt>
    <dgm:pt modelId="{A671E69D-4115-4FD9-B0BC-1AFA0D099646}" type="pres">
      <dgm:prSet presAssocID="{96AD0A80-32FC-42EE-A904-6C5B49E389C1}" presName="vert1" presStyleCnt="0"/>
      <dgm:spPr/>
    </dgm:pt>
    <dgm:pt modelId="{3E9A00CA-37A7-4D54-B324-99DDBAF412DD}" type="pres">
      <dgm:prSet presAssocID="{68BB4716-FBBF-4728-9E9A-F251B912D46E}" presName="thickLine" presStyleLbl="alignNode1" presStyleIdx="1" presStyleCnt="8"/>
      <dgm:spPr/>
    </dgm:pt>
    <dgm:pt modelId="{D39C7816-DD52-47FB-8784-DB506DE942CC}" type="pres">
      <dgm:prSet presAssocID="{68BB4716-FBBF-4728-9E9A-F251B912D46E}" presName="horz1" presStyleCnt="0"/>
      <dgm:spPr/>
    </dgm:pt>
    <dgm:pt modelId="{0C48E93F-B38B-47AE-BD6C-D69E9A4FE8CC}" type="pres">
      <dgm:prSet presAssocID="{68BB4716-FBBF-4728-9E9A-F251B912D46E}" presName="tx1" presStyleLbl="revTx" presStyleIdx="1" presStyleCnt="8"/>
      <dgm:spPr/>
    </dgm:pt>
    <dgm:pt modelId="{4BFC9DA7-11F4-4834-B4CB-C22BD9EB2F45}" type="pres">
      <dgm:prSet presAssocID="{68BB4716-FBBF-4728-9E9A-F251B912D46E}" presName="vert1" presStyleCnt="0"/>
      <dgm:spPr/>
    </dgm:pt>
    <dgm:pt modelId="{7AC1D5BC-0D20-4D36-9FFE-A88846617C68}" type="pres">
      <dgm:prSet presAssocID="{8E43F771-7A6D-4F87-AC29-5E2E90232BF5}" presName="thickLine" presStyleLbl="alignNode1" presStyleIdx="2" presStyleCnt="8"/>
      <dgm:spPr/>
    </dgm:pt>
    <dgm:pt modelId="{35523D18-AF82-4B79-AA94-B47A6291AAE6}" type="pres">
      <dgm:prSet presAssocID="{8E43F771-7A6D-4F87-AC29-5E2E90232BF5}" presName="horz1" presStyleCnt="0"/>
      <dgm:spPr/>
    </dgm:pt>
    <dgm:pt modelId="{7D3D6ED3-951E-4C58-9FDF-35AA6A87FA17}" type="pres">
      <dgm:prSet presAssocID="{8E43F771-7A6D-4F87-AC29-5E2E90232BF5}" presName="tx1" presStyleLbl="revTx" presStyleIdx="2" presStyleCnt="8"/>
      <dgm:spPr/>
    </dgm:pt>
    <dgm:pt modelId="{D0DD5F21-4431-4E8A-BEEF-2FF3C03B4B5E}" type="pres">
      <dgm:prSet presAssocID="{8E43F771-7A6D-4F87-AC29-5E2E90232BF5}" presName="vert1" presStyleCnt="0"/>
      <dgm:spPr/>
    </dgm:pt>
    <dgm:pt modelId="{C5356249-0E2A-4A9B-B5D4-5459E57ADADE}" type="pres">
      <dgm:prSet presAssocID="{4F09CE97-CF2F-4CD9-94C9-884EC97E9462}" presName="thickLine" presStyleLbl="alignNode1" presStyleIdx="3" presStyleCnt="8"/>
      <dgm:spPr/>
    </dgm:pt>
    <dgm:pt modelId="{9062141C-0DF5-4B73-9231-544CC182E1ED}" type="pres">
      <dgm:prSet presAssocID="{4F09CE97-CF2F-4CD9-94C9-884EC97E9462}" presName="horz1" presStyleCnt="0"/>
      <dgm:spPr/>
    </dgm:pt>
    <dgm:pt modelId="{CEEF96FF-0640-4E68-BFDE-9370294B0253}" type="pres">
      <dgm:prSet presAssocID="{4F09CE97-CF2F-4CD9-94C9-884EC97E9462}" presName="tx1" presStyleLbl="revTx" presStyleIdx="3" presStyleCnt="8"/>
      <dgm:spPr/>
    </dgm:pt>
    <dgm:pt modelId="{83610574-7641-4C54-97A7-BAD8416AD9DE}" type="pres">
      <dgm:prSet presAssocID="{4F09CE97-CF2F-4CD9-94C9-884EC97E9462}" presName="vert1" presStyleCnt="0"/>
      <dgm:spPr/>
    </dgm:pt>
    <dgm:pt modelId="{CE95F2EA-2988-4C78-9F5F-A311AB9F2DCB}" type="pres">
      <dgm:prSet presAssocID="{AB635A73-79BB-42A2-B85E-9450E36D5653}" presName="thickLine" presStyleLbl="alignNode1" presStyleIdx="4" presStyleCnt="8"/>
      <dgm:spPr/>
    </dgm:pt>
    <dgm:pt modelId="{3D0FFEB1-040F-42A7-B2A5-73477EFD29B1}" type="pres">
      <dgm:prSet presAssocID="{AB635A73-79BB-42A2-B85E-9450E36D5653}" presName="horz1" presStyleCnt="0"/>
      <dgm:spPr/>
    </dgm:pt>
    <dgm:pt modelId="{09C49478-AD16-4099-80A5-C11C206EE04C}" type="pres">
      <dgm:prSet presAssocID="{AB635A73-79BB-42A2-B85E-9450E36D5653}" presName="tx1" presStyleLbl="revTx" presStyleIdx="4" presStyleCnt="8"/>
      <dgm:spPr/>
    </dgm:pt>
    <dgm:pt modelId="{3092E1D3-1082-4480-B47A-AB1328E32D3F}" type="pres">
      <dgm:prSet presAssocID="{AB635A73-79BB-42A2-B85E-9450E36D5653}" presName="vert1" presStyleCnt="0"/>
      <dgm:spPr/>
    </dgm:pt>
    <dgm:pt modelId="{C9FDFD89-EA28-4373-9444-21F4DAAAB657}" type="pres">
      <dgm:prSet presAssocID="{3684D4B9-60C9-47D7-8258-C9F84BB35643}" presName="thickLine" presStyleLbl="alignNode1" presStyleIdx="5" presStyleCnt="8"/>
      <dgm:spPr/>
    </dgm:pt>
    <dgm:pt modelId="{108DC691-E768-4DB9-9FAF-EB01244582A3}" type="pres">
      <dgm:prSet presAssocID="{3684D4B9-60C9-47D7-8258-C9F84BB35643}" presName="horz1" presStyleCnt="0"/>
      <dgm:spPr/>
    </dgm:pt>
    <dgm:pt modelId="{0DBF3455-15F5-4623-90B3-D766E92E8915}" type="pres">
      <dgm:prSet presAssocID="{3684D4B9-60C9-47D7-8258-C9F84BB35643}" presName="tx1" presStyleLbl="revTx" presStyleIdx="5" presStyleCnt="8"/>
      <dgm:spPr/>
    </dgm:pt>
    <dgm:pt modelId="{BC75E205-411C-4D83-9F9F-F210C5F4EAFC}" type="pres">
      <dgm:prSet presAssocID="{3684D4B9-60C9-47D7-8258-C9F84BB35643}" presName="vert1" presStyleCnt="0"/>
      <dgm:spPr/>
    </dgm:pt>
    <dgm:pt modelId="{7A54DC9A-3797-4F81-A963-340A01B44434}" type="pres">
      <dgm:prSet presAssocID="{2E6F193A-0CCC-423F-A94A-CD72C410AEB5}" presName="thickLine" presStyleLbl="alignNode1" presStyleIdx="6" presStyleCnt="8"/>
      <dgm:spPr/>
    </dgm:pt>
    <dgm:pt modelId="{91603973-B057-401E-9951-3BDE7207E3D6}" type="pres">
      <dgm:prSet presAssocID="{2E6F193A-0CCC-423F-A94A-CD72C410AEB5}" presName="horz1" presStyleCnt="0"/>
      <dgm:spPr/>
    </dgm:pt>
    <dgm:pt modelId="{AA96E4DB-4196-4CB9-BCF6-20ECB6F6D1E1}" type="pres">
      <dgm:prSet presAssocID="{2E6F193A-0CCC-423F-A94A-CD72C410AEB5}" presName="tx1" presStyleLbl="revTx" presStyleIdx="6" presStyleCnt="8"/>
      <dgm:spPr/>
    </dgm:pt>
    <dgm:pt modelId="{4E32F0C2-B313-4DA5-A51F-D58C1C8D1F9F}" type="pres">
      <dgm:prSet presAssocID="{2E6F193A-0CCC-423F-A94A-CD72C410AEB5}" presName="vert1" presStyleCnt="0"/>
      <dgm:spPr/>
    </dgm:pt>
    <dgm:pt modelId="{3F3A5D84-BE2D-4238-8BE9-790FB29155EB}" type="pres">
      <dgm:prSet presAssocID="{5C054CF3-5451-401D-8542-AB1F154CD120}" presName="thickLine" presStyleLbl="alignNode1" presStyleIdx="7" presStyleCnt="8"/>
      <dgm:spPr/>
    </dgm:pt>
    <dgm:pt modelId="{D3843DB7-DADD-43AA-95E3-37AFA95D8ED4}" type="pres">
      <dgm:prSet presAssocID="{5C054CF3-5451-401D-8542-AB1F154CD120}" presName="horz1" presStyleCnt="0"/>
      <dgm:spPr/>
    </dgm:pt>
    <dgm:pt modelId="{FA70A5F3-BD69-4DA8-A70D-BCE7578EB3BF}" type="pres">
      <dgm:prSet presAssocID="{5C054CF3-5451-401D-8542-AB1F154CD120}" presName="tx1" presStyleLbl="revTx" presStyleIdx="7" presStyleCnt="8"/>
      <dgm:spPr/>
    </dgm:pt>
    <dgm:pt modelId="{179119F8-52CF-45CC-A55E-449D4EA0166D}" type="pres">
      <dgm:prSet presAssocID="{5C054CF3-5451-401D-8542-AB1F154CD120}" presName="vert1" presStyleCnt="0"/>
      <dgm:spPr/>
    </dgm:pt>
  </dgm:ptLst>
  <dgm:cxnLst>
    <dgm:cxn modelId="{A17BDF16-7055-4CBD-863D-F4768680DC91}" srcId="{A79EF9DF-3AB4-4DC0-B231-4989BFC1CEE7}" destId="{2E6F193A-0CCC-423F-A94A-CD72C410AEB5}" srcOrd="6" destOrd="0" parTransId="{88B31E56-0B62-435B-9FD7-075F74B49E43}" sibTransId="{EE9CF17B-57CC-4283-B8B9-3FACFDB6992E}"/>
    <dgm:cxn modelId="{AF5A6320-9BB6-4C62-B043-4209EC905C0A}" type="presOf" srcId="{8E43F771-7A6D-4F87-AC29-5E2E90232BF5}" destId="{7D3D6ED3-951E-4C58-9FDF-35AA6A87FA17}" srcOrd="0" destOrd="0" presId="urn:microsoft.com/office/officeart/2008/layout/LinedList"/>
    <dgm:cxn modelId="{D29BE126-D9A9-4C71-BD60-9B22781B019B}" srcId="{A79EF9DF-3AB4-4DC0-B231-4989BFC1CEE7}" destId="{5C054CF3-5451-401D-8542-AB1F154CD120}" srcOrd="7" destOrd="0" parTransId="{10079DFC-0266-4668-9FA1-4877F5207F40}" sibTransId="{AE1804D4-4A4F-4F55-BF61-18EFBD52D085}"/>
    <dgm:cxn modelId="{9C36922D-AC5B-4B37-A992-E307CE27D137}" type="presOf" srcId="{AB635A73-79BB-42A2-B85E-9450E36D5653}" destId="{09C49478-AD16-4099-80A5-C11C206EE04C}" srcOrd="0" destOrd="0" presId="urn:microsoft.com/office/officeart/2008/layout/LinedList"/>
    <dgm:cxn modelId="{C8613135-4BA0-4A09-B683-E70DAE280BBB}" srcId="{A79EF9DF-3AB4-4DC0-B231-4989BFC1CEE7}" destId="{68BB4716-FBBF-4728-9E9A-F251B912D46E}" srcOrd="1" destOrd="0" parTransId="{F75CD4F1-8264-4C04-A9BD-C7904F033122}" sibTransId="{55D63E8B-2A3D-443E-A85D-C81A3C61FB97}"/>
    <dgm:cxn modelId="{B4C7B83A-5B78-4222-A675-862A9FC8C2F4}" type="presOf" srcId="{68BB4716-FBBF-4728-9E9A-F251B912D46E}" destId="{0C48E93F-B38B-47AE-BD6C-D69E9A4FE8CC}" srcOrd="0" destOrd="0" presId="urn:microsoft.com/office/officeart/2008/layout/LinedList"/>
    <dgm:cxn modelId="{946C213D-3407-44DD-A2FC-ADA13FAB0642}" srcId="{A79EF9DF-3AB4-4DC0-B231-4989BFC1CEE7}" destId="{3684D4B9-60C9-47D7-8258-C9F84BB35643}" srcOrd="5" destOrd="0" parTransId="{99F82814-9888-40AB-9627-5DAEA6231FE7}" sibTransId="{A438CA3A-2FEE-46E8-B682-F3DDF333330E}"/>
    <dgm:cxn modelId="{34F8543E-9AA7-469B-A4F4-087AEFFFA3F3}" type="presOf" srcId="{A79EF9DF-3AB4-4DC0-B231-4989BFC1CEE7}" destId="{231E2E1A-6224-4F4D-8F1E-1C46D4BC7FF8}" srcOrd="0" destOrd="0" presId="urn:microsoft.com/office/officeart/2008/layout/LinedList"/>
    <dgm:cxn modelId="{6B83C26D-779D-4859-9E6F-24B21B723DF6}" srcId="{A79EF9DF-3AB4-4DC0-B231-4989BFC1CEE7}" destId="{96AD0A80-32FC-42EE-A904-6C5B49E389C1}" srcOrd="0" destOrd="0" parTransId="{A714C2A4-7C36-426E-9499-4418A69F205A}" sibTransId="{A0F3E659-49DB-4EFB-BF04-6F8F657F9E0D}"/>
    <dgm:cxn modelId="{1EB4AE76-D2DE-4D6C-B886-20CF1A98ACEB}" type="presOf" srcId="{3684D4B9-60C9-47D7-8258-C9F84BB35643}" destId="{0DBF3455-15F5-4623-90B3-D766E92E8915}" srcOrd="0" destOrd="0" presId="urn:microsoft.com/office/officeart/2008/layout/LinedList"/>
    <dgm:cxn modelId="{425CBD59-1529-45E2-808C-7E6583C52046}" type="presOf" srcId="{5C054CF3-5451-401D-8542-AB1F154CD120}" destId="{FA70A5F3-BD69-4DA8-A70D-BCE7578EB3BF}" srcOrd="0" destOrd="0" presId="urn:microsoft.com/office/officeart/2008/layout/LinedList"/>
    <dgm:cxn modelId="{2FADA07A-A7A9-4C71-A46E-F091A673020C}" srcId="{A79EF9DF-3AB4-4DC0-B231-4989BFC1CEE7}" destId="{AB635A73-79BB-42A2-B85E-9450E36D5653}" srcOrd="4" destOrd="0" parTransId="{2303DB38-2366-481E-B46C-863F847A01FA}" sibTransId="{B85A742A-68A5-401E-ADCF-6274DB74D905}"/>
    <dgm:cxn modelId="{1400A088-7B4C-4D94-8B0E-FA07116AB19A}" srcId="{A79EF9DF-3AB4-4DC0-B231-4989BFC1CEE7}" destId="{4F09CE97-CF2F-4CD9-94C9-884EC97E9462}" srcOrd="3" destOrd="0" parTransId="{12C0FD4F-9428-4BB0-AA69-70F9A6520D83}" sibTransId="{C97CF4FF-C5F7-4C3F-A0A6-B93976DDC0C2}"/>
    <dgm:cxn modelId="{1C459998-4C10-43F6-AAEF-2529638A65CF}" srcId="{A79EF9DF-3AB4-4DC0-B231-4989BFC1CEE7}" destId="{8E43F771-7A6D-4F87-AC29-5E2E90232BF5}" srcOrd="2" destOrd="0" parTransId="{C754B630-FC74-480F-9345-123CE71D4B93}" sibTransId="{3362D3D5-311C-4896-8043-15825FD0FF33}"/>
    <dgm:cxn modelId="{E690B99A-049B-4A27-ADE6-2339C79447B7}" type="presOf" srcId="{4F09CE97-CF2F-4CD9-94C9-884EC97E9462}" destId="{CEEF96FF-0640-4E68-BFDE-9370294B0253}" srcOrd="0" destOrd="0" presId="urn:microsoft.com/office/officeart/2008/layout/LinedList"/>
    <dgm:cxn modelId="{B2619FC1-5512-4DBA-ABB9-C0A6E613D894}" type="presOf" srcId="{96AD0A80-32FC-42EE-A904-6C5B49E389C1}" destId="{1DF5BF74-51BF-45CB-966A-7CB6D49372C9}" srcOrd="0" destOrd="0" presId="urn:microsoft.com/office/officeart/2008/layout/LinedList"/>
    <dgm:cxn modelId="{B70BD1D2-2038-4EFE-B5EA-67B0DD2FBDC3}" type="presOf" srcId="{2E6F193A-0CCC-423F-A94A-CD72C410AEB5}" destId="{AA96E4DB-4196-4CB9-BCF6-20ECB6F6D1E1}" srcOrd="0" destOrd="0" presId="urn:microsoft.com/office/officeart/2008/layout/LinedList"/>
    <dgm:cxn modelId="{A444B7EE-C5B8-4D39-88F3-019C1241FD6B}" type="presParOf" srcId="{231E2E1A-6224-4F4D-8F1E-1C46D4BC7FF8}" destId="{ED8C07DE-DC4E-45EA-B9E3-175B19D2CC6C}" srcOrd="0" destOrd="0" presId="urn:microsoft.com/office/officeart/2008/layout/LinedList"/>
    <dgm:cxn modelId="{571B3162-0047-40D4-8F61-8E7DAADE73FC}" type="presParOf" srcId="{231E2E1A-6224-4F4D-8F1E-1C46D4BC7FF8}" destId="{AABD0658-4F48-4850-9F9C-3B265F5A08F2}" srcOrd="1" destOrd="0" presId="urn:microsoft.com/office/officeart/2008/layout/LinedList"/>
    <dgm:cxn modelId="{CBF5A3FE-BB93-46CE-8814-74788D3C3D88}" type="presParOf" srcId="{AABD0658-4F48-4850-9F9C-3B265F5A08F2}" destId="{1DF5BF74-51BF-45CB-966A-7CB6D49372C9}" srcOrd="0" destOrd="0" presId="urn:microsoft.com/office/officeart/2008/layout/LinedList"/>
    <dgm:cxn modelId="{DAFF7428-58E6-4F02-9CF6-A2C7CF0E87E9}" type="presParOf" srcId="{AABD0658-4F48-4850-9F9C-3B265F5A08F2}" destId="{A671E69D-4115-4FD9-B0BC-1AFA0D099646}" srcOrd="1" destOrd="0" presId="urn:microsoft.com/office/officeart/2008/layout/LinedList"/>
    <dgm:cxn modelId="{15D47AB1-B20F-41BA-8E66-C28BB0ACE072}" type="presParOf" srcId="{231E2E1A-6224-4F4D-8F1E-1C46D4BC7FF8}" destId="{3E9A00CA-37A7-4D54-B324-99DDBAF412DD}" srcOrd="2" destOrd="0" presId="urn:microsoft.com/office/officeart/2008/layout/LinedList"/>
    <dgm:cxn modelId="{182A2D6D-A1EE-41FE-AFA2-64BD74EB4A25}" type="presParOf" srcId="{231E2E1A-6224-4F4D-8F1E-1C46D4BC7FF8}" destId="{D39C7816-DD52-47FB-8784-DB506DE942CC}" srcOrd="3" destOrd="0" presId="urn:microsoft.com/office/officeart/2008/layout/LinedList"/>
    <dgm:cxn modelId="{35E36E60-DBC0-4893-B366-D306ACC42ABF}" type="presParOf" srcId="{D39C7816-DD52-47FB-8784-DB506DE942CC}" destId="{0C48E93F-B38B-47AE-BD6C-D69E9A4FE8CC}" srcOrd="0" destOrd="0" presId="urn:microsoft.com/office/officeart/2008/layout/LinedList"/>
    <dgm:cxn modelId="{DF7ACC9C-C45F-408A-A40B-6CBDDB4CFAA5}" type="presParOf" srcId="{D39C7816-DD52-47FB-8784-DB506DE942CC}" destId="{4BFC9DA7-11F4-4834-B4CB-C22BD9EB2F45}" srcOrd="1" destOrd="0" presId="urn:microsoft.com/office/officeart/2008/layout/LinedList"/>
    <dgm:cxn modelId="{4D9A9CDA-93C5-4C6A-8C25-643566D3F14B}" type="presParOf" srcId="{231E2E1A-6224-4F4D-8F1E-1C46D4BC7FF8}" destId="{7AC1D5BC-0D20-4D36-9FFE-A88846617C68}" srcOrd="4" destOrd="0" presId="urn:microsoft.com/office/officeart/2008/layout/LinedList"/>
    <dgm:cxn modelId="{4168EE03-3BE9-4923-9B06-5EE00E081E64}" type="presParOf" srcId="{231E2E1A-6224-4F4D-8F1E-1C46D4BC7FF8}" destId="{35523D18-AF82-4B79-AA94-B47A6291AAE6}" srcOrd="5" destOrd="0" presId="urn:microsoft.com/office/officeart/2008/layout/LinedList"/>
    <dgm:cxn modelId="{DA77AD47-E049-407F-8E05-8E0D26F7EBEB}" type="presParOf" srcId="{35523D18-AF82-4B79-AA94-B47A6291AAE6}" destId="{7D3D6ED3-951E-4C58-9FDF-35AA6A87FA17}" srcOrd="0" destOrd="0" presId="urn:microsoft.com/office/officeart/2008/layout/LinedList"/>
    <dgm:cxn modelId="{C6766B26-3D37-4250-86CC-C52DD6C6022F}" type="presParOf" srcId="{35523D18-AF82-4B79-AA94-B47A6291AAE6}" destId="{D0DD5F21-4431-4E8A-BEEF-2FF3C03B4B5E}" srcOrd="1" destOrd="0" presId="urn:microsoft.com/office/officeart/2008/layout/LinedList"/>
    <dgm:cxn modelId="{5EB8060D-080D-43B9-B3E3-0C89969BA639}" type="presParOf" srcId="{231E2E1A-6224-4F4D-8F1E-1C46D4BC7FF8}" destId="{C5356249-0E2A-4A9B-B5D4-5459E57ADADE}" srcOrd="6" destOrd="0" presId="urn:microsoft.com/office/officeart/2008/layout/LinedList"/>
    <dgm:cxn modelId="{DD21A984-2714-42E6-90EE-EA65491B0717}" type="presParOf" srcId="{231E2E1A-6224-4F4D-8F1E-1C46D4BC7FF8}" destId="{9062141C-0DF5-4B73-9231-544CC182E1ED}" srcOrd="7" destOrd="0" presId="urn:microsoft.com/office/officeart/2008/layout/LinedList"/>
    <dgm:cxn modelId="{255CA9A2-4885-4294-864A-AFBCBA5E03D0}" type="presParOf" srcId="{9062141C-0DF5-4B73-9231-544CC182E1ED}" destId="{CEEF96FF-0640-4E68-BFDE-9370294B0253}" srcOrd="0" destOrd="0" presId="urn:microsoft.com/office/officeart/2008/layout/LinedList"/>
    <dgm:cxn modelId="{DF44D4FD-2863-46A8-8657-FA0BF50A2563}" type="presParOf" srcId="{9062141C-0DF5-4B73-9231-544CC182E1ED}" destId="{83610574-7641-4C54-97A7-BAD8416AD9DE}" srcOrd="1" destOrd="0" presId="urn:microsoft.com/office/officeart/2008/layout/LinedList"/>
    <dgm:cxn modelId="{1FAF8543-8224-495B-A8F2-267662A824FA}" type="presParOf" srcId="{231E2E1A-6224-4F4D-8F1E-1C46D4BC7FF8}" destId="{CE95F2EA-2988-4C78-9F5F-A311AB9F2DCB}" srcOrd="8" destOrd="0" presId="urn:microsoft.com/office/officeart/2008/layout/LinedList"/>
    <dgm:cxn modelId="{00ED91F7-1072-4D68-8B62-70B6260F65DE}" type="presParOf" srcId="{231E2E1A-6224-4F4D-8F1E-1C46D4BC7FF8}" destId="{3D0FFEB1-040F-42A7-B2A5-73477EFD29B1}" srcOrd="9" destOrd="0" presId="urn:microsoft.com/office/officeart/2008/layout/LinedList"/>
    <dgm:cxn modelId="{738D6556-57C4-437E-A1DE-1636552E5FE8}" type="presParOf" srcId="{3D0FFEB1-040F-42A7-B2A5-73477EFD29B1}" destId="{09C49478-AD16-4099-80A5-C11C206EE04C}" srcOrd="0" destOrd="0" presId="urn:microsoft.com/office/officeart/2008/layout/LinedList"/>
    <dgm:cxn modelId="{D79995D8-B121-4D31-8D8D-8B5F6A74BEA7}" type="presParOf" srcId="{3D0FFEB1-040F-42A7-B2A5-73477EFD29B1}" destId="{3092E1D3-1082-4480-B47A-AB1328E32D3F}" srcOrd="1" destOrd="0" presId="urn:microsoft.com/office/officeart/2008/layout/LinedList"/>
    <dgm:cxn modelId="{55C604E9-5ECE-49C2-9FEC-27B9D3198FE3}" type="presParOf" srcId="{231E2E1A-6224-4F4D-8F1E-1C46D4BC7FF8}" destId="{C9FDFD89-EA28-4373-9444-21F4DAAAB657}" srcOrd="10" destOrd="0" presId="urn:microsoft.com/office/officeart/2008/layout/LinedList"/>
    <dgm:cxn modelId="{2111BD09-3F50-4D05-AD13-9C69D8BFCAFD}" type="presParOf" srcId="{231E2E1A-6224-4F4D-8F1E-1C46D4BC7FF8}" destId="{108DC691-E768-4DB9-9FAF-EB01244582A3}" srcOrd="11" destOrd="0" presId="urn:microsoft.com/office/officeart/2008/layout/LinedList"/>
    <dgm:cxn modelId="{577CA0FB-E641-4FC4-993D-9A7ACB22B0E4}" type="presParOf" srcId="{108DC691-E768-4DB9-9FAF-EB01244582A3}" destId="{0DBF3455-15F5-4623-90B3-D766E92E8915}" srcOrd="0" destOrd="0" presId="urn:microsoft.com/office/officeart/2008/layout/LinedList"/>
    <dgm:cxn modelId="{5D4EE2F4-0464-49F7-BE47-080A68DB9153}" type="presParOf" srcId="{108DC691-E768-4DB9-9FAF-EB01244582A3}" destId="{BC75E205-411C-4D83-9F9F-F210C5F4EAFC}" srcOrd="1" destOrd="0" presId="urn:microsoft.com/office/officeart/2008/layout/LinedList"/>
    <dgm:cxn modelId="{74E41F2F-3812-408A-B233-58341E28F6C9}" type="presParOf" srcId="{231E2E1A-6224-4F4D-8F1E-1C46D4BC7FF8}" destId="{7A54DC9A-3797-4F81-A963-340A01B44434}" srcOrd="12" destOrd="0" presId="urn:microsoft.com/office/officeart/2008/layout/LinedList"/>
    <dgm:cxn modelId="{E7C4C0D3-6A77-4BEF-B1AD-E282E0A0B9A0}" type="presParOf" srcId="{231E2E1A-6224-4F4D-8F1E-1C46D4BC7FF8}" destId="{91603973-B057-401E-9951-3BDE7207E3D6}" srcOrd="13" destOrd="0" presId="urn:microsoft.com/office/officeart/2008/layout/LinedList"/>
    <dgm:cxn modelId="{76513575-A2CE-4855-8209-B4B4F2915A0A}" type="presParOf" srcId="{91603973-B057-401E-9951-3BDE7207E3D6}" destId="{AA96E4DB-4196-4CB9-BCF6-20ECB6F6D1E1}" srcOrd="0" destOrd="0" presId="urn:microsoft.com/office/officeart/2008/layout/LinedList"/>
    <dgm:cxn modelId="{3C3DDDA0-FB66-4F31-812C-5599C6FC2FD1}" type="presParOf" srcId="{91603973-B057-401E-9951-3BDE7207E3D6}" destId="{4E32F0C2-B313-4DA5-A51F-D58C1C8D1F9F}" srcOrd="1" destOrd="0" presId="urn:microsoft.com/office/officeart/2008/layout/LinedList"/>
    <dgm:cxn modelId="{0ED4A22B-ADE9-4AAE-B576-DE6840FBD777}" type="presParOf" srcId="{231E2E1A-6224-4F4D-8F1E-1C46D4BC7FF8}" destId="{3F3A5D84-BE2D-4238-8BE9-790FB29155EB}" srcOrd="14" destOrd="0" presId="urn:microsoft.com/office/officeart/2008/layout/LinedList"/>
    <dgm:cxn modelId="{DA1593C0-62ED-46B6-9726-B7A83A39AF48}" type="presParOf" srcId="{231E2E1A-6224-4F4D-8F1E-1C46D4BC7FF8}" destId="{D3843DB7-DADD-43AA-95E3-37AFA95D8ED4}" srcOrd="15" destOrd="0" presId="urn:microsoft.com/office/officeart/2008/layout/LinedList"/>
    <dgm:cxn modelId="{29CE7081-7ABC-490F-AD73-72D566092919}" type="presParOf" srcId="{D3843DB7-DADD-43AA-95E3-37AFA95D8ED4}" destId="{FA70A5F3-BD69-4DA8-A70D-BCE7578EB3BF}" srcOrd="0" destOrd="0" presId="urn:microsoft.com/office/officeart/2008/layout/LinedList"/>
    <dgm:cxn modelId="{D1556F6F-A88B-4E37-8C8F-9F23C9914120}" type="presParOf" srcId="{D3843DB7-DADD-43AA-95E3-37AFA95D8ED4}" destId="{179119F8-52CF-45CC-A55E-449D4EA0166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F1D0127-4894-4779-B55A-8EFA3F2587AB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B26D62-243E-4F91-B980-47DC5A951139}">
      <dgm:prSet/>
      <dgm:spPr/>
      <dgm:t>
        <a:bodyPr/>
        <a:lstStyle/>
        <a:p>
          <a:r>
            <a:rPr lang="en-GB" dirty="0"/>
            <a:t>Crowd Monitoring Systems</a:t>
          </a:r>
          <a:endParaRPr lang="en-US" dirty="0"/>
        </a:p>
      </dgm:t>
    </dgm:pt>
    <dgm:pt modelId="{70561D60-D414-4EB4-9885-B2E4447E59A5}" type="parTrans" cxnId="{B1DD0A99-6A62-4FC1-B7BC-B92F044DE553}">
      <dgm:prSet/>
      <dgm:spPr/>
      <dgm:t>
        <a:bodyPr/>
        <a:lstStyle/>
        <a:p>
          <a:endParaRPr lang="en-US"/>
        </a:p>
      </dgm:t>
    </dgm:pt>
    <dgm:pt modelId="{2CC3679A-1180-42A4-B86D-5488DE9F08B5}" type="sibTrans" cxnId="{B1DD0A99-6A62-4FC1-B7BC-B92F044DE553}">
      <dgm:prSet/>
      <dgm:spPr/>
      <dgm:t>
        <a:bodyPr/>
        <a:lstStyle/>
        <a:p>
          <a:endParaRPr lang="en-US"/>
        </a:p>
      </dgm:t>
    </dgm:pt>
    <dgm:pt modelId="{4C936CD3-2491-4548-BDD5-A85A6BF31BE3}">
      <dgm:prSet/>
      <dgm:spPr/>
      <dgm:t>
        <a:bodyPr/>
        <a:lstStyle/>
        <a:p>
          <a:r>
            <a:rPr lang="en-GB"/>
            <a:t>Mobile App for Attendees</a:t>
          </a:r>
          <a:endParaRPr lang="en-US"/>
        </a:p>
      </dgm:t>
    </dgm:pt>
    <dgm:pt modelId="{94C9CBD6-376D-48F6-8F00-88E806CC235E}" type="parTrans" cxnId="{E8C7C8AF-1645-47EE-A31A-F0A049B82003}">
      <dgm:prSet/>
      <dgm:spPr/>
      <dgm:t>
        <a:bodyPr/>
        <a:lstStyle/>
        <a:p>
          <a:endParaRPr lang="en-US"/>
        </a:p>
      </dgm:t>
    </dgm:pt>
    <dgm:pt modelId="{9BA45F31-5585-4A5E-A6CF-219B10F1088B}" type="sibTrans" cxnId="{E8C7C8AF-1645-47EE-A31A-F0A049B82003}">
      <dgm:prSet/>
      <dgm:spPr/>
      <dgm:t>
        <a:bodyPr/>
        <a:lstStyle/>
        <a:p>
          <a:endParaRPr lang="en-US"/>
        </a:p>
      </dgm:t>
    </dgm:pt>
    <dgm:pt modelId="{160DF49E-49A1-4640-9D6A-BD9783E251BE}">
      <dgm:prSet/>
      <dgm:spPr/>
      <dgm:t>
        <a:bodyPr/>
        <a:lstStyle/>
        <a:p>
          <a:r>
            <a:rPr lang="en-GB" dirty="0"/>
            <a:t>Facial Recognition</a:t>
          </a:r>
          <a:endParaRPr lang="en-US" dirty="0"/>
        </a:p>
      </dgm:t>
    </dgm:pt>
    <dgm:pt modelId="{57DFACD5-12FE-46C0-9089-52C34C8516EB}" type="parTrans" cxnId="{FE904BC0-770C-460B-B29A-5EE24E09A768}">
      <dgm:prSet/>
      <dgm:spPr/>
      <dgm:t>
        <a:bodyPr/>
        <a:lstStyle/>
        <a:p>
          <a:endParaRPr lang="en-US"/>
        </a:p>
      </dgm:t>
    </dgm:pt>
    <dgm:pt modelId="{117B021E-A8AB-4D20-AF09-4DA4B456C1B1}" type="sibTrans" cxnId="{FE904BC0-770C-460B-B29A-5EE24E09A768}">
      <dgm:prSet/>
      <dgm:spPr/>
      <dgm:t>
        <a:bodyPr/>
        <a:lstStyle/>
        <a:p>
          <a:endParaRPr lang="en-US"/>
        </a:p>
      </dgm:t>
    </dgm:pt>
    <dgm:pt modelId="{6721E492-B150-494A-B24E-C7C743B6B963}">
      <dgm:prSet/>
      <dgm:spPr/>
      <dgm:t>
        <a:bodyPr/>
        <a:lstStyle/>
        <a:p>
          <a:r>
            <a:rPr lang="en-GB"/>
            <a:t>Data Analytics for supporting future Events</a:t>
          </a:r>
          <a:endParaRPr lang="en-US"/>
        </a:p>
      </dgm:t>
    </dgm:pt>
    <dgm:pt modelId="{D8857ED9-43CE-40D3-876A-7CB18BF3E565}" type="parTrans" cxnId="{B1FEFC02-8B80-45CD-8869-1B9D84FD2155}">
      <dgm:prSet/>
      <dgm:spPr/>
      <dgm:t>
        <a:bodyPr/>
        <a:lstStyle/>
        <a:p>
          <a:endParaRPr lang="en-US"/>
        </a:p>
      </dgm:t>
    </dgm:pt>
    <dgm:pt modelId="{386990FE-3281-45B7-A7AE-E667CC7228B4}" type="sibTrans" cxnId="{B1FEFC02-8B80-45CD-8869-1B9D84FD2155}">
      <dgm:prSet/>
      <dgm:spPr/>
      <dgm:t>
        <a:bodyPr/>
        <a:lstStyle/>
        <a:p>
          <a:endParaRPr lang="en-US"/>
        </a:p>
      </dgm:t>
    </dgm:pt>
    <dgm:pt modelId="{BB37D4BD-D6BA-4628-AFA3-AD5585A880CB}">
      <dgm:prSet/>
      <dgm:spPr/>
      <dgm:t>
        <a:bodyPr/>
        <a:lstStyle/>
        <a:p>
          <a:r>
            <a:rPr lang="en-GB"/>
            <a:t>Police Support</a:t>
          </a:r>
          <a:endParaRPr lang="en-US"/>
        </a:p>
      </dgm:t>
    </dgm:pt>
    <dgm:pt modelId="{92477586-0459-4B96-BECB-FE20DA99C21D}" type="parTrans" cxnId="{FC8C6960-93DA-42EE-88DB-C3EA2D1321D9}">
      <dgm:prSet/>
      <dgm:spPr/>
      <dgm:t>
        <a:bodyPr/>
        <a:lstStyle/>
        <a:p>
          <a:endParaRPr lang="en-US"/>
        </a:p>
      </dgm:t>
    </dgm:pt>
    <dgm:pt modelId="{7C707E05-66AF-4AC3-AB84-127565A42EF0}" type="sibTrans" cxnId="{FC8C6960-93DA-42EE-88DB-C3EA2D1321D9}">
      <dgm:prSet/>
      <dgm:spPr/>
      <dgm:t>
        <a:bodyPr/>
        <a:lstStyle/>
        <a:p>
          <a:endParaRPr lang="en-US"/>
        </a:p>
      </dgm:t>
    </dgm:pt>
    <dgm:pt modelId="{92873DCF-E7BC-4CC6-B99E-C5BE2D524528}" type="pres">
      <dgm:prSet presAssocID="{3F1D0127-4894-4779-B55A-8EFA3F2587AB}" presName="diagram" presStyleCnt="0">
        <dgm:presLayoutVars>
          <dgm:dir/>
          <dgm:resizeHandles val="exact"/>
        </dgm:presLayoutVars>
      </dgm:prSet>
      <dgm:spPr/>
    </dgm:pt>
    <dgm:pt modelId="{261C0F49-0815-4FC2-A6F8-A128486DD75F}" type="pres">
      <dgm:prSet presAssocID="{4DB26D62-243E-4F91-B980-47DC5A951139}" presName="node" presStyleLbl="node1" presStyleIdx="0" presStyleCnt="5">
        <dgm:presLayoutVars>
          <dgm:bulletEnabled val="1"/>
        </dgm:presLayoutVars>
      </dgm:prSet>
      <dgm:spPr/>
    </dgm:pt>
    <dgm:pt modelId="{0C95BEBE-3FAC-4F40-90DA-96FD1A805E68}" type="pres">
      <dgm:prSet presAssocID="{2CC3679A-1180-42A4-B86D-5488DE9F08B5}" presName="sibTrans" presStyleCnt="0"/>
      <dgm:spPr/>
    </dgm:pt>
    <dgm:pt modelId="{9D4E688B-A170-428E-A4E3-2CBCF53404AC}" type="pres">
      <dgm:prSet presAssocID="{4C936CD3-2491-4548-BDD5-A85A6BF31BE3}" presName="node" presStyleLbl="node1" presStyleIdx="1" presStyleCnt="5">
        <dgm:presLayoutVars>
          <dgm:bulletEnabled val="1"/>
        </dgm:presLayoutVars>
      </dgm:prSet>
      <dgm:spPr/>
    </dgm:pt>
    <dgm:pt modelId="{3E364AE8-FD0F-4799-BE53-264278E66574}" type="pres">
      <dgm:prSet presAssocID="{9BA45F31-5585-4A5E-A6CF-219B10F1088B}" presName="sibTrans" presStyleCnt="0"/>
      <dgm:spPr/>
    </dgm:pt>
    <dgm:pt modelId="{6BB99CEC-0AE7-4831-A54C-B1A1B7E4D029}" type="pres">
      <dgm:prSet presAssocID="{160DF49E-49A1-4640-9D6A-BD9783E251BE}" presName="node" presStyleLbl="node1" presStyleIdx="2" presStyleCnt="5">
        <dgm:presLayoutVars>
          <dgm:bulletEnabled val="1"/>
        </dgm:presLayoutVars>
      </dgm:prSet>
      <dgm:spPr/>
    </dgm:pt>
    <dgm:pt modelId="{6BF2843B-041E-41E6-AE08-0F7B1F5EABB8}" type="pres">
      <dgm:prSet presAssocID="{117B021E-A8AB-4D20-AF09-4DA4B456C1B1}" presName="sibTrans" presStyleCnt="0"/>
      <dgm:spPr/>
    </dgm:pt>
    <dgm:pt modelId="{D14E4519-C03B-488D-AC7B-C5B1EB63C104}" type="pres">
      <dgm:prSet presAssocID="{6721E492-B150-494A-B24E-C7C743B6B963}" presName="node" presStyleLbl="node1" presStyleIdx="3" presStyleCnt="5">
        <dgm:presLayoutVars>
          <dgm:bulletEnabled val="1"/>
        </dgm:presLayoutVars>
      </dgm:prSet>
      <dgm:spPr/>
    </dgm:pt>
    <dgm:pt modelId="{F5CD7363-B2B1-43F0-B606-EB1EDDB473D0}" type="pres">
      <dgm:prSet presAssocID="{386990FE-3281-45B7-A7AE-E667CC7228B4}" presName="sibTrans" presStyleCnt="0"/>
      <dgm:spPr/>
    </dgm:pt>
    <dgm:pt modelId="{119F654B-6895-41F0-AF2B-94C577E0A7F3}" type="pres">
      <dgm:prSet presAssocID="{BB37D4BD-D6BA-4628-AFA3-AD5585A880CB}" presName="node" presStyleLbl="node1" presStyleIdx="4" presStyleCnt="5">
        <dgm:presLayoutVars>
          <dgm:bulletEnabled val="1"/>
        </dgm:presLayoutVars>
      </dgm:prSet>
      <dgm:spPr/>
    </dgm:pt>
  </dgm:ptLst>
  <dgm:cxnLst>
    <dgm:cxn modelId="{B1FEFC02-8B80-45CD-8869-1B9D84FD2155}" srcId="{3F1D0127-4894-4779-B55A-8EFA3F2587AB}" destId="{6721E492-B150-494A-B24E-C7C743B6B963}" srcOrd="3" destOrd="0" parTransId="{D8857ED9-43CE-40D3-876A-7CB18BF3E565}" sibTransId="{386990FE-3281-45B7-A7AE-E667CC7228B4}"/>
    <dgm:cxn modelId="{323DD103-41E4-41C6-8A32-0F12A477DC03}" type="presOf" srcId="{6721E492-B150-494A-B24E-C7C743B6B963}" destId="{D14E4519-C03B-488D-AC7B-C5B1EB63C104}" srcOrd="0" destOrd="0" presId="urn:microsoft.com/office/officeart/2005/8/layout/default"/>
    <dgm:cxn modelId="{DE0EAD0E-FBDD-4B89-B8C7-F0B99825F8A5}" type="presOf" srcId="{4DB26D62-243E-4F91-B980-47DC5A951139}" destId="{261C0F49-0815-4FC2-A6F8-A128486DD75F}" srcOrd="0" destOrd="0" presId="urn:microsoft.com/office/officeart/2005/8/layout/default"/>
    <dgm:cxn modelId="{F0F19E1C-0A46-4B13-808B-A3C98BC09394}" type="presOf" srcId="{4C936CD3-2491-4548-BDD5-A85A6BF31BE3}" destId="{9D4E688B-A170-428E-A4E3-2CBCF53404AC}" srcOrd="0" destOrd="0" presId="urn:microsoft.com/office/officeart/2005/8/layout/default"/>
    <dgm:cxn modelId="{370DB227-E1B0-4324-89D0-7D130E974748}" type="presOf" srcId="{160DF49E-49A1-4640-9D6A-BD9783E251BE}" destId="{6BB99CEC-0AE7-4831-A54C-B1A1B7E4D029}" srcOrd="0" destOrd="0" presId="urn:microsoft.com/office/officeart/2005/8/layout/default"/>
    <dgm:cxn modelId="{FC8C6960-93DA-42EE-88DB-C3EA2D1321D9}" srcId="{3F1D0127-4894-4779-B55A-8EFA3F2587AB}" destId="{BB37D4BD-D6BA-4628-AFA3-AD5585A880CB}" srcOrd="4" destOrd="0" parTransId="{92477586-0459-4B96-BECB-FE20DA99C21D}" sibTransId="{7C707E05-66AF-4AC3-AB84-127565A42EF0}"/>
    <dgm:cxn modelId="{B17E9E76-6F99-4474-B942-9DA2C06516F5}" type="presOf" srcId="{3F1D0127-4894-4779-B55A-8EFA3F2587AB}" destId="{92873DCF-E7BC-4CC6-B99E-C5BE2D524528}" srcOrd="0" destOrd="0" presId="urn:microsoft.com/office/officeart/2005/8/layout/default"/>
    <dgm:cxn modelId="{C3D2548B-9775-4CBD-8D80-C5880CF3376F}" type="presOf" srcId="{BB37D4BD-D6BA-4628-AFA3-AD5585A880CB}" destId="{119F654B-6895-41F0-AF2B-94C577E0A7F3}" srcOrd="0" destOrd="0" presId="urn:microsoft.com/office/officeart/2005/8/layout/default"/>
    <dgm:cxn modelId="{B1DD0A99-6A62-4FC1-B7BC-B92F044DE553}" srcId="{3F1D0127-4894-4779-B55A-8EFA3F2587AB}" destId="{4DB26D62-243E-4F91-B980-47DC5A951139}" srcOrd="0" destOrd="0" parTransId="{70561D60-D414-4EB4-9885-B2E4447E59A5}" sibTransId="{2CC3679A-1180-42A4-B86D-5488DE9F08B5}"/>
    <dgm:cxn modelId="{E8C7C8AF-1645-47EE-A31A-F0A049B82003}" srcId="{3F1D0127-4894-4779-B55A-8EFA3F2587AB}" destId="{4C936CD3-2491-4548-BDD5-A85A6BF31BE3}" srcOrd="1" destOrd="0" parTransId="{94C9CBD6-376D-48F6-8F00-88E806CC235E}" sibTransId="{9BA45F31-5585-4A5E-A6CF-219B10F1088B}"/>
    <dgm:cxn modelId="{FE904BC0-770C-460B-B29A-5EE24E09A768}" srcId="{3F1D0127-4894-4779-B55A-8EFA3F2587AB}" destId="{160DF49E-49A1-4640-9D6A-BD9783E251BE}" srcOrd="2" destOrd="0" parTransId="{57DFACD5-12FE-46C0-9089-52C34C8516EB}" sibTransId="{117B021E-A8AB-4D20-AF09-4DA4B456C1B1}"/>
    <dgm:cxn modelId="{67FEF44F-0061-495F-AF20-05510C520566}" type="presParOf" srcId="{92873DCF-E7BC-4CC6-B99E-C5BE2D524528}" destId="{261C0F49-0815-4FC2-A6F8-A128486DD75F}" srcOrd="0" destOrd="0" presId="urn:microsoft.com/office/officeart/2005/8/layout/default"/>
    <dgm:cxn modelId="{84844A20-8F64-437A-B73B-C9C879C95F3C}" type="presParOf" srcId="{92873DCF-E7BC-4CC6-B99E-C5BE2D524528}" destId="{0C95BEBE-3FAC-4F40-90DA-96FD1A805E68}" srcOrd="1" destOrd="0" presId="urn:microsoft.com/office/officeart/2005/8/layout/default"/>
    <dgm:cxn modelId="{1C680709-3E16-4D17-AAA7-7F6259D86A1E}" type="presParOf" srcId="{92873DCF-E7BC-4CC6-B99E-C5BE2D524528}" destId="{9D4E688B-A170-428E-A4E3-2CBCF53404AC}" srcOrd="2" destOrd="0" presId="urn:microsoft.com/office/officeart/2005/8/layout/default"/>
    <dgm:cxn modelId="{05BFF712-D644-4446-B8F7-5E809BEC157F}" type="presParOf" srcId="{92873DCF-E7BC-4CC6-B99E-C5BE2D524528}" destId="{3E364AE8-FD0F-4799-BE53-264278E66574}" srcOrd="3" destOrd="0" presId="urn:microsoft.com/office/officeart/2005/8/layout/default"/>
    <dgm:cxn modelId="{0ED1BB29-E72F-4DAB-AF8E-0DFFC2D8DDF0}" type="presParOf" srcId="{92873DCF-E7BC-4CC6-B99E-C5BE2D524528}" destId="{6BB99CEC-0AE7-4831-A54C-B1A1B7E4D029}" srcOrd="4" destOrd="0" presId="urn:microsoft.com/office/officeart/2005/8/layout/default"/>
    <dgm:cxn modelId="{19CD90B0-B275-4F27-94F5-F02DF09667DE}" type="presParOf" srcId="{92873DCF-E7BC-4CC6-B99E-C5BE2D524528}" destId="{6BF2843B-041E-41E6-AE08-0F7B1F5EABB8}" srcOrd="5" destOrd="0" presId="urn:microsoft.com/office/officeart/2005/8/layout/default"/>
    <dgm:cxn modelId="{55B73DF9-0AAF-4223-9BF7-16A38141F59E}" type="presParOf" srcId="{92873DCF-E7BC-4CC6-B99E-C5BE2D524528}" destId="{D14E4519-C03B-488D-AC7B-C5B1EB63C104}" srcOrd="6" destOrd="0" presId="urn:microsoft.com/office/officeart/2005/8/layout/default"/>
    <dgm:cxn modelId="{95CF3E2E-C8CE-4C5F-A78D-4C04781D8D91}" type="presParOf" srcId="{92873DCF-E7BC-4CC6-B99E-C5BE2D524528}" destId="{F5CD7363-B2B1-43F0-B606-EB1EDDB473D0}" srcOrd="7" destOrd="0" presId="urn:microsoft.com/office/officeart/2005/8/layout/default"/>
    <dgm:cxn modelId="{7297BCA9-DB4D-4ACF-B3B8-0372DC608749}" type="presParOf" srcId="{92873DCF-E7BC-4CC6-B99E-C5BE2D524528}" destId="{119F654B-6895-41F0-AF2B-94C577E0A7F3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7B1ECF79-1DB1-4D73-8D52-1FC98CD9E3C7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C2DCCF1-906D-40E6-950B-5EF3A71838BE}">
      <dgm:prSet/>
      <dgm:spPr/>
      <dgm:t>
        <a:bodyPr/>
        <a:lstStyle/>
        <a:p>
          <a:r>
            <a:rPr lang="en-GB"/>
            <a:t>Interactive Activities &amp; Entertainment </a:t>
          </a:r>
          <a:endParaRPr lang="en-US"/>
        </a:p>
      </dgm:t>
    </dgm:pt>
    <dgm:pt modelId="{47AA0AAF-99A3-45CD-8AD2-04F56EC53015}" type="parTrans" cxnId="{87C3DEC5-AAAC-4B5B-994B-8D8C06A2F872}">
      <dgm:prSet/>
      <dgm:spPr/>
      <dgm:t>
        <a:bodyPr/>
        <a:lstStyle/>
        <a:p>
          <a:endParaRPr lang="en-US"/>
        </a:p>
      </dgm:t>
    </dgm:pt>
    <dgm:pt modelId="{B19D1E8F-E2B8-446B-BD06-F2E24E7D5775}" type="sibTrans" cxnId="{87C3DEC5-AAAC-4B5B-994B-8D8C06A2F872}">
      <dgm:prSet/>
      <dgm:spPr/>
      <dgm:t>
        <a:bodyPr/>
        <a:lstStyle/>
        <a:p>
          <a:endParaRPr lang="en-US"/>
        </a:p>
      </dgm:t>
    </dgm:pt>
    <dgm:pt modelId="{7DF82317-64CE-4485-8F20-CB99DBE6ABA5}">
      <dgm:prSet/>
      <dgm:spPr/>
      <dgm:t>
        <a:bodyPr/>
        <a:lstStyle/>
        <a:p>
          <a:r>
            <a:rPr lang="en-GB"/>
            <a:t>Crowd Control Technology</a:t>
          </a:r>
          <a:endParaRPr lang="en-US"/>
        </a:p>
      </dgm:t>
    </dgm:pt>
    <dgm:pt modelId="{7FDC247F-4CA4-4F54-93F7-25D62C86CB97}" type="parTrans" cxnId="{670B8DC4-82EF-44DE-AECB-C6EEBE51AB71}">
      <dgm:prSet/>
      <dgm:spPr/>
      <dgm:t>
        <a:bodyPr/>
        <a:lstStyle/>
        <a:p>
          <a:endParaRPr lang="en-US"/>
        </a:p>
      </dgm:t>
    </dgm:pt>
    <dgm:pt modelId="{FED481B5-B1E6-4645-B4AA-5C84663D89C4}" type="sibTrans" cxnId="{670B8DC4-82EF-44DE-AECB-C6EEBE51AB71}">
      <dgm:prSet/>
      <dgm:spPr/>
      <dgm:t>
        <a:bodyPr/>
        <a:lstStyle/>
        <a:p>
          <a:endParaRPr lang="en-US"/>
        </a:p>
      </dgm:t>
    </dgm:pt>
    <dgm:pt modelId="{F05ABB33-BA8E-4BBA-83D3-046A0CB2C2D9}">
      <dgm:prSet/>
      <dgm:spPr/>
      <dgm:t>
        <a:bodyPr/>
        <a:lstStyle/>
        <a:p>
          <a:r>
            <a:rPr lang="en-GB"/>
            <a:t>Public Announcements</a:t>
          </a:r>
          <a:endParaRPr lang="en-US"/>
        </a:p>
      </dgm:t>
    </dgm:pt>
    <dgm:pt modelId="{3A71CAF2-1236-4DEF-A05B-09E8EE6BA616}" type="parTrans" cxnId="{F36499C1-0621-4967-8F16-681EB40FA5D5}">
      <dgm:prSet/>
      <dgm:spPr/>
      <dgm:t>
        <a:bodyPr/>
        <a:lstStyle/>
        <a:p>
          <a:endParaRPr lang="en-US"/>
        </a:p>
      </dgm:t>
    </dgm:pt>
    <dgm:pt modelId="{B869736F-F6A7-415C-A83A-9D0918A78B06}" type="sibTrans" cxnId="{F36499C1-0621-4967-8F16-681EB40FA5D5}">
      <dgm:prSet/>
      <dgm:spPr/>
      <dgm:t>
        <a:bodyPr/>
        <a:lstStyle/>
        <a:p>
          <a:endParaRPr lang="en-US"/>
        </a:p>
      </dgm:t>
    </dgm:pt>
    <dgm:pt modelId="{030A5ADE-8599-4B17-A208-7B256ED3B723}">
      <dgm:prSet/>
      <dgm:spPr/>
      <dgm:t>
        <a:bodyPr/>
        <a:lstStyle/>
        <a:p>
          <a:r>
            <a:rPr lang="en-GB"/>
            <a:t>Visual Information</a:t>
          </a:r>
          <a:endParaRPr lang="en-US"/>
        </a:p>
      </dgm:t>
    </dgm:pt>
    <dgm:pt modelId="{4E376541-F69A-43A4-8CFB-BD107087439E}" type="parTrans" cxnId="{A99C715C-20D1-490D-BDF0-9BED14403C2D}">
      <dgm:prSet/>
      <dgm:spPr/>
      <dgm:t>
        <a:bodyPr/>
        <a:lstStyle/>
        <a:p>
          <a:endParaRPr lang="en-US"/>
        </a:p>
      </dgm:t>
    </dgm:pt>
    <dgm:pt modelId="{A3235CA2-EE37-476A-AA19-DA002AE785F7}" type="sibTrans" cxnId="{A99C715C-20D1-490D-BDF0-9BED14403C2D}">
      <dgm:prSet/>
      <dgm:spPr/>
      <dgm:t>
        <a:bodyPr/>
        <a:lstStyle/>
        <a:p>
          <a:endParaRPr lang="en-US"/>
        </a:p>
      </dgm:t>
    </dgm:pt>
    <dgm:pt modelId="{96AF48BB-4ADD-4E36-A370-A36DC1E4ECB3}">
      <dgm:prSet/>
      <dgm:spPr/>
      <dgm:t>
        <a:bodyPr/>
        <a:lstStyle/>
        <a:p>
          <a:r>
            <a:rPr lang="en-GB"/>
            <a:t>Music</a:t>
          </a:r>
          <a:endParaRPr lang="en-US"/>
        </a:p>
      </dgm:t>
    </dgm:pt>
    <dgm:pt modelId="{15C35B60-97A3-448F-9CDF-06E0CFFB2E3E}" type="parTrans" cxnId="{8A2A4846-BA36-45F0-9FAF-77956EA0527A}">
      <dgm:prSet/>
      <dgm:spPr/>
      <dgm:t>
        <a:bodyPr/>
        <a:lstStyle/>
        <a:p>
          <a:endParaRPr lang="en-US"/>
        </a:p>
      </dgm:t>
    </dgm:pt>
    <dgm:pt modelId="{36FF2777-1FB8-4F66-8FE1-7E17B10FDBA2}" type="sibTrans" cxnId="{8A2A4846-BA36-45F0-9FAF-77956EA0527A}">
      <dgm:prSet/>
      <dgm:spPr/>
      <dgm:t>
        <a:bodyPr/>
        <a:lstStyle/>
        <a:p>
          <a:endParaRPr lang="en-US"/>
        </a:p>
      </dgm:t>
    </dgm:pt>
    <dgm:pt modelId="{E5E7DFDB-FB91-41EA-AEC0-28913A854135}">
      <dgm:prSet/>
      <dgm:spPr/>
      <dgm:t>
        <a:bodyPr/>
        <a:lstStyle/>
        <a:p>
          <a:r>
            <a:rPr lang="en-GB"/>
            <a:t>Zonal Focus</a:t>
          </a:r>
          <a:endParaRPr lang="en-US"/>
        </a:p>
      </dgm:t>
    </dgm:pt>
    <dgm:pt modelId="{824DBC78-96F9-4535-9786-24D36ABBF3EA}" type="parTrans" cxnId="{80ED426F-93DC-4C56-8118-D610DE4270B4}">
      <dgm:prSet/>
      <dgm:spPr/>
      <dgm:t>
        <a:bodyPr/>
        <a:lstStyle/>
        <a:p>
          <a:endParaRPr lang="en-US"/>
        </a:p>
      </dgm:t>
    </dgm:pt>
    <dgm:pt modelId="{6193BA9E-353F-4C62-BD4F-84E6E7B07C50}" type="sibTrans" cxnId="{80ED426F-93DC-4C56-8118-D610DE4270B4}">
      <dgm:prSet/>
      <dgm:spPr/>
      <dgm:t>
        <a:bodyPr/>
        <a:lstStyle/>
        <a:p>
          <a:endParaRPr lang="en-US"/>
        </a:p>
      </dgm:t>
    </dgm:pt>
    <dgm:pt modelId="{658B5728-21BB-411A-883E-14F327B84BB8}">
      <dgm:prSet/>
      <dgm:spPr/>
      <dgm:t>
        <a:bodyPr/>
        <a:lstStyle/>
        <a:p>
          <a:r>
            <a:rPr lang="en-GB"/>
            <a:t>Stewards</a:t>
          </a:r>
          <a:endParaRPr lang="en-US"/>
        </a:p>
      </dgm:t>
    </dgm:pt>
    <dgm:pt modelId="{8772C9B4-B478-4544-91D1-4529E7733431}" type="parTrans" cxnId="{2CF101A6-78AD-4723-9B64-34E96D94BE51}">
      <dgm:prSet/>
      <dgm:spPr/>
      <dgm:t>
        <a:bodyPr/>
        <a:lstStyle/>
        <a:p>
          <a:endParaRPr lang="en-US"/>
        </a:p>
      </dgm:t>
    </dgm:pt>
    <dgm:pt modelId="{DFAAC0E9-C7CB-4EB4-8DFC-5009F7BBE70D}" type="sibTrans" cxnId="{2CF101A6-78AD-4723-9B64-34E96D94BE51}">
      <dgm:prSet/>
      <dgm:spPr/>
      <dgm:t>
        <a:bodyPr/>
        <a:lstStyle/>
        <a:p>
          <a:endParaRPr lang="en-US"/>
        </a:p>
      </dgm:t>
    </dgm:pt>
    <dgm:pt modelId="{20924EBD-BE3C-4770-8F80-1A8E42914C31}">
      <dgm:prSet/>
      <dgm:spPr/>
      <dgm:t>
        <a:bodyPr/>
        <a:lstStyle/>
        <a:p>
          <a:r>
            <a:rPr lang="en-GB"/>
            <a:t>Handling of Disruptive Behaviour</a:t>
          </a:r>
          <a:endParaRPr lang="en-US"/>
        </a:p>
      </dgm:t>
    </dgm:pt>
    <dgm:pt modelId="{E388603F-1753-467B-8B6F-857150CBD160}" type="parTrans" cxnId="{7D50CBA6-B753-4862-909D-CB792DEB7A7B}">
      <dgm:prSet/>
      <dgm:spPr/>
      <dgm:t>
        <a:bodyPr/>
        <a:lstStyle/>
        <a:p>
          <a:endParaRPr lang="en-US"/>
        </a:p>
      </dgm:t>
    </dgm:pt>
    <dgm:pt modelId="{F57C097B-242C-41C1-996A-F5D865032FB4}" type="sibTrans" cxnId="{7D50CBA6-B753-4862-909D-CB792DEB7A7B}">
      <dgm:prSet/>
      <dgm:spPr/>
      <dgm:t>
        <a:bodyPr/>
        <a:lstStyle/>
        <a:p>
          <a:endParaRPr lang="en-US"/>
        </a:p>
      </dgm:t>
    </dgm:pt>
    <dgm:pt modelId="{95440A8E-6DB8-4BF3-83C4-4B2A45DE0AB5}">
      <dgm:prSet/>
      <dgm:spPr/>
      <dgm:t>
        <a:bodyPr/>
        <a:lstStyle/>
        <a:p>
          <a:r>
            <a:rPr lang="en-GB"/>
            <a:t>Warnings</a:t>
          </a:r>
          <a:endParaRPr lang="en-US"/>
        </a:p>
      </dgm:t>
    </dgm:pt>
    <dgm:pt modelId="{836F10E3-6CDF-45A7-9350-95FB98761D2C}" type="parTrans" cxnId="{F3E3F9B5-3E1F-45CE-839E-44722B4B8A47}">
      <dgm:prSet/>
      <dgm:spPr/>
      <dgm:t>
        <a:bodyPr/>
        <a:lstStyle/>
        <a:p>
          <a:endParaRPr lang="en-US"/>
        </a:p>
      </dgm:t>
    </dgm:pt>
    <dgm:pt modelId="{A7B24AAF-AB0E-4727-9EEF-1A3F1173A424}" type="sibTrans" cxnId="{F3E3F9B5-3E1F-45CE-839E-44722B4B8A47}">
      <dgm:prSet/>
      <dgm:spPr/>
      <dgm:t>
        <a:bodyPr/>
        <a:lstStyle/>
        <a:p>
          <a:endParaRPr lang="en-US"/>
        </a:p>
      </dgm:t>
    </dgm:pt>
    <dgm:pt modelId="{B9E0AF09-5307-476E-A28F-E7104D87CD83}">
      <dgm:prSet/>
      <dgm:spPr/>
      <dgm:t>
        <a:bodyPr/>
        <a:lstStyle/>
        <a:p>
          <a:r>
            <a:rPr lang="en-GB"/>
            <a:t>Policing </a:t>
          </a:r>
          <a:endParaRPr lang="en-US"/>
        </a:p>
      </dgm:t>
    </dgm:pt>
    <dgm:pt modelId="{72626637-AC4C-4281-9198-F2BFBAD690FA}" type="parTrans" cxnId="{FA6262FD-F914-452C-BBDA-C6E300DD05CA}">
      <dgm:prSet/>
      <dgm:spPr/>
      <dgm:t>
        <a:bodyPr/>
        <a:lstStyle/>
        <a:p>
          <a:endParaRPr lang="en-US"/>
        </a:p>
      </dgm:t>
    </dgm:pt>
    <dgm:pt modelId="{84BD0460-3B3D-4FC3-8B59-5FF4BCAF9B36}" type="sibTrans" cxnId="{FA6262FD-F914-452C-BBDA-C6E300DD05CA}">
      <dgm:prSet/>
      <dgm:spPr/>
      <dgm:t>
        <a:bodyPr/>
        <a:lstStyle/>
        <a:p>
          <a:endParaRPr lang="en-US"/>
        </a:p>
      </dgm:t>
    </dgm:pt>
    <dgm:pt modelId="{F7542A24-46A3-421D-A9D6-45D4A0C839AA}" type="pres">
      <dgm:prSet presAssocID="{7B1ECF79-1DB1-4D73-8D52-1FC98CD9E3C7}" presName="diagram" presStyleCnt="0">
        <dgm:presLayoutVars>
          <dgm:dir/>
          <dgm:resizeHandles val="exact"/>
        </dgm:presLayoutVars>
      </dgm:prSet>
      <dgm:spPr/>
    </dgm:pt>
    <dgm:pt modelId="{BE996801-5675-4864-8708-5ACF61045D02}" type="pres">
      <dgm:prSet presAssocID="{6C2DCCF1-906D-40E6-950B-5EF3A71838BE}" presName="node" presStyleLbl="node1" presStyleIdx="0" presStyleCnt="10">
        <dgm:presLayoutVars>
          <dgm:bulletEnabled val="1"/>
        </dgm:presLayoutVars>
      </dgm:prSet>
      <dgm:spPr/>
    </dgm:pt>
    <dgm:pt modelId="{8E27E7C6-B832-48ED-AFD8-6B9C7E7D9486}" type="pres">
      <dgm:prSet presAssocID="{B19D1E8F-E2B8-446B-BD06-F2E24E7D5775}" presName="sibTrans" presStyleCnt="0"/>
      <dgm:spPr/>
    </dgm:pt>
    <dgm:pt modelId="{5E23DAF8-33A2-46C6-9C80-BE3C6AEDBAAF}" type="pres">
      <dgm:prSet presAssocID="{7DF82317-64CE-4485-8F20-CB99DBE6ABA5}" presName="node" presStyleLbl="node1" presStyleIdx="1" presStyleCnt="10">
        <dgm:presLayoutVars>
          <dgm:bulletEnabled val="1"/>
        </dgm:presLayoutVars>
      </dgm:prSet>
      <dgm:spPr/>
    </dgm:pt>
    <dgm:pt modelId="{397CFA70-3D99-4B80-BC80-DA12C6018914}" type="pres">
      <dgm:prSet presAssocID="{FED481B5-B1E6-4645-B4AA-5C84663D89C4}" presName="sibTrans" presStyleCnt="0"/>
      <dgm:spPr/>
    </dgm:pt>
    <dgm:pt modelId="{EB1504D4-E505-4922-B0D7-C72A9CFDE429}" type="pres">
      <dgm:prSet presAssocID="{F05ABB33-BA8E-4BBA-83D3-046A0CB2C2D9}" presName="node" presStyleLbl="node1" presStyleIdx="2" presStyleCnt="10">
        <dgm:presLayoutVars>
          <dgm:bulletEnabled val="1"/>
        </dgm:presLayoutVars>
      </dgm:prSet>
      <dgm:spPr/>
    </dgm:pt>
    <dgm:pt modelId="{EDFFF1DB-86EF-412B-AD10-659B8B274068}" type="pres">
      <dgm:prSet presAssocID="{B869736F-F6A7-415C-A83A-9D0918A78B06}" presName="sibTrans" presStyleCnt="0"/>
      <dgm:spPr/>
    </dgm:pt>
    <dgm:pt modelId="{20992E3D-CA5C-4356-8CF2-ABDCC1C95AA4}" type="pres">
      <dgm:prSet presAssocID="{030A5ADE-8599-4B17-A208-7B256ED3B723}" presName="node" presStyleLbl="node1" presStyleIdx="3" presStyleCnt="10">
        <dgm:presLayoutVars>
          <dgm:bulletEnabled val="1"/>
        </dgm:presLayoutVars>
      </dgm:prSet>
      <dgm:spPr/>
    </dgm:pt>
    <dgm:pt modelId="{E868E8D3-9687-4136-A720-805E1AAE14E0}" type="pres">
      <dgm:prSet presAssocID="{A3235CA2-EE37-476A-AA19-DA002AE785F7}" presName="sibTrans" presStyleCnt="0"/>
      <dgm:spPr/>
    </dgm:pt>
    <dgm:pt modelId="{9550462D-506B-472D-96E4-4D228655554F}" type="pres">
      <dgm:prSet presAssocID="{96AF48BB-4ADD-4E36-A370-A36DC1E4ECB3}" presName="node" presStyleLbl="node1" presStyleIdx="4" presStyleCnt="10">
        <dgm:presLayoutVars>
          <dgm:bulletEnabled val="1"/>
        </dgm:presLayoutVars>
      </dgm:prSet>
      <dgm:spPr/>
    </dgm:pt>
    <dgm:pt modelId="{7D14EE90-C728-44C8-80D0-CFB9335E2D46}" type="pres">
      <dgm:prSet presAssocID="{36FF2777-1FB8-4F66-8FE1-7E17B10FDBA2}" presName="sibTrans" presStyleCnt="0"/>
      <dgm:spPr/>
    </dgm:pt>
    <dgm:pt modelId="{3003F232-D45B-4E40-AE0F-3023261577B2}" type="pres">
      <dgm:prSet presAssocID="{E5E7DFDB-FB91-41EA-AEC0-28913A854135}" presName="node" presStyleLbl="node1" presStyleIdx="5" presStyleCnt="10">
        <dgm:presLayoutVars>
          <dgm:bulletEnabled val="1"/>
        </dgm:presLayoutVars>
      </dgm:prSet>
      <dgm:spPr/>
    </dgm:pt>
    <dgm:pt modelId="{8874FFED-A3A0-4AC4-A0CC-8D24F6085310}" type="pres">
      <dgm:prSet presAssocID="{6193BA9E-353F-4C62-BD4F-84E6E7B07C50}" presName="sibTrans" presStyleCnt="0"/>
      <dgm:spPr/>
    </dgm:pt>
    <dgm:pt modelId="{FAD62B60-C258-4867-AEAC-DCE2FF42C932}" type="pres">
      <dgm:prSet presAssocID="{658B5728-21BB-411A-883E-14F327B84BB8}" presName="node" presStyleLbl="node1" presStyleIdx="6" presStyleCnt="10">
        <dgm:presLayoutVars>
          <dgm:bulletEnabled val="1"/>
        </dgm:presLayoutVars>
      </dgm:prSet>
      <dgm:spPr/>
    </dgm:pt>
    <dgm:pt modelId="{3C45A739-14EF-4FD7-9093-BDE21C83C7AE}" type="pres">
      <dgm:prSet presAssocID="{DFAAC0E9-C7CB-4EB4-8DFC-5009F7BBE70D}" presName="sibTrans" presStyleCnt="0"/>
      <dgm:spPr/>
    </dgm:pt>
    <dgm:pt modelId="{31989BC0-E747-4796-9A87-4ECDB18AA6B9}" type="pres">
      <dgm:prSet presAssocID="{20924EBD-BE3C-4770-8F80-1A8E42914C31}" presName="node" presStyleLbl="node1" presStyleIdx="7" presStyleCnt="10">
        <dgm:presLayoutVars>
          <dgm:bulletEnabled val="1"/>
        </dgm:presLayoutVars>
      </dgm:prSet>
      <dgm:spPr/>
    </dgm:pt>
    <dgm:pt modelId="{FE76ECF0-8BF3-410D-B082-DF8604EB02B2}" type="pres">
      <dgm:prSet presAssocID="{F57C097B-242C-41C1-996A-F5D865032FB4}" presName="sibTrans" presStyleCnt="0"/>
      <dgm:spPr/>
    </dgm:pt>
    <dgm:pt modelId="{AF038AC3-3594-4306-83FE-88B2A38669FD}" type="pres">
      <dgm:prSet presAssocID="{95440A8E-6DB8-4BF3-83C4-4B2A45DE0AB5}" presName="node" presStyleLbl="node1" presStyleIdx="8" presStyleCnt="10">
        <dgm:presLayoutVars>
          <dgm:bulletEnabled val="1"/>
        </dgm:presLayoutVars>
      </dgm:prSet>
      <dgm:spPr/>
    </dgm:pt>
    <dgm:pt modelId="{5788E1B9-1149-4476-8C91-5823E1F4658C}" type="pres">
      <dgm:prSet presAssocID="{A7B24AAF-AB0E-4727-9EEF-1A3F1173A424}" presName="sibTrans" presStyleCnt="0"/>
      <dgm:spPr/>
    </dgm:pt>
    <dgm:pt modelId="{38CD6DAE-00AF-460D-8849-EA0E64BEBA69}" type="pres">
      <dgm:prSet presAssocID="{B9E0AF09-5307-476E-A28F-E7104D87CD83}" presName="node" presStyleLbl="node1" presStyleIdx="9" presStyleCnt="10">
        <dgm:presLayoutVars>
          <dgm:bulletEnabled val="1"/>
        </dgm:presLayoutVars>
      </dgm:prSet>
      <dgm:spPr/>
    </dgm:pt>
  </dgm:ptLst>
  <dgm:cxnLst>
    <dgm:cxn modelId="{298A4711-E2E2-496D-82FA-D5EAEA2AE3D2}" type="presOf" srcId="{96AF48BB-4ADD-4E36-A370-A36DC1E4ECB3}" destId="{9550462D-506B-472D-96E4-4D228655554F}" srcOrd="0" destOrd="0" presId="urn:microsoft.com/office/officeart/2005/8/layout/default"/>
    <dgm:cxn modelId="{674BA314-0964-4CD4-9FBD-48F5982E396C}" type="presOf" srcId="{658B5728-21BB-411A-883E-14F327B84BB8}" destId="{FAD62B60-C258-4867-AEAC-DCE2FF42C932}" srcOrd="0" destOrd="0" presId="urn:microsoft.com/office/officeart/2005/8/layout/default"/>
    <dgm:cxn modelId="{6BF8151B-2DF8-4904-AB01-7B73D0E787F7}" type="presOf" srcId="{7DF82317-64CE-4485-8F20-CB99DBE6ABA5}" destId="{5E23DAF8-33A2-46C6-9C80-BE3C6AEDBAAF}" srcOrd="0" destOrd="0" presId="urn:microsoft.com/office/officeart/2005/8/layout/default"/>
    <dgm:cxn modelId="{A99C715C-20D1-490D-BDF0-9BED14403C2D}" srcId="{7B1ECF79-1DB1-4D73-8D52-1FC98CD9E3C7}" destId="{030A5ADE-8599-4B17-A208-7B256ED3B723}" srcOrd="3" destOrd="0" parTransId="{4E376541-F69A-43A4-8CFB-BD107087439E}" sibTransId="{A3235CA2-EE37-476A-AA19-DA002AE785F7}"/>
    <dgm:cxn modelId="{1FEC1565-E153-4AFA-8CC0-05E1349F4F90}" type="presOf" srcId="{95440A8E-6DB8-4BF3-83C4-4B2A45DE0AB5}" destId="{AF038AC3-3594-4306-83FE-88B2A38669FD}" srcOrd="0" destOrd="0" presId="urn:microsoft.com/office/officeart/2005/8/layout/default"/>
    <dgm:cxn modelId="{8A2A4846-BA36-45F0-9FAF-77956EA0527A}" srcId="{7B1ECF79-1DB1-4D73-8D52-1FC98CD9E3C7}" destId="{96AF48BB-4ADD-4E36-A370-A36DC1E4ECB3}" srcOrd="4" destOrd="0" parTransId="{15C35B60-97A3-448F-9CDF-06E0CFFB2E3E}" sibTransId="{36FF2777-1FB8-4F66-8FE1-7E17B10FDBA2}"/>
    <dgm:cxn modelId="{D7238B67-E0CC-4E09-8138-C48E580F4BA0}" type="presOf" srcId="{E5E7DFDB-FB91-41EA-AEC0-28913A854135}" destId="{3003F232-D45B-4E40-AE0F-3023261577B2}" srcOrd="0" destOrd="0" presId="urn:microsoft.com/office/officeart/2005/8/layout/default"/>
    <dgm:cxn modelId="{80ED426F-93DC-4C56-8118-D610DE4270B4}" srcId="{7B1ECF79-1DB1-4D73-8D52-1FC98CD9E3C7}" destId="{E5E7DFDB-FB91-41EA-AEC0-28913A854135}" srcOrd="5" destOrd="0" parTransId="{824DBC78-96F9-4535-9786-24D36ABBF3EA}" sibTransId="{6193BA9E-353F-4C62-BD4F-84E6E7B07C50}"/>
    <dgm:cxn modelId="{92264B6F-F63B-44FF-B545-F9787C1B9F83}" type="presOf" srcId="{030A5ADE-8599-4B17-A208-7B256ED3B723}" destId="{20992E3D-CA5C-4356-8CF2-ABDCC1C95AA4}" srcOrd="0" destOrd="0" presId="urn:microsoft.com/office/officeart/2005/8/layout/default"/>
    <dgm:cxn modelId="{113F1150-E899-428A-A1FC-8305C2FCB927}" type="presOf" srcId="{20924EBD-BE3C-4770-8F80-1A8E42914C31}" destId="{31989BC0-E747-4796-9A87-4ECDB18AA6B9}" srcOrd="0" destOrd="0" presId="urn:microsoft.com/office/officeart/2005/8/layout/default"/>
    <dgm:cxn modelId="{004F277E-8392-4C0A-854E-CFE49A57B3F0}" type="presOf" srcId="{B9E0AF09-5307-476E-A28F-E7104D87CD83}" destId="{38CD6DAE-00AF-460D-8849-EA0E64BEBA69}" srcOrd="0" destOrd="0" presId="urn:microsoft.com/office/officeart/2005/8/layout/default"/>
    <dgm:cxn modelId="{9D20357F-1A9B-4206-B147-2194E6C4EEAB}" type="presOf" srcId="{6C2DCCF1-906D-40E6-950B-5EF3A71838BE}" destId="{BE996801-5675-4864-8708-5ACF61045D02}" srcOrd="0" destOrd="0" presId="urn:microsoft.com/office/officeart/2005/8/layout/default"/>
    <dgm:cxn modelId="{DB84AC89-CC40-4FBC-8108-FD511BB58081}" type="presOf" srcId="{7B1ECF79-1DB1-4D73-8D52-1FC98CD9E3C7}" destId="{F7542A24-46A3-421D-A9D6-45D4A0C839AA}" srcOrd="0" destOrd="0" presId="urn:microsoft.com/office/officeart/2005/8/layout/default"/>
    <dgm:cxn modelId="{2CF101A6-78AD-4723-9B64-34E96D94BE51}" srcId="{7B1ECF79-1DB1-4D73-8D52-1FC98CD9E3C7}" destId="{658B5728-21BB-411A-883E-14F327B84BB8}" srcOrd="6" destOrd="0" parTransId="{8772C9B4-B478-4544-91D1-4529E7733431}" sibTransId="{DFAAC0E9-C7CB-4EB4-8DFC-5009F7BBE70D}"/>
    <dgm:cxn modelId="{7D50CBA6-B753-4862-909D-CB792DEB7A7B}" srcId="{7B1ECF79-1DB1-4D73-8D52-1FC98CD9E3C7}" destId="{20924EBD-BE3C-4770-8F80-1A8E42914C31}" srcOrd="7" destOrd="0" parTransId="{E388603F-1753-467B-8B6F-857150CBD160}" sibTransId="{F57C097B-242C-41C1-996A-F5D865032FB4}"/>
    <dgm:cxn modelId="{F3E3F9B5-3E1F-45CE-839E-44722B4B8A47}" srcId="{7B1ECF79-1DB1-4D73-8D52-1FC98CD9E3C7}" destId="{95440A8E-6DB8-4BF3-83C4-4B2A45DE0AB5}" srcOrd="8" destOrd="0" parTransId="{836F10E3-6CDF-45A7-9350-95FB98761D2C}" sibTransId="{A7B24AAF-AB0E-4727-9EEF-1A3F1173A424}"/>
    <dgm:cxn modelId="{F36499C1-0621-4967-8F16-681EB40FA5D5}" srcId="{7B1ECF79-1DB1-4D73-8D52-1FC98CD9E3C7}" destId="{F05ABB33-BA8E-4BBA-83D3-046A0CB2C2D9}" srcOrd="2" destOrd="0" parTransId="{3A71CAF2-1236-4DEF-A05B-09E8EE6BA616}" sibTransId="{B869736F-F6A7-415C-A83A-9D0918A78B06}"/>
    <dgm:cxn modelId="{670B8DC4-82EF-44DE-AECB-C6EEBE51AB71}" srcId="{7B1ECF79-1DB1-4D73-8D52-1FC98CD9E3C7}" destId="{7DF82317-64CE-4485-8F20-CB99DBE6ABA5}" srcOrd="1" destOrd="0" parTransId="{7FDC247F-4CA4-4F54-93F7-25D62C86CB97}" sibTransId="{FED481B5-B1E6-4645-B4AA-5C84663D89C4}"/>
    <dgm:cxn modelId="{87C3DEC5-AAAC-4B5B-994B-8D8C06A2F872}" srcId="{7B1ECF79-1DB1-4D73-8D52-1FC98CD9E3C7}" destId="{6C2DCCF1-906D-40E6-950B-5EF3A71838BE}" srcOrd="0" destOrd="0" parTransId="{47AA0AAF-99A3-45CD-8AD2-04F56EC53015}" sibTransId="{B19D1E8F-E2B8-446B-BD06-F2E24E7D5775}"/>
    <dgm:cxn modelId="{A9ABA6CC-2D67-4D9F-B9C5-F607D7F9EF0C}" type="presOf" srcId="{F05ABB33-BA8E-4BBA-83D3-046A0CB2C2D9}" destId="{EB1504D4-E505-4922-B0D7-C72A9CFDE429}" srcOrd="0" destOrd="0" presId="urn:microsoft.com/office/officeart/2005/8/layout/default"/>
    <dgm:cxn modelId="{FA6262FD-F914-452C-BBDA-C6E300DD05CA}" srcId="{7B1ECF79-1DB1-4D73-8D52-1FC98CD9E3C7}" destId="{B9E0AF09-5307-476E-A28F-E7104D87CD83}" srcOrd="9" destOrd="0" parTransId="{72626637-AC4C-4281-9198-F2BFBAD690FA}" sibTransId="{84BD0460-3B3D-4FC3-8B59-5FF4BCAF9B36}"/>
    <dgm:cxn modelId="{69F13C24-A418-4192-A04B-C43A68F53315}" type="presParOf" srcId="{F7542A24-46A3-421D-A9D6-45D4A0C839AA}" destId="{BE996801-5675-4864-8708-5ACF61045D02}" srcOrd="0" destOrd="0" presId="urn:microsoft.com/office/officeart/2005/8/layout/default"/>
    <dgm:cxn modelId="{1F3DB34D-46A8-414C-9520-44BA8071DF84}" type="presParOf" srcId="{F7542A24-46A3-421D-A9D6-45D4A0C839AA}" destId="{8E27E7C6-B832-48ED-AFD8-6B9C7E7D9486}" srcOrd="1" destOrd="0" presId="urn:microsoft.com/office/officeart/2005/8/layout/default"/>
    <dgm:cxn modelId="{81E30C6E-FEEB-441D-85AA-082B37002977}" type="presParOf" srcId="{F7542A24-46A3-421D-A9D6-45D4A0C839AA}" destId="{5E23DAF8-33A2-46C6-9C80-BE3C6AEDBAAF}" srcOrd="2" destOrd="0" presId="urn:microsoft.com/office/officeart/2005/8/layout/default"/>
    <dgm:cxn modelId="{7CCD9731-59E3-4606-ABF9-177422524C2C}" type="presParOf" srcId="{F7542A24-46A3-421D-A9D6-45D4A0C839AA}" destId="{397CFA70-3D99-4B80-BC80-DA12C6018914}" srcOrd="3" destOrd="0" presId="urn:microsoft.com/office/officeart/2005/8/layout/default"/>
    <dgm:cxn modelId="{C1ACFF91-E04D-4B25-8D00-0B3BBD65957A}" type="presParOf" srcId="{F7542A24-46A3-421D-A9D6-45D4A0C839AA}" destId="{EB1504D4-E505-4922-B0D7-C72A9CFDE429}" srcOrd="4" destOrd="0" presId="urn:microsoft.com/office/officeart/2005/8/layout/default"/>
    <dgm:cxn modelId="{B167CDAD-CFF0-4B09-9AE8-573C2A8D5882}" type="presParOf" srcId="{F7542A24-46A3-421D-A9D6-45D4A0C839AA}" destId="{EDFFF1DB-86EF-412B-AD10-659B8B274068}" srcOrd="5" destOrd="0" presId="urn:microsoft.com/office/officeart/2005/8/layout/default"/>
    <dgm:cxn modelId="{000C23E8-9C15-4197-9573-0F2C50ECE93D}" type="presParOf" srcId="{F7542A24-46A3-421D-A9D6-45D4A0C839AA}" destId="{20992E3D-CA5C-4356-8CF2-ABDCC1C95AA4}" srcOrd="6" destOrd="0" presId="urn:microsoft.com/office/officeart/2005/8/layout/default"/>
    <dgm:cxn modelId="{8A3CAED2-6BD9-4BE9-982A-04472D474A5B}" type="presParOf" srcId="{F7542A24-46A3-421D-A9D6-45D4A0C839AA}" destId="{E868E8D3-9687-4136-A720-805E1AAE14E0}" srcOrd="7" destOrd="0" presId="urn:microsoft.com/office/officeart/2005/8/layout/default"/>
    <dgm:cxn modelId="{F2E283F6-E94C-42C0-8D85-64A080462AA0}" type="presParOf" srcId="{F7542A24-46A3-421D-A9D6-45D4A0C839AA}" destId="{9550462D-506B-472D-96E4-4D228655554F}" srcOrd="8" destOrd="0" presId="urn:microsoft.com/office/officeart/2005/8/layout/default"/>
    <dgm:cxn modelId="{67AE5BA9-3955-4272-8B0D-24487FD1CB39}" type="presParOf" srcId="{F7542A24-46A3-421D-A9D6-45D4A0C839AA}" destId="{7D14EE90-C728-44C8-80D0-CFB9335E2D46}" srcOrd="9" destOrd="0" presId="urn:microsoft.com/office/officeart/2005/8/layout/default"/>
    <dgm:cxn modelId="{E749F5B9-5033-4AFF-8E2E-09F85E547621}" type="presParOf" srcId="{F7542A24-46A3-421D-A9D6-45D4A0C839AA}" destId="{3003F232-D45B-4E40-AE0F-3023261577B2}" srcOrd="10" destOrd="0" presId="urn:microsoft.com/office/officeart/2005/8/layout/default"/>
    <dgm:cxn modelId="{6E6E9BF7-734D-45C4-8B30-015A293D16B6}" type="presParOf" srcId="{F7542A24-46A3-421D-A9D6-45D4A0C839AA}" destId="{8874FFED-A3A0-4AC4-A0CC-8D24F6085310}" srcOrd="11" destOrd="0" presId="urn:microsoft.com/office/officeart/2005/8/layout/default"/>
    <dgm:cxn modelId="{F392A841-168B-458F-99CD-22C1422E3BB6}" type="presParOf" srcId="{F7542A24-46A3-421D-A9D6-45D4A0C839AA}" destId="{FAD62B60-C258-4867-AEAC-DCE2FF42C932}" srcOrd="12" destOrd="0" presId="urn:microsoft.com/office/officeart/2005/8/layout/default"/>
    <dgm:cxn modelId="{73CB9B44-E9C6-47F6-8365-DB55EB3A57D0}" type="presParOf" srcId="{F7542A24-46A3-421D-A9D6-45D4A0C839AA}" destId="{3C45A739-14EF-4FD7-9093-BDE21C83C7AE}" srcOrd="13" destOrd="0" presId="urn:microsoft.com/office/officeart/2005/8/layout/default"/>
    <dgm:cxn modelId="{C06E64F4-91E8-4983-9A3C-4C1CE94EB7CC}" type="presParOf" srcId="{F7542A24-46A3-421D-A9D6-45D4A0C839AA}" destId="{31989BC0-E747-4796-9A87-4ECDB18AA6B9}" srcOrd="14" destOrd="0" presId="urn:microsoft.com/office/officeart/2005/8/layout/default"/>
    <dgm:cxn modelId="{E5857DE4-3A87-4A40-A958-E7A140E76321}" type="presParOf" srcId="{F7542A24-46A3-421D-A9D6-45D4A0C839AA}" destId="{FE76ECF0-8BF3-410D-B082-DF8604EB02B2}" srcOrd="15" destOrd="0" presId="urn:microsoft.com/office/officeart/2005/8/layout/default"/>
    <dgm:cxn modelId="{506BDD76-4115-4222-B2DE-3D1F62505DDC}" type="presParOf" srcId="{F7542A24-46A3-421D-A9D6-45D4A0C839AA}" destId="{AF038AC3-3594-4306-83FE-88B2A38669FD}" srcOrd="16" destOrd="0" presId="urn:microsoft.com/office/officeart/2005/8/layout/default"/>
    <dgm:cxn modelId="{8A8DA3E3-7776-4048-A5AC-0C02035A94E9}" type="presParOf" srcId="{F7542A24-46A3-421D-A9D6-45D4A0C839AA}" destId="{5788E1B9-1149-4476-8C91-5823E1F4658C}" srcOrd="17" destOrd="0" presId="urn:microsoft.com/office/officeart/2005/8/layout/default"/>
    <dgm:cxn modelId="{DFBA3E9C-0C30-41A7-8F0D-3ED167041A6F}" type="presParOf" srcId="{F7542A24-46A3-421D-A9D6-45D4A0C839AA}" destId="{38CD6DAE-00AF-460D-8849-EA0E64BEBA69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D49E538-D499-404B-8226-E75D36367871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B231E4C-97FE-42CF-915C-5642BC6714B1}">
      <dgm:prSet/>
      <dgm:spPr/>
      <dgm:t>
        <a:bodyPr/>
        <a:lstStyle/>
        <a:p>
          <a:r>
            <a:rPr lang="en-GB"/>
            <a:t>Gathering Feedback from Attendees</a:t>
          </a:r>
          <a:endParaRPr lang="en-US"/>
        </a:p>
      </dgm:t>
    </dgm:pt>
    <dgm:pt modelId="{A980C003-F876-47A7-961C-655194741FAB}" type="parTrans" cxnId="{B8A672B3-0CBD-48F3-B38B-8A711CE2DC31}">
      <dgm:prSet/>
      <dgm:spPr/>
      <dgm:t>
        <a:bodyPr/>
        <a:lstStyle/>
        <a:p>
          <a:endParaRPr lang="en-US"/>
        </a:p>
      </dgm:t>
    </dgm:pt>
    <dgm:pt modelId="{AD01CAA8-D7BE-4D7F-80CF-3BCB53F697F9}" type="sibTrans" cxnId="{B8A672B3-0CBD-48F3-B38B-8A711CE2DC31}">
      <dgm:prSet/>
      <dgm:spPr/>
      <dgm:t>
        <a:bodyPr/>
        <a:lstStyle/>
        <a:p>
          <a:endParaRPr lang="en-US"/>
        </a:p>
      </dgm:t>
    </dgm:pt>
    <dgm:pt modelId="{AECDEA05-127A-4724-A0DA-C49A6EA854AA}">
      <dgm:prSet/>
      <dgm:spPr/>
      <dgm:t>
        <a:bodyPr/>
        <a:lstStyle/>
        <a:p>
          <a:r>
            <a:rPr lang="en-GB"/>
            <a:t>Analyze Crowd Management Effectiveness</a:t>
          </a:r>
          <a:endParaRPr lang="en-US"/>
        </a:p>
      </dgm:t>
    </dgm:pt>
    <dgm:pt modelId="{D2C26EFC-5EA6-4CF9-9C00-C141FFC5D75B}" type="parTrans" cxnId="{331E87B2-E79B-4AD4-8D06-F6A89E5F2189}">
      <dgm:prSet/>
      <dgm:spPr/>
      <dgm:t>
        <a:bodyPr/>
        <a:lstStyle/>
        <a:p>
          <a:endParaRPr lang="en-US"/>
        </a:p>
      </dgm:t>
    </dgm:pt>
    <dgm:pt modelId="{6FB46A9C-29AC-4652-997E-19D65AD9AD2A}" type="sibTrans" cxnId="{331E87B2-E79B-4AD4-8D06-F6A89E5F2189}">
      <dgm:prSet/>
      <dgm:spPr/>
      <dgm:t>
        <a:bodyPr/>
        <a:lstStyle/>
        <a:p>
          <a:endParaRPr lang="en-US"/>
        </a:p>
      </dgm:t>
    </dgm:pt>
    <dgm:pt modelId="{D3BB578F-81D2-4A88-9D6F-EECC4321DF3F}">
      <dgm:prSet/>
      <dgm:spPr/>
      <dgm:t>
        <a:bodyPr/>
        <a:lstStyle/>
        <a:p>
          <a:r>
            <a:rPr lang="en-GB"/>
            <a:t>Document Lessons Learnt</a:t>
          </a:r>
          <a:endParaRPr lang="en-US"/>
        </a:p>
      </dgm:t>
    </dgm:pt>
    <dgm:pt modelId="{E47C5043-AB11-4AF9-ACE8-9D05CF996940}" type="parTrans" cxnId="{A19758A8-148A-416A-AB60-7CA0096696DB}">
      <dgm:prSet/>
      <dgm:spPr/>
      <dgm:t>
        <a:bodyPr/>
        <a:lstStyle/>
        <a:p>
          <a:endParaRPr lang="en-US"/>
        </a:p>
      </dgm:t>
    </dgm:pt>
    <dgm:pt modelId="{12488500-AF59-43BD-AB16-9DDD8687D578}" type="sibTrans" cxnId="{A19758A8-148A-416A-AB60-7CA0096696DB}">
      <dgm:prSet/>
      <dgm:spPr/>
      <dgm:t>
        <a:bodyPr/>
        <a:lstStyle/>
        <a:p>
          <a:endParaRPr lang="en-US"/>
        </a:p>
      </dgm:t>
    </dgm:pt>
    <dgm:pt modelId="{912B9C7E-B448-4D60-922A-8F0DC8F87C15}">
      <dgm:prSet/>
      <dgm:spPr/>
      <dgm:t>
        <a:bodyPr/>
        <a:lstStyle/>
        <a:p>
          <a:r>
            <a:rPr lang="en-GB"/>
            <a:t>Debriefs</a:t>
          </a:r>
          <a:endParaRPr lang="en-US"/>
        </a:p>
      </dgm:t>
    </dgm:pt>
    <dgm:pt modelId="{49465542-4749-4856-A83D-5886ABF92D1A}" type="parTrans" cxnId="{BD341E56-BDBE-4EB8-BA46-C10C67604E9A}">
      <dgm:prSet/>
      <dgm:spPr/>
      <dgm:t>
        <a:bodyPr/>
        <a:lstStyle/>
        <a:p>
          <a:endParaRPr lang="en-US"/>
        </a:p>
      </dgm:t>
    </dgm:pt>
    <dgm:pt modelId="{DED8ACB6-CBB1-4356-A5DB-D719BAD65E85}" type="sibTrans" cxnId="{BD341E56-BDBE-4EB8-BA46-C10C67604E9A}">
      <dgm:prSet/>
      <dgm:spPr/>
      <dgm:t>
        <a:bodyPr/>
        <a:lstStyle/>
        <a:p>
          <a:endParaRPr lang="en-US"/>
        </a:p>
      </dgm:t>
    </dgm:pt>
    <dgm:pt modelId="{BD90226D-0B6A-4E83-B6D8-715894261917}">
      <dgm:prSet/>
      <dgm:spPr/>
      <dgm:t>
        <a:bodyPr/>
        <a:lstStyle/>
        <a:p>
          <a:r>
            <a:rPr lang="en-GB"/>
            <a:t>Police &amp; L/A Feedback</a:t>
          </a:r>
          <a:endParaRPr lang="en-US"/>
        </a:p>
      </dgm:t>
    </dgm:pt>
    <dgm:pt modelId="{73A4AAB2-BAB7-4B24-8CD6-1448F6B9D1AE}" type="parTrans" cxnId="{8F746ACE-98AC-4DC8-8586-A35B4C66E473}">
      <dgm:prSet/>
      <dgm:spPr/>
      <dgm:t>
        <a:bodyPr/>
        <a:lstStyle/>
        <a:p>
          <a:endParaRPr lang="en-US"/>
        </a:p>
      </dgm:t>
    </dgm:pt>
    <dgm:pt modelId="{D85A0B67-DE7B-4EE8-B076-EC694FA76B58}" type="sibTrans" cxnId="{8F746ACE-98AC-4DC8-8586-A35B4C66E473}">
      <dgm:prSet/>
      <dgm:spPr/>
      <dgm:t>
        <a:bodyPr/>
        <a:lstStyle/>
        <a:p>
          <a:endParaRPr lang="en-US"/>
        </a:p>
      </dgm:t>
    </dgm:pt>
    <dgm:pt modelId="{9950F5F5-CC02-4A8F-AE3E-A9AAF91E50BB}" type="pres">
      <dgm:prSet presAssocID="{7D49E538-D499-404B-8226-E75D36367871}" presName="diagram" presStyleCnt="0">
        <dgm:presLayoutVars>
          <dgm:dir/>
          <dgm:resizeHandles val="exact"/>
        </dgm:presLayoutVars>
      </dgm:prSet>
      <dgm:spPr/>
    </dgm:pt>
    <dgm:pt modelId="{465D8E88-9F7C-4BCD-B482-A4C173BBE1EC}" type="pres">
      <dgm:prSet presAssocID="{2B231E4C-97FE-42CF-915C-5642BC6714B1}" presName="node" presStyleLbl="node1" presStyleIdx="0" presStyleCnt="5">
        <dgm:presLayoutVars>
          <dgm:bulletEnabled val="1"/>
        </dgm:presLayoutVars>
      </dgm:prSet>
      <dgm:spPr/>
    </dgm:pt>
    <dgm:pt modelId="{32214461-1003-4DA8-993D-5D7DC142C154}" type="pres">
      <dgm:prSet presAssocID="{AD01CAA8-D7BE-4D7F-80CF-3BCB53F697F9}" presName="sibTrans" presStyleCnt="0"/>
      <dgm:spPr/>
    </dgm:pt>
    <dgm:pt modelId="{F358B73F-4F56-44C7-8177-B52F5E8E0591}" type="pres">
      <dgm:prSet presAssocID="{AECDEA05-127A-4724-A0DA-C49A6EA854AA}" presName="node" presStyleLbl="node1" presStyleIdx="1" presStyleCnt="5">
        <dgm:presLayoutVars>
          <dgm:bulletEnabled val="1"/>
        </dgm:presLayoutVars>
      </dgm:prSet>
      <dgm:spPr/>
    </dgm:pt>
    <dgm:pt modelId="{E2689A63-D7E6-4CF3-B239-FFCB0C19F3BD}" type="pres">
      <dgm:prSet presAssocID="{6FB46A9C-29AC-4652-997E-19D65AD9AD2A}" presName="sibTrans" presStyleCnt="0"/>
      <dgm:spPr/>
    </dgm:pt>
    <dgm:pt modelId="{3E61B516-D4EE-41F6-8161-6F66E5F64558}" type="pres">
      <dgm:prSet presAssocID="{D3BB578F-81D2-4A88-9D6F-EECC4321DF3F}" presName="node" presStyleLbl="node1" presStyleIdx="2" presStyleCnt="5">
        <dgm:presLayoutVars>
          <dgm:bulletEnabled val="1"/>
        </dgm:presLayoutVars>
      </dgm:prSet>
      <dgm:spPr/>
    </dgm:pt>
    <dgm:pt modelId="{A23AB449-6344-43A6-A13A-080482D8AA8B}" type="pres">
      <dgm:prSet presAssocID="{12488500-AF59-43BD-AB16-9DDD8687D578}" presName="sibTrans" presStyleCnt="0"/>
      <dgm:spPr/>
    </dgm:pt>
    <dgm:pt modelId="{BA13AE7D-1216-4E07-A2DB-3D8D70011C12}" type="pres">
      <dgm:prSet presAssocID="{912B9C7E-B448-4D60-922A-8F0DC8F87C15}" presName="node" presStyleLbl="node1" presStyleIdx="3" presStyleCnt="5">
        <dgm:presLayoutVars>
          <dgm:bulletEnabled val="1"/>
        </dgm:presLayoutVars>
      </dgm:prSet>
      <dgm:spPr/>
    </dgm:pt>
    <dgm:pt modelId="{364CB79A-3936-47A3-8311-C1523E9DEE4E}" type="pres">
      <dgm:prSet presAssocID="{DED8ACB6-CBB1-4356-A5DB-D719BAD65E85}" presName="sibTrans" presStyleCnt="0"/>
      <dgm:spPr/>
    </dgm:pt>
    <dgm:pt modelId="{6DC7FD1F-4D9A-47A3-AD35-7A2C88BA4E3E}" type="pres">
      <dgm:prSet presAssocID="{BD90226D-0B6A-4E83-B6D8-715894261917}" presName="node" presStyleLbl="node1" presStyleIdx="4" presStyleCnt="5">
        <dgm:presLayoutVars>
          <dgm:bulletEnabled val="1"/>
        </dgm:presLayoutVars>
      </dgm:prSet>
      <dgm:spPr/>
    </dgm:pt>
  </dgm:ptLst>
  <dgm:cxnLst>
    <dgm:cxn modelId="{A761000B-3A3C-4E84-8A87-D2C8E14BCFEF}" type="presOf" srcId="{912B9C7E-B448-4D60-922A-8F0DC8F87C15}" destId="{BA13AE7D-1216-4E07-A2DB-3D8D70011C12}" srcOrd="0" destOrd="0" presId="urn:microsoft.com/office/officeart/2005/8/layout/default"/>
    <dgm:cxn modelId="{A9876E3D-49C0-47C7-8CDE-28B7CB166D7D}" type="presOf" srcId="{2B231E4C-97FE-42CF-915C-5642BC6714B1}" destId="{465D8E88-9F7C-4BCD-B482-A4C173BBE1EC}" srcOrd="0" destOrd="0" presId="urn:microsoft.com/office/officeart/2005/8/layout/default"/>
    <dgm:cxn modelId="{BD341E56-BDBE-4EB8-BA46-C10C67604E9A}" srcId="{7D49E538-D499-404B-8226-E75D36367871}" destId="{912B9C7E-B448-4D60-922A-8F0DC8F87C15}" srcOrd="3" destOrd="0" parTransId="{49465542-4749-4856-A83D-5886ABF92D1A}" sibTransId="{DED8ACB6-CBB1-4356-A5DB-D719BAD65E85}"/>
    <dgm:cxn modelId="{83BF3579-1A2E-480E-9463-77FB5CA21D4F}" type="presOf" srcId="{D3BB578F-81D2-4A88-9D6F-EECC4321DF3F}" destId="{3E61B516-D4EE-41F6-8161-6F66E5F64558}" srcOrd="0" destOrd="0" presId="urn:microsoft.com/office/officeart/2005/8/layout/default"/>
    <dgm:cxn modelId="{A19758A8-148A-416A-AB60-7CA0096696DB}" srcId="{7D49E538-D499-404B-8226-E75D36367871}" destId="{D3BB578F-81D2-4A88-9D6F-EECC4321DF3F}" srcOrd="2" destOrd="0" parTransId="{E47C5043-AB11-4AF9-ACE8-9D05CF996940}" sibTransId="{12488500-AF59-43BD-AB16-9DDD8687D578}"/>
    <dgm:cxn modelId="{331E87B2-E79B-4AD4-8D06-F6A89E5F2189}" srcId="{7D49E538-D499-404B-8226-E75D36367871}" destId="{AECDEA05-127A-4724-A0DA-C49A6EA854AA}" srcOrd="1" destOrd="0" parTransId="{D2C26EFC-5EA6-4CF9-9C00-C141FFC5D75B}" sibTransId="{6FB46A9C-29AC-4652-997E-19D65AD9AD2A}"/>
    <dgm:cxn modelId="{B8A672B3-0CBD-48F3-B38B-8A711CE2DC31}" srcId="{7D49E538-D499-404B-8226-E75D36367871}" destId="{2B231E4C-97FE-42CF-915C-5642BC6714B1}" srcOrd="0" destOrd="0" parTransId="{A980C003-F876-47A7-961C-655194741FAB}" sibTransId="{AD01CAA8-D7BE-4D7F-80CF-3BCB53F697F9}"/>
    <dgm:cxn modelId="{8F746ACE-98AC-4DC8-8586-A35B4C66E473}" srcId="{7D49E538-D499-404B-8226-E75D36367871}" destId="{BD90226D-0B6A-4E83-B6D8-715894261917}" srcOrd="4" destOrd="0" parTransId="{73A4AAB2-BAB7-4B24-8CD6-1448F6B9D1AE}" sibTransId="{D85A0B67-DE7B-4EE8-B076-EC694FA76B58}"/>
    <dgm:cxn modelId="{F8A67CD6-5A41-48A1-B10C-B6A92C5053B9}" type="presOf" srcId="{BD90226D-0B6A-4E83-B6D8-715894261917}" destId="{6DC7FD1F-4D9A-47A3-AD35-7A2C88BA4E3E}" srcOrd="0" destOrd="0" presId="urn:microsoft.com/office/officeart/2005/8/layout/default"/>
    <dgm:cxn modelId="{D9A554F5-EA5B-49D6-858A-DDCF6798831F}" type="presOf" srcId="{AECDEA05-127A-4724-A0DA-C49A6EA854AA}" destId="{F358B73F-4F56-44C7-8177-B52F5E8E0591}" srcOrd="0" destOrd="0" presId="urn:microsoft.com/office/officeart/2005/8/layout/default"/>
    <dgm:cxn modelId="{16414BFF-FF16-474F-BA76-3C87A6AE4847}" type="presOf" srcId="{7D49E538-D499-404B-8226-E75D36367871}" destId="{9950F5F5-CC02-4A8F-AE3E-A9AAF91E50BB}" srcOrd="0" destOrd="0" presId="urn:microsoft.com/office/officeart/2005/8/layout/default"/>
    <dgm:cxn modelId="{D48C4F3A-8177-4A3C-82B5-04123BDF6B09}" type="presParOf" srcId="{9950F5F5-CC02-4A8F-AE3E-A9AAF91E50BB}" destId="{465D8E88-9F7C-4BCD-B482-A4C173BBE1EC}" srcOrd="0" destOrd="0" presId="urn:microsoft.com/office/officeart/2005/8/layout/default"/>
    <dgm:cxn modelId="{029808AC-458D-4403-927A-E9E762A57E80}" type="presParOf" srcId="{9950F5F5-CC02-4A8F-AE3E-A9AAF91E50BB}" destId="{32214461-1003-4DA8-993D-5D7DC142C154}" srcOrd="1" destOrd="0" presId="urn:microsoft.com/office/officeart/2005/8/layout/default"/>
    <dgm:cxn modelId="{7AA46921-08D6-43F9-9211-95AE071D501B}" type="presParOf" srcId="{9950F5F5-CC02-4A8F-AE3E-A9AAF91E50BB}" destId="{F358B73F-4F56-44C7-8177-B52F5E8E0591}" srcOrd="2" destOrd="0" presId="urn:microsoft.com/office/officeart/2005/8/layout/default"/>
    <dgm:cxn modelId="{0AACE565-7B11-4382-8EC2-8CEA1691980E}" type="presParOf" srcId="{9950F5F5-CC02-4A8F-AE3E-A9AAF91E50BB}" destId="{E2689A63-D7E6-4CF3-B239-FFCB0C19F3BD}" srcOrd="3" destOrd="0" presId="urn:microsoft.com/office/officeart/2005/8/layout/default"/>
    <dgm:cxn modelId="{2CEE229F-1D36-4C3E-8602-255329926801}" type="presParOf" srcId="{9950F5F5-CC02-4A8F-AE3E-A9AAF91E50BB}" destId="{3E61B516-D4EE-41F6-8161-6F66E5F64558}" srcOrd="4" destOrd="0" presId="urn:microsoft.com/office/officeart/2005/8/layout/default"/>
    <dgm:cxn modelId="{2FEAFB3D-08D6-4F57-B6E2-E044BDE39175}" type="presParOf" srcId="{9950F5F5-CC02-4A8F-AE3E-A9AAF91E50BB}" destId="{A23AB449-6344-43A6-A13A-080482D8AA8B}" srcOrd="5" destOrd="0" presId="urn:microsoft.com/office/officeart/2005/8/layout/default"/>
    <dgm:cxn modelId="{BD0B3487-EF5F-476F-A1E3-3B023EDBA78A}" type="presParOf" srcId="{9950F5F5-CC02-4A8F-AE3E-A9AAF91E50BB}" destId="{BA13AE7D-1216-4E07-A2DB-3D8D70011C12}" srcOrd="6" destOrd="0" presId="urn:microsoft.com/office/officeart/2005/8/layout/default"/>
    <dgm:cxn modelId="{C5AF33F5-371B-4BED-87B6-EDE0CED15D52}" type="presParOf" srcId="{9950F5F5-CC02-4A8F-AE3E-A9AAF91E50BB}" destId="{364CB79A-3936-47A3-8311-C1523E9DEE4E}" srcOrd="7" destOrd="0" presId="urn:microsoft.com/office/officeart/2005/8/layout/default"/>
    <dgm:cxn modelId="{A41D55E9-E15C-49DA-A324-7F9B91A0144C}" type="presParOf" srcId="{9950F5F5-CC02-4A8F-AE3E-A9AAF91E50BB}" destId="{6DC7FD1F-4D9A-47A3-AD35-7A2C88BA4E3E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15198518-F135-4597-978A-76413159F93E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4C60DB-15CD-4A31-86A1-9F7B82F5585D}">
      <dgm:prSet/>
      <dgm:spPr/>
      <dgm:t>
        <a:bodyPr/>
        <a:lstStyle/>
        <a:p>
          <a:r>
            <a:rPr lang="en-US"/>
            <a:t>Apply</a:t>
          </a:r>
        </a:p>
      </dgm:t>
    </dgm:pt>
    <dgm:pt modelId="{DE82D188-54E6-4702-B86B-CA3ABC424A8E}" type="parTrans" cxnId="{237551B9-7A6A-4791-B95C-69E660B0E33A}">
      <dgm:prSet/>
      <dgm:spPr/>
      <dgm:t>
        <a:bodyPr/>
        <a:lstStyle/>
        <a:p>
          <a:endParaRPr lang="en-US"/>
        </a:p>
      </dgm:t>
    </dgm:pt>
    <dgm:pt modelId="{15E34FFE-3348-4BD6-8E22-37781EC66DE8}" type="sibTrans" cxnId="{237551B9-7A6A-4791-B95C-69E660B0E33A}">
      <dgm:prSet/>
      <dgm:spPr/>
      <dgm:t>
        <a:bodyPr/>
        <a:lstStyle/>
        <a:p>
          <a:endParaRPr lang="en-US"/>
        </a:p>
      </dgm:t>
    </dgm:pt>
    <dgm:pt modelId="{B357B5F8-DF02-4B15-95C0-284207216977}">
      <dgm:prSet/>
      <dgm:spPr/>
      <dgm:t>
        <a:bodyPr/>
        <a:lstStyle/>
        <a:p>
          <a:r>
            <a:rPr lang="en-US"/>
            <a:t>Apply Lessons from Previous Events</a:t>
          </a:r>
        </a:p>
      </dgm:t>
    </dgm:pt>
    <dgm:pt modelId="{60E8728D-0AFE-4490-A5B5-715A74F7AE00}" type="parTrans" cxnId="{8545761A-B18D-455F-9A1C-92DBC2AD2AB6}">
      <dgm:prSet/>
      <dgm:spPr/>
      <dgm:t>
        <a:bodyPr/>
        <a:lstStyle/>
        <a:p>
          <a:endParaRPr lang="en-US"/>
        </a:p>
      </dgm:t>
    </dgm:pt>
    <dgm:pt modelId="{773E4891-3692-487E-8824-3ADE07674010}" type="sibTrans" cxnId="{8545761A-B18D-455F-9A1C-92DBC2AD2AB6}">
      <dgm:prSet/>
      <dgm:spPr/>
      <dgm:t>
        <a:bodyPr/>
        <a:lstStyle/>
        <a:p>
          <a:endParaRPr lang="en-US"/>
        </a:p>
      </dgm:t>
    </dgm:pt>
    <dgm:pt modelId="{5E3B36C8-4249-4458-92EA-80292040C6B1}">
      <dgm:prSet/>
      <dgm:spPr/>
      <dgm:t>
        <a:bodyPr/>
        <a:lstStyle/>
        <a:p>
          <a:r>
            <a:rPr lang="en-US"/>
            <a:t>Set</a:t>
          </a:r>
        </a:p>
      </dgm:t>
    </dgm:pt>
    <dgm:pt modelId="{CFCABE1D-049F-47C2-9BA7-37B1ACF5B971}" type="parTrans" cxnId="{997E4A6F-03AF-4367-B05C-60FE934A70D2}">
      <dgm:prSet/>
      <dgm:spPr/>
      <dgm:t>
        <a:bodyPr/>
        <a:lstStyle/>
        <a:p>
          <a:endParaRPr lang="en-US"/>
        </a:p>
      </dgm:t>
    </dgm:pt>
    <dgm:pt modelId="{A4B5EB01-0891-4D3C-BCC9-C720B545E2F9}" type="sibTrans" cxnId="{997E4A6F-03AF-4367-B05C-60FE934A70D2}">
      <dgm:prSet/>
      <dgm:spPr/>
      <dgm:t>
        <a:bodyPr/>
        <a:lstStyle/>
        <a:p>
          <a:endParaRPr lang="en-US"/>
        </a:p>
      </dgm:t>
    </dgm:pt>
    <dgm:pt modelId="{CEA1CBFE-8F5B-4015-A03A-0E31BC436828}">
      <dgm:prSet/>
      <dgm:spPr/>
      <dgm:t>
        <a:bodyPr/>
        <a:lstStyle/>
        <a:p>
          <a:r>
            <a:rPr lang="en-US"/>
            <a:t>Set New Goals for Improvement</a:t>
          </a:r>
        </a:p>
      </dgm:t>
    </dgm:pt>
    <dgm:pt modelId="{376C477E-AECA-42C4-98C2-7E677BBFFCC8}" type="parTrans" cxnId="{5F532CA8-B7C9-4CB1-8795-D10835BD949B}">
      <dgm:prSet/>
      <dgm:spPr/>
      <dgm:t>
        <a:bodyPr/>
        <a:lstStyle/>
        <a:p>
          <a:endParaRPr lang="en-US"/>
        </a:p>
      </dgm:t>
    </dgm:pt>
    <dgm:pt modelId="{FE7C3D54-1920-4177-B661-95858916F784}" type="sibTrans" cxnId="{5F532CA8-B7C9-4CB1-8795-D10835BD949B}">
      <dgm:prSet/>
      <dgm:spPr/>
      <dgm:t>
        <a:bodyPr/>
        <a:lstStyle/>
        <a:p>
          <a:endParaRPr lang="en-US"/>
        </a:p>
      </dgm:t>
    </dgm:pt>
    <dgm:pt modelId="{6B81B818-BDE6-4AD5-834D-B338A582B1A5}">
      <dgm:prSet/>
      <dgm:spPr/>
      <dgm:t>
        <a:bodyPr/>
        <a:lstStyle/>
        <a:p>
          <a:r>
            <a:rPr lang="en-US"/>
            <a:t>Engage</a:t>
          </a:r>
        </a:p>
      </dgm:t>
    </dgm:pt>
    <dgm:pt modelId="{6523A659-E689-4235-8521-61639C0A2F9D}" type="parTrans" cxnId="{59EE3D96-F272-494B-A862-C035555FCF8D}">
      <dgm:prSet/>
      <dgm:spPr/>
      <dgm:t>
        <a:bodyPr/>
        <a:lstStyle/>
        <a:p>
          <a:endParaRPr lang="en-US"/>
        </a:p>
      </dgm:t>
    </dgm:pt>
    <dgm:pt modelId="{6E1BEC53-69DF-4BE7-B038-56F486BB3011}" type="sibTrans" cxnId="{59EE3D96-F272-494B-A862-C035555FCF8D}">
      <dgm:prSet/>
      <dgm:spPr/>
      <dgm:t>
        <a:bodyPr/>
        <a:lstStyle/>
        <a:p>
          <a:endParaRPr lang="en-US"/>
        </a:p>
      </dgm:t>
    </dgm:pt>
    <dgm:pt modelId="{68B1DC7D-D793-4558-AAA7-2CF3876174EC}">
      <dgm:prSet/>
      <dgm:spPr/>
      <dgm:t>
        <a:bodyPr/>
        <a:lstStyle/>
        <a:p>
          <a:r>
            <a:rPr lang="en-US"/>
            <a:t>Engage Stakeholders in Future Plans</a:t>
          </a:r>
        </a:p>
      </dgm:t>
    </dgm:pt>
    <dgm:pt modelId="{19B34E7D-5F69-4D01-B381-341772C9D8B5}" type="parTrans" cxnId="{894E492A-2294-48CC-844C-FEA440445CED}">
      <dgm:prSet/>
      <dgm:spPr/>
      <dgm:t>
        <a:bodyPr/>
        <a:lstStyle/>
        <a:p>
          <a:endParaRPr lang="en-US"/>
        </a:p>
      </dgm:t>
    </dgm:pt>
    <dgm:pt modelId="{DD8B7856-BB91-4169-BC93-99DA1D3C7F55}" type="sibTrans" cxnId="{894E492A-2294-48CC-844C-FEA440445CED}">
      <dgm:prSet/>
      <dgm:spPr/>
      <dgm:t>
        <a:bodyPr/>
        <a:lstStyle/>
        <a:p>
          <a:endParaRPr lang="en-US"/>
        </a:p>
      </dgm:t>
    </dgm:pt>
    <dgm:pt modelId="{C9D15C8E-7C3E-4605-8A66-C4A669EEC1C8}">
      <dgm:prSet/>
      <dgm:spPr/>
      <dgm:t>
        <a:bodyPr/>
        <a:lstStyle/>
        <a:p>
          <a:r>
            <a:rPr lang="en-US"/>
            <a:t>Liaise</a:t>
          </a:r>
        </a:p>
      </dgm:t>
    </dgm:pt>
    <dgm:pt modelId="{E15C65BD-66CC-4A47-8ACB-2AC0797789F0}" type="parTrans" cxnId="{B7C544E6-9DC9-4C51-907A-7F8674A27264}">
      <dgm:prSet/>
      <dgm:spPr/>
      <dgm:t>
        <a:bodyPr/>
        <a:lstStyle/>
        <a:p>
          <a:endParaRPr lang="en-US"/>
        </a:p>
      </dgm:t>
    </dgm:pt>
    <dgm:pt modelId="{F8622A04-43F4-4618-888E-FA98ECB4459D}" type="sibTrans" cxnId="{B7C544E6-9DC9-4C51-907A-7F8674A27264}">
      <dgm:prSet/>
      <dgm:spPr/>
      <dgm:t>
        <a:bodyPr/>
        <a:lstStyle/>
        <a:p>
          <a:endParaRPr lang="en-US"/>
        </a:p>
      </dgm:t>
    </dgm:pt>
    <dgm:pt modelId="{6904B705-BA70-4D4E-A595-9A7BFDE0E495}">
      <dgm:prSet/>
      <dgm:spPr/>
      <dgm:t>
        <a:bodyPr/>
        <a:lstStyle/>
        <a:p>
          <a:r>
            <a:rPr lang="en-US"/>
            <a:t>Liaise with Police</a:t>
          </a:r>
        </a:p>
      </dgm:t>
    </dgm:pt>
    <dgm:pt modelId="{2C4153BF-A36D-42A5-9C3B-B582041E82AE}" type="parTrans" cxnId="{EE7A0A24-604B-49B1-AA12-F41393E741DD}">
      <dgm:prSet/>
      <dgm:spPr/>
      <dgm:t>
        <a:bodyPr/>
        <a:lstStyle/>
        <a:p>
          <a:endParaRPr lang="en-US"/>
        </a:p>
      </dgm:t>
    </dgm:pt>
    <dgm:pt modelId="{D4CD27BF-FDBE-4748-9A44-4F9F6B2B5B21}" type="sibTrans" cxnId="{EE7A0A24-604B-49B1-AA12-F41393E741DD}">
      <dgm:prSet/>
      <dgm:spPr/>
      <dgm:t>
        <a:bodyPr/>
        <a:lstStyle/>
        <a:p>
          <a:endParaRPr lang="en-US"/>
        </a:p>
      </dgm:t>
    </dgm:pt>
    <dgm:pt modelId="{B2FEEB25-CDA2-4FE9-8066-6B1E13688C52}" type="pres">
      <dgm:prSet presAssocID="{15198518-F135-4597-978A-76413159F93E}" presName="Name0" presStyleCnt="0">
        <dgm:presLayoutVars>
          <dgm:dir/>
          <dgm:animLvl val="lvl"/>
          <dgm:resizeHandles val="exact"/>
        </dgm:presLayoutVars>
      </dgm:prSet>
      <dgm:spPr/>
    </dgm:pt>
    <dgm:pt modelId="{9CE65F38-9C9C-4855-8BAB-5D5256A8435D}" type="pres">
      <dgm:prSet presAssocID="{7F4C60DB-15CD-4A31-86A1-9F7B82F5585D}" presName="linNode" presStyleCnt="0"/>
      <dgm:spPr/>
    </dgm:pt>
    <dgm:pt modelId="{6C83A3A6-DC59-4FF0-80E5-CF52C5616B9C}" type="pres">
      <dgm:prSet presAssocID="{7F4C60DB-15CD-4A31-86A1-9F7B82F5585D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E0AC7700-FE09-4C3F-854B-ADACD340D87D}" type="pres">
      <dgm:prSet presAssocID="{7F4C60DB-15CD-4A31-86A1-9F7B82F5585D}" presName="descendantText" presStyleLbl="alignAccFollowNode1" presStyleIdx="0" presStyleCnt="4">
        <dgm:presLayoutVars>
          <dgm:bulletEnabled/>
        </dgm:presLayoutVars>
      </dgm:prSet>
      <dgm:spPr/>
    </dgm:pt>
    <dgm:pt modelId="{3FB76351-F37E-45D0-AD39-81299F6C62E7}" type="pres">
      <dgm:prSet presAssocID="{15E34FFE-3348-4BD6-8E22-37781EC66DE8}" presName="sp" presStyleCnt="0"/>
      <dgm:spPr/>
    </dgm:pt>
    <dgm:pt modelId="{12242697-A66F-46AA-9BF0-67B9F241BC21}" type="pres">
      <dgm:prSet presAssocID="{5E3B36C8-4249-4458-92EA-80292040C6B1}" presName="linNode" presStyleCnt="0"/>
      <dgm:spPr/>
    </dgm:pt>
    <dgm:pt modelId="{F0D1B588-73F0-4415-A833-E124D6D24BF7}" type="pres">
      <dgm:prSet presAssocID="{5E3B36C8-4249-4458-92EA-80292040C6B1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5211421C-465A-4616-B45D-B9C385343676}" type="pres">
      <dgm:prSet presAssocID="{5E3B36C8-4249-4458-92EA-80292040C6B1}" presName="descendantText" presStyleLbl="alignAccFollowNode1" presStyleIdx="1" presStyleCnt="4">
        <dgm:presLayoutVars>
          <dgm:bulletEnabled/>
        </dgm:presLayoutVars>
      </dgm:prSet>
      <dgm:spPr/>
    </dgm:pt>
    <dgm:pt modelId="{6AFF6E2E-D3D0-4ABF-9AE2-FEF81E1B9E8E}" type="pres">
      <dgm:prSet presAssocID="{A4B5EB01-0891-4D3C-BCC9-C720B545E2F9}" presName="sp" presStyleCnt="0"/>
      <dgm:spPr/>
    </dgm:pt>
    <dgm:pt modelId="{F6FCBE7D-6065-43E7-9DEA-50F95E3D8A89}" type="pres">
      <dgm:prSet presAssocID="{6B81B818-BDE6-4AD5-834D-B338A582B1A5}" presName="linNode" presStyleCnt="0"/>
      <dgm:spPr/>
    </dgm:pt>
    <dgm:pt modelId="{BA89DB4A-CE2C-469B-8688-FAA571BC2849}" type="pres">
      <dgm:prSet presAssocID="{6B81B818-BDE6-4AD5-834D-B338A582B1A5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9152850A-12F3-4019-91B5-F1F75789DA0F}" type="pres">
      <dgm:prSet presAssocID="{6B81B818-BDE6-4AD5-834D-B338A582B1A5}" presName="descendantText" presStyleLbl="alignAccFollowNode1" presStyleIdx="2" presStyleCnt="4">
        <dgm:presLayoutVars>
          <dgm:bulletEnabled/>
        </dgm:presLayoutVars>
      </dgm:prSet>
      <dgm:spPr/>
    </dgm:pt>
    <dgm:pt modelId="{0ED4F726-8790-4F35-A23B-08B65ED36E68}" type="pres">
      <dgm:prSet presAssocID="{6E1BEC53-69DF-4BE7-B038-56F486BB3011}" presName="sp" presStyleCnt="0"/>
      <dgm:spPr/>
    </dgm:pt>
    <dgm:pt modelId="{F2FC7166-894D-4109-8E2F-FD3A709308C9}" type="pres">
      <dgm:prSet presAssocID="{C9D15C8E-7C3E-4605-8A66-C4A669EEC1C8}" presName="linNode" presStyleCnt="0"/>
      <dgm:spPr/>
    </dgm:pt>
    <dgm:pt modelId="{D5BFFB40-ACD8-4E01-863D-46A1AB85B1DF}" type="pres">
      <dgm:prSet presAssocID="{C9D15C8E-7C3E-4605-8A66-C4A669EEC1C8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9D3650BC-5EE4-46FC-8C83-29736B15EA7A}" type="pres">
      <dgm:prSet presAssocID="{C9D15C8E-7C3E-4605-8A66-C4A669EEC1C8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EFE95719-8DB8-44E0-B93D-C8A7F6BA2CC2}" type="presOf" srcId="{68B1DC7D-D793-4558-AAA7-2CF3876174EC}" destId="{9152850A-12F3-4019-91B5-F1F75789DA0F}" srcOrd="0" destOrd="0" presId="urn:microsoft.com/office/officeart/2016/7/layout/VerticalSolidActionList"/>
    <dgm:cxn modelId="{8545761A-B18D-455F-9A1C-92DBC2AD2AB6}" srcId="{7F4C60DB-15CD-4A31-86A1-9F7B82F5585D}" destId="{B357B5F8-DF02-4B15-95C0-284207216977}" srcOrd="0" destOrd="0" parTransId="{60E8728D-0AFE-4490-A5B5-715A74F7AE00}" sibTransId="{773E4891-3692-487E-8824-3ADE07674010}"/>
    <dgm:cxn modelId="{EE7A0A24-604B-49B1-AA12-F41393E741DD}" srcId="{C9D15C8E-7C3E-4605-8A66-C4A669EEC1C8}" destId="{6904B705-BA70-4D4E-A595-9A7BFDE0E495}" srcOrd="0" destOrd="0" parTransId="{2C4153BF-A36D-42A5-9C3B-B582041E82AE}" sibTransId="{D4CD27BF-FDBE-4748-9A44-4F9F6B2B5B21}"/>
    <dgm:cxn modelId="{894E492A-2294-48CC-844C-FEA440445CED}" srcId="{6B81B818-BDE6-4AD5-834D-B338A582B1A5}" destId="{68B1DC7D-D793-4558-AAA7-2CF3876174EC}" srcOrd="0" destOrd="0" parTransId="{19B34E7D-5F69-4D01-B381-341772C9D8B5}" sibTransId="{DD8B7856-BB91-4169-BC93-99DA1D3C7F55}"/>
    <dgm:cxn modelId="{CC1AE463-57C4-41E9-83FD-05A4C9C5703B}" type="presOf" srcId="{7F4C60DB-15CD-4A31-86A1-9F7B82F5585D}" destId="{6C83A3A6-DC59-4FF0-80E5-CF52C5616B9C}" srcOrd="0" destOrd="0" presId="urn:microsoft.com/office/officeart/2016/7/layout/VerticalSolidActionList"/>
    <dgm:cxn modelId="{2D379E4A-46AA-455F-8BFC-3057CAE12841}" type="presOf" srcId="{C9D15C8E-7C3E-4605-8A66-C4A669EEC1C8}" destId="{D5BFFB40-ACD8-4E01-863D-46A1AB85B1DF}" srcOrd="0" destOrd="0" presId="urn:microsoft.com/office/officeart/2016/7/layout/VerticalSolidActionList"/>
    <dgm:cxn modelId="{997E4A6F-03AF-4367-B05C-60FE934A70D2}" srcId="{15198518-F135-4597-978A-76413159F93E}" destId="{5E3B36C8-4249-4458-92EA-80292040C6B1}" srcOrd="1" destOrd="0" parTransId="{CFCABE1D-049F-47C2-9BA7-37B1ACF5B971}" sibTransId="{A4B5EB01-0891-4D3C-BCC9-C720B545E2F9}"/>
    <dgm:cxn modelId="{3CFD577C-8263-459F-B5BB-BAFF9D0283A9}" type="presOf" srcId="{6904B705-BA70-4D4E-A595-9A7BFDE0E495}" destId="{9D3650BC-5EE4-46FC-8C83-29736B15EA7A}" srcOrd="0" destOrd="0" presId="urn:microsoft.com/office/officeart/2016/7/layout/VerticalSolidActionList"/>
    <dgm:cxn modelId="{59EE3D96-F272-494B-A862-C035555FCF8D}" srcId="{15198518-F135-4597-978A-76413159F93E}" destId="{6B81B818-BDE6-4AD5-834D-B338A582B1A5}" srcOrd="2" destOrd="0" parTransId="{6523A659-E689-4235-8521-61639C0A2F9D}" sibTransId="{6E1BEC53-69DF-4BE7-B038-56F486BB3011}"/>
    <dgm:cxn modelId="{B4B6E79E-3F71-4538-A391-2CD81B54EA57}" type="presOf" srcId="{6B81B818-BDE6-4AD5-834D-B338A582B1A5}" destId="{BA89DB4A-CE2C-469B-8688-FAA571BC2849}" srcOrd="0" destOrd="0" presId="urn:microsoft.com/office/officeart/2016/7/layout/VerticalSolidActionList"/>
    <dgm:cxn modelId="{5F532CA8-B7C9-4CB1-8795-D10835BD949B}" srcId="{5E3B36C8-4249-4458-92EA-80292040C6B1}" destId="{CEA1CBFE-8F5B-4015-A03A-0E31BC436828}" srcOrd="0" destOrd="0" parTransId="{376C477E-AECA-42C4-98C2-7E677BBFFCC8}" sibTransId="{FE7C3D54-1920-4177-B661-95858916F784}"/>
    <dgm:cxn modelId="{F88C94AC-254D-44F7-89E4-457C59CCA202}" type="presOf" srcId="{CEA1CBFE-8F5B-4015-A03A-0E31BC436828}" destId="{5211421C-465A-4616-B45D-B9C385343676}" srcOrd="0" destOrd="0" presId="urn:microsoft.com/office/officeart/2016/7/layout/VerticalSolidActionList"/>
    <dgm:cxn modelId="{D150EEAC-0C21-4E53-A9E5-BEA2111C86EE}" type="presOf" srcId="{B357B5F8-DF02-4B15-95C0-284207216977}" destId="{E0AC7700-FE09-4C3F-854B-ADACD340D87D}" srcOrd="0" destOrd="0" presId="urn:microsoft.com/office/officeart/2016/7/layout/VerticalSolidActionList"/>
    <dgm:cxn modelId="{237551B9-7A6A-4791-B95C-69E660B0E33A}" srcId="{15198518-F135-4597-978A-76413159F93E}" destId="{7F4C60DB-15CD-4A31-86A1-9F7B82F5585D}" srcOrd="0" destOrd="0" parTransId="{DE82D188-54E6-4702-B86B-CA3ABC424A8E}" sibTransId="{15E34FFE-3348-4BD6-8E22-37781EC66DE8}"/>
    <dgm:cxn modelId="{F42710DE-856B-4287-8B00-D01F0CE75BF8}" type="presOf" srcId="{15198518-F135-4597-978A-76413159F93E}" destId="{B2FEEB25-CDA2-4FE9-8066-6B1E13688C52}" srcOrd="0" destOrd="0" presId="urn:microsoft.com/office/officeart/2016/7/layout/VerticalSolidActionList"/>
    <dgm:cxn modelId="{B61F27E2-5ED7-42F3-9842-0DD4AE5A0030}" type="presOf" srcId="{5E3B36C8-4249-4458-92EA-80292040C6B1}" destId="{F0D1B588-73F0-4415-A833-E124D6D24BF7}" srcOrd="0" destOrd="0" presId="urn:microsoft.com/office/officeart/2016/7/layout/VerticalSolidActionList"/>
    <dgm:cxn modelId="{B7C544E6-9DC9-4C51-907A-7F8674A27264}" srcId="{15198518-F135-4597-978A-76413159F93E}" destId="{C9D15C8E-7C3E-4605-8A66-C4A669EEC1C8}" srcOrd="3" destOrd="0" parTransId="{E15C65BD-66CC-4A47-8ACB-2AC0797789F0}" sibTransId="{F8622A04-43F4-4618-888E-FA98ECB4459D}"/>
    <dgm:cxn modelId="{527F69BE-3827-41E0-B5CD-160A4AC23FC7}" type="presParOf" srcId="{B2FEEB25-CDA2-4FE9-8066-6B1E13688C52}" destId="{9CE65F38-9C9C-4855-8BAB-5D5256A8435D}" srcOrd="0" destOrd="0" presId="urn:microsoft.com/office/officeart/2016/7/layout/VerticalSolidActionList"/>
    <dgm:cxn modelId="{D1BADA82-A7A9-4508-BF17-4E7ABE38B728}" type="presParOf" srcId="{9CE65F38-9C9C-4855-8BAB-5D5256A8435D}" destId="{6C83A3A6-DC59-4FF0-80E5-CF52C5616B9C}" srcOrd="0" destOrd="0" presId="urn:microsoft.com/office/officeart/2016/7/layout/VerticalSolidActionList"/>
    <dgm:cxn modelId="{792C824C-159D-4F93-94C2-84331F11AB0B}" type="presParOf" srcId="{9CE65F38-9C9C-4855-8BAB-5D5256A8435D}" destId="{E0AC7700-FE09-4C3F-854B-ADACD340D87D}" srcOrd="1" destOrd="0" presId="urn:microsoft.com/office/officeart/2016/7/layout/VerticalSolidActionList"/>
    <dgm:cxn modelId="{A39876B2-7869-47C8-AF62-A60AAF0E1280}" type="presParOf" srcId="{B2FEEB25-CDA2-4FE9-8066-6B1E13688C52}" destId="{3FB76351-F37E-45D0-AD39-81299F6C62E7}" srcOrd="1" destOrd="0" presId="urn:microsoft.com/office/officeart/2016/7/layout/VerticalSolidActionList"/>
    <dgm:cxn modelId="{435B519A-6CBD-4312-859E-C3CE779EEEEE}" type="presParOf" srcId="{B2FEEB25-CDA2-4FE9-8066-6B1E13688C52}" destId="{12242697-A66F-46AA-9BF0-67B9F241BC21}" srcOrd="2" destOrd="0" presId="urn:microsoft.com/office/officeart/2016/7/layout/VerticalSolidActionList"/>
    <dgm:cxn modelId="{8EEF2038-2B22-4446-813E-00554B3D6FCE}" type="presParOf" srcId="{12242697-A66F-46AA-9BF0-67B9F241BC21}" destId="{F0D1B588-73F0-4415-A833-E124D6D24BF7}" srcOrd="0" destOrd="0" presId="urn:microsoft.com/office/officeart/2016/7/layout/VerticalSolidActionList"/>
    <dgm:cxn modelId="{117076F4-6AAB-41EB-B154-CE41A6EF795A}" type="presParOf" srcId="{12242697-A66F-46AA-9BF0-67B9F241BC21}" destId="{5211421C-465A-4616-B45D-B9C385343676}" srcOrd="1" destOrd="0" presId="urn:microsoft.com/office/officeart/2016/7/layout/VerticalSolidActionList"/>
    <dgm:cxn modelId="{F3451DAC-72CB-4C77-8340-2AB50D6DB234}" type="presParOf" srcId="{B2FEEB25-CDA2-4FE9-8066-6B1E13688C52}" destId="{6AFF6E2E-D3D0-4ABF-9AE2-FEF81E1B9E8E}" srcOrd="3" destOrd="0" presId="urn:microsoft.com/office/officeart/2016/7/layout/VerticalSolidActionList"/>
    <dgm:cxn modelId="{39209007-1C7C-40EA-B115-295CC3607AAD}" type="presParOf" srcId="{B2FEEB25-CDA2-4FE9-8066-6B1E13688C52}" destId="{F6FCBE7D-6065-43E7-9DEA-50F95E3D8A89}" srcOrd="4" destOrd="0" presId="urn:microsoft.com/office/officeart/2016/7/layout/VerticalSolidActionList"/>
    <dgm:cxn modelId="{5C5E1E2C-859A-4083-A09A-8225F924ABA1}" type="presParOf" srcId="{F6FCBE7D-6065-43E7-9DEA-50F95E3D8A89}" destId="{BA89DB4A-CE2C-469B-8688-FAA571BC2849}" srcOrd="0" destOrd="0" presId="urn:microsoft.com/office/officeart/2016/7/layout/VerticalSolidActionList"/>
    <dgm:cxn modelId="{6683FF76-5220-46B8-B84A-73A0D3A00121}" type="presParOf" srcId="{F6FCBE7D-6065-43E7-9DEA-50F95E3D8A89}" destId="{9152850A-12F3-4019-91B5-F1F75789DA0F}" srcOrd="1" destOrd="0" presId="urn:microsoft.com/office/officeart/2016/7/layout/VerticalSolidActionList"/>
    <dgm:cxn modelId="{932DD0C7-4F05-4F1F-B800-58BAC8E8BBA9}" type="presParOf" srcId="{B2FEEB25-CDA2-4FE9-8066-6B1E13688C52}" destId="{0ED4F726-8790-4F35-A23B-08B65ED36E68}" srcOrd="5" destOrd="0" presId="urn:microsoft.com/office/officeart/2016/7/layout/VerticalSolidActionList"/>
    <dgm:cxn modelId="{62D54705-7F55-4901-9E82-05BAB57A9F07}" type="presParOf" srcId="{B2FEEB25-CDA2-4FE9-8066-6B1E13688C52}" destId="{F2FC7166-894D-4109-8E2F-FD3A709308C9}" srcOrd="6" destOrd="0" presId="urn:microsoft.com/office/officeart/2016/7/layout/VerticalSolidActionList"/>
    <dgm:cxn modelId="{1F53C0A6-2D0E-462D-B8EC-A11025FD2F55}" type="presParOf" srcId="{F2FC7166-894D-4109-8E2F-FD3A709308C9}" destId="{D5BFFB40-ACD8-4E01-863D-46A1AB85B1DF}" srcOrd="0" destOrd="0" presId="urn:microsoft.com/office/officeart/2016/7/layout/VerticalSolidActionList"/>
    <dgm:cxn modelId="{844CAC7B-79C4-4ABD-BE52-C0834885268E}" type="presParOf" srcId="{F2FC7166-894D-4109-8E2F-FD3A709308C9}" destId="{9D3650BC-5EE4-46FC-8C83-29736B15EA7A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5D86C67-411D-4226-9030-D342FF75BD72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8021F56-2225-449E-989F-1BC7EB79690D}">
      <dgm:prSet/>
      <dgm:spPr/>
      <dgm:t>
        <a:bodyPr/>
        <a:lstStyle/>
        <a:p>
          <a:r>
            <a:rPr lang="en-GB"/>
            <a:t>Apply Risk Models</a:t>
          </a:r>
          <a:endParaRPr lang="en-US"/>
        </a:p>
      </dgm:t>
    </dgm:pt>
    <dgm:pt modelId="{0D358765-9CE5-4B6C-9889-18716E58D54C}" type="parTrans" cxnId="{6BA8C26B-E9EB-4B99-852D-508158B17852}">
      <dgm:prSet/>
      <dgm:spPr/>
      <dgm:t>
        <a:bodyPr/>
        <a:lstStyle/>
        <a:p>
          <a:endParaRPr lang="en-US"/>
        </a:p>
      </dgm:t>
    </dgm:pt>
    <dgm:pt modelId="{1BD7B665-0F7E-4F2D-8928-1F23E0565032}" type="sibTrans" cxnId="{6BA8C26B-E9EB-4B99-852D-508158B17852}">
      <dgm:prSet/>
      <dgm:spPr/>
      <dgm:t>
        <a:bodyPr/>
        <a:lstStyle/>
        <a:p>
          <a:endParaRPr lang="en-US"/>
        </a:p>
      </dgm:t>
    </dgm:pt>
    <dgm:pt modelId="{97B94B79-B2E0-43D8-B57C-3BF97901A7B4}">
      <dgm:prSet/>
      <dgm:spPr/>
      <dgm:t>
        <a:bodyPr/>
        <a:lstStyle/>
        <a:p>
          <a:r>
            <a:rPr lang="en-GB"/>
            <a:t>Identify &amp; Mitigate Risks</a:t>
          </a:r>
          <a:endParaRPr lang="en-US"/>
        </a:p>
      </dgm:t>
    </dgm:pt>
    <dgm:pt modelId="{F61B13D0-5D26-4A0E-8175-6908CC58FFB6}" type="parTrans" cxnId="{2B4B6D9D-39BC-4D4C-9176-371ACF61686E}">
      <dgm:prSet/>
      <dgm:spPr/>
      <dgm:t>
        <a:bodyPr/>
        <a:lstStyle/>
        <a:p>
          <a:endParaRPr lang="en-US"/>
        </a:p>
      </dgm:t>
    </dgm:pt>
    <dgm:pt modelId="{E065EB4C-2C02-4550-9D31-74635CB5FF05}" type="sibTrans" cxnId="{2B4B6D9D-39BC-4D4C-9176-371ACF61686E}">
      <dgm:prSet/>
      <dgm:spPr/>
      <dgm:t>
        <a:bodyPr/>
        <a:lstStyle/>
        <a:p>
          <a:endParaRPr lang="en-US"/>
        </a:p>
      </dgm:t>
    </dgm:pt>
    <dgm:pt modelId="{C3D22796-7994-446D-BABA-B25D041A15A9}">
      <dgm:prSet/>
      <dgm:spPr/>
      <dgm:t>
        <a:bodyPr/>
        <a:lstStyle/>
        <a:p>
          <a:r>
            <a:rPr lang="en-GB"/>
            <a:t>Comprehensive Crowd Control Plan</a:t>
          </a:r>
          <a:endParaRPr lang="en-US"/>
        </a:p>
      </dgm:t>
    </dgm:pt>
    <dgm:pt modelId="{53A69F2C-4661-41C5-828C-F043A00B8303}" type="parTrans" cxnId="{4925D437-C33B-4AEB-9DED-86BCD85BF2E1}">
      <dgm:prSet/>
      <dgm:spPr/>
      <dgm:t>
        <a:bodyPr/>
        <a:lstStyle/>
        <a:p>
          <a:endParaRPr lang="en-US"/>
        </a:p>
      </dgm:t>
    </dgm:pt>
    <dgm:pt modelId="{CF99068B-DEB5-4B4B-8074-B4EF8F2231C1}" type="sibTrans" cxnId="{4925D437-C33B-4AEB-9DED-86BCD85BF2E1}">
      <dgm:prSet/>
      <dgm:spPr/>
      <dgm:t>
        <a:bodyPr/>
        <a:lstStyle/>
        <a:p>
          <a:endParaRPr lang="en-US"/>
        </a:p>
      </dgm:t>
    </dgm:pt>
    <dgm:pt modelId="{1526D6F7-A056-455F-8DFF-37703D87A9D9}">
      <dgm:prSet/>
      <dgm:spPr/>
      <dgm:t>
        <a:bodyPr/>
        <a:lstStyle/>
        <a:p>
          <a:r>
            <a:rPr lang="en-GB"/>
            <a:t>Emergency Planning</a:t>
          </a:r>
          <a:endParaRPr lang="en-US"/>
        </a:p>
      </dgm:t>
    </dgm:pt>
    <dgm:pt modelId="{8F313D2C-A23F-434B-A50D-8BBB5C924F6D}" type="parTrans" cxnId="{4A3DD33E-C365-42E0-8C92-85CF37DDD1A0}">
      <dgm:prSet/>
      <dgm:spPr/>
      <dgm:t>
        <a:bodyPr/>
        <a:lstStyle/>
        <a:p>
          <a:endParaRPr lang="en-US"/>
        </a:p>
      </dgm:t>
    </dgm:pt>
    <dgm:pt modelId="{9CBDACBC-9897-4748-BC99-C0E11F65A539}" type="sibTrans" cxnId="{4A3DD33E-C365-42E0-8C92-85CF37DDD1A0}">
      <dgm:prSet/>
      <dgm:spPr/>
      <dgm:t>
        <a:bodyPr/>
        <a:lstStyle/>
        <a:p>
          <a:endParaRPr lang="en-US"/>
        </a:p>
      </dgm:t>
    </dgm:pt>
    <dgm:pt modelId="{594820DC-D62F-4E68-8FAA-8EC27E363D4C}">
      <dgm:prSet/>
      <dgm:spPr/>
      <dgm:t>
        <a:bodyPr/>
        <a:lstStyle/>
        <a:p>
          <a:r>
            <a:rPr lang="en-GB"/>
            <a:t>Crisis Comms</a:t>
          </a:r>
          <a:endParaRPr lang="en-US"/>
        </a:p>
      </dgm:t>
    </dgm:pt>
    <dgm:pt modelId="{DD3A089C-F082-42D8-B9A6-A5ADA671B676}" type="parTrans" cxnId="{A2ADE49B-1EA9-4B54-A9F0-4F061D38E239}">
      <dgm:prSet/>
      <dgm:spPr/>
      <dgm:t>
        <a:bodyPr/>
        <a:lstStyle/>
        <a:p>
          <a:endParaRPr lang="en-US"/>
        </a:p>
      </dgm:t>
    </dgm:pt>
    <dgm:pt modelId="{B6046BBF-0AE0-4F27-9CB9-36E24161A3F8}" type="sibTrans" cxnId="{A2ADE49B-1EA9-4B54-A9F0-4F061D38E239}">
      <dgm:prSet/>
      <dgm:spPr/>
      <dgm:t>
        <a:bodyPr/>
        <a:lstStyle/>
        <a:p>
          <a:endParaRPr lang="en-US"/>
        </a:p>
      </dgm:t>
    </dgm:pt>
    <dgm:pt modelId="{6AFF8A98-C6E1-4FB0-8D7D-97F35DCE560E}">
      <dgm:prSet/>
      <dgm:spPr/>
      <dgm:t>
        <a:bodyPr/>
        <a:lstStyle/>
        <a:p>
          <a:r>
            <a:rPr lang="en-GB"/>
            <a:t>Crisis Management </a:t>
          </a:r>
          <a:endParaRPr lang="en-US"/>
        </a:p>
      </dgm:t>
    </dgm:pt>
    <dgm:pt modelId="{B03DFDBD-AD3A-4C92-B6D0-869F581CB767}" type="parTrans" cxnId="{6722524E-C53E-4194-A9F2-E072A696D14D}">
      <dgm:prSet/>
      <dgm:spPr/>
      <dgm:t>
        <a:bodyPr/>
        <a:lstStyle/>
        <a:p>
          <a:endParaRPr lang="en-US"/>
        </a:p>
      </dgm:t>
    </dgm:pt>
    <dgm:pt modelId="{0086A629-2A9A-4ACB-8E1C-DE4BB34242E2}" type="sibTrans" cxnId="{6722524E-C53E-4194-A9F2-E072A696D14D}">
      <dgm:prSet/>
      <dgm:spPr/>
      <dgm:t>
        <a:bodyPr/>
        <a:lstStyle/>
        <a:p>
          <a:endParaRPr lang="en-US"/>
        </a:p>
      </dgm:t>
    </dgm:pt>
    <dgm:pt modelId="{8164D2CE-D8D4-40B5-A026-05C91A701C5C}">
      <dgm:prSet/>
      <dgm:spPr/>
      <dgm:t>
        <a:bodyPr/>
        <a:lstStyle/>
        <a:p>
          <a:r>
            <a:rPr lang="en-GB"/>
            <a:t>Event Evaluation &amp; Review</a:t>
          </a:r>
          <a:endParaRPr lang="en-US"/>
        </a:p>
      </dgm:t>
    </dgm:pt>
    <dgm:pt modelId="{3FA49295-A1CD-4672-B4C8-D0C90EFF577B}" type="parTrans" cxnId="{B1519565-7C37-4DC7-B584-EF7BD3580D51}">
      <dgm:prSet/>
      <dgm:spPr/>
      <dgm:t>
        <a:bodyPr/>
        <a:lstStyle/>
        <a:p>
          <a:endParaRPr lang="en-US"/>
        </a:p>
      </dgm:t>
    </dgm:pt>
    <dgm:pt modelId="{C99A56BE-46DE-43F5-9CB2-337C6B586699}" type="sibTrans" cxnId="{B1519565-7C37-4DC7-B584-EF7BD3580D51}">
      <dgm:prSet/>
      <dgm:spPr/>
      <dgm:t>
        <a:bodyPr/>
        <a:lstStyle/>
        <a:p>
          <a:endParaRPr lang="en-US"/>
        </a:p>
      </dgm:t>
    </dgm:pt>
    <dgm:pt modelId="{32755C55-FFC3-44FE-A438-E076B1F56FC3}">
      <dgm:prSet/>
      <dgm:spPr/>
      <dgm:t>
        <a:bodyPr/>
        <a:lstStyle/>
        <a:p>
          <a:r>
            <a:rPr lang="en-GB"/>
            <a:t>Future Planning</a:t>
          </a:r>
          <a:endParaRPr lang="en-US"/>
        </a:p>
      </dgm:t>
    </dgm:pt>
    <dgm:pt modelId="{FA1B7EF5-3CF2-4946-A348-463C094752E0}" type="parTrans" cxnId="{1EA9184A-5AFE-4D87-A7D6-CE1CD1EB10B6}">
      <dgm:prSet/>
      <dgm:spPr/>
      <dgm:t>
        <a:bodyPr/>
        <a:lstStyle/>
        <a:p>
          <a:endParaRPr lang="en-US"/>
        </a:p>
      </dgm:t>
    </dgm:pt>
    <dgm:pt modelId="{80839835-4736-4EDE-82D4-A9D48C5D2257}" type="sibTrans" cxnId="{1EA9184A-5AFE-4D87-A7D6-CE1CD1EB10B6}">
      <dgm:prSet/>
      <dgm:spPr/>
      <dgm:t>
        <a:bodyPr/>
        <a:lstStyle/>
        <a:p>
          <a:endParaRPr lang="en-US"/>
        </a:p>
      </dgm:t>
    </dgm:pt>
    <dgm:pt modelId="{0FA49046-3AF7-47EE-956A-364DE9821B1A}" type="pres">
      <dgm:prSet presAssocID="{45D86C67-411D-4226-9030-D342FF75BD72}" presName="vert0" presStyleCnt="0">
        <dgm:presLayoutVars>
          <dgm:dir/>
          <dgm:animOne val="branch"/>
          <dgm:animLvl val="lvl"/>
        </dgm:presLayoutVars>
      </dgm:prSet>
      <dgm:spPr/>
    </dgm:pt>
    <dgm:pt modelId="{127020B6-5115-4E82-8657-00FFEFBF664B}" type="pres">
      <dgm:prSet presAssocID="{08021F56-2225-449E-989F-1BC7EB79690D}" presName="thickLine" presStyleLbl="alignNode1" presStyleIdx="0" presStyleCnt="8"/>
      <dgm:spPr/>
    </dgm:pt>
    <dgm:pt modelId="{E65BBA86-4B8B-4C35-B00C-1ED3C47B2D52}" type="pres">
      <dgm:prSet presAssocID="{08021F56-2225-449E-989F-1BC7EB79690D}" presName="horz1" presStyleCnt="0"/>
      <dgm:spPr/>
    </dgm:pt>
    <dgm:pt modelId="{348E1451-8A97-4C33-8CAA-FB5410B8327D}" type="pres">
      <dgm:prSet presAssocID="{08021F56-2225-449E-989F-1BC7EB79690D}" presName="tx1" presStyleLbl="revTx" presStyleIdx="0" presStyleCnt="8"/>
      <dgm:spPr/>
    </dgm:pt>
    <dgm:pt modelId="{ADF576AA-5291-491C-91C5-614E3F9240C3}" type="pres">
      <dgm:prSet presAssocID="{08021F56-2225-449E-989F-1BC7EB79690D}" presName="vert1" presStyleCnt="0"/>
      <dgm:spPr/>
    </dgm:pt>
    <dgm:pt modelId="{2F8F64CF-A55D-4D3F-94F2-3563ED131F56}" type="pres">
      <dgm:prSet presAssocID="{97B94B79-B2E0-43D8-B57C-3BF97901A7B4}" presName="thickLine" presStyleLbl="alignNode1" presStyleIdx="1" presStyleCnt="8"/>
      <dgm:spPr/>
    </dgm:pt>
    <dgm:pt modelId="{1DE9AC18-7FB1-4C89-8F4B-215D7C00E6F9}" type="pres">
      <dgm:prSet presAssocID="{97B94B79-B2E0-43D8-B57C-3BF97901A7B4}" presName="horz1" presStyleCnt="0"/>
      <dgm:spPr/>
    </dgm:pt>
    <dgm:pt modelId="{1EECDD9E-D893-4A20-A8B2-7D7182932ACA}" type="pres">
      <dgm:prSet presAssocID="{97B94B79-B2E0-43D8-B57C-3BF97901A7B4}" presName="tx1" presStyleLbl="revTx" presStyleIdx="1" presStyleCnt="8"/>
      <dgm:spPr/>
    </dgm:pt>
    <dgm:pt modelId="{32608373-17FC-44E7-955C-71F774C40889}" type="pres">
      <dgm:prSet presAssocID="{97B94B79-B2E0-43D8-B57C-3BF97901A7B4}" presName="vert1" presStyleCnt="0"/>
      <dgm:spPr/>
    </dgm:pt>
    <dgm:pt modelId="{2440B799-F564-40F5-B696-505C3AF376E2}" type="pres">
      <dgm:prSet presAssocID="{C3D22796-7994-446D-BABA-B25D041A15A9}" presName="thickLine" presStyleLbl="alignNode1" presStyleIdx="2" presStyleCnt="8"/>
      <dgm:spPr/>
    </dgm:pt>
    <dgm:pt modelId="{F65098FA-D2AC-4B2D-8572-EC166070A031}" type="pres">
      <dgm:prSet presAssocID="{C3D22796-7994-446D-BABA-B25D041A15A9}" presName="horz1" presStyleCnt="0"/>
      <dgm:spPr/>
    </dgm:pt>
    <dgm:pt modelId="{22E034B8-E2BD-4A78-A5ED-49600D02D7DC}" type="pres">
      <dgm:prSet presAssocID="{C3D22796-7994-446D-BABA-B25D041A15A9}" presName="tx1" presStyleLbl="revTx" presStyleIdx="2" presStyleCnt="8"/>
      <dgm:spPr/>
    </dgm:pt>
    <dgm:pt modelId="{16634C3B-3BF8-44A0-A712-F45FACE0FA0C}" type="pres">
      <dgm:prSet presAssocID="{C3D22796-7994-446D-BABA-B25D041A15A9}" presName="vert1" presStyleCnt="0"/>
      <dgm:spPr/>
    </dgm:pt>
    <dgm:pt modelId="{0B0FFA1D-8AEE-4A60-A97D-715EF27A7A72}" type="pres">
      <dgm:prSet presAssocID="{1526D6F7-A056-455F-8DFF-37703D87A9D9}" presName="thickLine" presStyleLbl="alignNode1" presStyleIdx="3" presStyleCnt="8"/>
      <dgm:spPr/>
    </dgm:pt>
    <dgm:pt modelId="{A9064468-BC79-423D-9490-917A5F9C9297}" type="pres">
      <dgm:prSet presAssocID="{1526D6F7-A056-455F-8DFF-37703D87A9D9}" presName="horz1" presStyleCnt="0"/>
      <dgm:spPr/>
    </dgm:pt>
    <dgm:pt modelId="{E75F9B94-3519-4D08-BD83-050BADCBDFA5}" type="pres">
      <dgm:prSet presAssocID="{1526D6F7-A056-455F-8DFF-37703D87A9D9}" presName="tx1" presStyleLbl="revTx" presStyleIdx="3" presStyleCnt="8"/>
      <dgm:spPr/>
    </dgm:pt>
    <dgm:pt modelId="{3DD11172-B5BA-4F40-88D4-1A4B58217788}" type="pres">
      <dgm:prSet presAssocID="{1526D6F7-A056-455F-8DFF-37703D87A9D9}" presName="vert1" presStyleCnt="0"/>
      <dgm:spPr/>
    </dgm:pt>
    <dgm:pt modelId="{4D370645-5D76-4181-97D0-0E09E30F809F}" type="pres">
      <dgm:prSet presAssocID="{594820DC-D62F-4E68-8FAA-8EC27E363D4C}" presName="thickLine" presStyleLbl="alignNode1" presStyleIdx="4" presStyleCnt="8"/>
      <dgm:spPr/>
    </dgm:pt>
    <dgm:pt modelId="{3DD9BE45-C253-4C66-9B02-A385BA394D88}" type="pres">
      <dgm:prSet presAssocID="{594820DC-D62F-4E68-8FAA-8EC27E363D4C}" presName="horz1" presStyleCnt="0"/>
      <dgm:spPr/>
    </dgm:pt>
    <dgm:pt modelId="{517815F0-6EDB-4059-9784-BF6AF9CD1FF7}" type="pres">
      <dgm:prSet presAssocID="{594820DC-D62F-4E68-8FAA-8EC27E363D4C}" presName="tx1" presStyleLbl="revTx" presStyleIdx="4" presStyleCnt="8"/>
      <dgm:spPr/>
    </dgm:pt>
    <dgm:pt modelId="{F42CF22C-BE08-476D-A3EC-2A6C3A7389DD}" type="pres">
      <dgm:prSet presAssocID="{594820DC-D62F-4E68-8FAA-8EC27E363D4C}" presName="vert1" presStyleCnt="0"/>
      <dgm:spPr/>
    </dgm:pt>
    <dgm:pt modelId="{39F255F5-67F5-4E80-9183-FF785A9AA9C1}" type="pres">
      <dgm:prSet presAssocID="{6AFF8A98-C6E1-4FB0-8D7D-97F35DCE560E}" presName="thickLine" presStyleLbl="alignNode1" presStyleIdx="5" presStyleCnt="8"/>
      <dgm:spPr/>
    </dgm:pt>
    <dgm:pt modelId="{0C286779-46F6-4822-9B39-C7447596A60E}" type="pres">
      <dgm:prSet presAssocID="{6AFF8A98-C6E1-4FB0-8D7D-97F35DCE560E}" presName="horz1" presStyleCnt="0"/>
      <dgm:spPr/>
    </dgm:pt>
    <dgm:pt modelId="{A8A26D13-341E-4726-8EF3-5A7ADC65DEDC}" type="pres">
      <dgm:prSet presAssocID="{6AFF8A98-C6E1-4FB0-8D7D-97F35DCE560E}" presName="tx1" presStyleLbl="revTx" presStyleIdx="5" presStyleCnt="8"/>
      <dgm:spPr/>
    </dgm:pt>
    <dgm:pt modelId="{2F8F0947-E401-417A-82C4-534B4C4B3C35}" type="pres">
      <dgm:prSet presAssocID="{6AFF8A98-C6E1-4FB0-8D7D-97F35DCE560E}" presName="vert1" presStyleCnt="0"/>
      <dgm:spPr/>
    </dgm:pt>
    <dgm:pt modelId="{80C0D2CD-732F-4386-BB63-89889FBEFA76}" type="pres">
      <dgm:prSet presAssocID="{8164D2CE-D8D4-40B5-A026-05C91A701C5C}" presName="thickLine" presStyleLbl="alignNode1" presStyleIdx="6" presStyleCnt="8"/>
      <dgm:spPr/>
    </dgm:pt>
    <dgm:pt modelId="{7B0EC818-017D-46F7-AC30-724784C6B435}" type="pres">
      <dgm:prSet presAssocID="{8164D2CE-D8D4-40B5-A026-05C91A701C5C}" presName="horz1" presStyleCnt="0"/>
      <dgm:spPr/>
    </dgm:pt>
    <dgm:pt modelId="{70330B8F-08EB-46F3-82CE-0EF7F8CEF573}" type="pres">
      <dgm:prSet presAssocID="{8164D2CE-D8D4-40B5-A026-05C91A701C5C}" presName="tx1" presStyleLbl="revTx" presStyleIdx="6" presStyleCnt="8"/>
      <dgm:spPr/>
    </dgm:pt>
    <dgm:pt modelId="{65BC1B58-8D04-468D-B7BD-0F23FD269E85}" type="pres">
      <dgm:prSet presAssocID="{8164D2CE-D8D4-40B5-A026-05C91A701C5C}" presName="vert1" presStyleCnt="0"/>
      <dgm:spPr/>
    </dgm:pt>
    <dgm:pt modelId="{55CBF20E-081F-4657-928B-155D836074F7}" type="pres">
      <dgm:prSet presAssocID="{32755C55-FFC3-44FE-A438-E076B1F56FC3}" presName="thickLine" presStyleLbl="alignNode1" presStyleIdx="7" presStyleCnt="8"/>
      <dgm:spPr/>
    </dgm:pt>
    <dgm:pt modelId="{FBE98A9F-63F6-4659-95C8-CA8300C6CE74}" type="pres">
      <dgm:prSet presAssocID="{32755C55-FFC3-44FE-A438-E076B1F56FC3}" presName="horz1" presStyleCnt="0"/>
      <dgm:spPr/>
    </dgm:pt>
    <dgm:pt modelId="{B3140B71-9153-4B46-8993-A7BD938FF2A2}" type="pres">
      <dgm:prSet presAssocID="{32755C55-FFC3-44FE-A438-E076B1F56FC3}" presName="tx1" presStyleLbl="revTx" presStyleIdx="7" presStyleCnt="8"/>
      <dgm:spPr/>
    </dgm:pt>
    <dgm:pt modelId="{A5EEC0EC-495F-4965-88E2-3EC4A238E150}" type="pres">
      <dgm:prSet presAssocID="{32755C55-FFC3-44FE-A438-E076B1F56FC3}" presName="vert1" presStyleCnt="0"/>
      <dgm:spPr/>
    </dgm:pt>
  </dgm:ptLst>
  <dgm:cxnLst>
    <dgm:cxn modelId="{4925D437-C33B-4AEB-9DED-86BCD85BF2E1}" srcId="{45D86C67-411D-4226-9030-D342FF75BD72}" destId="{C3D22796-7994-446D-BABA-B25D041A15A9}" srcOrd="2" destOrd="0" parTransId="{53A69F2C-4661-41C5-828C-F043A00B8303}" sibTransId="{CF99068B-DEB5-4B4B-8074-B4EF8F2231C1}"/>
    <dgm:cxn modelId="{171AC53E-D7CC-48AB-BCA7-587D3CAC5602}" type="presOf" srcId="{C3D22796-7994-446D-BABA-B25D041A15A9}" destId="{22E034B8-E2BD-4A78-A5ED-49600D02D7DC}" srcOrd="0" destOrd="0" presId="urn:microsoft.com/office/officeart/2008/layout/LinedList"/>
    <dgm:cxn modelId="{4A3DD33E-C365-42E0-8C92-85CF37DDD1A0}" srcId="{45D86C67-411D-4226-9030-D342FF75BD72}" destId="{1526D6F7-A056-455F-8DFF-37703D87A9D9}" srcOrd="3" destOrd="0" parTransId="{8F313D2C-A23F-434B-A50D-8BBB5C924F6D}" sibTransId="{9CBDACBC-9897-4748-BC99-C0E11F65A539}"/>
    <dgm:cxn modelId="{B1519565-7C37-4DC7-B584-EF7BD3580D51}" srcId="{45D86C67-411D-4226-9030-D342FF75BD72}" destId="{8164D2CE-D8D4-40B5-A026-05C91A701C5C}" srcOrd="6" destOrd="0" parTransId="{3FA49295-A1CD-4672-B4C8-D0C90EFF577B}" sibTransId="{C99A56BE-46DE-43F5-9CB2-337C6B586699}"/>
    <dgm:cxn modelId="{31660946-65BF-4C92-B23D-4B08A0FD65E6}" type="presOf" srcId="{8164D2CE-D8D4-40B5-A026-05C91A701C5C}" destId="{70330B8F-08EB-46F3-82CE-0EF7F8CEF573}" srcOrd="0" destOrd="0" presId="urn:microsoft.com/office/officeart/2008/layout/LinedList"/>
    <dgm:cxn modelId="{1EA9184A-5AFE-4D87-A7D6-CE1CD1EB10B6}" srcId="{45D86C67-411D-4226-9030-D342FF75BD72}" destId="{32755C55-FFC3-44FE-A438-E076B1F56FC3}" srcOrd="7" destOrd="0" parTransId="{FA1B7EF5-3CF2-4946-A348-463C094752E0}" sibTransId="{80839835-4736-4EDE-82D4-A9D48C5D2257}"/>
    <dgm:cxn modelId="{6BA8C26B-E9EB-4B99-852D-508158B17852}" srcId="{45D86C67-411D-4226-9030-D342FF75BD72}" destId="{08021F56-2225-449E-989F-1BC7EB79690D}" srcOrd="0" destOrd="0" parTransId="{0D358765-9CE5-4B6C-9889-18716E58D54C}" sibTransId="{1BD7B665-0F7E-4F2D-8928-1F23E0565032}"/>
    <dgm:cxn modelId="{6722524E-C53E-4194-A9F2-E072A696D14D}" srcId="{45D86C67-411D-4226-9030-D342FF75BD72}" destId="{6AFF8A98-C6E1-4FB0-8D7D-97F35DCE560E}" srcOrd="5" destOrd="0" parTransId="{B03DFDBD-AD3A-4C92-B6D0-869F581CB767}" sibTransId="{0086A629-2A9A-4ACB-8E1C-DE4BB34242E2}"/>
    <dgm:cxn modelId="{3C7FF556-36BA-4B0C-9866-D74112B596C5}" type="presOf" srcId="{1526D6F7-A056-455F-8DFF-37703D87A9D9}" destId="{E75F9B94-3519-4D08-BD83-050BADCBDFA5}" srcOrd="0" destOrd="0" presId="urn:microsoft.com/office/officeart/2008/layout/LinedList"/>
    <dgm:cxn modelId="{A2ADE49B-1EA9-4B54-A9F0-4F061D38E239}" srcId="{45D86C67-411D-4226-9030-D342FF75BD72}" destId="{594820DC-D62F-4E68-8FAA-8EC27E363D4C}" srcOrd="4" destOrd="0" parTransId="{DD3A089C-F082-42D8-B9A6-A5ADA671B676}" sibTransId="{B6046BBF-0AE0-4F27-9CB9-36E24161A3F8}"/>
    <dgm:cxn modelId="{2B4B6D9D-39BC-4D4C-9176-371ACF61686E}" srcId="{45D86C67-411D-4226-9030-D342FF75BD72}" destId="{97B94B79-B2E0-43D8-B57C-3BF97901A7B4}" srcOrd="1" destOrd="0" parTransId="{F61B13D0-5D26-4A0E-8175-6908CC58FFB6}" sibTransId="{E065EB4C-2C02-4550-9D31-74635CB5FF05}"/>
    <dgm:cxn modelId="{BE34D39E-8CD5-4195-B236-8D9008414E35}" type="presOf" srcId="{97B94B79-B2E0-43D8-B57C-3BF97901A7B4}" destId="{1EECDD9E-D893-4A20-A8B2-7D7182932ACA}" srcOrd="0" destOrd="0" presId="urn:microsoft.com/office/officeart/2008/layout/LinedList"/>
    <dgm:cxn modelId="{B6CD49B8-E38D-47B9-9127-09972D39EED0}" type="presOf" srcId="{45D86C67-411D-4226-9030-D342FF75BD72}" destId="{0FA49046-3AF7-47EE-956A-364DE9821B1A}" srcOrd="0" destOrd="0" presId="urn:microsoft.com/office/officeart/2008/layout/LinedList"/>
    <dgm:cxn modelId="{CCBB20CD-29F3-4123-918B-EFC52A5BD808}" type="presOf" srcId="{32755C55-FFC3-44FE-A438-E076B1F56FC3}" destId="{B3140B71-9153-4B46-8993-A7BD938FF2A2}" srcOrd="0" destOrd="0" presId="urn:microsoft.com/office/officeart/2008/layout/LinedList"/>
    <dgm:cxn modelId="{B0441BD9-040B-4DC4-B999-4DA0CD3681BA}" type="presOf" srcId="{6AFF8A98-C6E1-4FB0-8D7D-97F35DCE560E}" destId="{A8A26D13-341E-4726-8EF3-5A7ADC65DEDC}" srcOrd="0" destOrd="0" presId="urn:microsoft.com/office/officeart/2008/layout/LinedList"/>
    <dgm:cxn modelId="{13FFBFF5-1327-4588-9B3D-DD05A923E8F9}" type="presOf" srcId="{594820DC-D62F-4E68-8FAA-8EC27E363D4C}" destId="{517815F0-6EDB-4059-9784-BF6AF9CD1FF7}" srcOrd="0" destOrd="0" presId="urn:microsoft.com/office/officeart/2008/layout/LinedList"/>
    <dgm:cxn modelId="{8121CBF5-65A5-4E40-8835-886484812C3E}" type="presOf" srcId="{08021F56-2225-449E-989F-1BC7EB79690D}" destId="{348E1451-8A97-4C33-8CAA-FB5410B8327D}" srcOrd="0" destOrd="0" presId="urn:microsoft.com/office/officeart/2008/layout/LinedList"/>
    <dgm:cxn modelId="{3E2BE497-7FDC-4DBA-8521-668AECC312A0}" type="presParOf" srcId="{0FA49046-3AF7-47EE-956A-364DE9821B1A}" destId="{127020B6-5115-4E82-8657-00FFEFBF664B}" srcOrd="0" destOrd="0" presId="urn:microsoft.com/office/officeart/2008/layout/LinedList"/>
    <dgm:cxn modelId="{1DC6BA1F-8A51-48C0-A5B9-EFA62001F1E1}" type="presParOf" srcId="{0FA49046-3AF7-47EE-956A-364DE9821B1A}" destId="{E65BBA86-4B8B-4C35-B00C-1ED3C47B2D52}" srcOrd="1" destOrd="0" presId="urn:microsoft.com/office/officeart/2008/layout/LinedList"/>
    <dgm:cxn modelId="{19288523-0F9A-47A1-8632-D2562328F092}" type="presParOf" srcId="{E65BBA86-4B8B-4C35-B00C-1ED3C47B2D52}" destId="{348E1451-8A97-4C33-8CAA-FB5410B8327D}" srcOrd="0" destOrd="0" presId="urn:microsoft.com/office/officeart/2008/layout/LinedList"/>
    <dgm:cxn modelId="{62D9B770-8A43-41A8-9019-70E8CCC9D9D3}" type="presParOf" srcId="{E65BBA86-4B8B-4C35-B00C-1ED3C47B2D52}" destId="{ADF576AA-5291-491C-91C5-614E3F9240C3}" srcOrd="1" destOrd="0" presId="urn:microsoft.com/office/officeart/2008/layout/LinedList"/>
    <dgm:cxn modelId="{A7239330-1EE9-47BF-8D76-4CCB7554EEC5}" type="presParOf" srcId="{0FA49046-3AF7-47EE-956A-364DE9821B1A}" destId="{2F8F64CF-A55D-4D3F-94F2-3563ED131F56}" srcOrd="2" destOrd="0" presId="urn:microsoft.com/office/officeart/2008/layout/LinedList"/>
    <dgm:cxn modelId="{01AF840E-2FD2-4064-B305-816C5CA9ABE7}" type="presParOf" srcId="{0FA49046-3AF7-47EE-956A-364DE9821B1A}" destId="{1DE9AC18-7FB1-4C89-8F4B-215D7C00E6F9}" srcOrd="3" destOrd="0" presId="urn:microsoft.com/office/officeart/2008/layout/LinedList"/>
    <dgm:cxn modelId="{C6083F9E-4EA0-44D4-BC52-FB672C7AF082}" type="presParOf" srcId="{1DE9AC18-7FB1-4C89-8F4B-215D7C00E6F9}" destId="{1EECDD9E-D893-4A20-A8B2-7D7182932ACA}" srcOrd="0" destOrd="0" presId="urn:microsoft.com/office/officeart/2008/layout/LinedList"/>
    <dgm:cxn modelId="{81F1ED70-2A85-4320-AA6E-5EDD253C8D7C}" type="presParOf" srcId="{1DE9AC18-7FB1-4C89-8F4B-215D7C00E6F9}" destId="{32608373-17FC-44E7-955C-71F774C40889}" srcOrd="1" destOrd="0" presId="urn:microsoft.com/office/officeart/2008/layout/LinedList"/>
    <dgm:cxn modelId="{2E891E13-5F23-489F-8CEC-8DE173DDF9AE}" type="presParOf" srcId="{0FA49046-3AF7-47EE-956A-364DE9821B1A}" destId="{2440B799-F564-40F5-B696-505C3AF376E2}" srcOrd="4" destOrd="0" presId="urn:microsoft.com/office/officeart/2008/layout/LinedList"/>
    <dgm:cxn modelId="{7028A54B-2C45-45A6-866F-07EC04A8D1D2}" type="presParOf" srcId="{0FA49046-3AF7-47EE-956A-364DE9821B1A}" destId="{F65098FA-D2AC-4B2D-8572-EC166070A031}" srcOrd="5" destOrd="0" presId="urn:microsoft.com/office/officeart/2008/layout/LinedList"/>
    <dgm:cxn modelId="{1E1B5565-AF3F-4928-B33A-2E39954AE1C5}" type="presParOf" srcId="{F65098FA-D2AC-4B2D-8572-EC166070A031}" destId="{22E034B8-E2BD-4A78-A5ED-49600D02D7DC}" srcOrd="0" destOrd="0" presId="urn:microsoft.com/office/officeart/2008/layout/LinedList"/>
    <dgm:cxn modelId="{BE711F05-A5F4-4EBB-9DC2-76E497D6B9B8}" type="presParOf" srcId="{F65098FA-D2AC-4B2D-8572-EC166070A031}" destId="{16634C3B-3BF8-44A0-A712-F45FACE0FA0C}" srcOrd="1" destOrd="0" presId="urn:microsoft.com/office/officeart/2008/layout/LinedList"/>
    <dgm:cxn modelId="{021342A6-CC7E-4E2D-A66B-53CCE1EA1FE0}" type="presParOf" srcId="{0FA49046-3AF7-47EE-956A-364DE9821B1A}" destId="{0B0FFA1D-8AEE-4A60-A97D-715EF27A7A72}" srcOrd="6" destOrd="0" presId="urn:microsoft.com/office/officeart/2008/layout/LinedList"/>
    <dgm:cxn modelId="{38CD6704-CFBA-4F8A-98C8-E094114F7CDE}" type="presParOf" srcId="{0FA49046-3AF7-47EE-956A-364DE9821B1A}" destId="{A9064468-BC79-423D-9490-917A5F9C9297}" srcOrd="7" destOrd="0" presId="urn:microsoft.com/office/officeart/2008/layout/LinedList"/>
    <dgm:cxn modelId="{A252F26E-DC5C-40EB-9724-3F62506EAD14}" type="presParOf" srcId="{A9064468-BC79-423D-9490-917A5F9C9297}" destId="{E75F9B94-3519-4D08-BD83-050BADCBDFA5}" srcOrd="0" destOrd="0" presId="urn:microsoft.com/office/officeart/2008/layout/LinedList"/>
    <dgm:cxn modelId="{A4D5A093-3CEC-4FC4-AD94-B29B0D47023F}" type="presParOf" srcId="{A9064468-BC79-423D-9490-917A5F9C9297}" destId="{3DD11172-B5BA-4F40-88D4-1A4B58217788}" srcOrd="1" destOrd="0" presId="urn:microsoft.com/office/officeart/2008/layout/LinedList"/>
    <dgm:cxn modelId="{728A8A89-D5F2-4507-91A1-4EF3A4702430}" type="presParOf" srcId="{0FA49046-3AF7-47EE-956A-364DE9821B1A}" destId="{4D370645-5D76-4181-97D0-0E09E30F809F}" srcOrd="8" destOrd="0" presId="urn:microsoft.com/office/officeart/2008/layout/LinedList"/>
    <dgm:cxn modelId="{EE36B723-322C-4A53-8F3B-A8744292E8BB}" type="presParOf" srcId="{0FA49046-3AF7-47EE-956A-364DE9821B1A}" destId="{3DD9BE45-C253-4C66-9B02-A385BA394D88}" srcOrd="9" destOrd="0" presId="urn:microsoft.com/office/officeart/2008/layout/LinedList"/>
    <dgm:cxn modelId="{0D2779CF-DC7F-4B8B-9D96-6B2FAE35C89F}" type="presParOf" srcId="{3DD9BE45-C253-4C66-9B02-A385BA394D88}" destId="{517815F0-6EDB-4059-9784-BF6AF9CD1FF7}" srcOrd="0" destOrd="0" presId="urn:microsoft.com/office/officeart/2008/layout/LinedList"/>
    <dgm:cxn modelId="{97E8E423-B33A-4E87-8B88-D9F4DAC7232B}" type="presParOf" srcId="{3DD9BE45-C253-4C66-9B02-A385BA394D88}" destId="{F42CF22C-BE08-476D-A3EC-2A6C3A7389DD}" srcOrd="1" destOrd="0" presId="urn:microsoft.com/office/officeart/2008/layout/LinedList"/>
    <dgm:cxn modelId="{5010A36E-9DB5-4247-A369-EDD0FF86B529}" type="presParOf" srcId="{0FA49046-3AF7-47EE-956A-364DE9821B1A}" destId="{39F255F5-67F5-4E80-9183-FF785A9AA9C1}" srcOrd="10" destOrd="0" presId="urn:microsoft.com/office/officeart/2008/layout/LinedList"/>
    <dgm:cxn modelId="{D538BA6F-5A78-4C83-9FB1-09CE61F55BFE}" type="presParOf" srcId="{0FA49046-3AF7-47EE-956A-364DE9821B1A}" destId="{0C286779-46F6-4822-9B39-C7447596A60E}" srcOrd="11" destOrd="0" presId="urn:microsoft.com/office/officeart/2008/layout/LinedList"/>
    <dgm:cxn modelId="{CCF2F498-3811-4172-A49A-FD03074A0505}" type="presParOf" srcId="{0C286779-46F6-4822-9B39-C7447596A60E}" destId="{A8A26D13-341E-4726-8EF3-5A7ADC65DEDC}" srcOrd="0" destOrd="0" presId="urn:microsoft.com/office/officeart/2008/layout/LinedList"/>
    <dgm:cxn modelId="{3873F62C-EB03-4037-89A3-28C9D39A1C9E}" type="presParOf" srcId="{0C286779-46F6-4822-9B39-C7447596A60E}" destId="{2F8F0947-E401-417A-82C4-534B4C4B3C35}" srcOrd="1" destOrd="0" presId="urn:microsoft.com/office/officeart/2008/layout/LinedList"/>
    <dgm:cxn modelId="{1C710CE8-C32A-4414-9132-A8EEC8D1A865}" type="presParOf" srcId="{0FA49046-3AF7-47EE-956A-364DE9821B1A}" destId="{80C0D2CD-732F-4386-BB63-89889FBEFA76}" srcOrd="12" destOrd="0" presId="urn:microsoft.com/office/officeart/2008/layout/LinedList"/>
    <dgm:cxn modelId="{D7408554-D51B-4408-8F49-BAF2A256B10E}" type="presParOf" srcId="{0FA49046-3AF7-47EE-956A-364DE9821B1A}" destId="{7B0EC818-017D-46F7-AC30-724784C6B435}" srcOrd="13" destOrd="0" presId="urn:microsoft.com/office/officeart/2008/layout/LinedList"/>
    <dgm:cxn modelId="{8B8C6775-EE1F-4772-B6B5-C9B38496205E}" type="presParOf" srcId="{7B0EC818-017D-46F7-AC30-724784C6B435}" destId="{70330B8F-08EB-46F3-82CE-0EF7F8CEF573}" srcOrd="0" destOrd="0" presId="urn:microsoft.com/office/officeart/2008/layout/LinedList"/>
    <dgm:cxn modelId="{2D2807ED-BD7B-4326-9AB6-43A26DB88725}" type="presParOf" srcId="{7B0EC818-017D-46F7-AC30-724784C6B435}" destId="{65BC1B58-8D04-468D-B7BD-0F23FD269E85}" srcOrd="1" destOrd="0" presId="urn:microsoft.com/office/officeart/2008/layout/LinedList"/>
    <dgm:cxn modelId="{B8C01CC4-E8C4-4612-9EF8-91402A3E83A2}" type="presParOf" srcId="{0FA49046-3AF7-47EE-956A-364DE9821B1A}" destId="{55CBF20E-081F-4657-928B-155D836074F7}" srcOrd="14" destOrd="0" presId="urn:microsoft.com/office/officeart/2008/layout/LinedList"/>
    <dgm:cxn modelId="{52B7C1EF-FF0B-4A68-B378-411F4F5B04FE}" type="presParOf" srcId="{0FA49046-3AF7-47EE-956A-364DE9821B1A}" destId="{FBE98A9F-63F6-4659-95C8-CA8300C6CE74}" srcOrd="15" destOrd="0" presId="urn:microsoft.com/office/officeart/2008/layout/LinedList"/>
    <dgm:cxn modelId="{91B197DD-D25B-4380-928B-3EE08C48CA5D}" type="presParOf" srcId="{FBE98A9F-63F6-4659-95C8-CA8300C6CE74}" destId="{B3140B71-9153-4B46-8993-A7BD938FF2A2}" srcOrd="0" destOrd="0" presId="urn:microsoft.com/office/officeart/2008/layout/LinedList"/>
    <dgm:cxn modelId="{24A0A844-C48A-4F7E-8DB8-08DFD0F3D3B8}" type="presParOf" srcId="{FBE98A9F-63F6-4659-95C8-CA8300C6CE74}" destId="{A5EEC0EC-495F-4965-88E2-3EC4A238E15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46E889-6514-4693-B4BA-01BF947F0DD4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1E08F0-68E2-4981-8FA0-EA4E6C391FE4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Multifaceted</a:t>
          </a:r>
          <a:endParaRPr lang="en-US" sz="3100" kern="1200"/>
        </a:p>
      </dsp:txBody>
      <dsp:txXfrm>
        <a:off x="0" y="0"/>
        <a:ext cx="6666833" cy="681740"/>
      </dsp:txXfrm>
    </dsp:sp>
    <dsp:sp modelId="{2C8C012B-0250-494C-8EC2-F33AB05E5586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BF796DA-4022-4B13-AED4-A968F5EA859C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Event / Venue / Attraction Management</a:t>
          </a:r>
          <a:endParaRPr lang="en-US" sz="3100" kern="1200"/>
        </a:p>
      </dsp:txBody>
      <dsp:txXfrm>
        <a:off x="0" y="681740"/>
        <a:ext cx="6666833" cy="681740"/>
      </dsp:txXfrm>
    </dsp:sp>
    <dsp:sp modelId="{89139857-49D0-495B-9D61-0D9C2146B2B0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F0C0BC-ADCB-4F16-82A4-7445E87CB356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Planning </a:t>
          </a:r>
          <a:endParaRPr lang="en-US" sz="3100" kern="1200"/>
        </a:p>
      </dsp:txBody>
      <dsp:txXfrm>
        <a:off x="0" y="1363480"/>
        <a:ext cx="6666833" cy="681740"/>
      </dsp:txXfrm>
    </dsp:sp>
    <dsp:sp modelId="{2B0FA72A-F501-4003-9F54-3E738451100D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E3593F-3760-4C7B-8087-62688C9F773A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Crowd Simulation</a:t>
          </a:r>
          <a:endParaRPr lang="en-US" sz="3100" kern="1200"/>
        </a:p>
      </dsp:txBody>
      <dsp:txXfrm>
        <a:off x="0" y="2045220"/>
        <a:ext cx="6666833" cy="681740"/>
      </dsp:txXfrm>
    </dsp:sp>
    <dsp:sp modelId="{97E36D70-3AE6-451A-A80D-1CB2B7A4BEA6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9FDA869-3113-43F5-9B77-D1C8BA999C08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Evacuation Analysis</a:t>
          </a:r>
          <a:endParaRPr lang="en-US" sz="3100" kern="1200"/>
        </a:p>
      </dsp:txBody>
      <dsp:txXfrm>
        <a:off x="0" y="2726960"/>
        <a:ext cx="6666833" cy="681740"/>
      </dsp:txXfrm>
    </dsp:sp>
    <dsp:sp modelId="{A5606262-ADBD-40DB-9F0A-D5A55C336465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A3C2216-9D7B-4CE6-ACED-2D1A3E9AD8B9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Security Management</a:t>
          </a:r>
          <a:endParaRPr lang="en-US" sz="3100" kern="1200"/>
        </a:p>
      </dsp:txBody>
      <dsp:txXfrm>
        <a:off x="0" y="3408700"/>
        <a:ext cx="6666833" cy="681740"/>
      </dsp:txXfrm>
    </dsp:sp>
    <dsp:sp modelId="{AA90B0D8-2633-4650-9171-799BA6E15154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30C873-4466-4E55-882B-A9D6F2B3D2AD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Ensure Safety</a:t>
          </a:r>
          <a:endParaRPr lang="en-US" sz="3100" kern="1200"/>
        </a:p>
      </dsp:txBody>
      <dsp:txXfrm>
        <a:off x="0" y="4090440"/>
        <a:ext cx="6666833" cy="681740"/>
      </dsp:txXfrm>
    </dsp:sp>
    <dsp:sp modelId="{754014FF-1558-446F-BE5F-25A226EF4177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782882-5F31-4836-897D-4262436F7DE7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Component of Risk Management</a:t>
          </a:r>
          <a:endParaRPr lang="en-US" sz="3100" kern="1200"/>
        </a:p>
      </dsp:txBody>
      <dsp:txXfrm>
        <a:off x="0" y="4772180"/>
        <a:ext cx="6666833" cy="681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C7AA5-0FD4-4D08-AAC0-1DE4D26D974B}">
      <dsp:nvSpPr>
        <dsp:cNvPr id="0" name=""/>
        <dsp:cNvSpPr/>
      </dsp:nvSpPr>
      <dsp:spPr>
        <a:xfrm>
          <a:off x="0" y="985549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Risks from Crowds, Crowd Control &amp; Crowd Movement</a:t>
          </a:r>
          <a:endParaRPr lang="en-US" sz="2200" kern="1200"/>
        </a:p>
      </dsp:txBody>
      <dsp:txXfrm>
        <a:off x="25759" y="1011308"/>
        <a:ext cx="6615315" cy="476152"/>
      </dsp:txXfrm>
    </dsp:sp>
    <dsp:sp modelId="{E1D23118-82CA-4C20-A65B-855C3F34BA50}">
      <dsp:nvSpPr>
        <dsp:cNvPr id="0" name=""/>
        <dsp:cNvSpPr/>
      </dsp:nvSpPr>
      <dsp:spPr>
        <a:xfrm>
          <a:off x="0" y="1576579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May relate to Risk Management &amp; be affected by</a:t>
          </a:r>
          <a:endParaRPr lang="en-US" sz="2200" kern="1200"/>
        </a:p>
      </dsp:txBody>
      <dsp:txXfrm>
        <a:off x="25759" y="1602338"/>
        <a:ext cx="6615315" cy="476152"/>
      </dsp:txXfrm>
    </dsp:sp>
    <dsp:sp modelId="{8F590EF4-9718-4422-A580-302A123975D2}">
      <dsp:nvSpPr>
        <dsp:cNvPr id="0" name=""/>
        <dsp:cNvSpPr/>
      </dsp:nvSpPr>
      <dsp:spPr>
        <a:xfrm>
          <a:off x="0" y="2167610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Weather Issues</a:t>
          </a:r>
          <a:endParaRPr lang="en-US" sz="2200" kern="1200"/>
        </a:p>
      </dsp:txBody>
      <dsp:txXfrm>
        <a:off x="25759" y="2193369"/>
        <a:ext cx="6615315" cy="476152"/>
      </dsp:txXfrm>
    </dsp:sp>
    <dsp:sp modelId="{A6CEE5BF-C536-4E55-9121-CD99676FB226}">
      <dsp:nvSpPr>
        <dsp:cNvPr id="0" name=""/>
        <dsp:cNvSpPr/>
      </dsp:nvSpPr>
      <dsp:spPr>
        <a:xfrm>
          <a:off x="0" y="2758640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Transportation Issues</a:t>
          </a:r>
          <a:endParaRPr lang="en-US" sz="2200" kern="1200"/>
        </a:p>
      </dsp:txBody>
      <dsp:txXfrm>
        <a:off x="25759" y="2784399"/>
        <a:ext cx="6615315" cy="476152"/>
      </dsp:txXfrm>
    </dsp:sp>
    <dsp:sp modelId="{340B0966-F792-46CD-BD5B-D5532AA793E6}">
      <dsp:nvSpPr>
        <dsp:cNvPr id="0" name=""/>
        <dsp:cNvSpPr/>
      </dsp:nvSpPr>
      <dsp:spPr>
        <a:xfrm>
          <a:off x="0" y="3349670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Terrorism</a:t>
          </a:r>
          <a:endParaRPr lang="en-US" sz="2200" kern="1200"/>
        </a:p>
      </dsp:txBody>
      <dsp:txXfrm>
        <a:off x="25759" y="3375429"/>
        <a:ext cx="6615315" cy="476152"/>
      </dsp:txXfrm>
    </dsp:sp>
    <dsp:sp modelId="{AB3FEC23-65F6-4217-87B1-6B479F89C0EB}">
      <dsp:nvSpPr>
        <dsp:cNvPr id="0" name=""/>
        <dsp:cNvSpPr/>
      </dsp:nvSpPr>
      <dsp:spPr>
        <a:xfrm>
          <a:off x="0" y="3940700"/>
          <a:ext cx="6666833" cy="52767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Panic</a:t>
          </a:r>
          <a:endParaRPr lang="en-US" sz="2200" kern="1200"/>
        </a:p>
      </dsp:txBody>
      <dsp:txXfrm>
        <a:off x="25759" y="3966459"/>
        <a:ext cx="6615315" cy="47615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7788F-0BF2-4BC8-83C8-2C67E9EDC1B4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4B0183-E4DB-4E18-B029-D653D722A031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Crowd Management</a:t>
          </a:r>
          <a:r>
            <a:rPr lang="en-GB" sz="2500" kern="1200" dirty="0"/>
            <a:t> = Prevention of Crowd Disasters</a:t>
          </a:r>
          <a:endParaRPr lang="en-US" sz="2500" kern="1200" dirty="0"/>
        </a:p>
      </dsp:txBody>
      <dsp:txXfrm>
        <a:off x="0" y="2663"/>
        <a:ext cx="6666833" cy="908098"/>
      </dsp:txXfrm>
    </dsp:sp>
    <dsp:sp modelId="{DDD7503B-EF7A-47E7-84D1-06EADE006A11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6B91858-B823-441E-8187-421AED10BA29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Pre-Event Planning </a:t>
          </a:r>
          <a:endParaRPr lang="en-US" sz="2500" kern="1200"/>
        </a:p>
      </dsp:txBody>
      <dsp:txXfrm>
        <a:off x="0" y="910762"/>
        <a:ext cx="6666833" cy="908098"/>
      </dsp:txXfrm>
    </dsp:sp>
    <dsp:sp modelId="{46FAC13F-887B-4C71-9547-A84263EFC469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45F0F90-0896-4650-AFE6-1BCB03FCF4A2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Considers Capabilities, Escape Routes &amp; Signage</a:t>
          </a:r>
          <a:endParaRPr lang="en-US" sz="2500" kern="1200"/>
        </a:p>
      </dsp:txBody>
      <dsp:txXfrm>
        <a:off x="0" y="1818861"/>
        <a:ext cx="6666833" cy="908098"/>
      </dsp:txXfrm>
    </dsp:sp>
    <dsp:sp modelId="{9AA29C5E-7605-49F6-BB32-DB2CEDC54174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1865B4-55CC-471E-B5FF-DFF1D8EDFE9D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Crowd Control </a:t>
          </a:r>
          <a:r>
            <a:rPr lang="en-GB" sz="2500" kern="1200" dirty="0"/>
            <a:t>= Subprocess of Crowd Management</a:t>
          </a:r>
          <a:endParaRPr lang="en-US" sz="2500" kern="1200" dirty="0"/>
        </a:p>
      </dsp:txBody>
      <dsp:txXfrm>
        <a:off x="0" y="2726960"/>
        <a:ext cx="6666833" cy="908098"/>
      </dsp:txXfrm>
    </dsp:sp>
    <dsp:sp modelId="{693EFA5E-FAB2-497A-9F01-4484A23C672A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3CAE6E-38B9-4D1A-AC55-90F564A90971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Enforces / Restores Order by Restricting or Limiting Crowd Behaviour</a:t>
          </a:r>
          <a:endParaRPr lang="en-US" sz="2500" kern="1200"/>
        </a:p>
      </dsp:txBody>
      <dsp:txXfrm>
        <a:off x="0" y="3635058"/>
        <a:ext cx="6666833" cy="908098"/>
      </dsp:txXfrm>
    </dsp:sp>
    <dsp:sp modelId="{01B86FFB-37CB-4B41-91DA-CD0D37180AD1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B6CEC6-35B2-405B-A220-6526ECDD8A9B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May include Force, Arrest, Threat of Personal Injury by Security Personnel or Authorities</a:t>
          </a:r>
          <a:endParaRPr lang="en-US" sz="2500" kern="1200"/>
        </a:p>
      </dsp:txBody>
      <dsp:txXfrm>
        <a:off x="0" y="4543157"/>
        <a:ext cx="6666833" cy="9080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CBDA20-2C09-46C5-983F-FC83F4307426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2EC785D-55C4-4E0A-9592-EB1F7B3CB5FF}">
      <dsp:nvSpPr>
        <dsp:cNvPr id="0" name=""/>
        <dsp:cNvSpPr/>
      </dsp:nvSpPr>
      <dsp:spPr>
        <a:xfrm>
          <a:off x="0" y="665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Not Random</a:t>
          </a:r>
          <a:endParaRPr lang="en-US" sz="3000" kern="1200"/>
        </a:p>
      </dsp:txBody>
      <dsp:txXfrm>
        <a:off x="0" y="665"/>
        <a:ext cx="6666833" cy="1090517"/>
      </dsp:txXfrm>
    </dsp:sp>
    <dsp:sp modelId="{0E76253D-EF79-4AE0-A3C7-746EE09E1AE1}">
      <dsp:nvSpPr>
        <dsp:cNvPr id="0" name=""/>
        <dsp:cNvSpPr/>
      </dsp:nvSpPr>
      <dsp:spPr>
        <a:xfrm>
          <a:off x="0" y="1091183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8358ECB-51F9-4B2F-AEA5-4420ECEEDEFD}">
      <dsp:nvSpPr>
        <dsp:cNvPr id="0" name=""/>
        <dsp:cNvSpPr/>
      </dsp:nvSpPr>
      <dsp:spPr>
        <a:xfrm>
          <a:off x="0" y="1091183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Considers Rules, Patterns, Predicted and Planned</a:t>
          </a:r>
          <a:endParaRPr lang="en-US" sz="3000" kern="1200"/>
        </a:p>
      </dsp:txBody>
      <dsp:txXfrm>
        <a:off x="0" y="1091183"/>
        <a:ext cx="6666833" cy="1090517"/>
      </dsp:txXfrm>
    </dsp:sp>
    <dsp:sp modelId="{A3743177-F212-43DB-8AEE-B217686EFE3D}">
      <dsp:nvSpPr>
        <dsp:cNvPr id="0" name=""/>
        <dsp:cNvSpPr/>
      </dsp:nvSpPr>
      <dsp:spPr>
        <a:xfrm>
          <a:off x="0" y="218170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1D7378-4C91-47F1-8F99-6CC20184CFC7}">
      <dsp:nvSpPr>
        <dsp:cNvPr id="0" name=""/>
        <dsp:cNvSpPr/>
      </dsp:nvSpPr>
      <dsp:spPr>
        <a:xfrm>
          <a:off x="0" y="2181701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Physical, Physiological, Psychological &amp; Social Needs</a:t>
          </a:r>
          <a:endParaRPr lang="en-US" sz="3000" kern="1200"/>
        </a:p>
      </dsp:txBody>
      <dsp:txXfrm>
        <a:off x="0" y="2181701"/>
        <a:ext cx="6666833" cy="1090517"/>
      </dsp:txXfrm>
    </dsp:sp>
    <dsp:sp modelId="{3599C8CB-7F5C-41E4-A15F-E93596352D31}">
      <dsp:nvSpPr>
        <dsp:cNvPr id="0" name=""/>
        <dsp:cNvSpPr/>
      </dsp:nvSpPr>
      <dsp:spPr>
        <a:xfrm>
          <a:off x="0" y="327221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51BEC6-5958-4981-BBEB-30C493D189BB}">
      <dsp:nvSpPr>
        <dsp:cNvPr id="0" name=""/>
        <dsp:cNvSpPr/>
      </dsp:nvSpPr>
      <dsp:spPr>
        <a:xfrm>
          <a:off x="0" y="3272218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Spatial Issues</a:t>
          </a:r>
          <a:endParaRPr lang="en-US" sz="3000" kern="1200"/>
        </a:p>
      </dsp:txBody>
      <dsp:txXfrm>
        <a:off x="0" y="3272218"/>
        <a:ext cx="6666833" cy="1090517"/>
      </dsp:txXfrm>
    </dsp:sp>
    <dsp:sp modelId="{0C9812DE-F3D9-44B3-8281-DD3DE88E6BA2}">
      <dsp:nvSpPr>
        <dsp:cNvPr id="0" name=""/>
        <dsp:cNvSpPr/>
      </dsp:nvSpPr>
      <dsp:spPr>
        <a:xfrm>
          <a:off x="0" y="4362736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5F59698-EBDF-49AE-8CAD-21BC03C56979}">
      <dsp:nvSpPr>
        <dsp:cNvPr id="0" name=""/>
        <dsp:cNvSpPr/>
      </dsp:nvSpPr>
      <dsp:spPr>
        <a:xfrm>
          <a:off x="0" y="4362736"/>
          <a:ext cx="6666833" cy="10905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Safety Issues</a:t>
          </a:r>
          <a:endParaRPr lang="en-US" sz="3000" kern="1200"/>
        </a:p>
      </dsp:txBody>
      <dsp:txXfrm>
        <a:off x="0" y="4362736"/>
        <a:ext cx="6666833" cy="109051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E44657-8941-40DB-9413-C0B1F20F0F59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992627-2896-4885-AC15-0E3515C4A5FA}">
      <dsp:nvSpPr>
        <dsp:cNvPr id="0" name=""/>
        <dsp:cNvSpPr/>
      </dsp:nvSpPr>
      <dsp:spPr>
        <a:xfrm>
          <a:off x="0" y="665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Health &amp; Safety</a:t>
          </a:r>
          <a:endParaRPr lang="en-US" sz="3600" kern="1200"/>
        </a:p>
      </dsp:txBody>
      <dsp:txXfrm>
        <a:off x="0" y="665"/>
        <a:ext cx="6666833" cy="778941"/>
      </dsp:txXfrm>
    </dsp:sp>
    <dsp:sp modelId="{9756DFF9-B761-43C8-868B-53A1DE66C974}">
      <dsp:nvSpPr>
        <dsp:cNvPr id="0" name=""/>
        <dsp:cNvSpPr/>
      </dsp:nvSpPr>
      <dsp:spPr>
        <a:xfrm>
          <a:off x="0" y="779606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45A8C7-01D7-4402-A324-E9FBCA96EC2A}">
      <dsp:nvSpPr>
        <dsp:cNvPr id="0" name=""/>
        <dsp:cNvSpPr/>
      </dsp:nvSpPr>
      <dsp:spPr>
        <a:xfrm>
          <a:off x="0" y="779606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Risk</a:t>
          </a:r>
          <a:endParaRPr lang="en-US" sz="3600" kern="1200"/>
        </a:p>
      </dsp:txBody>
      <dsp:txXfrm>
        <a:off x="0" y="779606"/>
        <a:ext cx="6666833" cy="778941"/>
      </dsp:txXfrm>
    </dsp:sp>
    <dsp:sp modelId="{55A3AC7D-6702-4841-8792-28422886A190}">
      <dsp:nvSpPr>
        <dsp:cNvPr id="0" name=""/>
        <dsp:cNvSpPr/>
      </dsp:nvSpPr>
      <dsp:spPr>
        <a:xfrm>
          <a:off x="0" y="1558548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0F8DE59-BE34-4E77-82F1-064B79F1C944}">
      <dsp:nvSpPr>
        <dsp:cNvPr id="0" name=""/>
        <dsp:cNvSpPr/>
      </dsp:nvSpPr>
      <dsp:spPr>
        <a:xfrm>
          <a:off x="0" y="1558548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Brand Reputation</a:t>
          </a:r>
          <a:endParaRPr lang="en-US" sz="3600" kern="1200"/>
        </a:p>
      </dsp:txBody>
      <dsp:txXfrm>
        <a:off x="0" y="1558548"/>
        <a:ext cx="6666833" cy="778941"/>
      </dsp:txXfrm>
    </dsp:sp>
    <dsp:sp modelId="{02FCB20D-ECCD-450D-AC23-96981872979B}">
      <dsp:nvSpPr>
        <dsp:cNvPr id="0" name=""/>
        <dsp:cNvSpPr/>
      </dsp:nvSpPr>
      <dsp:spPr>
        <a:xfrm>
          <a:off x="0" y="2337489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2DF44C-4AAF-43E7-B48A-908EC1B4F1A1}">
      <dsp:nvSpPr>
        <dsp:cNvPr id="0" name=""/>
        <dsp:cNvSpPr/>
      </dsp:nvSpPr>
      <dsp:spPr>
        <a:xfrm>
          <a:off x="0" y="2337489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Injury Prevention</a:t>
          </a:r>
          <a:endParaRPr lang="en-US" sz="3600" kern="1200"/>
        </a:p>
      </dsp:txBody>
      <dsp:txXfrm>
        <a:off x="0" y="2337489"/>
        <a:ext cx="6666833" cy="778941"/>
      </dsp:txXfrm>
    </dsp:sp>
    <dsp:sp modelId="{A3CFD23D-76A7-4551-BEA4-C8EC7DB3EB5C}">
      <dsp:nvSpPr>
        <dsp:cNvPr id="0" name=""/>
        <dsp:cNvSpPr/>
      </dsp:nvSpPr>
      <dsp:spPr>
        <a:xfrm>
          <a:off x="0" y="3116430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E4E57C9-15AB-42AC-B7E5-B97D24C89276}">
      <dsp:nvSpPr>
        <dsp:cNvPr id="0" name=""/>
        <dsp:cNvSpPr/>
      </dsp:nvSpPr>
      <dsp:spPr>
        <a:xfrm>
          <a:off x="0" y="3116430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Legal Compliance</a:t>
          </a:r>
          <a:endParaRPr lang="en-US" sz="3600" kern="1200"/>
        </a:p>
      </dsp:txBody>
      <dsp:txXfrm>
        <a:off x="0" y="3116430"/>
        <a:ext cx="6666833" cy="778941"/>
      </dsp:txXfrm>
    </dsp:sp>
    <dsp:sp modelId="{8A0EE7FA-17EC-4C18-AF33-E4AE66B267FE}">
      <dsp:nvSpPr>
        <dsp:cNvPr id="0" name=""/>
        <dsp:cNvSpPr/>
      </dsp:nvSpPr>
      <dsp:spPr>
        <a:xfrm>
          <a:off x="0" y="389537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3147410-8F83-4714-AC22-9F95D23DA5A5}">
      <dsp:nvSpPr>
        <dsp:cNvPr id="0" name=""/>
        <dsp:cNvSpPr/>
      </dsp:nvSpPr>
      <dsp:spPr>
        <a:xfrm>
          <a:off x="0" y="3895371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Efficient Event / Tourism Flow</a:t>
          </a:r>
          <a:endParaRPr lang="en-US" sz="3600" kern="1200"/>
        </a:p>
      </dsp:txBody>
      <dsp:txXfrm>
        <a:off x="0" y="3895371"/>
        <a:ext cx="6666833" cy="778941"/>
      </dsp:txXfrm>
    </dsp:sp>
    <dsp:sp modelId="{608D5DEF-2F96-45D9-B16B-7744623FD88A}">
      <dsp:nvSpPr>
        <dsp:cNvPr id="0" name=""/>
        <dsp:cNvSpPr/>
      </dsp:nvSpPr>
      <dsp:spPr>
        <a:xfrm>
          <a:off x="0" y="4674313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A8409C2-24C8-49EE-8225-BF92D6B77DFF}">
      <dsp:nvSpPr>
        <dsp:cNvPr id="0" name=""/>
        <dsp:cNvSpPr/>
      </dsp:nvSpPr>
      <dsp:spPr>
        <a:xfrm>
          <a:off x="0" y="4674313"/>
          <a:ext cx="6666833" cy="778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Emergency Preparedness</a:t>
          </a:r>
          <a:endParaRPr lang="en-US" sz="3600" kern="1200"/>
        </a:p>
      </dsp:txBody>
      <dsp:txXfrm>
        <a:off x="0" y="4674313"/>
        <a:ext cx="6666833" cy="77894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3A3E32-398A-402C-A7B9-6D98DDCAF69A}">
      <dsp:nvSpPr>
        <dsp:cNvPr id="0" name=""/>
        <dsp:cNvSpPr/>
      </dsp:nvSpPr>
      <dsp:spPr>
        <a:xfrm>
          <a:off x="0" y="967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Dense Crowds – Concerts, Festivals, Overcrowding Risks, Barriers etc</a:t>
          </a:r>
          <a:endParaRPr lang="en-US" sz="2500" kern="1200"/>
        </a:p>
      </dsp:txBody>
      <dsp:txXfrm>
        <a:off x="48547" y="145256"/>
        <a:ext cx="6569739" cy="897406"/>
      </dsp:txXfrm>
    </dsp:sp>
    <dsp:sp modelId="{8AD5FFC7-5671-4FC4-A6FA-C3966B3E65C6}">
      <dsp:nvSpPr>
        <dsp:cNvPr id="0" name=""/>
        <dsp:cNvSpPr/>
      </dsp:nvSpPr>
      <dsp:spPr>
        <a:xfrm>
          <a:off x="0" y="1163209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Excited Crowds – Control Issues, High Alert, Flow Paths</a:t>
          </a:r>
          <a:endParaRPr lang="en-US" sz="2500" kern="1200"/>
        </a:p>
      </dsp:txBody>
      <dsp:txXfrm>
        <a:off x="48547" y="1211756"/>
        <a:ext cx="6569739" cy="897406"/>
      </dsp:txXfrm>
    </dsp:sp>
    <dsp:sp modelId="{B3BA7768-3028-4602-9300-9BE81420BD68}">
      <dsp:nvSpPr>
        <dsp:cNvPr id="0" name=""/>
        <dsp:cNvSpPr/>
      </dsp:nvSpPr>
      <dsp:spPr>
        <a:xfrm>
          <a:off x="0" y="2229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Passive Crowds – Calm but can cause Bottle Neck Issues</a:t>
          </a:r>
          <a:endParaRPr lang="en-US" sz="2500" kern="1200"/>
        </a:p>
      </dsp:txBody>
      <dsp:txXfrm>
        <a:off x="48547" y="2278257"/>
        <a:ext cx="6569739" cy="897406"/>
      </dsp:txXfrm>
    </dsp:sp>
    <dsp:sp modelId="{52D0E464-9A42-45D3-ABBF-FB0093061510}">
      <dsp:nvSpPr>
        <dsp:cNvPr id="0" name=""/>
        <dsp:cNvSpPr/>
      </dsp:nvSpPr>
      <dsp:spPr>
        <a:xfrm>
          <a:off x="0" y="32962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Dynamic Crowds – Movement Issues, Crossing, </a:t>
          </a:r>
          <a:endParaRPr lang="en-US" sz="2500" kern="1200"/>
        </a:p>
      </dsp:txBody>
      <dsp:txXfrm>
        <a:off x="48547" y="3344757"/>
        <a:ext cx="6569739" cy="897406"/>
      </dsp:txXfrm>
    </dsp:sp>
    <dsp:sp modelId="{5E10B5D5-44D8-472D-B87B-8B31D2FC3DEA}">
      <dsp:nvSpPr>
        <dsp:cNvPr id="0" name=""/>
        <dsp:cNvSpPr/>
      </dsp:nvSpPr>
      <dsp:spPr>
        <a:xfrm>
          <a:off x="0" y="4362710"/>
          <a:ext cx="6666833" cy="994500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Queuing Crowds – Need for Management</a:t>
          </a:r>
          <a:endParaRPr lang="en-US" sz="2500" kern="1200"/>
        </a:p>
      </dsp:txBody>
      <dsp:txXfrm>
        <a:off x="48547" y="4411257"/>
        <a:ext cx="6569739" cy="89740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CA5F4D-A807-44A3-B966-F79079D44BF8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A6E00B-ECD7-487B-BB55-C90DC7B4BF98}">
      <dsp:nvSpPr>
        <dsp:cNvPr id="0" name=""/>
        <dsp:cNvSpPr/>
      </dsp:nvSpPr>
      <dsp:spPr>
        <a:xfrm>
          <a:off x="0" y="66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Alcohol</a:t>
          </a:r>
          <a:endParaRPr lang="en-US" sz="2600" kern="1200"/>
        </a:p>
      </dsp:txBody>
      <dsp:txXfrm>
        <a:off x="0" y="665"/>
        <a:ext cx="6666833" cy="605843"/>
      </dsp:txXfrm>
    </dsp:sp>
    <dsp:sp modelId="{E06D5DC1-0FA5-4D5C-BC09-47FDD77A816D}">
      <dsp:nvSpPr>
        <dsp:cNvPr id="0" name=""/>
        <dsp:cNvSpPr/>
      </dsp:nvSpPr>
      <dsp:spPr>
        <a:xfrm>
          <a:off x="0" y="60650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7065A2D-5B6A-4174-9144-1BDC84FF5532}">
      <dsp:nvSpPr>
        <dsp:cNvPr id="0" name=""/>
        <dsp:cNvSpPr/>
      </dsp:nvSpPr>
      <dsp:spPr>
        <a:xfrm>
          <a:off x="0" y="60650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Drugs</a:t>
          </a:r>
          <a:endParaRPr lang="en-US" sz="2600" kern="1200"/>
        </a:p>
      </dsp:txBody>
      <dsp:txXfrm>
        <a:off x="0" y="606508"/>
        <a:ext cx="6666833" cy="605843"/>
      </dsp:txXfrm>
    </dsp:sp>
    <dsp:sp modelId="{1D52BC2E-71E0-4603-9ABF-73A36BB4E886}">
      <dsp:nvSpPr>
        <dsp:cNvPr id="0" name=""/>
        <dsp:cNvSpPr/>
      </dsp:nvSpPr>
      <dsp:spPr>
        <a:xfrm>
          <a:off x="0" y="1212352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B245BC0-0D4C-4640-8430-D17590E3D327}">
      <dsp:nvSpPr>
        <dsp:cNvPr id="0" name=""/>
        <dsp:cNvSpPr/>
      </dsp:nvSpPr>
      <dsp:spPr>
        <a:xfrm>
          <a:off x="0" y="1212352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Panic</a:t>
          </a:r>
          <a:endParaRPr lang="en-US" sz="2600" kern="1200"/>
        </a:p>
      </dsp:txBody>
      <dsp:txXfrm>
        <a:off x="0" y="1212352"/>
        <a:ext cx="6666833" cy="605843"/>
      </dsp:txXfrm>
    </dsp:sp>
    <dsp:sp modelId="{497875B3-F568-45E4-83B4-42450913FAA7}">
      <dsp:nvSpPr>
        <dsp:cNvPr id="0" name=""/>
        <dsp:cNvSpPr/>
      </dsp:nvSpPr>
      <dsp:spPr>
        <a:xfrm>
          <a:off x="0" y="1818195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1E22FB-C60F-4029-A4EA-F1B3D48D3801}">
      <dsp:nvSpPr>
        <dsp:cNvPr id="0" name=""/>
        <dsp:cNvSpPr/>
      </dsp:nvSpPr>
      <dsp:spPr>
        <a:xfrm>
          <a:off x="0" y="181819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Incitement</a:t>
          </a:r>
          <a:endParaRPr lang="en-US" sz="2600" kern="1200"/>
        </a:p>
      </dsp:txBody>
      <dsp:txXfrm>
        <a:off x="0" y="1818195"/>
        <a:ext cx="6666833" cy="605843"/>
      </dsp:txXfrm>
    </dsp:sp>
    <dsp:sp modelId="{A8B86A88-B139-4DFE-BBB8-95A4EAB60F9C}">
      <dsp:nvSpPr>
        <dsp:cNvPr id="0" name=""/>
        <dsp:cNvSpPr/>
      </dsp:nvSpPr>
      <dsp:spPr>
        <a:xfrm>
          <a:off x="0" y="2424038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718F5D-5416-4DDD-8C2F-309A02BD6CF9}">
      <dsp:nvSpPr>
        <dsp:cNvPr id="0" name=""/>
        <dsp:cNvSpPr/>
      </dsp:nvSpPr>
      <dsp:spPr>
        <a:xfrm>
          <a:off x="0" y="242403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Demonstrations, Protests, Conflict, Predjudice</a:t>
          </a:r>
          <a:endParaRPr lang="en-US" sz="2600" kern="1200"/>
        </a:p>
      </dsp:txBody>
      <dsp:txXfrm>
        <a:off x="0" y="2424038"/>
        <a:ext cx="6666833" cy="605843"/>
      </dsp:txXfrm>
    </dsp:sp>
    <dsp:sp modelId="{81A6A130-15E3-4BFB-8C1D-899ED0D241DD}">
      <dsp:nvSpPr>
        <dsp:cNvPr id="0" name=""/>
        <dsp:cNvSpPr/>
      </dsp:nvSpPr>
      <dsp:spPr>
        <a:xfrm>
          <a:off x="0" y="302988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CB712B-E52C-408A-9BAC-AA76646DCA59}">
      <dsp:nvSpPr>
        <dsp:cNvPr id="0" name=""/>
        <dsp:cNvSpPr/>
      </dsp:nvSpPr>
      <dsp:spPr>
        <a:xfrm>
          <a:off x="0" y="302988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Terrorism</a:t>
          </a:r>
          <a:endParaRPr lang="en-US" sz="2600" kern="1200"/>
        </a:p>
      </dsp:txBody>
      <dsp:txXfrm>
        <a:off x="0" y="3029881"/>
        <a:ext cx="6666833" cy="605843"/>
      </dsp:txXfrm>
    </dsp:sp>
    <dsp:sp modelId="{F1FCEBEB-EA66-4889-8A10-639EF806D1D6}">
      <dsp:nvSpPr>
        <dsp:cNvPr id="0" name=""/>
        <dsp:cNvSpPr/>
      </dsp:nvSpPr>
      <dsp:spPr>
        <a:xfrm>
          <a:off x="0" y="3635724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82A66D-571A-43E7-85E2-834798D72E36}">
      <dsp:nvSpPr>
        <dsp:cNvPr id="0" name=""/>
        <dsp:cNvSpPr/>
      </dsp:nvSpPr>
      <dsp:spPr>
        <a:xfrm>
          <a:off x="0" y="3635724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Hooliganism</a:t>
          </a:r>
          <a:endParaRPr lang="en-US" sz="2600" kern="1200"/>
        </a:p>
      </dsp:txBody>
      <dsp:txXfrm>
        <a:off x="0" y="3635724"/>
        <a:ext cx="6666833" cy="605843"/>
      </dsp:txXfrm>
    </dsp:sp>
    <dsp:sp modelId="{1FB64533-1F10-4AE2-B20D-498C74B4B7A2}">
      <dsp:nvSpPr>
        <dsp:cNvPr id="0" name=""/>
        <dsp:cNvSpPr/>
      </dsp:nvSpPr>
      <dsp:spPr>
        <a:xfrm>
          <a:off x="0" y="424156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426BC59-52FD-4D8D-B855-9F1EC8EAB7C9}">
      <dsp:nvSpPr>
        <dsp:cNvPr id="0" name=""/>
        <dsp:cNvSpPr/>
      </dsp:nvSpPr>
      <dsp:spPr>
        <a:xfrm>
          <a:off x="0" y="4241567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Police – Issues &amp; Control</a:t>
          </a:r>
          <a:endParaRPr lang="en-US" sz="2600" kern="1200"/>
        </a:p>
      </dsp:txBody>
      <dsp:txXfrm>
        <a:off x="0" y="4241567"/>
        <a:ext cx="6666833" cy="605843"/>
      </dsp:txXfrm>
    </dsp:sp>
    <dsp:sp modelId="{A6EEEB3A-A676-474B-9883-C00991352AC5}">
      <dsp:nvSpPr>
        <dsp:cNvPr id="0" name=""/>
        <dsp:cNvSpPr/>
      </dsp:nvSpPr>
      <dsp:spPr>
        <a:xfrm>
          <a:off x="0" y="4847411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82F39B-EA3E-48E4-B33E-3F90EA2EC720}">
      <dsp:nvSpPr>
        <dsp:cNvPr id="0" name=""/>
        <dsp:cNvSpPr/>
      </dsp:nvSpPr>
      <dsp:spPr>
        <a:xfrm>
          <a:off x="0" y="484741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Tear Gas, Water Cannon, Petrol Bombs, Horses</a:t>
          </a:r>
          <a:endParaRPr lang="en-US" sz="2600" kern="1200"/>
        </a:p>
      </dsp:txBody>
      <dsp:txXfrm>
        <a:off x="0" y="4847411"/>
        <a:ext cx="6666833" cy="6058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16711-C878-4B6F-97D4-13B04D210C4D}">
      <dsp:nvSpPr>
        <dsp:cNvPr id="0" name=""/>
        <dsp:cNvSpPr/>
      </dsp:nvSpPr>
      <dsp:spPr>
        <a:xfrm>
          <a:off x="0" y="558117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Identify Target Audience &amp; Capacity</a:t>
          </a:r>
          <a:endParaRPr lang="en-US" sz="3300" kern="1200" dirty="0"/>
        </a:p>
      </dsp:txBody>
      <dsp:txXfrm>
        <a:off x="38638" y="596755"/>
        <a:ext cx="6589557" cy="714229"/>
      </dsp:txXfrm>
    </dsp:sp>
    <dsp:sp modelId="{C4F8D612-4819-4347-80D6-94383D3BC058}">
      <dsp:nvSpPr>
        <dsp:cNvPr id="0" name=""/>
        <dsp:cNvSpPr/>
      </dsp:nvSpPr>
      <dsp:spPr>
        <a:xfrm>
          <a:off x="0" y="1444662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Demographics &amp; Interests</a:t>
          </a:r>
          <a:endParaRPr lang="en-US" sz="3300" kern="1200"/>
        </a:p>
      </dsp:txBody>
      <dsp:txXfrm>
        <a:off x="38638" y="1483300"/>
        <a:ext cx="6589557" cy="714229"/>
      </dsp:txXfrm>
    </dsp:sp>
    <dsp:sp modelId="{79E9AB14-54D4-4545-9D76-197F476C23D6}">
      <dsp:nvSpPr>
        <dsp:cNvPr id="0" name=""/>
        <dsp:cNvSpPr/>
      </dsp:nvSpPr>
      <dsp:spPr>
        <a:xfrm>
          <a:off x="0" y="2331207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Anticipated &amp; Expected Behaviours</a:t>
          </a:r>
          <a:endParaRPr lang="en-US" sz="3300" kern="1200"/>
        </a:p>
      </dsp:txBody>
      <dsp:txXfrm>
        <a:off x="38638" y="2369845"/>
        <a:ext cx="6589557" cy="714229"/>
      </dsp:txXfrm>
    </dsp:sp>
    <dsp:sp modelId="{40C23D6D-7C53-4DE8-9D95-2A72CCE90862}">
      <dsp:nvSpPr>
        <dsp:cNvPr id="0" name=""/>
        <dsp:cNvSpPr/>
      </dsp:nvSpPr>
      <dsp:spPr>
        <a:xfrm>
          <a:off x="0" y="3217752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Identify Potential Issues</a:t>
          </a:r>
          <a:endParaRPr lang="en-US" sz="3300" kern="1200"/>
        </a:p>
      </dsp:txBody>
      <dsp:txXfrm>
        <a:off x="38638" y="3256390"/>
        <a:ext cx="6589557" cy="714229"/>
      </dsp:txXfrm>
    </dsp:sp>
    <dsp:sp modelId="{3D861840-76A8-46CB-9A18-D0E2A8DED63E}">
      <dsp:nvSpPr>
        <dsp:cNvPr id="0" name=""/>
        <dsp:cNvSpPr/>
      </dsp:nvSpPr>
      <dsp:spPr>
        <a:xfrm>
          <a:off x="0" y="4104297"/>
          <a:ext cx="6666833" cy="791505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Engage with Attendees before Event</a:t>
          </a:r>
          <a:endParaRPr lang="en-US" sz="3300" kern="1200"/>
        </a:p>
      </dsp:txBody>
      <dsp:txXfrm>
        <a:off x="38638" y="4142935"/>
        <a:ext cx="6589557" cy="7142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B4343-8054-4155-8CFA-C19A8D6FE18C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54AA98-8890-4A22-ADD4-975BB0FEB18D}">
      <dsp:nvSpPr>
        <dsp:cNvPr id="0" name=""/>
        <dsp:cNvSpPr/>
      </dsp:nvSpPr>
      <dsp:spPr>
        <a:xfrm>
          <a:off x="0" y="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Visitor Numbers</a:t>
          </a:r>
          <a:endParaRPr lang="en-US" sz="3800" kern="1200"/>
        </a:p>
      </dsp:txBody>
      <dsp:txXfrm>
        <a:off x="0" y="0"/>
        <a:ext cx="6666833" cy="1363480"/>
      </dsp:txXfrm>
    </dsp:sp>
    <dsp:sp modelId="{EEC9721C-E127-410B-8123-25E8B36B4FB8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AB8CC0-CC77-4B3E-8551-B7650822DB01}">
      <dsp:nvSpPr>
        <dsp:cNvPr id="0" name=""/>
        <dsp:cNvSpPr/>
      </dsp:nvSpPr>
      <dsp:spPr>
        <a:xfrm>
          <a:off x="0" y="136348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 dirty="0"/>
            <a:t>Plan Entry Systems &amp; Exits </a:t>
          </a:r>
          <a:endParaRPr lang="en-US" sz="3800" kern="1200" dirty="0"/>
        </a:p>
      </dsp:txBody>
      <dsp:txXfrm>
        <a:off x="0" y="1363480"/>
        <a:ext cx="6666833" cy="1363480"/>
      </dsp:txXfrm>
    </dsp:sp>
    <dsp:sp modelId="{F7E0BACA-3D5C-4B55-8B5B-ABD76CFAE07B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54B740-9D7B-4119-94EF-B7521C276E60}">
      <dsp:nvSpPr>
        <dsp:cNvPr id="0" name=""/>
        <dsp:cNvSpPr/>
      </dsp:nvSpPr>
      <dsp:spPr>
        <a:xfrm>
          <a:off x="0" y="272696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Establish Communication Protocols</a:t>
          </a:r>
          <a:endParaRPr lang="en-US" sz="3800" kern="1200"/>
        </a:p>
      </dsp:txBody>
      <dsp:txXfrm>
        <a:off x="0" y="2726960"/>
        <a:ext cx="6666833" cy="1363480"/>
      </dsp:txXfrm>
    </dsp:sp>
    <dsp:sp modelId="{D8D80C8B-CA2D-4B3E-BC98-F7C49D3B8C5A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A72D8E-567B-4AF7-9592-8785408CBAA2}">
      <dsp:nvSpPr>
        <dsp:cNvPr id="0" name=""/>
        <dsp:cNvSpPr/>
      </dsp:nvSpPr>
      <dsp:spPr>
        <a:xfrm>
          <a:off x="0" y="4090440"/>
          <a:ext cx="6666833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Create Emergency Procedures</a:t>
          </a:r>
          <a:endParaRPr lang="en-US" sz="3800" kern="1200"/>
        </a:p>
      </dsp:txBody>
      <dsp:txXfrm>
        <a:off x="0" y="4090440"/>
        <a:ext cx="6666833" cy="136348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8C07DE-DC4E-45EA-B9E3-175B19D2CC6C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DF5BF74-51BF-45CB-966A-7CB6D49372C9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Risk Assessment</a:t>
          </a:r>
          <a:endParaRPr lang="en-US" sz="2500" kern="1200"/>
        </a:p>
      </dsp:txBody>
      <dsp:txXfrm>
        <a:off x="0" y="0"/>
        <a:ext cx="6666833" cy="681740"/>
      </dsp:txXfrm>
    </dsp:sp>
    <dsp:sp modelId="{3E9A00CA-37A7-4D54-B324-99DDBAF412DD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C48E93F-B38B-47AE-BD6C-D69E9A4FE8CC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Identify Risk</a:t>
          </a:r>
          <a:endParaRPr lang="en-US" sz="2500" kern="1200"/>
        </a:p>
      </dsp:txBody>
      <dsp:txXfrm>
        <a:off x="0" y="681740"/>
        <a:ext cx="6666833" cy="681740"/>
      </dsp:txXfrm>
    </dsp:sp>
    <dsp:sp modelId="{7AC1D5BC-0D20-4D36-9FFE-A88846617C68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D3D6ED3-951E-4C58-9FDF-35AA6A87FA17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Mitigate Risk</a:t>
          </a:r>
          <a:endParaRPr lang="en-US" sz="2500" kern="1200"/>
        </a:p>
      </dsp:txBody>
      <dsp:txXfrm>
        <a:off x="0" y="1363480"/>
        <a:ext cx="6666833" cy="681740"/>
      </dsp:txXfrm>
    </dsp:sp>
    <dsp:sp modelId="{C5356249-0E2A-4A9B-B5D4-5459E57ADADE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EF96FF-0640-4E68-BFDE-9370294B0253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Collaborate with Local Authority &amp; Public Services</a:t>
          </a:r>
          <a:endParaRPr lang="en-US" sz="2500" kern="1200" dirty="0"/>
        </a:p>
      </dsp:txBody>
      <dsp:txXfrm>
        <a:off x="0" y="2045220"/>
        <a:ext cx="6666833" cy="681740"/>
      </dsp:txXfrm>
    </dsp:sp>
    <dsp:sp modelId="{CE95F2EA-2988-4C78-9F5F-A311AB9F2DCB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C49478-AD16-4099-80A5-C11C206EE04C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Implement Safety Measures – Emergency Plan</a:t>
          </a:r>
          <a:endParaRPr lang="en-US" sz="2500" kern="1200" dirty="0"/>
        </a:p>
      </dsp:txBody>
      <dsp:txXfrm>
        <a:off x="0" y="2726960"/>
        <a:ext cx="6666833" cy="681740"/>
      </dsp:txXfrm>
    </dsp:sp>
    <dsp:sp modelId="{C9FDFD89-EA28-4373-9444-21F4DAAAB657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BF3455-15F5-4623-90B3-D766E92E8915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Venue</a:t>
          </a:r>
          <a:endParaRPr lang="en-US" sz="2500" kern="1200"/>
        </a:p>
      </dsp:txBody>
      <dsp:txXfrm>
        <a:off x="0" y="3408700"/>
        <a:ext cx="6666833" cy="681740"/>
      </dsp:txXfrm>
    </dsp:sp>
    <dsp:sp modelId="{7A54DC9A-3797-4F81-A963-340A01B44434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96E4DB-4196-4CB9-BCF6-20ECB6F6D1E1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Zone Ex</a:t>
          </a:r>
          <a:endParaRPr lang="en-US" sz="2500" kern="1200" dirty="0"/>
        </a:p>
      </dsp:txBody>
      <dsp:txXfrm>
        <a:off x="0" y="4090440"/>
        <a:ext cx="6666833" cy="681740"/>
      </dsp:txXfrm>
    </dsp:sp>
    <dsp:sp modelId="{3F3A5D84-BE2D-4238-8BE9-790FB29155EB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70A5F3-BD69-4DA8-A70D-BCE7578EB3BF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Transport</a:t>
          </a:r>
          <a:endParaRPr lang="en-US" sz="2500" kern="1200"/>
        </a:p>
      </dsp:txBody>
      <dsp:txXfrm>
        <a:off x="0" y="4772180"/>
        <a:ext cx="6666833" cy="68174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1C0F49-0815-4FC2-A6F8-A128486DD75F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Crowd Monitoring Systems</a:t>
          </a:r>
          <a:endParaRPr lang="en-US" sz="3900" kern="1200" dirty="0"/>
        </a:p>
      </dsp:txBody>
      <dsp:txXfrm>
        <a:off x="0" y="39687"/>
        <a:ext cx="3286125" cy="1971675"/>
      </dsp:txXfrm>
    </dsp:sp>
    <dsp:sp modelId="{9D4E688B-A170-428E-A4E3-2CBCF53404AC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Mobile App for Attendees</a:t>
          </a:r>
          <a:endParaRPr lang="en-US" sz="3900" kern="1200"/>
        </a:p>
      </dsp:txBody>
      <dsp:txXfrm>
        <a:off x="3614737" y="39687"/>
        <a:ext cx="3286125" cy="1971675"/>
      </dsp:txXfrm>
    </dsp:sp>
    <dsp:sp modelId="{6BB99CEC-0AE7-4831-A54C-B1A1B7E4D029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Facial Recognition</a:t>
          </a:r>
          <a:endParaRPr lang="en-US" sz="3900" kern="1200" dirty="0"/>
        </a:p>
      </dsp:txBody>
      <dsp:txXfrm>
        <a:off x="7229475" y="39687"/>
        <a:ext cx="3286125" cy="1971675"/>
      </dsp:txXfrm>
    </dsp:sp>
    <dsp:sp modelId="{D14E4519-C03B-488D-AC7B-C5B1EB63C104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Data Analytics for supporting future Events</a:t>
          </a:r>
          <a:endParaRPr lang="en-US" sz="3900" kern="1200"/>
        </a:p>
      </dsp:txBody>
      <dsp:txXfrm>
        <a:off x="1807368" y="2339975"/>
        <a:ext cx="3286125" cy="1971675"/>
      </dsp:txXfrm>
    </dsp:sp>
    <dsp:sp modelId="{119F654B-6895-41F0-AF2B-94C577E0A7F3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Police Support</a:t>
          </a:r>
          <a:endParaRPr lang="en-US" sz="3900" kern="1200"/>
        </a:p>
      </dsp:txBody>
      <dsp:txXfrm>
        <a:off x="5422106" y="2339975"/>
        <a:ext cx="3286125" cy="197167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E996801-5675-4864-8708-5ACF61045D02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Interactive Activities &amp; Entertainment </a:t>
          </a:r>
          <a:endParaRPr lang="en-US" sz="2300" kern="1200"/>
        </a:p>
      </dsp:txBody>
      <dsp:txXfrm>
        <a:off x="582645" y="1178"/>
        <a:ext cx="2174490" cy="1304694"/>
      </dsp:txXfrm>
    </dsp:sp>
    <dsp:sp modelId="{5E23DAF8-33A2-46C6-9C80-BE3C6AEDBAAF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Crowd Control Technology</a:t>
          </a:r>
          <a:endParaRPr lang="en-US" sz="2300" kern="1200"/>
        </a:p>
      </dsp:txBody>
      <dsp:txXfrm>
        <a:off x="2974584" y="1178"/>
        <a:ext cx="2174490" cy="1304694"/>
      </dsp:txXfrm>
    </dsp:sp>
    <dsp:sp modelId="{EB1504D4-E505-4922-B0D7-C72A9CFDE429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Announcements</a:t>
          </a:r>
          <a:endParaRPr lang="en-US" sz="2300" kern="1200"/>
        </a:p>
      </dsp:txBody>
      <dsp:txXfrm>
        <a:off x="5366524" y="1178"/>
        <a:ext cx="2174490" cy="1304694"/>
      </dsp:txXfrm>
    </dsp:sp>
    <dsp:sp modelId="{20992E3D-CA5C-4356-8CF2-ABDCC1C95AA4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Visual Information</a:t>
          </a:r>
          <a:endParaRPr lang="en-US" sz="2300" kern="1200"/>
        </a:p>
      </dsp:txBody>
      <dsp:txXfrm>
        <a:off x="7758464" y="1178"/>
        <a:ext cx="2174490" cy="1304694"/>
      </dsp:txXfrm>
    </dsp:sp>
    <dsp:sp modelId="{9550462D-506B-472D-96E4-4D228655554F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Music</a:t>
          </a:r>
          <a:endParaRPr lang="en-US" sz="2300" kern="1200"/>
        </a:p>
      </dsp:txBody>
      <dsp:txXfrm>
        <a:off x="582645" y="1523321"/>
        <a:ext cx="2174490" cy="1304694"/>
      </dsp:txXfrm>
    </dsp:sp>
    <dsp:sp modelId="{3003F232-D45B-4E40-AE0F-3023261577B2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Zonal Focus</a:t>
          </a:r>
          <a:endParaRPr lang="en-US" sz="2300" kern="1200"/>
        </a:p>
      </dsp:txBody>
      <dsp:txXfrm>
        <a:off x="2974584" y="1523321"/>
        <a:ext cx="2174490" cy="1304694"/>
      </dsp:txXfrm>
    </dsp:sp>
    <dsp:sp modelId="{FAD62B60-C258-4867-AEAC-DCE2FF42C932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Stewards</a:t>
          </a:r>
          <a:endParaRPr lang="en-US" sz="2300" kern="1200"/>
        </a:p>
      </dsp:txBody>
      <dsp:txXfrm>
        <a:off x="5366524" y="1523321"/>
        <a:ext cx="2174490" cy="1304694"/>
      </dsp:txXfrm>
    </dsp:sp>
    <dsp:sp modelId="{31989BC0-E747-4796-9A87-4ECDB18AA6B9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Handling of Disruptive Behaviour</a:t>
          </a:r>
          <a:endParaRPr lang="en-US" sz="2300" kern="1200"/>
        </a:p>
      </dsp:txBody>
      <dsp:txXfrm>
        <a:off x="7758464" y="1523321"/>
        <a:ext cx="2174490" cy="1304694"/>
      </dsp:txXfrm>
    </dsp:sp>
    <dsp:sp modelId="{AF038AC3-3594-4306-83FE-88B2A38669FD}">
      <dsp:nvSpPr>
        <dsp:cNvPr id="0" name=""/>
        <dsp:cNvSpPr/>
      </dsp:nvSpPr>
      <dsp:spPr>
        <a:xfrm>
          <a:off x="2974584" y="3045465"/>
          <a:ext cx="2174490" cy="130469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Warnings</a:t>
          </a:r>
          <a:endParaRPr lang="en-US" sz="2300" kern="1200"/>
        </a:p>
      </dsp:txBody>
      <dsp:txXfrm>
        <a:off x="2974584" y="3045465"/>
        <a:ext cx="2174490" cy="1304694"/>
      </dsp:txXfrm>
    </dsp:sp>
    <dsp:sp modelId="{38CD6DAE-00AF-460D-8849-EA0E64BEBA69}">
      <dsp:nvSpPr>
        <dsp:cNvPr id="0" name=""/>
        <dsp:cNvSpPr/>
      </dsp:nvSpPr>
      <dsp:spPr>
        <a:xfrm>
          <a:off x="5366524" y="3045465"/>
          <a:ext cx="2174490" cy="130469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Policing </a:t>
          </a:r>
          <a:endParaRPr lang="en-US" sz="2300" kern="1200"/>
        </a:p>
      </dsp:txBody>
      <dsp:txXfrm>
        <a:off x="5366524" y="3045465"/>
        <a:ext cx="2174490" cy="130469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5D8E88-9F7C-4BCD-B482-A4C173BBE1EC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Gathering Feedback from Attendees</a:t>
          </a:r>
          <a:endParaRPr lang="en-US" sz="3800" kern="1200"/>
        </a:p>
      </dsp:txBody>
      <dsp:txXfrm>
        <a:off x="0" y="39687"/>
        <a:ext cx="3286125" cy="1971675"/>
      </dsp:txXfrm>
    </dsp:sp>
    <dsp:sp modelId="{F358B73F-4F56-44C7-8177-B52F5E8E0591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-363841"/>
                <a:satOff val="-20982"/>
                <a:lumOff val="21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363841"/>
                <a:satOff val="-20982"/>
                <a:lumOff val="21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363841"/>
                <a:satOff val="-20982"/>
                <a:lumOff val="21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Analyze Crowd Management Effectiveness</a:t>
          </a:r>
          <a:endParaRPr lang="en-US" sz="3800" kern="1200"/>
        </a:p>
      </dsp:txBody>
      <dsp:txXfrm>
        <a:off x="3614737" y="39687"/>
        <a:ext cx="3286125" cy="1971675"/>
      </dsp:txXfrm>
    </dsp:sp>
    <dsp:sp modelId="{3E61B516-D4EE-41F6-8161-6F66E5F64558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Document Lessons Learnt</a:t>
          </a:r>
          <a:endParaRPr lang="en-US" sz="3800" kern="1200"/>
        </a:p>
      </dsp:txBody>
      <dsp:txXfrm>
        <a:off x="7229475" y="39687"/>
        <a:ext cx="3286125" cy="1971675"/>
      </dsp:txXfrm>
    </dsp:sp>
    <dsp:sp modelId="{BA13AE7D-1216-4E07-A2DB-3D8D70011C12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-1091522"/>
                <a:satOff val="-62946"/>
                <a:lumOff val="6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091522"/>
                <a:satOff val="-62946"/>
                <a:lumOff val="6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091522"/>
                <a:satOff val="-62946"/>
                <a:lumOff val="6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Debriefs</a:t>
          </a:r>
          <a:endParaRPr lang="en-US" sz="3800" kern="1200"/>
        </a:p>
      </dsp:txBody>
      <dsp:txXfrm>
        <a:off x="1807368" y="2339975"/>
        <a:ext cx="3286125" cy="1971675"/>
      </dsp:txXfrm>
    </dsp:sp>
    <dsp:sp modelId="{6DC7FD1F-4D9A-47A3-AD35-7A2C88BA4E3E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Police &amp; L/A Feedback</a:t>
          </a:r>
          <a:endParaRPr lang="en-US" sz="3800" kern="1200"/>
        </a:p>
      </dsp:txBody>
      <dsp:txXfrm>
        <a:off x="5422106" y="2339975"/>
        <a:ext cx="3286125" cy="1971675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C7700-FE09-4C3F-854B-ADACD340D87D}">
      <dsp:nvSpPr>
        <dsp:cNvPr id="0" name=""/>
        <dsp:cNvSpPr/>
      </dsp:nvSpPr>
      <dsp:spPr>
        <a:xfrm>
          <a:off x="2103120" y="1822"/>
          <a:ext cx="8412480" cy="94383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Apply Lessons from Previous Events</a:t>
          </a:r>
        </a:p>
      </dsp:txBody>
      <dsp:txXfrm>
        <a:off x="2103120" y="1822"/>
        <a:ext cx="8412480" cy="943835"/>
      </dsp:txXfrm>
    </dsp:sp>
    <dsp:sp modelId="{6C83A3A6-DC59-4FF0-80E5-CF52C5616B9C}">
      <dsp:nvSpPr>
        <dsp:cNvPr id="0" name=""/>
        <dsp:cNvSpPr/>
      </dsp:nvSpPr>
      <dsp:spPr>
        <a:xfrm>
          <a:off x="0" y="1822"/>
          <a:ext cx="2103120" cy="9438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Apply</a:t>
          </a:r>
        </a:p>
      </dsp:txBody>
      <dsp:txXfrm>
        <a:off x="0" y="1822"/>
        <a:ext cx="2103120" cy="943835"/>
      </dsp:txXfrm>
    </dsp:sp>
    <dsp:sp modelId="{5211421C-465A-4616-B45D-B9C385343676}">
      <dsp:nvSpPr>
        <dsp:cNvPr id="0" name=""/>
        <dsp:cNvSpPr/>
      </dsp:nvSpPr>
      <dsp:spPr>
        <a:xfrm>
          <a:off x="2103120" y="1002287"/>
          <a:ext cx="8412480" cy="943835"/>
        </a:xfrm>
        <a:prstGeom prst="rect">
          <a:avLst/>
        </a:prstGeom>
        <a:solidFill>
          <a:schemeClr val="accent2">
            <a:tint val="40000"/>
            <a:alpha val="90000"/>
            <a:hueOff val="-283075"/>
            <a:satOff val="-25115"/>
            <a:lumOff val="-25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83075"/>
              <a:satOff val="-25115"/>
              <a:lumOff val="-25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Set New Goals for Improvement</a:t>
          </a:r>
        </a:p>
      </dsp:txBody>
      <dsp:txXfrm>
        <a:off x="2103120" y="1002287"/>
        <a:ext cx="8412480" cy="943835"/>
      </dsp:txXfrm>
    </dsp:sp>
    <dsp:sp modelId="{F0D1B588-73F0-4415-A833-E124D6D24BF7}">
      <dsp:nvSpPr>
        <dsp:cNvPr id="0" name=""/>
        <dsp:cNvSpPr/>
      </dsp:nvSpPr>
      <dsp:spPr>
        <a:xfrm>
          <a:off x="0" y="1002287"/>
          <a:ext cx="2103120" cy="943835"/>
        </a:xfrm>
        <a:prstGeom prst="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Set</a:t>
          </a:r>
        </a:p>
      </dsp:txBody>
      <dsp:txXfrm>
        <a:off x="0" y="1002287"/>
        <a:ext cx="2103120" cy="943835"/>
      </dsp:txXfrm>
    </dsp:sp>
    <dsp:sp modelId="{9152850A-12F3-4019-91B5-F1F75789DA0F}">
      <dsp:nvSpPr>
        <dsp:cNvPr id="0" name=""/>
        <dsp:cNvSpPr/>
      </dsp:nvSpPr>
      <dsp:spPr>
        <a:xfrm>
          <a:off x="2103120" y="2002753"/>
          <a:ext cx="8412480" cy="943835"/>
        </a:xfrm>
        <a:prstGeom prst="rect">
          <a:avLst/>
        </a:prstGeom>
        <a:solidFill>
          <a:schemeClr val="accent2">
            <a:tint val="40000"/>
            <a:alpha val="90000"/>
            <a:hueOff val="-566151"/>
            <a:satOff val="-50231"/>
            <a:lumOff val="-51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566151"/>
              <a:satOff val="-50231"/>
              <a:lumOff val="-51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Engage Stakeholders in Future Plans</a:t>
          </a:r>
        </a:p>
      </dsp:txBody>
      <dsp:txXfrm>
        <a:off x="2103120" y="2002753"/>
        <a:ext cx="8412480" cy="943835"/>
      </dsp:txXfrm>
    </dsp:sp>
    <dsp:sp modelId="{BA89DB4A-CE2C-469B-8688-FAA571BC2849}">
      <dsp:nvSpPr>
        <dsp:cNvPr id="0" name=""/>
        <dsp:cNvSpPr/>
      </dsp:nvSpPr>
      <dsp:spPr>
        <a:xfrm>
          <a:off x="0" y="2002753"/>
          <a:ext cx="2103120" cy="943835"/>
        </a:xfrm>
        <a:prstGeom prst="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Engage</a:t>
          </a:r>
        </a:p>
      </dsp:txBody>
      <dsp:txXfrm>
        <a:off x="0" y="2002753"/>
        <a:ext cx="2103120" cy="943835"/>
      </dsp:txXfrm>
    </dsp:sp>
    <dsp:sp modelId="{9D3650BC-5EE4-46FC-8C83-29736B15EA7A}">
      <dsp:nvSpPr>
        <dsp:cNvPr id="0" name=""/>
        <dsp:cNvSpPr/>
      </dsp:nvSpPr>
      <dsp:spPr>
        <a:xfrm>
          <a:off x="2103120" y="3003218"/>
          <a:ext cx="8412480" cy="943835"/>
        </a:xfrm>
        <a:prstGeom prst="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Liaise with Police</a:t>
          </a:r>
        </a:p>
      </dsp:txBody>
      <dsp:txXfrm>
        <a:off x="2103120" y="3003218"/>
        <a:ext cx="8412480" cy="943835"/>
      </dsp:txXfrm>
    </dsp:sp>
    <dsp:sp modelId="{D5BFFB40-ACD8-4E01-863D-46A1AB85B1DF}">
      <dsp:nvSpPr>
        <dsp:cNvPr id="0" name=""/>
        <dsp:cNvSpPr/>
      </dsp:nvSpPr>
      <dsp:spPr>
        <a:xfrm>
          <a:off x="0" y="3003218"/>
          <a:ext cx="2103120" cy="943835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Liaise</a:t>
          </a:r>
        </a:p>
      </dsp:txBody>
      <dsp:txXfrm>
        <a:off x="0" y="3003218"/>
        <a:ext cx="2103120" cy="94383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7020B6-5115-4E82-8657-00FFEFBF664B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8E1451-8A97-4C33-8CAA-FB5410B8327D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Apply Risk Models</a:t>
          </a:r>
          <a:endParaRPr lang="en-US" sz="3100" kern="1200"/>
        </a:p>
      </dsp:txBody>
      <dsp:txXfrm>
        <a:off x="0" y="0"/>
        <a:ext cx="6666833" cy="681740"/>
      </dsp:txXfrm>
    </dsp:sp>
    <dsp:sp modelId="{2F8F64CF-A55D-4D3F-94F2-3563ED131F56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EECDD9E-D893-4A20-A8B2-7D7182932ACA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Identify &amp; Mitigate Risks</a:t>
          </a:r>
          <a:endParaRPr lang="en-US" sz="3100" kern="1200"/>
        </a:p>
      </dsp:txBody>
      <dsp:txXfrm>
        <a:off x="0" y="681740"/>
        <a:ext cx="6666833" cy="681740"/>
      </dsp:txXfrm>
    </dsp:sp>
    <dsp:sp modelId="{2440B799-F564-40F5-B696-505C3AF376E2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2E034B8-E2BD-4A78-A5ED-49600D02D7DC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Comprehensive Crowd Control Plan</a:t>
          </a:r>
          <a:endParaRPr lang="en-US" sz="3100" kern="1200"/>
        </a:p>
      </dsp:txBody>
      <dsp:txXfrm>
        <a:off x="0" y="1363480"/>
        <a:ext cx="6666833" cy="681740"/>
      </dsp:txXfrm>
    </dsp:sp>
    <dsp:sp modelId="{0B0FFA1D-8AEE-4A60-A97D-715EF27A7A72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5F9B94-3519-4D08-BD83-050BADCBDFA5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Emergency Planning</a:t>
          </a:r>
          <a:endParaRPr lang="en-US" sz="3100" kern="1200"/>
        </a:p>
      </dsp:txBody>
      <dsp:txXfrm>
        <a:off x="0" y="2045220"/>
        <a:ext cx="6666833" cy="681740"/>
      </dsp:txXfrm>
    </dsp:sp>
    <dsp:sp modelId="{4D370645-5D76-4181-97D0-0E09E30F809F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17815F0-6EDB-4059-9784-BF6AF9CD1FF7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Crisis Comms</a:t>
          </a:r>
          <a:endParaRPr lang="en-US" sz="3100" kern="1200"/>
        </a:p>
      </dsp:txBody>
      <dsp:txXfrm>
        <a:off x="0" y="2726960"/>
        <a:ext cx="6666833" cy="681740"/>
      </dsp:txXfrm>
    </dsp:sp>
    <dsp:sp modelId="{39F255F5-67F5-4E80-9183-FF785A9AA9C1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A26D13-341E-4726-8EF3-5A7ADC65DEDC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Crisis Management </a:t>
          </a:r>
          <a:endParaRPr lang="en-US" sz="3100" kern="1200"/>
        </a:p>
      </dsp:txBody>
      <dsp:txXfrm>
        <a:off x="0" y="3408700"/>
        <a:ext cx="6666833" cy="681740"/>
      </dsp:txXfrm>
    </dsp:sp>
    <dsp:sp modelId="{80C0D2CD-732F-4386-BB63-89889FBEFA76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0330B8F-08EB-46F3-82CE-0EF7F8CEF573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Event Evaluation &amp; Review</a:t>
          </a:r>
          <a:endParaRPr lang="en-US" sz="3100" kern="1200"/>
        </a:p>
      </dsp:txBody>
      <dsp:txXfrm>
        <a:off x="0" y="4090440"/>
        <a:ext cx="6666833" cy="681740"/>
      </dsp:txXfrm>
    </dsp:sp>
    <dsp:sp modelId="{55CBF20E-081F-4657-928B-155D836074F7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140B71-9153-4B46-8993-A7BD938FF2A2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Future Planning</a:t>
          </a:r>
          <a:endParaRPr lang="en-US" sz="3100" kern="1200"/>
        </a:p>
      </dsp:txBody>
      <dsp:txXfrm>
        <a:off x="0" y="4772180"/>
        <a:ext cx="6666833" cy="681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22/02/2025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57103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 Crowd Control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EAA79C-58D0-4AE0-B730-FC2A54B81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0884"/>
            <a:ext cx="7003774" cy="1037928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Session Intro &amp;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E9E028-84A4-B125-CC6F-C3516942E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644" y="1172816"/>
            <a:ext cx="5983354" cy="5685183"/>
          </a:xfrm>
        </p:spPr>
        <p:txBody>
          <a:bodyPr anchor="ctr">
            <a:noAutofit/>
          </a:bodyPr>
          <a:lstStyle/>
          <a:p>
            <a:r>
              <a:rPr lang="en-GB" sz="2400" dirty="0"/>
              <a:t>Crowd Control Management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Types of Events / Tourism / Risks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Festivals &amp; Concerts</a:t>
            </a:r>
          </a:p>
          <a:p>
            <a:pPr marL="0" indent="0">
              <a:buNone/>
            </a:pPr>
            <a:r>
              <a:rPr lang="en-GB" sz="2400" dirty="0"/>
              <a:t>Sports Events</a:t>
            </a:r>
          </a:p>
          <a:p>
            <a:pPr marL="0" indent="0">
              <a:buNone/>
            </a:pPr>
            <a:r>
              <a:rPr lang="en-GB" sz="2400" dirty="0"/>
              <a:t>Conferences &amp; Trade Shows</a:t>
            </a:r>
          </a:p>
          <a:p>
            <a:pPr marL="0" indent="0">
              <a:buNone/>
            </a:pPr>
            <a:r>
              <a:rPr lang="en-GB" sz="2400" dirty="0"/>
              <a:t>Religious Events</a:t>
            </a:r>
          </a:p>
          <a:p>
            <a:pPr marL="0" indent="0">
              <a:buNone/>
            </a:pPr>
            <a:r>
              <a:rPr lang="en-GB" sz="2400" dirty="0"/>
              <a:t>Tourism / Cultural Events</a:t>
            </a:r>
          </a:p>
          <a:p>
            <a:pPr marL="0" indent="0">
              <a:buNone/>
            </a:pPr>
            <a:r>
              <a:rPr lang="en-GB" sz="2400" dirty="0"/>
              <a:t>Attractions</a:t>
            </a:r>
          </a:p>
          <a:p>
            <a:pPr marL="0" indent="0">
              <a:buNone/>
            </a:pPr>
            <a:r>
              <a:rPr lang="en-GB" sz="2400" dirty="0"/>
              <a:t>Public Spaces</a:t>
            </a:r>
          </a:p>
          <a:p>
            <a:pPr marL="0" indent="0">
              <a:buNone/>
            </a:pPr>
            <a:r>
              <a:rPr lang="en-GB" sz="2400" dirty="0"/>
              <a:t>Demonstrations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5" name="Picture 4" descr="Rearview of rows of people watching a movie in a theater">
            <a:extLst>
              <a:ext uri="{FF2B5EF4-FFF2-40B4-BE49-F238E27FC236}">
                <a16:creationId xmlns:a16="http://schemas.microsoft.com/office/drawing/2014/main" id="{890ABBFF-FF1B-14DA-18C9-E6AD713547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29" r="26634" b="-1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8063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5BC84-A034-1FAC-7119-897207E38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Context of Crowd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9418ED-EED2-93B7-EA6A-2DD003E011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66315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04710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19120B-7126-A827-BDD1-E6D8CDA98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Crowd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1AE417-7E3E-FEFF-EE87-1675FE4880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924109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045131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E91352-4A72-86B9-22EE-68C181C8A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Crowd Management v Crowd 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E41F51-CF52-D39C-67F0-6E770CD137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98138743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5758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889C9-0FA3-0C6C-B3E5-99282E8EC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Measures of Crowd Management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9D9319-97AB-F1FA-30CF-39C984CCB7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802361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052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638EC0-9DE0-B733-C1C1-69A229171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Crowd Control Matters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A2964A-938F-4F5B-B724-8889FDD4BC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998701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1565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D2DBC3-A0D5-5F89-D5D2-4D4B50A49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Crowd Types &amp; Risk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4EF0B77-5E93-C4A1-FD39-C1C435A23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086591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29410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E4CAD-05EB-E694-BE06-72E037B84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Risk Factors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0849C7-3E1F-12F2-A478-D22B37190E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46515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5626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53411C-8599-9071-D54F-0E8489787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Crowd Dynamics &amp; Behavioural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94882-91A2-79B8-A367-6E0B9124E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205409"/>
            <a:ext cx="6555347" cy="6327913"/>
          </a:xfrm>
        </p:spPr>
        <p:txBody>
          <a:bodyPr anchor="ctr">
            <a:normAutofit/>
          </a:bodyPr>
          <a:lstStyle/>
          <a:p>
            <a:r>
              <a:rPr lang="en-GB" sz="2400" dirty="0"/>
              <a:t>Monitor Crowd Control – Can incite</a:t>
            </a:r>
          </a:p>
          <a:p>
            <a:endParaRPr lang="en-GB" sz="2400" dirty="0"/>
          </a:p>
          <a:p>
            <a:r>
              <a:rPr lang="en-GB" sz="2400" dirty="0"/>
              <a:t>Analyse Group Behaviour in Real Time</a:t>
            </a:r>
          </a:p>
          <a:p>
            <a:endParaRPr lang="en-GB" sz="2400" dirty="0"/>
          </a:p>
          <a:p>
            <a:r>
              <a:rPr lang="en-GB" sz="2400" dirty="0"/>
              <a:t>Leverage Predictive Tools – A1 to Predict Movement Patterns. Proactive Management &amp; Prevent Overcrowding</a:t>
            </a:r>
          </a:p>
          <a:p>
            <a:endParaRPr lang="en-GB" sz="2400" dirty="0"/>
          </a:p>
          <a:p>
            <a:r>
              <a:rPr lang="en-GB" sz="2400" dirty="0"/>
              <a:t>Evaluate Emotional &amp; Behavioural Cues – Frustration, Confusion, Restlessness, Stress Points &amp; Safety Concerns</a:t>
            </a:r>
          </a:p>
          <a:p>
            <a:endParaRPr lang="en-GB" sz="2400" dirty="0"/>
          </a:p>
          <a:p>
            <a:r>
              <a:rPr lang="en-GB" sz="2400" dirty="0"/>
              <a:t>Identify Movement Triggers – To prepare for Surges</a:t>
            </a:r>
          </a:p>
        </p:txBody>
      </p:sp>
    </p:spTree>
    <p:extLst>
      <p:ext uri="{BB962C8B-B14F-4D97-AF65-F5344CB8AC3E}">
        <p14:creationId xmlns:p14="http://schemas.microsoft.com/office/powerpoint/2010/main" val="33529934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CFD491-BF41-6DF7-7463-9D4C0BBC88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Crowd Management Planning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B877C-20C3-A52B-7E22-670A94EAA8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2000"/>
              <a:t>Location</a:t>
            </a:r>
          </a:p>
          <a:p>
            <a:r>
              <a:rPr lang="en-GB" sz="2000"/>
              <a:t>Entry &amp; Exits</a:t>
            </a:r>
          </a:p>
          <a:p>
            <a:r>
              <a:rPr lang="en-GB" sz="2000"/>
              <a:t>1</a:t>
            </a:r>
            <a:r>
              <a:rPr lang="en-GB" sz="2000" baseline="30000"/>
              <a:t>st</a:t>
            </a:r>
            <a:r>
              <a:rPr lang="en-GB" sz="2000"/>
              <a:t> Aid / Medical</a:t>
            </a:r>
          </a:p>
          <a:p>
            <a:r>
              <a:rPr lang="en-GB" sz="2000"/>
              <a:t>Capacity / Density</a:t>
            </a:r>
          </a:p>
          <a:p>
            <a:r>
              <a:rPr lang="en-GB" sz="2000"/>
              <a:t>Control &amp; Management – To limit numbers &amp; avoid unauthorised access</a:t>
            </a:r>
          </a:p>
          <a:p>
            <a:r>
              <a:rPr lang="en-GB" sz="2000"/>
              <a:t>Facilities &amp; Services </a:t>
            </a:r>
          </a:p>
          <a:p>
            <a:r>
              <a:rPr lang="en-GB" sz="2000"/>
              <a:t>Communication Systems</a:t>
            </a:r>
          </a:p>
          <a:p>
            <a:r>
              <a:rPr lang="en-GB" sz="2000"/>
              <a:t>Safety &amp; Security</a:t>
            </a:r>
          </a:p>
          <a:p>
            <a:r>
              <a:rPr lang="en-GB" sz="2000"/>
              <a:t>Evacuation Procedures</a:t>
            </a:r>
          </a:p>
          <a:p>
            <a:r>
              <a:rPr lang="en-GB" sz="2000"/>
              <a:t>Management Structures and Responsibilities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893222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2CB91-AEA7-EF33-A72B-D01C5D9A5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400">
                <a:solidFill>
                  <a:srgbClr val="FFFFFF"/>
                </a:solidFill>
              </a:rPr>
              <a:t>         Identify Target Audience / Attendees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                    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9EA680-56C7-FEDE-2C02-896FFC1B27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75646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28450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1C1C63-BE6A-FD27-3BAD-B87EAA824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100">
                <a:solidFill>
                  <a:srgbClr val="FFFFFF"/>
                </a:solidFill>
              </a:rPr>
              <a:t>Develop Comprehensive Crowd Management Plan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2017B9-83E4-C7ED-EB0B-EBA783C328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24132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79561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AD0E83-57BC-5FAF-3597-F472DD0DE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Risk Assessment &amp; Safety Planning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2618A3-949E-4E79-7AA6-4F5F5EF3143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63799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929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2AC5DA-4829-112F-38BD-44B2714D03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Crowd Management Systems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56450C-6ACA-90B6-2C83-3E4AE52F6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Crowd Analysis &amp; Flow Monitoring </a:t>
            </a:r>
          </a:p>
          <a:p>
            <a:r>
              <a:rPr lang="en-GB" dirty="0"/>
              <a:t>Safety &amp; Security Systems and Checks</a:t>
            </a:r>
          </a:p>
          <a:p>
            <a:r>
              <a:rPr lang="en-GB" dirty="0"/>
              <a:t>Fire Safety Checks</a:t>
            </a:r>
          </a:p>
          <a:p>
            <a:r>
              <a:rPr lang="en-GB" dirty="0"/>
              <a:t>Evacuation Policies and Procedures</a:t>
            </a:r>
          </a:p>
          <a:p>
            <a:r>
              <a:rPr lang="en-GB" dirty="0"/>
              <a:t>Personal Evacuation Plans</a:t>
            </a:r>
          </a:p>
          <a:p>
            <a:r>
              <a:rPr lang="en-GB" dirty="0"/>
              <a:t>Crowd Estimations</a:t>
            </a:r>
          </a:p>
          <a:p>
            <a:r>
              <a:rPr lang="en-GB" dirty="0"/>
              <a:t>Crowd Disasters</a:t>
            </a:r>
          </a:p>
          <a:p>
            <a:r>
              <a:rPr lang="en-GB" dirty="0"/>
              <a:t>Simulations, Crowd Analysis &amp; Movement Optimisations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438287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A3F7DD-8498-5C76-C595-54A626C596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635" y="350196"/>
            <a:ext cx="7056782" cy="1624520"/>
          </a:xfrm>
        </p:spPr>
        <p:txBody>
          <a:bodyPr anchor="ctr">
            <a:normAutofit/>
          </a:bodyPr>
          <a:lstStyle/>
          <a:p>
            <a:r>
              <a:rPr lang="en-GB" sz="4000" b="1" dirty="0"/>
              <a:t>Staff Training &amp; Safety Stewards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93A53-2D68-0F23-4C0C-540FF22597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157" y="2324911"/>
            <a:ext cx="5532781" cy="4599349"/>
          </a:xfrm>
        </p:spPr>
        <p:txBody>
          <a:bodyPr anchor="ctr">
            <a:normAutofit/>
          </a:bodyPr>
          <a:lstStyle/>
          <a:p>
            <a:r>
              <a:rPr lang="en-GB" sz="2400" dirty="0"/>
              <a:t>Emergency Crisis Management Plan</a:t>
            </a:r>
          </a:p>
          <a:p>
            <a:r>
              <a:rPr lang="en-GB" sz="2400" dirty="0"/>
              <a:t>Strategic &amp; Operational Steward Planning</a:t>
            </a:r>
          </a:p>
          <a:p>
            <a:r>
              <a:rPr lang="en-GB" sz="2400" dirty="0"/>
              <a:t>Comprehensive Training</a:t>
            </a:r>
          </a:p>
          <a:p>
            <a:r>
              <a:rPr lang="en-GB" sz="2400" dirty="0"/>
              <a:t>Certification</a:t>
            </a:r>
          </a:p>
          <a:p>
            <a:r>
              <a:rPr lang="en-GB" sz="2400" dirty="0"/>
              <a:t>Roles &amp; Responsibilities</a:t>
            </a:r>
          </a:p>
          <a:p>
            <a:r>
              <a:rPr lang="en-GB" sz="2400" dirty="0"/>
              <a:t>Zones</a:t>
            </a:r>
          </a:p>
          <a:p>
            <a:r>
              <a:rPr lang="en-GB" sz="2400" dirty="0"/>
              <a:t>Security Awareness &amp; Protocols</a:t>
            </a:r>
          </a:p>
          <a:p>
            <a:r>
              <a:rPr lang="en-GB" sz="2400" dirty="0"/>
              <a:t>Operating Policies &amp; Procedures</a:t>
            </a:r>
          </a:p>
          <a:p>
            <a:r>
              <a:rPr lang="en-GB" sz="2400" dirty="0"/>
              <a:t>Continuous Evaluation &amp; Feedback</a:t>
            </a:r>
          </a:p>
        </p:txBody>
      </p:sp>
      <p:pic>
        <p:nvPicPr>
          <p:cNvPr id="5" name="Picture 4" descr="Construction work tools">
            <a:extLst>
              <a:ext uri="{FF2B5EF4-FFF2-40B4-BE49-F238E27FC236}">
                <a16:creationId xmlns:a16="http://schemas.microsoft.com/office/drawing/2014/main" id="{A89EFA23-33F5-E686-FCC9-0C9E155FA9E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81" r="17018" b="-2"/>
          <a:stretch/>
        </p:blipFill>
        <p:spPr>
          <a:xfrm>
            <a:off x="6666044" y="1"/>
            <a:ext cx="55327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7046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C554F0-9707-10E0-4FCE-E7F7DFBB2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409" y="762001"/>
            <a:ext cx="4156512" cy="1708244"/>
          </a:xfrm>
        </p:spPr>
        <p:txBody>
          <a:bodyPr anchor="ctr">
            <a:normAutofit/>
          </a:bodyPr>
          <a:lstStyle/>
          <a:p>
            <a:r>
              <a:rPr lang="en-GB" sz="3700" b="1" dirty="0"/>
              <a:t>Implement Effective Comms Strategies 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548EF2D3-03C2-CDAB-22AB-1C1055DF15B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913" r="4753" b="-2"/>
          <a:stretch/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28B0B-593D-825C-34D7-17CBCFE81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3409" y="2470245"/>
            <a:ext cx="4156512" cy="3769835"/>
          </a:xfrm>
        </p:spPr>
        <p:txBody>
          <a:bodyPr anchor="ctr">
            <a:normAutofit/>
          </a:bodyPr>
          <a:lstStyle/>
          <a:p>
            <a:r>
              <a:rPr lang="en-GB" dirty="0"/>
              <a:t>Real Time Communication Tools</a:t>
            </a:r>
          </a:p>
          <a:p>
            <a:r>
              <a:rPr lang="en-GB" dirty="0"/>
              <a:t>Attendee Communication  </a:t>
            </a:r>
          </a:p>
          <a:p>
            <a:r>
              <a:rPr lang="en-GB" dirty="0"/>
              <a:t>Signage</a:t>
            </a:r>
          </a:p>
          <a:p>
            <a:r>
              <a:rPr lang="en-GB" dirty="0"/>
              <a:t>Pre-Event Announcements</a:t>
            </a:r>
          </a:p>
        </p:txBody>
      </p:sp>
    </p:spTree>
    <p:extLst>
      <p:ext uri="{BB962C8B-B14F-4D97-AF65-F5344CB8AC3E}">
        <p14:creationId xmlns:p14="http://schemas.microsoft.com/office/powerpoint/2010/main" val="66841435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9CF0D72-2161-5CDF-6F0A-F6AC5B8860F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41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9D5C2-EC11-C26E-CA6F-1CF06B0E4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704" y="365125"/>
            <a:ext cx="10108096" cy="1325563"/>
          </a:xfrm>
        </p:spPr>
        <p:txBody>
          <a:bodyPr>
            <a:normAutofit/>
          </a:bodyPr>
          <a:lstStyle/>
          <a:p>
            <a:r>
              <a:rPr lang="en-GB" b="1" dirty="0"/>
              <a:t>Utilise Technology in Crowds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B6A30F-5008-D36A-46AA-15202B581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26620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84068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AEAD2F1-ACB0-9089-898D-28772BD3A1E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537" b="204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3F476-B81F-2A44-3CA1-7AFD78581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/>
              <a:t>Engage with Attendees During Event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1EA3401-DC5A-2FD8-7B8C-1DFA63170E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89482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73093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71F2B21-DBC5-38C3-4B53-38E09723B4D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b="127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61170A-3D07-0FFD-2C06-05FB14133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5125"/>
            <a:ext cx="9982199" cy="1325563"/>
          </a:xfrm>
        </p:spPr>
        <p:txBody>
          <a:bodyPr>
            <a:normAutofit/>
          </a:bodyPr>
          <a:lstStyle/>
          <a:p>
            <a:r>
              <a:rPr lang="en-GB" b="1" dirty="0"/>
              <a:t>Conduct</a:t>
            </a:r>
            <a:r>
              <a:rPr lang="en-GB" dirty="0"/>
              <a:t> </a:t>
            </a:r>
            <a:r>
              <a:rPr lang="en-GB" b="1" dirty="0"/>
              <a:t>Post</a:t>
            </a:r>
            <a:r>
              <a:rPr lang="en-GB" dirty="0"/>
              <a:t> </a:t>
            </a:r>
            <a:r>
              <a:rPr lang="en-GB" b="1" dirty="0"/>
              <a:t>Event</a:t>
            </a:r>
            <a:r>
              <a:rPr lang="en-GB" dirty="0"/>
              <a:t> </a:t>
            </a:r>
            <a:r>
              <a:rPr lang="en-GB" b="1" dirty="0"/>
              <a:t>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558933-A8B9-9463-9332-ADCD2E9B0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8237372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303570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9DFDEA-AA61-66B4-CF5E-254648002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dirty="0"/>
              <a:t>Plan For Future Events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8B5FAF-170E-7372-184F-692F081C96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931195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201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8E8BE2-32F0-0C70-7F5C-7EA8617C66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 </a:t>
            </a:r>
            <a:r>
              <a:rPr lang="en-GB" sz="4000" b="1" dirty="0">
                <a:solidFill>
                  <a:srgbClr val="FFFFFF"/>
                </a:solidFill>
              </a:rPr>
              <a:t>Session Review</a:t>
            </a:r>
            <a:br>
              <a:rPr lang="en-GB" sz="4000" b="1" dirty="0">
                <a:solidFill>
                  <a:srgbClr val="FFFFFF"/>
                </a:solidFill>
              </a:rPr>
            </a:br>
            <a:br>
              <a:rPr lang="en-GB" sz="4000" b="1" dirty="0">
                <a:solidFill>
                  <a:srgbClr val="FFFFFF"/>
                </a:solidFill>
              </a:rPr>
            </a:br>
            <a:r>
              <a:rPr lang="en-GB" sz="4000" b="1" dirty="0">
                <a:solidFill>
                  <a:srgbClr val="FFFFFF"/>
                </a:solidFill>
              </a:rPr>
              <a:t>Crowd Control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048F4F-EDCD-C6C7-3F9F-4E5C137782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13612641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507718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645</Words>
  <Application>Microsoft Office PowerPoint</Application>
  <PresentationFormat>Widescreen</PresentationFormat>
  <Paragraphs>174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PowerPoint Presentation</vt:lpstr>
      <vt:lpstr>Session Intro &amp; Objectives</vt:lpstr>
      <vt:lpstr>Context of Crowd Management</vt:lpstr>
      <vt:lpstr>Crowd Management</vt:lpstr>
      <vt:lpstr>Crowd Management v Crowd Control</vt:lpstr>
      <vt:lpstr>Measures of Crowd Management</vt:lpstr>
      <vt:lpstr>Crowd Control Matters</vt:lpstr>
      <vt:lpstr>Crowd Types &amp; Risk Factors</vt:lpstr>
      <vt:lpstr>Risk Factors</vt:lpstr>
      <vt:lpstr>Crowd Dynamics &amp; Behavioural Analysis</vt:lpstr>
      <vt:lpstr>Crowd Management Planning</vt:lpstr>
      <vt:lpstr>         Identify Target Audience / Attendees                      </vt:lpstr>
      <vt:lpstr>Develop Comprehensive Crowd Management Plan</vt:lpstr>
      <vt:lpstr>Risk Assessment &amp; Safety Planning</vt:lpstr>
      <vt:lpstr>Crowd Management Systems</vt:lpstr>
      <vt:lpstr>Staff Training &amp; Safety Stewards</vt:lpstr>
      <vt:lpstr>Implement Effective Comms Strategies </vt:lpstr>
      <vt:lpstr>Utilise Technology in Crowds</vt:lpstr>
      <vt:lpstr>Engage with Attendees During Event</vt:lpstr>
      <vt:lpstr>Conduct Post Event Evaluation</vt:lpstr>
      <vt:lpstr>Plan For Future Events</vt:lpstr>
      <vt:lpstr> Session Review  Crowd Control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8</cp:revision>
  <dcterms:created xsi:type="dcterms:W3CDTF">2023-09-15T09:31:09Z</dcterms:created>
  <dcterms:modified xsi:type="dcterms:W3CDTF">2025-02-23T11:28:24Z</dcterms:modified>
</cp:coreProperties>
</file>