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hYUzBON4ZKlyWFcgMf64xrMNg2O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2fc34c5e24d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86" name="Google Shape;86;g2fc34c5e24d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7" name="Google Shape;87;g2fc34c5e24d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Greetings and Welcome to my presentation on KFC's internal operations and external environments. In this presentation, we will </a:t>
            </a:r>
            <a:r>
              <a:rPr lang="en-US"/>
              <a:t>explain</a:t>
            </a:r>
            <a:r>
              <a:rPr lang="en-US"/>
              <a:t> the company's structure, size, and functions, as well as the internal and external factors that influence its decisions and strategies. </a:t>
            </a:r>
            <a:endParaRPr/>
          </a:p>
          <a:p>
            <a:pPr indent="0" lvl="0" marL="0" rtl="0" algn="l">
              <a:spcBef>
                <a:spcPts val="0"/>
              </a:spcBef>
              <a:spcAft>
                <a:spcPts val="0"/>
              </a:spcAft>
              <a:buNone/>
            </a:pPr>
            <a:r>
              <a:rPr lang="en-US"/>
              <a:t>According to KFC's official website, the company was founded in 1952 by Colonel Harland Sanders and has since grown to become one of the biggest fast-food chains in the world.  </a:t>
            </a:r>
            <a:endParaRPr b="1"/>
          </a:p>
          <a:p>
            <a:pPr indent="0" lvl="0" marL="0" rtl="0" algn="l">
              <a:spcBef>
                <a:spcPts val="0"/>
              </a:spcBef>
              <a:spcAft>
                <a:spcPts val="0"/>
              </a:spcAft>
              <a:buNone/>
            </a:pPr>
            <a:r>
              <a:rPr b="1" lang="en-US"/>
              <a:t>KFC, n.d.</a:t>
            </a:r>
            <a:endParaRPr b="1"/>
          </a:p>
        </p:txBody>
      </p:sp>
      <p:sp>
        <p:nvSpPr>
          <p:cNvPr id="95" name="Google Shape;9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 name="Google Shape;10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KFC is a global fast-food powerhouse that has navigated the ever-changing landscape of the industry </a:t>
            </a:r>
            <a:endParaRPr/>
          </a:p>
          <a:p>
            <a:pPr indent="0" lvl="0" marL="0" rtl="0" algn="l">
              <a:spcBef>
                <a:spcPts val="0"/>
              </a:spcBef>
              <a:spcAft>
                <a:spcPts val="0"/>
              </a:spcAft>
              <a:buNone/>
            </a:pPr>
            <a:r>
              <a:rPr lang="en-US"/>
              <a:t>This presentation will examine the key factors behind KFC's success, both internally and in its external environment We'll dive into the operational intricacies that have allowed KFC to thrive as a major player in the fast-food market Additionally, we'll analyse the external forces and market dynamics that have shaped KFC's growth and evolution over time.</a:t>
            </a:r>
            <a:endParaRPr/>
          </a:p>
          <a:p>
            <a:pPr indent="0" lvl="0" marL="0" rtl="0" algn="l">
              <a:spcBef>
                <a:spcPts val="0"/>
              </a:spcBef>
              <a:spcAft>
                <a:spcPts val="0"/>
              </a:spcAft>
              <a:buNone/>
            </a:pPr>
            <a:r>
              <a:rPr lang="en-US"/>
              <a:t>By the end of this session, you'll have a comprehensive understanding of how KFC has managed to maintain its position as a leading fast-food brand.</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 growth and evolution over time By the end of this session, you'll have a comprehensive understanding of how KFC has managed to maintain its position as a leading fast-food brand</a:t>
            </a:r>
            <a:endParaRPr/>
          </a:p>
        </p:txBody>
      </p:sp>
      <p:sp>
        <p:nvSpPr>
          <p:cNvPr id="104" name="Google Shape;10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Let's take a look at KFC's structure, size, and functions. The company operates under a franchise model with over 24,000 locations in more than 140 countries, making it one of the largest fast-food chains in the world.</a:t>
            </a:r>
            <a:r>
              <a:rPr b="1" lang="en-US"/>
              <a:t> KFC Corporation. (n.d.). </a:t>
            </a:r>
            <a:endParaRPr/>
          </a:p>
          <a:p>
            <a:pPr indent="0" lvl="0" marL="0" rtl="0" algn="l">
              <a:spcBef>
                <a:spcPts val="0"/>
              </a:spcBef>
              <a:spcAft>
                <a:spcPts val="0"/>
              </a:spcAft>
              <a:buNone/>
            </a:pPr>
            <a:r>
              <a:rPr lang="en-US"/>
              <a:t>KFC's primary functions include food preparation, customer service, marketing, finance, human resources, and supply chain management. These functions work together to deliver a consistent customer experience, drive sales, and maintain operational efficiency. </a:t>
            </a:r>
            <a:r>
              <a:rPr b="1" lang="en-US"/>
              <a:t>QSR Magazine. (2020).</a:t>
            </a:r>
            <a:endParaRPr b="1"/>
          </a:p>
          <a:p>
            <a:pPr indent="0" lvl="0" marL="0" rtl="0" algn="l">
              <a:spcBef>
                <a:spcPts val="0"/>
              </a:spcBef>
              <a:spcAft>
                <a:spcPts val="0"/>
              </a:spcAft>
              <a:buNone/>
            </a:pPr>
            <a:r>
              <a:rPr lang="en-US"/>
              <a:t>For example, KFC's food preparation and customer service functions are critical to delivering high-quality products and ensuring a positive customer experience. </a:t>
            </a:r>
            <a:r>
              <a:rPr b="1" lang="en-US"/>
              <a:t>Euromonitor International. (2022).</a:t>
            </a:r>
            <a:endParaRPr b="1"/>
          </a:p>
          <a:p>
            <a:pPr indent="0" lvl="0" marL="0" rtl="0" algn="l">
              <a:spcBef>
                <a:spcPts val="0"/>
              </a:spcBef>
              <a:spcAft>
                <a:spcPts val="0"/>
              </a:spcAft>
              <a:buNone/>
            </a:pPr>
            <a:r>
              <a:rPr lang="en-US"/>
              <a:t>In summary, KFC's structure, size, and functions are all critical components of the company's success."</a:t>
            </a:r>
            <a:endParaRPr/>
          </a:p>
          <a:p>
            <a:pPr indent="0" lvl="0" marL="0" rtl="0" algn="l">
              <a:spcBef>
                <a:spcPts val="0"/>
              </a:spcBef>
              <a:spcAft>
                <a:spcPts val="0"/>
              </a:spcAft>
              <a:buNone/>
            </a:pPr>
            <a:r>
              <a:t/>
            </a:r>
            <a:endParaRPr/>
          </a:p>
        </p:txBody>
      </p:sp>
      <p:sp>
        <p:nvSpPr>
          <p:cNvPr id="113" name="Google Shape;113;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KFC has built a strong global supply chain to source, process, and distribute ingredients across its diverse markets </a:t>
            </a:r>
            <a:r>
              <a:rPr b="1" lang="en-US"/>
              <a:t>KFC Corporation. (n.d.)</a:t>
            </a:r>
            <a:endParaRPr/>
          </a:p>
          <a:p>
            <a:pPr indent="0" lvl="0" marL="0" rtl="0" algn="l">
              <a:spcBef>
                <a:spcPts val="0"/>
              </a:spcBef>
              <a:spcAft>
                <a:spcPts val="0"/>
              </a:spcAft>
              <a:buNone/>
            </a:pPr>
            <a:r>
              <a:rPr lang="en-US"/>
              <a:t>This supply chain prioritises quality control and consistency, allowing KFC to efficiently manage its resources.</a:t>
            </a:r>
            <a:endParaRPr/>
          </a:p>
          <a:p>
            <a:pPr indent="0" lvl="0" marL="0" rtl="0" algn="l">
              <a:spcBef>
                <a:spcPts val="0"/>
              </a:spcBef>
              <a:spcAft>
                <a:spcPts val="0"/>
              </a:spcAft>
              <a:buNone/>
            </a:pPr>
            <a:r>
              <a:rPr lang="en-US"/>
              <a:t>KFC's franchising model enables rapid expansion and adaptation to local markets</a:t>
            </a:r>
            <a:endParaRPr/>
          </a:p>
          <a:p>
            <a:pPr indent="0" lvl="0" marL="0" rtl="0" algn="l">
              <a:spcBef>
                <a:spcPts val="0"/>
              </a:spcBef>
              <a:spcAft>
                <a:spcPts val="0"/>
              </a:spcAft>
              <a:buNone/>
            </a:pPr>
            <a:r>
              <a:rPr lang="en-US"/>
              <a:t>Franchisees handle the day-to-day restaurant operations, while KFC provides brand support, training, and operational guidelines</a:t>
            </a:r>
            <a:endParaRPr/>
          </a:p>
          <a:p>
            <a:pPr indent="0" lvl="0" marL="0" rtl="0" algn="l">
              <a:spcBef>
                <a:spcPts val="0"/>
              </a:spcBef>
              <a:spcAft>
                <a:spcPts val="0"/>
              </a:spcAft>
              <a:buNone/>
            </a:pPr>
            <a:r>
              <a:rPr lang="en-US"/>
              <a:t>This franchising approach allows KFC to leverage local expertise and entrepreneurship to grow the business</a:t>
            </a:r>
            <a:endParaRPr/>
          </a:p>
          <a:p>
            <a:pPr indent="0" lvl="0" marL="0" rtl="0" algn="l">
              <a:spcBef>
                <a:spcPts val="0"/>
              </a:spcBef>
              <a:spcAft>
                <a:spcPts val="0"/>
              </a:spcAft>
              <a:buNone/>
            </a:pPr>
            <a:r>
              <a:rPr b="1" lang="en-US"/>
              <a:t>KFC Corporation. (n.d.). </a:t>
            </a:r>
            <a:endParaRPr b="1"/>
          </a:p>
        </p:txBody>
      </p:sp>
      <p:sp>
        <p:nvSpPr>
          <p:cNvPr id="122" name="Google Shape;12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9" name="Google Shape;12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KFC employs a diverse workforce, including cooks, cashiers, and managers, all crucial to delivering a consistent customer experience. KFC invests heavily in staff training programs, ensuring adherence to brand standards, food safety practices, and customer service protocols. Restaurant managers are responsible for daily operations, staff supervision, inventory control, and maintaining high hygiene standards. </a:t>
            </a:r>
            <a:r>
              <a:rPr b="1" lang="en-US"/>
              <a:t>QSR Magazine. (2020).</a:t>
            </a:r>
            <a:endParaRPr/>
          </a:p>
        </p:txBody>
      </p:sp>
      <p:sp>
        <p:nvSpPr>
          <p:cNvPr id="130" name="Google Shape;13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6" name="Google Shape;13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external environment has a significant impact on KFC's business operations and performance. Economic factors like fluctuations in consumer spending and demand for fast food can affect KFC's sales and profitability. Changing social trends, such as evolving consumer preferences, dietary trends, and the influence of social media, require KFC to adapt its marketing strategies. Technological advancements, including digital ordering, delivery platforms, and online marketing, are crucial for KFC's success in the modern business landscape. KFC faces competition from other fast-food chains and restaurants offering similar menu items, so it's important for the company to stay ahead of the competitive landscape.</a:t>
            </a:r>
            <a:endParaRPr/>
          </a:p>
        </p:txBody>
      </p:sp>
      <p:sp>
        <p:nvSpPr>
          <p:cNvPr id="137" name="Google Shape;13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4" name="Google Shape;14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PESTLE framework is a useful tool for analyzing the key external factors that can impact a business like KFC. Let's dive into each of the six factors and how they affect KFC's operations and strategy. Political factors like government regulations, trade policies, and political stability can significantly impact KFC, especially in international markets. We need to stay on top of these developments. Economic factors such as fluctuations in the economy, inflation, and consumer spending patterns directly influence KFC's pricing strategies and overall profitability. Monitoring these trends is crucial. Social factors, including changing consumer preferences, health concerns, and dietary trends, require KFC to continuously adapt its menu offerings and marketing approach to stay relevant. Technological advancements in food processing, online ordering platforms, and digital marketing tools shape KFC's operational efficiency and ability to engage with customers. Embracing these innovations is key. </a:t>
            </a:r>
            <a:r>
              <a:rPr b="1" lang="en-US"/>
              <a:t>World Bank. (n.d.).</a:t>
            </a:r>
            <a:endParaRPr/>
          </a:p>
        </p:txBody>
      </p:sp>
      <p:sp>
        <p:nvSpPr>
          <p:cNvPr id="145" name="Google Shape;14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KFC's marketing and branding strategies encompass a diverse range of advertising channels, promotions, and customer loyalty programs. On the advertising front, KFC utilise's TV, radio, print, and online platforms to effectively reach its target audience. In terms of promotions, KFC offers customers discounts, value meals, and limited-time menu items to drive engagement and sales. To cultivate customer loyalty, KFC leverages loyalty programs, exclusive offers, and personalised marketing to encourage repeat business. The vibrant colors, playful imagery, and signature brand elements seen in KFC's marketing materials help to reinforce their distinctive brand identity. </a:t>
            </a:r>
            <a:r>
              <a:rPr b="1" lang="en-US"/>
              <a:t>Ad Age. (2020).</a:t>
            </a:r>
            <a:endParaRPr/>
          </a:p>
        </p:txBody>
      </p:sp>
      <p:sp>
        <p:nvSpPr>
          <p:cNvPr id="154" name="Google Shape;154;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slide provides a competitive analysis of KFC's key competitors in the fast-food industry. It highlights the strengths and weaknesses of McDonald's, Burger King, and Subway. McDonald's strengths include its global reach, iconic brand, and diverse menu, but its focus on affordability may impact perceptions of quality. Burger King's strengths are its focus on flame-broiled burgers and value-oriented pricing, but it has a limited menu variety and relies heavily on promotions. Subway's strengths are its customization options, healthy alternatives, and extensive franchise network, but it also has a limited menu variety and potential for inconsistent quality. The slide also features some of the competitors, visually representing their relative market presence, with KFC's logo prominently displayed in the center. </a:t>
            </a:r>
            <a:r>
              <a:rPr b="1" lang="en-US"/>
              <a:t>McDonald's Corporation. (n.d.). </a:t>
            </a:r>
            <a:endParaRPr/>
          </a:p>
        </p:txBody>
      </p:sp>
      <p:sp>
        <p:nvSpPr>
          <p:cNvPr id="163" name="Google Shape;163;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3" name="Google Shape;17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external environment has a significant impact on KFC's business operations and performance. Economic factors like fluctuations in consumer spending and demand for fast food can affect KFC's sales and profitability. Changing social trends, such as evolving consumer preferences, dietary trends, and the influence of social media, require KFC to adapt its marketing strategies. Technological advancements, including digital ordering, delivery platforms, and online marketing, are crucial for KFC's success in the modern business landscape. KFC faces competition from other fast-food chains and restaurants offering similar menu items, so it's important for the company to stay ahead of the competitive landscape.</a:t>
            </a:r>
            <a:endParaRPr/>
          </a:p>
        </p:txBody>
      </p:sp>
      <p:sp>
        <p:nvSpPr>
          <p:cNvPr id="174" name="Google Shape;17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KFC is well positioned and in gear for future growth and success and victory, with a focus on three key strategies: market expansion, product innovation, and technological adaptation. On the market expansion front, KFC plans to enter new global markets and target specific demographics to grow its customer base. In terms of product innovation, KFC will continue developing new menu items and flavors to cater to diverse tastes and dietary preferences. Technologically, KFC will invest in solutions to enhance operational efficiency, improve the customer experience, and stay ahead of the digital curve. These strategies will allow KFC to adapt to changing market conditions and capitalise on emerging opportunities for long-term, sustainable growth. </a:t>
            </a:r>
            <a:r>
              <a:rPr b="1" lang="en-US"/>
              <a:t>KFC Corporation. (n.d.).</a:t>
            </a:r>
            <a:endParaRPr/>
          </a:p>
        </p:txBody>
      </p:sp>
      <p:sp>
        <p:nvSpPr>
          <p:cNvPr id="183" name="Google Shape;183;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txBox="1"/>
          <p:nvPr>
            <p:ph type="ctrTitle"/>
          </p:nvPr>
        </p:nvSpPr>
        <p:spPr>
          <a:xfrm>
            <a:off x="308388" y="745440"/>
            <a:ext cx="8132227" cy="355985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5400"/>
              <a:buFont typeface="Arial"/>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4"/>
          <p:cNvSpPr txBox="1"/>
          <p:nvPr>
            <p:ph idx="1" type="subTitle"/>
          </p:nvPr>
        </p:nvSpPr>
        <p:spPr>
          <a:xfrm>
            <a:off x="317308" y="4669316"/>
            <a:ext cx="8132227" cy="1350484"/>
          </a:xfrm>
          <a:prstGeom prst="rect">
            <a:avLst/>
          </a:prstGeom>
          <a:noFill/>
          <a:ln>
            <a:noFill/>
          </a:ln>
        </p:spPr>
        <p:txBody>
          <a:bodyPr anchorCtr="0" anchor="b" bIns="45700" lIns="91425" spcFirstLastPara="1" rIns="91425" wrap="square" tIns="45700">
            <a:normAutofit/>
          </a:bodyPr>
          <a:lstStyle>
            <a:lvl1pPr lvl="0" algn="l">
              <a:lnSpc>
                <a:spcPct val="120000"/>
              </a:lnSpc>
              <a:spcBef>
                <a:spcPts val="1000"/>
              </a:spcBef>
              <a:spcAft>
                <a:spcPts val="0"/>
              </a:spcAft>
              <a:buClr>
                <a:schemeClr val="lt1"/>
              </a:buClr>
              <a:buSzPts val="2000"/>
              <a:buNone/>
              <a:defRPr sz="2000"/>
            </a:lvl1pPr>
            <a:lvl2pPr lvl="1" algn="ctr">
              <a:lnSpc>
                <a:spcPct val="120000"/>
              </a:lnSpc>
              <a:spcBef>
                <a:spcPts val="500"/>
              </a:spcBef>
              <a:spcAft>
                <a:spcPts val="0"/>
              </a:spcAft>
              <a:buClr>
                <a:schemeClr val="lt1"/>
              </a:buClr>
              <a:buSzPts val="2000"/>
              <a:buNone/>
              <a:defRPr sz="2000"/>
            </a:lvl2pPr>
            <a:lvl3pPr lvl="2" algn="ctr">
              <a:lnSpc>
                <a:spcPct val="120000"/>
              </a:lnSpc>
              <a:spcBef>
                <a:spcPts val="500"/>
              </a:spcBef>
              <a:spcAft>
                <a:spcPts val="0"/>
              </a:spcAft>
              <a:buClr>
                <a:schemeClr val="lt1"/>
              </a:buClr>
              <a:buSzPts val="1800"/>
              <a:buNone/>
              <a:defRPr sz="1800"/>
            </a:lvl3pPr>
            <a:lvl4pPr lvl="3" algn="ctr">
              <a:lnSpc>
                <a:spcPct val="120000"/>
              </a:lnSpc>
              <a:spcBef>
                <a:spcPts val="500"/>
              </a:spcBef>
              <a:spcAft>
                <a:spcPts val="0"/>
              </a:spcAft>
              <a:buClr>
                <a:schemeClr val="lt1"/>
              </a:buClr>
              <a:buSzPts val="1600"/>
              <a:buNone/>
              <a:defRPr sz="1600"/>
            </a:lvl4pPr>
            <a:lvl5pPr lvl="4" algn="ctr">
              <a:lnSpc>
                <a:spcPct val="12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18" name="Google Shape;18;p14"/>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4"/>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4"/>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5"/>
          <p:cNvSpPr txBox="1"/>
          <p:nvPr>
            <p:ph type="title"/>
          </p:nvPr>
        </p:nvSpPr>
        <p:spPr>
          <a:xfrm>
            <a:off x="308387" y="620202"/>
            <a:ext cx="9956747" cy="143878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5"/>
          <p:cNvSpPr txBox="1"/>
          <p:nvPr>
            <p:ph idx="1" type="body"/>
          </p:nvPr>
        </p:nvSpPr>
        <p:spPr>
          <a:xfrm>
            <a:off x="335467" y="2306781"/>
            <a:ext cx="9956747" cy="387018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4" name="Google Shape;24;p15"/>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5"/>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5"/>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6"/>
          <p:cNvSpPr txBox="1"/>
          <p:nvPr>
            <p:ph type="title"/>
          </p:nvPr>
        </p:nvSpPr>
        <p:spPr>
          <a:xfrm>
            <a:off x="340138" y="2243708"/>
            <a:ext cx="9156288" cy="3776091"/>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6600"/>
              <a:buFont typeface="Arial"/>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6"/>
          <p:cNvSpPr txBox="1"/>
          <p:nvPr>
            <p:ph idx="1" type="body"/>
          </p:nvPr>
        </p:nvSpPr>
        <p:spPr>
          <a:xfrm>
            <a:off x="340137" y="838201"/>
            <a:ext cx="9156289" cy="1405508"/>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2000">
                <a:solidFill>
                  <a:schemeClr val="lt1"/>
                </a:solidFill>
              </a:defRPr>
            </a:lvl1pPr>
            <a:lvl2pPr indent="-228600" lvl="1" marL="914400" algn="l">
              <a:lnSpc>
                <a:spcPct val="120000"/>
              </a:lnSpc>
              <a:spcBef>
                <a:spcPts val="500"/>
              </a:spcBef>
              <a:spcAft>
                <a:spcPts val="0"/>
              </a:spcAft>
              <a:buClr>
                <a:schemeClr val="lt1"/>
              </a:buClr>
              <a:buSzPts val="2000"/>
              <a:buNone/>
              <a:defRPr sz="2000">
                <a:solidFill>
                  <a:schemeClr val="lt1"/>
                </a:solidFill>
              </a:defRPr>
            </a:lvl2pPr>
            <a:lvl3pPr indent="-228600" lvl="2" marL="1371600" algn="l">
              <a:lnSpc>
                <a:spcPct val="120000"/>
              </a:lnSpc>
              <a:spcBef>
                <a:spcPts val="500"/>
              </a:spcBef>
              <a:spcAft>
                <a:spcPts val="0"/>
              </a:spcAft>
              <a:buClr>
                <a:schemeClr val="lt1"/>
              </a:buClr>
              <a:buSzPts val="1800"/>
              <a:buNone/>
              <a:defRPr sz="1800">
                <a:solidFill>
                  <a:schemeClr val="lt1"/>
                </a:solidFill>
              </a:defRPr>
            </a:lvl3pPr>
            <a:lvl4pPr indent="-228600" lvl="3" marL="1828800" algn="l">
              <a:lnSpc>
                <a:spcPct val="120000"/>
              </a:lnSpc>
              <a:spcBef>
                <a:spcPts val="500"/>
              </a:spcBef>
              <a:spcAft>
                <a:spcPts val="0"/>
              </a:spcAft>
              <a:buClr>
                <a:schemeClr val="lt1"/>
              </a:buClr>
              <a:buSzPts val="1600"/>
              <a:buNone/>
              <a:defRPr sz="1600">
                <a:solidFill>
                  <a:schemeClr val="lt1"/>
                </a:solidFill>
              </a:defRPr>
            </a:lvl4pPr>
            <a:lvl5pPr indent="-228600" lvl="4" marL="2286000" algn="l">
              <a:lnSpc>
                <a:spcPct val="120000"/>
              </a:lnSpc>
              <a:spcBef>
                <a:spcPts val="500"/>
              </a:spcBef>
              <a:spcAft>
                <a:spcPts val="0"/>
              </a:spcAft>
              <a:buClr>
                <a:schemeClr val="lt1"/>
              </a:buClr>
              <a:buSzPts val="1600"/>
              <a:buNone/>
              <a:defRPr sz="1600">
                <a:solidFill>
                  <a:schemeClr val="lt1"/>
                </a:solidFill>
              </a:defRPr>
            </a:lvl5pPr>
            <a:lvl6pPr indent="-228600" lvl="5" marL="2743200" algn="l">
              <a:lnSpc>
                <a:spcPct val="90000"/>
              </a:lnSpc>
              <a:spcBef>
                <a:spcPts val="500"/>
              </a:spcBef>
              <a:spcAft>
                <a:spcPts val="0"/>
              </a:spcAft>
              <a:buClr>
                <a:schemeClr val="lt1"/>
              </a:buClr>
              <a:buSzPts val="1600"/>
              <a:buNone/>
              <a:defRPr sz="1600">
                <a:solidFill>
                  <a:schemeClr val="lt1"/>
                </a:solidFill>
              </a:defRPr>
            </a:lvl6pPr>
            <a:lvl7pPr indent="-228600" lvl="6" marL="3200400" algn="l">
              <a:lnSpc>
                <a:spcPct val="90000"/>
              </a:lnSpc>
              <a:spcBef>
                <a:spcPts val="500"/>
              </a:spcBef>
              <a:spcAft>
                <a:spcPts val="0"/>
              </a:spcAft>
              <a:buClr>
                <a:schemeClr val="lt1"/>
              </a:buClr>
              <a:buSzPts val="1600"/>
              <a:buNone/>
              <a:defRPr sz="1600">
                <a:solidFill>
                  <a:schemeClr val="lt1"/>
                </a:solidFill>
              </a:defRPr>
            </a:lvl7pPr>
            <a:lvl8pPr indent="-228600" lvl="7" marL="3657600" algn="l">
              <a:lnSpc>
                <a:spcPct val="90000"/>
              </a:lnSpc>
              <a:spcBef>
                <a:spcPts val="500"/>
              </a:spcBef>
              <a:spcAft>
                <a:spcPts val="0"/>
              </a:spcAft>
              <a:buClr>
                <a:schemeClr val="lt1"/>
              </a:buClr>
              <a:buSzPts val="1600"/>
              <a:buNone/>
              <a:defRPr sz="1600">
                <a:solidFill>
                  <a:schemeClr val="lt1"/>
                </a:solidFill>
              </a:defRPr>
            </a:lvl8pPr>
            <a:lvl9pPr indent="-228600" lvl="8" marL="4114800" algn="l">
              <a:lnSpc>
                <a:spcPct val="90000"/>
              </a:lnSpc>
              <a:spcBef>
                <a:spcPts val="500"/>
              </a:spcBef>
              <a:spcAft>
                <a:spcPts val="0"/>
              </a:spcAft>
              <a:buClr>
                <a:schemeClr val="lt1"/>
              </a:buClr>
              <a:buSzPts val="1600"/>
              <a:buNone/>
              <a:defRPr sz="1600">
                <a:solidFill>
                  <a:schemeClr val="lt1"/>
                </a:solidFill>
              </a:defRPr>
            </a:lvl9pPr>
          </a:lstStyle>
          <a:p/>
        </p:txBody>
      </p:sp>
      <p:sp>
        <p:nvSpPr>
          <p:cNvPr id="30" name="Google Shape;30;p16"/>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6"/>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6"/>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7"/>
          <p:cNvSpPr txBox="1"/>
          <p:nvPr>
            <p:ph type="title"/>
          </p:nvPr>
        </p:nvSpPr>
        <p:spPr>
          <a:xfrm>
            <a:off x="303197" y="750627"/>
            <a:ext cx="10846556" cy="130415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7"/>
          <p:cNvSpPr txBox="1"/>
          <p:nvPr>
            <p:ph idx="1" type="body"/>
          </p:nvPr>
        </p:nvSpPr>
        <p:spPr>
          <a:xfrm>
            <a:off x="1056961" y="2075250"/>
            <a:ext cx="4571288" cy="4101492"/>
          </a:xfrm>
          <a:prstGeom prst="rect">
            <a:avLst/>
          </a:prstGeom>
          <a:noFill/>
          <a:ln>
            <a:noFill/>
          </a:ln>
        </p:spPr>
        <p:txBody>
          <a:bodyPr anchorCtr="0" anchor="t" bIns="45700" lIns="91425" spcFirstLastPara="1" rIns="91425" wrap="square" tIns="45700">
            <a:normAutofit/>
          </a:bodyPr>
          <a:lstStyle>
            <a:lvl1pPr indent="-355600" lvl="0" marL="457200" algn="l">
              <a:lnSpc>
                <a:spcPct val="120000"/>
              </a:lnSpc>
              <a:spcBef>
                <a:spcPts val="1000"/>
              </a:spcBef>
              <a:spcAft>
                <a:spcPts val="0"/>
              </a:spcAft>
              <a:buClr>
                <a:schemeClr val="lt1"/>
              </a:buClr>
              <a:buSzPts val="2000"/>
              <a:buChar char="•"/>
              <a:defRPr sz="2000"/>
            </a:lvl1pPr>
            <a:lvl2pPr indent="-342900" lvl="1" marL="914400" algn="l">
              <a:lnSpc>
                <a:spcPct val="120000"/>
              </a:lnSpc>
              <a:spcBef>
                <a:spcPts val="500"/>
              </a:spcBef>
              <a:spcAft>
                <a:spcPts val="0"/>
              </a:spcAft>
              <a:buClr>
                <a:schemeClr val="lt1"/>
              </a:buClr>
              <a:buSzPts val="1800"/>
              <a:buChar char="+"/>
              <a:defRPr sz="1800"/>
            </a:lvl2pPr>
            <a:lvl3pPr indent="-330200" lvl="2" marL="1371600" algn="l">
              <a:lnSpc>
                <a:spcPct val="120000"/>
              </a:lnSpc>
              <a:spcBef>
                <a:spcPts val="500"/>
              </a:spcBef>
              <a:spcAft>
                <a:spcPts val="0"/>
              </a:spcAft>
              <a:buClr>
                <a:schemeClr val="lt1"/>
              </a:buClr>
              <a:buSzPts val="1600"/>
              <a:buChar char="•"/>
              <a:defRPr sz="1600"/>
            </a:lvl3pPr>
            <a:lvl4pPr indent="-317500" lvl="3" marL="1828800" algn="l">
              <a:lnSpc>
                <a:spcPct val="120000"/>
              </a:lnSpc>
              <a:spcBef>
                <a:spcPts val="500"/>
              </a:spcBef>
              <a:spcAft>
                <a:spcPts val="0"/>
              </a:spcAft>
              <a:buClr>
                <a:schemeClr val="lt1"/>
              </a:buClr>
              <a:buSzPts val="1400"/>
              <a:buChar char="+"/>
              <a:defRPr sz="1400"/>
            </a:lvl4pPr>
            <a:lvl5pPr indent="-317500" lvl="4" marL="2286000" algn="l">
              <a:lnSpc>
                <a:spcPct val="120000"/>
              </a:lnSpc>
              <a:spcBef>
                <a:spcPts val="500"/>
              </a:spcBef>
              <a:spcAft>
                <a:spcPts val="0"/>
              </a:spcAft>
              <a:buClr>
                <a:schemeClr val="lt1"/>
              </a:buClr>
              <a:buSzPts val="1400"/>
              <a:buChar char="•"/>
              <a:defRPr sz="1400"/>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6" name="Google Shape;36;p17"/>
          <p:cNvSpPr txBox="1"/>
          <p:nvPr>
            <p:ph idx="2" type="body"/>
          </p:nvPr>
        </p:nvSpPr>
        <p:spPr>
          <a:xfrm>
            <a:off x="6379560" y="2075250"/>
            <a:ext cx="4770191" cy="4101492"/>
          </a:xfrm>
          <a:prstGeom prst="rect">
            <a:avLst/>
          </a:prstGeom>
          <a:noFill/>
          <a:ln>
            <a:noFill/>
          </a:ln>
        </p:spPr>
        <p:txBody>
          <a:bodyPr anchorCtr="0" anchor="t" bIns="45700" lIns="91425" spcFirstLastPara="1" rIns="91425" wrap="square" tIns="45700">
            <a:normAutofit/>
          </a:bodyPr>
          <a:lstStyle>
            <a:lvl1pPr indent="-355600" lvl="0" marL="457200" algn="l">
              <a:lnSpc>
                <a:spcPct val="120000"/>
              </a:lnSpc>
              <a:spcBef>
                <a:spcPts val="1000"/>
              </a:spcBef>
              <a:spcAft>
                <a:spcPts val="0"/>
              </a:spcAft>
              <a:buClr>
                <a:schemeClr val="lt1"/>
              </a:buClr>
              <a:buSzPts val="2000"/>
              <a:buChar char="•"/>
              <a:defRPr sz="2000"/>
            </a:lvl1pPr>
            <a:lvl2pPr indent="-342900" lvl="1" marL="914400" algn="l">
              <a:lnSpc>
                <a:spcPct val="120000"/>
              </a:lnSpc>
              <a:spcBef>
                <a:spcPts val="500"/>
              </a:spcBef>
              <a:spcAft>
                <a:spcPts val="0"/>
              </a:spcAft>
              <a:buClr>
                <a:schemeClr val="lt1"/>
              </a:buClr>
              <a:buSzPts val="1800"/>
              <a:buChar char="+"/>
              <a:defRPr sz="1800"/>
            </a:lvl2pPr>
            <a:lvl3pPr indent="-330200" lvl="2" marL="1371600" algn="l">
              <a:lnSpc>
                <a:spcPct val="120000"/>
              </a:lnSpc>
              <a:spcBef>
                <a:spcPts val="500"/>
              </a:spcBef>
              <a:spcAft>
                <a:spcPts val="0"/>
              </a:spcAft>
              <a:buClr>
                <a:schemeClr val="lt1"/>
              </a:buClr>
              <a:buSzPts val="1600"/>
              <a:buChar char="•"/>
              <a:defRPr sz="1600"/>
            </a:lvl3pPr>
            <a:lvl4pPr indent="-317500" lvl="3" marL="1828800" algn="l">
              <a:lnSpc>
                <a:spcPct val="120000"/>
              </a:lnSpc>
              <a:spcBef>
                <a:spcPts val="500"/>
              </a:spcBef>
              <a:spcAft>
                <a:spcPts val="0"/>
              </a:spcAft>
              <a:buClr>
                <a:schemeClr val="lt1"/>
              </a:buClr>
              <a:buSzPts val="1400"/>
              <a:buChar char="+"/>
              <a:defRPr sz="1400"/>
            </a:lvl4pPr>
            <a:lvl5pPr indent="-317500" lvl="4" marL="2286000" algn="l">
              <a:lnSpc>
                <a:spcPct val="120000"/>
              </a:lnSpc>
              <a:spcBef>
                <a:spcPts val="500"/>
              </a:spcBef>
              <a:spcAft>
                <a:spcPts val="0"/>
              </a:spcAft>
              <a:buClr>
                <a:schemeClr val="lt1"/>
              </a:buClr>
              <a:buSzPts val="1400"/>
              <a:buChar char="•"/>
              <a:defRPr sz="1400"/>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37" name="Google Shape;37;p17"/>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7"/>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7"/>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8"/>
          <p:cNvSpPr txBox="1"/>
          <p:nvPr>
            <p:ph type="title"/>
          </p:nvPr>
        </p:nvSpPr>
        <p:spPr>
          <a:xfrm>
            <a:off x="305649" y="743803"/>
            <a:ext cx="10764271" cy="102536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8"/>
          <p:cNvSpPr txBox="1"/>
          <p:nvPr>
            <p:ph idx="1" type="body"/>
          </p:nvPr>
        </p:nvSpPr>
        <p:spPr>
          <a:xfrm>
            <a:off x="1056961" y="1769166"/>
            <a:ext cx="4571287" cy="815008"/>
          </a:xfrm>
          <a:prstGeom prst="rect">
            <a:avLst/>
          </a:prstGeom>
          <a:noFill/>
          <a:ln>
            <a:noFill/>
          </a:ln>
        </p:spPr>
        <p:txBody>
          <a:bodyPr anchorCtr="0" anchor="b" bIns="45700" lIns="91425" spcFirstLastPara="1" rIns="91425" wrap="square" tIns="45700">
            <a:noAutofit/>
          </a:bodyPr>
          <a:lstStyle>
            <a:lvl1pPr indent="-228600" lvl="0" marL="457200" algn="l">
              <a:lnSpc>
                <a:spcPct val="120000"/>
              </a:lnSpc>
              <a:spcBef>
                <a:spcPts val="1000"/>
              </a:spcBef>
              <a:spcAft>
                <a:spcPts val="0"/>
              </a:spcAft>
              <a:buClr>
                <a:schemeClr val="lt1"/>
              </a:buClr>
              <a:buSzPts val="2000"/>
              <a:buNone/>
              <a:defRPr b="0" sz="2000" cap="none"/>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43" name="Google Shape;43;p18"/>
          <p:cNvSpPr txBox="1"/>
          <p:nvPr>
            <p:ph idx="2" type="body"/>
          </p:nvPr>
        </p:nvSpPr>
        <p:spPr>
          <a:xfrm>
            <a:off x="1056961" y="2678597"/>
            <a:ext cx="4571287" cy="350670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44" name="Google Shape;44;p18"/>
          <p:cNvSpPr txBox="1"/>
          <p:nvPr>
            <p:ph idx="3" type="body"/>
          </p:nvPr>
        </p:nvSpPr>
        <p:spPr>
          <a:xfrm>
            <a:off x="6498633" y="1769166"/>
            <a:ext cx="4571287" cy="815008"/>
          </a:xfrm>
          <a:prstGeom prst="rect">
            <a:avLst/>
          </a:prstGeom>
          <a:noFill/>
          <a:ln>
            <a:noFill/>
          </a:ln>
        </p:spPr>
        <p:txBody>
          <a:bodyPr anchorCtr="0" anchor="b" bIns="45700" lIns="91425" spcFirstLastPara="1" rIns="91425" wrap="square" tIns="45700">
            <a:noAutofit/>
          </a:bodyPr>
          <a:lstStyle>
            <a:lvl1pPr indent="-228600" lvl="0" marL="457200" algn="l">
              <a:lnSpc>
                <a:spcPct val="120000"/>
              </a:lnSpc>
              <a:spcBef>
                <a:spcPts val="1000"/>
              </a:spcBef>
              <a:spcAft>
                <a:spcPts val="0"/>
              </a:spcAft>
              <a:buClr>
                <a:schemeClr val="lt1"/>
              </a:buClr>
              <a:buSzPts val="2000"/>
              <a:buNone/>
              <a:defRPr b="0" sz="2000" cap="none"/>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90000"/>
              </a:lnSpc>
              <a:spcBef>
                <a:spcPts val="500"/>
              </a:spcBef>
              <a:spcAft>
                <a:spcPts val="0"/>
              </a:spcAft>
              <a:buClr>
                <a:schemeClr val="lt1"/>
              </a:buClr>
              <a:buSzPts val="1600"/>
              <a:buNone/>
              <a:defRPr b="1" sz="1600"/>
            </a:lvl6pPr>
            <a:lvl7pPr indent="-228600" lvl="6" marL="3200400" algn="l">
              <a:lnSpc>
                <a:spcPct val="90000"/>
              </a:lnSpc>
              <a:spcBef>
                <a:spcPts val="500"/>
              </a:spcBef>
              <a:spcAft>
                <a:spcPts val="0"/>
              </a:spcAft>
              <a:buClr>
                <a:schemeClr val="lt1"/>
              </a:buClr>
              <a:buSzPts val="1600"/>
              <a:buNone/>
              <a:defRPr b="1" sz="1600"/>
            </a:lvl7pPr>
            <a:lvl8pPr indent="-228600" lvl="7" marL="3657600" algn="l">
              <a:lnSpc>
                <a:spcPct val="90000"/>
              </a:lnSpc>
              <a:spcBef>
                <a:spcPts val="500"/>
              </a:spcBef>
              <a:spcAft>
                <a:spcPts val="0"/>
              </a:spcAft>
              <a:buClr>
                <a:schemeClr val="lt1"/>
              </a:buClr>
              <a:buSzPts val="1600"/>
              <a:buNone/>
              <a:defRPr b="1" sz="1600"/>
            </a:lvl8pPr>
            <a:lvl9pPr indent="-228600" lvl="8" marL="4114800" algn="l">
              <a:lnSpc>
                <a:spcPct val="90000"/>
              </a:lnSpc>
              <a:spcBef>
                <a:spcPts val="500"/>
              </a:spcBef>
              <a:spcAft>
                <a:spcPts val="0"/>
              </a:spcAft>
              <a:buClr>
                <a:schemeClr val="lt1"/>
              </a:buClr>
              <a:buSzPts val="1600"/>
              <a:buNone/>
              <a:defRPr b="1" sz="1600"/>
            </a:lvl9pPr>
          </a:lstStyle>
          <a:p/>
        </p:txBody>
      </p:sp>
      <p:sp>
        <p:nvSpPr>
          <p:cNvPr id="45" name="Google Shape;45;p18"/>
          <p:cNvSpPr txBox="1"/>
          <p:nvPr>
            <p:ph idx="4" type="body"/>
          </p:nvPr>
        </p:nvSpPr>
        <p:spPr>
          <a:xfrm>
            <a:off x="6498633" y="2678596"/>
            <a:ext cx="4571287" cy="3506709"/>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46" name="Google Shape;46;p18"/>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8"/>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8"/>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9"/>
          <p:cNvSpPr txBox="1"/>
          <p:nvPr>
            <p:ph type="title"/>
          </p:nvPr>
        </p:nvSpPr>
        <p:spPr>
          <a:xfrm>
            <a:off x="308387" y="757766"/>
            <a:ext cx="7240293" cy="3547534"/>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9"/>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9"/>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9"/>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0"/>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0"/>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0"/>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1"/>
          <p:cNvSpPr txBox="1"/>
          <p:nvPr>
            <p:ph type="title"/>
          </p:nvPr>
        </p:nvSpPr>
        <p:spPr>
          <a:xfrm>
            <a:off x="317395" y="766636"/>
            <a:ext cx="3951745" cy="151062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1"/>
          <p:cNvSpPr txBox="1"/>
          <p:nvPr>
            <p:ph idx="1" type="body"/>
          </p:nvPr>
        </p:nvSpPr>
        <p:spPr>
          <a:xfrm>
            <a:off x="5105400" y="702452"/>
            <a:ext cx="6249988" cy="5317347"/>
          </a:xfrm>
          <a:prstGeom prst="rect">
            <a:avLst/>
          </a:prstGeom>
          <a:noFill/>
          <a:ln>
            <a:noFill/>
          </a:ln>
        </p:spPr>
        <p:txBody>
          <a:bodyPr anchorCtr="0" anchor="t" bIns="45700" lIns="91425" spcFirstLastPara="1" rIns="91425" wrap="square" tIns="45700">
            <a:normAutofit/>
          </a:bodyPr>
          <a:lstStyle>
            <a:lvl1pPr indent="-431800" lvl="0" marL="457200" algn="l">
              <a:lnSpc>
                <a:spcPct val="120000"/>
              </a:lnSpc>
              <a:spcBef>
                <a:spcPts val="1000"/>
              </a:spcBef>
              <a:spcAft>
                <a:spcPts val="0"/>
              </a:spcAft>
              <a:buClr>
                <a:schemeClr val="lt1"/>
              </a:buClr>
              <a:buSzPts val="3200"/>
              <a:buChar char="•"/>
              <a:defRPr sz="3200"/>
            </a:lvl1pPr>
            <a:lvl2pPr indent="-406400" lvl="1" marL="914400" algn="l">
              <a:lnSpc>
                <a:spcPct val="120000"/>
              </a:lnSpc>
              <a:spcBef>
                <a:spcPts val="500"/>
              </a:spcBef>
              <a:spcAft>
                <a:spcPts val="0"/>
              </a:spcAft>
              <a:buClr>
                <a:schemeClr val="lt1"/>
              </a:buClr>
              <a:buSzPts val="2800"/>
              <a:buChar char="+"/>
              <a:defRPr sz="2800"/>
            </a:lvl2pPr>
            <a:lvl3pPr indent="-381000" lvl="2" marL="1371600" algn="l">
              <a:lnSpc>
                <a:spcPct val="120000"/>
              </a:lnSpc>
              <a:spcBef>
                <a:spcPts val="500"/>
              </a:spcBef>
              <a:spcAft>
                <a:spcPts val="0"/>
              </a:spcAft>
              <a:buClr>
                <a:schemeClr val="lt1"/>
              </a:buClr>
              <a:buSzPts val="2400"/>
              <a:buChar char="•"/>
              <a:defRPr sz="2400"/>
            </a:lvl3pPr>
            <a:lvl4pPr indent="-355600" lvl="3" marL="1828800" algn="l">
              <a:lnSpc>
                <a:spcPct val="120000"/>
              </a:lnSpc>
              <a:spcBef>
                <a:spcPts val="500"/>
              </a:spcBef>
              <a:spcAft>
                <a:spcPts val="0"/>
              </a:spcAft>
              <a:buClr>
                <a:schemeClr val="lt1"/>
              </a:buClr>
              <a:buSzPts val="2000"/>
              <a:buChar char="+"/>
              <a:defRPr sz="2000"/>
            </a:lvl4pPr>
            <a:lvl5pPr indent="-355600" lvl="4" marL="2286000" algn="l">
              <a:lnSpc>
                <a:spcPct val="120000"/>
              </a:lnSpc>
              <a:spcBef>
                <a:spcPts val="500"/>
              </a:spcBef>
              <a:spcAft>
                <a:spcPts val="0"/>
              </a:spcAft>
              <a:buClr>
                <a:schemeClr val="lt1"/>
              </a:buClr>
              <a:buSzPts val="2000"/>
              <a:buChar char="•"/>
              <a:defRPr sz="2000"/>
            </a:lvl5pPr>
            <a:lvl6pPr indent="-355600" lvl="5" marL="2743200" algn="l">
              <a:lnSpc>
                <a:spcPct val="90000"/>
              </a:lnSpc>
              <a:spcBef>
                <a:spcPts val="500"/>
              </a:spcBef>
              <a:spcAft>
                <a:spcPts val="0"/>
              </a:spcAft>
              <a:buClr>
                <a:schemeClr val="lt1"/>
              </a:buClr>
              <a:buSzPts val="2000"/>
              <a:buChar char="•"/>
              <a:defRPr sz="2000"/>
            </a:lvl6pPr>
            <a:lvl7pPr indent="-355600" lvl="6" marL="3200400" algn="l">
              <a:lnSpc>
                <a:spcPct val="90000"/>
              </a:lnSpc>
              <a:spcBef>
                <a:spcPts val="500"/>
              </a:spcBef>
              <a:spcAft>
                <a:spcPts val="0"/>
              </a:spcAft>
              <a:buClr>
                <a:schemeClr val="lt1"/>
              </a:buClr>
              <a:buSzPts val="2000"/>
              <a:buChar char="•"/>
              <a:defRPr sz="2000"/>
            </a:lvl7pPr>
            <a:lvl8pPr indent="-355600" lvl="7" marL="3657600" algn="l">
              <a:lnSpc>
                <a:spcPct val="90000"/>
              </a:lnSpc>
              <a:spcBef>
                <a:spcPts val="500"/>
              </a:spcBef>
              <a:spcAft>
                <a:spcPts val="0"/>
              </a:spcAft>
              <a:buClr>
                <a:schemeClr val="lt1"/>
              </a:buClr>
              <a:buSzPts val="2000"/>
              <a:buChar char="•"/>
              <a:defRPr sz="2000"/>
            </a:lvl8pPr>
            <a:lvl9pPr indent="-355600" lvl="8" marL="4114800" algn="l">
              <a:lnSpc>
                <a:spcPct val="90000"/>
              </a:lnSpc>
              <a:spcBef>
                <a:spcPts val="500"/>
              </a:spcBef>
              <a:spcAft>
                <a:spcPts val="0"/>
              </a:spcAft>
              <a:buClr>
                <a:schemeClr val="lt1"/>
              </a:buClr>
              <a:buSzPts val="2000"/>
              <a:buChar char="•"/>
              <a:defRPr sz="2000"/>
            </a:lvl9pPr>
          </a:lstStyle>
          <a:p/>
        </p:txBody>
      </p:sp>
      <p:sp>
        <p:nvSpPr>
          <p:cNvPr id="61" name="Google Shape;61;p21"/>
          <p:cNvSpPr txBox="1"/>
          <p:nvPr>
            <p:ph idx="2" type="body"/>
          </p:nvPr>
        </p:nvSpPr>
        <p:spPr>
          <a:xfrm>
            <a:off x="323953" y="2277264"/>
            <a:ext cx="3752747" cy="3742535"/>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62" name="Google Shape;62;p21"/>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1"/>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1"/>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2"/>
          <p:cNvSpPr txBox="1"/>
          <p:nvPr>
            <p:ph type="title"/>
          </p:nvPr>
        </p:nvSpPr>
        <p:spPr>
          <a:xfrm>
            <a:off x="318972" y="765850"/>
            <a:ext cx="3995693" cy="177477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2"/>
          <p:cNvSpPr/>
          <p:nvPr>
            <p:ph idx="2" type="pic"/>
          </p:nvPr>
        </p:nvSpPr>
        <p:spPr>
          <a:xfrm>
            <a:off x="5105400" y="838200"/>
            <a:ext cx="6249988" cy="5181599"/>
          </a:xfrm>
          <a:prstGeom prst="rect">
            <a:avLst/>
          </a:prstGeom>
          <a:noFill/>
          <a:ln>
            <a:noFill/>
          </a:ln>
        </p:spPr>
      </p:sp>
      <p:sp>
        <p:nvSpPr>
          <p:cNvPr id="68" name="Google Shape;68;p22"/>
          <p:cNvSpPr txBox="1"/>
          <p:nvPr>
            <p:ph idx="1" type="body"/>
          </p:nvPr>
        </p:nvSpPr>
        <p:spPr>
          <a:xfrm>
            <a:off x="340137" y="2552699"/>
            <a:ext cx="3736563" cy="3467099"/>
          </a:xfrm>
          <a:prstGeom prst="rect">
            <a:avLst/>
          </a:prstGeom>
          <a:noFill/>
          <a:ln>
            <a:noFill/>
          </a:ln>
        </p:spPr>
        <p:txBody>
          <a:bodyPr anchorCtr="0" anchor="b"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90000"/>
              </a:lnSpc>
              <a:spcBef>
                <a:spcPts val="500"/>
              </a:spcBef>
              <a:spcAft>
                <a:spcPts val="0"/>
              </a:spcAft>
              <a:buClr>
                <a:schemeClr val="lt1"/>
              </a:buClr>
              <a:buSzPts val="1000"/>
              <a:buNone/>
              <a:defRPr sz="1000"/>
            </a:lvl6pPr>
            <a:lvl7pPr indent="-228600" lvl="6" marL="3200400" algn="l">
              <a:lnSpc>
                <a:spcPct val="90000"/>
              </a:lnSpc>
              <a:spcBef>
                <a:spcPts val="500"/>
              </a:spcBef>
              <a:spcAft>
                <a:spcPts val="0"/>
              </a:spcAft>
              <a:buClr>
                <a:schemeClr val="lt1"/>
              </a:buClr>
              <a:buSzPts val="1000"/>
              <a:buNone/>
              <a:defRPr sz="1000"/>
            </a:lvl7pPr>
            <a:lvl8pPr indent="-228600" lvl="7" marL="3657600" algn="l">
              <a:lnSpc>
                <a:spcPct val="90000"/>
              </a:lnSpc>
              <a:spcBef>
                <a:spcPts val="500"/>
              </a:spcBef>
              <a:spcAft>
                <a:spcPts val="0"/>
              </a:spcAft>
              <a:buClr>
                <a:schemeClr val="lt1"/>
              </a:buClr>
              <a:buSzPts val="1000"/>
              <a:buNone/>
              <a:defRPr sz="1000"/>
            </a:lvl8pPr>
            <a:lvl9pPr indent="-228600" lvl="8" marL="4114800" algn="l">
              <a:lnSpc>
                <a:spcPct val="90000"/>
              </a:lnSpc>
              <a:spcBef>
                <a:spcPts val="500"/>
              </a:spcBef>
              <a:spcAft>
                <a:spcPts val="0"/>
              </a:spcAft>
              <a:buClr>
                <a:schemeClr val="lt1"/>
              </a:buClr>
              <a:buSzPts val="1000"/>
              <a:buNone/>
              <a:defRPr sz="1000"/>
            </a:lvl9pPr>
          </a:lstStyle>
          <a:p/>
        </p:txBody>
      </p:sp>
      <p:sp>
        <p:nvSpPr>
          <p:cNvPr id="69" name="Google Shape;69;p22"/>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2"/>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2"/>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3"/>
          <p:cNvSpPr txBox="1"/>
          <p:nvPr>
            <p:ph type="title"/>
          </p:nvPr>
        </p:nvSpPr>
        <p:spPr>
          <a:xfrm>
            <a:off x="308387" y="757451"/>
            <a:ext cx="10875953" cy="121465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3"/>
          <p:cNvSpPr txBox="1"/>
          <p:nvPr>
            <p:ph idx="1" type="body"/>
          </p:nvPr>
        </p:nvSpPr>
        <p:spPr>
          <a:xfrm rot="5400000">
            <a:off x="3736054" y="-1428486"/>
            <a:ext cx="4047699" cy="10848873"/>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75" name="Google Shape;75;p23"/>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3"/>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4"/>
          <p:cNvSpPr txBox="1"/>
          <p:nvPr>
            <p:ph type="title"/>
          </p:nvPr>
        </p:nvSpPr>
        <p:spPr>
          <a:xfrm rot="5400000">
            <a:off x="7829088" y="2286389"/>
            <a:ext cx="5338369" cy="2277552"/>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4"/>
          <p:cNvSpPr txBox="1"/>
          <p:nvPr>
            <p:ph idx="1" type="body"/>
          </p:nvPr>
        </p:nvSpPr>
        <p:spPr>
          <a:xfrm rot="5400000">
            <a:off x="2284058" y="-689878"/>
            <a:ext cx="5338369" cy="8230086"/>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81" name="Google Shape;81;p24"/>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4"/>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4"/>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308387" y="620202"/>
            <a:ext cx="9956747" cy="1438780"/>
          </a:xfrm>
          <a:prstGeom prst="rect">
            <a:avLst/>
          </a:prstGeom>
          <a:noFill/>
          <a:ln>
            <a:noFill/>
          </a:ln>
        </p:spPr>
        <p:txBody>
          <a:bodyPr anchorCtr="0" anchor="b" bIns="45700" lIns="91425" spcFirstLastPara="1" rIns="91425" wrap="square" tIns="45700">
            <a:normAutofit/>
          </a:bodyPr>
          <a:lstStyle>
            <a:lvl1pPr lvl="0" marR="0" rtl="0" algn="l">
              <a:lnSpc>
                <a:spcPct val="90000"/>
              </a:lnSpc>
              <a:spcBef>
                <a:spcPts val="0"/>
              </a:spcBef>
              <a:spcAft>
                <a:spcPts val="0"/>
              </a:spcAft>
              <a:buClr>
                <a:schemeClr val="lt1"/>
              </a:buClr>
              <a:buSzPts val="4400"/>
              <a:buFont typeface="Arial"/>
              <a:buNone/>
              <a:defRPr b="1" i="0" sz="4400" u="none" cap="none" strike="noStrik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335467" y="2306781"/>
            <a:ext cx="9956747" cy="3870181"/>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20000"/>
              </a:lnSpc>
              <a:spcBef>
                <a:spcPts val="10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1pPr>
            <a:lvl2pPr indent="-330200" lvl="1" marL="914400" marR="0" rtl="0" algn="l">
              <a:lnSpc>
                <a:spcPct val="120000"/>
              </a:lnSpc>
              <a:spcBef>
                <a:spcPts val="500"/>
              </a:spcBef>
              <a:spcAft>
                <a:spcPts val="0"/>
              </a:spcAft>
              <a:buClr>
                <a:schemeClr val="lt1"/>
              </a:buClr>
              <a:buSzPts val="1600"/>
              <a:buFont typeface="Arial"/>
              <a:buChar char="+"/>
              <a:defRPr b="0" i="0" sz="1600" u="none" cap="none" strike="noStrike">
                <a:solidFill>
                  <a:schemeClr val="lt1"/>
                </a:solidFill>
                <a:latin typeface="Arial"/>
                <a:ea typeface="Arial"/>
                <a:cs typeface="Arial"/>
                <a:sym typeface="Arial"/>
              </a:defRPr>
            </a:lvl2pPr>
            <a:lvl3pPr indent="-317500" lvl="2" marL="1371600" marR="0" rtl="0" algn="l">
              <a:lnSpc>
                <a:spcPct val="120000"/>
              </a:lnSpc>
              <a:spcBef>
                <a:spcPts val="500"/>
              </a:spcBef>
              <a:spcAft>
                <a:spcPts val="0"/>
              </a:spcAft>
              <a:buClr>
                <a:schemeClr val="lt1"/>
              </a:buClr>
              <a:buSzPts val="1400"/>
              <a:buFont typeface="Arial"/>
              <a:buChar char="•"/>
              <a:defRPr b="0" i="0" sz="1400" u="none" cap="none" strike="noStrike">
                <a:solidFill>
                  <a:schemeClr val="lt1"/>
                </a:solidFill>
                <a:latin typeface="Arial"/>
                <a:ea typeface="Arial"/>
                <a:cs typeface="Arial"/>
                <a:sym typeface="Arial"/>
              </a:defRPr>
            </a:lvl3pPr>
            <a:lvl4pPr indent="-304800" lvl="3" marL="18288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Arial"/>
                <a:ea typeface="Arial"/>
                <a:cs typeface="Arial"/>
                <a:sym typeface="Arial"/>
              </a:defRPr>
            </a:lvl4pPr>
            <a:lvl5pPr indent="-304800" lvl="4" marL="22860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Arial"/>
                <a:ea typeface="Arial"/>
                <a:cs typeface="Arial"/>
                <a:sym typeface="Arial"/>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9pPr>
          </a:lstStyle>
          <a:p/>
        </p:txBody>
      </p:sp>
      <p:sp>
        <p:nvSpPr>
          <p:cNvPr id="12" name="Google Shape;12;p13"/>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8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3" name="Google Shape;13;p13"/>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8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4" name="Google Shape;14;p13"/>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800" u="none" cap="none" strike="noStrike">
                <a:solidFill>
                  <a:schemeClr val="lt1"/>
                </a:solidFill>
                <a:latin typeface="Arial"/>
                <a:ea typeface="Arial"/>
                <a:cs typeface="Arial"/>
                <a:sym typeface="Arial"/>
              </a:defRPr>
            </a:lvl1pPr>
            <a:lvl2pPr indent="0" lvl="1" marL="0" marR="0" rtl="0" algn="r">
              <a:spcBef>
                <a:spcPts val="0"/>
              </a:spcBef>
              <a:buNone/>
              <a:defRPr b="0" i="0" sz="800" u="none" cap="none" strike="noStrike">
                <a:solidFill>
                  <a:schemeClr val="lt1"/>
                </a:solidFill>
                <a:latin typeface="Arial"/>
                <a:ea typeface="Arial"/>
                <a:cs typeface="Arial"/>
                <a:sym typeface="Arial"/>
              </a:defRPr>
            </a:lvl2pPr>
            <a:lvl3pPr indent="0" lvl="2" marL="0" marR="0" rtl="0" algn="r">
              <a:spcBef>
                <a:spcPts val="0"/>
              </a:spcBef>
              <a:buNone/>
              <a:defRPr b="0" i="0" sz="800" u="none" cap="none" strike="noStrike">
                <a:solidFill>
                  <a:schemeClr val="lt1"/>
                </a:solidFill>
                <a:latin typeface="Arial"/>
                <a:ea typeface="Arial"/>
                <a:cs typeface="Arial"/>
                <a:sym typeface="Arial"/>
              </a:defRPr>
            </a:lvl3pPr>
            <a:lvl4pPr indent="0" lvl="3" marL="0" marR="0" rtl="0" algn="r">
              <a:spcBef>
                <a:spcPts val="0"/>
              </a:spcBef>
              <a:buNone/>
              <a:defRPr b="0" i="0" sz="800" u="none" cap="none" strike="noStrike">
                <a:solidFill>
                  <a:schemeClr val="lt1"/>
                </a:solidFill>
                <a:latin typeface="Arial"/>
                <a:ea typeface="Arial"/>
                <a:cs typeface="Arial"/>
                <a:sym typeface="Arial"/>
              </a:defRPr>
            </a:lvl4pPr>
            <a:lvl5pPr indent="0" lvl="4" marL="0" marR="0" rtl="0" algn="r">
              <a:spcBef>
                <a:spcPts val="0"/>
              </a:spcBef>
              <a:buNone/>
              <a:defRPr b="0" i="0" sz="800" u="none" cap="none" strike="noStrike">
                <a:solidFill>
                  <a:schemeClr val="lt1"/>
                </a:solidFill>
                <a:latin typeface="Arial"/>
                <a:ea typeface="Arial"/>
                <a:cs typeface="Arial"/>
                <a:sym typeface="Arial"/>
              </a:defRPr>
            </a:lvl5pPr>
            <a:lvl6pPr indent="0" lvl="5" marL="0" marR="0" rtl="0" algn="r">
              <a:spcBef>
                <a:spcPts val="0"/>
              </a:spcBef>
              <a:buNone/>
              <a:defRPr b="0" i="0" sz="800" u="none" cap="none" strike="noStrike">
                <a:solidFill>
                  <a:schemeClr val="lt1"/>
                </a:solidFill>
                <a:latin typeface="Arial"/>
                <a:ea typeface="Arial"/>
                <a:cs typeface="Arial"/>
                <a:sym typeface="Arial"/>
              </a:defRPr>
            </a:lvl6pPr>
            <a:lvl7pPr indent="0" lvl="6" marL="0" marR="0" rtl="0" algn="r">
              <a:spcBef>
                <a:spcPts val="0"/>
              </a:spcBef>
              <a:buNone/>
              <a:defRPr b="0" i="0" sz="800" u="none" cap="none" strike="noStrike">
                <a:solidFill>
                  <a:schemeClr val="lt1"/>
                </a:solidFill>
                <a:latin typeface="Arial"/>
                <a:ea typeface="Arial"/>
                <a:cs typeface="Arial"/>
                <a:sym typeface="Arial"/>
              </a:defRPr>
            </a:lvl7pPr>
            <a:lvl8pPr indent="0" lvl="7" marL="0" marR="0" rtl="0" algn="r">
              <a:spcBef>
                <a:spcPts val="0"/>
              </a:spcBef>
              <a:buNone/>
              <a:defRPr b="0" i="0" sz="800" u="none" cap="none" strike="noStrike">
                <a:solidFill>
                  <a:schemeClr val="lt1"/>
                </a:solidFill>
                <a:latin typeface="Arial"/>
                <a:ea typeface="Arial"/>
                <a:cs typeface="Arial"/>
                <a:sym typeface="Arial"/>
              </a:defRPr>
            </a:lvl8pPr>
            <a:lvl9pPr indent="0" lvl="8" marL="0" marR="0" rtl="0" algn="r">
              <a:spcBef>
                <a:spcPts val="0"/>
              </a:spcBef>
              <a:buNone/>
              <a:defRPr b="0" i="0" sz="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528">
          <p15:clr>
            <a:srgbClr val="F26B43"/>
          </p15:clr>
        </p15:guide>
        <p15:guide id="2" orient="horz" pos="2160">
          <p15:clr>
            <a:srgbClr val="F26B43"/>
          </p15:clr>
        </p15:guide>
        <p15:guide id="3"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8.pn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png"/><Relationship Id="rId4" Type="http://schemas.openxmlformats.org/officeDocument/2006/relationships/image" Target="../media/image3.jpg"/><Relationship Id="rId5"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g2fc34c5e24d_0_0"/>
          <p:cNvSpPr txBox="1"/>
          <p:nvPr>
            <p:ph type="ctrTitle"/>
          </p:nvPr>
        </p:nvSpPr>
        <p:spPr>
          <a:xfrm>
            <a:off x="308388" y="745440"/>
            <a:ext cx="8132100" cy="3559800"/>
          </a:xfrm>
          <a:prstGeom prst="rect">
            <a:avLst/>
          </a:prstGeom>
        </p:spPr>
        <p:txBody>
          <a:bodyPr anchorCtr="0" anchor="t" bIns="45700" lIns="91425" spcFirstLastPara="1" rIns="91425" wrap="square" tIns="45700">
            <a:normAutofit fontScale="90000"/>
          </a:bodyPr>
          <a:lstStyle/>
          <a:p>
            <a:pPr indent="0" lvl="0" marL="0" rtl="0" algn="l">
              <a:spcBef>
                <a:spcPts val="0"/>
              </a:spcBef>
              <a:spcAft>
                <a:spcPts val="0"/>
              </a:spcAft>
              <a:buNone/>
            </a:pPr>
            <a:r>
              <a:rPr lang="en-US" u="sng"/>
              <a:t>E</a:t>
            </a:r>
            <a:r>
              <a:rPr lang="en-US" u="sng"/>
              <a:t>mma Ryder </a:t>
            </a:r>
            <a:endParaRPr u="sng"/>
          </a:p>
          <a:p>
            <a:pPr indent="0" lvl="0" marL="0" rtl="0" algn="l">
              <a:spcBef>
                <a:spcPts val="0"/>
              </a:spcBef>
              <a:spcAft>
                <a:spcPts val="0"/>
              </a:spcAft>
              <a:buNone/>
            </a:pPr>
            <a:r>
              <a:rPr lang="en-US" u="sng"/>
              <a:t>2221740</a:t>
            </a:r>
            <a:endParaRPr u="sng"/>
          </a:p>
          <a:p>
            <a:pPr indent="0" lvl="0" marL="0" rtl="0" algn="l">
              <a:spcBef>
                <a:spcPts val="0"/>
              </a:spcBef>
              <a:spcAft>
                <a:spcPts val="0"/>
              </a:spcAft>
              <a:buNone/>
            </a:pPr>
            <a:r>
              <a:rPr lang="en-US" u="sng"/>
              <a:t>Presentation </a:t>
            </a:r>
            <a:endParaRPr u="sng"/>
          </a:p>
          <a:p>
            <a:pPr indent="0" lvl="0" marL="0" rtl="0" algn="l">
              <a:spcBef>
                <a:spcPts val="0"/>
              </a:spcBef>
              <a:spcAft>
                <a:spcPts val="0"/>
              </a:spcAft>
              <a:buNone/>
            </a:pPr>
            <a:r>
              <a:rPr lang="en-US" u="sng"/>
              <a:t>Dec 24 </a:t>
            </a:r>
            <a:endParaRPr u="sng"/>
          </a:p>
          <a:p>
            <a:pPr indent="0" lvl="0" marL="0" rtl="0" algn="l">
              <a:spcBef>
                <a:spcPts val="0"/>
              </a:spcBef>
              <a:spcAft>
                <a:spcPts val="0"/>
              </a:spcAft>
              <a:buNone/>
            </a:pPr>
            <a:r>
              <a:rPr lang="en-US" u="sng"/>
              <a:t>LCBB4007</a:t>
            </a:r>
            <a:endParaRPr u="sng"/>
          </a:p>
        </p:txBody>
      </p:sp>
      <p:sp>
        <p:nvSpPr>
          <p:cNvPr id="90" name="Google Shape;90;g2fc34c5e24d_0_0"/>
          <p:cNvSpPr txBox="1"/>
          <p:nvPr>
            <p:ph idx="1" type="subTitle"/>
          </p:nvPr>
        </p:nvSpPr>
        <p:spPr>
          <a:xfrm>
            <a:off x="-10955217" y="5239466"/>
            <a:ext cx="8132100" cy="1350600"/>
          </a:xfrm>
          <a:prstGeom prst="rect">
            <a:avLst/>
          </a:prstGeom>
        </p:spPr>
        <p:txBody>
          <a:bodyPr anchorCtr="0" anchor="b" bIns="45700" lIns="91425" spcFirstLastPara="1" rIns="91425" wrap="square" tIns="45700">
            <a:normAutofit/>
          </a:bodyPr>
          <a:lstStyle/>
          <a:p>
            <a:pPr indent="0" lvl="0" marL="0" rtl="0" algn="l">
              <a:spcBef>
                <a:spcPts val="1000"/>
              </a:spcBef>
              <a:spcAft>
                <a:spcPts val="0"/>
              </a:spcAft>
              <a:buNone/>
            </a:pPr>
            <a:r>
              <a:t/>
            </a:r>
            <a:endParaRPr/>
          </a:p>
        </p:txBody>
      </p:sp>
      <p:sp>
        <p:nvSpPr>
          <p:cNvPr id="91" name="Google Shape;91;g2fc34c5e24d_0_0"/>
          <p:cNvSpPr txBox="1"/>
          <p:nvPr>
            <p:ph idx="12" type="sldNum"/>
          </p:nvPr>
        </p:nvSpPr>
        <p:spPr>
          <a:xfrm>
            <a:off x="11403951" y="6425816"/>
            <a:ext cx="429900" cy="3651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
          <p:cNvSpPr txBox="1"/>
          <p:nvPr>
            <p:ph type="ctrTitle"/>
          </p:nvPr>
        </p:nvSpPr>
        <p:spPr>
          <a:xfrm>
            <a:off x="1524000" y="1122363"/>
            <a:ext cx="9043359" cy="1065641"/>
          </a:xfrm>
          <a:prstGeom prst="rect">
            <a:avLst/>
          </a:prstGeom>
          <a:noFill/>
          <a:ln>
            <a:noFill/>
          </a:ln>
        </p:spPr>
        <p:txBody>
          <a:bodyPr anchorCtr="0" anchor="t" bIns="45700" lIns="91425" spcFirstLastPara="1" rIns="91425" wrap="square" tIns="45700">
            <a:normAutofit fontScale="90000"/>
          </a:bodyPr>
          <a:lstStyle/>
          <a:p>
            <a:pPr indent="0" lvl="0" marL="0" rtl="0" algn="l">
              <a:lnSpc>
                <a:spcPct val="90000"/>
              </a:lnSpc>
              <a:spcBef>
                <a:spcPts val="0"/>
              </a:spcBef>
              <a:spcAft>
                <a:spcPts val="0"/>
              </a:spcAft>
              <a:buClr>
                <a:schemeClr val="lt1"/>
              </a:buClr>
              <a:buSzPct val="100000"/>
              <a:buFont typeface="Arial"/>
              <a:buNone/>
            </a:pPr>
            <a:r>
              <a:rPr b="1" lang="en-US"/>
              <a:t> Introduction to KFC</a:t>
            </a:r>
            <a:br>
              <a:rPr lang="en-US"/>
            </a:br>
            <a:br>
              <a:rPr lang="en-US"/>
            </a:br>
            <a:r>
              <a:rPr lang="en-US" sz="2400">
                <a:solidFill>
                  <a:srgbClr val="FF0000"/>
                </a:solidFill>
              </a:rPr>
              <a:t>Understanding KFC's Internal Operations and External Environments</a:t>
            </a:r>
            <a:br>
              <a:rPr lang="en-US" sz="2400"/>
            </a:br>
            <a:endParaRPr b="1"/>
          </a:p>
        </p:txBody>
      </p:sp>
      <p:sp>
        <p:nvSpPr>
          <p:cNvPr id="98" name="Google Shape;98;p1"/>
          <p:cNvSpPr txBox="1"/>
          <p:nvPr>
            <p:ph idx="1" type="subTitle"/>
          </p:nvPr>
        </p:nvSpPr>
        <p:spPr>
          <a:xfrm>
            <a:off x="317308" y="4669316"/>
            <a:ext cx="8132227" cy="1350484"/>
          </a:xfrm>
          <a:prstGeom prst="rect">
            <a:avLst/>
          </a:prstGeom>
          <a:noFill/>
          <a:ln>
            <a:noFill/>
          </a:ln>
        </p:spPr>
        <p:txBody>
          <a:bodyPr anchorCtr="0" anchor="b" bIns="45700" lIns="91425" spcFirstLastPara="1" rIns="91425" wrap="square" tIns="45700">
            <a:noAutofit/>
          </a:bodyPr>
          <a:lstStyle/>
          <a:p>
            <a:pPr indent="0" lvl="0" marL="0" rtl="0" algn="l">
              <a:lnSpc>
                <a:spcPct val="120000"/>
              </a:lnSpc>
              <a:spcBef>
                <a:spcPts val="0"/>
              </a:spcBef>
              <a:spcAft>
                <a:spcPts val="0"/>
              </a:spcAft>
              <a:buClr>
                <a:srgbClr val="374151"/>
              </a:buClr>
              <a:buSzPts val="4000"/>
              <a:buNone/>
            </a:pPr>
            <a:r>
              <a:rPr b="1" lang="en-US" sz="4000">
                <a:solidFill>
                  <a:srgbClr val="374151"/>
                </a:solidFill>
              </a:rPr>
              <a:t>An Overview of the Company's Structure, Size, and Functions</a:t>
            </a:r>
            <a:endParaRPr b="1" sz="4000"/>
          </a:p>
        </p:txBody>
      </p:sp>
      <p:pic>
        <p:nvPicPr>
          <p:cNvPr descr="A person wearing glasses and apron&#10;&#10;Description automatically generated" id="99" name="Google Shape;99;p1"/>
          <p:cNvPicPr preferRelativeResize="0"/>
          <p:nvPr/>
        </p:nvPicPr>
        <p:blipFill rotWithShape="1">
          <a:blip r:embed="rId3">
            <a:alphaModFix/>
          </a:blip>
          <a:srcRect b="0" l="0" r="0" t="0"/>
          <a:stretch/>
        </p:blipFill>
        <p:spPr>
          <a:xfrm>
            <a:off x="8448924" y="207036"/>
            <a:ext cx="3604265" cy="1972573"/>
          </a:xfrm>
          <a:prstGeom prst="rect">
            <a:avLst/>
          </a:prstGeom>
          <a:noFill/>
          <a:ln>
            <a:noFill/>
          </a:ln>
        </p:spPr>
      </p:pic>
      <p:pic>
        <p:nvPicPr>
          <p:cNvPr descr="A chicken cartoon character in a red circle&#10;&#10;Description automatically generated" id="100" name="Google Shape;100;p1"/>
          <p:cNvPicPr preferRelativeResize="0"/>
          <p:nvPr/>
        </p:nvPicPr>
        <p:blipFill rotWithShape="1">
          <a:blip r:embed="rId4">
            <a:alphaModFix/>
          </a:blip>
          <a:srcRect b="0" l="0" r="0" t="0"/>
          <a:stretch/>
        </p:blipFill>
        <p:spPr>
          <a:xfrm>
            <a:off x="8887892" y="4045789"/>
            <a:ext cx="2711956" cy="195819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
          <p:cNvSpPr txBox="1"/>
          <p:nvPr>
            <p:ph type="title"/>
          </p:nvPr>
        </p:nvSpPr>
        <p:spPr>
          <a:xfrm>
            <a:off x="308387" y="620202"/>
            <a:ext cx="9956747" cy="143878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1"/>
              </a:buClr>
              <a:buSzPts val="4400"/>
              <a:buFont typeface="Arial"/>
              <a:buNone/>
            </a:pPr>
            <a:r>
              <a:t/>
            </a:r>
            <a:endParaRPr/>
          </a:p>
        </p:txBody>
      </p:sp>
      <p:pic>
        <p:nvPicPr>
          <p:cNvPr id="107" name="Google Shape;107;p2"/>
          <p:cNvPicPr preferRelativeResize="0"/>
          <p:nvPr>
            <p:ph idx="1" type="body"/>
          </p:nvPr>
        </p:nvPicPr>
        <p:blipFill rotWithShape="1">
          <a:blip r:embed="rId3">
            <a:alphaModFix/>
          </a:blip>
          <a:srcRect b="0" l="0" r="0" t="0"/>
          <a:stretch/>
        </p:blipFill>
        <p:spPr>
          <a:xfrm>
            <a:off x="94860" y="40090"/>
            <a:ext cx="12019472" cy="6735791"/>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
        <p:nvSpPr>
          <p:cNvPr id="108" name="Google Shape;108;p2"/>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09" name="Google Shape;109;p2"/>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4" name="Shape 114"/>
        <p:cNvGrpSpPr/>
        <p:nvPr/>
      </p:nvGrpSpPr>
      <p:grpSpPr>
        <a:xfrm>
          <a:off x="0" y="0"/>
          <a:ext cx="0" cy="0"/>
          <a:chOff x="0" y="0"/>
          <a:chExt cx="0" cy="0"/>
        </a:xfrm>
      </p:grpSpPr>
      <p:sp>
        <p:nvSpPr>
          <p:cNvPr id="115" name="Google Shape;115;p3"/>
          <p:cNvSpPr txBox="1"/>
          <p:nvPr>
            <p:ph type="title"/>
          </p:nvPr>
        </p:nvSpPr>
        <p:spPr>
          <a:xfrm>
            <a:off x="308387" y="620202"/>
            <a:ext cx="9956747" cy="143878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rgbClr val="C00000"/>
              </a:buClr>
              <a:buSzPts val="4400"/>
              <a:buFont typeface="Arial"/>
              <a:buNone/>
            </a:pPr>
            <a:r>
              <a:rPr lang="en-US">
                <a:solidFill>
                  <a:srgbClr val="C00000"/>
                </a:solidFill>
              </a:rPr>
              <a:t>Overview of KFC's Structure, Size, and Functions.</a:t>
            </a:r>
            <a:endParaRPr>
              <a:solidFill>
                <a:srgbClr val="3011D4"/>
              </a:solidFill>
            </a:endParaRPr>
          </a:p>
        </p:txBody>
      </p:sp>
      <p:sp>
        <p:nvSpPr>
          <p:cNvPr id="116" name="Google Shape;116;p3"/>
          <p:cNvSpPr txBox="1"/>
          <p:nvPr>
            <p:ph idx="1" type="body"/>
          </p:nvPr>
        </p:nvSpPr>
        <p:spPr>
          <a:xfrm>
            <a:off x="307245" y="2208004"/>
            <a:ext cx="10182524" cy="2233292"/>
          </a:xfrm>
          <a:prstGeom prst="rect">
            <a:avLst/>
          </a:prstGeom>
          <a:noFill/>
          <a:ln>
            <a:noFill/>
          </a:ln>
        </p:spPr>
        <p:txBody>
          <a:bodyPr anchorCtr="0" anchor="t" bIns="45700" lIns="91425" spcFirstLastPara="1" rIns="91425" wrap="square" tIns="45700">
            <a:noAutofit/>
          </a:bodyPr>
          <a:lstStyle/>
          <a:p>
            <a:pPr indent="-228600" lvl="0" marL="228600" rtl="0" algn="l">
              <a:lnSpc>
                <a:spcPct val="120000"/>
              </a:lnSpc>
              <a:spcBef>
                <a:spcPts val="0"/>
              </a:spcBef>
              <a:spcAft>
                <a:spcPts val="0"/>
              </a:spcAft>
              <a:buClr>
                <a:schemeClr val="accent1"/>
              </a:buClr>
              <a:buSzPts val="2400"/>
              <a:buFont typeface="Arial"/>
              <a:buChar char="•"/>
            </a:pPr>
            <a:r>
              <a:rPr b="1" lang="en-US" sz="2400">
                <a:solidFill>
                  <a:schemeClr val="accent1"/>
                </a:solidFill>
              </a:rPr>
              <a:t>Structure: Franchise model with over 24,000 locations in more than 140 countries</a:t>
            </a:r>
            <a:endParaRPr b="1" sz="2400">
              <a:solidFill>
                <a:schemeClr val="accent1"/>
              </a:solidFill>
            </a:endParaRPr>
          </a:p>
          <a:p>
            <a:pPr indent="-228600" lvl="0" marL="228600" rtl="0" algn="l">
              <a:lnSpc>
                <a:spcPct val="120000"/>
              </a:lnSpc>
              <a:spcBef>
                <a:spcPts val="1000"/>
              </a:spcBef>
              <a:spcAft>
                <a:spcPts val="0"/>
              </a:spcAft>
              <a:buClr>
                <a:schemeClr val="accent1"/>
              </a:buClr>
              <a:buSzPts val="2400"/>
              <a:buFont typeface="Arial"/>
              <a:buChar char="•"/>
            </a:pPr>
            <a:r>
              <a:rPr b="1" lang="en-US" sz="2400">
                <a:solidFill>
                  <a:schemeClr val="accent1"/>
                </a:solidFill>
              </a:rPr>
              <a:t>Size: One of the largest fast-food chains in the world</a:t>
            </a:r>
            <a:endParaRPr b="1" sz="2400">
              <a:solidFill>
                <a:schemeClr val="accent1"/>
              </a:solidFill>
            </a:endParaRPr>
          </a:p>
          <a:p>
            <a:pPr indent="-228600" lvl="0" marL="228600" rtl="0" algn="l">
              <a:lnSpc>
                <a:spcPct val="120000"/>
              </a:lnSpc>
              <a:spcBef>
                <a:spcPts val="1000"/>
              </a:spcBef>
              <a:spcAft>
                <a:spcPts val="0"/>
              </a:spcAft>
              <a:buClr>
                <a:schemeClr val="accent1"/>
              </a:buClr>
              <a:buSzPts val="2400"/>
              <a:buFont typeface="Arial"/>
              <a:buChar char="•"/>
            </a:pPr>
            <a:r>
              <a:rPr b="1" lang="en-US" sz="2400">
                <a:solidFill>
                  <a:schemeClr val="accent1"/>
                </a:solidFill>
              </a:rPr>
              <a:t>Functions: Food preparation, customer serv</a:t>
            </a:r>
            <a:r>
              <a:rPr b="1" lang="en-US" sz="2400">
                <a:solidFill>
                  <a:srgbClr val="FF0000"/>
                </a:solidFill>
              </a:rPr>
              <a:t>i</a:t>
            </a:r>
            <a:r>
              <a:rPr b="1" lang="en-US" sz="2400">
                <a:solidFill>
                  <a:schemeClr val="accent1"/>
                </a:solidFill>
              </a:rPr>
              <a:t>ce, marketing, finance, human resources, and supply chain management</a:t>
            </a:r>
            <a:endParaRPr b="1" sz="2400">
              <a:solidFill>
                <a:schemeClr val="accent1"/>
              </a:solidFill>
            </a:endParaRPr>
          </a:p>
          <a:p>
            <a:pPr indent="0" lvl="0" marL="0" rtl="0" algn="l">
              <a:lnSpc>
                <a:spcPct val="120000"/>
              </a:lnSpc>
              <a:spcBef>
                <a:spcPts val="1000"/>
              </a:spcBef>
              <a:spcAft>
                <a:spcPts val="0"/>
              </a:spcAft>
              <a:buClr>
                <a:schemeClr val="lt1"/>
              </a:buClr>
              <a:buSzPts val="1800"/>
              <a:buNone/>
            </a:pPr>
            <a:r>
              <a:t/>
            </a:r>
            <a:endParaRPr>
              <a:solidFill>
                <a:srgbClr val="FF0000"/>
              </a:solidFill>
            </a:endParaRPr>
          </a:p>
        </p:txBody>
      </p:sp>
      <p:sp>
        <p:nvSpPr>
          <p:cNvPr id="117" name="Google Shape;117;p3"/>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pic>
        <p:nvPicPr>
          <p:cNvPr descr="A person in a white suit&#10;&#10;Description automatically generated" id="118" name="Google Shape;118;p3"/>
          <p:cNvPicPr preferRelativeResize="0"/>
          <p:nvPr/>
        </p:nvPicPr>
        <p:blipFill rotWithShape="1">
          <a:blip r:embed="rId4">
            <a:alphaModFix/>
          </a:blip>
          <a:srcRect b="0" l="0" r="0" t="0"/>
          <a:stretch/>
        </p:blipFill>
        <p:spPr>
          <a:xfrm>
            <a:off x="-2100073" y="3594"/>
            <a:ext cx="2387799" cy="6836433"/>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4"/>
          <p:cNvSpPr txBox="1"/>
          <p:nvPr>
            <p:ph type="title"/>
          </p:nvPr>
        </p:nvSpPr>
        <p:spPr>
          <a:xfrm>
            <a:off x="308387" y="620202"/>
            <a:ext cx="9956747" cy="143878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1"/>
              </a:buClr>
              <a:buSzPts val="4400"/>
              <a:buFont typeface="Arial"/>
              <a:buNone/>
            </a:pPr>
            <a:r>
              <a:t/>
            </a:r>
            <a:endParaRPr/>
          </a:p>
        </p:txBody>
      </p:sp>
      <p:pic>
        <p:nvPicPr>
          <p:cNvPr descr="A close-up of a company logo&#10;&#10;Description automatically generated" id="125" name="Google Shape;125;p4"/>
          <p:cNvPicPr preferRelativeResize="0"/>
          <p:nvPr>
            <p:ph idx="1" type="body"/>
          </p:nvPr>
        </p:nvPicPr>
        <p:blipFill rotWithShape="1">
          <a:blip r:embed="rId3">
            <a:alphaModFix/>
          </a:blip>
          <a:srcRect b="-258" l="811" r="-11" t="-281"/>
          <a:stretch/>
        </p:blipFill>
        <p:spPr>
          <a:xfrm>
            <a:off x="-872" y="2451"/>
            <a:ext cx="12205177" cy="6850994"/>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
        <p:nvSpPr>
          <p:cNvPr id="126" name="Google Shape;126;p4"/>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pic>
        <p:nvPicPr>
          <p:cNvPr descr="A group of men in aprons&#10;&#10;Description automatically generated" id="132" name="Google Shape;132;p5"/>
          <p:cNvPicPr preferRelativeResize="0"/>
          <p:nvPr>
            <p:ph idx="1" type="body"/>
          </p:nvPr>
        </p:nvPicPr>
        <p:blipFill rotWithShape="1">
          <a:blip r:embed="rId3">
            <a:alphaModFix/>
          </a:blip>
          <a:srcRect b="243" l="0" r="708" t="-747"/>
          <a:stretch/>
        </p:blipFill>
        <p:spPr>
          <a:xfrm>
            <a:off x="8598" y="10258"/>
            <a:ext cx="12177622" cy="6866228"/>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
        <p:nvSpPr>
          <p:cNvPr id="133" name="Google Shape;133;p5"/>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6"/>
          <p:cNvSpPr txBox="1"/>
          <p:nvPr>
            <p:ph type="title"/>
          </p:nvPr>
        </p:nvSpPr>
        <p:spPr>
          <a:xfrm flipH="1" rot="10800000">
            <a:off x="12744802" y="4934454"/>
            <a:ext cx="79502" cy="8522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90000"/>
              </a:lnSpc>
              <a:spcBef>
                <a:spcPts val="0"/>
              </a:spcBef>
              <a:spcAft>
                <a:spcPts val="0"/>
              </a:spcAft>
              <a:buClr>
                <a:schemeClr val="lt1"/>
              </a:buClr>
              <a:buSzPct val="100000"/>
              <a:buFont typeface="Arial"/>
              <a:buNone/>
            </a:pPr>
            <a:r>
              <a:t/>
            </a:r>
            <a:endParaRPr/>
          </a:p>
        </p:txBody>
      </p:sp>
      <p:pic>
        <p:nvPicPr>
          <p:cNvPr descr="A group of people walking in front of a building&#10;&#10;Description automatically generated" id="140" name="Google Shape;140;p6"/>
          <p:cNvPicPr preferRelativeResize="0"/>
          <p:nvPr>
            <p:ph idx="1" type="body"/>
          </p:nvPr>
        </p:nvPicPr>
        <p:blipFill rotWithShape="1">
          <a:blip r:embed="rId3">
            <a:alphaModFix/>
          </a:blip>
          <a:srcRect b="4938" l="0" r="0" t="-1585"/>
          <a:stretch/>
        </p:blipFill>
        <p:spPr>
          <a:xfrm>
            <a:off x="-193150" y="125"/>
            <a:ext cx="12192000" cy="685800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
        <p:nvSpPr>
          <p:cNvPr id="141" name="Google Shape;141;p6"/>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7"/>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48" name="Google Shape;148;p7"/>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49" name="Google Shape;149;p7"/>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pic>
        <p:nvPicPr>
          <p:cNvPr descr="A red rectangular box with white text&#10;&#10;Description automatically generated" id="150" name="Google Shape;150;p7"/>
          <p:cNvPicPr preferRelativeResize="0"/>
          <p:nvPr/>
        </p:nvPicPr>
        <p:blipFill rotWithShape="1">
          <a:blip r:embed="rId3">
            <a:alphaModFix/>
          </a:blip>
          <a:srcRect b="0" l="0" r="0" t="0"/>
          <a:stretch/>
        </p:blipFill>
        <p:spPr>
          <a:xfrm>
            <a:off x="0" y="3595"/>
            <a:ext cx="12191999" cy="685081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8"/>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57" name="Google Shape;157;p8"/>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58" name="Google Shape;158;p8"/>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pic>
        <p:nvPicPr>
          <p:cNvPr descr="A close up of a container&#10;&#10;Description automatically generated" id="159" name="Google Shape;159;p8"/>
          <p:cNvPicPr preferRelativeResize="0"/>
          <p:nvPr/>
        </p:nvPicPr>
        <p:blipFill rotWithShape="1">
          <a:blip r:embed="rId3">
            <a:alphaModFix/>
          </a:blip>
          <a:srcRect b="419" l="457" r="2180" t="-420"/>
          <a:stretch/>
        </p:blipFill>
        <p:spPr>
          <a:xfrm>
            <a:off x="1475" y="58350"/>
            <a:ext cx="12233100" cy="680160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9"/>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66" name="Google Shape;166;p9"/>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67" name="Google Shape;167;p9"/>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pic>
        <p:nvPicPr>
          <p:cNvPr descr="A screenshot of a computer&#10;&#10;Description automatically generated" id="168" name="Google Shape;168;p9"/>
          <p:cNvPicPr preferRelativeResize="0"/>
          <p:nvPr/>
        </p:nvPicPr>
        <p:blipFill rotWithShape="1">
          <a:blip r:embed="rId3">
            <a:alphaModFix/>
          </a:blip>
          <a:srcRect b="0" l="0" r="0" t="0"/>
          <a:stretch/>
        </p:blipFill>
        <p:spPr>
          <a:xfrm>
            <a:off x="0" y="-4200"/>
            <a:ext cx="12192000" cy="686640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pic>
        <p:nvPicPr>
          <p:cNvPr descr="mcdonalds mc drive signage free image | Peakpx" id="169" name="Google Shape;169;p9"/>
          <p:cNvPicPr preferRelativeResize="0"/>
          <p:nvPr/>
        </p:nvPicPr>
        <p:blipFill>
          <a:blip r:embed="rId4">
            <a:alphaModFix/>
          </a:blip>
          <a:stretch>
            <a:fillRect/>
          </a:stretch>
        </p:blipFill>
        <p:spPr>
          <a:xfrm>
            <a:off x="0" y="1178725"/>
            <a:ext cx="862725" cy="767950"/>
          </a:xfrm>
          <a:prstGeom prst="rect">
            <a:avLst/>
          </a:prstGeom>
          <a:noFill/>
          <a:ln>
            <a:noFill/>
          </a:ln>
        </p:spPr>
      </p:pic>
      <p:pic>
        <p:nvPicPr>
          <p:cNvPr descr="File:Burger King (9038037850).jpg - Wikimedia Commons" id="170" name="Google Shape;170;p9"/>
          <p:cNvPicPr preferRelativeResize="0"/>
          <p:nvPr/>
        </p:nvPicPr>
        <p:blipFill>
          <a:blip r:embed="rId5">
            <a:alphaModFix/>
          </a:blip>
          <a:stretch>
            <a:fillRect/>
          </a:stretch>
        </p:blipFill>
        <p:spPr>
          <a:xfrm>
            <a:off x="11329275" y="0"/>
            <a:ext cx="862725" cy="1946676"/>
          </a:xfrm>
          <a:prstGeom prst="rect">
            <a:avLst/>
          </a:prstGeom>
          <a:solidFill>
            <a:srgbClr val="ECECEC"/>
          </a:solidFill>
          <a:ln>
            <a:noFill/>
          </a:ln>
          <a:effectLst>
            <a:reflection blurRad="0" dir="5400000" dist="5000" endA="0" endPos="28000" fadeDir="5400012" kx="0" rotWithShape="0" algn="bl" stA="38000" stPos="0" sy="-100000" ky="0"/>
          </a:effectLst>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0"/>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77" name="Google Shape;177;p10"/>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78" name="Google Shape;178;p10"/>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pic>
        <p:nvPicPr>
          <p:cNvPr descr="A close up of a food&#10;&#10;Description automatically generated" id="179" name="Google Shape;179;p10"/>
          <p:cNvPicPr preferRelativeResize="0"/>
          <p:nvPr/>
        </p:nvPicPr>
        <p:blipFill rotWithShape="1">
          <a:blip r:embed="rId3">
            <a:alphaModFix/>
          </a:blip>
          <a:srcRect b="0" l="0" r="0" t="0"/>
          <a:stretch/>
        </p:blipFill>
        <p:spPr>
          <a:xfrm>
            <a:off x="1" y="959"/>
            <a:ext cx="12191998" cy="6798572"/>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11"/>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86" name="Google Shape;186;p11"/>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87" name="Google Shape;187;p11"/>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pic>
        <p:nvPicPr>
          <p:cNvPr descr="A poster of a person with a city in the background&#10;&#10;Description automatically generated" id="188" name="Google Shape;188;p11"/>
          <p:cNvPicPr preferRelativeResize="0"/>
          <p:nvPr/>
        </p:nvPicPr>
        <p:blipFill rotWithShape="1">
          <a:blip r:embed="rId3">
            <a:alphaModFix/>
          </a:blip>
          <a:srcRect b="0" l="0" r="0" t="0"/>
          <a:stretch/>
        </p:blipFill>
        <p:spPr>
          <a:xfrm>
            <a:off x="1" y="816"/>
            <a:ext cx="12191998" cy="6856369"/>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12"/>
          <p:cNvSpPr txBox="1"/>
          <p:nvPr>
            <p:ph idx="1" type="body"/>
          </p:nvPr>
        </p:nvSpPr>
        <p:spPr>
          <a:xfrm>
            <a:off x="4789" y="49536"/>
            <a:ext cx="12185236" cy="6716897"/>
          </a:xfrm>
          <a:prstGeom prst="rect">
            <a:avLst/>
          </a:prstGeom>
          <a:noFill/>
          <a:ln>
            <a:noFill/>
          </a:ln>
        </p:spPr>
        <p:txBody>
          <a:bodyPr anchorCtr="0" anchor="t" bIns="45700" lIns="91425" spcFirstLastPara="1" rIns="91425" wrap="square" tIns="45700">
            <a:normAutofit/>
          </a:bodyPr>
          <a:lstStyle/>
          <a:p>
            <a:pPr indent="0" lvl="0" marL="0" rtl="0" algn="ctr">
              <a:lnSpc>
                <a:spcPct val="120000"/>
              </a:lnSpc>
              <a:spcBef>
                <a:spcPts val="0"/>
              </a:spcBef>
              <a:spcAft>
                <a:spcPts val="0"/>
              </a:spcAft>
              <a:buClr>
                <a:srgbClr val="FF0000"/>
              </a:buClr>
              <a:buSzPts val="3600"/>
              <a:buNone/>
            </a:pPr>
            <a:r>
              <a:rPr b="1" lang="en-US" sz="3600">
                <a:solidFill>
                  <a:srgbClr val="FF0000"/>
                </a:solidFill>
              </a:rPr>
              <a:t>REFERENCES</a:t>
            </a:r>
            <a:endParaRPr/>
          </a:p>
          <a:p>
            <a:pPr indent="0" lvl="0" marL="0" rtl="0" algn="l">
              <a:lnSpc>
                <a:spcPct val="120000"/>
              </a:lnSpc>
              <a:spcBef>
                <a:spcPts val="1000"/>
              </a:spcBef>
              <a:spcAft>
                <a:spcPts val="0"/>
              </a:spcAft>
              <a:buClr>
                <a:schemeClr val="lt1"/>
              </a:buClr>
              <a:buSzPts val="3600"/>
              <a:buNone/>
            </a:pPr>
            <a:r>
              <a:t/>
            </a:r>
            <a:endParaRPr b="1" sz="3600">
              <a:solidFill>
                <a:srgbClr val="FF0000"/>
              </a:solidFill>
            </a:endParaRPr>
          </a:p>
          <a:p>
            <a:pPr indent="0" lvl="0" marL="0" rtl="0" algn="l">
              <a:lnSpc>
                <a:spcPct val="120000"/>
              </a:lnSpc>
              <a:spcBef>
                <a:spcPts val="1000"/>
              </a:spcBef>
              <a:spcAft>
                <a:spcPts val="0"/>
              </a:spcAft>
              <a:buClr>
                <a:schemeClr val="lt1"/>
              </a:buClr>
              <a:buSzPts val="2800"/>
              <a:buNone/>
            </a:pPr>
            <a:r>
              <a:rPr lang="en-US" sz="2800"/>
              <a:t>KFC Corporation. (n.d.). Our Story. Retrieved from https://www.kfc.com/about/our-story QSR Magazine. (2020). </a:t>
            </a:r>
            <a:endParaRPr/>
          </a:p>
          <a:p>
            <a:pPr indent="0" lvl="0" marL="0" rtl="0" algn="l">
              <a:lnSpc>
                <a:spcPct val="120000"/>
              </a:lnSpc>
              <a:spcBef>
                <a:spcPts val="1000"/>
              </a:spcBef>
              <a:spcAft>
                <a:spcPts val="0"/>
              </a:spcAft>
              <a:buClr>
                <a:schemeClr val="lt1"/>
              </a:buClr>
              <a:buSzPts val="2800"/>
              <a:buNone/>
            </a:pPr>
            <a:r>
              <a:rPr lang="en-US" sz="2800"/>
              <a:t>The 2020 QSR 50. Retrieved from https://www.qsrmagazine.com/reports/2020-qsr-50 Euromonitor International. (2022).</a:t>
            </a:r>
            <a:endParaRPr/>
          </a:p>
          <a:p>
            <a:pPr indent="0" lvl="0" marL="0" rtl="0" algn="l">
              <a:lnSpc>
                <a:spcPct val="120000"/>
              </a:lnSpc>
              <a:spcBef>
                <a:spcPts val="1000"/>
              </a:spcBef>
              <a:spcAft>
                <a:spcPts val="0"/>
              </a:spcAft>
              <a:buClr>
                <a:schemeClr val="lt1"/>
              </a:buClr>
              <a:buSzPts val="2800"/>
              <a:buNone/>
            </a:pPr>
            <a:r>
              <a:rPr lang="en-US" sz="2800"/>
              <a:t> Fast Food in the US. Retrieved from https://www.euromonitor.com/fast-food-in-the-us/report</a:t>
            </a:r>
            <a:endParaRPr/>
          </a:p>
        </p:txBody>
      </p:sp>
      <p:sp>
        <p:nvSpPr>
          <p:cNvPr id="194" name="Google Shape;194;p12"/>
          <p:cNvSpPr txBox="1"/>
          <p:nvPr>
            <p:ph idx="10" type="dt"/>
          </p:nvPr>
        </p:nvSpPr>
        <p:spPr>
          <a:xfrm>
            <a:off x="340137" y="63202"/>
            <a:ext cx="2743200" cy="31822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US" sz="800">
                <a:solidFill>
                  <a:schemeClr val="lt1"/>
                </a:solidFill>
              </a:rPr>
              <a:t>10/6/2024</a:t>
            </a:r>
            <a:endParaRPr/>
          </a:p>
        </p:txBody>
      </p:sp>
      <p:sp>
        <p:nvSpPr>
          <p:cNvPr id="195" name="Google Shape;195;p12"/>
          <p:cNvSpPr txBox="1"/>
          <p:nvPr>
            <p:ph idx="11" type="ftr"/>
          </p:nvPr>
        </p:nvSpPr>
        <p:spPr>
          <a:xfrm>
            <a:off x="7344016" y="6424761"/>
            <a:ext cx="4059936"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br>
              <a:rPr lang="en-US"/>
            </a:br>
            <a:r>
              <a:rPr lang="en-US"/>
              <a:t>              </a:t>
            </a:r>
            <a:endParaRPr/>
          </a:p>
        </p:txBody>
      </p:sp>
      <p:sp>
        <p:nvSpPr>
          <p:cNvPr id="196" name="Google Shape;196;p12"/>
          <p:cNvSpPr txBox="1"/>
          <p:nvPr>
            <p:ph idx="12" type="sldNum"/>
          </p:nvPr>
        </p:nvSpPr>
        <p:spPr>
          <a:xfrm>
            <a:off x="11403951" y="6425816"/>
            <a:ext cx="429768"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ylanVTI">
  <a:themeElements>
    <a:clrScheme name="DylanVTI">
      <a:dk1>
        <a:srgbClr val="000000"/>
      </a:dk1>
      <a:lt1>
        <a:srgbClr val="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2024-10-04T12:50:43Z</dcterms:created>
</cp:coreProperties>
</file>