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sldIdLst>
    <p:sldId id="256" r:id="rId2"/>
    <p:sldId id="257" r:id="rId3"/>
    <p:sldId id="259" r:id="rId4"/>
    <p:sldId id="258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32"/>
    <p:restoredTop sz="94694"/>
  </p:normalViewPr>
  <p:slideViewPr>
    <p:cSldViewPr snapToGrid="0" snapToObjects="1">
      <p:cViewPr varScale="1">
        <p:scale>
          <a:sx n="121" d="100"/>
          <a:sy n="121" d="100"/>
        </p:scale>
        <p:origin x="32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11/30/20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7738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67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20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922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611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71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840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11/30/20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536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021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209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460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014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24" r:id="rId6"/>
    <p:sldLayoutId id="2147483719" r:id="rId7"/>
    <p:sldLayoutId id="2147483720" r:id="rId8"/>
    <p:sldLayoutId id="2147483721" r:id="rId9"/>
    <p:sldLayoutId id="2147483723" r:id="rId10"/>
    <p:sldLayoutId id="214748372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55D7866-985D-4D23-BF0E-72CA30F5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96BF0C-3BFE-4D6F-A967-CD172055EB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023" b="330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731" y="4716089"/>
            <a:ext cx="6288261" cy="1573149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F1FB8-90AA-134F-9B19-2DA4575790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9388" y="4907629"/>
            <a:ext cx="3212386" cy="1185353"/>
          </a:xfrm>
        </p:spPr>
        <p:txBody>
          <a:bodyPr anchor="ctr">
            <a:normAutofit fontScale="90000"/>
          </a:bodyPr>
          <a:lstStyle/>
          <a:p>
            <a:r>
              <a:rPr lang="en-US" sz="2600" dirty="0"/>
              <a:t>Welsh Language Competency Framework for Teachers.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D0CB3F-C819-0E4B-ACE2-E68ED026DE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03912" y="4907629"/>
            <a:ext cx="2228641" cy="1185353"/>
          </a:xfrm>
        </p:spPr>
        <p:txBody>
          <a:bodyPr anchor="ctr">
            <a:normAutofit/>
          </a:bodyPr>
          <a:lstStyle/>
          <a:p>
            <a:r>
              <a:rPr lang="en-US" sz="1700" dirty="0"/>
              <a:t>Submission date: </a:t>
            </a:r>
          </a:p>
          <a:p>
            <a:r>
              <a:rPr lang="en-US" sz="1700" dirty="0"/>
              <a:t>07.06.2021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7962" y="5175711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722114" y="5495733"/>
            <a:ext cx="1021458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4783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to include?  Part 1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9DE128-91DB-AF47-9078-68C1D070FF07}"/>
              </a:ext>
            </a:extLst>
          </p:cNvPr>
          <p:cNvSpPr txBox="1">
            <a:spLocks/>
          </p:cNvSpPr>
          <p:nvPr/>
        </p:nvSpPr>
        <p:spPr>
          <a:xfrm>
            <a:off x="710184" y="2315497"/>
            <a:ext cx="10771632" cy="399386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buFont typeface="Arial" panose="020B0604020202020204" pitchFamily="34" charset="0"/>
              <a:buNone/>
            </a:pPr>
            <a:r>
              <a:rPr lang="en-GB" b="1" dirty="0"/>
              <a:t>A complete pack focusing on the following and based on one lesson: </a:t>
            </a:r>
            <a:r>
              <a:rPr lang="en-US" b="1" dirty="0"/>
              <a:t>​</a:t>
            </a:r>
          </a:p>
          <a:p>
            <a:pPr fontAlgn="base"/>
            <a:r>
              <a:rPr lang="en-GB" dirty="0"/>
              <a:t>Film evidence - 10 minutes of a lesson which you present in school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Tutor notes / observation report measuring the student's skills against the </a:t>
            </a:r>
            <a:r>
              <a:rPr lang="en-GB" b="1" dirty="0"/>
              <a:t>Framework criteria</a:t>
            </a:r>
            <a:r>
              <a:rPr lang="en-GB" dirty="0"/>
              <a:t> 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The lesson plan that focuses specifically on developing learners' literacy skills in Welsh -using the University template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Your written self-reflection (no more than 1000 words written in English or Welsh – depending on ability) showing response to the tutor’s notes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0058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to include?  Part 2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87CCA8-7A7D-3647-8C59-D5CBB3C328BF}"/>
              </a:ext>
            </a:extLst>
          </p:cNvPr>
          <p:cNvSpPr txBox="1">
            <a:spLocks/>
          </p:cNvSpPr>
          <p:nvPr/>
        </p:nvSpPr>
        <p:spPr>
          <a:xfrm>
            <a:off x="1115568" y="2407885"/>
            <a:ext cx="10168128" cy="415904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GB" dirty="0"/>
              <a:t>Lesson plans or weekly plans that demonstrate the best example of you developing learners' literacy skills in Welsh and/or improving personal language skills 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Original resources that show evidence of developing learners' literacy skills and differentiation (up to 3 examples)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Evidence of correcting a learner's work.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617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submit?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57DCD-5957-E94C-9885-34EBCD2F2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1936" y="2452740"/>
            <a:ext cx="10168128" cy="42770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You’ll receive more information on how to submit closer to the submission date.</a:t>
            </a:r>
          </a:p>
          <a:p>
            <a:r>
              <a:rPr lang="en-US" dirty="0"/>
              <a:t>Everything must  be uploaded as files or documents. </a:t>
            </a:r>
            <a:r>
              <a:rPr lang="en-US" dirty="0" err="1"/>
              <a:t>eg.</a:t>
            </a:r>
            <a:r>
              <a:rPr lang="en-US" dirty="0"/>
              <a:t> The self-reflection should be in a Word document etc.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4735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AE734-F12A-304A-BC76-D84B7A2AE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Submission date: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98398-774F-2F4B-B16D-56E2846D3A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3000" b="1" dirty="0"/>
              <a:t>7th June 2021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should be collecting evidence already.  </a:t>
            </a:r>
          </a:p>
          <a:p>
            <a:pPr marL="0" indent="0">
              <a:buNone/>
            </a:pPr>
            <a:r>
              <a:rPr lang="en-GB" dirty="0"/>
              <a:t>Make an additional copy of any suitable resources and lesson plans and save them in a separate folder ‘Welsh Framework Portfolio’.</a:t>
            </a:r>
          </a:p>
          <a:p>
            <a:pPr marL="0" indent="0">
              <a:buNone/>
            </a:pPr>
            <a:r>
              <a:rPr lang="en-GB" dirty="0"/>
              <a:t>Being organised will save a lot of time! </a:t>
            </a:r>
          </a:p>
        </p:txBody>
      </p:sp>
    </p:spTree>
    <p:extLst>
      <p:ext uri="{BB962C8B-B14F-4D97-AF65-F5344CB8AC3E}">
        <p14:creationId xmlns:p14="http://schemas.microsoft.com/office/powerpoint/2010/main" val="2470482104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LightSeedRightStep">
      <a:dk1>
        <a:srgbClr val="000000"/>
      </a:dk1>
      <a:lt1>
        <a:srgbClr val="FFFFFF"/>
      </a:lt1>
      <a:dk2>
        <a:srgbClr val="3A3621"/>
      </a:dk2>
      <a:lt2>
        <a:srgbClr val="E2E8E5"/>
      </a:lt2>
      <a:accent1>
        <a:srgbClr val="EA73A4"/>
      </a:accent1>
      <a:accent2>
        <a:srgbClr val="E55454"/>
      </a:accent2>
      <a:accent3>
        <a:srgbClr val="E59053"/>
      </a:accent3>
      <a:accent4>
        <a:srgbClr val="B6A343"/>
      </a:accent4>
      <a:accent5>
        <a:srgbClr val="95AB54"/>
      </a:accent5>
      <a:accent6>
        <a:srgbClr val="69B643"/>
      </a:accent6>
      <a:hlink>
        <a:srgbClr val="578F78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243</Words>
  <Application>Microsoft Macintosh PowerPoint</Application>
  <PresentationFormat>Widescreen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Avenir Next LT Pro</vt:lpstr>
      <vt:lpstr>Calibri</vt:lpstr>
      <vt:lpstr>AccentBoxVTI</vt:lpstr>
      <vt:lpstr>Welsh Language Competency Framework for Teachers.</vt:lpstr>
      <vt:lpstr>What to include?  Part 1</vt:lpstr>
      <vt:lpstr>What to include?  Part 2</vt:lpstr>
      <vt:lpstr>How to submit?</vt:lpstr>
      <vt:lpstr>Submission date: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Fframwaith Cymhwysedd Iaith</dc:title>
  <dc:creator>Eleri Powell</dc:creator>
  <cp:lastModifiedBy>Eleri Powell</cp:lastModifiedBy>
  <cp:revision>17</cp:revision>
  <dcterms:created xsi:type="dcterms:W3CDTF">2020-11-25T14:50:45Z</dcterms:created>
  <dcterms:modified xsi:type="dcterms:W3CDTF">2020-11-30T09:53:43Z</dcterms:modified>
</cp:coreProperties>
</file>