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Default Extension="bin" ContentType="application/vnd.openxmlformats-officedocument.oleObject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-112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png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png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1268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A7D9E8A4-37E9-4947-BEA8-B932CD4BA55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3CC1AAD-7440-4F84-9E8B-46FC32E8CBAE}" type="slidenum">
              <a:rPr lang="en-GB"/>
              <a:pPr/>
              <a:t>1</a:t>
            </a:fld>
            <a:endParaRPr lang="en-GB"/>
          </a:p>
        </p:txBody>
      </p:sp>
      <p:sp>
        <p:nvSpPr>
          <p:cNvPr id="1229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E5537F0-FDAD-46AB-8DC8-F36E27C84664}" type="slidenum">
              <a:rPr lang="en-GB"/>
              <a:pPr/>
              <a:t>2</a:t>
            </a:fld>
            <a:endParaRPr lang="en-GB"/>
          </a:p>
        </p:txBody>
      </p:sp>
      <p:sp>
        <p:nvSpPr>
          <p:cNvPr id="13315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046CF16-556E-49E1-A2B2-161966FFC5E9}" type="slidenum">
              <a:rPr lang="en-GB"/>
              <a:pPr/>
              <a:t>3</a:t>
            </a:fld>
            <a:endParaRPr lang="en-GB"/>
          </a:p>
        </p:txBody>
      </p:sp>
      <p:sp>
        <p:nvSpPr>
          <p:cNvPr id="14339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C2509EE-000A-4DEF-98BA-CE688317E120}" type="slidenum">
              <a:rPr lang="en-GB"/>
              <a:pPr/>
              <a:t>4</a:t>
            </a:fld>
            <a:endParaRPr lang="en-GB"/>
          </a:p>
        </p:txBody>
      </p:sp>
      <p:sp>
        <p:nvSpPr>
          <p:cNvPr id="1536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19D2207-10F1-451F-B51E-8B3CD5C0D5C8}" type="slidenum">
              <a:rPr lang="en-GB"/>
              <a:pPr/>
              <a:t>5</a:t>
            </a:fld>
            <a:endParaRPr lang="en-GB"/>
          </a:p>
        </p:txBody>
      </p:sp>
      <p:sp>
        <p:nvSpPr>
          <p:cNvPr id="16387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46AFCF0-E239-40B5-ADEB-63F27589FAF1}" type="slidenum">
              <a:rPr lang="en-GB"/>
              <a:pPr/>
              <a:t>6</a:t>
            </a:fld>
            <a:endParaRPr lang="en-GB"/>
          </a:p>
        </p:txBody>
      </p:sp>
      <p:sp>
        <p:nvSpPr>
          <p:cNvPr id="1741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605BBD-8335-428D-A11C-C8B7AFFEADE4}" type="slidenum">
              <a:rPr lang="en-GB"/>
              <a:pPr/>
              <a:t>7</a:t>
            </a:fld>
            <a:endParaRPr lang="en-GB"/>
          </a:p>
        </p:txBody>
      </p:sp>
      <p:sp>
        <p:nvSpPr>
          <p:cNvPr id="18435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BF041C2-ADAE-4323-8072-62B0A283CADE}" type="slidenum">
              <a:rPr lang="en-GB"/>
              <a:pPr/>
              <a:t>8</a:t>
            </a:fld>
            <a:endParaRPr lang="en-GB"/>
          </a:p>
        </p:txBody>
      </p:sp>
      <p:sp>
        <p:nvSpPr>
          <p:cNvPr id="19459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DFAC198-DD94-4BB6-82AF-1D32FCED0395}" type="slidenum">
              <a:rPr lang="en-GB"/>
              <a:pPr/>
              <a:t>9</a:t>
            </a:fld>
            <a:endParaRPr lang="en-GB"/>
          </a:p>
        </p:txBody>
      </p:sp>
      <p:sp>
        <p:nvSpPr>
          <p:cNvPr id="2048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E44ACE-2115-4163-B015-5E733998FA4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A1C524-8EAE-42BF-BB23-0C40EE08E6E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C1DC14-EFBD-4E89-B0BA-2CB360269C6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EDA00B-9165-498D-93C9-75C6D580B9D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0E2BB5-1BA5-49C8-B01D-D54B50A963C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306A29-B5A6-467C-8466-AF39FA44CC8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3826F9-4263-4E47-AD72-EE267A9B55F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7B04BD-9449-430C-9236-621E9320F30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F36263-47F7-4C6B-9F43-B11019DC416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372733-9FC1-41CE-9A91-CDB10780638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763340-E30F-43E0-96AE-14EF74A18DD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8837FDFF-7978-4424-BDE5-10A199089A6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1.bin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2.bin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4" Type="http://schemas.openxmlformats.org/officeDocument/2006/relationships/oleObject" Target="../embeddings/oleObject3.bin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.vml"/><Relationship Id="rId4" Type="http://schemas.openxmlformats.org/officeDocument/2006/relationships/oleObject" Target="../embeddings/oleObject4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5.vml"/><Relationship Id="rId4" Type="http://schemas.openxmlformats.org/officeDocument/2006/relationships/oleObject" Target="../embeddings/oleObject5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6.vml"/><Relationship Id="rId4" Type="http://schemas.openxmlformats.org/officeDocument/2006/relationships/oleObject" Target="../embeddings/oleObject6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7.vml"/><Relationship Id="rId4" Type="http://schemas.openxmlformats.org/officeDocument/2006/relationships/oleObject" Target="../embeddings/oleObject7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8.vml"/><Relationship Id="rId4" Type="http://schemas.openxmlformats.org/officeDocument/2006/relationships/oleObject" Target="../embeddings/oleObject8.bin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9.vml"/><Relationship Id="rId4" Type="http://schemas.openxmlformats.org/officeDocument/2006/relationships/oleObject" Target="../embeddings/oleObject9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6" name="Object 3"/>
          <p:cNvGraphicFramePr>
            <a:graphicFrameLocks noChangeAspect="1"/>
          </p:cNvGraphicFramePr>
          <p:nvPr/>
        </p:nvGraphicFramePr>
        <p:xfrm>
          <a:off x="395288" y="390525"/>
          <a:ext cx="8424862" cy="6026150"/>
        </p:xfrm>
        <a:graphic>
          <a:graphicData uri="http://schemas.openxmlformats.org/presentationml/2006/ole">
            <p:oleObj spid="_x0000_s1026" name="Bitmap Image" r:id="rId4" imgW="5420482" imgH="3877216" progId="Paint.Picture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50" name="Object 2"/>
          <p:cNvGraphicFramePr>
            <a:graphicFrameLocks noChangeAspect="1"/>
          </p:cNvGraphicFramePr>
          <p:nvPr/>
        </p:nvGraphicFramePr>
        <p:xfrm>
          <a:off x="395288" y="469900"/>
          <a:ext cx="8280400" cy="5972175"/>
        </p:xfrm>
        <a:graphic>
          <a:graphicData uri="http://schemas.openxmlformats.org/presentationml/2006/ole">
            <p:oleObj spid="_x0000_s2050" name="Bitmap Image" r:id="rId4" imgW="9980952" imgH="7201905" progId="Paint.Picture">
              <p:embed/>
            </p:oleObj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74" name="Object 2"/>
          <p:cNvGraphicFramePr>
            <a:graphicFrameLocks noChangeAspect="1"/>
          </p:cNvGraphicFramePr>
          <p:nvPr/>
        </p:nvGraphicFramePr>
        <p:xfrm>
          <a:off x="323850" y="387350"/>
          <a:ext cx="8820150" cy="5868988"/>
        </p:xfrm>
        <a:graphic>
          <a:graphicData uri="http://schemas.openxmlformats.org/presentationml/2006/ole">
            <p:oleObj spid="_x0000_s3074" name="Bitmap Image" r:id="rId4" imgW="10136015" imgH="6744641" progId="Paint.Picture">
              <p:embed/>
            </p:oleObj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098" name="Object 2"/>
          <p:cNvGraphicFramePr>
            <a:graphicFrameLocks noChangeAspect="1"/>
          </p:cNvGraphicFramePr>
          <p:nvPr/>
        </p:nvGraphicFramePr>
        <p:xfrm>
          <a:off x="395288" y="503238"/>
          <a:ext cx="8569325" cy="6003925"/>
        </p:xfrm>
        <a:graphic>
          <a:graphicData uri="http://schemas.openxmlformats.org/presentationml/2006/ole">
            <p:oleObj spid="_x0000_s4098" name="Bitmap Image" r:id="rId4" imgW="10031225" imgH="7028571" progId="Paint.Picture">
              <p:embed/>
            </p:oleObj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122" name="Object 2"/>
          <p:cNvGraphicFramePr>
            <a:graphicFrameLocks noChangeAspect="1"/>
          </p:cNvGraphicFramePr>
          <p:nvPr/>
        </p:nvGraphicFramePr>
        <p:xfrm>
          <a:off x="323850" y="511175"/>
          <a:ext cx="8640763" cy="5934075"/>
        </p:xfrm>
        <a:graphic>
          <a:graphicData uri="http://schemas.openxmlformats.org/presentationml/2006/ole">
            <p:oleObj spid="_x0000_s5122" name="Bitmap Image" r:id="rId4" imgW="10066667" imgH="6916115" progId="Paint.Picture">
              <p:embed/>
            </p:oleObj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146" name="Object 2"/>
          <p:cNvGraphicFramePr>
            <a:graphicFrameLocks noChangeAspect="1"/>
          </p:cNvGraphicFramePr>
          <p:nvPr/>
        </p:nvGraphicFramePr>
        <p:xfrm>
          <a:off x="395288" y="596900"/>
          <a:ext cx="8569325" cy="5810250"/>
        </p:xfrm>
        <a:graphic>
          <a:graphicData uri="http://schemas.openxmlformats.org/presentationml/2006/ole">
            <p:oleObj spid="_x0000_s6146" name="Bitmap Image" r:id="rId4" imgW="10000000" imgH="6780952" progId="Paint.Picture">
              <p:embed/>
            </p:oleObj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170" name="Object 2"/>
          <p:cNvGraphicFramePr>
            <a:graphicFrameLocks noChangeAspect="1"/>
          </p:cNvGraphicFramePr>
          <p:nvPr/>
        </p:nvGraphicFramePr>
        <p:xfrm>
          <a:off x="250825" y="446088"/>
          <a:ext cx="8497888" cy="5865812"/>
        </p:xfrm>
        <a:graphic>
          <a:graphicData uri="http://schemas.openxmlformats.org/presentationml/2006/ole">
            <p:oleObj spid="_x0000_s7170" name="Bitmap Image" r:id="rId4" imgW="10123810" imgH="6990476" progId="Paint.Picture">
              <p:embed/>
            </p:oleObj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194" name="Object 2"/>
          <p:cNvGraphicFramePr>
            <a:graphicFrameLocks noChangeAspect="1"/>
          </p:cNvGraphicFramePr>
          <p:nvPr/>
        </p:nvGraphicFramePr>
        <p:xfrm>
          <a:off x="323850" y="587375"/>
          <a:ext cx="8351838" cy="5783263"/>
        </p:xfrm>
        <a:graphic>
          <a:graphicData uri="http://schemas.openxmlformats.org/presentationml/2006/ole">
            <p:oleObj spid="_x0000_s8194" name="Bitmap Image" r:id="rId4" imgW="10161905" imgH="7039958" progId="Paint.Picture">
              <p:embed/>
            </p:oleObj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218" name="Object 2"/>
          <p:cNvGraphicFramePr>
            <a:graphicFrameLocks noChangeAspect="1"/>
          </p:cNvGraphicFramePr>
          <p:nvPr/>
        </p:nvGraphicFramePr>
        <p:xfrm>
          <a:off x="395288" y="646113"/>
          <a:ext cx="8208962" cy="5665787"/>
        </p:xfrm>
        <a:graphic>
          <a:graphicData uri="http://schemas.openxmlformats.org/presentationml/2006/ole">
            <p:oleObj spid="_x0000_s9218" name="Bitmap Image" r:id="rId4" imgW="10174120" imgH="7020905" progId="Paint.Picture">
              <p:embed/>
            </p:oleObj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289</TotalTime>
  <Words>9</Words>
  <Application>Microsoft Office PowerPoint</Application>
  <PresentationFormat>On-screen Show (4:3)</PresentationFormat>
  <Paragraphs>9</Paragraphs>
  <Slides>9</Slides>
  <Notes>9</Notes>
  <HiddenSlides>0</HiddenSlides>
  <MMClips>0</MMClips>
  <ScaleCrop>false</ScaleCrop>
  <HeadingPairs>
    <vt:vector size="8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Default Design</vt:lpstr>
      <vt:lpstr>PBrush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Erith</dc:creator>
  <cp:lastModifiedBy>Natalie</cp:lastModifiedBy>
  <cp:revision>3</cp:revision>
  <dcterms:created xsi:type="dcterms:W3CDTF">2008-10-15T17:15:09Z</dcterms:created>
  <dcterms:modified xsi:type="dcterms:W3CDTF">2017-02-13T19:50:24Z</dcterms:modified>
</cp:coreProperties>
</file>