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4" r:id="rId3"/>
  </p:sldMasterIdLst>
  <p:notesMasterIdLst>
    <p:notesMasterId r:id="rId27"/>
  </p:notesMasterIdLst>
  <p:sldIdLst>
    <p:sldId id="278" r:id="rId4"/>
    <p:sldId id="279" r:id="rId5"/>
    <p:sldId id="280" r:id="rId6"/>
    <p:sldId id="271" r:id="rId7"/>
    <p:sldId id="273" r:id="rId8"/>
    <p:sldId id="274" r:id="rId9"/>
    <p:sldId id="275" r:id="rId10"/>
    <p:sldId id="276" r:id="rId11"/>
    <p:sldId id="277" r:id="rId12"/>
    <p:sldId id="264" r:id="rId13"/>
    <p:sldId id="265" r:id="rId14"/>
    <p:sldId id="266" r:id="rId15"/>
    <p:sldId id="267" r:id="rId16"/>
    <p:sldId id="268" r:id="rId17"/>
    <p:sldId id="269" r:id="rId18"/>
    <p:sldId id="258" r:id="rId19"/>
    <p:sldId id="257" r:id="rId20"/>
    <p:sldId id="260" r:id="rId21"/>
    <p:sldId id="261" r:id="rId22"/>
    <p:sldId id="262" r:id="rId23"/>
    <p:sldId id="263" r:id="rId24"/>
    <p:sldId id="259" r:id="rId25"/>
    <p:sldId id="270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82B4758-1EEA-E769-703A-20F9AF699D31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12247E-78B7-B4CD-4107-485E20646945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92DF9BD8-B2A3-4271-9091-8F89D9A40893}" type="datetime1">
              <a:rPr lang="en-GB"/>
              <a:pPr lvl="0"/>
              <a:t>13/03/2026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3F4B93C1-7A0D-F44E-9C2B-CA252D97565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0108814-3A58-65EA-32A8-0BFAD377207D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2B820B-9C16-A06C-7310-D58458FB4254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DF4792-4C57-B41C-2EBC-9FF7AE7085EC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000DED61-BB52-4761-9289-B8EB24926A1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9047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1200" cap="none" spc="0" baseline="0">
        <a:solidFill>
          <a:srgbClr val="000000"/>
        </a:solidFill>
        <a:uFillTx/>
        <a:latin typeface="Aptos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1200" cap="none" spc="0" baseline="0">
        <a:solidFill>
          <a:srgbClr val="000000"/>
        </a:solidFill>
        <a:uFillTx/>
        <a:latin typeface="Aptos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1200" cap="none" spc="0" baseline="0">
        <a:solidFill>
          <a:srgbClr val="000000"/>
        </a:solidFill>
        <a:uFillTx/>
        <a:latin typeface="Aptos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1200" cap="none" spc="0" baseline="0">
        <a:solidFill>
          <a:srgbClr val="000000"/>
        </a:solidFill>
        <a:uFillTx/>
        <a:latin typeface="Aptos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GB" sz="1200" b="0" i="0" u="none" strike="noStrike" kern="1200" cap="none" spc="0" baseline="0">
        <a:solidFill>
          <a:srgbClr val="000000"/>
        </a:solidFill>
        <a:uFillTx/>
        <a:latin typeface="Apto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E14142-EE18-1DFC-9077-31371DC392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B0544C-B0F0-1A8F-62C6-3180E41D162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EEDDCA-6515-7B5A-1531-29AE55F92CCC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B679D97-56BB-420C-9AB1-699C97477CAB}" type="slidenum">
              <a:t>2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5A3A4D5-BE71-1292-9D08-624E846331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DC49DA-30B2-26EE-3E3A-E63AFCE5EDF8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94CB22-C555-1257-7D96-AB80690FF95B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7584690-4B28-4317-9D3F-B5A9A71D564A}" type="slidenum">
              <a:t>4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CAE24E-3AAD-434E-531D-87C4004A1C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BA19F5-05EB-6DBC-ED3D-0DD9FAFA135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8B5386-0997-C6F7-3EBF-0D41479C8E98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EE61D79-E004-44BC-9DFD-52C264111D73}" type="slidenum">
              <a:t>5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97BFF7-A633-6C65-9CCE-744FA03ADE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B8FE81-DFFA-7A77-D698-C2EFDF8A47C8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2F2BBF-F6FF-AF22-7E33-9CC51836A3FD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B6AD0DD-B55B-4F59-8B06-B006257AAC6B}" type="slidenum">
              <a:t>6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95A3BA-52D6-A367-37B8-A1E45C5DAA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3E2B0E-9BDF-4CD5-A64B-1EF52340B7F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8FE52F-3966-2BE9-F859-CA8442C7A77A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BD97A1B-73A3-499A-8F38-C1E493303196}" type="slidenum">
              <a:t>7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113FFE-04FC-5BA1-13AF-90AB020848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72322D-C86C-6F0D-0998-24E01C214B7F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DFEEF0-55F3-B23F-2F51-244AE47C5F9B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D871690-52F8-4218-A1BC-6E50FED0539B}" type="slidenum">
              <a:t>8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E7C49B-C568-AB11-7A5A-0717300B5D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A8AF23-4DE9-2B74-1228-77265F5DD29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DCBA13-3BBD-BB66-7AD9-5E56CD6F1FA5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4CAC160-063C-4956-B5D4-39BEA03E1DE2}" type="slidenum">
              <a:t>9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C2157E-02E9-212F-6718-67AB17A193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1A89BD-BBF9-9845-3FA7-17F1673C7381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92A9AA-ADFA-FA0F-1501-7F132FECDC3D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7A35C38-DD2F-479C-8697-1E25382DFEDB}" type="slidenum">
              <a:t>16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943E882F-824B-7CB3-EE61-3D0713E4B532}"/>
              </a:ext>
            </a:extLst>
          </p:cNvPr>
          <p:cNvSpPr/>
          <p:nvPr/>
        </p:nvSpPr>
        <p:spPr>
          <a:xfrm>
            <a:off x="920837" y="1346947"/>
            <a:ext cx="10222992" cy="80686"/>
          </a:xfrm>
          <a:prstGeom prst="rect">
            <a:avLst/>
          </a:prstGeom>
          <a:blipFill>
            <a:blip r:embed="rId2">
              <a:alphaModFix amt="85000"/>
            </a:blip>
            <a:tile sx="92000" sy="89000" algn="ctr"/>
          </a:blip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Rockwell"/>
            </a:endParaRPr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id="{AECE3E00-BDD7-C1EF-2C76-BAF26CA3E1F9}"/>
              </a:ext>
            </a:extLst>
          </p:cNvPr>
          <p:cNvSpPr/>
          <p:nvPr/>
        </p:nvSpPr>
        <p:spPr>
          <a:xfrm>
            <a:off x="920837" y="4299691"/>
            <a:ext cx="10222992" cy="80686"/>
          </a:xfrm>
          <a:prstGeom prst="rect">
            <a:avLst/>
          </a:prstGeom>
          <a:blipFill>
            <a:blip r:embed="rId2">
              <a:alphaModFix amt="85000"/>
            </a:blip>
            <a:tile sx="92000" sy="89000" algn="ctr"/>
          </a:blip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Rockwell"/>
            </a:endParaRP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F4848D8A-77F1-FA85-21A8-DA92E2AE0D49}"/>
              </a:ext>
            </a:extLst>
          </p:cNvPr>
          <p:cNvSpPr/>
          <p:nvPr/>
        </p:nvSpPr>
        <p:spPr>
          <a:xfrm>
            <a:off x="920837" y="1484775"/>
            <a:ext cx="10222992" cy="2743200"/>
          </a:xfrm>
          <a:prstGeom prst="rect">
            <a:avLst/>
          </a:prstGeom>
          <a:blipFill>
            <a:blip r:embed="rId2">
              <a:alphaModFix amt="85000"/>
            </a:blip>
            <a:tile sx="92000" sy="89000" algn="ctr"/>
          </a:blip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Rockwell"/>
            </a:endParaRPr>
          </a:p>
        </p:txBody>
      </p:sp>
      <p:grpSp>
        <p:nvGrpSpPr>
          <p:cNvPr id="5" name="Group 9">
            <a:extLst>
              <a:ext uri="{FF2B5EF4-FFF2-40B4-BE49-F238E27FC236}">
                <a16:creationId xmlns:a16="http://schemas.microsoft.com/office/drawing/2014/main" id="{8C8A4190-AE7F-8162-7768-2302EBB212FE}"/>
              </a:ext>
            </a:extLst>
          </p:cNvPr>
          <p:cNvGrpSpPr/>
          <p:nvPr/>
        </p:nvGrpSpPr>
        <p:grpSpPr>
          <a:xfrm>
            <a:off x="9649215" y="4068924"/>
            <a:ext cx="1080903" cy="1080903"/>
            <a:chOff x="9649215" y="4068924"/>
            <a:chExt cx="1080903" cy="1080903"/>
          </a:xfrm>
        </p:grpSpPr>
        <p:sp>
          <p:nvSpPr>
            <p:cNvPr id="6" name="Oval 10">
              <a:extLst>
                <a:ext uri="{FF2B5EF4-FFF2-40B4-BE49-F238E27FC236}">
                  <a16:creationId xmlns:a16="http://schemas.microsoft.com/office/drawing/2014/main" id="{6ACA67C7-8D2B-D7CD-BE6E-289D3E955D19}"/>
                </a:ext>
              </a:extLst>
            </p:cNvPr>
            <p:cNvSpPr/>
            <p:nvPr/>
          </p:nvSpPr>
          <p:spPr>
            <a:xfrm>
              <a:off x="9649215" y="4068924"/>
              <a:ext cx="1080903" cy="1080903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blipFill>
              <a:blip r:embed="rId3">
                <a:alphaModFix/>
              </a:blip>
              <a:tile sx="85486" sy="85825" algn="tl"/>
            </a:blip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Rockwell"/>
              </a:endParaRPr>
            </a:p>
          </p:txBody>
        </p:sp>
        <p:sp>
          <p:nvSpPr>
            <p:cNvPr id="7" name="Oval 11">
              <a:extLst>
                <a:ext uri="{FF2B5EF4-FFF2-40B4-BE49-F238E27FC236}">
                  <a16:creationId xmlns:a16="http://schemas.microsoft.com/office/drawing/2014/main" id="{415AC22E-C557-7DD7-41B4-2D3D55F43EF5}"/>
                </a:ext>
              </a:extLst>
            </p:cNvPr>
            <p:cNvSpPr/>
            <p:nvPr/>
          </p:nvSpPr>
          <p:spPr>
            <a:xfrm>
              <a:off x="9757306" y="4177015"/>
              <a:ext cx="864720" cy="86472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noFill/>
            <a:ln w="25402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Rockwell"/>
              </a:endParaRPr>
            </a:p>
          </p:txBody>
        </p:sp>
      </p:grpSp>
      <p:sp>
        <p:nvSpPr>
          <p:cNvPr id="8" name="Title 1">
            <a:extLst>
              <a:ext uri="{FF2B5EF4-FFF2-40B4-BE49-F238E27FC236}">
                <a16:creationId xmlns:a16="http://schemas.microsoft.com/office/drawing/2014/main" id="{3C887947-ABD6-059C-2E59-869A21AD705F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051560" y="1432224"/>
            <a:ext cx="9966960" cy="3035808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96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AD82B32A-3787-E824-1EC7-B3737854043F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069848" y="4389120"/>
            <a:ext cx="7891271" cy="1069848"/>
          </a:xfrm>
        </p:spPr>
        <p:txBody>
          <a:bodyPr/>
          <a:lstStyle>
            <a:lvl1pPr marL="0" indent="0">
              <a:buNone/>
              <a:defRPr sz="2200"/>
            </a:lvl1pPr>
          </a:lstStyle>
          <a:p>
            <a:pPr lvl="0"/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90ECB04D-8B4F-95FC-76A9-F8D9658E10D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BFA15AE-6A69-401A-9527-C86D425C1E91}" type="datetime1">
              <a:rPr lang="en-GB"/>
              <a:pPr lvl="0"/>
              <a:t>13/03/2026</a:t>
            </a:fld>
            <a:endParaRPr lang="en-GB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433E9F26-D3F2-2982-506F-CFACE4BF3B8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7AD40DEF-2BA5-BE9A-2525-E60D670E084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9592732" y="4289331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pPr lvl="0"/>
            <a:fld id="{09440581-A5D0-4DDC-895E-832E09A6A9D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798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2748C-78E2-4488-BAA5-7844E55207F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E44BA1-016A-8CBA-7F7C-F169F5546C1C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5ADABC-6BE6-67E7-E097-91727B44311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C5FBB59-844D-4A00-A03B-712F7B4BBA20}" type="datetime1">
              <a:rPr lang="en-GB"/>
              <a:pPr lvl="0"/>
              <a:t>13/03/2026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BCF80D-A8D9-BC61-9EB9-9502B5362F7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832D83-7EB4-06C1-67A0-4F05D8076D8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83CC7D9-F393-421C-A71E-599FDB56201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509182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FDD85092-FA2E-18B2-AECB-1F42F7511928}"/>
              </a:ext>
            </a:extLst>
          </p:cNvPr>
          <p:cNvSpPr/>
          <p:nvPr/>
        </p:nvSpPr>
        <p:spPr>
          <a:xfrm>
            <a:off x="0" y="4917990"/>
            <a:ext cx="12191996" cy="1940009"/>
          </a:xfrm>
          <a:prstGeom prst="rect">
            <a:avLst/>
          </a:prstGeom>
          <a:blipFill>
            <a:blip r:embed="rId2">
              <a:alphaModFix amt="85000"/>
            </a:blip>
            <a:tile sx="92000" sy="89000" algn="ctr"/>
          </a:blip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85496E8-71C6-438A-85A1-0C994F18ADC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167127" y="1225296"/>
            <a:ext cx="9281160" cy="3520439"/>
          </a:xfrm>
        </p:spPr>
        <p:txBody>
          <a:bodyPr/>
          <a:lstStyle>
            <a:lvl1pPr>
              <a:lnSpc>
                <a:spcPct val="80000"/>
              </a:lnSpc>
              <a:defRPr sz="80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E1FDECE-3021-4257-9842-D15D677146F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093D266-8596-D888-9D59-8FAC26C1B84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8593668" y="6272783"/>
            <a:ext cx="2644307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EA0B9AF8-FDD4-43B6-B81C-E1CF0861A824}" type="datetime1">
              <a:rPr lang="en-GB"/>
              <a:pPr lvl="0"/>
              <a:t>13/03/2026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82C2FA2-4F8E-3CB5-CF02-BD12FB69A08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2182709" y="6272783"/>
            <a:ext cx="6327648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grpSp>
        <p:nvGrpSpPr>
          <p:cNvPr id="7" name="Group 7">
            <a:extLst>
              <a:ext uri="{FF2B5EF4-FFF2-40B4-BE49-F238E27FC236}">
                <a16:creationId xmlns:a16="http://schemas.microsoft.com/office/drawing/2014/main" id="{F115196D-6A66-F8F6-AB46-A5ED8D9922DB}"/>
              </a:ext>
            </a:extLst>
          </p:cNvPr>
          <p:cNvGrpSpPr/>
          <p:nvPr/>
        </p:nvGrpSpPr>
        <p:grpSpPr>
          <a:xfrm>
            <a:off x="897401" y="2325849"/>
            <a:ext cx="1080903" cy="1080903"/>
            <a:chOff x="897401" y="2325849"/>
            <a:chExt cx="1080903" cy="1080903"/>
          </a:xfrm>
        </p:grpSpPr>
        <p:sp>
          <p:nvSpPr>
            <p:cNvPr id="8" name="Oval 8">
              <a:extLst>
                <a:ext uri="{FF2B5EF4-FFF2-40B4-BE49-F238E27FC236}">
                  <a16:creationId xmlns:a16="http://schemas.microsoft.com/office/drawing/2014/main" id="{47E097B8-CB58-868B-0DC9-2B5A1CBBE4B8}"/>
                </a:ext>
              </a:extLst>
            </p:cNvPr>
            <p:cNvSpPr/>
            <p:nvPr/>
          </p:nvSpPr>
          <p:spPr>
            <a:xfrm>
              <a:off x="897401" y="2325849"/>
              <a:ext cx="1080903" cy="1080903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blipFill>
              <a:blip r:embed="rId3">
                <a:alphaModFix/>
              </a:blip>
              <a:tile sx="85486" sy="85825" algn="tl"/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Oval 9">
              <a:extLst>
                <a:ext uri="{FF2B5EF4-FFF2-40B4-BE49-F238E27FC236}">
                  <a16:creationId xmlns:a16="http://schemas.microsoft.com/office/drawing/2014/main" id="{C43ADF6D-BD71-F9FE-EB28-0FCB4D5196FB}"/>
                </a:ext>
              </a:extLst>
            </p:cNvPr>
            <p:cNvSpPr/>
            <p:nvPr/>
          </p:nvSpPr>
          <p:spPr>
            <a:xfrm>
              <a:off x="1005492" y="2433940"/>
              <a:ext cx="864720" cy="86472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noFill/>
            <a:ln w="25402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38EE5374-DACC-BAE1-C9C6-F206413F68F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43698" y="2506132"/>
            <a:ext cx="1188299" cy="720327"/>
          </a:xfrm>
        </p:spPr>
        <p:txBody>
          <a:bodyPr/>
          <a:lstStyle>
            <a:lvl1pPr>
              <a:defRPr sz="2800"/>
            </a:lvl1pPr>
          </a:lstStyle>
          <a:p>
            <a:pPr lvl="0"/>
            <a:fld id="{23ACE22E-D206-4676-A701-7C94ED9486B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865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48F165-F111-FD75-1AAE-651EC6C3BBB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FE5590-8A15-E81A-FF47-2D285E9F86C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069848" y="2194560"/>
            <a:ext cx="4754880" cy="397763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E26EA3-7862-71D4-DBF3-1277E42F5DE3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364224" y="2194560"/>
            <a:ext cx="4754880" cy="397763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A0F77E-2467-289E-52DA-823440D6A17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7F3AA49-3A7F-4C28-BCD7-EF23FDED4554}" type="datetime1">
              <a:rPr lang="en-GB"/>
              <a:pPr lvl="0"/>
              <a:t>13/03/2026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E44876-C6BB-7D63-1AA6-D1EFB88C576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A6E683-77EE-6FBE-8F36-6B3FD46D650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75ED960-B9A5-44D0-8ECC-E7757BD5607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792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9">
            <a:extLst>
              <a:ext uri="{FF2B5EF4-FFF2-40B4-BE49-F238E27FC236}">
                <a16:creationId xmlns:a16="http://schemas.microsoft.com/office/drawing/2014/main" id="{16742F82-EC1A-7BC3-8039-4DC08F804E8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B0CF65-E3CA-3F7E-1CD9-556EC19F422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066803" y="2048256"/>
            <a:ext cx="4754880" cy="640080"/>
          </a:xfrm>
        </p:spPr>
        <p:txBody>
          <a:bodyPr anchor="ctr"/>
          <a:lstStyle>
            <a:lvl1pPr marL="0" indent="0">
              <a:buNone/>
              <a:defRPr b="1">
                <a:solidFill>
                  <a:srgbClr val="3F762B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D3716F-1C68-8DB8-DC7A-F485E18F2869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234AFF2-67D0-33F8-A933-63A7D75A8506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364224" y="2048256"/>
            <a:ext cx="4754880" cy="640080"/>
          </a:xfrm>
        </p:spPr>
        <p:txBody>
          <a:bodyPr anchor="ctr"/>
          <a:lstStyle>
            <a:lvl1pPr marL="0" indent="0">
              <a:buNone/>
              <a:defRPr b="1">
                <a:solidFill>
                  <a:srgbClr val="3F762B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006B12A-EAC9-01F0-ABA5-8AA611080A38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90C058-A63B-5C5C-F2FD-082464D1907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E324F1D-EE34-49AD-B4BF-CDE13ACE3978}" type="datetime1">
              <a:rPr lang="en-GB"/>
              <a:pPr lvl="0"/>
              <a:t>13/03/2026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557E399-F7CC-B613-B9A4-844319897E9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422C6B-E73B-6183-CA35-939D984BDB0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543FFCB-B437-41C7-8E76-30A951E8CF7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366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5">
            <a:extLst>
              <a:ext uri="{FF2B5EF4-FFF2-40B4-BE49-F238E27FC236}">
                <a16:creationId xmlns:a16="http://schemas.microsoft.com/office/drawing/2014/main" id="{F4BA2ED0-A749-8C5F-C604-708843CF567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19DC2C1-6902-800C-D512-BC08E7A6E54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4418BD3-9B09-459F-9BC9-6787A342660B}" type="datetime1">
              <a:rPr lang="en-GB"/>
              <a:pPr lvl="0"/>
              <a:t>13/03/2026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34D229-6D69-0D11-15C1-672EDB38560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0FF6D6-76EE-6085-3F62-879AB2F0C7F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391FB22-C651-4A24-80F3-4EDEEAC2AFC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561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81C5D14-9737-E663-310B-14E82B1B153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D58AF6E-87A2-45E7-965B-EBF5BAEB3838}" type="datetime1">
              <a:rPr lang="en-GB"/>
              <a:pPr lvl="0"/>
              <a:t>13/03/2026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402C5AD-CA4F-BBCB-C28B-FE6C808A94C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A93BF6-6C0F-CA05-3C70-9E867B9C6C2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8887482-AC54-44AD-BB5E-73D72CB872E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877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F20F98E0-40CA-6E16-A613-C8AB0CB6AB29}"/>
              </a:ext>
            </a:extLst>
          </p:cNvPr>
          <p:cNvSpPr/>
          <p:nvPr/>
        </p:nvSpPr>
        <p:spPr>
          <a:xfrm>
            <a:off x="8303739" y="0"/>
            <a:ext cx="3888257" cy="6858000"/>
          </a:xfrm>
          <a:prstGeom prst="rect">
            <a:avLst/>
          </a:prstGeom>
          <a:blipFill>
            <a:blip r:embed="rId2">
              <a:alphaModFix amt="60000"/>
            </a:blip>
            <a:tile sx="92000" sy="89000" algn="ctr"/>
          </a:blip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9DA52BA-7C0D-E4AA-5007-9272FA56E31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/>
          <a:lstStyle>
            <a:lvl1pPr>
              <a:defRPr sz="3200" b="1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F550467-DD67-E3AF-EBD7-C7831D07524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685800"/>
            <a:ext cx="6711696" cy="502005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C8EAB8D6-DBCB-4B17-98D0-6D710649B490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549640" y="2423160"/>
            <a:ext cx="3200400" cy="329184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rgbClr val="3F762B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C9B13568-F5DF-7775-D905-B7F8B3C7DD0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58D0324-AE56-40F1-BA3C-A3125EB50CA2}" type="datetime1">
              <a:rPr lang="en-GB"/>
              <a:pPr lvl="0"/>
              <a:t>13/03/2026</a:t>
            </a:fld>
            <a:endParaRPr lang="en-GB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AF289643-BCE7-838F-1A7C-C45511675A7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grpSp>
        <p:nvGrpSpPr>
          <p:cNvPr id="8" name="Group 8">
            <a:extLst>
              <a:ext uri="{FF2B5EF4-FFF2-40B4-BE49-F238E27FC236}">
                <a16:creationId xmlns:a16="http://schemas.microsoft.com/office/drawing/2014/main" id="{D3010BAF-432C-5EF3-668D-58D7170C29E1}"/>
              </a:ext>
            </a:extLst>
          </p:cNvPr>
          <p:cNvGrpSpPr/>
          <p:nvPr/>
        </p:nvGrpSpPr>
        <p:grpSpPr>
          <a:xfrm>
            <a:off x="11401726" y="6229679"/>
            <a:ext cx="457200" cy="457200"/>
            <a:chOff x="11401726" y="6229679"/>
            <a:chExt cx="457200" cy="457200"/>
          </a:xfrm>
        </p:grpSpPr>
        <p:sp>
          <p:nvSpPr>
            <p:cNvPr id="9" name="Oval 9">
              <a:extLst>
                <a:ext uri="{FF2B5EF4-FFF2-40B4-BE49-F238E27FC236}">
                  <a16:creationId xmlns:a16="http://schemas.microsoft.com/office/drawing/2014/main" id="{E0E1BD88-2C5A-6685-763E-AA211251C821}"/>
                </a:ext>
              </a:extLst>
            </p:cNvPr>
            <p:cNvSpPr/>
            <p:nvPr/>
          </p:nvSpPr>
          <p:spPr>
            <a:xfrm>
              <a:off x="11401726" y="6229679"/>
              <a:ext cx="457200" cy="457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blipFill>
              <a:blip r:embed="rId3">
                <a:alphaModFix/>
              </a:blip>
              <a:tile sx="85486" sy="85825" algn="tl"/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0" name="Oval 10">
              <a:extLst>
                <a:ext uri="{FF2B5EF4-FFF2-40B4-BE49-F238E27FC236}">
                  <a16:creationId xmlns:a16="http://schemas.microsoft.com/office/drawing/2014/main" id="{D28453AB-8C8E-0119-8F0C-3D177005561F}"/>
                </a:ext>
              </a:extLst>
            </p:cNvPr>
            <p:cNvSpPr/>
            <p:nvPr/>
          </p:nvSpPr>
          <p:spPr>
            <a:xfrm>
              <a:off x="11430914" y="6258875"/>
              <a:ext cx="398815" cy="398815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noFill/>
            <a:ln w="12701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id="{F2C72C09-1EE0-068C-B3EA-4994B9219EA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F413D98-C4BC-47C3-A7C1-CF39FB6655B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823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>
            <a:extLst>
              <a:ext uri="{FF2B5EF4-FFF2-40B4-BE49-F238E27FC236}">
                <a16:creationId xmlns:a16="http://schemas.microsoft.com/office/drawing/2014/main" id="{CA2719B7-2154-59E0-B987-8C46A466931A}"/>
              </a:ext>
            </a:extLst>
          </p:cNvPr>
          <p:cNvSpPr/>
          <p:nvPr/>
        </p:nvSpPr>
        <p:spPr>
          <a:xfrm>
            <a:off x="8303739" y="0"/>
            <a:ext cx="3888257" cy="6858000"/>
          </a:xfrm>
          <a:prstGeom prst="rect">
            <a:avLst/>
          </a:prstGeom>
          <a:blipFill>
            <a:blip r:embed="rId2">
              <a:alphaModFix amt="60000"/>
            </a:blip>
            <a:tile sx="92000" sy="89000" algn="ctr"/>
          </a:blipFill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171E687-0909-773B-7F80-73ED5DC323B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/>
          <a:lstStyle>
            <a:lvl1pPr>
              <a:defRPr sz="3200" b="1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D6DF6BD5-856E-0937-FAC6-DAC2F6CF9537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0" y="0"/>
            <a:ext cx="8303739" cy="6858000"/>
          </a:xfrm>
          <a:solidFill>
            <a:srgbClr val="D7E2DC"/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4C3F6578-ABDE-ECC5-5F86-79B6F65E0512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549640" y="2423160"/>
            <a:ext cx="3200400" cy="329184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rgbClr val="3F762B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8AAE6289-2F79-C042-14E4-069F89CCEEE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6181D3E-845C-43ED-B23D-DA86B98DC273}" type="datetime1">
              <a:rPr lang="en-GB"/>
              <a:pPr lvl="0"/>
              <a:t>13/03/2026</a:t>
            </a:fld>
            <a:endParaRPr lang="en-GB"/>
          </a:p>
        </p:txBody>
      </p:sp>
      <p:grpSp>
        <p:nvGrpSpPr>
          <p:cNvPr id="7" name="Group 7">
            <a:extLst>
              <a:ext uri="{FF2B5EF4-FFF2-40B4-BE49-F238E27FC236}">
                <a16:creationId xmlns:a16="http://schemas.microsoft.com/office/drawing/2014/main" id="{70E9B3F0-036A-E50E-12F9-378542E55D87}"/>
              </a:ext>
            </a:extLst>
          </p:cNvPr>
          <p:cNvGrpSpPr/>
          <p:nvPr/>
        </p:nvGrpSpPr>
        <p:grpSpPr>
          <a:xfrm>
            <a:off x="11401726" y="6229679"/>
            <a:ext cx="457200" cy="457200"/>
            <a:chOff x="11401726" y="6229679"/>
            <a:chExt cx="457200" cy="457200"/>
          </a:xfrm>
        </p:grpSpPr>
        <p:sp>
          <p:nvSpPr>
            <p:cNvPr id="8" name="Oval 8">
              <a:extLst>
                <a:ext uri="{FF2B5EF4-FFF2-40B4-BE49-F238E27FC236}">
                  <a16:creationId xmlns:a16="http://schemas.microsoft.com/office/drawing/2014/main" id="{8B6C2B87-0E74-A9C2-9F6A-4232D20250BF}"/>
                </a:ext>
              </a:extLst>
            </p:cNvPr>
            <p:cNvSpPr/>
            <p:nvPr/>
          </p:nvSpPr>
          <p:spPr>
            <a:xfrm>
              <a:off x="11401726" y="6229679"/>
              <a:ext cx="457200" cy="457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blipFill>
              <a:blip r:embed="rId3">
                <a:alphaModFix/>
              </a:blip>
              <a:tile sx="85486" sy="85825" algn="tl"/>
            </a:blip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Oval 9">
              <a:extLst>
                <a:ext uri="{FF2B5EF4-FFF2-40B4-BE49-F238E27FC236}">
                  <a16:creationId xmlns:a16="http://schemas.microsoft.com/office/drawing/2014/main" id="{C83E6467-7B3A-6EB9-D14F-7052F24D74BD}"/>
                </a:ext>
              </a:extLst>
            </p:cNvPr>
            <p:cNvSpPr/>
            <p:nvPr/>
          </p:nvSpPr>
          <p:spPr>
            <a:xfrm>
              <a:off x="11430914" y="6258875"/>
              <a:ext cx="398815" cy="398815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noFill/>
            <a:ln w="12701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51AD6736-92B5-FFC9-BF93-59213C9FDBD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AD67B55-5D5C-4A26-8DC3-2929D9D0128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966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6A99C-8841-6D09-841F-D8B1975E009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E4626C-1BFA-AD33-E691-7E4EAAA23C57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A7339D-3718-8334-F170-DD13040D3A1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C32198E-DDE7-42E4-B6C1-3A33EFFCD7BF}" type="datetime1">
              <a:rPr lang="en-GB"/>
              <a:pPr lvl="0"/>
              <a:t>13/03/2026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5AB271-C783-A9FE-A4F7-BFC662DCC5D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AADD5A-BDFB-1062-8662-4A77F79317D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FDA0811-381F-4B2E-8D77-42500038525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490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C64A8D-C87E-BE39-FB85-897C04C0D475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533396"/>
            <a:ext cx="2552703" cy="5638803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858626-AEC9-42FB-1364-0C4BD7D2B11B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1066803" y="533396"/>
            <a:ext cx="7505696" cy="5638803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4D6A50-131C-857D-A06F-DC306442D53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7055F98-4747-4123-9CA2-9358AC393072}" type="datetime1">
              <a:rPr lang="en-GB"/>
              <a:pPr lvl="0"/>
              <a:t>13/03/2026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4639B2-EBDC-8886-4795-11276F13AC9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48677C-9F61-211F-6EAC-A86A0CF1B6F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A3D16D8-BC04-437B-831E-FB66F3F6B15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1807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49B17B-2CC5-DF79-CCDB-24B1968005E9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73AE4B-548D-E99A-D615-C6B76F974C49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04741C-6DC6-E3CE-6167-8328788FA93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 defTabSz="914400">
              <a:defRPr/>
            </a:lvl1pPr>
          </a:lstStyle>
          <a:p>
            <a:pPr lvl="0"/>
            <a:fld id="{15C8FA5B-F2E1-4E13-8644-77A566F0F39F}" type="datetime1">
              <a:rPr lang="en-US"/>
              <a:pPr lvl="0"/>
              <a:t>3/13/2026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8683A1-5EBA-A64D-FDE6-000357AEA35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 defTabSz="914400"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909170-DC1C-D458-F5DF-89FBA9CF513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 defTabSz="914400">
              <a:defRPr/>
            </a:lvl1pPr>
          </a:lstStyle>
          <a:p>
            <a:pPr lvl="0"/>
            <a:fld id="{1E1C0508-0708-406D-9CE4-5D5A7024C561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235412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AE617E-149E-9738-D328-360C0638969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C05BE8-A385-67C9-45D7-F7B9AF434C23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A4AFF-7991-5158-F638-B518AAB12B4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 defTabSz="914400">
              <a:defRPr/>
            </a:lvl1pPr>
          </a:lstStyle>
          <a:p>
            <a:pPr lvl="0"/>
            <a:fld id="{C4BAB785-5D3A-4359-934A-ECAFCB1B0544}" type="datetime1">
              <a:rPr lang="en-US"/>
              <a:pPr lvl="0"/>
              <a:t>3/13/2026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C6C237-2458-1DE9-8003-F2B63926953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 defTabSz="914400"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B3918F-6948-2FDA-27DE-B8CB85A9B51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 defTabSz="914400">
              <a:defRPr/>
            </a:lvl1pPr>
          </a:lstStyle>
          <a:p>
            <a:pPr lvl="0"/>
            <a:fld id="{A58733AE-5C7D-4D52-989E-75334C409DB4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091383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7346503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C1C432-70D1-6190-F86D-20821FDB93FB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A7977C4-C758-45D1-98D3-B598AFD41627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4A596C-F607-9CF2-6630-EDD934E5BCC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2B1259C-FFE8-4F4C-A7E5-257B081493E9}" type="datetime1">
              <a:rPr lang="es-ES"/>
              <a:pPr lvl="0"/>
              <a:t>13/03/2026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8F020ED-1C8D-1495-7D71-92264C4CC29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881901C-2E47-8896-AE71-486AB4E5096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6F9E7E5-A002-4AD9-8520-9D9CC285BB71}" type="slidenum"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784858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9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6EFA113-11F9-3D5F-2EFD-3DEFDCFF4C4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996DDC-ACD2-6907-FFC6-19C34789B46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610332-88BB-756D-A9F0-9A383833FC12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7964423" y="6272783"/>
            <a:ext cx="3273552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100" b="0" i="0" u="none" strike="noStrike" kern="1200" cap="none" spc="0" baseline="0">
                <a:solidFill>
                  <a:srgbClr val="455F51"/>
                </a:solidFill>
                <a:uFillTx/>
                <a:latin typeface="Rockwell"/>
              </a:defRPr>
            </a:lvl1pPr>
          </a:lstStyle>
          <a:p>
            <a:pPr lvl="0"/>
            <a:fld id="{C57C12F3-1F33-4278-A3F5-73C1E143838F}" type="datetime1">
              <a:rPr lang="en-GB"/>
              <a:pPr lvl="0"/>
              <a:t>13/03/2026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7909AA-C882-5AB2-73D0-B0879708B876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1088136" y="6272783"/>
            <a:ext cx="6327648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100" b="0" i="0" u="none" strike="noStrike" kern="1200" cap="none" spc="0" baseline="0">
                <a:solidFill>
                  <a:srgbClr val="455F51"/>
                </a:solidFill>
                <a:uFillTx/>
                <a:latin typeface="Rockwell"/>
              </a:defRPr>
            </a:lvl1pPr>
          </a:lstStyle>
          <a:p>
            <a:pPr lvl="0"/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590523F9-7B36-0AAF-77C1-8C9D0611AC8D}"/>
              </a:ext>
            </a:extLst>
          </p:cNvPr>
          <p:cNvGrpSpPr/>
          <p:nvPr/>
        </p:nvGrpSpPr>
        <p:grpSpPr>
          <a:xfrm>
            <a:off x="11401726" y="6229679"/>
            <a:ext cx="457200" cy="457200"/>
            <a:chOff x="11401726" y="6229679"/>
            <a:chExt cx="457200" cy="457200"/>
          </a:xfrm>
        </p:grpSpPr>
        <p:sp>
          <p:nvSpPr>
            <p:cNvPr id="7" name="Oval 7">
              <a:extLst>
                <a:ext uri="{FF2B5EF4-FFF2-40B4-BE49-F238E27FC236}">
                  <a16:creationId xmlns:a16="http://schemas.microsoft.com/office/drawing/2014/main" id="{ED7B1D95-764A-4541-3CFE-59D6C533D105}"/>
                </a:ext>
              </a:extLst>
            </p:cNvPr>
            <p:cNvSpPr/>
            <p:nvPr/>
          </p:nvSpPr>
          <p:spPr>
            <a:xfrm>
              <a:off x="11401726" y="6229679"/>
              <a:ext cx="457200" cy="457200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blipFill>
              <a:blip r:embed="rId13">
                <a:alphaModFix/>
              </a:blip>
              <a:tile sx="85486" sy="85825" algn="tl"/>
            </a:blipFill>
            <a:ln cap="flat">
              <a:noFill/>
              <a:prstDash val="solid"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Rockwell"/>
              </a:endParaRPr>
            </a:p>
          </p:txBody>
        </p:sp>
        <p:sp>
          <p:nvSpPr>
            <p:cNvPr id="8" name="Oval 8">
              <a:extLst>
                <a:ext uri="{FF2B5EF4-FFF2-40B4-BE49-F238E27FC236}">
                  <a16:creationId xmlns:a16="http://schemas.microsoft.com/office/drawing/2014/main" id="{3004187E-7E05-9806-6493-BC00E75138BD}"/>
                </a:ext>
              </a:extLst>
            </p:cNvPr>
            <p:cNvSpPr/>
            <p:nvPr/>
          </p:nvSpPr>
          <p:spPr>
            <a:xfrm>
              <a:off x="11430914" y="6258875"/>
              <a:ext cx="398815" cy="398815"/>
            </a:xfrm>
            <a:custGeom>
              <a:avLst/>
              <a:gdLst>
                <a:gd name="f0" fmla="val 21600000"/>
                <a:gd name="f1" fmla="val 10800000"/>
                <a:gd name="f2" fmla="val 54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2 0"/>
                <a:gd name="f15" fmla="*/ f9 f1 1"/>
                <a:gd name="f16" fmla="*/ f10 f1 1"/>
                <a:gd name="f17" fmla="?: f11 f4 1"/>
                <a:gd name="f18" fmla="?: f12 f5 1"/>
                <a:gd name="f19" fmla="?: f13 f6 1"/>
                <a:gd name="f20" fmla="+- f14 0 f2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2 0"/>
                <a:gd name="f28" fmla="+- f21 0 f2"/>
                <a:gd name="f29" fmla="+- f22 0 f2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1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1 1"/>
                <a:gd name="f47" fmla="*/ f42 f30 1"/>
                <a:gd name="f48" fmla="*/ f41 f30 1"/>
                <a:gd name="f49" fmla="*/ f46 1 f8"/>
                <a:gd name="f50" fmla="*/ f44 f30 1"/>
                <a:gd name="f51" fmla="+- f49 0 f2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1" swAng="f0"/>
                  <a:close/>
                </a:path>
              </a:pathLst>
            </a:custGeom>
            <a:noFill/>
            <a:ln w="12701" cap="flat">
              <a:solidFill>
                <a:srgbClr val="FFFFFF"/>
              </a:solidFill>
              <a:prstDash val="solid"/>
              <a:miter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0" marR="0" lvl="0" indent="0" algn="l" defTabSz="4572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Rockwell"/>
              </a:endParaRPr>
            </a:p>
          </p:txBody>
        </p:sp>
      </p:grp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EFA2AB4A-1B69-2F1B-7349-0F91D4B4A475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1311128" y="6272783"/>
            <a:ext cx="64008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400" b="1" i="0" u="none" strike="noStrike" kern="1200" cap="none" spc="0" baseline="0">
                <a:solidFill>
                  <a:srgbClr val="FFFFFF"/>
                </a:solidFill>
                <a:uFillTx/>
                <a:latin typeface="Rockwell Condensed"/>
              </a:defRPr>
            </a:lvl1pPr>
          </a:lstStyle>
          <a:p>
            <a:pPr lvl="0"/>
            <a:fld id="{61C1C346-8585-46A6-A54B-33C8B370A4DB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GB" sz="5400" b="0" i="0" u="none" strike="noStrike" kern="1200" cap="all" spc="0" baseline="0">
          <a:solidFill>
            <a:srgbClr val="000000"/>
          </a:solidFill>
          <a:uFillTx/>
          <a:latin typeface="Rockwell Condensed"/>
        </a:defRPr>
      </a:lvl1pPr>
    </p:titleStyle>
    <p:bodyStyle>
      <a:lvl1pPr marL="182880" marR="0" lvl="0" indent="-182880" algn="l" defTabSz="914400" rtl="0" fontAlgn="auto" hangingPunct="1">
        <a:lnSpc>
          <a:spcPct val="90000"/>
        </a:lnSpc>
        <a:spcBef>
          <a:spcPts val="1200"/>
        </a:spcBef>
        <a:spcAft>
          <a:spcPts val="0"/>
        </a:spcAft>
        <a:buClr>
          <a:srgbClr val="3F762B"/>
        </a:buClr>
        <a:buSzPct val="85000"/>
        <a:buFont typeface="Wingdings" pitchFamily="2"/>
        <a:buChar char="§"/>
        <a:tabLst/>
        <a:defRPr lang="en-GB" sz="2000" b="0" i="0" u="none" strike="noStrike" kern="1200" cap="none" spc="0" baseline="0">
          <a:solidFill>
            <a:srgbClr val="000000"/>
          </a:solidFill>
          <a:uFillTx/>
          <a:latin typeface="Rockwell"/>
        </a:defRPr>
      </a:lvl1pPr>
      <a:lvl2pPr marL="457200" marR="0" lvl="1" indent="-182880" algn="l" defTabSz="914400" rtl="0" fontAlgn="auto" hangingPunct="1">
        <a:lnSpc>
          <a:spcPct val="90000"/>
        </a:lnSpc>
        <a:spcBef>
          <a:spcPts val="400"/>
        </a:spcBef>
        <a:spcAft>
          <a:spcPts val="200"/>
        </a:spcAft>
        <a:buClr>
          <a:srgbClr val="3F762B"/>
        </a:buClr>
        <a:buSzPct val="85000"/>
        <a:buFont typeface="Wingdings" pitchFamily="2"/>
        <a:buChar char="§"/>
        <a:tabLst/>
        <a:defRPr lang="en-GB" sz="1800" b="0" i="0" u="none" strike="noStrike" kern="1200" cap="none" spc="0" baseline="0">
          <a:solidFill>
            <a:srgbClr val="000000"/>
          </a:solidFill>
          <a:uFillTx/>
          <a:latin typeface="Rockwell"/>
        </a:defRPr>
      </a:lvl2pPr>
      <a:lvl3pPr marL="731520" marR="0" lvl="2" indent="-182880" algn="l" defTabSz="914400" rtl="0" fontAlgn="auto" hangingPunct="1">
        <a:lnSpc>
          <a:spcPct val="90000"/>
        </a:lnSpc>
        <a:spcBef>
          <a:spcPts val="400"/>
        </a:spcBef>
        <a:spcAft>
          <a:spcPts val="200"/>
        </a:spcAft>
        <a:buClr>
          <a:srgbClr val="3F762B"/>
        </a:buClr>
        <a:buSzPct val="85000"/>
        <a:buFont typeface="Wingdings" pitchFamily="2"/>
        <a:buChar char="§"/>
        <a:tabLst/>
        <a:defRPr lang="en-GB" sz="1600" b="0" i="0" u="none" strike="noStrike" kern="1200" cap="none" spc="0" baseline="0">
          <a:solidFill>
            <a:srgbClr val="000000"/>
          </a:solidFill>
          <a:uFillTx/>
          <a:latin typeface="Rockwell"/>
        </a:defRPr>
      </a:lvl3pPr>
      <a:lvl4pPr marL="1005840" marR="0" lvl="3" indent="-182880" algn="l" defTabSz="914400" rtl="0" fontAlgn="auto" hangingPunct="1">
        <a:lnSpc>
          <a:spcPct val="90000"/>
        </a:lnSpc>
        <a:spcBef>
          <a:spcPts val="400"/>
        </a:spcBef>
        <a:spcAft>
          <a:spcPts val="200"/>
        </a:spcAft>
        <a:buClr>
          <a:srgbClr val="3F762B"/>
        </a:buClr>
        <a:buSzPct val="85000"/>
        <a:buFont typeface="Wingdings" pitchFamily="2"/>
        <a:buChar char="§"/>
        <a:tabLst/>
        <a:defRPr lang="en-GB" sz="1600" b="0" i="0" u="none" strike="noStrike" kern="1200" cap="none" spc="0" baseline="0">
          <a:solidFill>
            <a:srgbClr val="000000"/>
          </a:solidFill>
          <a:uFillTx/>
          <a:latin typeface="Rockwell"/>
        </a:defRPr>
      </a:lvl4pPr>
      <a:lvl5pPr marL="1280160" marR="0" lvl="4" indent="-182880" algn="l" defTabSz="914400" rtl="0" fontAlgn="auto" hangingPunct="1">
        <a:lnSpc>
          <a:spcPct val="90000"/>
        </a:lnSpc>
        <a:spcBef>
          <a:spcPts val="400"/>
        </a:spcBef>
        <a:spcAft>
          <a:spcPts val="200"/>
        </a:spcAft>
        <a:buClr>
          <a:srgbClr val="3F762B"/>
        </a:buClr>
        <a:buSzPct val="85000"/>
        <a:buFont typeface="Wingdings" pitchFamily="2"/>
        <a:buChar char="§"/>
        <a:tabLst/>
        <a:defRPr lang="en-GB" sz="1600" b="0" i="0" u="none" strike="noStrike" kern="1200" cap="none" spc="0" baseline="0">
          <a:solidFill>
            <a:srgbClr val="000000"/>
          </a:solidFill>
          <a:uFillTx/>
          <a:latin typeface="Rockwell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0778C7-3012-05E4-207B-813817629BF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2FAD81-F891-1453-DA39-CCB21FFF90B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77551C-A8CC-1D30-F2E2-F5CDDC066974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C54400F7-47F4-46BE-B31F-0E8760920793}" type="datetime1">
              <a:rPr lang="en-US"/>
              <a:pPr lvl="0"/>
              <a:t>3/13/2026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089E7-98B9-F4C2-5DB7-C87420337603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4F5ACF-0238-B775-5BAD-EC07D9DD6F10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78E33939-DC2C-4E07-BF5A-ACF46F43BC4F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ptos Display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ptos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ptos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ptos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814D0660-883A-F40A-1BB5-9138F5A4BAF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4BB6705-48CC-0E57-FA09-5C7B15A54C4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46BC71C-6180-8557-EA6B-FDD1FF3E8843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24BA6DDD-BD38-4A69-8EDC-8047FA910B6D}" type="datetime1">
              <a:rPr lang="es-ES"/>
              <a:pPr lvl="0"/>
              <a:t>13/03/2026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08EC483-BFFC-6BB1-8646-396211313D07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1C0AAEE-C0E5-6A97-4BA3-9322E280BC4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B863304A-0EF5-4A56-A425-6426240B0BC0}" type="slidenum"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Aptos Display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Aptos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Aptos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Aptos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Aptos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Apto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4.jpe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jpe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4.jpe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jpe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www.who.int/news-room/fact-sheets/detail/hepatitis-b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collections/hepatitis-b-guidance-data-and-analysis" TargetMode="External"/><Relationship Id="rId2" Type="http://schemas.openxmlformats.org/officeDocument/2006/relationships/hyperlink" Target="https://www.who.int/news-room/fact-sheets/detail/hepatitis-b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england.nhs.uk/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" TargetMode="External"/><Relationship Id="rId2" Type="http://schemas.openxmlformats.org/officeDocument/2006/relationships/hyperlink" Target="https://www.nhs.uk/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3695738-BFC6-1742-23EE-804F26C070FE}"/>
              </a:ext>
            </a:extLst>
          </p:cNvPr>
          <p:cNvSpPr txBox="1"/>
          <p:nvPr/>
        </p:nvSpPr>
        <p:spPr>
          <a:xfrm>
            <a:off x="985156" y="1306284"/>
            <a:ext cx="10221684" cy="47089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Programme: </a:t>
            </a: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Certificate of Higher Education Skills for the Workplace (Health &amp; Social Care)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Abadi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Module: </a:t>
            </a: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Introduction to Public Health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Abadi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Module Code: </a:t>
            </a: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LCHS 4008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Abadi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Lecturer: </a:t>
            </a: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Jolly Nwankwo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Abadi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Assignment Title:</a:t>
            </a:r>
            <a:r>
              <a:rPr lang="en-GB" sz="2400" b="0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 </a:t>
            </a: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Hepatitis B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Abadi" pitchFamily="34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Submission date: </a:t>
            </a: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13/03/2026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25E782D-BDBD-8AAC-2AD3-1644A6159B6D}"/>
              </a:ext>
            </a:extLst>
          </p:cNvPr>
          <p:cNvSpPr txBox="1"/>
          <p:nvPr/>
        </p:nvSpPr>
        <p:spPr>
          <a:xfrm>
            <a:off x="2095503" y="2090053"/>
            <a:ext cx="2966359" cy="344709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1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Student Name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900" b="0" i="0" u="none" strike="noStrike" kern="1200" cap="none" spc="0" baseline="0">
              <a:solidFill>
                <a:srgbClr val="000000"/>
              </a:solidFill>
              <a:uFillTx/>
              <a:latin typeface="Abadi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900" b="0" i="0" u="none" strike="noStrike" kern="1200" cap="none" spc="0" baseline="0">
              <a:solidFill>
                <a:srgbClr val="000000"/>
              </a:solidFill>
              <a:uFillTx/>
              <a:latin typeface="Abadi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900" b="0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Divinia Gracia Barber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900" b="0" i="0" u="none" strike="noStrike" kern="1200" cap="none" spc="0" baseline="0">
              <a:solidFill>
                <a:srgbClr val="000000"/>
              </a:solidFill>
              <a:uFillTx/>
              <a:latin typeface="Abadi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900" b="0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 Mackla Maria Vales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900" b="0" i="0" u="none" strike="noStrike" kern="1200" cap="none" spc="0" baseline="0">
              <a:solidFill>
                <a:srgbClr val="000000"/>
              </a:solidFill>
              <a:uFillTx/>
              <a:latin typeface="Abadi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900" b="0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Oksana Belkin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900" b="0" i="0" u="none" strike="noStrike" kern="1200" cap="none" spc="0" baseline="0">
              <a:solidFill>
                <a:srgbClr val="000000"/>
              </a:solidFill>
              <a:uFillTx/>
              <a:latin typeface="Abadi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900" b="0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Marcelly Moquete De Volquez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C6275C-8F2C-39B2-3A42-56BD0D7D31F6}"/>
              </a:ext>
            </a:extLst>
          </p:cNvPr>
          <p:cNvSpPr txBox="1"/>
          <p:nvPr/>
        </p:nvSpPr>
        <p:spPr>
          <a:xfrm>
            <a:off x="7347853" y="2090053"/>
            <a:ext cx="2966359" cy="315470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1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Student </a:t>
            </a:r>
            <a:r>
              <a:rPr lang="en-GB" sz="2800" b="1" i="0" u="none" strike="noStrike" kern="0" cap="none" spc="0" baseline="0">
                <a:solidFill>
                  <a:srgbClr val="000000"/>
                </a:solidFill>
                <a:uFillTx/>
                <a:latin typeface="Abadi" pitchFamily="34"/>
              </a:rPr>
              <a:t>N</a:t>
            </a:r>
            <a:r>
              <a:rPr lang="en-GB" sz="2800" b="1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umber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900" b="0" i="0" u="none" strike="noStrike" kern="1200" cap="none" spc="0" baseline="0">
              <a:solidFill>
                <a:srgbClr val="000000"/>
              </a:solidFill>
              <a:uFillTx/>
              <a:latin typeface="Abadi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900" b="0" i="0" u="none" strike="noStrike" kern="1200" cap="none" spc="0" baseline="0">
              <a:solidFill>
                <a:srgbClr val="000000"/>
              </a:solidFill>
              <a:uFillTx/>
              <a:latin typeface="Abadi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900" b="0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2509203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900" b="0" i="0" u="none" strike="noStrike" kern="1200" cap="none" spc="0" baseline="0">
              <a:solidFill>
                <a:srgbClr val="000000"/>
              </a:solidFill>
              <a:uFillTx/>
              <a:latin typeface="Abadi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900" b="0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2513646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900" b="0" i="0" u="none" strike="noStrike" kern="1200" cap="none" spc="0" baseline="0">
              <a:solidFill>
                <a:srgbClr val="000000"/>
              </a:solidFill>
              <a:uFillTx/>
              <a:latin typeface="Abadi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900" b="0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2510731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900" b="0" i="0" u="none" strike="noStrike" kern="1200" cap="none" spc="0" baseline="0">
              <a:solidFill>
                <a:srgbClr val="000000"/>
              </a:solidFill>
              <a:uFillTx/>
              <a:latin typeface="Abadi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900" b="0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2510498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512EA9-EB55-05FD-5B0A-AD5A8769968A}"/>
              </a:ext>
            </a:extLst>
          </p:cNvPr>
          <p:cNvSpPr txBox="1"/>
          <p:nvPr/>
        </p:nvSpPr>
        <p:spPr>
          <a:xfrm>
            <a:off x="4271281" y="633715"/>
            <a:ext cx="3790946" cy="11079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1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Group Presentation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900" b="0" i="0" u="none" strike="noStrike" kern="1200" cap="none" spc="0" baseline="0">
              <a:solidFill>
                <a:srgbClr val="000000"/>
              </a:solidFill>
              <a:uFillTx/>
              <a:latin typeface="Abadi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900" b="0" i="0" u="none" strike="noStrike" kern="1200" cap="none" spc="0" baseline="0">
              <a:solidFill>
                <a:srgbClr val="000000"/>
              </a:solidFill>
              <a:uFillTx/>
              <a:latin typeface="Abadi" pitchFamily="3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254FAAB-7B52-FA54-6125-52E20C59C3FF}"/>
              </a:ext>
            </a:extLst>
          </p:cNvPr>
          <p:cNvSpPr txBox="1"/>
          <p:nvPr/>
        </p:nvSpPr>
        <p:spPr>
          <a:xfrm>
            <a:off x="898068" y="451137"/>
            <a:ext cx="10221684" cy="181587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b="1" i="0" u="none" strike="noStrike" kern="1200" cap="none" spc="0" baseline="0">
                <a:solidFill>
                  <a:srgbClr val="000000"/>
                </a:solidFill>
                <a:uFillTx/>
                <a:latin typeface="Abadi" pitchFamily="34"/>
              </a:rPr>
              <a:t>Contents</a:t>
            </a:r>
            <a:endParaRPr lang="en-GB" sz="20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1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FA7F6DB7-9440-F2CF-0465-CE7841BCA2BA}"/>
              </a:ext>
            </a:extLst>
          </p:cNvPr>
          <p:cNvSpPr/>
          <p:nvPr/>
        </p:nvSpPr>
        <p:spPr>
          <a:xfrm>
            <a:off x="1257290" y="1916353"/>
            <a:ext cx="3559631" cy="1126668"/>
          </a:xfrm>
          <a:prstGeom prst="rect">
            <a:avLst/>
          </a:prstGeom>
          <a:solidFill>
            <a:srgbClr val="D86ECC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9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rPr>
              <a:t>Main approaches and strategies to monitor an infectious disease outbreak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A53C298-453F-85B0-A761-629194A38DE8}"/>
              </a:ext>
            </a:extLst>
          </p:cNvPr>
          <p:cNvSpPr/>
          <p:nvPr/>
        </p:nvSpPr>
        <p:spPr>
          <a:xfrm>
            <a:off x="7560122" y="1832146"/>
            <a:ext cx="3559631" cy="1126668"/>
          </a:xfrm>
          <a:prstGeom prst="rect">
            <a:avLst/>
          </a:prstGeom>
          <a:solidFill>
            <a:srgbClr val="D86ECC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9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rPr>
              <a:t>Main approaches and strategies to control an infectious disease outbreak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F508400-E0B6-0F53-5E6B-3D4EC19E18BA}"/>
              </a:ext>
            </a:extLst>
          </p:cNvPr>
          <p:cNvSpPr/>
          <p:nvPr/>
        </p:nvSpPr>
        <p:spPr>
          <a:xfrm>
            <a:off x="1251841" y="3914610"/>
            <a:ext cx="3559631" cy="1126668"/>
          </a:xfrm>
          <a:prstGeom prst="rect">
            <a:avLst/>
          </a:prstGeom>
          <a:solidFill>
            <a:srgbClr val="78206E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9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rPr>
              <a:t>Policy and strategies are available to the UK government</a:t>
            </a:r>
          </a:p>
        </p:txBody>
      </p:sp>
      <p:sp>
        <p:nvSpPr>
          <p:cNvPr id="6" name="TextBox 7">
            <a:extLst>
              <a:ext uri="{FF2B5EF4-FFF2-40B4-BE49-F238E27FC236}">
                <a16:creationId xmlns:a16="http://schemas.microsoft.com/office/drawing/2014/main" id="{334B2531-7594-B7F9-9781-8B0DFAEF462F}"/>
              </a:ext>
            </a:extLst>
          </p:cNvPr>
          <p:cNvSpPr txBox="1"/>
          <p:nvPr/>
        </p:nvSpPr>
        <p:spPr>
          <a:xfrm>
            <a:off x="288474" y="1939186"/>
            <a:ext cx="71845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0" i="0" u="none" strike="noStrike" kern="1200" cap="none" spc="0" baseline="0">
                <a:solidFill>
                  <a:srgbClr val="215D66"/>
                </a:solidFill>
                <a:uFillTx/>
                <a:latin typeface="Rockwell"/>
              </a:rPr>
              <a:t>1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7DF4B28C-CF96-380F-FB77-B56BD13CB7AF}"/>
              </a:ext>
            </a:extLst>
          </p:cNvPr>
          <p:cNvSpPr txBox="1"/>
          <p:nvPr/>
        </p:nvSpPr>
        <p:spPr>
          <a:xfrm>
            <a:off x="6335484" y="1939177"/>
            <a:ext cx="71845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0" i="0" u="none" strike="noStrike" kern="0" cap="none" spc="0" baseline="0">
                <a:solidFill>
                  <a:srgbClr val="215D66"/>
                </a:solidFill>
                <a:uFillTx/>
                <a:latin typeface="Rockwell"/>
              </a:rPr>
              <a:t>2</a:t>
            </a:r>
            <a:endParaRPr lang="en-GB" sz="3200" b="0" i="0" u="none" strike="noStrike" kern="1200" cap="none" spc="0" baseline="0">
              <a:solidFill>
                <a:srgbClr val="215D66"/>
              </a:solidFill>
              <a:uFillTx/>
              <a:latin typeface="Rockwell"/>
            </a:endParaRPr>
          </a:p>
        </p:txBody>
      </p:sp>
      <p:sp>
        <p:nvSpPr>
          <p:cNvPr id="8" name="TextBox 9">
            <a:extLst>
              <a:ext uri="{FF2B5EF4-FFF2-40B4-BE49-F238E27FC236}">
                <a16:creationId xmlns:a16="http://schemas.microsoft.com/office/drawing/2014/main" id="{CBF14540-9413-5C0F-8E6B-31E621A84969}"/>
              </a:ext>
            </a:extLst>
          </p:cNvPr>
          <p:cNvSpPr txBox="1"/>
          <p:nvPr/>
        </p:nvSpPr>
        <p:spPr>
          <a:xfrm>
            <a:off x="538837" y="3893167"/>
            <a:ext cx="71845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0" i="0" u="none" strike="noStrike" kern="0" cap="none" spc="0" baseline="0">
                <a:solidFill>
                  <a:srgbClr val="215D66"/>
                </a:solidFill>
                <a:uFillTx/>
                <a:latin typeface="Rockwell"/>
              </a:rPr>
              <a:t>3</a:t>
            </a:r>
          </a:p>
        </p:txBody>
      </p:sp>
      <p:sp>
        <p:nvSpPr>
          <p:cNvPr id="9" name="TextBox 10">
            <a:extLst>
              <a:ext uri="{FF2B5EF4-FFF2-40B4-BE49-F238E27FC236}">
                <a16:creationId xmlns:a16="http://schemas.microsoft.com/office/drawing/2014/main" id="{2A0627A2-31F2-351C-9BAD-E021FE6295C8}"/>
              </a:ext>
            </a:extLst>
          </p:cNvPr>
          <p:cNvSpPr txBox="1"/>
          <p:nvPr/>
        </p:nvSpPr>
        <p:spPr>
          <a:xfrm>
            <a:off x="6417131" y="3893167"/>
            <a:ext cx="71845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0" i="0" u="none" strike="noStrike" kern="0" cap="none" spc="0" baseline="0">
                <a:solidFill>
                  <a:srgbClr val="215D66"/>
                </a:solidFill>
                <a:uFillTx/>
                <a:latin typeface="Rockwell"/>
              </a:rPr>
              <a:t>4</a:t>
            </a:r>
            <a:endParaRPr lang="en-GB" sz="3200" b="0" i="0" u="none" strike="noStrike" kern="1200" cap="none" spc="0" baseline="0">
              <a:solidFill>
                <a:srgbClr val="215D66"/>
              </a:solidFill>
              <a:uFillTx/>
              <a:latin typeface="Rockwell"/>
            </a:endParaRPr>
          </a:p>
        </p:txBody>
      </p:sp>
      <p:sp>
        <p:nvSpPr>
          <p:cNvPr id="10" name="Rectangle 12">
            <a:extLst>
              <a:ext uri="{FF2B5EF4-FFF2-40B4-BE49-F238E27FC236}">
                <a16:creationId xmlns:a16="http://schemas.microsoft.com/office/drawing/2014/main" id="{348D2785-9141-111F-2178-686B5611558B}"/>
              </a:ext>
            </a:extLst>
          </p:cNvPr>
          <p:cNvSpPr/>
          <p:nvPr/>
        </p:nvSpPr>
        <p:spPr>
          <a:xfrm>
            <a:off x="7560122" y="3914610"/>
            <a:ext cx="3559631" cy="1126668"/>
          </a:xfrm>
          <a:prstGeom prst="rect">
            <a:avLst/>
          </a:prstGeom>
          <a:solidFill>
            <a:srgbClr val="78206E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9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rPr>
              <a:t>What health education can be given to parents to address the outbreak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61B5859E-FA32-554B-337B-5749139D03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Shape 0">
            <a:extLst>
              <a:ext uri="{FF2B5EF4-FFF2-40B4-BE49-F238E27FC236}">
                <a16:creationId xmlns:a16="http://schemas.microsoft.com/office/drawing/2014/main" id="{AC8829BE-4EB9-CBDF-0893-A575AE2EF94A}"/>
              </a:ext>
            </a:extLst>
          </p:cNvPr>
          <p:cNvSpPr/>
          <p:nvPr/>
        </p:nvSpPr>
        <p:spPr>
          <a:xfrm>
            <a:off x="0" y="0"/>
            <a:ext cx="12191996" cy="1076321"/>
          </a:xfrm>
          <a:prstGeom prst="rect">
            <a:avLst/>
          </a:prstGeom>
          <a:solidFill>
            <a:srgbClr val="000000">
              <a:alpha val="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4" name="Shape 1">
            <a:extLst>
              <a:ext uri="{FF2B5EF4-FFF2-40B4-BE49-F238E27FC236}">
                <a16:creationId xmlns:a16="http://schemas.microsoft.com/office/drawing/2014/main" id="{6ED66C2A-6DA7-F4D8-378F-918970ECAF2B}"/>
              </a:ext>
            </a:extLst>
          </p:cNvPr>
          <p:cNvSpPr/>
          <p:nvPr/>
        </p:nvSpPr>
        <p:spPr>
          <a:xfrm>
            <a:off x="0" y="1057275"/>
            <a:ext cx="12191996" cy="19046"/>
          </a:xfrm>
          <a:prstGeom prst="rect">
            <a:avLst/>
          </a:prstGeom>
          <a:solidFill>
            <a:srgbClr val="E2E8F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6CA4A2DC-FF12-EA42-4704-9F568C4BD59D}"/>
              </a:ext>
            </a:extLst>
          </p:cNvPr>
          <p:cNvSpPr/>
          <p:nvPr/>
        </p:nvSpPr>
        <p:spPr>
          <a:xfrm>
            <a:off x="571500" y="381003"/>
            <a:ext cx="6225418" cy="45525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373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828" b="1" i="0" u="none" strike="noStrike" kern="1200" cap="none" spc="0" baseline="0">
                <a:solidFill>
                  <a:srgbClr val="1B2A4A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Hepatitis B Is a Global Public Health Crisis</a:t>
            </a:r>
            <a:endParaRPr lang="en-US" sz="2828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6" name="Shape 4">
            <a:extLst>
              <a:ext uri="{FF2B5EF4-FFF2-40B4-BE49-F238E27FC236}">
                <a16:creationId xmlns:a16="http://schemas.microsoft.com/office/drawing/2014/main" id="{BCCDB792-CA9D-0A99-57E4-2D05040225CE}"/>
              </a:ext>
            </a:extLst>
          </p:cNvPr>
          <p:cNvSpPr/>
          <p:nvPr/>
        </p:nvSpPr>
        <p:spPr>
          <a:xfrm>
            <a:off x="571500" y="1438278"/>
            <a:ext cx="3867153" cy="5038728"/>
          </a:xfrm>
          <a:prstGeom prst="rect">
            <a:avLst/>
          </a:prstGeom>
          <a:solidFill>
            <a:srgbClr val="EBF2FA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8905847D-EE97-F575-3296-DE981AA2A328}"/>
              </a:ext>
            </a:extLst>
          </p:cNvPr>
          <p:cNvSpPr/>
          <p:nvPr/>
        </p:nvSpPr>
        <p:spPr>
          <a:xfrm>
            <a:off x="952503" y="2315544"/>
            <a:ext cx="1695974" cy="77130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5527" b="1" i="0" u="none" strike="noStrike" kern="1200" cap="none" spc="0" baseline="0">
                <a:solidFill>
                  <a:srgbClr val="00A896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254M</a:t>
            </a:r>
            <a:endParaRPr lang="en-US" sz="5527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5D7537DC-EBBA-B13B-8AAC-7788E163E0B4}"/>
              </a:ext>
            </a:extLst>
          </p:cNvPr>
          <p:cNvSpPr/>
          <p:nvPr/>
        </p:nvSpPr>
        <p:spPr>
          <a:xfrm>
            <a:off x="952503" y="3172794"/>
            <a:ext cx="3105146" cy="59452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591" b="1" i="0" u="none" strike="noStrike" kern="1200" cap="none" spc="0" baseline="0">
                <a:solidFill>
                  <a:srgbClr val="1B2A4A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People living with chronic Hepatitis B globally</a:t>
            </a:r>
            <a:endParaRPr lang="en-US" sz="1591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9B0C1E27-5E40-E148-3DC2-638513176A60}"/>
              </a:ext>
            </a:extLst>
          </p:cNvPr>
          <p:cNvSpPr/>
          <p:nvPr/>
        </p:nvSpPr>
        <p:spPr>
          <a:xfrm>
            <a:off x="952503" y="4148139"/>
            <a:ext cx="1526060" cy="77130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6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5527" b="1" i="0" u="none" strike="noStrike" kern="1200" cap="none" spc="0" baseline="0">
                <a:solidFill>
                  <a:srgbClr val="00A896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1.1M</a:t>
            </a:r>
            <a:endParaRPr lang="en-US" sz="5527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0" name="Text 8">
            <a:extLst>
              <a:ext uri="{FF2B5EF4-FFF2-40B4-BE49-F238E27FC236}">
                <a16:creationId xmlns:a16="http://schemas.microsoft.com/office/drawing/2014/main" id="{2DD3B8CA-E81D-A8E4-2CBA-F1720537031B}"/>
              </a:ext>
            </a:extLst>
          </p:cNvPr>
          <p:cNvSpPr/>
          <p:nvPr/>
        </p:nvSpPr>
        <p:spPr>
          <a:xfrm>
            <a:off x="952503" y="5005389"/>
            <a:ext cx="3105146" cy="59452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591" b="1" i="0" u="none" strike="noStrike" kern="1200" cap="none" spc="0" baseline="0">
                <a:solidFill>
                  <a:srgbClr val="1B2A4A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Deaths annually from liver cancer &amp; cirrhosis</a:t>
            </a:r>
            <a:endParaRPr lang="en-US" sz="1591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1" name="Shape 9">
            <a:extLst>
              <a:ext uri="{FF2B5EF4-FFF2-40B4-BE49-F238E27FC236}">
                <a16:creationId xmlns:a16="http://schemas.microsoft.com/office/drawing/2014/main" id="{EBFB81A6-3174-5609-3920-BD2B63114F9C}"/>
              </a:ext>
            </a:extLst>
          </p:cNvPr>
          <p:cNvSpPr/>
          <p:nvPr/>
        </p:nvSpPr>
        <p:spPr>
          <a:xfrm>
            <a:off x="5010153" y="2043107"/>
            <a:ext cx="457200" cy="45720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1B2A4A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12" name="Image 1" descr="preencoded.png">
            <a:extLst>
              <a:ext uri="{FF2B5EF4-FFF2-40B4-BE49-F238E27FC236}">
                <a16:creationId xmlns:a16="http://schemas.microsoft.com/office/drawing/2014/main" id="{02B12C51-8F45-E5F4-A06D-E5DB3FE6AD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9689" y="2176464"/>
            <a:ext cx="238128" cy="19049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3" name="Text 10">
            <a:extLst>
              <a:ext uri="{FF2B5EF4-FFF2-40B4-BE49-F238E27FC236}">
                <a16:creationId xmlns:a16="http://schemas.microsoft.com/office/drawing/2014/main" id="{6EC382D7-F2B0-806D-4782-C5925926C785}"/>
              </a:ext>
            </a:extLst>
          </p:cNvPr>
          <p:cNvSpPr/>
          <p:nvPr/>
        </p:nvSpPr>
        <p:spPr>
          <a:xfrm>
            <a:off x="5695953" y="2043107"/>
            <a:ext cx="2067101" cy="305921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253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63" b="1" i="0" u="none" strike="noStrike" kern="1200" cap="none" spc="0" baseline="0">
                <a:solidFill>
                  <a:srgbClr val="1B2A4A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Most Go Undetected</a:t>
            </a:r>
            <a:endParaRPr lang="en-US" sz="1863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4" name="Text 11">
            <a:extLst>
              <a:ext uri="{FF2B5EF4-FFF2-40B4-BE49-F238E27FC236}">
                <a16:creationId xmlns:a16="http://schemas.microsoft.com/office/drawing/2014/main" id="{F5D3AD49-6DC2-A444-09C9-AC4EE136051E}"/>
              </a:ext>
            </a:extLst>
          </p:cNvPr>
          <p:cNvSpPr/>
          <p:nvPr/>
        </p:nvSpPr>
        <p:spPr>
          <a:xfrm>
            <a:off x="5695953" y="2443167"/>
            <a:ext cx="5924553" cy="56541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22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334E68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Only 13% of infected individuals are aware of their status, fueling silent transmission.</a:t>
            </a:r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5" name="Shape 12">
            <a:extLst>
              <a:ext uri="{FF2B5EF4-FFF2-40B4-BE49-F238E27FC236}">
                <a16:creationId xmlns:a16="http://schemas.microsoft.com/office/drawing/2014/main" id="{3F851661-9FF4-0C84-AC84-C604C19BAE2D}"/>
              </a:ext>
            </a:extLst>
          </p:cNvPr>
          <p:cNvSpPr/>
          <p:nvPr/>
        </p:nvSpPr>
        <p:spPr>
          <a:xfrm>
            <a:off x="5010153" y="3319464"/>
            <a:ext cx="457200" cy="45720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1B2A4A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16" name="Image 2" descr="preencoded.png">
            <a:extLst>
              <a:ext uri="{FF2B5EF4-FFF2-40B4-BE49-F238E27FC236}">
                <a16:creationId xmlns:a16="http://schemas.microsoft.com/office/drawing/2014/main" id="{A1524263-789E-5414-B91A-08ADF09BE03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3499" y="3452810"/>
            <a:ext cx="190496" cy="19049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7" name="Text 13">
            <a:extLst>
              <a:ext uri="{FF2B5EF4-FFF2-40B4-BE49-F238E27FC236}">
                <a16:creationId xmlns:a16="http://schemas.microsoft.com/office/drawing/2014/main" id="{4FB560E3-0B54-C839-50D6-B0E2CE9DC6E1}"/>
              </a:ext>
            </a:extLst>
          </p:cNvPr>
          <p:cNvSpPr/>
          <p:nvPr/>
        </p:nvSpPr>
        <p:spPr>
          <a:xfrm>
            <a:off x="5695953" y="3319464"/>
            <a:ext cx="1898020" cy="305921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253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63" b="1" i="0" u="none" strike="noStrike" kern="1200" cap="none" spc="0" baseline="0">
                <a:solidFill>
                  <a:srgbClr val="1B2A4A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Silent Transmission</a:t>
            </a:r>
            <a:endParaRPr lang="en-US" sz="1863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8" name="Text 14">
            <a:extLst>
              <a:ext uri="{FF2B5EF4-FFF2-40B4-BE49-F238E27FC236}">
                <a16:creationId xmlns:a16="http://schemas.microsoft.com/office/drawing/2014/main" id="{498437BD-3FF6-CEBE-2FEA-C879951728C2}"/>
              </a:ext>
            </a:extLst>
          </p:cNvPr>
          <p:cNvSpPr/>
          <p:nvPr/>
        </p:nvSpPr>
        <p:spPr>
          <a:xfrm>
            <a:off x="5695953" y="3719514"/>
            <a:ext cx="5924553" cy="56541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22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334E68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50–70% of acute cases are asymptomatic, making clinical diagnosis difficult without screening.</a:t>
            </a:r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9" name="Shape 15">
            <a:extLst>
              <a:ext uri="{FF2B5EF4-FFF2-40B4-BE49-F238E27FC236}">
                <a16:creationId xmlns:a16="http://schemas.microsoft.com/office/drawing/2014/main" id="{1DD64705-76F4-196F-CFAD-825BDBC7A39E}"/>
              </a:ext>
            </a:extLst>
          </p:cNvPr>
          <p:cNvSpPr/>
          <p:nvPr/>
        </p:nvSpPr>
        <p:spPr>
          <a:xfrm>
            <a:off x="5010153" y="4595810"/>
            <a:ext cx="457200" cy="45720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1B2A4A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20" name="Image 3" descr="preencoded.png">
            <a:extLst>
              <a:ext uri="{FF2B5EF4-FFF2-40B4-BE49-F238E27FC236}">
                <a16:creationId xmlns:a16="http://schemas.microsoft.com/office/drawing/2014/main" id="{9E41C408-B56A-2A24-102E-E6C5CCAE0B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3499" y="4729167"/>
            <a:ext cx="190496" cy="190496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1" name="Text 16">
            <a:extLst>
              <a:ext uri="{FF2B5EF4-FFF2-40B4-BE49-F238E27FC236}">
                <a16:creationId xmlns:a16="http://schemas.microsoft.com/office/drawing/2014/main" id="{6E4F75B7-4B0C-ABF5-AC0C-7A0D20D719C7}"/>
              </a:ext>
            </a:extLst>
          </p:cNvPr>
          <p:cNvSpPr/>
          <p:nvPr/>
        </p:nvSpPr>
        <p:spPr>
          <a:xfrm>
            <a:off x="5695953" y="4595810"/>
            <a:ext cx="2015227" cy="305921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253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63" b="1" i="0" u="none" strike="noStrike" kern="1200" cap="none" spc="0" baseline="0">
                <a:solidFill>
                  <a:srgbClr val="1B2A4A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Transmission Routes</a:t>
            </a:r>
            <a:endParaRPr lang="en-US" sz="1863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22" name="Text 17">
            <a:extLst>
              <a:ext uri="{FF2B5EF4-FFF2-40B4-BE49-F238E27FC236}">
                <a16:creationId xmlns:a16="http://schemas.microsoft.com/office/drawing/2014/main" id="{9CFF9C59-3850-A851-9948-7EC265CA12D4}"/>
              </a:ext>
            </a:extLst>
          </p:cNvPr>
          <p:cNvSpPr/>
          <p:nvPr/>
        </p:nvSpPr>
        <p:spPr>
          <a:xfrm>
            <a:off x="5695953" y="4995860"/>
            <a:ext cx="5924553" cy="270461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22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334E68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Spreads via blood, bodily fluids, and mother-to-child transmission at birth.</a:t>
            </a:r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DDAD0A60-E58A-0565-832F-DA3078FA66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Shape 0">
            <a:extLst>
              <a:ext uri="{FF2B5EF4-FFF2-40B4-BE49-F238E27FC236}">
                <a16:creationId xmlns:a16="http://schemas.microsoft.com/office/drawing/2014/main" id="{DB48437C-BAE8-D5BB-B0BE-68C64AF5F923}"/>
              </a:ext>
            </a:extLst>
          </p:cNvPr>
          <p:cNvSpPr/>
          <p:nvPr/>
        </p:nvSpPr>
        <p:spPr>
          <a:xfrm>
            <a:off x="0" y="0"/>
            <a:ext cx="12191996" cy="1028700"/>
          </a:xfrm>
          <a:prstGeom prst="rect">
            <a:avLst/>
          </a:prstGeom>
          <a:solidFill>
            <a:srgbClr val="000000">
              <a:alpha val="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4" name="Shape 1">
            <a:extLst>
              <a:ext uri="{FF2B5EF4-FFF2-40B4-BE49-F238E27FC236}">
                <a16:creationId xmlns:a16="http://schemas.microsoft.com/office/drawing/2014/main" id="{41A51E02-2290-576F-CE36-32CC8C8716B2}"/>
              </a:ext>
            </a:extLst>
          </p:cNvPr>
          <p:cNvSpPr/>
          <p:nvPr/>
        </p:nvSpPr>
        <p:spPr>
          <a:xfrm>
            <a:off x="0" y="1009653"/>
            <a:ext cx="12191996" cy="19046"/>
          </a:xfrm>
          <a:prstGeom prst="rect">
            <a:avLst/>
          </a:prstGeom>
          <a:solidFill>
            <a:srgbClr val="E2E8F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8D806D29-E71B-9FF0-D1D3-23CCCD3DAF86}"/>
              </a:ext>
            </a:extLst>
          </p:cNvPr>
          <p:cNvSpPr/>
          <p:nvPr/>
        </p:nvSpPr>
        <p:spPr>
          <a:xfrm>
            <a:off x="571500" y="381003"/>
            <a:ext cx="5880067" cy="42621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34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549" b="1" i="0" u="none" strike="noStrike" kern="1200" cap="none" spc="0" baseline="0">
                <a:solidFill>
                  <a:srgbClr val="1B2A4A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Why Monitoring Matters: Local Perspective</a:t>
            </a:r>
            <a:endParaRPr lang="en-US" sz="2549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3D9F050E-426D-5428-733D-343839C59A05}"/>
              </a:ext>
            </a:extLst>
          </p:cNvPr>
          <p:cNvSpPr/>
          <p:nvPr/>
        </p:nvSpPr>
        <p:spPr>
          <a:xfrm>
            <a:off x="571500" y="1899309"/>
            <a:ext cx="6076946" cy="77072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30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136" b="1" i="0" u="none" strike="noStrike" kern="1200" cap="none" spc="0" baseline="0">
                <a:solidFill>
                  <a:srgbClr val="00A896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Undetected HBV in Communities Fuels Silent Transmission Chains</a:t>
            </a:r>
            <a:endParaRPr lang="en-US" sz="2136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7" name="Image 1" descr="preencoded.png">
            <a:extLst>
              <a:ext uri="{FF2B5EF4-FFF2-40B4-BE49-F238E27FC236}">
                <a16:creationId xmlns:a16="http://schemas.microsoft.com/office/drawing/2014/main" id="{6999A718-202F-1A97-EA84-801FA97439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2977496"/>
            <a:ext cx="152403" cy="15240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8" name="Text 5">
            <a:extLst>
              <a:ext uri="{FF2B5EF4-FFF2-40B4-BE49-F238E27FC236}">
                <a16:creationId xmlns:a16="http://schemas.microsoft.com/office/drawing/2014/main" id="{B5B59E14-3D69-DAA3-9922-6D70C509FB97}"/>
              </a:ext>
            </a:extLst>
          </p:cNvPr>
          <p:cNvSpPr/>
          <p:nvPr/>
        </p:nvSpPr>
        <p:spPr>
          <a:xfrm>
            <a:off x="876296" y="2920346"/>
            <a:ext cx="5772149" cy="270461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22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334E68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Local communities are the frontline of disease detection and control.</a:t>
            </a:r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9" name="Image 2" descr="preencoded.png">
            <a:extLst>
              <a:ext uri="{FF2B5EF4-FFF2-40B4-BE49-F238E27FC236}">
                <a16:creationId xmlns:a16="http://schemas.microsoft.com/office/drawing/2014/main" id="{F74B49AD-0647-E8CD-85B8-EC9AB6F8F0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3739493"/>
            <a:ext cx="152403" cy="15240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0" name="Text 6">
            <a:extLst>
              <a:ext uri="{FF2B5EF4-FFF2-40B4-BE49-F238E27FC236}">
                <a16:creationId xmlns:a16="http://schemas.microsoft.com/office/drawing/2014/main" id="{9DEFC8B0-3852-90BC-4789-692E6D2B51C1}"/>
              </a:ext>
            </a:extLst>
          </p:cNvPr>
          <p:cNvSpPr/>
          <p:nvPr/>
        </p:nvSpPr>
        <p:spPr>
          <a:xfrm>
            <a:off x="876296" y="3682343"/>
            <a:ext cx="5772149" cy="270461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22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334E68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Without monitoring, chronic carriers unknowingly transmit infection to others.</a:t>
            </a:r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11" name="Image 3" descr="preencoded.png">
            <a:extLst>
              <a:ext uri="{FF2B5EF4-FFF2-40B4-BE49-F238E27FC236}">
                <a16:creationId xmlns:a16="http://schemas.microsoft.com/office/drawing/2014/main" id="{44CAF39A-489E-49DC-D027-75D6FBBC89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4501490"/>
            <a:ext cx="152403" cy="15240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2" name="Text 7">
            <a:extLst>
              <a:ext uri="{FF2B5EF4-FFF2-40B4-BE49-F238E27FC236}">
                <a16:creationId xmlns:a16="http://schemas.microsoft.com/office/drawing/2014/main" id="{B04BBC18-FFF6-79E0-B68B-B00AF45C6304}"/>
              </a:ext>
            </a:extLst>
          </p:cNvPr>
          <p:cNvSpPr/>
          <p:nvPr/>
        </p:nvSpPr>
        <p:spPr>
          <a:xfrm>
            <a:off x="876296" y="4444340"/>
            <a:ext cx="5772149" cy="56541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22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334E68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Monitoring enables early detection, outbreak identification, and resource allocation.</a:t>
            </a:r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13" name="Image 4" descr="preencoded.png">
            <a:extLst>
              <a:ext uri="{FF2B5EF4-FFF2-40B4-BE49-F238E27FC236}">
                <a16:creationId xmlns:a16="http://schemas.microsoft.com/office/drawing/2014/main" id="{EA32B794-CC77-E860-73EC-18DC5EC835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5263496"/>
            <a:ext cx="152403" cy="15240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Text 8">
            <a:extLst>
              <a:ext uri="{FF2B5EF4-FFF2-40B4-BE49-F238E27FC236}">
                <a16:creationId xmlns:a16="http://schemas.microsoft.com/office/drawing/2014/main" id="{58BD8F86-6A8A-296E-6DE7-E9F116B43558}"/>
              </a:ext>
            </a:extLst>
          </p:cNvPr>
          <p:cNvSpPr/>
          <p:nvPr/>
        </p:nvSpPr>
        <p:spPr>
          <a:xfrm>
            <a:off x="876296" y="5206346"/>
            <a:ext cx="5772149" cy="270461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22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00" b="0" i="0" u="none" strike="noStrike" kern="1200" cap="none" spc="0" baseline="0">
                <a:solidFill>
                  <a:srgbClr val="334E68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Community-level data informs vaccination campaigns and public health policy.</a:t>
            </a:r>
            <a:endParaRPr lang="en-US" sz="14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5" name="Shape 9">
            <a:extLst>
              <a:ext uri="{FF2B5EF4-FFF2-40B4-BE49-F238E27FC236}">
                <a16:creationId xmlns:a16="http://schemas.microsoft.com/office/drawing/2014/main" id="{94C7E176-F0AC-916D-27B0-FD88C6444564}"/>
              </a:ext>
            </a:extLst>
          </p:cNvPr>
          <p:cNvSpPr/>
          <p:nvPr/>
        </p:nvSpPr>
        <p:spPr>
          <a:xfrm>
            <a:off x="7219946" y="1390646"/>
            <a:ext cx="4419596" cy="5086349"/>
          </a:xfrm>
          <a:prstGeom prst="rect">
            <a:avLst/>
          </a:prstGeom>
          <a:solidFill>
            <a:srgbClr val="1B2A4A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6" name="Text 10">
            <a:extLst>
              <a:ext uri="{FF2B5EF4-FFF2-40B4-BE49-F238E27FC236}">
                <a16:creationId xmlns:a16="http://schemas.microsoft.com/office/drawing/2014/main" id="{67F0950E-BBC3-5158-5E96-8001EA09CC75}"/>
              </a:ext>
            </a:extLst>
          </p:cNvPr>
          <p:cNvSpPr/>
          <p:nvPr/>
        </p:nvSpPr>
        <p:spPr>
          <a:xfrm>
            <a:off x="7505696" y="1676396"/>
            <a:ext cx="1922324" cy="39536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136145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213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591" b="1" i="0" u="none" strike="noStrike" kern="1200" cap="none" spc="0" baseline="0">
                <a:solidFill>
                  <a:srgbClr val="00A896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High-Risk Local Groups</a:t>
            </a:r>
            <a:endParaRPr lang="en-US" sz="1591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7" name="Shape 11">
            <a:extLst>
              <a:ext uri="{FF2B5EF4-FFF2-40B4-BE49-F238E27FC236}">
                <a16:creationId xmlns:a16="http://schemas.microsoft.com/office/drawing/2014/main" id="{0582020F-81E5-6E23-D257-3ADB14C762FC}"/>
              </a:ext>
            </a:extLst>
          </p:cNvPr>
          <p:cNvSpPr/>
          <p:nvPr/>
        </p:nvSpPr>
        <p:spPr>
          <a:xfrm>
            <a:off x="7505696" y="2305046"/>
            <a:ext cx="381003" cy="381003"/>
          </a:xfrm>
          <a:prstGeom prst="rect">
            <a:avLst/>
          </a:prstGeom>
          <a:solidFill>
            <a:srgbClr val="00A896">
              <a:alpha val="2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18" name="Image 5" descr="preencoded.png">
            <a:extLst>
              <a:ext uri="{FF2B5EF4-FFF2-40B4-BE49-F238E27FC236}">
                <a16:creationId xmlns:a16="http://schemas.microsoft.com/office/drawing/2014/main" id="{290F5376-3FF4-DA7C-6A30-3F29CFBB16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19996" y="2419346"/>
            <a:ext cx="152403" cy="15240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9" name="Text 12">
            <a:extLst>
              <a:ext uri="{FF2B5EF4-FFF2-40B4-BE49-F238E27FC236}">
                <a16:creationId xmlns:a16="http://schemas.microsoft.com/office/drawing/2014/main" id="{FE48682C-D83D-5FB1-CADC-EA2D5CB09EF4}"/>
              </a:ext>
            </a:extLst>
          </p:cNvPr>
          <p:cNvSpPr/>
          <p:nvPr/>
        </p:nvSpPr>
        <p:spPr>
          <a:xfrm>
            <a:off x="8039103" y="2391969"/>
            <a:ext cx="1556519" cy="19537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80" b="1" i="0" u="none" strike="noStrike" kern="1200" cap="none" spc="0" baseline="0">
                <a:solidFill>
                  <a:srgbClr val="FFFFFF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People Who Inject Drugs</a:t>
            </a:r>
            <a:endParaRPr lang="en-US" sz="118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20" name="Shape 13">
            <a:extLst>
              <a:ext uri="{FF2B5EF4-FFF2-40B4-BE49-F238E27FC236}">
                <a16:creationId xmlns:a16="http://schemas.microsoft.com/office/drawing/2014/main" id="{EB5DB998-DE5D-37DB-B96E-1485915E7B06}"/>
              </a:ext>
            </a:extLst>
          </p:cNvPr>
          <p:cNvSpPr/>
          <p:nvPr/>
        </p:nvSpPr>
        <p:spPr>
          <a:xfrm>
            <a:off x="7505696" y="2876546"/>
            <a:ext cx="381003" cy="381003"/>
          </a:xfrm>
          <a:prstGeom prst="rect">
            <a:avLst/>
          </a:prstGeom>
          <a:solidFill>
            <a:srgbClr val="00A896">
              <a:alpha val="2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21" name="Image 6" descr="preencoded.png">
            <a:extLst>
              <a:ext uri="{FF2B5EF4-FFF2-40B4-BE49-F238E27FC236}">
                <a16:creationId xmlns:a16="http://schemas.microsoft.com/office/drawing/2014/main" id="{1D1D55C5-F79E-AA61-5B0C-E79F7B8AFE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19996" y="2990846"/>
            <a:ext cx="152403" cy="15240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2" name="Text 14">
            <a:extLst>
              <a:ext uri="{FF2B5EF4-FFF2-40B4-BE49-F238E27FC236}">
                <a16:creationId xmlns:a16="http://schemas.microsoft.com/office/drawing/2014/main" id="{AF4B3D72-1BFF-D64D-3D5A-2BDA1A8A0DB3}"/>
              </a:ext>
            </a:extLst>
          </p:cNvPr>
          <p:cNvSpPr/>
          <p:nvPr/>
        </p:nvSpPr>
        <p:spPr>
          <a:xfrm>
            <a:off x="8039103" y="2963469"/>
            <a:ext cx="2010162" cy="19537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80" b="1" i="0" u="none" strike="noStrike" kern="1200" cap="none" spc="0" baseline="0">
                <a:solidFill>
                  <a:srgbClr val="FFFFFF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Migrants from Endemic Regions</a:t>
            </a:r>
            <a:endParaRPr lang="en-US" sz="118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23" name="Shape 15">
            <a:extLst>
              <a:ext uri="{FF2B5EF4-FFF2-40B4-BE49-F238E27FC236}">
                <a16:creationId xmlns:a16="http://schemas.microsoft.com/office/drawing/2014/main" id="{E32FA850-4141-D19B-5C1A-7CC5E4A458BD}"/>
              </a:ext>
            </a:extLst>
          </p:cNvPr>
          <p:cNvSpPr/>
          <p:nvPr/>
        </p:nvSpPr>
        <p:spPr>
          <a:xfrm>
            <a:off x="7505696" y="3448046"/>
            <a:ext cx="381003" cy="381003"/>
          </a:xfrm>
          <a:prstGeom prst="rect">
            <a:avLst/>
          </a:prstGeom>
          <a:solidFill>
            <a:srgbClr val="00A896">
              <a:alpha val="2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24" name="Image 7" descr="preencoded.png">
            <a:extLst>
              <a:ext uri="{FF2B5EF4-FFF2-40B4-BE49-F238E27FC236}">
                <a16:creationId xmlns:a16="http://schemas.microsoft.com/office/drawing/2014/main" id="{0F906522-A078-ABDD-704B-79238E758B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29525" y="3562346"/>
            <a:ext cx="133346" cy="15240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5" name="Text 16">
            <a:extLst>
              <a:ext uri="{FF2B5EF4-FFF2-40B4-BE49-F238E27FC236}">
                <a16:creationId xmlns:a16="http://schemas.microsoft.com/office/drawing/2014/main" id="{2AE91F85-A23D-7FE8-7BBF-ED68F1E739A5}"/>
              </a:ext>
            </a:extLst>
          </p:cNvPr>
          <p:cNvSpPr/>
          <p:nvPr/>
        </p:nvSpPr>
        <p:spPr>
          <a:xfrm>
            <a:off x="8039103" y="3534969"/>
            <a:ext cx="1110886" cy="19537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80" b="1" i="0" u="none" strike="noStrike" kern="1200" cap="none" spc="0" baseline="0">
                <a:solidFill>
                  <a:srgbClr val="FFFFFF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Pregnant Women</a:t>
            </a:r>
            <a:endParaRPr lang="en-US" sz="118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26" name="Shape 17">
            <a:extLst>
              <a:ext uri="{FF2B5EF4-FFF2-40B4-BE49-F238E27FC236}">
                <a16:creationId xmlns:a16="http://schemas.microsoft.com/office/drawing/2014/main" id="{97F24238-9C7A-6667-6DD3-EAB92324CF4E}"/>
              </a:ext>
            </a:extLst>
          </p:cNvPr>
          <p:cNvSpPr/>
          <p:nvPr/>
        </p:nvSpPr>
        <p:spPr>
          <a:xfrm>
            <a:off x="7505696" y="4019546"/>
            <a:ext cx="381003" cy="381003"/>
          </a:xfrm>
          <a:prstGeom prst="rect">
            <a:avLst/>
          </a:prstGeom>
          <a:solidFill>
            <a:srgbClr val="00A896">
              <a:alpha val="2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27" name="Image 8" descr="preencoded.png">
            <a:extLst>
              <a:ext uri="{FF2B5EF4-FFF2-40B4-BE49-F238E27FC236}">
                <a16:creationId xmlns:a16="http://schemas.microsoft.com/office/drawing/2014/main" id="{091D0674-4004-A5C7-C7B3-17092227C30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29525" y="4133846"/>
            <a:ext cx="133346" cy="15240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8" name="Text 18">
            <a:extLst>
              <a:ext uri="{FF2B5EF4-FFF2-40B4-BE49-F238E27FC236}">
                <a16:creationId xmlns:a16="http://schemas.microsoft.com/office/drawing/2014/main" id="{2B33D318-7B93-A687-D013-66FDC63CF0C8}"/>
              </a:ext>
            </a:extLst>
          </p:cNvPr>
          <p:cNvSpPr/>
          <p:nvPr/>
        </p:nvSpPr>
        <p:spPr>
          <a:xfrm>
            <a:off x="8039103" y="4106469"/>
            <a:ext cx="1263170" cy="19537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80" b="1" i="0" u="none" strike="noStrike" kern="1200" cap="none" spc="0" baseline="0">
                <a:solidFill>
                  <a:srgbClr val="FFFFFF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Healthcare Workers</a:t>
            </a:r>
            <a:endParaRPr lang="en-US" sz="118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29" name="Shape 19">
            <a:extLst>
              <a:ext uri="{FF2B5EF4-FFF2-40B4-BE49-F238E27FC236}">
                <a16:creationId xmlns:a16="http://schemas.microsoft.com/office/drawing/2014/main" id="{36088214-29BB-33EA-4F82-21FF907D3129}"/>
              </a:ext>
            </a:extLst>
          </p:cNvPr>
          <p:cNvSpPr/>
          <p:nvPr/>
        </p:nvSpPr>
        <p:spPr>
          <a:xfrm>
            <a:off x="7505696" y="5417344"/>
            <a:ext cx="3848096" cy="773902"/>
          </a:xfrm>
          <a:prstGeom prst="rect">
            <a:avLst/>
          </a:prstGeom>
          <a:solidFill>
            <a:srgbClr val="FFFFFF">
              <a:alpha val="1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30" name="Text 20">
            <a:extLst>
              <a:ext uri="{FF2B5EF4-FFF2-40B4-BE49-F238E27FC236}">
                <a16:creationId xmlns:a16="http://schemas.microsoft.com/office/drawing/2014/main" id="{AF43C414-8955-D8A2-7AC9-72B3B0E3DB23}"/>
              </a:ext>
            </a:extLst>
          </p:cNvPr>
          <p:cNvSpPr/>
          <p:nvPr/>
        </p:nvSpPr>
        <p:spPr>
          <a:xfrm>
            <a:off x="8939869" y="5569747"/>
            <a:ext cx="979752" cy="14946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969" b="0" i="0" u="none" strike="noStrike" kern="0" cap="none" spc="1" baseline="0">
                <a:solidFill>
                  <a:srgbClr val="A0AEC0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WHO 2030 TARGET</a:t>
            </a:r>
            <a:endParaRPr lang="en-US" sz="969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31" name="Text 21">
            <a:extLst>
              <a:ext uri="{FF2B5EF4-FFF2-40B4-BE49-F238E27FC236}">
                <a16:creationId xmlns:a16="http://schemas.microsoft.com/office/drawing/2014/main" id="{43CE3500-7AD2-EE93-C545-2CBE5953AA70}"/>
              </a:ext>
            </a:extLst>
          </p:cNvPr>
          <p:cNvSpPr/>
          <p:nvPr/>
        </p:nvSpPr>
        <p:spPr>
          <a:xfrm>
            <a:off x="8305531" y="5807866"/>
            <a:ext cx="2248436" cy="22897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ts val="18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16" b="1" i="0" u="none" strike="noStrike" kern="1200" cap="none" spc="0" baseline="0">
                <a:solidFill>
                  <a:srgbClr val="00A896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90% Diagnosis &amp; 80% Treatment</a:t>
            </a:r>
            <a:endParaRPr lang="en-US" sz="1316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2BAA4E2F-01DA-D59D-565B-4D05F6DB67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Shape 0">
            <a:extLst>
              <a:ext uri="{FF2B5EF4-FFF2-40B4-BE49-F238E27FC236}">
                <a16:creationId xmlns:a16="http://schemas.microsoft.com/office/drawing/2014/main" id="{439D49DA-789F-2A03-7593-81D50215537B}"/>
              </a:ext>
            </a:extLst>
          </p:cNvPr>
          <p:cNvSpPr/>
          <p:nvPr/>
        </p:nvSpPr>
        <p:spPr>
          <a:xfrm>
            <a:off x="0" y="0"/>
            <a:ext cx="12191996" cy="1007266"/>
          </a:xfrm>
          <a:prstGeom prst="rect">
            <a:avLst/>
          </a:prstGeom>
          <a:solidFill>
            <a:srgbClr val="000000">
              <a:alpha val="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4" name="Shape 1">
            <a:extLst>
              <a:ext uri="{FF2B5EF4-FFF2-40B4-BE49-F238E27FC236}">
                <a16:creationId xmlns:a16="http://schemas.microsoft.com/office/drawing/2014/main" id="{06AD14E9-084B-EE15-5B5B-521C1B63092A}"/>
              </a:ext>
            </a:extLst>
          </p:cNvPr>
          <p:cNvSpPr/>
          <p:nvPr/>
        </p:nvSpPr>
        <p:spPr>
          <a:xfrm>
            <a:off x="0" y="988219"/>
            <a:ext cx="12191996" cy="19046"/>
          </a:xfrm>
          <a:prstGeom prst="rect">
            <a:avLst/>
          </a:prstGeom>
          <a:solidFill>
            <a:srgbClr val="E2E8F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EF80BE83-9F6F-85E8-F398-EC5377538983}"/>
              </a:ext>
            </a:extLst>
          </p:cNvPr>
          <p:cNvSpPr/>
          <p:nvPr/>
        </p:nvSpPr>
        <p:spPr>
          <a:xfrm>
            <a:off x="571500" y="381003"/>
            <a:ext cx="7155737" cy="39254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11" b="1" i="0" u="none" strike="noStrike" kern="1200" cap="none" spc="0" baseline="0">
                <a:solidFill>
                  <a:srgbClr val="1B2A4A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Strategy 1: Passive Surveillance &amp; Mandatory Reporting</a:t>
            </a:r>
            <a:endParaRPr lang="en-US" sz="2411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0C00E695-B4BF-09F3-5C1C-82CE22489207}"/>
              </a:ext>
            </a:extLst>
          </p:cNvPr>
          <p:cNvSpPr/>
          <p:nvPr/>
        </p:nvSpPr>
        <p:spPr>
          <a:xfrm>
            <a:off x="571500" y="1369222"/>
            <a:ext cx="4419596" cy="67139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26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63" b="1" i="0" u="none" strike="noStrike" kern="1200" cap="none" spc="0" baseline="0">
                <a:solidFill>
                  <a:srgbClr val="00A896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Mandatory Case Reporting Builds the Foundation</a:t>
            </a:r>
            <a:endParaRPr lang="en-US" sz="1863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5189BE75-7147-B36A-BDD4-9FA59F87823A}"/>
              </a:ext>
            </a:extLst>
          </p:cNvPr>
          <p:cNvSpPr/>
          <p:nvPr/>
        </p:nvSpPr>
        <p:spPr>
          <a:xfrm>
            <a:off x="571500" y="2291212"/>
            <a:ext cx="4419596" cy="784701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213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256" b="0" i="0" u="none" strike="noStrike" kern="1200" cap="none" spc="0" baseline="0">
                <a:solidFill>
                  <a:srgbClr val="334E68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Passive surveillance relies on healthcare providers and laboratories to report confirmed Hepatitis B cases to public health authorities. It is the baseline strategy for monitoring disease incidence.</a:t>
            </a:r>
            <a:endParaRPr lang="en-US" sz="1256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D077FB54-31E0-1FB8-61B2-A0E13C97B1B6}"/>
              </a:ext>
            </a:extLst>
          </p:cNvPr>
          <p:cNvSpPr/>
          <p:nvPr/>
        </p:nvSpPr>
        <p:spPr>
          <a:xfrm>
            <a:off x="571500" y="3674123"/>
            <a:ext cx="4419596" cy="515401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213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80" b="1" i="0" u="none" strike="noStrike" kern="1200" cap="none" spc="0" baseline="0">
                <a:solidFill>
                  <a:srgbClr val="334E68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Status:</a:t>
            </a:r>
            <a:r>
              <a:rPr lang="en-US" sz="1256" b="0" i="0" u="none" strike="noStrike" kern="1200" cap="none" spc="0" baseline="0">
                <a:solidFill>
                  <a:srgbClr val="334E68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 Hepatitis B is a </a:t>
            </a:r>
            <a:r>
              <a:rPr lang="en-US" sz="1256" b="0" i="1" u="none" strike="noStrike" kern="1200" cap="none" spc="0" baseline="0">
                <a:solidFill>
                  <a:srgbClr val="334E68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notifiable disease</a:t>
            </a:r>
            <a:r>
              <a:rPr lang="en-US" sz="1256" b="0" i="0" u="none" strike="noStrike" kern="1200" cap="none" spc="0" baseline="0">
                <a:solidFill>
                  <a:srgbClr val="334E68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 in most jurisdictions, requiring reporting of both acute and chronic infections.</a:t>
            </a:r>
            <a:endParaRPr lang="en-US" sz="1256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9" name="Shape 7">
            <a:extLst>
              <a:ext uri="{FF2B5EF4-FFF2-40B4-BE49-F238E27FC236}">
                <a16:creationId xmlns:a16="http://schemas.microsoft.com/office/drawing/2014/main" id="{7821A26E-E8C4-F855-A721-CBE70CADA4D0}"/>
              </a:ext>
            </a:extLst>
          </p:cNvPr>
          <p:cNvSpPr/>
          <p:nvPr/>
        </p:nvSpPr>
        <p:spPr>
          <a:xfrm>
            <a:off x="571500" y="5298280"/>
            <a:ext cx="4419596" cy="124063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0" name="Shape 8">
            <a:extLst>
              <a:ext uri="{FF2B5EF4-FFF2-40B4-BE49-F238E27FC236}">
                <a16:creationId xmlns:a16="http://schemas.microsoft.com/office/drawing/2014/main" id="{7A53F156-E3F6-0CC4-4CD7-BE61E6592783}"/>
              </a:ext>
            </a:extLst>
          </p:cNvPr>
          <p:cNvSpPr/>
          <p:nvPr/>
        </p:nvSpPr>
        <p:spPr>
          <a:xfrm>
            <a:off x="571500" y="5298280"/>
            <a:ext cx="57150" cy="1240630"/>
          </a:xfrm>
          <a:prstGeom prst="rect">
            <a:avLst/>
          </a:prstGeom>
          <a:solidFill>
            <a:srgbClr val="1B2A4A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11" name="Image 1" descr="preencoded.png">
            <a:extLst>
              <a:ext uri="{FF2B5EF4-FFF2-40B4-BE49-F238E27FC236}">
                <a16:creationId xmlns:a16="http://schemas.microsoft.com/office/drawing/2014/main" id="{DDDB3CBA-C118-4816-D81A-612F4593E9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100" y="5544738"/>
            <a:ext cx="150016" cy="17145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2" name="Text 9">
            <a:extLst>
              <a:ext uri="{FF2B5EF4-FFF2-40B4-BE49-F238E27FC236}">
                <a16:creationId xmlns:a16="http://schemas.microsoft.com/office/drawing/2014/main" id="{25FB768B-F5BB-093E-EDBB-5050A3B50ADB}"/>
              </a:ext>
            </a:extLst>
          </p:cNvPr>
          <p:cNvSpPr/>
          <p:nvPr/>
        </p:nvSpPr>
        <p:spPr>
          <a:xfrm>
            <a:off x="1045369" y="5526880"/>
            <a:ext cx="921724" cy="19537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80" b="1" i="0" u="none" strike="noStrike" kern="1200" cap="none" spc="0" baseline="0">
                <a:solidFill>
                  <a:srgbClr val="1B2A4A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Data Collected</a:t>
            </a:r>
            <a:endParaRPr lang="en-US" sz="118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13" name="Image 2" descr="preencoded.png">
            <a:extLst>
              <a:ext uri="{FF2B5EF4-FFF2-40B4-BE49-F238E27FC236}">
                <a16:creationId xmlns:a16="http://schemas.microsoft.com/office/drawing/2014/main" id="{4E0D6DC6-7400-897D-0721-302258ECF3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100" y="5882874"/>
            <a:ext cx="114300" cy="1143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4" name="Text 10">
            <a:extLst>
              <a:ext uri="{FF2B5EF4-FFF2-40B4-BE49-F238E27FC236}">
                <a16:creationId xmlns:a16="http://schemas.microsoft.com/office/drawing/2014/main" id="{2EC3E4DB-5E37-9AB3-6A8D-7BAA9CE4A871}"/>
              </a:ext>
            </a:extLst>
          </p:cNvPr>
          <p:cNvSpPr/>
          <p:nvPr/>
        </p:nvSpPr>
        <p:spPr>
          <a:xfrm>
            <a:off x="990596" y="5848346"/>
            <a:ext cx="833557" cy="18331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4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12" b="0" i="0" u="none" strike="noStrike" kern="1200" cap="none" spc="0" baseline="0">
                <a:solidFill>
                  <a:srgbClr val="555555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Demographics</a:t>
            </a:r>
            <a:endParaRPr lang="en-US" sz="1112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15" name="Image 3" descr="preencoded.png">
            <a:extLst>
              <a:ext uri="{FF2B5EF4-FFF2-40B4-BE49-F238E27FC236}">
                <a16:creationId xmlns:a16="http://schemas.microsoft.com/office/drawing/2014/main" id="{8BB8E44E-8F53-58D2-B2A0-091C7727A3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28925" y="5882874"/>
            <a:ext cx="114300" cy="1143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6" name="Text 11">
            <a:extLst>
              <a:ext uri="{FF2B5EF4-FFF2-40B4-BE49-F238E27FC236}">
                <a16:creationId xmlns:a16="http://schemas.microsoft.com/office/drawing/2014/main" id="{073263BD-2712-6A3F-3E37-AB652BFF1EDD}"/>
              </a:ext>
            </a:extLst>
          </p:cNvPr>
          <p:cNvSpPr/>
          <p:nvPr/>
        </p:nvSpPr>
        <p:spPr>
          <a:xfrm>
            <a:off x="3019421" y="5848346"/>
            <a:ext cx="830357" cy="18331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4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12" b="0" i="0" u="none" strike="noStrike" kern="1200" cap="none" spc="0" baseline="0">
                <a:solidFill>
                  <a:srgbClr val="555555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Risk Behaviors</a:t>
            </a:r>
            <a:endParaRPr lang="en-US" sz="1112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17" name="Image 4" descr="preencoded.png">
            <a:extLst>
              <a:ext uri="{FF2B5EF4-FFF2-40B4-BE49-F238E27FC236}">
                <a16:creationId xmlns:a16="http://schemas.microsoft.com/office/drawing/2014/main" id="{F7520F35-64D8-25FC-9BA5-93F0A08CBD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0100" y="6161483"/>
            <a:ext cx="114300" cy="1143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8" name="Text 12">
            <a:extLst>
              <a:ext uri="{FF2B5EF4-FFF2-40B4-BE49-F238E27FC236}">
                <a16:creationId xmlns:a16="http://schemas.microsoft.com/office/drawing/2014/main" id="{02BCE4B3-9E5B-D8AA-86C2-A896896374AD}"/>
              </a:ext>
            </a:extLst>
          </p:cNvPr>
          <p:cNvSpPr/>
          <p:nvPr/>
        </p:nvSpPr>
        <p:spPr>
          <a:xfrm>
            <a:off x="990596" y="6126955"/>
            <a:ext cx="1205453" cy="18331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4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12" b="0" i="0" u="none" strike="noStrike" kern="1200" cap="none" spc="0" baseline="0">
                <a:solidFill>
                  <a:srgbClr val="555555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Lab Markers (HBsAg)</a:t>
            </a:r>
            <a:endParaRPr lang="en-US" sz="1112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19" name="Image 5" descr="preencoded.png">
            <a:extLst>
              <a:ext uri="{FF2B5EF4-FFF2-40B4-BE49-F238E27FC236}">
                <a16:creationId xmlns:a16="http://schemas.microsoft.com/office/drawing/2014/main" id="{475CFE3C-6BF1-72B9-D792-4DC07C3A1FC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28925" y="6161483"/>
            <a:ext cx="114300" cy="1143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0" name="Text 13">
            <a:extLst>
              <a:ext uri="{FF2B5EF4-FFF2-40B4-BE49-F238E27FC236}">
                <a16:creationId xmlns:a16="http://schemas.microsoft.com/office/drawing/2014/main" id="{71887F8C-2C8D-E50E-AD53-03820BB5B70C}"/>
              </a:ext>
            </a:extLst>
          </p:cNvPr>
          <p:cNvSpPr/>
          <p:nvPr/>
        </p:nvSpPr>
        <p:spPr>
          <a:xfrm>
            <a:off x="3019421" y="6126955"/>
            <a:ext cx="1035539" cy="18331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4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12" b="0" i="0" u="none" strike="noStrike" kern="1200" cap="none" spc="0" baseline="0">
                <a:solidFill>
                  <a:srgbClr val="555555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Clinical Outcomes</a:t>
            </a:r>
            <a:endParaRPr lang="en-US" sz="1112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21" name="Shape 14">
            <a:extLst>
              <a:ext uri="{FF2B5EF4-FFF2-40B4-BE49-F238E27FC236}">
                <a16:creationId xmlns:a16="http://schemas.microsoft.com/office/drawing/2014/main" id="{0333FC1D-0E5D-BEC5-68D7-D93AC35869B0}"/>
              </a:ext>
            </a:extLst>
          </p:cNvPr>
          <p:cNvSpPr/>
          <p:nvPr/>
        </p:nvSpPr>
        <p:spPr>
          <a:xfrm>
            <a:off x="5467353" y="1369222"/>
            <a:ext cx="6153153" cy="1112047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22" name="Shape 15">
            <a:extLst>
              <a:ext uri="{FF2B5EF4-FFF2-40B4-BE49-F238E27FC236}">
                <a16:creationId xmlns:a16="http://schemas.microsoft.com/office/drawing/2014/main" id="{36AF65A7-6094-CCEC-2794-837B70553AE8}"/>
              </a:ext>
            </a:extLst>
          </p:cNvPr>
          <p:cNvSpPr/>
          <p:nvPr/>
        </p:nvSpPr>
        <p:spPr>
          <a:xfrm>
            <a:off x="5695953" y="1639491"/>
            <a:ext cx="571500" cy="57150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EBF2FA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23" name="Image 6" descr="preencoded.png">
            <a:extLst>
              <a:ext uri="{FF2B5EF4-FFF2-40B4-BE49-F238E27FC236}">
                <a16:creationId xmlns:a16="http://schemas.microsoft.com/office/drawing/2014/main" id="{D01CDF6D-AE38-9D5C-7938-A7FDD3613D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81685" y="1810941"/>
            <a:ext cx="200025" cy="2286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4" name="Text 16">
            <a:extLst>
              <a:ext uri="{FF2B5EF4-FFF2-40B4-BE49-F238E27FC236}">
                <a16:creationId xmlns:a16="http://schemas.microsoft.com/office/drawing/2014/main" id="{177833A2-6A22-C920-7BF7-3D488DB45007}"/>
              </a:ext>
            </a:extLst>
          </p:cNvPr>
          <p:cNvSpPr/>
          <p:nvPr/>
        </p:nvSpPr>
        <p:spPr>
          <a:xfrm>
            <a:off x="6496053" y="1597822"/>
            <a:ext cx="851388" cy="22897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8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16" b="1" i="0" u="none" strike="noStrike" kern="1200" cap="none" spc="0" baseline="0">
                <a:solidFill>
                  <a:srgbClr val="1B2A4A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1. Detection</a:t>
            </a:r>
            <a:endParaRPr lang="en-US" sz="1316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25" name="Text 17">
            <a:extLst>
              <a:ext uri="{FF2B5EF4-FFF2-40B4-BE49-F238E27FC236}">
                <a16:creationId xmlns:a16="http://schemas.microsoft.com/office/drawing/2014/main" id="{A7FB4CFA-6EC3-6BF9-3738-64DDC40404DA}"/>
              </a:ext>
            </a:extLst>
          </p:cNvPr>
          <p:cNvSpPr/>
          <p:nvPr/>
        </p:nvSpPr>
        <p:spPr>
          <a:xfrm>
            <a:off x="6496053" y="1885950"/>
            <a:ext cx="4895853" cy="18331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4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12" b="0" i="0" u="none" strike="noStrike" kern="1200" cap="none" spc="0" baseline="0">
                <a:solidFill>
                  <a:srgbClr val="334E68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Healthcare providers &amp; labs identify positive cases via screening or clinical diagnosis.</a:t>
            </a:r>
            <a:endParaRPr lang="en-US" sz="1112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26" name="Shape 18">
            <a:extLst>
              <a:ext uri="{FF2B5EF4-FFF2-40B4-BE49-F238E27FC236}">
                <a16:creationId xmlns:a16="http://schemas.microsoft.com/office/drawing/2014/main" id="{77A007AC-2424-B1DE-0EF5-154D8177194A}"/>
              </a:ext>
            </a:extLst>
          </p:cNvPr>
          <p:cNvSpPr/>
          <p:nvPr/>
        </p:nvSpPr>
        <p:spPr>
          <a:xfrm>
            <a:off x="5467353" y="2767010"/>
            <a:ext cx="6153153" cy="1112047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27" name="Shape 19">
            <a:extLst>
              <a:ext uri="{FF2B5EF4-FFF2-40B4-BE49-F238E27FC236}">
                <a16:creationId xmlns:a16="http://schemas.microsoft.com/office/drawing/2014/main" id="{A8563ECA-89EF-CF98-34AA-B5C4EA71F880}"/>
              </a:ext>
            </a:extLst>
          </p:cNvPr>
          <p:cNvSpPr/>
          <p:nvPr/>
        </p:nvSpPr>
        <p:spPr>
          <a:xfrm>
            <a:off x="5695953" y="3037289"/>
            <a:ext cx="571500" cy="57150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EBF2FA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28" name="Image 7" descr="preencoded.png">
            <a:extLst>
              <a:ext uri="{FF2B5EF4-FFF2-40B4-BE49-F238E27FC236}">
                <a16:creationId xmlns:a16="http://schemas.microsoft.com/office/drawing/2014/main" id="{902F3611-3AAC-B7A9-C934-2BEA8C961EA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81685" y="3208739"/>
            <a:ext cx="200025" cy="2286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9" name="Text 20">
            <a:extLst>
              <a:ext uri="{FF2B5EF4-FFF2-40B4-BE49-F238E27FC236}">
                <a16:creationId xmlns:a16="http://schemas.microsoft.com/office/drawing/2014/main" id="{E91ED2E8-C984-282C-D899-B87A33707686}"/>
              </a:ext>
            </a:extLst>
          </p:cNvPr>
          <p:cNvSpPr/>
          <p:nvPr/>
        </p:nvSpPr>
        <p:spPr>
          <a:xfrm>
            <a:off x="6496053" y="2995610"/>
            <a:ext cx="998671" cy="22897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8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16" b="1" i="0" u="none" strike="noStrike" kern="1200" cap="none" spc="0" baseline="0">
                <a:solidFill>
                  <a:srgbClr val="1B2A4A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2. Notification</a:t>
            </a:r>
            <a:endParaRPr lang="en-US" sz="1316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30" name="Text 21">
            <a:extLst>
              <a:ext uri="{FF2B5EF4-FFF2-40B4-BE49-F238E27FC236}">
                <a16:creationId xmlns:a16="http://schemas.microsoft.com/office/drawing/2014/main" id="{6E1CD348-8640-D5D4-24BA-8A2B98FA6F36}"/>
              </a:ext>
            </a:extLst>
          </p:cNvPr>
          <p:cNvSpPr/>
          <p:nvPr/>
        </p:nvSpPr>
        <p:spPr>
          <a:xfrm>
            <a:off x="6496053" y="3283747"/>
            <a:ext cx="4895853" cy="18331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4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12" b="0" i="0" u="none" strike="noStrike" kern="1200" cap="none" spc="0" baseline="0">
                <a:solidFill>
                  <a:srgbClr val="334E68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Mandatory submission of case reports to local public health departments.</a:t>
            </a:r>
            <a:endParaRPr lang="en-US" sz="1112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31" name="Shape 22">
            <a:extLst>
              <a:ext uri="{FF2B5EF4-FFF2-40B4-BE49-F238E27FC236}">
                <a16:creationId xmlns:a16="http://schemas.microsoft.com/office/drawing/2014/main" id="{8E0A96CF-0E11-DC39-C23C-4E161409A6B9}"/>
              </a:ext>
            </a:extLst>
          </p:cNvPr>
          <p:cNvSpPr/>
          <p:nvPr/>
        </p:nvSpPr>
        <p:spPr>
          <a:xfrm>
            <a:off x="5467353" y="4164808"/>
            <a:ext cx="6153153" cy="1112047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32" name="Shape 23">
            <a:extLst>
              <a:ext uri="{FF2B5EF4-FFF2-40B4-BE49-F238E27FC236}">
                <a16:creationId xmlns:a16="http://schemas.microsoft.com/office/drawing/2014/main" id="{A1263A6E-3906-889D-0F55-FF4CB82B6431}"/>
              </a:ext>
            </a:extLst>
          </p:cNvPr>
          <p:cNvSpPr/>
          <p:nvPr/>
        </p:nvSpPr>
        <p:spPr>
          <a:xfrm>
            <a:off x="5695953" y="4435077"/>
            <a:ext cx="571500" cy="571500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EBF2FA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33" name="Image 8" descr="preencoded.png">
            <a:extLst>
              <a:ext uri="{FF2B5EF4-FFF2-40B4-BE49-F238E27FC236}">
                <a16:creationId xmlns:a16="http://schemas.microsoft.com/office/drawing/2014/main" id="{8997BA95-0FA5-A00D-8776-53C16FBBA5B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67403" y="4606527"/>
            <a:ext cx="228600" cy="2286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4" name="Text 24">
            <a:extLst>
              <a:ext uri="{FF2B5EF4-FFF2-40B4-BE49-F238E27FC236}">
                <a16:creationId xmlns:a16="http://schemas.microsoft.com/office/drawing/2014/main" id="{0899C651-9A35-2321-6E29-4A7D7FB9B949}"/>
              </a:ext>
            </a:extLst>
          </p:cNvPr>
          <p:cNvSpPr/>
          <p:nvPr/>
        </p:nvSpPr>
        <p:spPr>
          <a:xfrm>
            <a:off x="6496053" y="4393408"/>
            <a:ext cx="742191" cy="22897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8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16" b="1" i="0" u="none" strike="noStrike" kern="1200" cap="none" spc="0" baseline="0">
                <a:solidFill>
                  <a:srgbClr val="1B2A4A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3. Analysis</a:t>
            </a:r>
            <a:endParaRPr lang="en-US" sz="1316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35" name="Text 25">
            <a:extLst>
              <a:ext uri="{FF2B5EF4-FFF2-40B4-BE49-F238E27FC236}">
                <a16:creationId xmlns:a16="http://schemas.microsoft.com/office/drawing/2014/main" id="{BFDFF667-FDE7-2B9E-DD8D-9A74283922C9}"/>
              </a:ext>
            </a:extLst>
          </p:cNvPr>
          <p:cNvSpPr/>
          <p:nvPr/>
        </p:nvSpPr>
        <p:spPr>
          <a:xfrm>
            <a:off x="6496053" y="4681535"/>
            <a:ext cx="4895853" cy="375681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4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12" b="0" i="0" u="none" strike="noStrike" kern="1200" cap="none" spc="0" baseline="0">
                <a:solidFill>
                  <a:srgbClr val="334E68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Health officials track incidence trends by person, place, and time to detect outbreaks.</a:t>
            </a:r>
            <a:endParaRPr lang="en-US" sz="1112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36" name="Shape 26">
            <a:extLst>
              <a:ext uri="{FF2B5EF4-FFF2-40B4-BE49-F238E27FC236}">
                <a16:creationId xmlns:a16="http://schemas.microsoft.com/office/drawing/2014/main" id="{F489FB59-B44F-0658-ACF6-DBC48B89AE61}"/>
              </a:ext>
            </a:extLst>
          </p:cNvPr>
          <p:cNvSpPr/>
          <p:nvPr/>
        </p:nvSpPr>
        <p:spPr>
          <a:xfrm>
            <a:off x="5467353" y="5848346"/>
            <a:ext cx="6153153" cy="690564"/>
          </a:xfrm>
          <a:prstGeom prst="rect">
            <a:avLst/>
          </a:prstGeom>
          <a:solidFill>
            <a:srgbClr val="FFF5F5"/>
          </a:solidFill>
          <a:ln w="9144" cap="flat">
            <a:solidFill>
              <a:srgbClr val="FED7D7"/>
            </a:solidFill>
            <a:prstDash val="solid"/>
            <a:miter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37" name="Image 9" descr="preencoded.png">
            <a:extLst>
              <a:ext uri="{FF2B5EF4-FFF2-40B4-BE49-F238E27FC236}">
                <a16:creationId xmlns:a16="http://schemas.microsoft.com/office/drawing/2014/main" id="{ACE9D3C0-E765-8723-7CA9-B000FCDCE96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19746" y="6107908"/>
            <a:ext cx="152403" cy="15240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8" name="Text 27">
            <a:extLst>
              <a:ext uri="{FF2B5EF4-FFF2-40B4-BE49-F238E27FC236}">
                <a16:creationId xmlns:a16="http://schemas.microsoft.com/office/drawing/2014/main" id="{59999D97-6E6E-BE54-91B9-042B148F587C}"/>
              </a:ext>
            </a:extLst>
          </p:cNvPr>
          <p:cNvSpPr/>
          <p:nvPr/>
        </p:nvSpPr>
        <p:spPr>
          <a:xfrm>
            <a:off x="5886450" y="6000749"/>
            <a:ext cx="5581653" cy="18331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4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045" b="1" i="0" u="none" strike="noStrike" kern="1200" cap="none" spc="0" baseline="0">
                <a:solidFill>
                  <a:srgbClr val="C53030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Limitation:</a:t>
            </a:r>
            <a:r>
              <a:rPr lang="en-US" sz="1112" b="0" i="0" u="none" strike="noStrike" kern="1200" cap="none" spc="0" baseline="0">
                <a:solidFill>
                  <a:srgbClr val="C53030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 Significant underreporting occurs due to asymptomatic cases and system gaps.</a:t>
            </a:r>
            <a:endParaRPr lang="en-US" sz="1045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B6E8AA66-A058-3612-4C78-897AD31D8B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Shape 0">
            <a:extLst>
              <a:ext uri="{FF2B5EF4-FFF2-40B4-BE49-F238E27FC236}">
                <a16:creationId xmlns:a16="http://schemas.microsoft.com/office/drawing/2014/main" id="{1AE0880A-D935-AF54-ACCD-A84739EF6226}"/>
              </a:ext>
            </a:extLst>
          </p:cNvPr>
          <p:cNvSpPr/>
          <p:nvPr/>
        </p:nvSpPr>
        <p:spPr>
          <a:xfrm>
            <a:off x="0" y="0"/>
            <a:ext cx="12191996" cy="1007266"/>
          </a:xfrm>
          <a:prstGeom prst="rect">
            <a:avLst/>
          </a:prstGeom>
          <a:solidFill>
            <a:srgbClr val="000000">
              <a:alpha val="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4" name="Shape 1">
            <a:extLst>
              <a:ext uri="{FF2B5EF4-FFF2-40B4-BE49-F238E27FC236}">
                <a16:creationId xmlns:a16="http://schemas.microsoft.com/office/drawing/2014/main" id="{A3026CCF-4EB0-C15D-4759-5FA912F23B65}"/>
              </a:ext>
            </a:extLst>
          </p:cNvPr>
          <p:cNvSpPr/>
          <p:nvPr/>
        </p:nvSpPr>
        <p:spPr>
          <a:xfrm>
            <a:off x="0" y="988219"/>
            <a:ext cx="12191996" cy="19046"/>
          </a:xfrm>
          <a:prstGeom prst="rect">
            <a:avLst/>
          </a:prstGeom>
          <a:solidFill>
            <a:srgbClr val="E2E8F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103636C7-3A40-2699-C718-9E943BA3E652}"/>
              </a:ext>
            </a:extLst>
          </p:cNvPr>
          <p:cNvSpPr/>
          <p:nvPr/>
        </p:nvSpPr>
        <p:spPr>
          <a:xfrm>
            <a:off x="571500" y="381003"/>
            <a:ext cx="5119990" cy="39254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11" b="1" i="0" u="none" strike="noStrike" kern="1200" cap="none" spc="0" baseline="0">
                <a:solidFill>
                  <a:srgbClr val="1B2A4A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Strategy 3: Community-Based Screening</a:t>
            </a:r>
            <a:endParaRPr lang="en-US" sz="2411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6" name="Shape 4">
            <a:extLst>
              <a:ext uri="{FF2B5EF4-FFF2-40B4-BE49-F238E27FC236}">
                <a16:creationId xmlns:a16="http://schemas.microsoft.com/office/drawing/2014/main" id="{7253040F-A955-8E53-38A7-E7D78C7F6BB5}"/>
              </a:ext>
            </a:extLst>
          </p:cNvPr>
          <p:cNvSpPr/>
          <p:nvPr/>
        </p:nvSpPr>
        <p:spPr>
          <a:xfrm>
            <a:off x="571500" y="1273969"/>
            <a:ext cx="3535673" cy="5333996"/>
          </a:xfrm>
          <a:prstGeom prst="rect">
            <a:avLst/>
          </a:prstGeom>
          <a:solidFill>
            <a:srgbClr val="1B2A4A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9880B427-E00E-F1C5-62F7-CD99B9ACA051}"/>
              </a:ext>
            </a:extLst>
          </p:cNvPr>
          <p:cNvSpPr/>
          <p:nvPr/>
        </p:nvSpPr>
        <p:spPr>
          <a:xfrm>
            <a:off x="857250" y="1559719"/>
            <a:ext cx="1926293" cy="35796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113449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453" b="1" i="0" u="none" strike="noStrike" kern="0" cap="none" spc="1" baseline="0">
                <a:solidFill>
                  <a:srgbClr val="00A896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WHO TRIPLE PANEL TEST</a:t>
            </a:r>
            <a:endParaRPr lang="en-US" sz="1453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8" name="Shape 6">
            <a:extLst>
              <a:ext uri="{FF2B5EF4-FFF2-40B4-BE49-F238E27FC236}">
                <a16:creationId xmlns:a16="http://schemas.microsoft.com/office/drawing/2014/main" id="{0DDADD3D-BE8F-60AB-D9D3-8214B651A3A3}"/>
              </a:ext>
            </a:extLst>
          </p:cNvPr>
          <p:cNvSpPr/>
          <p:nvPr/>
        </p:nvSpPr>
        <p:spPr>
          <a:xfrm>
            <a:off x="857250" y="2107408"/>
            <a:ext cx="2964173" cy="673894"/>
          </a:xfrm>
          <a:prstGeom prst="rect">
            <a:avLst/>
          </a:prstGeom>
          <a:solidFill>
            <a:srgbClr val="FFFFFF">
              <a:alpha val="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9" name="Shape 7">
            <a:extLst>
              <a:ext uri="{FF2B5EF4-FFF2-40B4-BE49-F238E27FC236}">
                <a16:creationId xmlns:a16="http://schemas.microsoft.com/office/drawing/2014/main" id="{BC2DBC64-59EC-08F2-85A2-389595D0EB01}"/>
              </a:ext>
            </a:extLst>
          </p:cNvPr>
          <p:cNvSpPr/>
          <p:nvPr/>
        </p:nvSpPr>
        <p:spPr>
          <a:xfrm>
            <a:off x="1000125" y="2253849"/>
            <a:ext cx="381003" cy="381003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00A896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10" name="Image 1" descr="preencoded.png">
            <a:extLst>
              <a:ext uri="{FF2B5EF4-FFF2-40B4-BE49-F238E27FC236}">
                <a16:creationId xmlns:a16="http://schemas.microsoft.com/office/drawing/2014/main" id="{F4D653F4-BBFA-4263-90E4-7DFF7F332D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4896" y="2358630"/>
            <a:ext cx="171450" cy="17145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1" name="Text 8">
            <a:extLst>
              <a:ext uri="{FF2B5EF4-FFF2-40B4-BE49-F238E27FC236}">
                <a16:creationId xmlns:a16="http://schemas.microsoft.com/office/drawing/2014/main" id="{97FE0E41-59C6-7F33-D2C4-A944EF1D749B}"/>
              </a:ext>
            </a:extLst>
          </p:cNvPr>
          <p:cNvSpPr/>
          <p:nvPr/>
        </p:nvSpPr>
        <p:spPr>
          <a:xfrm>
            <a:off x="1524003" y="2250283"/>
            <a:ext cx="405563" cy="19537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80" b="1" i="0" u="none" strike="noStrike" kern="1200" cap="none" spc="0" baseline="0">
                <a:solidFill>
                  <a:srgbClr val="FFFFFF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HBsAg</a:t>
            </a:r>
            <a:endParaRPr lang="en-US" sz="118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2" name="Text 9">
            <a:extLst>
              <a:ext uri="{FF2B5EF4-FFF2-40B4-BE49-F238E27FC236}">
                <a16:creationId xmlns:a16="http://schemas.microsoft.com/office/drawing/2014/main" id="{C86D45C8-CE29-BF6E-C1FF-CDD71E19F24B}"/>
              </a:ext>
            </a:extLst>
          </p:cNvPr>
          <p:cNvSpPr/>
          <p:nvPr/>
        </p:nvSpPr>
        <p:spPr>
          <a:xfrm>
            <a:off x="1524003" y="2476496"/>
            <a:ext cx="1269580" cy="14946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969" b="0" i="0" u="none" strike="noStrike" kern="1200" cap="none" spc="0" baseline="0">
                <a:solidFill>
                  <a:srgbClr val="A0AEC0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Detects current infection</a:t>
            </a:r>
            <a:endParaRPr lang="en-US" sz="969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3" name="Shape 10">
            <a:extLst>
              <a:ext uri="{FF2B5EF4-FFF2-40B4-BE49-F238E27FC236}">
                <a16:creationId xmlns:a16="http://schemas.microsoft.com/office/drawing/2014/main" id="{CE3577F0-1E45-F2D4-8E43-1F342BB5A027}"/>
              </a:ext>
            </a:extLst>
          </p:cNvPr>
          <p:cNvSpPr/>
          <p:nvPr/>
        </p:nvSpPr>
        <p:spPr>
          <a:xfrm>
            <a:off x="857250" y="2924178"/>
            <a:ext cx="2964173" cy="673894"/>
          </a:xfrm>
          <a:prstGeom prst="rect">
            <a:avLst/>
          </a:prstGeom>
          <a:solidFill>
            <a:srgbClr val="FFFFFF">
              <a:alpha val="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4" name="Shape 11">
            <a:extLst>
              <a:ext uri="{FF2B5EF4-FFF2-40B4-BE49-F238E27FC236}">
                <a16:creationId xmlns:a16="http://schemas.microsoft.com/office/drawing/2014/main" id="{2996496D-0204-E111-7B64-5ECECBC970D6}"/>
              </a:ext>
            </a:extLst>
          </p:cNvPr>
          <p:cNvSpPr/>
          <p:nvPr/>
        </p:nvSpPr>
        <p:spPr>
          <a:xfrm>
            <a:off x="1000125" y="3070619"/>
            <a:ext cx="381003" cy="381003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00A896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15" name="Image 2" descr="preencoded.png">
            <a:extLst>
              <a:ext uri="{FF2B5EF4-FFF2-40B4-BE49-F238E27FC236}">
                <a16:creationId xmlns:a16="http://schemas.microsoft.com/office/drawing/2014/main" id="{D9B4C968-3D75-BC71-1D78-A7ECF2BB3C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4896" y="3175400"/>
            <a:ext cx="171450" cy="17145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6" name="Text 12">
            <a:extLst>
              <a:ext uri="{FF2B5EF4-FFF2-40B4-BE49-F238E27FC236}">
                <a16:creationId xmlns:a16="http://schemas.microsoft.com/office/drawing/2014/main" id="{8246BB0D-6392-885C-1B1E-F0A811A9297B}"/>
              </a:ext>
            </a:extLst>
          </p:cNvPr>
          <p:cNvSpPr/>
          <p:nvPr/>
        </p:nvSpPr>
        <p:spPr>
          <a:xfrm>
            <a:off x="1524003" y="3067053"/>
            <a:ext cx="554638" cy="19537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80" b="1" i="0" u="none" strike="noStrike" kern="1200" cap="none" spc="0" baseline="0">
                <a:solidFill>
                  <a:srgbClr val="FFFFFF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Anti-HBc</a:t>
            </a:r>
            <a:endParaRPr lang="en-US" sz="118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7" name="Text 13">
            <a:extLst>
              <a:ext uri="{FF2B5EF4-FFF2-40B4-BE49-F238E27FC236}">
                <a16:creationId xmlns:a16="http://schemas.microsoft.com/office/drawing/2014/main" id="{E176E829-830F-46F6-365A-E3D543AA65DC}"/>
              </a:ext>
            </a:extLst>
          </p:cNvPr>
          <p:cNvSpPr/>
          <p:nvPr/>
        </p:nvSpPr>
        <p:spPr>
          <a:xfrm>
            <a:off x="1524003" y="3293266"/>
            <a:ext cx="1651095" cy="14946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969" b="0" i="0" u="none" strike="noStrike" kern="1200" cap="none" spc="0" baseline="0">
                <a:solidFill>
                  <a:srgbClr val="A0AEC0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Detects past or current infection</a:t>
            </a:r>
            <a:endParaRPr lang="en-US" sz="969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8" name="Shape 14">
            <a:extLst>
              <a:ext uri="{FF2B5EF4-FFF2-40B4-BE49-F238E27FC236}">
                <a16:creationId xmlns:a16="http://schemas.microsoft.com/office/drawing/2014/main" id="{5D98C71C-9A67-6124-17E7-A0759C14A664}"/>
              </a:ext>
            </a:extLst>
          </p:cNvPr>
          <p:cNvSpPr/>
          <p:nvPr/>
        </p:nvSpPr>
        <p:spPr>
          <a:xfrm>
            <a:off x="857250" y="3740947"/>
            <a:ext cx="2964173" cy="835816"/>
          </a:xfrm>
          <a:prstGeom prst="rect">
            <a:avLst/>
          </a:prstGeom>
          <a:solidFill>
            <a:srgbClr val="FFFFFF">
              <a:alpha val="5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9" name="Shape 15">
            <a:extLst>
              <a:ext uri="{FF2B5EF4-FFF2-40B4-BE49-F238E27FC236}">
                <a16:creationId xmlns:a16="http://schemas.microsoft.com/office/drawing/2014/main" id="{A7B1A280-26F2-66AD-D643-208D0804C8E5}"/>
              </a:ext>
            </a:extLst>
          </p:cNvPr>
          <p:cNvSpPr/>
          <p:nvPr/>
        </p:nvSpPr>
        <p:spPr>
          <a:xfrm>
            <a:off x="1000125" y="3968349"/>
            <a:ext cx="381003" cy="381003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00A896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20" name="Image 3" descr="preencoded.png">
            <a:extLst>
              <a:ext uri="{FF2B5EF4-FFF2-40B4-BE49-F238E27FC236}">
                <a16:creationId xmlns:a16="http://schemas.microsoft.com/office/drawing/2014/main" id="{47018DB1-C164-0C29-B7A1-C13C744E52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4896" y="4073130"/>
            <a:ext cx="171450" cy="17145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1" name="Text 16">
            <a:extLst>
              <a:ext uri="{FF2B5EF4-FFF2-40B4-BE49-F238E27FC236}">
                <a16:creationId xmlns:a16="http://schemas.microsoft.com/office/drawing/2014/main" id="{FA198E28-3AC8-1380-C3DD-DED9B830819A}"/>
              </a:ext>
            </a:extLst>
          </p:cNvPr>
          <p:cNvSpPr/>
          <p:nvPr/>
        </p:nvSpPr>
        <p:spPr>
          <a:xfrm>
            <a:off x="1524003" y="3883822"/>
            <a:ext cx="551428" cy="19537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80" b="1" i="0" u="none" strike="noStrike" kern="1200" cap="none" spc="0" baseline="0">
                <a:solidFill>
                  <a:srgbClr val="FFFFFF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Anti-HBs</a:t>
            </a:r>
            <a:endParaRPr lang="en-US" sz="118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22" name="Text 17">
            <a:extLst>
              <a:ext uri="{FF2B5EF4-FFF2-40B4-BE49-F238E27FC236}">
                <a16:creationId xmlns:a16="http://schemas.microsoft.com/office/drawing/2014/main" id="{8B5D586E-8369-13B2-DE13-6357AC384F14}"/>
              </a:ext>
            </a:extLst>
          </p:cNvPr>
          <p:cNvSpPr/>
          <p:nvPr/>
        </p:nvSpPr>
        <p:spPr>
          <a:xfrm>
            <a:off x="1524003" y="4110035"/>
            <a:ext cx="2154545" cy="14946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969" b="0" i="0" u="none" strike="noStrike" kern="1200" cap="none" spc="0" baseline="0">
                <a:solidFill>
                  <a:srgbClr val="A0AEC0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Detects immunity (vaccine/recovery)</a:t>
            </a:r>
            <a:endParaRPr lang="en-US" sz="969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23" name="Shape 18">
            <a:extLst>
              <a:ext uri="{FF2B5EF4-FFF2-40B4-BE49-F238E27FC236}">
                <a16:creationId xmlns:a16="http://schemas.microsoft.com/office/drawing/2014/main" id="{D0D10470-0465-A62B-66CF-19F7640EE570}"/>
              </a:ext>
            </a:extLst>
          </p:cNvPr>
          <p:cNvSpPr/>
          <p:nvPr/>
        </p:nvSpPr>
        <p:spPr>
          <a:xfrm>
            <a:off x="857250" y="5343525"/>
            <a:ext cx="2964173" cy="978691"/>
          </a:xfrm>
          <a:prstGeom prst="rect">
            <a:avLst/>
          </a:prstGeom>
          <a:solidFill>
            <a:srgbClr val="00A896">
              <a:alpha val="10000"/>
            </a:srgbClr>
          </a:solidFill>
          <a:ln w="9144" cap="flat">
            <a:solidFill>
              <a:srgbClr val="00A896"/>
            </a:solidFill>
            <a:prstDash val="solid"/>
            <a:miter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24" name="Text 19">
            <a:extLst>
              <a:ext uri="{FF2B5EF4-FFF2-40B4-BE49-F238E27FC236}">
                <a16:creationId xmlns:a16="http://schemas.microsoft.com/office/drawing/2014/main" id="{874BB3AC-4713-3056-6FB1-1D85EBFC01F6}"/>
              </a:ext>
            </a:extLst>
          </p:cNvPr>
          <p:cNvSpPr/>
          <p:nvPr/>
        </p:nvSpPr>
        <p:spPr>
          <a:xfrm>
            <a:off x="2069232" y="5553078"/>
            <a:ext cx="540209" cy="39254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11" b="1" i="0" u="none" strike="noStrike" kern="1200" cap="none" spc="0" baseline="0">
                <a:solidFill>
                  <a:srgbClr val="00A896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87%</a:t>
            </a:r>
            <a:endParaRPr lang="en-US" sz="2411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25" name="Text 20">
            <a:extLst>
              <a:ext uri="{FF2B5EF4-FFF2-40B4-BE49-F238E27FC236}">
                <a16:creationId xmlns:a16="http://schemas.microsoft.com/office/drawing/2014/main" id="{6E8D20AB-C070-AFAA-95A3-B9B8215671DB}"/>
              </a:ext>
            </a:extLst>
          </p:cNvPr>
          <p:cNvSpPr/>
          <p:nvPr/>
        </p:nvSpPr>
        <p:spPr>
          <a:xfrm>
            <a:off x="1436842" y="5969797"/>
            <a:ext cx="1804979" cy="14946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969" b="0" i="0" u="none" strike="noStrike" kern="1200" cap="none" spc="0" baseline="0">
                <a:solidFill>
                  <a:srgbClr val="E2E8F0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of infected people are undiagnosed</a:t>
            </a:r>
            <a:endParaRPr lang="en-US" sz="969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26" name="Shape 21">
            <a:extLst>
              <a:ext uri="{FF2B5EF4-FFF2-40B4-BE49-F238E27FC236}">
                <a16:creationId xmlns:a16="http://schemas.microsoft.com/office/drawing/2014/main" id="{179D123D-31C1-4E5C-19B8-58A7D6644BD9}"/>
              </a:ext>
            </a:extLst>
          </p:cNvPr>
          <p:cNvSpPr/>
          <p:nvPr/>
        </p:nvSpPr>
        <p:spPr>
          <a:xfrm>
            <a:off x="4488176" y="1273969"/>
            <a:ext cx="3470897" cy="2571749"/>
          </a:xfrm>
          <a:prstGeom prst="rect">
            <a:avLst/>
          </a:prstGeom>
          <a:solidFill>
            <a:srgbClr val="FFFFFF"/>
          </a:solidFill>
          <a:ln w="9144" cap="flat">
            <a:solidFill>
              <a:srgbClr val="E2E8F0"/>
            </a:solidFill>
            <a:prstDash val="solid"/>
            <a:miter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27" name="Shape 22">
            <a:extLst>
              <a:ext uri="{FF2B5EF4-FFF2-40B4-BE49-F238E27FC236}">
                <a16:creationId xmlns:a16="http://schemas.microsoft.com/office/drawing/2014/main" id="{472A7659-E672-88B3-9962-4E73336BB693}"/>
              </a:ext>
            </a:extLst>
          </p:cNvPr>
          <p:cNvSpPr/>
          <p:nvPr/>
        </p:nvSpPr>
        <p:spPr>
          <a:xfrm>
            <a:off x="4726295" y="1512097"/>
            <a:ext cx="476246" cy="476246"/>
          </a:xfrm>
          <a:prstGeom prst="rect">
            <a:avLst/>
          </a:prstGeom>
          <a:solidFill>
            <a:srgbClr val="EBF2FA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28" name="Image 4" descr="preencoded.png">
            <a:extLst>
              <a:ext uri="{FF2B5EF4-FFF2-40B4-BE49-F238E27FC236}">
                <a16:creationId xmlns:a16="http://schemas.microsoft.com/office/drawing/2014/main" id="{B90AE9AE-6AFC-5E77-173F-9D6DF62ED2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21548" y="1635916"/>
            <a:ext cx="285750" cy="2286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9" name="Text 23">
            <a:extLst>
              <a:ext uri="{FF2B5EF4-FFF2-40B4-BE49-F238E27FC236}">
                <a16:creationId xmlns:a16="http://schemas.microsoft.com/office/drawing/2014/main" id="{E8E251EA-A3E3-EA65-B08C-E30BEC521EE8}"/>
              </a:ext>
            </a:extLst>
          </p:cNvPr>
          <p:cNvSpPr/>
          <p:nvPr/>
        </p:nvSpPr>
        <p:spPr>
          <a:xfrm>
            <a:off x="4726295" y="2131219"/>
            <a:ext cx="1427122" cy="22897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8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16" b="1" i="0" u="none" strike="noStrike" kern="1200" cap="none" spc="0" baseline="0">
                <a:solidFill>
                  <a:srgbClr val="1B2A4A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Mobile Testing Units</a:t>
            </a:r>
            <a:endParaRPr lang="en-US" sz="1316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30" name="Text 24">
            <a:extLst>
              <a:ext uri="{FF2B5EF4-FFF2-40B4-BE49-F238E27FC236}">
                <a16:creationId xmlns:a16="http://schemas.microsoft.com/office/drawing/2014/main" id="{E49E0E6B-306B-6206-AF6C-D6C887FDCA30}"/>
              </a:ext>
            </a:extLst>
          </p:cNvPr>
          <p:cNvSpPr/>
          <p:nvPr/>
        </p:nvSpPr>
        <p:spPr>
          <a:xfrm>
            <a:off x="4726295" y="2457450"/>
            <a:ext cx="2994641" cy="46544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8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12" b="0" i="0" u="none" strike="noStrike" kern="1200" cap="none" spc="0" baseline="0">
                <a:solidFill>
                  <a:srgbClr val="334E68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Bringing diagnostics directly to underserved neighborhoods, reducing transportation barriers.</a:t>
            </a:r>
            <a:endParaRPr lang="en-US" sz="1112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31" name="Shape 25">
            <a:extLst>
              <a:ext uri="{FF2B5EF4-FFF2-40B4-BE49-F238E27FC236}">
                <a16:creationId xmlns:a16="http://schemas.microsoft.com/office/drawing/2014/main" id="{B6C369D4-E4C3-2DF3-3879-5A0AAFBA28A8}"/>
              </a:ext>
            </a:extLst>
          </p:cNvPr>
          <p:cNvSpPr/>
          <p:nvPr/>
        </p:nvSpPr>
        <p:spPr>
          <a:xfrm>
            <a:off x="8149571" y="1273969"/>
            <a:ext cx="3470934" cy="2571749"/>
          </a:xfrm>
          <a:prstGeom prst="rect">
            <a:avLst/>
          </a:prstGeom>
          <a:solidFill>
            <a:srgbClr val="FFFFFF"/>
          </a:solidFill>
          <a:ln w="9144" cap="flat">
            <a:solidFill>
              <a:srgbClr val="E2E8F0"/>
            </a:solidFill>
            <a:prstDash val="solid"/>
            <a:miter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32" name="Shape 26">
            <a:extLst>
              <a:ext uri="{FF2B5EF4-FFF2-40B4-BE49-F238E27FC236}">
                <a16:creationId xmlns:a16="http://schemas.microsoft.com/office/drawing/2014/main" id="{50F6FB1D-0C88-416A-4A20-536D23FF1014}"/>
              </a:ext>
            </a:extLst>
          </p:cNvPr>
          <p:cNvSpPr/>
          <p:nvPr/>
        </p:nvSpPr>
        <p:spPr>
          <a:xfrm>
            <a:off x="8387690" y="1512097"/>
            <a:ext cx="476246" cy="476246"/>
          </a:xfrm>
          <a:prstGeom prst="rect">
            <a:avLst/>
          </a:prstGeom>
          <a:solidFill>
            <a:srgbClr val="EBF2FA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33" name="Image 5" descr="preencoded.png">
            <a:extLst>
              <a:ext uri="{FF2B5EF4-FFF2-40B4-BE49-F238E27FC236}">
                <a16:creationId xmlns:a16="http://schemas.microsoft.com/office/drawing/2014/main" id="{42EBE731-8E1D-329E-AB64-234B63D53E8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82943" y="1635916"/>
            <a:ext cx="285750" cy="2286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4" name="Text 27">
            <a:extLst>
              <a:ext uri="{FF2B5EF4-FFF2-40B4-BE49-F238E27FC236}">
                <a16:creationId xmlns:a16="http://schemas.microsoft.com/office/drawing/2014/main" id="{863D0D35-DC00-F65F-1CD1-6EEFC79D9826}"/>
              </a:ext>
            </a:extLst>
          </p:cNvPr>
          <p:cNvSpPr/>
          <p:nvPr/>
        </p:nvSpPr>
        <p:spPr>
          <a:xfrm>
            <a:off x="8387690" y="2131219"/>
            <a:ext cx="1062020" cy="22897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8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16" b="1" i="0" u="none" strike="noStrike" kern="1200" cap="none" spc="0" baseline="0">
                <a:solidFill>
                  <a:srgbClr val="1B2A4A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Priority Groups</a:t>
            </a:r>
            <a:endParaRPr lang="en-US" sz="1316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35" name="Text 28">
            <a:extLst>
              <a:ext uri="{FF2B5EF4-FFF2-40B4-BE49-F238E27FC236}">
                <a16:creationId xmlns:a16="http://schemas.microsoft.com/office/drawing/2014/main" id="{981C6B99-D46B-5C78-F761-BF693F9CA040}"/>
              </a:ext>
            </a:extLst>
          </p:cNvPr>
          <p:cNvSpPr/>
          <p:nvPr/>
        </p:nvSpPr>
        <p:spPr>
          <a:xfrm>
            <a:off x="8387690" y="2457450"/>
            <a:ext cx="2994687" cy="46544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8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12" b="0" i="0" u="none" strike="noStrike" kern="1200" cap="none" spc="0" baseline="0">
                <a:solidFill>
                  <a:srgbClr val="334E68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Targeting pregnant women, migrants from endemic regions, and people who inject drugs.</a:t>
            </a:r>
            <a:endParaRPr lang="en-US" sz="1112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36" name="Shape 29">
            <a:extLst>
              <a:ext uri="{FF2B5EF4-FFF2-40B4-BE49-F238E27FC236}">
                <a16:creationId xmlns:a16="http://schemas.microsoft.com/office/drawing/2014/main" id="{C901F29B-4C97-9435-53E6-87F6FA7A3E6C}"/>
              </a:ext>
            </a:extLst>
          </p:cNvPr>
          <p:cNvSpPr/>
          <p:nvPr/>
        </p:nvSpPr>
        <p:spPr>
          <a:xfrm>
            <a:off x="4488176" y="4036216"/>
            <a:ext cx="3470897" cy="2571749"/>
          </a:xfrm>
          <a:prstGeom prst="rect">
            <a:avLst/>
          </a:prstGeom>
          <a:solidFill>
            <a:srgbClr val="FFFFFF"/>
          </a:solidFill>
          <a:ln w="9144" cap="flat">
            <a:solidFill>
              <a:srgbClr val="E2E8F0"/>
            </a:solidFill>
            <a:prstDash val="solid"/>
            <a:miter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37" name="Shape 30">
            <a:extLst>
              <a:ext uri="{FF2B5EF4-FFF2-40B4-BE49-F238E27FC236}">
                <a16:creationId xmlns:a16="http://schemas.microsoft.com/office/drawing/2014/main" id="{37350ECE-7A9B-7124-F181-842014702943}"/>
              </a:ext>
            </a:extLst>
          </p:cNvPr>
          <p:cNvSpPr/>
          <p:nvPr/>
        </p:nvSpPr>
        <p:spPr>
          <a:xfrm>
            <a:off x="4726295" y="4274344"/>
            <a:ext cx="476246" cy="476246"/>
          </a:xfrm>
          <a:prstGeom prst="rect">
            <a:avLst/>
          </a:prstGeom>
          <a:solidFill>
            <a:srgbClr val="EBF2FA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38" name="Image 6" descr="preencoded.png">
            <a:extLst>
              <a:ext uri="{FF2B5EF4-FFF2-40B4-BE49-F238E27FC236}">
                <a16:creationId xmlns:a16="http://schemas.microsoft.com/office/drawing/2014/main" id="{98E656B4-CCF2-59C9-5A3A-E7C5EE4E921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64415" y="4398172"/>
            <a:ext cx="200025" cy="2286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9" name="Text 31">
            <a:extLst>
              <a:ext uri="{FF2B5EF4-FFF2-40B4-BE49-F238E27FC236}">
                <a16:creationId xmlns:a16="http://schemas.microsoft.com/office/drawing/2014/main" id="{5FF9DBE7-9D7B-F65E-75E5-9D2100823C30}"/>
              </a:ext>
            </a:extLst>
          </p:cNvPr>
          <p:cNvSpPr/>
          <p:nvPr/>
        </p:nvSpPr>
        <p:spPr>
          <a:xfrm>
            <a:off x="4726295" y="4893466"/>
            <a:ext cx="1234311" cy="22897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8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16" b="1" i="0" u="none" strike="noStrike" kern="1200" cap="none" spc="0" baseline="0">
                <a:solidFill>
                  <a:srgbClr val="1B2A4A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Rapid Diagnostics</a:t>
            </a:r>
            <a:endParaRPr lang="en-US" sz="1316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40" name="Text 32">
            <a:extLst>
              <a:ext uri="{FF2B5EF4-FFF2-40B4-BE49-F238E27FC236}">
                <a16:creationId xmlns:a16="http://schemas.microsoft.com/office/drawing/2014/main" id="{062315AC-B406-D4C5-A422-DDFC1578D8F5}"/>
              </a:ext>
            </a:extLst>
          </p:cNvPr>
          <p:cNvSpPr/>
          <p:nvPr/>
        </p:nvSpPr>
        <p:spPr>
          <a:xfrm>
            <a:off x="4726295" y="5219696"/>
            <a:ext cx="2994641" cy="46544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8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12" b="0" i="0" u="none" strike="noStrike" kern="1200" cap="none" spc="0" baseline="0">
                <a:solidFill>
                  <a:srgbClr val="334E68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Using Point-of-Care (POC) tests and Dried Blood Spots (DBS) for immediate results in the field.</a:t>
            </a:r>
            <a:endParaRPr lang="en-US" sz="1112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41" name="Shape 33">
            <a:extLst>
              <a:ext uri="{FF2B5EF4-FFF2-40B4-BE49-F238E27FC236}">
                <a16:creationId xmlns:a16="http://schemas.microsoft.com/office/drawing/2014/main" id="{BE0309F2-C089-308A-E66D-7286015C789D}"/>
              </a:ext>
            </a:extLst>
          </p:cNvPr>
          <p:cNvSpPr/>
          <p:nvPr/>
        </p:nvSpPr>
        <p:spPr>
          <a:xfrm>
            <a:off x="8149571" y="4036216"/>
            <a:ext cx="3470934" cy="2571749"/>
          </a:xfrm>
          <a:prstGeom prst="rect">
            <a:avLst/>
          </a:prstGeom>
          <a:solidFill>
            <a:srgbClr val="FFFFFF"/>
          </a:solidFill>
          <a:ln w="9144" cap="flat">
            <a:solidFill>
              <a:srgbClr val="E2E8F0"/>
            </a:solidFill>
            <a:prstDash val="solid"/>
            <a:miter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42" name="Shape 34">
            <a:extLst>
              <a:ext uri="{FF2B5EF4-FFF2-40B4-BE49-F238E27FC236}">
                <a16:creationId xmlns:a16="http://schemas.microsoft.com/office/drawing/2014/main" id="{CC4B30E2-DE97-6B99-0CA2-9F809BEEF7D0}"/>
              </a:ext>
            </a:extLst>
          </p:cNvPr>
          <p:cNvSpPr/>
          <p:nvPr/>
        </p:nvSpPr>
        <p:spPr>
          <a:xfrm>
            <a:off x="8387690" y="4274344"/>
            <a:ext cx="476246" cy="476246"/>
          </a:xfrm>
          <a:prstGeom prst="rect">
            <a:avLst/>
          </a:prstGeom>
          <a:solidFill>
            <a:srgbClr val="EBF2FA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43" name="Image 7" descr="preencoded.png">
            <a:extLst>
              <a:ext uri="{FF2B5EF4-FFF2-40B4-BE49-F238E27FC236}">
                <a16:creationId xmlns:a16="http://schemas.microsoft.com/office/drawing/2014/main" id="{F464B075-A43C-6D5C-CE7F-A31B67CAA9E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82943" y="4398172"/>
            <a:ext cx="285750" cy="2286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4" name="Text 35">
            <a:extLst>
              <a:ext uri="{FF2B5EF4-FFF2-40B4-BE49-F238E27FC236}">
                <a16:creationId xmlns:a16="http://schemas.microsoft.com/office/drawing/2014/main" id="{75062608-AB34-0FB3-958D-140DAAD0D72C}"/>
              </a:ext>
            </a:extLst>
          </p:cNvPr>
          <p:cNvSpPr/>
          <p:nvPr/>
        </p:nvSpPr>
        <p:spPr>
          <a:xfrm>
            <a:off x="8387690" y="4893466"/>
            <a:ext cx="1531958" cy="22897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8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16" b="1" i="0" u="none" strike="noStrike" kern="1200" cap="none" spc="0" baseline="0">
                <a:solidFill>
                  <a:srgbClr val="1B2A4A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Community Networks</a:t>
            </a:r>
            <a:endParaRPr lang="en-US" sz="1316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45" name="Text 36">
            <a:extLst>
              <a:ext uri="{FF2B5EF4-FFF2-40B4-BE49-F238E27FC236}">
                <a16:creationId xmlns:a16="http://schemas.microsoft.com/office/drawing/2014/main" id="{B2A20D47-12E5-6B31-2713-EFF0C9DFB7F7}"/>
              </a:ext>
            </a:extLst>
          </p:cNvPr>
          <p:cNvSpPr/>
          <p:nvPr/>
        </p:nvSpPr>
        <p:spPr>
          <a:xfrm>
            <a:off x="8387690" y="5219696"/>
            <a:ext cx="2994687" cy="46544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8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12" b="0" i="0" u="none" strike="noStrike" kern="1200" cap="none" spc="0" baseline="0">
                <a:solidFill>
                  <a:srgbClr val="334E68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Leveraging faith-based organizations and health fairs to build trust and increase participation.</a:t>
            </a:r>
            <a:endParaRPr lang="en-US" sz="1112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E7A44E33-139B-A17A-50AD-39861AA284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Shape 0">
            <a:extLst>
              <a:ext uri="{FF2B5EF4-FFF2-40B4-BE49-F238E27FC236}">
                <a16:creationId xmlns:a16="http://schemas.microsoft.com/office/drawing/2014/main" id="{96C7B43D-19AA-AA70-153A-EAAB3B4E21AB}"/>
              </a:ext>
            </a:extLst>
          </p:cNvPr>
          <p:cNvSpPr/>
          <p:nvPr/>
        </p:nvSpPr>
        <p:spPr>
          <a:xfrm>
            <a:off x="0" y="0"/>
            <a:ext cx="12191996" cy="1007266"/>
          </a:xfrm>
          <a:prstGeom prst="rect">
            <a:avLst/>
          </a:prstGeom>
          <a:solidFill>
            <a:srgbClr val="000000">
              <a:alpha val="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4" name="Shape 1">
            <a:extLst>
              <a:ext uri="{FF2B5EF4-FFF2-40B4-BE49-F238E27FC236}">
                <a16:creationId xmlns:a16="http://schemas.microsoft.com/office/drawing/2014/main" id="{523A5B91-8B05-56E5-CB7B-87DB17B2F8F4}"/>
              </a:ext>
            </a:extLst>
          </p:cNvPr>
          <p:cNvSpPr/>
          <p:nvPr/>
        </p:nvSpPr>
        <p:spPr>
          <a:xfrm>
            <a:off x="0" y="988219"/>
            <a:ext cx="12191996" cy="19046"/>
          </a:xfrm>
          <a:prstGeom prst="rect">
            <a:avLst/>
          </a:prstGeom>
          <a:solidFill>
            <a:srgbClr val="E2E8F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F488BA2E-5082-F116-97C5-B95D8C5961CD}"/>
              </a:ext>
            </a:extLst>
          </p:cNvPr>
          <p:cNvSpPr/>
          <p:nvPr/>
        </p:nvSpPr>
        <p:spPr>
          <a:xfrm>
            <a:off x="571500" y="381003"/>
            <a:ext cx="7182804" cy="39254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11" b="1" i="0" u="none" strike="noStrike" kern="1200" cap="none" spc="0" baseline="0">
                <a:solidFill>
                  <a:srgbClr val="1B2A4A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Strategy 5: Electronic Health Records &amp; Data Integration</a:t>
            </a:r>
            <a:endParaRPr lang="en-US" sz="2411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B72547FA-641B-7CC6-9602-B5C532EF6D0C}"/>
              </a:ext>
            </a:extLst>
          </p:cNvPr>
          <p:cNvSpPr/>
          <p:nvPr/>
        </p:nvSpPr>
        <p:spPr>
          <a:xfrm>
            <a:off x="2175796" y="1369222"/>
            <a:ext cx="7840413" cy="305921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ts val="253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863" b="1" i="0" u="none" strike="noStrike" kern="1200" cap="none" spc="0" baseline="0">
                <a:solidFill>
                  <a:srgbClr val="334E68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Digital Health Systems Transform Fragmented Data into Actionable Intelligence</a:t>
            </a:r>
            <a:endParaRPr lang="en-US" sz="1863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7" name="Shape 5">
            <a:extLst>
              <a:ext uri="{FF2B5EF4-FFF2-40B4-BE49-F238E27FC236}">
                <a16:creationId xmlns:a16="http://schemas.microsoft.com/office/drawing/2014/main" id="{A255F62D-8609-3336-A18A-A2F6DD8484EA}"/>
              </a:ext>
            </a:extLst>
          </p:cNvPr>
          <p:cNvSpPr/>
          <p:nvPr/>
        </p:nvSpPr>
        <p:spPr>
          <a:xfrm>
            <a:off x="571500" y="2074069"/>
            <a:ext cx="3530608" cy="2286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8" name="Shape 6">
            <a:extLst>
              <a:ext uri="{FF2B5EF4-FFF2-40B4-BE49-F238E27FC236}">
                <a16:creationId xmlns:a16="http://schemas.microsoft.com/office/drawing/2014/main" id="{526FA333-9B19-647E-1B3E-C2923CE952A5}"/>
              </a:ext>
            </a:extLst>
          </p:cNvPr>
          <p:cNvSpPr/>
          <p:nvPr/>
        </p:nvSpPr>
        <p:spPr>
          <a:xfrm>
            <a:off x="571500" y="2074069"/>
            <a:ext cx="3530608" cy="38103"/>
          </a:xfrm>
          <a:prstGeom prst="rect">
            <a:avLst/>
          </a:prstGeom>
          <a:solidFill>
            <a:srgbClr val="1B2A4A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9" name="Shape 7">
            <a:extLst>
              <a:ext uri="{FF2B5EF4-FFF2-40B4-BE49-F238E27FC236}">
                <a16:creationId xmlns:a16="http://schemas.microsoft.com/office/drawing/2014/main" id="{7667DFAD-5E60-C284-7A92-DFBC17F4B694}"/>
              </a:ext>
            </a:extLst>
          </p:cNvPr>
          <p:cNvSpPr/>
          <p:nvPr/>
        </p:nvSpPr>
        <p:spPr>
          <a:xfrm>
            <a:off x="2031988" y="2302669"/>
            <a:ext cx="609603" cy="609603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EBF2FA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10" name="Image 1" descr="preencoded.png">
            <a:extLst>
              <a:ext uri="{FF2B5EF4-FFF2-40B4-BE49-F238E27FC236}">
                <a16:creationId xmlns:a16="http://schemas.microsoft.com/office/drawing/2014/main" id="{A9CC3FFB-27C8-2015-0E28-8FCA913E6C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0099" y="2474119"/>
            <a:ext cx="333371" cy="26670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1" name="Text 8">
            <a:extLst>
              <a:ext uri="{FF2B5EF4-FFF2-40B4-BE49-F238E27FC236}">
                <a16:creationId xmlns:a16="http://schemas.microsoft.com/office/drawing/2014/main" id="{72953872-4022-0049-339B-5987A94E9889}"/>
              </a:ext>
            </a:extLst>
          </p:cNvPr>
          <p:cNvSpPr/>
          <p:nvPr/>
        </p:nvSpPr>
        <p:spPr>
          <a:xfrm>
            <a:off x="1648718" y="3064666"/>
            <a:ext cx="1376144" cy="22897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ts val="18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16" b="1" i="0" u="none" strike="noStrike" kern="1200" cap="none" spc="0" baseline="0">
                <a:solidFill>
                  <a:srgbClr val="1B2A4A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EMR &amp; ELR Systems</a:t>
            </a:r>
            <a:endParaRPr lang="en-US" sz="1316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2" name="Text 9">
            <a:extLst>
              <a:ext uri="{FF2B5EF4-FFF2-40B4-BE49-F238E27FC236}">
                <a16:creationId xmlns:a16="http://schemas.microsoft.com/office/drawing/2014/main" id="{76EC4FB9-6017-FDAC-5299-807E30B9C307}"/>
              </a:ext>
            </a:extLst>
          </p:cNvPr>
          <p:cNvSpPr/>
          <p:nvPr/>
        </p:nvSpPr>
        <p:spPr>
          <a:xfrm>
            <a:off x="800100" y="3409953"/>
            <a:ext cx="3073408" cy="420559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ts val="173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12" b="0" i="0" u="none" strike="noStrike" kern="1200" cap="none" spc="0" baseline="0">
                <a:solidFill>
                  <a:srgbClr val="334E68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Automated, real-time case detection from hospitals and laboratories directly to public health.</a:t>
            </a:r>
            <a:endParaRPr lang="en-US" sz="1112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3" name="Shape 10">
            <a:extLst>
              <a:ext uri="{FF2B5EF4-FFF2-40B4-BE49-F238E27FC236}">
                <a16:creationId xmlns:a16="http://schemas.microsoft.com/office/drawing/2014/main" id="{29B9B5F6-20FE-EC3B-8173-94F381D26179}"/>
              </a:ext>
            </a:extLst>
          </p:cNvPr>
          <p:cNvSpPr/>
          <p:nvPr/>
        </p:nvSpPr>
        <p:spPr>
          <a:xfrm>
            <a:off x="4330717" y="2074069"/>
            <a:ext cx="3530608" cy="2286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4" name="Shape 11">
            <a:extLst>
              <a:ext uri="{FF2B5EF4-FFF2-40B4-BE49-F238E27FC236}">
                <a16:creationId xmlns:a16="http://schemas.microsoft.com/office/drawing/2014/main" id="{7AD82E01-A7A4-9731-960C-903713044005}"/>
              </a:ext>
            </a:extLst>
          </p:cNvPr>
          <p:cNvSpPr/>
          <p:nvPr/>
        </p:nvSpPr>
        <p:spPr>
          <a:xfrm>
            <a:off x="4330717" y="2074069"/>
            <a:ext cx="3530608" cy="38103"/>
          </a:xfrm>
          <a:prstGeom prst="rect">
            <a:avLst/>
          </a:prstGeom>
          <a:solidFill>
            <a:srgbClr val="1B2A4A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5" name="Shape 12">
            <a:extLst>
              <a:ext uri="{FF2B5EF4-FFF2-40B4-BE49-F238E27FC236}">
                <a16:creationId xmlns:a16="http://schemas.microsoft.com/office/drawing/2014/main" id="{61389DC4-F6AB-9DF7-A279-8A15ACF30B71}"/>
              </a:ext>
            </a:extLst>
          </p:cNvPr>
          <p:cNvSpPr/>
          <p:nvPr/>
        </p:nvSpPr>
        <p:spPr>
          <a:xfrm>
            <a:off x="5791196" y="2302669"/>
            <a:ext cx="609603" cy="609603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EBF2FA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16" name="Image 2" descr="preencoded.png">
            <a:extLst>
              <a:ext uri="{FF2B5EF4-FFF2-40B4-BE49-F238E27FC236}">
                <a16:creationId xmlns:a16="http://schemas.microsoft.com/office/drawing/2014/main" id="{C6385371-376F-A265-6A79-2FDB027AC1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79316" y="2474119"/>
            <a:ext cx="233364" cy="26670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17" name="Text 13">
            <a:extLst>
              <a:ext uri="{FF2B5EF4-FFF2-40B4-BE49-F238E27FC236}">
                <a16:creationId xmlns:a16="http://schemas.microsoft.com/office/drawing/2014/main" id="{42C86810-557C-A762-9206-0353479F6F32}"/>
              </a:ext>
            </a:extLst>
          </p:cNvPr>
          <p:cNvSpPr/>
          <p:nvPr/>
        </p:nvSpPr>
        <p:spPr>
          <a:xfrm>
            <a:off x="5471787" y="3064666"/>
            <a:ext cx="1248421" cy="22897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ts val="18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16" b="1" i="0" u="none" strike="noStrike" kern="1200" cap="none" spc="0" baseline="0">
                <a:solidFill>
                  <a:srgbClr val="1B2A4A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Disease Registries</a:t>
            </a:r>
            <a:endParaRPr lang="en-US" sz="1316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8" name="Text 14">
            <a:extLst>
              <a:ext uri="{FF2B5EF4-FFF2-40B4-BE49-F238E27FC236}">
                <a16:creationId xmlns:a16="http://schemas.microsoft.com/office/drawing/2014/main" id="{1CF2F8A2-64EF-2C37-B6BC-52C09B29E252}"/>
              </a:ext>
            </a:extLst>
          </p:cNvPr>
          <p:cNvSpPr/>
          <p:nvPr/>
        </p:nvSpPr>
        <p:spPr>
          <a:xfrm>
            <a:off x="4559317" y="3409953"/>
            <a:ext cx="3073408" cy="420559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ts val="173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12" b="0" i="0" u="none" strike="noStrike" kern="1200" cap="none" spc="0" baseline="0">
                <a:solidFill>
                  <a:srgbClr val="334E68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Longitudinal tracking of chronic patients to monitor treatment uptake and health outcomes.</a:t>
            </a:r>
            <a:endParaRPr lang="en-US" sz="1112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19" name="Shape 15">
            <a:extLst>
              <a:ext uri="{FF2B5EF4-FFF2-40B4-BE49-F238E27FC236}">
                <a16:creationId xmlns:a16="http://schemas.microsoft.com/office/drawing/2014/main" id="{06E87709-2BC9-5C33-8D71-F75310CF6EF1}"/>
              </a:ext>
            </a:extLst>
          </p:cNvPr>
          <p:cNvSpPr/>
          <p:nvPr/>
        </p:nvSpPr>
        <p:spPr>
          <a:xfrm>
            <a:off x="8089925" y="2074069"/>
            <a:ext cx="3530608" cy="2286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20" name="Shape 16">
            <a:extLst>
              <a:ext uri="{FF2B5EF4-FFF2-40B4-BE49-F238E27FC236}">
                <a16:creationId xmlns:a16="http://schemas.microsoft.com/office/drawing/2014/main" id="{52CE6C6D-A91B-6DD5-AA02-733660FCB2E3}"/>
              </a:ext>
            </a:extLst>
          </p:cNvPr>
          <p:cNvSpPr/>
          <p:nvPr/>
        </p:nvSpPr>
        <p:spPr>
          <a:xfrm>
            <a:off x="8089925" y="2074069"/>
            <a:ext cx="3530608" cy="38103"/>
          </a:xfrm>
          <a:prstGeom prst="rect">
            <a:avLst/>
          </a:prstGeom>
          <a:solidFill>
            <a:srgbClr val="1B2A4A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21" name="Shape 17">
            <a:extLst>
              <a:ext uri="{FF2B5EF4-FFF2-40B4-BE49-F238E27FC236}">
                <a16:creationId xmlns:a16="http://schemas.microsoft.com/office/drawing/2014/main" id="{603FD036-2CDC-7F98-9BA3-A391C94FE9E3}"/>
              </a:ext>
            </a:extLst>
          </p:cNvPr>
          <p:cNvSpPr/>
          <p:nvPr/>
        </p:nvSpPr>
        <p:spPr>
          <a:xfrm>
            <a:off x="9550414" y="2302669"/>
            <a:ext cx="609603" cy="609603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solidFill>
            <a:srgbClr val="EBF2FA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22" name="Image 3" descr="preencoded.png">
            <a:extLst>
              <a:ext uri="{FF2B5EF4-FFF2-40B4-BE49-F238E27FC236}">
                <a16:creationId xmlns:a16="http://schemas.microsoft.com/office/drawing/2014/main" id="{101927B5-7E65-7F3C-A4E0-F1118AA5BF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8525" y="2474119"/>
            <a:ext cx="333371" cy="266703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3" name="Text 18">
            <a:extLst>
              <a:ext uri="{FF2B5EF4-FFF2-40B4-BE49-F238E27FC236}">
                <a16:creationId xmlns:a16="http://schemas.microsoft.com/office/drawing/2014/main" id="{D295796E-3678-1D75-E311-7F75F6F051C0}"/>
              </a:ext>
            </a:extLst>
          </p:cNvPr>
          <p:cNvSpPr/>
          <p:nvPr/>
        </p:nvSpPr>
        <p:spPr>
          <a:xfrm>
            <a:off x="9175921" y="3064666"/>
            <a:ext cx="1358578" cy="228974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ts val="186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316" b="1" i="0" u="none" strike="noStrike" kern="1200" cap="none" spc="0" baseline="0">
                <a:solidFill>
                  <a:srgbClr val="1B2A4A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National Databases</a:t>
            </a:r>
            <a:endParaRPr lang="en-US" sz="1316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24" name="Text 19">
            <a:extLst>
              <a:ext uri="{FF2B5EF4-FFF2-40B4-BE49-F238E27FC236}">
                <a16:creationId xmlns:a16="http://schemas.microsoft.com/office/drawing/2014/main" id="{CD2A9EDB-8DA1-7968-013E-80DAC02541E0}"/>
              </a:ext>
            </a:extLst>
          </p:cNvPr>
          <p:cNvSpPr/>
          <p:nvPr/>
        </p:nvSpPr>
        <p:spPr>
          <a:xfrm>
            <a:off x="8318525" y="3409953"/>
            <a:ext cx="3073408" cy="420559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ts val="173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12" b="0" i="0" u="none" strike="noStrike" kern="1200" cap="none" spc="0" baseline="0">
                <a:solidFill>
                  <a:srgbClr val="334E68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Aggregated local data (e.g., NNDSS) enables broad trend analysis and resource planning.</a:t>
            </a:r>
            <a:endParaRPr lang="en-US" sz="1112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25" name="Image 4" descr="preencoded.png">
            <a:extLst>
              <a:ext uri="{FF2B5EF4-FFF2-40B4-BE49-F238E27FC236}">
                <a16:creationId xmlns:a16="http://schemas.microsoft.com/office/drawing/2014/main" id="{49855C60-5427-2D0C-7183-7D624F5FA00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81703" y="4626772"/>
            <a:ext cx="228600" cy="2286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6" name="Shape 20">
            <a:extLst>
              <a:ext uri="{FF2B5EF4-FFF2-40B4-BE49-F238E27FC236}">
                <a16:creationId xmlns:a16="http://schemas.microsoft.com/office/drawing/2014/main" id="{6E9FA701-E9FF-5688-9A45-FC2B08C58BFE}"/>
              </a:ext>
            </a:extLst>
          </p:cNvPr>
          <p:cNvSpPr/>
          <p:nvPr/>
        </p:nvSpPr>
        <p:spPr>
          <a:xfrm>
            <a:off x="571500" y="5122066"/>
            <a:ext cx="11048996" cy="1714500"/>
          </a:xfrm>
          <a:prstGeom prst="rect">
            <a:avLst/>
          </a:prstGeom>
          <a:solidFill>
            <a:srgbClr val="1B2A4A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27" name="Shape 21">
            <a:extLst>
              <a:ext uri="{FF2B5EF4-FFF2-40B4-BE49-F238E27FC236}">
                <a16:creationId xmlns:a16="http://schemas.microsoft.com/office/drawing/2014/main" id="{73AA46BD-EB83-633C-CC85-AD9EB56C0FAF}"/>
              </a:ext>
            </a:extLst>
          </p:cNvPr>
          <p:cNvSpPr/>
          <p:nvPr/>
        </p:nvSpPr>
        <p:spPr>
          <a:xfrm>
            <a:off x="7200900" y="5122066"/>
            <a:ext cx="4419596" cy="1714500"/>
          </a:xfrm>
          <a:prstGeom prst="rect">
            <a:avLst/>
          </a:prstGeom>
          <a:solidFill>
            <a:srgbClr val="00A896">
              <a:alpha val="1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28" name="Image 5" descr="preencoded.png">
            <a:extLst>
              <a:ext uri="{FF2B5EF4-FFF2-40B4-BE49-F238E27FC236}">
                <a16:creationId xmlns:a16="http://schemas.microsoft.com/office/drawing/2014/main" id="{424B8E4D-450B-85CD-1D4C-F88015D93AA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2503" y="5433785"/>
            <a:ext cx="171450" cy="2286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29" name="Text 22">
            <a:extLst>
              <a:ext uri="{FF2B5EF4-FFF2-40B4-BE49-F238E27FC236}">
                <a16:creationId xmlns:a16="http://schemas.microsoft.com/office/drawing/2014/main" id="{F1DE13AB-4E64-8C02-5913-0AD6AEE9C513}"/>
              </a:ext>
            </a:extLst>
          </p:cNvPr>
          <p:cNvSpPr/>
          <p:nvPr/>
        </p:nvSpPr>
        <p:spPr>
          <a:xfrm>
            <a:off x="1238253" y="5409974"/>
            <a:ext cx="2708562" cy="257888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213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591" b="1" i="0" u="none" strike="noStrike" kern="1200" cap="none" spc="0" baseline="0">
                <a:solidFill>
                  <a:srgbClr val="00A896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Surveillance Intelligence Output</a:t>
            </a:r>
            <a:endParaRPr lang="en-US" sz="1591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30" name="Text 23">
            <a:extLst>
              <a:ext uri="{FF2B5EF4-FFF2-40B4-BE49-F238E27FC236}">
                <a16:creationId xmlns:a16="http://schemas.microsoft.com/office/drawing/2014/main" id="{7261D2BF-FA09-83FB-4F31-221C31EC0508}"/>
              </a:ext>
            </a:extLst>
          </p:cNvPr>
          <p:cNvSpPr/>
          <p:nvPr/>
        </p:nvSpPr>
        <p:spPr>
          <a:xfrm>
            <a:off x="952503" y="5838599"/>
            <a:ext cx="804708" cy="19537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80" b="1" i="0" u="none" strike="noStrike" kern="1200" cap="none" spc="0" baseline="0">
                <a:solidFill>
                  <a:srgbClr val="FFFFFF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GIS Mapping</a:t>
            </a:r>
            <a:endParaRPr lang="en-US" sz="118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31" name="Text 24">
            <a:extLst>
              <a:ext uri="{FF2B5EF4-FFF2-40B4-BE49-F238E27FC236}">
                <a16:creationId xmlns:a16="http://schemas.microsoft.com/office/drawing/2014/main" id="{2D566E22-E9A4-C852-EE1D-AB5ADD017C73}"/>
              </a:ext>
            </a:extLst>
          </p:cNvPr>
          <p:cNvSpPr/>
          <p:nvPr/>
        </p:nvSpPr>
        <p:spPr>
          <a:xfrm>
            <a:off x="952503" y="6121972"/>
            <a:ext cx="4238628" cy="420559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73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12" b="0" i="0" u="none" strike="noStrike" kern="1200" cap="none" spc="0" baseline="0">
                <a:solidFill>
                  <a:srgbClr val="A0AEC0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Visualizes disease hotspots geographically to guide targeted community interventions.</a:t>
            </a:r>
            <a:endParaRPr lang="en-US" sz="1112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32" name="Text 25">
            <a:extLst>
              <a:ext uri="{FF2B5EF4-FFF2-40B4-BE49-F238E27FC236}">
                <a16:creationId xmlns:a16="http://schemas.microsoft.com/office/drawing/2014/main" id="{17CA6AC2-351D-1663-249A-288B94146264}"/>
              </a:ext>
            </a:extLst>
          </p:cNvPr>
          <p:cNvSpPr/>
          <p:nvPr/>
        </p:nvSpPr>
        <p:spPr>
          <a:xfrm>
            <a:off x="5476871" y="5838599"/>
            <a:ext cx="1485982" cy="195370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80" b="1" i="0" u="none" strike="noStrike" kern="1200" cap="none" spc="0" baseline="0">
                <a:solidFill>
                  <a:srgbClr val="FFFFFF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System Interoperability</a:t>
            </a:r>
            <a:endParaRPr lang="en-US" sz="118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33" name="Text 26">
            <a:extLst>
              <a:ext uri="{FF2B5EF4-FFF2-40B4-BE49-F238E27FC236}">
                <a16:creationId xmlns:a16="http://schemas.microsoft.com/office/drawing/2014/main" id="{DB9759EE-CFB4-ED0B-3850-7ABB85235CED}"/>
              </a:ext>
            </a:extLst>
          </p:cNvPr>
          <p:cNvSpPr/>
          <p:nvPr/>
        </p:nvSpPr>
        <p:spPr>
          <a:xfrm>
            <a:off x="5476871" y="6121972"/>
            <a:ext cx="4238628" cy="420559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1735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112" b="0" i="0" u="none" strike="noStrike" kern="1200" cap="none" spc="0" baseline="0">
                <a:solidFill>
                  <a:srgbClr val="A0AEC0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Reduces duplication and improves completeness of reporting across jurisdictions.</a:t>
            </a:r>
            <a:endParaRPr lang="en-US" sz="1112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34" name="Shape 27">
            <a:extLst>
              <a:ext uri="{FF2B5EF4-FFF2-40B4-BE49-F238E27FC236}">
                <a16:creationId xmlns:a16="http://schemas.microsoft.com/office/drawing/2014/main" id="{81A01811-CB54-BB97-9769-15D085BA0F67}"/>
              </a:ext>
            </a:extLst>
          </p:cNvPr>
          <p:cNvSpPr/>
          <p:nvPr/>
        </p:nvSpPr>
        <p:spPr>
          <a:xfrm>
            <a:off x="10096503" y="5407816"/>
            <a:ext cx="1143000" cy="1143000"/>
          </a:xfrm>
          <a:prstGeom prst="rect">
            <a:avLst/>
          </a:prstGeom>
          <a:solidFill>
            <a:srgbClr val="FFFFFF">
              <a:alpha val="10000"/>
            </a:srgbClr>
          </a:solidFill>
          <a:ln w="9144" cap="flat">
            <a:solidFill>
              <a:srgbClr val="00A896">
                <a:alpha val="50000"/>
              </a:srgbClr>
            </a:solidFill>
            <a:custDash>
              <a:ds d="300000" sp="300000"/>
            </a:custDash>
            <a:miter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35" name="Image 6" descr="preencoded.png">
            <a:extLst>
              <a:ext uri="{FF2B5EF4-FFF2-40B4-BE49-F238E27FC236}">
                <a16:creationId xmlns:a16="http://schemas.microsoft.com/office/drawing/2014/main" id="{562F429C-5F4B-1555-1553-EAFB4D3372E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410828" y="5750716"/>
            <a:ext cx="514350" cy="4572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
            <a:extLst>
              <a:ext uri="{FF2B5EF4-FFF2-40B4-BE49-F238E27FC236}">
                <a16:creationId xmlns:a16="http://schemas.microsoft.com/office/drawing/2014/main" id="{F1E13554-9844-0D41-6839-B98C1CAFEE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3" name="Shape 0">
            <a:extLst>
              <a:ext uri="{FF2B5EF4-FFF2-40B4-BE49-F238E27FC236}">
                <a16:creationId xmlns:a16="http://schemas.microsoft.com/office/drawing/2014/main" id="{EC09D94C-F33B-F26A-D447-9307552EA519}"/>
              </a:ext>
            </a:extLst>
          </p:cNvPr>
          <p:cNvSpPr/>
          <p:nvPr/>
        </p:nvSpPr>
        <p:spPr>
          <a:xfrm>
            <a:off x="0" y="0"/>
            <a:ext cx="12191996" cy="622011"/>
          </a:xfrm>
          <a:prstGeom prst="rect">
            <a:avLst/>
          </a:prstGeom>
          <a:solidFill>
            <a:srgbClr val="000000">
              <a:alpha val="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4" name="Shape 1">
            <a:extLst>
              <a:ext uri="{FF2B5EF4-FFF2-40B4-BE49-F238E27FC236}">
                <a16:creationId xmlns:a16="http://schemas.microsoft.com/office/drawing/2014/main" id="{87006874-EB4C-8032-270C-2E8D825EFD5C}"/>
              </a:ext>
            </a:extLst>
          </p:cNvPr>
          <p:cNvSpPr/>
          <p:nvPr/>
        </p:nvSpPr>
        <p:spPr>
          <a:xfrm>
            <a:off x="0" y="988219"/>
            <a:ext cx="12191996" cy="9528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5" name="Text 2">
            <a:extLst>
              <a:ext uri="{FF2B5EF4-FFF2-40B4-BE49-F238E27FC236}">
                <a16:creationId xmlns:a16="http://schemas.microsoft.com/office/drawing/2014/main" id="{F207CE19-1A72-DE28-E157-C2C365F537E6}"/>
              </a:ext>
            </a:extLst>
          </p:cNvPr>
          <p:cNvSpPr/>
          <p:nvPr/>
        </p:nvSpPr>
        <p:spPr>
          <a:xfrm>
            <a:off x="258308" y="235302"/>
            <a:ext cx="1287914" cy="392542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none" lIns="0" tIns="0" rIns="0" bIns="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11" b="1" i="0" u="none" strike="noStrike" kern="1200" cap="none" spc="0" baseline="0">
                <a:solidFill>
                  <a:srgbClr val="FFFFFF"/>
                </a:solidFill>
                <a:uFillTx/>
                <a:latin typeface="Inter" pitchFamily="34"/>
                <a:ea typeface="Inter" pitchFamily="34"/>
                <a:cs typeface="Inter" pitchFamily="34"/>
              </a:rPr>
              <a:t>Reference</a:t>
            </a:r>
            <a:endParaRPr lang="en-US" sz="2411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6" name="TextBox 46">
            <a:extLst>
              <a:ext uri="{FF2B5EF4-FFF2-40B4-BE49-F238E27FC236}">
                <a16:creationId xmlns:a16="http://schemas.microsoft.com/office/drawing/2014/main" id="{00AE11DA-85F2-4482-0A91-BBF70329FABC}"/>
              </a:ext>
            </a:extLst>
          </p:cNvPr>
          <p:cNvSpPr txBox="1"/>
          <p:nvPr/>
        </p:nvSpPr>
        <p:spPr>
          <a:xfrm>
            <a:off x="258308" y="997747"/>
            <a:ext cx="11272430" cy="559409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457200" marR="0" lvl="1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Centers for Disease Control and Prevention (CDC) (2023) </a:t>
            </a:r>
            <a:r>
              <a:rPr lang="en-GB" sz="1600" b="0" i="1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Hepatitis B Surveillance and Case Management</a:t>
            </a: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. Available at: https://www.cdc.gov/hepatitis/statistics/surveillanceguidance.htm (Accessed: 2 March 2026).</a:t>
            </a:r>
          </a:p>
          <a:p>
            <a:pPr marL="457200" marR="0" lvl="1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Centers for Disease Control and Prevention (CDC) (2023) </a:t>
            </a:r>
            <a:r>
              <a:rPr lang="en-GB" sz="1600" b="0" i="1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Interpretation of Hepatitis B Serologic Test Results</a:t>
            </a: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. Available at: https://www.cdc.gov/hepatitis/hbv/pdfs/serologicchartv8.pdf (Accessed: 2 March 2026).</a:t>
            </a:r>
          </a:p>
          <a:p>
            <a:pPr marL="457200" marR="0" lvl="1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Centers for Disease Control and Prevention (CDC) (2022) </a:t>
            </a:r>
            <a:r>
              <a:rPr lang="en-GB" sz="1600" b="0" i="1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ACIP Recommendations for Hepatitis B Vaccination Among Adults Aged 19–59 Years — United States, 2022</a:t>
            </a: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. MMWR, 71(13), pp. 477–483.</a:t>
            </a:r>
          </a:p>
          <a:p>
            <a:pPr marL="457200" marR="0" lvl="1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Public Health England (2017) </a:t>
            </a:r>
            <a:r>
              <a:rPr lang="en-GB" sz="1600" b="0" i="1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Hepatitis B: the green book, chapter 18</a:t>
            </a: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. London: Public Health England.</a:t>
            </a:r>
          </a:p>
          <a:p>
            <a:pPr marL="457200" marR="0" lvl="1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UK Health Security Agency (UKHSA) (2023) </a:t>
            </a:r>
            <a:r>
              <a:rPr lang="en-GB" sz="1600" b="0" i="1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Hepatitis B in England: 2023 report</a:t>
            </a: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. London: UKHSA.</a:t>
            </a:r>
          </a:p>
          <a:p>
            <a:pPr marL="457200" marR="0" lvl="1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World Health Organization (WHO) (2015) </a:t>
            </a:r>
            <a:r>
              <a:rPr lang="en-GB" sz="1600" b="0" i="1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Guidelines for the prevention, care and treatment of persons with chronic hepatitis B infection</a:t>
            </a: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. Geneva: WHO.</a:t>
            </a:r>
          </a:p>
          <a:p>
            <a:pPr marL="457200" marR="0" lvl="1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World Health Organization (WHO) (2017) </a:t>
            </a:r>
            <a:r>
              <a:rPr lang="en-GB" sz="1600" b="0" i="1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Global Hepatitis Report 2017</a:t>
            </a: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. Geneva: WHO.</a:t>
            </a:r>
          </a:p>
          <a:p>
            <a:pPr marL="457200" marR="0" lvl="1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World Health Organization (WHO) (2023) </a:t>
            </a:r>
            <a:r>
              <a:rPr lang="en-GB" sz="1600" b="0" i="1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Hepatitis B Fact Sheet</a:t>
            </a: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. Available at: </a:t>
            </a: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Inter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https://www.who.int/news-room/fact-sheets/detail/hepatitis-b</a:t>
            </a: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 (Accessed: 2 March 2026).</a:t>
            </a:r>
          </a:p>
          <a:p>
            <a:pPr marL="457200" marR="0" lvl="1" indent="0" algn="l" defTabSz="914400" rtl="0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World Health Organization (WHO) (2022) </a:t>
            </a:r>
            <a:r>
              <a:rPr lang="en-GB" sz="1600" b="0" i="1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Global health sector strategies on HIV, viral hepatitis and sexually transmitted infections for the period 2022–2030</a:t>
            </a:r>
            <a:r>
              <a:rPr lang="en-GB" sz="1600" b="0" i="0" u="none" strike="noStrike" kern="1200" cap="none" spc="0" baseline="0">
                <a:solidFill>
                  <a:srgbClr val="FFFFFF"/>
                </a:solidFill>
                <a:uFillTx/>
                <a:latin typeface="Inter"/>
              </a:rPr>
              <a:t>. Geneva: WHO.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36">
            <a:extLst>
              <a:ext uri="{FF2B5EF4-FFF2-40B4-BE49-F238E27FC236}">
                <a16:creationId xmlns:a16="http://schemas.microsoft.com/office/drawing/2014/main" id="{FEF933AA-A89F-576E-0B8C-B0614FF73F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pic>
        <p:nvPicPr>
          <p:cNvPr id="3" name="Picture 8" descr="Premium AI Image | Human anatomy liver">
            <a:extLst>
              <a:ext uri="{FF2B5EF4-FFF2-40B4-BE49-F238E27FC236}">
                <a16:creationId xmlns:a16="http://schemas.microsoft.com/office/drawing/2014/main" id="{13DD90C5-DC70-1C1B-0418-2F52BAC3F40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0070" r="9089" b="8007"/>
          <a:stretch>
            <a:fillRect/>
          </a:stretch>
        </p:blipFill>
        <p:spPr>
          <a:xfrm>
            <a:off x="3523484" y="9"/>
            <a:ext cx="8668512" cy="685799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Rectangle 1038">
            <a:extLst>
              <a:ext uri="{FF2B5EF4-FFF2-40B4-BE49-F238E27FC236}">
                <a16:creationId xmlns:a16="http://schemas.microsoft.com/office/drawing/2014/main" id="{3ACC64AF-1CC7-C94D-FC87-BBFE5CBE3B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9339206" cy="685800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0">
                <a:srgbClr val="000000">
                  <a:alpha val="64000"/>
                </a:srgbClr>
              </a:gs>
            </a:gsLst>
            <a:lin ang="10800000"/>
          </a:gra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429EB4B-D3BB-CAAA-E749-8D70BB474C3D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72280" y="2068884"/>
            <a:ext cx="5606003" cy="2720221"/>
          </a:xfrm>
        </p:spPr>
        <p:txBody>
          <a:bodyPr anchorCtr="0">
            <a:noAutofit/>
          </a:bodyPr>
          <a:lstStyle/>
          <a:p>
            <a:pPr lvl="0" algn="l"/>
            <a:r>
              <a:rPr lang="en-US" sz="4800">
                <a:solidFill>
                  <a:srgbClr val="FFFFFF"/>
                </a:solidFill>
              </a:rPr>
              <a:t>Hepatitis B strategies for controlling infectious disease outbreaks</a:t>
            </a:r>
          </a:p>
        </p:txBody>
      </p:sp>
      <p:sp>
        <p:nvSpPr>
          <p:cNvPr id="6" name="AutoShape 6" descr="3d Human Anatomy Liver, Human Anatomy Liver, Liver PNG Transparent ...">
            <a:extLst>
              <a:ext uri="{FF2B5EF4-FFF2-40B4-BE49-F238E27FC236}">
                <a16:creationId xmlns:a16="http://schemas.microsoft.com/office/drawing/2014/main" id="{E8381BF8-AEB3-7E21-0653-4EC8512717D2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0" y="6812280"/>
            <a:ext cx="152256" cy="4572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1040">
            <a:extLst>
              <a:ext uri="{FF2B5EF4-FFF2-40B4-BE49-F238E27FC236}">
                <a16:creationId xmlns:a16="http://schemas.microsoft.com/office/drawing/2014/main" id="{FCFFCC62-3D1C-D2A8-77A6-C1EF19BFD5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5400013">
            <a:off x="759921" y="346795"/>
            <a:ext cx="146304" cy="704088"/>
          </a:xfrm>
          <a:prstGeom prst="rect">
            <a:avLst/>
          </a:prstGeom>
          <a:solidFill>
            <a:srgbClr val="E97132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8" name="Rectangle 1042">
            <a:extLst>
              <a:ext uri="{FF2B5EF4-FFF2-40B4-BE49-F238E27FC236}">
                <a16:creationId xmlns:a16="http://schemas.microsoft.com/office/drawing/2014/main" id="{448AC94C-5764-AE4A-3C48-944D0D1A1E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481029" y="4546918"/>
            <a:ext cx="3977639" cy="18288"/>
          </a:xfrm>
          <a:prstGeom prst="rect">
            <a:avLst/>
          </a:prstGeom>
          <a:solidFill>
            <a:srgbClr val="0000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63AAF998-7F8D-95DD-51B6-3A1190A7D7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pic>
        <p:nvPicPr>
          <p:cNvPr id="3" name="Picture 4" descr="Phoroptor">
            <a:extLst>
              <a:ext uri="{FF2B5EF4-FFF2-40B4-BE49-F238E27FC236}">
                <a16:creationId xmlns:a16="http://schemas.microsoft.com/office/drawing/2014/main" id="{D2FF3DAB-0E62-0BB6-3157-2B82E860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217" r="7409" b="-1"/>
          <a:stretch>
            <a:fillRect/>
          </a:stretch>
        </p:blipFill>
        <p:spPr>
          <a:xfrm>
            <a:off x="3523484" y="0"/>
            <a:ext cx="8668512" cy="685799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Rectangle 10">
            <a:extLst>
              <a:ext uri="{FF2B5EF4-FFF2-40B4-BE49-F238E27FC236}">
                <a16:creationId xmlns:a16="http://schemas.microsoft.com/office/drawing/2014/main" id="{31470FA7-33E1-6E8F-14A9-0AF43F6182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9339206" cy="685800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0">
                <a:srgbClr val="000000">
                  <a:alpha val="64000"/>
                </a:srgbClr>
              </a:gs>
            </a:gsLst>
            <a:lin ang="10800000"/>
          </a:gra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E92CD7A-B98D-3657-CE78-9794F0A76BB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56435" y="-308180"/>
            <a:ext cx="8083213" cy="1867726"/>
          </a:xfrm>
        </p:spPr>
        <p:txBody>
          <a:bodyPr anchor="b"/>
          <a:lstStyle/>
          <a:p>
            <a:pPr lvl="0"/>
            <a:r>
              <a:rPr lang="en-US" sz="4800">
                <a:solidFill>
                  <a:srgbClr val="FFFFFF"/>
                </a:solidFill>
              </a:rPr>
              <a:t>Surveillance and early detection</a:t>
            </a:r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id="{2B4E075D-D1EE-4901-61C6-DB73514C44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5400013">
            <a:off x="759921" y="346795"/>
            <a:ext cx="146304" cy="704088"/>
          </a:xfrm>
          <a:prstGeom prst="rect">
            <a:avLst/>
          </a:prstGeom>
          <a:solidFill>
            <a:srgbClr val="E97132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7" name="Rectangle 14">
            <a:extLst>
              <a:ext uri="{FF2B5EF4-FFF2-40B4-BE49-F238E27FC236}">
                <a16:creationId xmlns:a16="http://schemas.microsoft.com/office/drawing/2014/main" id="{35BCE33D-2257-B10B-81C2-A67B77750A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481029" y="4546918"/>
            <a:ext cx="3977639" cy="18288"/>
          </a:xfrm>
          <a:prstGeom prst="rect">
            <a:avLst/>
          </a:prstGeom>
          <a:solidFill>
            <a:srgbClr val="0000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8" name="TextBox 3">
            <a:extLst>
              <a:ext uri="{FF2B5EF4-FFF2-40B4-BE49-F238E27FC236}">
                <a16:creationId xmlns:a16="http://schemas.microsoft.com/office/drawing/2014/main" id="{3E7DF516-DC0F-E804-AF57-A0321505B9BC}"/>
              </a:ext>
            </a:extLst>
          </p:cNvPr>
          <p:cNvSpPr txBox="1"/>
          <p:nvPr/>
        </p:nvSpPr>
        <p:spPr>
          <a:xfrm>
            <a:off x="233254" y="1559545"/>
            <a:ext cx="5862739" cy="47705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9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rPr>
              <a:t>Case Identification: Establishing a “case definition” to identify infected individuals early ( tom’s symptoms of fatigue and yellow eyes in the case study).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9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9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rPr>
              <a:t>Contact Tracing: Identifying people who have meet the infected person to prevent secondary transmission.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9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9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rPr>
              <a:t>Data monitoring: Tracking incidence rates (like the 0.68 per 100,000 mentioned in the text)  to determine if an outbreak is growing.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9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9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rPr>
              <a:t>Explanation: early detection allows health officials to isolate the source before the virus “sheds into the bloodstream” and spreads further into the population</a:t>
            </a:r>
            <a:r>
              <a: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rPr>
              <a:t>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>
            <a:extLst>
              <a:ext uri="{FF2B5EF4-FFF2-40B4-BE49-F238E27FC236}">
                <a16:creationId xmlns:a16="http://schemas.microsoft.com/office/drawing/2014/main" id="{DA78471E-6399-FCA3-A0B8-71E4B0F801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0000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A701F69-394A-8B81-ACE1-365232E94F5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374767" y="173178"/>
            <a:ext cx="5991295" cy="1323438"/>
          </a:xfrm>
        </p:spPr>
        <p:txBody>
          <a:bodyPr anchor="t"/>
          <a:lstStyle/>
          <a:p>
            <a:pPr lvl="0"/>
            <a:r>
              <a:rPr lang="en-US" sz="4000">
                <a:solidFill>
                  <a:srgbClr val="FFFFFF"/>
                </a:solidFill>
              </a:rPr>
              <a:t>Breaking the chain of infection</a:t>
            </a:r>
          </a:p>
        </p:txBody>
      </p:sp>
      <p:pic>
        <p:nvPicPr>
          <p:cNvPr id="4" name="Picture 4" descr="Blood cells with one infected cell">
            <a:extLst>
              <a:ext uri="{FF2B5EF4-FFF2-40B4-BE49-F238E27FC236}">
                <a16:creationId xmlns:a16="http://schemas.microsoft.com/office/drawing/2014/main" id="{82254545-DF14-6377-6B13-63AC65BB46B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343" r="29911"/>
          <a:stretch>
            <a:fillRect/>
          </a:stretch>
        </p:blipFill>
        <p:spPr>
          <a:xfrm>
            <a:off x="18" y="0"/>
            <a:ext cx="6095975" cy="6858000"/>
          </a:xfrm>
          <a:prstGeom prst="rect">
            <a:avLst/>
          </a:prstGeom>
          <a:noFill/>
          <a:ln cap="flat">
            <a:noFill/>
          </a:ln>
          <a:effectLst>
            <a:outerShdw dist="152403" algn="tl">
              <a:srgbClr val="000000">
                <a:alpha val="10000"/>
              </a:srgbClr>
            </a:outerShdw>
          </a:effectLst>
        </p:spPr>
      </p:pic>
      <p:grpSp>
        <p:nvGrpSpPr>
          <p:cNvPr id="5" name="Group 21">
            <a:extLst>
              <a:ext uri="{FF2B5EF4-FFF2-40B4-BE49-F238E27FC236}">
                <a16:creationId xmlns:a16="http://schemas.microsoft.com/office/drawing/2014/main" id="{EB663C2A-2846-3D99-C5A2-D11869303F3E}"/>
              </a:ext>
            </a:extLst>
          </p:cNvPr>
          <p:cNvGrpSpPr/>
          <p:nvPr/>
        </p:nvGrpSpPr>
        <p:grpSpPr>
          <a:xfrm>
            <a:off x="5395372" y="-1"/>
            <a:ext cx="874715" cy="6857451"/>
            <a:chOff x="5395372" y="-1"/>
            <a:chExt cx="874715" cy="6857451"/>
          </a:xfrm>
        </p:grpSpPr>
        <p:sp>
          <p:nvSpPr>
            <p:cNvPr id="6" name="Freeform: Shape 22">
              <a:extLst>
                <a:ext uri="{FF2B5EF4-FFF2-40B4-BE49-F238E27FC236}">
                  <a16:creationId xmlns:a16="http://schemas.microsoft.com/office/drawing/2014/main" id="{9B6B6BD7-19BD-D3FB-CC7A-9E042F31F9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6200004">
              <a:off x="2404004" y="2991367"/>
              <a:ext cx="6857451" cy="8747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57455"/>
                <a:gd name="f7" fmla="val 874716"/>
                <a:gd name="f8" fmla="val 804643"/>
                <a:gd name="f9" fmla="val 562246"/>
                <a:gd name="f10" fmla="val 6829178"/>
                <a:gd name="f11" fmla="val 551284"/>
                <a:gd name="f12" fmla="val 6805745"/>
                <a:gd name="f13" fmla="val 539044"/>
                <a:gd name="f14" fmla="val 6784885"/>
                <a:gd name="f15" fmla="val 521708"/>
                <a:gd name="f16" fmla="val 6766024"/>
                <a:gd name="f17" fmla="val 500372"/>
                <a:gd name="f18" fmla="val 6755166"/>
                <a:gd name="f19" fmla="val 488179"/>
                <a:gd name="f20" fmla="val 6746784"/>
                <a:gd name="f21" fmla="val 486845"/>
                <a:gd name="f22" fmla="val 6734971"/>
                <a:gd name="f23" fmla="val 500944"/>
                <a:gd name="f24" fmla="val 6721257"/>
                <a:gd name="f25" fmla="val 517326"/>
                <a:gd name="f26" fmla="val 6701634"/>
                <a:gd name="f27" fmla="val 510850"/>
                <a:gd name="f28" fmla="val 6683915"/>
                <a:gd name="f29" fmla="val 507040"/>
                <a:gd name="f30" fmla="val 6665629"/>
                <a:gd name="f31" fmla="val 503230"/>
                <a:gd name="f32" fmla="val 6647148"/>
                <a:gd name="f33" fmla="val 499228"/>
                <a:gd name="f34" fmla="val 6628860"/>
                <a:gd name="f35" fmla="val 495418"/>
                <a:gd name="f36" fmla="val 6615335"/>
                <a:gd name="f37" fmla="val 492752"/>
                <a:gd name="f38" fmla="val 6601999"/>
                <a:gd name="f39" fmla="val 490466"/>
                <a:gd name="f40" fmla="val 6588662"/>
                <a:gd name="f41" fmla="val 487227"/>
                <a:gd name="f42" fmla="val 6547133"/>
                <a:gd name="f43" fmla="val 477129"/>
                <a:gd name="f44" fmla="val 6509794"/>
                <a:gd name="f45" fmla="val 480177"/>
                <a:gd name="f46" fmla="val 6476074"/>
                <a:gd name="f47" fmla="val 511230"/>
                <a:gd name="f48" fmla="val 6450356"/>
                <a:gd name="f49" fmla="val 535043"/>
                <a:gd name="f50" fmla="val 6417399"/>
                <a:gd name="f51" fmla="val 542093"/>
                <a:gd name="f52" fmla="val 6382345"/>
                <a:gd name="f53" fmla="val 534853"/>
                <a:gd name="f54" fmla="val 6377963"/>
                <a:gd name="f55" fmla="val 533901"/>
                <a:gd name="f56" fmla="val 6372439"/>
                <a:gd name="f57" fmla="val 530091"/>
                <a:gd name="f58" fmla="val 6369391"/>
                <a:gd name="f59" fmla="val 531615"/>
                <a:gd name="f60" fmla="val 6323479"/>
                <a:gd name="f61" fmla="val 553904"/>
                <a:gd name="f62" fmla="val 6287092"/>
                <a:gd name="f63" fmla="val 514658"/>
                <a:gd name="f64" fmla="val 6244799"/>
                <a:gd name="f65" fmla="val 512182"/>
                <a:gd name="f66" fmla="val 6226130"/>
                <a:gd name="f67" fmla="val 511040"/>
                <a:gd name="f68" fmla="val 6207079"/>
                <a:gd name="f69" fmla="val 496942"/>
                <a:gd name="f70" fmla="val 6190315"/>
                <a:gd name="f71" fmla="val 485703"/>
                <a:gd name="f72" fmla="val 6167262"/>
                <a:gd name="f73" fmla="val 470271"/>
                <a:gd name="f74" fmla="val 6146687"/>
                <a:gd name="f75" fmla="val 455412"/>
                <a:gd name="f76" fmla="val 6115446"/>
                <a:gd name="f77" fmla="val 462270"/>
                <a:gd name="f78" fmla="val 6084203"/>
                <a:gd name="f79" fmla="val 469319"/>
                <a:gd name="f80" fmla="val 6055627"/>
                <a:gd name="f81" fmla="val 456364"/>
                <a:gd name="f82" fmla="val 6032194"/>
                <a:gd name="f83" fmla="val 434266"/>
                <a:gd name="f84" fmla="val 6014287"/>
                <a:gd name="f85" fmla="val 417501"/>
                <a:gd name="f86" fmla="val 5994665"/>
                <a:gd name="f87" fmla="val 415977"/>
                <a:gd name="f88" fmla="val 5971042"/>
                <a:gd name="f89" fmla="val 420738"/>
                <a:gd name="f90" fmla="val 5941513"/>
                <a:gd name="f91" fmla="val 426645"/>
                <a:gd name="f92" fmla="val 5910842"/>
                <a:gd name="f93" fmla="val 427027"/>
                <a:gd name="f94" fmla="val 5880933"/>
                <a:gd name="f95" fmla="val 430646"/>
                <a:gd name="f96" fmla="val 5874454"/>
                <a:gd name="f97" fmla="val 431408"/>
                <a:gd name="f98" fmla="val 5866265"/>
                <a:gd name="f99" fmla="val 434076"/>
                <a:gd name="f100" fmla="val 5862452"/>
                <a:gd name="f101" fmla="val 438648"/>
                <a:gd name="f102" fmla="val 5815779"/>
                <a:gd name="f103" fmla="val 5750055"/>
                <a:gd name="f104" fmla="val 495990"/>
                <a:gd name="f105" fmla="val 5685283"/>
                <a:gd name="f106" fmla="val 498658"/>
                <a:gd name="f107" fmla="val 5646039"/>
                <a:gd name="f108" fmla="val 5606604"/>
                <a:gd name="f109" fmla="val 5567169"/>
                <a:gd name="f110" fmla="val 499420"/>
                <a:gd name="f111" fmla="val 5553832"/>
                <a:gd name="f112" fmla="val 5539736"/>
                <a:gd name="f113" fmla="val 496180"/>
                <a:gd name="f114" fmla="val 5527923"/>
                <a:gd name="f115" fmla="val 5503348"/>
                <a:gd name="f116" fmla="val 478463"/>
                <a:gd name="f117" fmla="val 5480680"/>
                <a:gd name="f118" fmla="val 462843"/>
                <a:gd name="f119" fmla="val 5456292"/>
                <a:gd name="f120" fmla="val 450650"/>
                <a:gd name="f121" fmla="val 5447151"/>
                <a:gd name="f122" fmla="val 445886"/>
                <a:gd name="f123" fmla="val 5435338"/>
                <a:gd name="f124" fmla="val 445696"/>
                <a:gd name="f125" fmla="val 5424670"/>
                <a:gd name="f126" fmla="val 444934"/>
                <a:gd name="f127" fmla="val 5405809"/>
                <a:gd name="f128" fmla="val 443410"/>
                <a:gd name="f129" fmla="val 5384854"/>
                <a:gd name="f130" fmla="val 447982"/>
                <a:gd name="f131" fmla="val 5368662"/>
                <a:gd name="f132" fmla="val 441124"/>
                <a:gd name="f133" fmla="val 5326559"/>
                <a:gd name="f134" fmla="val 423407"/>
                <a:gd name="f135" fmla="val 5287123"/>
                <a:gd name="f136" fmla="val 427407"/>
                <a:gd name="f137" fmla="val 5247118"/>
                <a:gd name="f138" fmla="val 5191108"/>
                <a:gd name="f139" fmla="val 469509"/>
                <a:gd name="f140" fmla="val 5138148"/>
                <a:gd name="f141" fmla="val 467605"/>
                <a:gd name="f142" fmla="val 5088617"/>
                <a:gd name="f143" fmla="val 428742"/>
                <a:gd name="f144" fmla="val 5066328"/>
                <a:gd name="f145" fmla="val 411215"/>
                <a:gd name="f146" fmla="val 5044609"/>
                <a:gd name="f147" fmla="val 419596"/>
                <a:gd name="f148" fmla="val 5025750"/>
                <a:gd name="f149" fmla="val 433694"/>
                <a:gd name="f150" fmla="val 5004032"/>
                <a:gd name="f151" fmla="val 450078"/>
                <a:gd name="f152" fmla="val 4982885"/>
                <a:gd name="f153" fmla="val 454268"/>
                <a:gd name="f154" fmla="val 4957930"/>
                <a:gd name="f155" fmla="val 442268"/>
                <a:gd name="f156" fmla="val 4952404"/>
                <a:gd name="f157" fmla="val 439600"/>
                <a:gd name="f158" fmla="val 4944594"/>
                <a:gd name="f159" fmla="val 440933"/>
                <a:gd name="f160" fmla="val 4938116"/>
                <a:gd name="f161" fmla="val 441886"/>
                <a:gd name="f162" fmla="val 4901158"/>
                <a:gd name="f163" fmla="val 446648"/>
                <a:gd name="f164" fmla="val 4864009"/>
                <a:gd name="f165" fmla="val 454650"/>
                <a:gd name="f166" fmla="val 4833910"/>
                <a:gd name="f167" fmla="val 421693"/>
                <a:gd name="f168" fmla="val 4828004"/>
                <a:gd name="f169" fmla="val 415214"/>
                <a:gd name="f170" fmla="val 4818097"/>
                <a:gd name="f171" fmla="val 412549"/>
                <a:gd name="f172" fmla="val 4810095"/>
                <a:gd name="f173" fmla="val 408167"/>
                <a:gd name="f174" fmla="val 4776566"/>
                <a:gd name="f175" fmla="val 390258"/>
                <a:gd name="f176" fmla="val 4777900"/>
                <a:gd name="f177" fmla="val 391974"/>
                <a:gd name="f178" fmla="val 4747991"/>
                <a:gd name="f179" fmla="val 413691"/>
                <a:gd name="f180" fmla="val 4732369"/>
                <a:gd name="f181" fmla="val 425121"/>
                <a:gd name="f182" fmla="val 4710842"/>
                <a:gd name="f183" fmla="val 436742"/>
                <a:gd name="f184" fmla="val 4692745"/>
                <a:gd name="f185" fmla="val 435790"/>
                <a:gd name="f186" fmla="val 4583584"/>
                <a:gd name="f187" fmla="val 430075"/>
                <a:gd name="f188" fmla="val 4479758"/>
                <a:gd name="f189" fmla="val 457508"/>
                <a:gd name="f190" fmla="val 4375933"/>
                <a:gd name="f191" fmla="val 483417"/>
                <a:gd name="f192" fmla="val 4311923"/>
                <a:gd name="f193" fmla="val 4249436"/>
                <a:gd name="f194" fmla="val 4185426"/>
                <a:gd name="f195" fmla="val 484179"/>
                <a:gd name="f196" fmla="val 4139133"/>
                <a:gd name="f197" fmla="val 472367"/>
                <a:gd name="f198" fmla="val 4095315"/>
                <a:gd name="f199" fmla="val 491800"/>
                <a:gd name="f200" fmla="val 4052072"/>
                <a:gd name="f201" fmla="val 505134"/>
                <a:gd name="f202" fmla="val 4043117"/>
                <a:gd name="f203" fmla="val 507799"/>
                <a:gd name="f204" fmla="val 4034735"/>
                <a:gd name="f205" fmla="val 518278"/>
                <a:gd name="f206" fmla="val 4029973"/>
                <a:gd name="f207" fmla="val 527233"/>
                <a:gd name="f208" fmla="val 4012826"/>
                <a:gd name="f209" fmla="val 558858"/>
                <a:gd name="f210" fmla="val 3984441"/>
                <a:gd name="f211" fmla="val 563810"/>
                <a:gd name="f212" fmla="val 3948626"/>
                <a:gd name="f213" fmla="val 550666"/>
                <a:gd name="f214" fmla="val 3920241"/>
                <a:gd name="f215" fmla="val 540377"/>
                <a:gd name="f216" fmla="val 3894332"/>
                <a:gd name="f217" fmla="val 526661"/>
                <a:gd name="f218" fmla="val 3871280"/>
                <a:gd name="f219" fmla="val 502275"/>
                <a:gd name="f220" fmla="val 3844229"/>
                <a:gd name="f221" fmla="val 473701"/>
                <a:gd name="f222" fmla="val 3816224"/>
                <a:gd name="f223" fmla="val 3774312"/>
                <a:gd name="f224" fmla="val 429122"/>
                <a:gd name="f225" fmla="val 3756214"/>
                <a:gd name="f226" fmla="val 423979"/>
                <a:gd name="f227" fmla="val 3740593"/>
                <a:gd name="f228" fmla="val 423217"/>
                <a:gd name="f229" fmla="val 3721543"/>
                <a:gd name="f230" fmla="val 428552"/>
                <a:gd name="f231" fmla="val 3684583"/>
                <a:gd name="f232" fmla="val 438837"/>
                <a:gd name="f233" fmla="val 3647436"/>
                <a:gd name="f234" fmla="val 446078"/>
                <a:gd name="f235" fmla="val 3612763"/>
                <a:gd name="f236" fmla="val 414263"/>
                <a:gd name="f237" fmla="val 3593712"/>
                <a:gd name="f238" fmla="val 396736"/>
                <a:gd name="f239" fmla="val 3567994"/>
                <a:gd name="f240" fmla="val 385496"/>
                <a:gd name="f241" fmla="val 3537323"/>
                <a:gd name="f242" fmla="val 389878"/>
                <a:gd name="f243" fmla="val 3499031"/>
                <a:gd name="f244" fmla="val 395402"/>
                <a:gd name="f245" fmla="val 3464168"/>
                <a:gd name="f246" fmla="val 381496"/>
                <a:gd name="f247" fmla="val 3431593"/>
                <a:gd name="f248" fmla="val 360921"/>
                <a:gd name="f249" fmla="val 3419971"/>
                <a:gd name="f250" fmla="val 353491"/>
                <a:gd name="f251" fmla="val 3405682"/>
                <a:gd name="f252" fmla="val 349301"/>
                <a:gd name="f253" fmla="val 3392158"/>
                <a:gd name="f254" fmla="val 345681"/>
                <a:gd name="f255" fmla="val 3360915"/>
                <a:gd name="f256" fmla="val 337298"/>
                <a:gd name="f257" fmla="val 3329480"/>
                <a:gd name="f258" fmla="val 329868"/>
                <a:gd name="f259" fmla="val 3297856"/>
                <a:gd name="f260" fmla="val 323010"/>
                <a:gd name="f261" fmla="val 3271948"/>
                <a:gd name="f262" fmla="val 317296"/>
                <a:gd name="f263" fmla="val 3245849"/>
                <a:gd name="f264" fmla="val 313104"/>
                <a:gd name="f265" fmla="val 3219748"/>
                <a:gd name="f266" fmla="val 308151"/>
                <a:gd name="f267" fmla="val 3191173"/>
                <a:gd name="f268" fmla="val 302817"/>
                <a:gd name="f269" fmla="val 3168502"/>
                <a:gd name="f270" fmla="val 290433"/>
                <a:gd name="f271" fmla="val 3156692"/>
                <a:gd name="f272" fmla="val 261668"/>
                <a:gd name="f273" fmla="val 3152882"/>
                <a:gd name="f274" fmla="val 252524"/>
                <a:gd name="f275" fmla="val 3143737"/>
                <a:gd name="f276" fmla="val 245283"/>
                <a:gd name="f277" fmla="val 3136497"/>
                <a:gd name="f278" fmla="val 237663"/>
                <a:gd name="f279" fmla="val 3131355"/>
                <a:gd name="f280" fmla="val 232139"/>
                <a:gd name="f281" fmla="val 3124495"/>
                <a:gd name="f282" fmla="val 227947"/>
                <a:gd name="f283" fmla="val 3119733"/>
                <a:gd name="f284" fmla="val 222233"/>
                <a:gd name="f285" fmla="val 3094776"/>
                <a:gd name="f286" fmla="val 192132"/>
                <a:gd name="f287" fmla="val 3070201"/>
                <a:gd name="f288" fmla="val 161843"/>
                <a:gd name="f289" fmla="val 3045436"/>
                <a:gd name="f290" fmla="val 131742"/>
                <a:gd name="f291" fmla="val 3042958"/>
                <a:gd name="f292" fmla="val 128884"/>
                <a:gd name="f293" fmla="val 3040292"/>
                <a:gd name="f294" fmla="val 125455"/>
                <a:gd name="f295" fmla="val 3037054"/>
                <a:gd name="f296" fmla="val 124121"/>
                <a:gd name="f297" fmla="val 3003525"/>
                <a:gd name="f298" fmla="val 110215"/>
                <a:gd name="f299" fmla="val 2969614"/>
                <a:gd name="f300" fmla="val 97070"/>
                <a:gd name="f301" fmla="val 2936466"/>
                <a:gd name="f302" fmla="val 82400"/>
                <a:gd name="f303" fmla="val 2923702"/>
                <a:gd name="f304" fmla="val 76686"/>
                <a:gd name="f305" fmla="val 2910558"/>
                <a:gd name="f306" fmla="val 69637"/>
                <a:gd name="f307" fmla="val 2901031"/>
                <a:gd name="f308" fmla="val 59731"/>
                <a:gd name="f309" fmla="val 2879314"/>
                <a:gd name="f310" fmla="val 37250"/>
                <a:gd name="f311" fmla="val 2859502"/>
                <a:gd name="f312" fmla="val 12866"/>
                <a:gd name="f313" fmla="val 2828259"/>
                <a:gd name="f314" fmla="val 3149"/>
                <a:gd name="f315" fmla="val 2819114"/>
                <a:gd name="f316" fmla="val 293"/>
                <a:gd name="f317" fmla="val 2808256"/>
                <a:gd name="f318" fmla="+- 0 0 1231"/>
                <a:gd name="f319" fmla="val 2799492"/>
                <a:gd name="f320" fmla="val 1245"/>
                <a:gd name="f321" fmla="val 2763867"/>
                <a:gd name="f322" fmla="val 11532"/>
                <a:gd name="f323" fmla="val 2729005"/>
                <a:gd name="f324" fmla="val 24296"/>
                <a:gd name="f325" fmla="val 2693570"/>
                <a:gd name="f326" fmla="val 35154"/>
                <a:gd name="f327" fmla="val 2671092"/>
                <a:gd name="f328" fmla="val 41823"/>
                <a:gd name="f329" fmla="val 2650707"/>
                <a:gd name="f330" fmla="val 49825"/>
                <a:gd name="f331" fmla="val 2639847"/>
                <a:gd name="f332" fmla="val 73448"/>
                <a:gd name="f333" fmla="val 2636801"/>
                <a:gd name="f334" fmla="val 80114"/>
                <a:gd name="f335" fmla="val 2628226"/>
                <a:gd name="f336" fmla="val 87354"/>
                <a:gd name="f337" fmla="val 2621178"/>
                <a:gd name="f338" fmla="val 88688"/>
                <a:gd name="f339" fmla="val 2575839"/>
                <a:gd name="f340" fmla="val 97260"/>
                <a:gd name="f341" fmla="val 2531069"/>
                <a:gd name="f342" fmla="val 101451"/>
                <a:gd name="f343" fmla="val 2489348"/>
                <a:gd name="f344" fmla="val 72304"/>
                <a:gd name="f345" fmla="val 2480585"/>
                <a:gd name="f346" fmla="val 66017"/>
                <a:gd name="f347" fmla="val 2464201"/>
                <a:gd name="f348" fmla="val 2452580"/>
                <a:gd name="f349" fmla="val 68683"/>
                <a:gd name="f350" fmla="val 2407811"/>
                <a:gd name="f351" fmla="val 78590"/>
                <a:gd name="f352" fmla="val 2365328"/>
                <a:gd name="f353" fmla="val 82020"/>
                <a:gd name="f354" fmla="val 2326464"/>
                <a:gd name="f355" fmla="val 50395"/>
                <a:gd name="f356" fmla="val 2321892"/>
                <a:gd name="f357" fmla="val 46585"/>
                <a:gd name="f358" fmla="val 2307224"/>
                <a:gd name="f359" fmla="val 50015"/>
                <a:gd name="f360" fmla="val 2300365"/>
                <a:gd name="f361" fmla="val 54777"/>
                <a:gd name="f362" fmla="val 2234259"/>
                <a:gd name="f363" fmla="val 101261"/>
                <a:gd name="f364" fmla="val 2198064"/>
                <a:gd name="f365" fmla="val 102405"/>
                <a:gd name="f366" fmla="val 2130434"/>
                <a:gd name="f367" fmla="val 58397"/>
                <a:gd name="f368" fmla="val 2126052"/>
                <a:gd name="f369" fmla="val 55539"/>
                <a:gd name="f370" fmla="val 2120337"/>
                <a:gd name="f371" fmla="val 52301"/>
                <a:gd name="f372" fmla="val 2118621"/>
                <a:gd name="f373" fmla="val 47919"/>
                <a:gd name="f374" fmla="val 2107001"/>
                <a:gd name="f375" fmla="val 19914"/>
                <a:gd name="f376" fmla="val 2082236"/>
                <a:gd name="f377" fmla="val 19152"/>
                <a:gd name="f378" fmla="val 2057659"/>
                <a:gd name="f379" fmla="val 16866"/>
                <a:gd name="f380" fmla="val 2030608"/>
                <a:gd name="f381" fmla="val 14390"/>
                <a:gd name="f382" fmla="val 2003555"/>
                <a:gd name="f383" fmla="val 11152"/>
                <a:gd name="f384" fmla="val 1976314"/>
                <a:gd name="f385" fmla="val 8865"/>
                <a:gd name="f386" fmla="val 1971550"/>
                <a:gd name="f387" fmla="val 8483"/>
                <a:gd name="f388" fmla="val 1966216"/>
                <a:gd name="f389" fmla="val 10007"/>
                <a:gd name="f390" fmla="val 1961454"/>
                <a:gd name="f391" fmla="val 11724"/>
                <a:gd name="f392" fmla="val 1943165"/>
                <a:gd name="f393" fmla="val 18010"/>
                <a:gd name="f394" fmla="val 1925449"/>
                <a:gd name="f395" fmla="val 27154"/>
                <a:gd name="f396" fmla="val 1906588"/>
                <a:gd name="f397" fmla="val 30964"/>
                <a:gd name="f398" fmla="val 1865821"/>
                <a:gd name="f399" fmla="val 39156"/>
                <a:gd name="f400" fmla="val 1826385"/>
                <a:gd name="f401" fmla="val 1783330"/>
                <a:gd name="f402" fmla="val 48871"/>
                <a:gd name="f403" fmla="val 1775902"/>
                <a:gd name="f404" fmla="val 47729"/>
                <a:gd name="f405" fmla="val 1767327"/>
                <a:gd name="f406" fmla="val 53253"/>
                <a:gd name="f407" fmla="val 1759327"/>
                <a:gd name="f408" fmla="val 55349"/>
                <a:gd name="f409" fmla="val 1744849"/>
                <a:gd name="f410" fmla="val 58969"/>
                <a:gd name="f411" fmla="val 1730750"/>
                <a:gd name="f412" fmla="val 64111"/>
                <a:gd name="f413" fmla="val 1716082"/>
                <a:gd name="f414" fmla="val 65445"/>
                <a:gd name="f415" fmla="val 1677218"/>
                <a:gd name="f416" fmla="val 68875"/>
                <a:gd name="f417" fmla="val 1637975"/>
                <a:gd name="f418" fmla="val 71924"/>
                <a:gd name="f419" fmla="val 1598920"/>
                <a:gd name="f420" fmla="val 72114"/>
                <a:gd name="f421" fmla="val 1580061"/>
                <a:gd name="f422" fmla="val 1561201"/>
                <a:gd name="f423" fmla="val 65065"/>
                <a:gd name="f424" fmla="val 1542150"/>
                <a:gd name="f425" fmla="val 62207"/>
                <a:gd name="f426" fmla="val 1533578"/>
                <a:gd name="f427" fmla="val 60873"/>
                <a:gd name="f428" fmla="val 1519669"/>
                <a:gd name="f429" fmla="val 58587"/>
                <a:gd name="f430" fmla="val 1516813"/>
                <a:gd name="f431" fmla="val 62779"/>
                <a:gd name="f432" fmla="val 1494714"/>
                <a:gd name="f433" fmla="val 94592"/>
                <a:gd name="f434" fmla="val 1463661"/>
                <a:gd name="f435" fmla="val 88496"/>
                <a:gd name="f436" fmla="val 1432228"/>
                <a:gd name="f437" fmla="val 88116"/>
                <a:gd name="f438" fmla="val 1362884"/>
                <a:gd name="f439" fmla="val 1295826"/>
                <a:gd name="f440" fmla="val 60493"/>
                <a:gd name="f441" fmla="val 1224765"/>
                <a:gd name="f442" fmla="val 1204191"/>
                <a:gd name="f443" fmla="val 75162"/>
                <a:gd name="f444" fmla="val 1181330"/>
                <a:gd name="f445" fmla="val 62397"/>
                <a:gd name="f446" fmla="val 1159231"/>
                <a:gd name="f447" fmla="val 58207"/>
                <a:gd name="f448" fmla="val 1147801"/>
                <a:gd name="f449" fmla="val 56111"/>
                <a:gd name="f450" fmla="val 1135228"/>
                <a:gd name="f451" fmla="val 53633"/>
                <a:gd name="f452" fmla="val 1124370"/>
                <a:gd name="f453" fmla="val 56301"/>
                <a:gd name="f454" fmla="val 1107605"/>
                <a:gd name="f455" fmla="val 1091411"/>
                <a:gd name="f456" fmla="val 68113"/>
                <a:gd name="f457" fmla="val 1075600"/>
                <a:gd name="f458" fmla="val 75542"/>
                <a:gd name="f459" fmla="val 1046261"/>
                <a:gd name="f460" fmla="val 89258"/>
                <a:gd name="f461" fmla="val 1016162"/>
                <a:gd name="f462" fmla="val 986633"/>
                <a:gd name="f463" fmla="val 79162"/>
                <a:gd name="f464" fmla="val 944722"/>
                <a:gd name="f465" fmla="val 64873"/>
                <a:gd name="f466" fmla="val 903193"/>
                <a:gd name="f467" fmla="val 861089"/>
                <a:gd name="f468" fmla="val 76304"/>
                <a:gd name="f469" fmla="val 826990"/>
                <a:gd name="f470" fmla="val 85638"/>
                <a:gd name="f471" fmla="val 791935"/>
                <a:gd name="f472" fmla="val 92116"/>
                <a:gd name="f473" fmla="val 759168"/>
                <a:gd name="f474" fmla="val 104689"/>
                <a:gd name="f475" fmla="val 744689"/>
                <a:gd name="f476" fmla="val 732497"/>
                <a:gd name="f477" fmla="val 126597"/>
                <a:gd name="f478" fmla="val 723735"/>
                <a:gd name="f479" fmla="val 140696"/>
                <a:gd name="f480" fmla="val 706018"/>
                <a:gd name="f481" fmla="val 169271"/>
                <a:gd name="f482" fmla="val 674013"/>
                <a:gd name="f483" fmla="val 169081"/>
                <a:gd name="f484" fmla="val 647532"/>
                <a:gd name="f485" fmla="val 147934"/>
                <a:gd name="f486" fmla="val 619717"/>
                <a:gd name="f487" fmla="val 125645"/>
                <a:gd name="f488" fmla="val 584664"/>
                <a:gd name="f489" fmla="val 112501"/>
                <a:gd name="f490" fmla="val 552659"/>
                <a:gd name="f491" fmla="val 95926"/>
                <a:gd name="f492" fmla="val 549993"/>
                <a:gd name="f493" fmla="val 545039"/>
                <a:gd name="f494" fmla="val 96116"/>
                <a:gd name="f495" fmla="val 541800"/>
                <a:gd name="f496" fmla="val 97640"/>
                <a:gd name="f497" fmla="val 488649"/>
                <a:gd name="f498" fmla="val 122407"/>
                <a:gd name="f499" fmla="val 433593"/>
                <a:gd name="f500" fmla="val 126979"/>
                <a:gd name="f501" fmla="val 375107"/>
                <a:gd name="f502" fmla="val 123169"/>
                <a:gd name="f503" fmla="val 341960"/>
                <a:gd name="f504" fmla="val 121073"/>
                <a:gd name="f505" fmla="val 307289"/>
                <a:gd name="f506" fmla="val 137076"/>
                <a:gd name="f507" fmla="val 273567"/>
                <a:gd name="f508" fmla="val 145458"/>
                <a:gd name="f509" fmla="val 269757"/>
                <a:gd name="f510" fmla="val 146410"/>
                <a:gd name="f511" fmla="val 266519"/>
                <a:gd name="f512" fmla="val 151174"/>
                <a:gd name="f513" fmla="val 264043"/>
                <a:gd name="f514" fmla="val 154792"/>
                <a:gd name="f515" fmla="val 240228"/>
                <a:gd name="f516" fmla="val 190800"/>
                <a:gd name="f517" fmla="val 208223"/>
                <a:gd name="f518" fmla="val 200706"/>
                <a:gd name="f519" fmla="val 169360"/>
                <a:gd name="f520" fmla="val 177273"/>
                <a:gd name="f521" fmla="val 143643"/>
                <a:gd name="f522" fmla="val 161651"/>
                <a:gd name="f523" fmla="val 118114"/>
                <a:gd name="f524" fmla="val 158032"/>
                <a:gd name="f525" fmla="val 89347"/>
                <a:gd name="f526" fmla="val 157460"/>
                <a:gd name="f527" fmla="val 71059"/>
                <a:gd name="f528" fmla="val 157078"/>
                <a:gd name="f529" fmla="val 52962"/>
                <a:gd name="f530" fmla="val 34291"/>
                <a:gd name="f531" fmla="val 145268"/>
                <a:gd name="f532" fmla="val 142056"/>
                <a:gd name="f533" fmla="val 849556"/>
                <a:gd name="f534" fmla="val 60652"/>
                <a:gd name="f535" fmla="val 844783"/>
                <a:gd name="f536" fmla="val 80251"/>
                <a:gd name="f537" fmla="val 839473"/>
                <a:gd name="f538" fmla="val 99446"/>
                <a:gd name="f539" fmla="val 832043"/>
                <a:gd name="f540" fmla="val 119068"/>
                <a:gd name="f541" fmla="val 827281"/>
                <a:gd name="f542" fmla="val 137355"/>
                <a:gd name="f543" fmla="val 822899"/>
                <a:gd name="f544" fmla="val 154501"/>
                <a:gd name="f545" fmla="val 812802"/>
                <a:gd name="f546" fmla="val 171840"/>
                <a:gd name="f547" fmla="val 804420"/>
                <a:gd name="f548" fmla="val 204985"/>
                <a:gd name="f549" fmla="val 788417"/>
                <a:gd name="f550" fmla="val 240420"/>
                <a:gd name="f551" fmla="val 798514"/>
                <a:gd name="f552" fmla="val 274329"/>
                <a:gd name="f553" fmla="val 794324"/>
                <a:gd name="f554" fmla="val 285188"/>
                <a:gd name="f555" fmla="val 792990"/>
                <a:gd name="f556" fmla="val 296046"/>
                <a:gd name="f557" fmla="val 791466"/>
                <a:gd name="f558" fmla="val 306715"/>
                <a:gd name="f559" fmla="val 788798"/>
                <a:gd name="f560" fmla="val 335864"/>
                <a:gd name="f561" fmla="val 781749"/>
                <a:gd name="f562" fmla="val 365583"/>
                <a:gd name="f563" fmla="val 775653"/>
                <a:gd name="f564" fmla="val 393967"/>
                <a:gd name="f565" fmla="val 765937"/>
                <a:gd name="f566" fmla="val 426165"/>
                <a:gd name="f567" fmla="val 755078"/>
                <a:gd name="f568" fmla="val 457028"/>
                <a:gd name="f569" fmla="val 740600"/>
                <a:gd name="f570" fmla="val 493793"/>
                <a:gd name="f571" fmla="val 725549"/>
                <a:gd name="f572" fmla="val 506557"/>
                <a:gd name="f573" fmla="val 729360"/>
                <a:gd name="f574" fmla="val 526180"/>
                <a:gd name="f575" fmla="val 739648"/>
                <a:gd name="f576" fmla="val 546373"/>
                <a:gd name="f577" fmla="val 611337"/>
                <a:gd name="f578" fmla="val 743838"/>
                <a:gd name="f579" fmla="val 672107"/>
                <a:gd name="f580" fmla="val 726121"/>
                <a:gd name="f581" fmla="val 730211"/>
                <a:gd name="f582" fmla="val 698116"/>
                <a:gd name="f583" fmla="val 747927"/>
                <a:gd name="f584" fmla="val 689734"/>
                <a:gd name="f585" fmla="val 766980"/>
                <a:gd name="f586" fmla="val 684210"/>
                <a:gd name="f587" fmla="val 784889"/>
                <a:gd name="f588" fmla="val 676018"/>
                <a:gd name="f589" fmla="val 791173"/>
                <a:gd name="f590" fmla="val 673161"/>
                <a:gd name="f591" fmla="val 799365"/>
                <a:gd name="f592" fmla="val 667065"/>
                <a:gd name="f593" fmla="val 800509"/>
                <a:gd name="f594" fmla="val 661349"/>
                <a:gd name="f595" fmla="val 807175"/>
                <a:gd name="f596" fmla="val 628201"/>
                <a:gd name="f597" fmla="val 831942"/>
                <a:gd name="f598" fmla="val 628772"/>
                <a:gd name="f599" fmla="val 857661"/>
                <a:gd name="f600" fmla="val 626868"/>
                <a:gd name="f601" fmla="val 888332"/>
                <a:gd name="f602" fmla="val 624582"/>
                <a:gd name="f603" fmla="val 918621"/>
                <a:gd name="f604" fmla="val 619248"/>
                <a:gd name="f605" fmla="val 949102"/>
                <a:gd name="f606" fmla="val 614676"/>
                <a:gd name="f607" fmla="val 953104"/>
                <a:gd name="f608" fmla="val 614104"/>
                <a:gd name="f609" fmla="val 956722"/>
                <a:gd name="f610" fmla="val 610104"/>
                <a:gd name="f611" fmla="val 960342"/>
                <a:gd name="f612" fmla="val 607435"/>
                <a:gd name="f613" fmla="val 965867"/>
                <a:gd name="f614" fmla="val 603435"/>
                <a:gd name="f615" fmla="val 971011"/>
                <a:gd name="f616" fmla="val 597339"/>
                <a:gd name="f617" fmla="val 977109"/>
                <a:gd name="f618" fmla="val 595815"/>
                <a:gd name="f619" fmla="val 1008350"/>
                <a:gd name="f620" fmla="val 588385"/>
                <a:gd name="f621" fmla="val 1039783"/>
                <a:gd name="f622" fmla="val 582099"/>
                <a:gd name="f623" fmla="val 1071218"/>
                <a:gd name="f624" fmla="val 575240"/>
                <a:gd name="f625" fmla="val 1078266"/>
                <a:gd name="f626" fmla="val 573716"/>
                <a:gd name="f627" fmla="val 1085505"/>
                <a:gd name="f628" fmla="val 571812"/>
                <a:gd name="f629" fmla="val 1091983"/>
                <a:gd name="f630" fmla="val 568764"/>
                <a:gd name="f631" fmla="val 1098079"/>
                <a:gd name="f632" fmla="val 565906"/>
                <a:gd name="f633" fmla="val 1103223"/>
                <a:gd name="f634" fmla="val 560952"/>
                <a:gd name="f635" fmla="val 1109321"/>
                <a:gd name="f636" fmla="val 557904"/>
                <a:gd name="f637" fmla="val 1125892"/>
                <a:gd name="f638" fmla="val 549714"/>
                <a:gd name="f639" fmla="val 1142851"/>
                <a:gd name="f640" fmla="val 1162279"/>
                <a:gd name="f641" fmla="val 532949"/>
                <a:gd name="f642" fmla="val 1173138"/>
                <a:gd name="f643" fmla="val 550094"/>
                <a:gd name="f644" fmla="val 1187810"/>
                <a:gd name="f645" fmla="val 1206097"/>
                <a:gd name="f646" fmla="val 532187"/>
                <a:gd name="f647" fmla="val 523805"/>
                <a:gd name="f648" fmla="val 1246292"/>
                <a:gd name="f649" fmla="val 521137"/>
                <a:gd name="f650" fmla="val 1266867"/>
                <a:gd name="f651" fmla="val 518088"/>
                <a:gd name="f652" fmla="val 1304588"/>
                <a:gd name="f653" fmla="val 512564"/>
                <a:gd name="f654" fmla="val 1342499"/>
                <a:gd name="f655" fmla="val 509134"/>
                <a:gd name="f656" fmla="val 1380219"/>
                <a:gd name="f657" fmla="val 504182"/>
                <a:gd name="f658" fmla="val 1388221"/>
                <a:gd name="f659" fmla="val 503038"/>
                <a:gd name="f660" fmla="val 1397365"/>
                <a:gd name="f661" fmla="val 1403461"/>
                <a:gd name="f662" fmla="val 1445181"/>
                <a:gd name="f663" fmla="val 464175"/>
                <a:gd name="f664" fmla="val 1495858"/>
                <a:gd name="f665" fmla="val 455222"/>
                <a:gd name="f666" fmla="val 1544054"/>
                <a:gd name="f667" fmla="val 458268"/>
                <a:gd name="f668" fmla="val 1581965"/>
                <a:gd name="f669" fmla="val 460557"/>
                <a:gd name="f670" fmla="val 1619114"/>
                <a:gd name="f671" fmla="val 1656644"/>
                <a:gd name="f672" fmla="val 459032"/>
                <a:gd name="f673" fmla="val 1659502"/>
                <a:gd name="f674" fmla="val 458841"/>
                <a:gd name="f675" fmla="val 1663312"/>
                <a:gd name="f676" fmla="val 459223"/>
                <a:gd name="f677" fmla="val 1665406"/>
                <a:gd name="f678" fmla="val 460747"/>
                <a:gd name="f679" fmla="val 1678360"/>
                <a:gd name="f680" fmla="val 470843"/>
                <a:gd name="f681" fmla="val 1691887"/>
                <a:gd name="f682" fmla="val 471605"/>
                <a:gd name="f683" fmla="val 1708461"/>
                <a:gd name="f684" fmla="val 473318"/>
                <a:gd name="f685" fmla="val 1731894"/>
                <a:gd name="f686" fmla="val 475797"/>
                <a:gd name="f687" fmla="val 1753421"/>
                <a:gd name="f688" fmla="val 474081"/>
                <a:gd name="f689" fmla="val 1775140"/>
                <a:gd name="f690" fmla="val 469891"/>
                <a:gd name="f691" fmla="val 1790952"/>
                <a:gd name="f692" fmla="val 466843"/>
                <a:gd name="f693" fmla="val 1806953"/>
                <a:gd name="f694" fmla="val 1821051"/>
                <a:gd name="f695" fmla="val 452554"/>
                <a:gd name="f696" fmla="val 1840672"/>
                <a:gd name="f697" fmla="val 441314"/>
                <a:gd name="f698" fmla="val 1859535"/>
                <a:gd name="f699" fmla="val 436934"/>
                <a:gd name="f700" fmla="val 1878203"/>
                <a:gd name="f701" fmla="val 451792"/>
                <a:gd name="f702" fmla="val 1898396"/>
                <a:gd name="f703" fmla="val 1921257"/>
                <a:gd name="f704" fmla="val 462081"/>
                <a:gd name="f705" fmla="val 1943547"/>
                <a:gd name="f706" fmla="val 462651"/>
                <a:gd name="f707" fmla="val 1953262"/>
                <a:gd name="f708" fmla="val 1963550"/>
                <a:gd name="f709" fmla="val 462461"/>
                <a:gd name="f710" fmla="val 1972884"/>
                <a:gd name="f711" fmla="val 464937"/>
                <a:gd name="f712" fmla="val 1999935"/>
                <a:gd name="f713" fmla="val 471987"/>
                <a:gd name="f714" fmla="val 2026036"/>
                <a:gd name="f715" fmla="val 482655"/>
                <a:gd name="f716" fmla="val 2053469"/>
                <a:gd name="f717" fmla="val 487417"/>
                <a:gd name="f718" fmla="val 2068710"/>
                <a:gd name="f719" fmla="val 490084"/>
                <a:gd name="f720" fmla="val 2085664"/>
                <a:gd name="f721" fmla="val 485321"/>
                <a:gd name="f722" fmla="val 2101477"/>
                <a:gd name="f723" fmla="val 481893"/>
                <a:gd name="f724" fmla="val 2117479"/>
                <a:gd name="f725" fmla="val 478273"/>
                <a:gd name="f726" fmla="val 2133290"/>
                <a:gd name="f727" fmla="val 472749"/>
                <a:gd name="f728" fmla="val 2148722"/>
                <a:gd name="f729" fmla="val 467033"/>
                <a:gd name="f730" fmla="val 2159199"/>
                <a:gd name="f731" fmla="val 463223"/>
                <a:gd name="f732" fmla="val 2170629"/>
                <a:gd name="f733" fmla="val 459603"/>
                <a:gd name="f734" fmla="val 2179011"/>
                <a:gd name="f735" fmla="val 452744"/>
                <a:gd name="f736" fmla="val 437124"/>
                <a:gd name="f737" fmla="val 2217685"/>
                <a:gd name="f738" fmla="val 434455"/>
                <a:gd name="f739" fmla="val 2240165"/>
                <a:gd name="f740" fmla="val 442648"/>
                <a:gd name="f741" fmla="val 2243593"/>
                <a:gd name="f742" fmla="val 443982"/>
                <a:gd name="f743" fmla="val 2247594"/>
                <a:gd name="f744" fmla="val 2251404"/>
                <a:gd name="f745" fmla="val 444172"/>
                <a:gd name="f746" fmla="val 2312370"/>
                <a:gd name="f747" fmla="val 448172"/>
                <a:gd name="f748" fmla="val 2373330"/>
                <a:gd name="f749" fmla="val 2433912"/>
                <a:gd name="f750" fmla="val 456746"/>
                <a:gd name="f751" fmla="val 2458485"/>
                <a:gd name="f752" fmla="val 2482107"/>
                <a:gd name="f753" fmla="val 470081"/>
                <a:gd name="f754" fmla="val 2506302"/>
                <a:gd name="f755" fmla="val 476939"/>
                <a:gd name="f756" fmla="val 2511256"/>
                <a:gd name="f757" fmla="val 2516783"/>
                <a:gd name="f758" fmla="val 480369"/>
                <a:gd name="f759" fmla="val 2521735"/>
                <a:gd name="f760" fmla="val 479415"/>
                <a:gd name="f761" fmla="val 2575647"/>
                <a:gd name="f762" fmla="val 2626132"/>
                <a:gd name="f763" fmla="val 483797"/>
                <a:gd name="f764" fmla="val 2675854"/>
                <a:gd name="f765" fmla="val 502086"/>
                <a:gd name="f766" fmla="val 2680996"/>
                <a:gd name="f767" fmla="val 503992"/>
                <a:gd name="f768" fmla="val 2687282"/>
                <a:gd name="f769" fmla="val 503419"/>
                <a:gd name="f770" fmla="val 2692998"/>
                <a:gd name="f771" fmla="val 2709003"/>
                <a:gd name="f772" fmla="val 501706"/>
                <a:gd name="f773" fmla="val 2726337"/>
                <a:gd name="f774" fmla="val 495038"/>
                <a:gd name="f775" fmla="val 2740816"/>
                <a:gd name="f776" fmla="val 499037"/>
                <a:gd name="f777" fmla="val 2779297"/>
                <a:gd name="f778" fmla="val 510088"/>
                <a:gd name="f779" fmla="val 2817398"/>
                <a:gd name="f780" fmla="val 523423"/>
                <a:gd name="f781" fmla="val 2853596"/>
                <a:gd name="f782" fmla="val 540187"/>
                <a:gd name="f783" fmla="val 2890365"/>
                <a:gd name="f784" fmla="val 557142"/>
                <a:gd name="f785" fmla="val 2924464"/>
                <a:gd name="f786" fmla="val 571430"/>
                <a:gd name="f787" fmla="val 2966565"/>
                <a:gd name="f788" fmla="val 554286"/>
                <a:gd name="f789" fmla="val 2984472"/>
                <a:gd name="f790" fmla="val 547045"/>
                <a:gd name="f791" fmla="val 3008095"/>
                <a:gd name="f792" fmla="val 552190"/>
                <a:gd name="f793" fmla="val 3028671"/>
                <a:gd name="f794" fmla="val 554094"/>
                <a:gd name="f795" fmla="val 3043720"/>
                <a:gd name="f796" fmla="val 555618"/>
                <a:gd name="f797" fmla="val 3058198"/>
                <a:gd name="f798" fmla="val 564192"/>
                <a:gd name="f799" fmla="val 3073059"/>
                <a:gd name="f800" fmla="val 3112686"/>
                <a:gd name="f801" fmla="val 3147927"/>
                <a:gd name="f802" fmla="val 574288"/>
                <a:gd name="f803" fmla="val 3182219"/>
                <a:gd name="f804" fmla="val 594862"/>
                <a:gd name="f805" fmla="val 3195557"/>
                <a:gd name="f806" fmla="val 602863"/>
                <a:gd name="f807" fmla="val 3216322"/>
                <a:gd name="f808" fmla="val 597529"/>
                <a:gd name="f809" fmla="val 3233656"/>
                <a:gd name="f810" fmla="val 599625"/>
                <a:gd name="f811" fmla="val 3251947"/>
                <a:gd name="f812" fmla="val 602101"/>
                <a:gd name="f813" fmla="val 3270804"/>
                <a:gd name="f814" fmla="val 604387"/>
                <a:gd name="f815" fmla="val 3288332"/>
                <a:gd name="f816" fmla="val 609914"/>
                <a:gd name="f817" fmla="val 3333672"/>
                <a:gd name="f818" fmla="val 624392"/>
                <a:gd name="f819" fmla="val 3378441"/>
                <a:gd name="f820" fmla="val 640774"/>
                <a:gd name="f821" fmla="val 3423591"/>
                <a:gd name="f822" fmla="val 656015"/>
                <a:gd name="f823" fmla="val 3460738"/>
                <a:gd name="f824" fmla="val 668590"/>
                <a:gd name="f825" fmla="val 3497317"/>
                <a:gd name="f826" fmla="val 658683"/>
                <a:gd name="f827" fmla="val 3534084"/>
                <a:gd name="f828" fmla="val 653349"/>
                <a:gd name="f829" fmla="val 3557137"/>
                <a:gd name="f830" fmla="val 649919"/>
                <a:gd name="f831" fmla="val 3578662"/>
                <a:gd name="f832" fmla="val 641727"/>
                <a:gd name="f833" fmla="val 3604571"/>
                <a:gd name="f834" fmla="val 653918"/>
                <a:gd name="f835" fmla="val 3629338"/>
                <a:gd name="f836" fmla="val 665541"/>
                <a:gd name="f837" fmla="val 3660771"/>
                <a:gd name="f838" fmla="val 662873"/>
                <a:gd name="f839" fmla="val 3688586"/>
                <a:gd name="f840" fmla="val 669160"/>
                <a:gd name="f841" fmla="val 3712020"/>
                <a:gd name="f842" fmla="val 674494"/>
                <a:gd name="f843" fmla="val 3734687"/>
                <a:gd name="f844" fmla="val 683068"/>
                <a:gd name="f845" fmla="val 3757358"/>
                <a:gd name="f846" fmla="val 691450"/>
                <a:gd name="f847" fmla="val 3788221"/>
                <a:gd name="f848" fmla="val 702881"/>
                <a:gd name="f849" fmla="val 3818700"/>
                <a:gd name="f850" fmla="val 714881"/>
                <a:gd name="f851" fmla="val 3852421"/>
                <a:gd name="f852" fmla="val 709167"/>
                <a:gd name="f853" fmla="val 3890714"/>
                <a:gd name="f854" fmla="val 702689"/>
                <a:gd name="f855" fmla="val 3917001"/>
                <a:gd name="f856" fmla="val 727073"/>
                <a:gd name="f857" fmla="val 3947104"/>
                <a:gd name="f858" fmla="val 743267"/>
                <a:gd name="f859" fmla="val 3967869"/>
                <a:gd name="f860" fmla="val 754316"/>
                <a:gd name="f861" fmla="val 3990538"/>
                <a:gd name="f862" fmla="val 762509"/>
                <a:gd name="f863" fmla="val 4013208"/>
                <a:gd name="f864" fmla="val 769367"/>
                <a:gd name="f865" fmla="val 4043497"/>
                <a:gd name="f866" fmla="val 778321"/>
                <a:gd name="f867" fmla="val 4074740"/>
                <a:gd name="f868" fmla="val 783655"/>
                <a:gd name="f869" fmla="val 4105222"/>
                <a:gd name="f870" fmla="val 792418"/>
                <a:gd name="f871" fmla="val 4151325"/>
                <a:gd name="f872" fmla="val 805561"/>
                <a:gd name="f873" fmla="val 4198001"/>
                <a:gd name="f874" fmla="val 815850"/>
                <a:gd name="f875" fmla="val 4246006"/>
                <a:gd name="f876" fmla="val 808610"/>
                <a:gd name="f877" fmla="val 4268105"/>
                <a:gd name="f878" fmla="val 805372"/>
                <a:gd name="f879" fmla="val 4288682"/>
                <a:gd name="f880" fmla="val 4310779"/>
                <a:gd name="f881" fmla="val 810326"/>
                <a:gd name="f882" fmla="val 4346974"/>
                <a:gd name="f883" fmla="val 818136"/>
                <a:gd name="f884" fmla="val 4384123"/>
                <a:gd name="f885" fmla="val 819089"/>
                <a:gd name="f886" fmla="val 4413272"/>
                <a:gd name="f887" fmla="val 848235"/>
                <a:gd name="f888" fmla="val 4423558"/>
                <a:gd name="f889" fmla="val 858524"/>
                <a:gd name="f890" fmla="val 4442037"/>
                <a:gd name="f891" fmla="val 861190"/>
                <a:gd name="f892" fmla="val 4457087"/>
                <a:gd name="f893" fmla="val 866524"/>
                <a:gd name="f894" fmla="val 4474424"/>
                <a:gd name="f895" fmla="val 872812"/>
                <a:gd name="f896" fmla="val 4487186"/>
                <a:gd name="f897" fmla="val 869572"/>
                <a:gd name="f898" fmla="val 4496523"/>
                <a:gd name="f899" fmla="val 851284"/>
                <a:gd name="f900" fmla="val 4500713"/>
                <a:gd name="f901" fmla="val 843093"/>
                <a:gd name="f902" fmla="val 4512715"/>
                <a:gd name="f903" fmla="val 835091"/>
                <a:gd name="f904" fmla="val 4522050"/>
                <a:gd name="f905" fmla="val 833757"/>
                <a:gd name="f906" fmla="val 4550055"/>
                <a:gd name="f907" fmla="val 829757"/>
                <a:gd name="f908" fmla="val 4575773"/>
                <a:gd name="f909" fmla="val 835663"/>
                <a:gd name="f910" fmla="val 4602824"/>
                <a:gd name="f911" fmla="val 848618"/>
                <a:gd name="f912" fmla="val 4628161"/>
                <a:gd name="f913" fmla="val 860810"/>
                <a:gd name="f914" fmla="val 4659786"/>
                <a:gd name="f915" fmla="val 859476"/>
                <a:gd name="f916" fmla="val 4688553"/>
                <a:gd name="f917" fmla="val 864238"/>
                <a:gd name="f918" fmla="val 4708936"/>
                <a:gd name="f919" fmla="val 867668"/>
                <a:gd name="f920" fmla="val 4729321"/>
                <a:gd name="f921" fmla="val 4749895"/>
                <a:gd name="f922" fmla="val 4775424"/>
                <a:gd name="f923" fmla="val 4800761"/>
                <a:gd name="f924" fmla="val 868620"/>
                <a:gd name="f925" fmla="val 4826480"/>
                <a:gd name="f926" fmla="val 866334"/>
                <a:gd name="f927" fmla="val 4846482"/>
                <a:gd name="f928" fmla="val 864430"/>
                <a:gd name="f929" fmla="val 4866867"/>
                <a:gd name="f930" fmla="val 865192"/>
                <a:gd name="f931" fmla="val 4886870"/>
                <a:gd name="f932" fmla="val 862906"/>
                <a:gd name="f933" fmla="val 4903254"/>
                <a:gd name="f934" fmla="val 4919447"/>
                <a:gd name="f935" fmla="val 856810"/>
                <a:gd name="f936" fmla="val 4935639"/>
                <a:gd name="f937" fmla="val 853190"/>
                <a:gd name="f938" fmla="val 4941546"/>
                <a:gd name="f939" fmla="val 851856"/>
                <a:gd name="f940" fmla="val 4947452"/>
                <a:gd name="f941" fmla="val 846711"/>
                <a:gd name="f942" fmla="val 4952784"/>
                <a:gd name="f943" fmla="val 847473"/>
                <a:gd name="f944" fmla="val 5005745"/>
                <a:gd name="f945" fmla="val 855666"/>
                <a:gd name="f946" fmla="val 5043847"/>
                <a:gd name="f947" fmla="val 802896"/>
                <a:gd name="f948" fmla="val 5135672"/>
                <a:gd name="f949" fmla="val 785749"/>
                <a:gd name="f950" fmla="val 5181204"/>
                <a:gd name="f951" fmla="val 759461"/>
                <a:gd name="f952" fmla="val 5233781"/>
                <a:gd name="f953" fmla="val 767271"/>
                <a:gd name="f954" fmla="val 5265596"/>
                <a:gd name="f955" fmla="val 772033"/>
                <a:gd name="f956" fmla="val 5296267"/>
                <a:gd name="f957" fmla="val 783083"/>
                <a:gd name="f958" fmla="val 5327893"/>
                <a:gd name="f959" fmla="val 789752"/>
                <a:gd name="f960" fmla="val 5339132"/>
                <a:gd name="f961" fmla="val 792038"/>
                <a:gd name="f962" fmla="val 5351705"/>
                <a:gd name="f963" fmla="val 791656"/>
                <a:gd name="f964" fmla="val 5362946"/>
                <a:gd name="f965" fmla="val 789370"/>
                <a:gd name="f966" fmla="val 5417240"/>
                <a:gd name="f967" fmla="val 778891"/>
                <a:gd name="f968" fmla="val 5470771"/>
                <a:gd name="f969" fmla="val 777367"/>
                <a:gd name="f970" fmla="val 5524115"/>
                <a:gd name="f971" fmla="val 794514"/>
                <a:gd name="f972" fmla="val 5533257"/>
                <a:gd name="f973" fmla="val 797372"/>
                <a:gd name="f974" fmla="val 5542974"/>
                <a:gd name="f975" fmla="val 800038"/>
                <a:gd name="f976" fmla="val 5552500"/>
                <a:gd name="f977" fmla="val 5604697"/>
                <a:gd name="f978" fmla="val 5655944"/>
                <a:gd name="f979" fmla="val 796038"/>
                <a:gd name="f980" fmla="val 5705857"/>
                <a:gd name="f981" fmla="val 5722622"/>
                <a:gd name="f982" fmla="val 771080"/>
                <a:gd name="f983" fmla="val 5743006"/>
                <a:gd name="f984" fmla="val 775081"/>
                <a:gd name="f985" fmla="val 5761485"/>
                <a:gd name="f986" fmla="val 773557"/>
                <a:gd name="f987" fmla="val 5778629"/>
                <a:gd name="f988" fmla="val 772224"/>
                <a:gd name="f989" fmla="val 5796156"/>
                <a:gd name="f990" fmla="val 771653"/>
                <a:gd name="f991" fmla="val 5812731"/>
                <a:gd name="f992" fmla="val 5836925"/>
                <a:gd name="f993" fmla="val 760795"/>
                <a:gd name="f994" fmla="val 5859404"/>
                <a:gd name="f995" fmla="val 760033"/>
                <a:gd name="f996" fmla="val 5884361"/>
                <a:gd name="f997" fmla="val 765747"/>
                <a:gd name="f998" fmla="val 5908174"/>
                <a:gd name="f999" fmla="val 5933892"/>
                <a:gd name="f1000" fmla="val 768415"/>
                <a:gd name="f1001" fmla="val 5958660"/>
                <a:gd name="f1002" fmla="val 768605"/>
                <a:gd name="f1003" fmla="val 5986282"/>
                <a:gd name="f1004" fmla="val 768795"/>
                <a:gd name="f1005" fmla="val 6013906"/>
                <a:gd name="f1006" fmla="val 768984"/>
                <a:gd name="f1007" fmla="val 6041528"/>
                <a:gd name="f1008" fmla="val 768033"/>
                <a:gd name="f1009" fmla="val 6052579"/>
                <a:gd name="f1010" fmla="val 767653"/>
                <a:gd name="f1011" fmla="val 6065151"/>
                <a:gd name="f1012" fmla="val 6074297"/>
                <a:gd name="f1013" fmla="val 763081"/>
                <a:gd name="f1014" fmla="val 6103824"/>
                <a:gd name="f1015" fmla="val 773366"/>
                <a:gd name="f1016" fmla="val 6133353"/>
                <a:gd name="f1017" fmla="val 760985"/>
                <a:gd name="f1018" fmla="val 6162880"/>
                <a:gd name="f1019" fmla="val 766509"/>
                <a:gd name="f1020" fmla="val 6177360"/>
                <a:gd name="f1021" fmla="val 6193743"/>
                <a:gd name="f1022" fmla="val 761557"/>
                <a:gd name="f1023" fmla="val 6209364"/>
                <a:gd name="f1024" fmla="val 6234892"/>
                <a:gd name="f1025" fmla="val 6260419"/>
                <a:gd name="f1026" fmla="val 6285948"/>
                <a:gd name="f1027" fmla="val 759651"/>
                <a:gd name="f1028" fmla="val 6294330"/>
                <a:gd name="f1029" fmla="val 6302523"/>
                <a:gd name="f1030" fmla="val 758699"/>
                <a:gd name="f1031" fmla="val 6310905"/>
                <a:gd name="f1032" fmla="val 758316"/>
                <a:gd name="f1033" fmla="val 6318335"/>
                <a:gd name="f1034" fmla="val 757936"/>
                <a:gd name="f1035" fmla="val 6326145"/>
                <a:gd name="f1036" fmla="val 756222"/>
                <a:gd name="f1037" fmla="val 6333194"/>
                <a:gd name="f1038" fmla="val 757554"/>
                <a:gd name="f1039" fmla="val 6358723"/>
                <a:gd name="f1040" fmla="val 762318"/>
                <a:gd name="f1041" fmla="val 6383869"/>
                <a:gd name="f1042" fmla="val 770129"/>
                <a:gd name="f1043" fmla="val 6409586"/>
                <a:gd name="f1044" fmla="val 773177"/>
                <a:gd name="f1045" fmla="val 6431875"/>
                <a:gd name="f1046" fmla="val 775843"/>
                <a:gd name="f1047" fmla="val 6454928"/>
                <a:gd name="f1048" fmla="val 6477407"/>
                <a:gd name="f1049" fmla="val 774129"/>
                <a:gd name="f1050" fmla="val 6517032"/>
                <a:gd name="f1051" fmla="val 6556657"/>
                <a:gd name="f1052" fmla="val 6596283"/>
                <a:gd name="f1053" fmla="val 786703"/>
                <a:gd name="f1054" fmla="val 6604857"/>
                <a:gd name="f1055" fmla="val 787465"/>
                <a:gd name="f1056" fmla="val 6613809"/>
                <a:gd name="f1057" fmla="val 782701"/>
                <a:gd name="f1058" fmla="val 6622573"/>
                <a:gd name="f1059" fmla="val 782321"/>
                <a:gd name="f1060" fmla="val 6650006"/>
                <a:gd name="f1061" fmla="val 781369"/>
                <a:gd name="f1062" fmla="val 6677439"/>
                <a:gd name="f1063" fmla="val 781177"/>
                <a:gd name="f1064" fmla="val 6704872"/>
                <a:gd name="f1065" fmla="val 780607"/>
                <a:gd name="f1066" fmla="val 6720493"/>
                <a:gd name="f1067" fmla="val 780415"/>
                <a:gd name="f1068" fmla="val 6736305"/>
                <a:gd name="f1069" fmla="val 780987"/>
                <a:gd name="f1070" fmla="val 6751738"/>
                <a:gd name="f1071" fmla="val 779273"/>
                <a:gd name="f1072" fmla="val 6772120"/>
                <a:gd name="f1073" fmla="val 776987"/>
                <a:gd name="f1074" fmla="val 6790599"/>
                <a:gd name="f1075" fmla="val 6809650"/>
                <a:gd name="f1076" fmla="val 6816984"/>
                <a:gd name="f1077" fmla="val 794180"/>
                <a:gd name="f1078" fmla="val 6824819"/>
                <a:gd name="f1079" fmla="val 797942"/>
                <a:gd name="f1080" fmla="val 6832976"/>
                <a:gd name="f1081" fmla="val 800428"/>
                <a:gd name="f1082" fmla="+- 0 0 -90"/>
                <a:gd name="f1083" fmla="*/ f3 1 6857455"/>
                <a:gd name="f1084" fmla="*/ f4 1 874716"/>
                <a:gd name="f1085" fmla="+- f7 0 f5"/>
                <a:gd name="f1086" fmla="+- f6 0 f5"/>
                <a:gd name="f1087" fmla="*/ f1082 f0 1"/>
                <a:gd name="f1088" fmla="*/ f1086 1 6857455"/>
                <a:gd name="f1089" fmla="*/ f1085 1 874716"/>
                <a:gd name="f1090" fmla="*/ 6857455 f1086 1"/>
                <a:gd name="f1091" fmla="*/ 804643 f1085 1"/>
                <a:gd name="f1092" fmla="*/ 562246 f1085 1"/>
                <a:gd name="f1093" fmla="*/ 6829178 f1086 1"/>
                <a:gd name="f1094" fmla="*/ 551284 f1085 1"/>
                <a:gd name="f1095" fmla="*/ 6766024 f1086 1"/>
                <a:gd name="f1096" fmla="*/ 500372 f1085 1"/>
                <a:gd name="f1097" fmla="*/ 6734971 f1086 1"/>
                <a:gd name="f1098" fmla="*/ 500944 f1085 1"/>
                <a:gd name="f1099" fmla="*/ 6683915 f1086 1"/>
                <a:gd name="f1100" fmla="*/ 507040 f1085 1"/>
                <a:gd name="f1101" fmla="*/ 6628860 f1086 1"/>
                <a:gd name="f1102" fmla="*/ 495418 f1085 1"/>
                <a:gd name="f1103" fmla="*/ 6588662 f1086 1"/>
                <a:gd name="f1104" fmla="*/ 487227 f1085 1"/>
                <a:gd name="f1105" fmla="*/ 6476074 f1086 1"/>
                <a:gd name="f1106" fmla="*/ 511230 f1085 1"/>
                <a:gd name="f1107" fmla="*/ 6382345 f1086 1"/>
                <a:gd name="f1108" fmla="*/ 534853 f1085 1"/>
                <a:gd name="f1109" fmla="*/ 6369391 f1086 1"/>
                <a:gd name="f1110" fmla="*/ 531615 f1085 1"/>
                <a:gd name="f1111" fmla="*/ 6244799 f1086 1"/>
                <a:gd name="f1112" fmla="*/ 512182 f1085 1"/>
                <a:gd name="f1113" fmla="*/ 6190315 f1086 1"/>
                <a:gd name="f1114" fmla="*/ 485703 f1085 1"/>
                <a:gd name="f1115" fmla="*/ 6115446 f1086 1"/>
                <a:gd name="f1116" fmla="*/ 462270 f1085 1"/>
                <a:gd name="f1117" fmla="*/ 6032194 f1086 1"/>
                <a:gd name="f1118" fmla="*/ 434266 f1085 1"/>
                <a:gd name="f1119" fmla="*/ 5971042 f1086 1"/>
                <a:gd name="f1120" fmla="*/ 420738 f1085 1"/>
                <a:gd name="f1121" fmla="*/ 5880933 f1086 1"/>
                <a:gd name="f1122" fmla="*/ 430646 f1085 1"/>
                <a:gd name="f1123" fmla="*/ 5862452 f1086 1"/>
                <a:gd name="f1124" fmla="*/ 438648 f1085 1"/>
                <a:gd name="f1125" fmla="*/ 5685283 f1086 1"/>
                <a:gd name="f1126" fmla="*/ 498658 f1085 1"/>
                <a:gd name="f1127" fmla="*/ 5567169 f1086 1"/>
                <a:gd name="f1128" fmla="*/ 499420 f1085 1"/>
                <a:gd name="f1129" fmla="*/ 5527923 f1086 1"/>
                <a:gd name="f1130" fmla="*/ 490466 f1085 1"/>
                <a:gd name="f1131" fmla="*/ 5456292 f1086 1"/>
                <a:gd name="f1132" fmla="*/ 450650 f1085 1"/>
                <a:gd name="f1133" fmla="*/ 5424670 f1086 1"/>
                <a:gd name="f1134" fmla="*/ 444934 f1085 1"/>
                <a:gd name="f1135" fmla="*/ 5368662 f1086 1"/>
                <a:gd name="f1136" fmla="*/ 441124 f1085 1"/>
                <a:gd name="f1137" fmla="*/ 5247118 f1086 1"/>
                <a:gd name="f1138" fmla="*/ 5088617 f1086 1"/>
                <a:gd name="f1139" fmla="*/ 428742 f1085 1"/>
                <a:gd name="f1140" fmla="*/ 5025750 f1086 1"/>
                <a:gd name="f1141" fmla="*/ 433694 f1085 1"/>
                <a:gd name="f1142" fmla="*/ 4957930 f1086 1"/>
                <a:gd name="f1143" fmla="*/ 442268 f1085 1"/>
                <a:gd name="f1144" fmla="*/ 4938116 f1086 1"/>
                <a:gd name="f1145" fmla="*/ 441886 f1085 1"/>
                <a:gd name="f1146" fmla="*/ 4833910 f1086 1"/>
                <a:gd name="f1147" fmla="*/ 421693 f1085 1"/>
                <a:gd name="f1148" fmla="*/ 4810095 f1086 1"/>
                <a:gd name="f1149" fmla="*/ 408167 f1085 1"/>
                <a:gd name="f1150" fmla="*/ 4747991 f1086 1"/>
                <a:gd name="f1151" fmla="*/ 413691 f1085 1"/>
                <a:gd name="f1152" fmla="*/ 4692745 f1086 1"/>
                <a:gd name="f1153" fmla="*/ 435790 f1085 1"/>
                <a:gd name="f1154" fmla="*/ 4375933 f1086 1"/>
                <a:gd name="f1155" fmla="*/ 483417 f1085 1"/>
                <a:gd name="f1156" fmla="*/ 4185426 f1086 1"/>
                <a:gd name="f1157" fmla="*/ 484179 f1085 1"/>
                <a:gd name="f1158" fmla="*/ 4052072 f1086 1"/>
                <a:gd name="f1159" fmla="*/ 505134 f1085 1"/>
                <a:gd name="f1160" fmla="*/ 4029973 f1086 1"/>
                <a:gd name="f1161" fmla="*/ 527233 f1085 1"/>
                <a:gd name="f1162" fmla="*/ 3948626 f1086 1"/>
                <a:gd name="f1163" fmla="*/ 550666 f1085 1"/>
                <a:gd name="f1164" fmla="*/ 3871280 f1086 1"/>
                <a:gd name="f1165" fmla="*/ 502275 f1085 1"/>
                <a:gd name="f1166" fmla="*/ 3774312 f1086 1"/>
                <a:gd name="f1167" fmla="*/ 429122 f1085 1"/>
                <a:gd name="f1168" fmla="*/ 3721543 f1086 1"/>
                <a:gd name="f1169" fmla="*/ 428552 f1085 1"/>
                <a:gd name="f1170" fmla="*/ 3612763 f1086 1"/>
                <a:gd name="f1171" fmla="*/ 414263 f1085 1"/>
                <a:gd name="f1172" fmla="*/ 3537323 f1086 1"/>
                <a:gd name="f1173" fmla="*/ 389878 f1085 1"/>
                <a:gd name="f1174" fmla="*/ 3431593 f1086 1"/>
                <a:gd name="f1175" fmla="*/ 360921 f1085 1"/>
                <a:gd name="f1176" fmla="*/ 3392158 f1086 1"/>
                <a:gd name="f1177" fmla="*/ 345681 f1085 1"/>
                <a:gd name="f1178" fmla="*/ 3297856 f1086 1"/>
                <a:gd name="f1179" fmla="*/ 323010 f1085 1"/>
                <a:gd name="f1180" fmla="*/ 3219748 f1086 1"/>
                <a:gd name="f1181" fmla="*/ 308151 f1085 1"/>
                <a:gd name="f1182" fmla="*/ 3156692 f1086 1"/>
                <a:gd name="f1183" fmla="*/ 261668 f1085 1"/>
                <a:gd name="f1184" fmla="*/ 3136497 f1086 1"/>
                <a:gd name="f1185" fmla="*/ 237663 f1085 1"/>
                <a:gd name="f1186" fmla="*/ 3119733 f1086 1"/>
                <a:gd name="f1187" fmla="*/ 222233 f1085 1"/>
                <a:gd name="f1188" fmla="*/ 3045436 f1086 1"/>
                <a:gd name="f1189" fmla="*/ 131742 f1085 1"/>
                <a:gd name="f1190" fmla="*/ 3037054 f1086 1"/>
                <a:gd name="f1191" fmla="*/ 124121 f1085 1"/>
                <a:gd name="f1192" fmla="*/ 2936466 f1086 1"/>
                <a:gd name="f1193" fmla="*/ 82400 f1085 1"/>
                <a:gd name="f1194" fmla="*/ 2901031 f1086 1"/>
                <a:gd name="f1195" fmla="*/ 59731 f1085 1"/>
                <a:gd name="f1196" fmla="*/ 2828259 f1086 1"/>
                <a:gd name="f1197" fmla="*/ 3149 f1085 1"/>
                <a:gd name="f1198" fmla="*/ 2799492 f1086 1"/>
                <a:gd name="f1199" fmla="*/ 1245 f1085 1"/>
                <a:gd name="f1200" fmla="*/ 2693570 f1086 1"/>
                <a:gd name="f1201" fmla="*/ 35154 f1085 1"/>
                <a:gd name="f1202" fmla="*/ 2639847 f1086 1"/>
                <a:gd name="f1203" fmla="*/ 73448 f1085 1"/>
                <a:gd name="f1204" fmla="*/ 2621178 f1086 1"/>
                <a:gd name="f1205" fmla="*/ 88688 f1085 1"/>
                <a:gd name="f1206" fmla="*/ 2489348 f1086 1"/>
                <a:gd name="f1207" fmla="*/ 72304 f1085 1"/>
                <a:gd name="f1208" fmla="*/ 2452580 f1086 1"/>
                <a:gd name="f1209" fmla="*/ 68683 f1085 1"/>
                <a:gd name="f1210" fmla="*/ 2326464 f1086 1"/>
                <a:gd name="f1211" fmla="*/ 50395 f1085 1"/>
                <a:gd name="f1212" fmla="*/ 2300365 f1086 1"/>
                <a:gd name="f1213" fmla="*/ 54777 f1085 1"/>
                <a:gd name="f1214" fmla="*/ 2130434 f1086 1"/>
                <a:gd name="f1215" fmla="*/ 58397 f1085 1"/>
                <a:gd name="f1216" fmla="*/ 2118621 f1086 1"/>
                <a:gd name="f1217" fmla="*/ 47919 f1085 1"/>
                <a:gd name="f1218" fmla="*/ 2057659 f1086 1"/>
                <a:gd name="f1219" fmla="*/ 16866 f1085 1"/>
                <a:gd name="f1220" fmla="*/ 1976314 f1086 1"/>
                <a:gd name="f1221" fmla="*/ 8865 f1085 1"/>
                <a:gd name="f1222" fmla="*/ 1961454 f1086 1"/>
                <a:gd name="f1223" fmla="*/ 11724 f1085 1"/>
                <a:gd name="f1224" fmla="*/ 1906588 f1086 1"/>
                <a:gd name="f1225" fmla="*/ 30964 f1085 1"/>
                <a:gd name="f1226" fmla="*/ 1783330 f1086 1"/>
                <a:gd name="f1227" fmla="*/ 48871 f1085 1"/>
                <a:gd name="f1228" fmla="*/ 1759327 f1086 1"/>
                <a:gd name="f1229" fmla="*/ 55349 f1085 1"/>
                <a:gd name="f1230" fmla="*/ 1716082 f1086 1"/>
                <a:gd name="f1231" fmla="*/ 65445 f1085 1"/>
                <a:gd name="f1232" fmla="*/ 1598920 f1086 1"/>
                <a:gd name="f1233" fmla="*/ 72114 f1085 1"/>
                <a:gd name="f1234" fmla="*/ 1542150 f1086 1"/>
                <a:gd name="f1235" fmla="*/ 62207 f1085 1"/>
                <a:gd name="f1236" fmla="*/ 1516813 f1086 1"/>
                <a:gd name="f1237" fmla="*/ 62779 f1085 1"/>
                <a:gd name="f1238" fmla="*/ 1432228 f1086 1"/>
                <a:gd name="f1239" fmla="*/ 88116 f1085 1"/>
                <a:gd name="f1240" fmla="*/ 1224765 f1086 1"/>
                <a:gd name="f1241" fmla="*/ 71924 f1085 1"/>
                <a:gd name="f1242" fmla="*/ 1159231 f1086 1"/>
                <a:gd name="f1243" fmla="*/ 58207 f1085 1"/>
                <a:gd name="f1244" fmla="*/ 1124370 f1086 1"/>
                <a:gd name="f1245" fmla="*/ 56301 f1085 1"/>
                <a:gd name="f1246" fmla="*/ 1075600 f1086 1"/>
                <a:gd name="f1247" fmla="*/ 75542 f1085 1"/>
                <a:gd name="f1248" fmla="*/ 986633 f1086 1"/>
                <a:gd name="f1249" fmla="*/ 79162 f1085 1"/>
                <a:gd name="f1250" fmla="*/ 861089 f1086 1"/>
                <a:gd name="f1251" fmla="*/ 76304 f1085 1"/>
                <a:gd name="f1252" fmla="*/ 759168 f1086 1"/>
                <a:gd name="f1253" fmla="*/ 104689 f1085 1"/>
                <a:gd name="f1254" fmla="*/ 723735 f1086 1"/>
                <a:gd name="f1255" fmla="*/ 140696 f1085 1"/>
                <a:gd name="f1256" fmla="*/ 647532 f1086 1"/>
                <a:gd name="f1257" fmla="*/ 147934 f1085 1"/>
                <a:gd name="f1258" fmla="*/ 552659 f1086 1"/>
                <a:gd name="f1259" fmla="*/ 95926 f1085 1"/>
                <a:gd name="f1260" fmla="*/ 541800 f1086 1"/>
                <a:gd name="f1261" fmla="*/ 97640 f1085 1"/>
                <a:gd name="f1262" fmla="*/ 375107 f1086 1"/>
                <a:gd name="f1263" fmla="*/ 123169 f1085 1"/>
                <a:gd name="f1264" fmla="*/ 273567 f1086 1"/>
                <a:gd name="f1265" fmla="*/ 145458 f1085 1"/>
                <a:gd name="f1266" fmla="*/ 264043 f1086 1"/>
                <a:gd name="f1267" fmla="*/ 154792 f1085 1"/>
                <a:gd name="f1268" fmla="*/ 169360 f1086 1"/>
                <a:gd name="f1269" fmla="*/ 177273 f1085 1"/>
                <a:gd name="f1270" fmla="*/ 89347 f1086 1"/>
                <a:gd name="f1271" fmla="*/ 157460 f1085 1"/>
                <a:gd name="f1272" fmla="*/ 34291 f1086 1"/>
                <a:gd name="f1273" fmla="*/ 145268 f1085 1"/>
                <a:gd name="f1274" fmla="*/ 0 f1086 1"/>
                <a:gd name="f1275" fmla="*/ 142056 f1085 1"/>
                <a:gd name="f1276" fmla="*/ 849556 f1085 1"/>
                <a:gd name="f1277" fmla="*/ 60652 f1086 1"/>
                <a:gd name="f1278" fmla="*/ 844783 f1085 1"/>
                <a:gd name="f1279" fmla="*/ 119068 f1086 1"/>
                <a:gd name="f1280" fmla="*/ 827281 f1085 1"/>
                <a:gd name="f1281" fmla="*/ 171840 f1086 1"/>
                <a:gd name="f1282" fmla="*/ 804420 f1085 1"/>
                <a:gd name="f1283" fmla="*/ 274329 f1086 1"/>
                <a:gd name="f1284" fmla="*/ 794324 f1085 1"/>
                <a:gd name="f1285" fmla="*/ 306715 f1086 1"/>
                <a:gd name="f1286" fmla="*/ 788798 f1085 1"/>
                <a:gd name="f1287" fmla="*/ 393967 f1086 1"/>
                <a:gd name="f1288" fmla="*/ 765937 f1085 1"/>
                <a:gd name="f1289" fmla="*/ 493793 f1086 1"/>
                <a:gd name="f1290" fmla="*/ 725549 f1085 1"/>
                <a:gd name="f1291" fmla="*/ 546373 f1086 1"/>
                <a:gd name="f1292" fmla="*/ 740600 f1085 1"/>
                <a:gd name="f1293" fmla="*/ 730211 f1086 1"/>
                <a:gd name="f1294" fmla="*/ 698116 f1085 1"/>
                <a:gd name="f1295" fmla="*/ 784889 f1086 1"/>
                <a:gd name="f1296" fmla="*/ 676018 f1085 1"/>
                <a:gd name="f1297" fmla="*/ 800509 f1086 1"/>
                <a:gd name="f1298" fmla="*/ 661349 f1085 1"/>
                <a:gd name="f1299" fmla="*/ 857661 f1086 1"/>
                <a:gd name="f1300" fmla="*/ 626868 f1085 1"/>
                <a:gd name="f1301" fmla="*/ 949102 f1086 1"/>
                <a:gd name="f1302" fmla="*/ 614676 f1085 1"/>
                <a:gd name="f1303" fmla="*/ 960342 f1086 1"/>
                <a:gd name="f1304" fmla="*/ 607435 f1085 1"/>
                <a:gd name="f1305" fmla="*/ 977109 f1086 1"/>
                <a:gd name="f1306" fmla="*/ 595815 f1085 1"/>
                <a:gd name="f1307" fmla="*/ 1071218 f1086 1"/>
                <a:gd name="f1308" fmla="*/ 575240 f1085 1"/>
                <a:gd name="f1309" fmla="*/ 1091983 f1086 1"/>
                <a:gd name="f1310" fmla="*/ 568764 f1085 1"/>
                <a:gd name="f1311" fmla="*/ 1109321 f1086 1"/>
                <a:gd name="f1312" fmla="*/ 557904 f1085 1"/>
                <a:gd name="f1313" fmla="*/ 1162279 f1086 1"/>
                <a:gd name="f1314" fmla="*/ 532949 f1085 1"/>
                <a:gd name="f1315" fmla="*/ 1206097 f1086 1"/>
                <a:gd name="f1316" fmla="*/ 532187 f1085 1"/>
                <a:gd name="f1317" fmla="*/ 1266867 f1086 1"/>
                <a:gd name="f1318" fmla="*/ 518088 f1085 1"/>
                <a:gd name="f1319" fmla="*/ 1380219 f1086 1"/>
                <a:gd name="f1320" fmla="*/ 504182 f1085 1"/>
                <a:gd name="f1321" fmla="*/ 1403461 f1086 1"/>
                <a:gd name="f1322" fmla="*/ 496180 f1085 1"/>
                <a:gd name="f1323" fmla="*/ 1544054 f1086 1"/>
                <a:gd name="f1324" fmla="*/ 458268 f1085 1"/>
                <a:gd name="f1325" fmla="*/ 1656644 f1086 1"/>
                <a:gd name="f1326" fmla="*/ 459032 f1085 1"/>
                <a:gd name="f1327" fmla="*/ 1665406 f1086 1"/>
                <a:gd name="f1328" fmla="*/ 460747 f1085 1"/>
                <a:gd name="f1329" fmla="*/ 1708461 f1086 1"/>
                <a:gd name="f1330" fmla="*/ 473318 f1085 1"/>
                <a:gd name="f1331" fmla="*/ 1775140 f1086 1"/>
                <a:gd name="f1332" fmla="*/ 469891 f1085 1"/>
                <a:gd name="f1333" fmla="*/ 1821051 f1086 1"/>
                <a:gd name="f1334" fmla="*/ 452554 f1085 1"/>
                <a:gd name="f1335" fmla="*/ 1878203 f1086 1"/>
                <a:gd name="f1336" fmla="*/ 451792 f1085 1"/>
                <a:gd name="f1337" fmla="*/ 1943547 f1086 1"/>
                <a:gd name="f1338" fmla="*/ 462651 f1085 1"/>
                <a:gd name="f1339" fmla="*/ 1972884 f1086 1"/>
                <a:gd name="f1340" fmla="*/ 464937 f1085 1"/>
                <a:gd name="f1341" fmla="*/ 2053469 f1086 1"/>
                <a:gd name="f1342" fmla="*/ 487417 f1085 1"/>
                <a:gd name="f1343" fmla="*/ 2101477 f1086 1"/>
                <a:gd name="f1344" fmla="*/ 481893 f1085 1"/>
                <a:gd name="f1345" fmla="*/ 2148722 f1086 1"/>
                <a:gd name="f1346" fmla="*/ 467033 f1085 1"/>
                <a:gd name="f1347" fmla="*/ 2179011 f1086 1"/>
                <a:gd name="f1348" fmla="*/ 452744 f1085 1"/>
                <a:gd name="f1349" fmla="*/ 2240165 f1086 1"/>
                <a:gd name="f1350" fmla="*/ 442648 f1085 1"/>
                <a:gd name="f1351" fmla="*/ 2251404 f1086 1"/>
                <a:gd name="f1352" fmla="*/ 444172 f1085 1"/>
                <a:gd name="f1353" fmla="*/ 2433912 f1086 1"/>
                <a:gd name="f1354" fmla="*/ 456746 f1085 1"/>
                <a:gd name="f1355" fmla="*/ 2506302 f1086 1"/>
                <a:gd name="f1356" fmla="*/ 476939 f1085 1"/>
                <a:gd name="f1357" fmla="*/ 2521735 f1086 1"/>
                <a:gd name="f1358" fmla="*/ 479415 f1085 1"/>
                <a:gd name="f1359" fmla="*/ 2675854 f1086 1"/>
                <a:gd name="f1360" fmla="*/ 502086 f1085 1"/>
                <a:gd name="f1361" fmla="*/ 2692998 f1086 1"/>
                <a:gd name="f1362" fmla="*/ 503038 f1085 1"/>
                <a:gd name="f1363" fmla="*/ 2740816 f1086 1"/>
                <a:gd name="f1364" fmla="*/ 499037 f1085 1"/>
                <a:gd name="f1365" fmla="*/ 2853596 f1086 1"/>
                <a:gd name="f1366" fmla="*/ 540187 f1085 1"/>
                <a:gd name="f1367" fmla="*/ 2966565 f1086 1"/>
                <a:gd name="f1368" fmla="*/ 554286 f1085 1"/>
                <a:gd name="f1369" fmla="*/ 3028671 f1086 1"/>
                <a:gd name="f1370" fmla="*/ 554094 f1085 1"/>
                <a:gd name="f1371" fmla="*/ 3073059 f1086 1"/>
                <a:gd name="f1372" fmla="*/ 564192 f1085 1"/>
                <a:gd name="f1373" fmla="*/ 3182219 f1086 1"/>
                <a:gd name="f1374" fmla="*/ 594862 f1085 1"/>
                <a:gd name="f1375" fmla="*/ 3233656 f1086 1"/>
                <a:gd name="f1376" fmla="*/ 599625 f1085 1"/>
                <a:gd name="f1377" fmla="*/ 3288332 f1086 1"/>
                <a:gd name="f1378" fmla="*/ 609914 f1085 1"/>
                <a:gd name="f1379" fmla="*/ 3423591 f1086 1"/>
                <a:gd name="f1380" fmla="*/ 656015 f1085 1"/>
                <a:gd name="f1381" fmla="*/ 3534084 f1086 1"/>
                <a:gd name="f1382" fmla="*/ 653349 f1085 1"/>
                <a:gd name="f1383" fmla="*/ 3604571 f1086 1"/>
                <a:gd name="f1384" fmla="*/ 653918 f1085 1"/>
                <a:gd name="f1385" fmla="*/ 3688586 f1086 1"/>
                <a:gd name="f1386" fmla="*/ 669160 f1085 1"/>
                <a:gd name="f1387" fmla="*/ 3757358 f1086 1"/>
                <a:gd name="f1388" fmla="*/ 691450 f1085 1"/>
                <a:gd name="f1389" fmla="*/ 3852421 f1086 1"/>
                <a:gd name="f1390" fmla="*/ 709167 f1085 1"/>
                <a:gd name="f1391" fmla="*/ 3947104 f1086 1"/>
                <a:gd name="f1392" fmla="*/ 743267 f1085 1"/>
                <a:gd name="f1393" fmla="*/ 4013208 f1086 1"/>
                <a:gd name="f1394" fmla="*/ 769367 f1085 1"/>
                <a:gd name="f1395" fmla="*/ 4105222 f1086 1"/>
                <a:gd name="f1396" fmla="*/ 792418 f1085 1"/>
                <a:gd name="f1397" fmla="*/ 4246006 f1086 1"/>
                <a:gd name="f1398" fmla="*/ 808610 f1085 1"/>
                <a:gd name="f1399" fmla="*/ 4310779 f1086 1"/>
                <a:gd name="f1400" fmla="*/ 810326 f1085 1"/>
                <a:gd name="f1401" fmla="*/ 4413272 f1086 1"/>
                <a:gd name="f1402" fmla="*/ 848235 f1085 1"/>
                <a:gd name="f1403" fmla="*/ 4457087 f1086 1"/>
                <a:gd name="f1404" fmla="*/ 866524 f1085 1"/>
                <a:gd name="f1405" fmla="*/ 4496523 f1086 1"/>
                <a:gd name="f1406" fmla="*/ 851284 f1085 1"/>
                <a:gd name="f1407" fmla="*/ 4522050 f1086 1"/>
                <a:gd name="f1408" fmla="*/ 833757 f1085 1"/>
                <a:gd name="f1409" fmla="*/ 4602824 f1086 1"/>
                <a:gd name="f1410" fmla="*/ 848618 f1085 1"/>
                <a:gd name="f1411" fmla="*/ 4688553 f1086 1"/>
                <a:gd name="f1412" fmla="*/ 864238 f1085 1"/>
                <a:gd name="f1413" fmla="*/ 4749895 f1086 1"/>
                <a:gd name="f1414" fmla="*/ 874716 f1085 1"/>
                <a:gd name="f1415" fmla="*/ 4826480 f1086 1"/>
                <a:gd name="f1416" fmla="*/ 866334 f1085 1"/>
                <a:gd name="f1417" fmla="*/ 4886870 f1086 1"/>
                <a:gd name="f1418" fmla="*/ 862906 f1085 1"/>
                <a:gd name="f1419" fmla="*/ 4935639 f1086 1"/>
                <a:gd name="f1420" fmla="*/ 853190 f1085 1"/>
                <a:gd name="f1421" fmla="*/ 4952784 f1086 1"/>
                <a:gd name="f1422" fmla="*/ 847473 f1085 1"/>
                <a:gd name="f1423" fmla="*/ 802896 f1085 1"/>
                <a:gd name="f1424" fmla="*/ 5233781 f1086 1"/>
                <a:gd name="f1425" fmla="*/ 767271 f1085 1"/>
                <a:gd name="f1426" fmla="*/ 5327893 f1086 1"/>
                <a:gd name="f1427" fmla="*/ 789752 f1085 1"/>
                <a:gd name="f1428" fmla="*/ 5362946 f1086 1"/>
                <a:gd name="f1429" fmla="*/ 789370 f1085 1"/>
                <a:gd name="f1430" fmla="*/ 5524115 f1086 1"/>
                <a:gd name="f1431" fmla="*/ 794514 f1085 1"/>
                <a:gd name="f1432" fmla="*/ 5552500 f1086 1"/>
                <a:gd name="f1433" fmla="*/ 800038 f1085 1"/>
                <a:gd name="f1434" fmla="*/ 5705857 f1086 1"/>
                <a:gd name="f1435" fmla="*/ 777367 f1085 1"/>
                <a:gd name="f1436" fmla="*/ 5761485 f1086 1"/>
                <a:gd name="f1437" fmla="*/ 773557 f1085 1"/>
                <a:gd name="f1438" fmla="*/ 5812731 f1086 1"/>
                <a:gd name="f1439" fmla="*/ 5884361 f1086 1"/>
                <a:gd name="f1440" fmla="*/ 765747 f1085 1"/>
                <a:gd name="f1441" fmla="*/ 5958660 f1086 1"/>
                <a:gd name="f1442" fmla="*/ 768605 f1085 1"/>
                <a:gd name="f1443" fmla="*/ 6041528 f1086 1"/>
                <a:gd name="f1444" fmla="*/ 768033 f1085 1"/>
                <a:gd name="f1445" fmla="*/ 6074297 f1086 1"/>
                <a:gd name="f1446" fmla="*/ 763081 f1085 1"/>
                <a:gd name="f1447" fmla="*/ 6162880 f1086 1"/>
                <a:gd name="f1448" fmla="*/ 766509 f1085 1"/>
                <a:gd name="f1449" fmla="*/ 6209364 f1086 1"/>
                <a:gd name="f1450" fmla="*/ 760795 f1085 1"/>
                <a:gd name="f1451" fmla="*/ 6285948 f1086 1"/>
                <a:gd name="f1452" fmla="*/ 759651 f1085 1"/>
                <a:gd name="f1453" fmla="*/ 6310905 f1086 1"/>
                <a:gd name="f1454" fmla="*/ 758316 f1085 1"/>
                <a:gd name="f1455" fmla="*/ 6333194 f1086 1"/>
                <a:gd name="f1456" fmla="*/ 757554 f1085 1"/>
                <a:gd name="f1457" fmla="*/ 6409586 f1086 1"/>
                <a:gd name="f1458" fmla="*/ 773177 f1085 1"/>
                <a:gd name="f1459" fmla="*/ 6477407 f1086 1"/>
                <a:gd name="f1460" fmla="*/ 774129 f1085 1"/>
                <a:gd name="f1461" fmla="*/ 6596283 f1086 1"/>
                <a:gd name="f1462" fmla="*/ 786703 f1085 1"/>
                <a:gd name="f1463" fmla="*/ 6622573 f1086 1"/>
                <a:gd name="f1464" fmla="*/ 782321 f1085 1"/>
                <a:gd name="f1465" fmla="*/ 6704872 f1086 1"/>
                <a:gd name="f1466" fmla="*/ 780607 f1085 1"/>
                <a:gd name="f1467" fmla="*/ 6751738 f1086 1"/>
                <a:gd name="f1468" fmla="*/ 779273 f1085 1"/>
                <a:gd name="f1469" fmla="*/ 6809650 f1086 1"/>
                <a:gd name="f1470" fmla="*/ 788417 f1085 1"/>
                <a:gd name="f1471" fmla="*/ 6832976 f1086 1"/>
                <a:gd name="f1472" fmla="*/ 800428 f1085 1"/>
                <a:gd name="f1473" fmla="*/ f1087 1 f2"/>
                <a:gd name="f1474" fmla="*/ f1090 1 6857455"/>
                <a:gd name="f1475" fmla="*/ f1091 1 874716"/>
                <a:gd name="f1476" fmla="*/ f1092 1 874716"/>
                <a:gd name="f1477" fmla="*/ f1093 1 6857455"/>
                <a:gd name="f1478" fmla="*/ f1094 1 874716"/>
                <a:gd name="f1479" fmla="*/ f1095 1 6857455"/>
                <a:gd name="f1480" fmla="*/ f1096 1 874716"/>
                <a:gd name="f1481" fmla="*/ f1097 1 6857455"/>
                <a:gd name="f1482" fmla="*/ f1098 1 874716"/>
                <a:gd name="f1483" fmla="*/ f1099 1 6857455"/>
                <a:gd name="f1484" fmla="*/ f1100 1 874716"/>
                <a:gd name="f1485" fmla="*/ f1101 1 6857455"/>
                <a:gd name="f1486" fmla="*/ f1102 1 874716"/>
                <a:gd name="f1487" fmla="*/ f1103 1 6857455"/>
                <a:gd name="f1488" fmla="*/ f1104 1 874716"/>
                <a:gd name="f1489" fmla="*/ f1105 1 6857455"/>
                <a:gd name="f1490" fmla="*/ f1106 1 874716"/>
                <a:gd name="f1491" fmla="*/ f1107 1 6857455"/>
                <a:gd name="f1492" fmla="*/ f1108 1 874716"/>
                <a:gd name="f1493" fmla="*/ f1109 1 6857455"/>
                <a:gd name="f1494" fmla="*/ f1110 1 874716"/>
                <a:gd name="f1495" fmla="*/ f1111 1 6857455"/>
                <a:gd name="f1496" fmla="*/ f1112 1 874716"/>
                <a:gd name="f1497" fmla="*/ f1113 1 6857455"/>
                <a:gd name="f1498" fmla="*/ f1114 1 874716"/>
                <a:gd name="f1499" fmla="*/ f1115 1 6857455"/>
                <a:gd name="f1500" fmla="*/ f1116 1 874716"/>
                <a:gd name="f1501" fmla="*/ f1117 1 6857455"/>
                <a:gd name="f1502" fmla="*/ f1118 1 874716"/>
                <a:gd name="f1503" fmla="*/ f1119 1 6857455"/>
                <a:gd name="f1504" fmla="*/ f1120 1 874716"/>
                <a:gd name="f1505" fmla="*/ f1121 1 6857455"/>
                <a:gd name="f1506" fmla="*/ f1122 1 874716"/>
                <a:gd name="f1507" fmla="*/ f1123 1 6857455"/>
                <a:gd name="f1508" fmla="*/ f1124 1 874716"/>
                <a:gd name="f1509" fmla="*/ f1125 1 6857455"/>
                <a:gd name="f1510" fmla="*/ f1126 1 874716"/>
                <a:gd name="f1511" fmla="*/ f1127 1 6857455"/>
                <a:gd name="f1512" fmla="*/ f1128 1 874716"/>
                <a:gd name="f1513" fmla="*/ f1129 1 6857455"/>
                <a:gd name="f1514" fmla="*/ f1130 1 874716"/>
                <a:gd name="f1515" fmla="*/ f1131 1 6857455"/>
                <a:gd name="f1516" fmla="*/ f1132 1 874716"/>
                <a:gd name="f1517" fmla="*/ f1133 1 6857455"/>
                <a:gd name="f1518" fmla="*/ f1134 1 874716"/>
                <a:gd name="f1519" fmla="*/ f1135 1 6857455"/>
                <a:gd name="f1520" fmla="*/ f1136 1 874716"/>
                <a:gd name="f1521" fmla="*/ f1137 1 6857455"/>
                <a:gd name="f1522" fmla="*/ f1138 1 6857455"/>
                <a:gd name="f1523" fmla="*/ f1139 1 874716"/>
                <a:gd name="f1524" fmla="*/ f1140 1 6857455"/>
                <a:gd name="f1525" fmla="*/ f1141 1 874716"/>
                <a:gd name="f1526" fmla="*/ f1142 1 6857455"/>
                <a:gd name="f1527" fmla="*/ f1143 1 874716"/>
                <a:gd name="f1528" fmla="*/ f1144 1 6857455"/>
                <a:gd name="f1529" fmla="*/ f1145 1 874716"/>
                <a:gd name="f1530" fmla="*/ f1146 1 6857455"/>
                <a:gd name="f1531" fmla="*/ f1147 1 874716"/>
                <a:gd name="f1532" fmla="*/ f1148 1 6857455"/>
                <a:gd name="f1533" fmla="*/ f1149 1 874716"/>
                <a:gd name="f1534" fmla="*/ f1150 1 6857455"/>
                <a:gd name="f1535" fmla="*/ f1151 1 874716"/>
                <a:gd name="f1536" fmla="*/ f1152 1 6857455"/>
                <a:gd name="f1537" fmla="*/ f1153 1 874716"/>
                <a:gd name="f1538" fmla="*/ f1154 1 6857455"/>
                <a:gd name="f1539" fmla="*/ f1155 1 874716"/>
                <a:gd name="f1540" fmla="*/ f1156 1 6857455"/>
                <a:gd name="f1541" fmla="*/ f1157 1 874716"/>
                <a:gd name="f1542" fmla="*/ f1158 1 6857455"/>
                <a:gd name="f1543" fmla="*/ f1159 1 874716"/>
                <a:gd name="f1544" fmla="*/ f1160 1 6857455"/>
                <a:gd name="f1545" fmla="*/ f1161 1 874716"/>
                <a:gd name="f1546" fmla="*/ f1162 1 6857455"/>
                <a:gd name="f1547" fmla="*/ f1163 1 874716"/>
                <a:gd name="f1548" fmla="*/ f1164 1 6857455"/>
                <a:gd name="f1549" fmla="*/ f1165 1 874716"/>
                <a:gd name="f1550" fmla="*/ f1166 1 6857455"/>
                <a:gd name="f1551" fmla="*/ f1167 1 874716"/>
                <a:gd name="f1552" fmla="*/ f1168 1 6857455"/>
                <a:gd name="f1553" fmla="*/ f1169 1 874716"/>
                <a:gd name="f1554" fmla="*/ f1170 1 6857455"/>
                <a:gd name="f1555" fmla="*/ f1171 1 874716"/>
                <a:gd name="f1556" fmla="*/ f1172 1 6857455"/>
                <a:gd name="f1557" fmla="*/ f1173 1 874716"/>
                <a:gd name="f1558" fmla="*/ f1174 1 6857455"/>
                <a:gd name="f1559" fmla="*/ f1175 1 874716"/>
                <a:gd name="f1560" fmla="*/ f1176 1 6857455"/>
                <a:gd name="f1561" fmla="*/ f1177 1 874716"/>
                <a:gd name="f1562" fmla="*/ f1178 1 6857455"/>
                <a:gd name="f1563" fmla="*/ f1179 1 874716"/>
                <a:gd name="f1564" fmla="*/ f1180 1 6857455"/>
                <a:gd name="f1565" fmla="*/ f1181 1 874716"/>
                <a:gd name="f1566" fmla="*/ f1182 1 6857455"/>
                <a:gd name="f1567" fmla="*/ f1183 1 874716"/>
                <a:gd name="f1568" fmla="*/ f1184 1 6857455"/>
                <a:gd name="f1569" fmla="*/ f1185 1 874716"/>
                <a:gd name="f1570" fmla="*/ f1186 1 6857455"/>
                <a:gd name="f1571" fmla="*/ f1187 1 874716"/>
                <a:gd name="f1572" fmla="*/ f1188 1 6857455"/>
                <a:gd name="f1573" fmla="*/ f1189 1 874716"/>
                <a:gd name="f1574" fmla="*/ f1190 1 6857455"/>
                <a:gd name="f1575" fmla="*/ f1191 1 874716"/>
                <a:gd name="f1576" fmla="*/ f1192 1 6857455"/>
                <a:gd name="f1577" fmla="*/ f1193 1 874716"/>
                <a:gd name="f1578" fmla="*/ f1194 1 6857455"/>
                <a:gd name="f1579" fmla="*/ f1195 1 874716"/>
                <a:gd name="f1580" fmla="*/ f1196 1 6857455"/>
                <a:gd name="f1581" fmla="*/ f1197 1 874716"/>
                <a:gd name="f1582" fmla="*/ f1198 1 6857455"/>
                <a:gd name="f1583" fmla="*/ f1199 1 874716"/>
                <a:gd name="f1584" fmla="*/ f1200 1 6857455"/>
                <a:gd name="f1585" fmla="*/ f1201 1 874716"/>
                <a:gd name="f1586" fmla="*/ f1202 1 6857455"/>
                <a:gd name="f1587" fmla="*/ f1203 1 874716"/>
                <a:gd name="f1588" fmla="*/ f1204 1 6857455"/>
                <a:gd name="f1589" fmla="*/ f1205 1 874716"/>
                <a:gd name="f1590" fmla="*/ f1206 1 6857455"/>
                <a:gd name="f1591" fmla="*/ f1207 1 874716"/>
                <a:gd name="f1592" fmla="*/ f1208 1 6857455"/>
                <a:gd name="f1593" fmla="*/ f1209 1 874716"/>
                <a:gd name="f1594" fmla="*/ f1210 1 6857455"/>
                <a:gd name="f1595" fmla="*/ f1211 1 874716"/>
                <a:gd name="f1596" fmla="*/ f1212 1 6857455"/>
                <a:gd name="f1597" fmla="*/ f1213 1 874716"/>
                <a:gd name="f1598" fmla="*/ f1214 1 6857455"/>
                <a:gd name="f1599" fmla="*/ f1215 1 874716"/>
                <a:gd name="f1600" fmla="*/ f1216 1 6857455"/>
                <a:gd name="f1601" fmla="*/ f1217 1 874716"/>
                <a:gd name="f1602" fmla="*/ f1218 1 6857455"/>
                <a:gd name="f1603" fmla="*/ f1219 1 874716"/>
                <a:gd name="f1604" fmla="*/ f1220 1 6857455"/>
                <a:gd name="f1605" fmla="*/ f1221 1 874716"/>
                <a:gd name="f1606" fmla="*/ f1222 1 6857455"/>
                <a:gd name="f1607" fmla="*/ f1223 1 874716"/>
                <a:gd name="f1608" fmla="*/ f1224 1 6857455"/>
                <a:gd name="f1609" fmla="*/ f1225 1 874716"/>
                <a:gd name="f1610" fmla="*/ f1226 1 6857455"/>
                <a:gd name="f1611" fmla="*/ f1227 1 874716"/>
                <a:gd name="f1612" fmla="*/ f1228 1 6857455"/>
                <a:gd name="f1613" fmla="*/ f1229 1 874716"/>
                <a:gd name="f1614" fmla="*/ f1230 1 6857455"/>
                <a:gd name="f1615" fmla="*/ f1231 1 874716"/>
                <a:gd name="f1616" fmla="*/ f1232 1 6857455"/>
                <a:gd name="f1617" fmla="*/ f1233 1 874716"/>
                <a:gd name="f1618" fmla="*/ f1234 1 6857455"/>
                <a:gd name="f1619" fmla="*/ f1235 1 874716"/>
                <a:gd name="f1620" fmla="*/ f1236 1 6857455"/>
                <a:gd name="f1621" fmla="*/ f1237 1 874716"/>
                <a:gd name="f1622" fmla="*/ f1238 1 6857455"/>
                <a:gd name="f1623" fmla="*/ f1239 1 874716"/>
                <a:gd name="f1624" fmla="*/ f1240 1 6857455"/>
                <a:gd name="f1625" fmla="*/ f1241 1 874716"/>
                <a:gd name="f1626" fmla="*/ f1242 1 6857455"/>
                <a:gd name="f1627" fmla="*/ f1243 1 874716"/>
                <a:gd name="f1628" fmla="*/ f1244 1 6857455"/>
                <a:gd name="f1629" fmla="*/ f1245 1 874716"/>
                <a:gd name="f1630" fmla="*/ f1246 1 6857455"/>
                <a:gd name="f1631" fmla="*/ f1247 1 874716"/>
                <a:gd name="f1632" fmla="*/ f1248 1 6857455"/>
                <a:gd name="f1633" fmla="*/ f1249 1 874716"/>
                <a:gd name="f1634" fmla="*/ f1250 1 6857455"/>
                <a:gd name="f1635" fmla="*/ f1251 1 874716"/>
                <a:gd name="f1636" fmla="*/ f1252 1 6857455"/>
                <a:gd name="f1637" fmla="*/ f1253 1 874716"/>
                <a:gd name="f1638" fmla="*/ f1254 1 6857455"/>
                <a:gd name="f1639" fmla="*/ f1255 1 874716"/>
                <a:gd name="f1640" fmla="*/ f1256 1 6857455"/>
                <a:gd name="f1641" fmla="*/ f1257 1 874716"/>
                <a:gd name="f1642" fmla="*/ f1258 1 6857455"/>
                <a:gd name="f1643" fmla="*/ f1259 1 874716"/>
                <a:gd name="f1644" fmla="*/ f1260 1 6857455"/>
                <a:gd name="f1645" fmla="*/ f1261 1 874716"/>
                <a:gd name="f1646" fmla="*/ f1262 1 6857455"/>
                <a:gd name="f1647" fmla="*/ f1263 1 874716"/>
                <a:gd name="f1648" fmla="*/ f1264 1 6857455"/>
                <a:gd name="f1649" fmla="*/ f1265 1 874716"/>
                <a:gd name="f1650" fmla="*/ f1266 1 6857455"/>
                <a:gd name="f1651" fmla="*/ f1267 1 874716"/>
                <a:gd name="f1652" fmla="*/ f1268 1 6857455"/>
                <a:gd name="f1653" fmla="*/ f1269 1 874716"/>
                <a:gd name="f1654" fmla="*/ f1270 1 6857455"/>
                <a:gd name="f1655" fmla="*/ f1271 1 874716"/>
                <a:gd name="f1656" fmla="*/ f1272 1 6857455"/>
                <a:gd name="f1657" fmla="*/ f1273 1 874716"/>
                <a:gd name="f1658" fmla="*/ f1274 1 6857455"/>
                <a:gd name="f1659" fmla="*/ f1275 1 874716"/>
                <a:gd name="f1660" fmla="*/ f1276 1 874716"/>
                <a:gd name="f1661" fmla="*/ f1277 1 6857455"/>
                <a:gd name="f1662" fmla="*/ f1278 1 874716"/>
                <a:gd name="f1663" fmla="*/ f1279 1 6857455"/>
                <a:gd name="f1664" fmla="*/ f1280 1 874716"/>
                <a:gd name="f1665" fmla="*/ f1281 1 6857455"/>
                <a:gd name="f1666" fmla="*/ f1282 1 874716"/>
                <a:gd name="f1667" fmla="*/ f1283 1 6857455"/>
                <a:gd name="f1668" fmla="*/ f1284 1 874716"/>
                <a:gd name="f1669" fmla="*/ f1285 1 6857455"/>
                <a:gd name="f1670" fmla="*/ f1286 1 874716"/>
                <a:gd name="f1671" fmla="*/ f1287 1 6857455"/>
                <a:gd name="f1672" fmla="*/ f1288 1 874716"/>
                <a:gd name="f1673" fmla="*/ f1289 1 6857455"/>
                <a:gd name="f1674" fmla="*/ f1290 1 874716"/>
                <a:gd name="f1675" fmla="*/ f1291 1 6857455"/>
                <a:gd name="f1676" fmla="*/ f1292 1 874716"/>
                <a:gd name="f1677" fmla="*/ f1293 1 6857455"/>
                <a:gd name="f1678" fmla="*/ f1294 1 874716"/>
                <a:gd name="f1679" fmla="*/ f1295 1 6857455"/>
                <a:gd name="f1680" fmla="*/ f1296 1 874716"/>
                <a:gd name="f1681" fmla="*/ f1297 1 6857455"/>
                <a:gd name="f1682" fmla="*/ f1298 1 874716"/>
                <a:gd name="f1683" fmla="*/ f1299 1 6857455"/>
                <a:gd name="f1684" fmla="*/ f1300 1 874716"/>
                <a:gd name="f1685" fmla="*/ f1301 1 6857455"/>
                <a:gd name="f1686" fmla="*/ f1302 1 874716"/>
                <a:gd name="f1687" fmla="*/ f1303 1 6857455"/>
                <a:gd name="f1688" fmla="*/ f1304 1 874716"/>
                <a:gd name="f1689" fmla="*/ f1305 1 6857455"/>
                <a:gd name="f1690" fmla="*/ f1306 1 874716"/>
                <a:gd name="f1691" fmla="*/ f1307 1 6857455"/>
                <a:gd name="f1692" fmla="*/ f1308 1 874716"/>
                <a:gd name="f1693" fmla="*/ f1309 1 6857455"/>
                <a:gd name="f1694" fmla="*/ f1310 1 874716"/>
                <a:gd name="f1695" fmla="*/ f1311 1 6857455"/>
                <a:gd name="f1696" fmla="*/ f1312 1 874716"/>
                <a:gd name="f1697" fmla="*/ f1313 1 6857455"/>
                <a:gd name="f1698" fmla="*/ f1314 1 874716"/>
                <a:gd name="f1699" fmla="*/ f1315 1 6857455"/>
                <a:gd name="f1700" fmla="*/ f1316 1 874716"/>
                <a:gd name="f1701" fmla="*/ f1317 1 6857455"/>
                <a:gd name="f1702" fmla="*/ f1318 1 874716"/>
                <a:gd name="f1703" fmla="*/ f1319 1 6857455"/>
                <a:gd name="f1704" fmla="*/ f1320 1 874716"/>
                <a:gd name="f1705" fmla="*/ f1321 1 6857455"/>
                <a:gd name="f1706" fmla="*/ f1322 1 874716"/>
                <a:gd name="f1707" fmla="*/ f1323 1 6857455"/>
                <a:gd name="f1708" fmla="*/ f1324 1 874716"/>
                <a:gd name="f1709" fmla="*/ f1325 1 6857455"/>
                <a:gd name="f1710" fmla="*/ f1326 1 874716"/>
                <a:gd name="f1711" fmla="*/ f1327 1 6857455"/>
                <a:gd name="f1712" fmla="*/ f1328 1 874716"/>
                <a:gd name="f1713" fmla="*/ f1329 1 6857455"/>
                <a:gd name="f1714" fmla="*/ f1330 1 874716"/>
                <a:gd name="f1715" fmla="*/ f1331 1 6857455"/>
                <a:gd name="f1716" fmla="*/ f1332 1 874716"/>
                <a:gd name="f1717" fmla="*/ f1333 1 6857455"/>
                <a:gd name="f1718" fmla="*/ f1334 1 874716"/>
                <a:gd name="f1719" fmla="*/ f1335 1 6857455"/>
                <a:gd name="f1720" fmla="*/ f1336 1 874716"/>
                <a:gd name="f1721" fmla="*/ f1337 1 6857455"/>
                <a:gd name="f1722" fmla="*/ f1338 1 874716"/>
                <a:gd name="f1723" fmla="*/ f1339 1 6857455"/>
                <a:gd name="f1724" fmla="*/ f1340 1 874716"/>
                <a:gd name="f1725" fmla="*/ f1341 1 6857455"/>
                <a:gd name="f1726" fmla="*/ f1342 1 874716"/>
                <a:gd name="f1727" fmla="*/ f1343 1 6857455"/>
                <a:gd name="f1728" fmla="*/ f1344 1 874716"/>
                <a:gd name="f1729" fmla="*/ f1345 1 6857455"/>
                <a:gd name="f1730" fmla="*/ f1346 1 874716"/>
                <a:gd name="f1731" fmla="*/ f1347 1 6857455"/>
                <a:gd name="f1732" fmla="*/ f1348 1 874716"/>
                <a:gd name="f1733" fmla="*/ f1349 1 6857455"/>
                <a:gd name="f1734" fmla="*/ f1350 1 874716"/>
                <a:gd name="f1735" fmla="*/ f1351 1 6857455"/>
                <a:gd name="f1736" fmla="*/ f1352 1 874716"/>
                <a:gd name="f1737" fmla="*/ f1353 1 6857455"/>
                <a:gd name="f1738" fmla="*/ f1354 1 874716"/>
                <a:gd name="f1739" fmla="*/ f1355 1 6857455"/>
                <a:gd name="f1740" fmla="*/ f1356 1 874716"/>
                <a:gd name="f1741" fmla="*/ f1357 1 6857455"/>
                <a:gd name="f1742" fmla="*/ f1358 1 874716"/>
                <a:gd name="f1743" fmla="*/ f1359 1 6857455"/>
                <a:gd name="f1744" fmla="*/ f1360 1 874716"/>
                <a:gd name="f1745" fmla="*/ f1361 1 6857455"/>
                <a:gd name="f1746" fmla="*/ f1362 1 874716"/>
                <a:gd name="f1747" fmla="*/ f1363 1 6857455"/>
                <a:gd name="f1748" fmla="*/ f1364 1 874716"/>
                <a:gd name="f1749" fmla="*/ f1365 1 6857455"/>
                <a:gd name="f1750" fmla="*/ f1366 1 874716"/>
                <a:gd name="f1751" fmla="*/ f1367 1 6857455"/>
                <a:gd name="f1752" fmla="*/ f1368 1 874716"/>
                <a:gd name="f1753" fmla="*/ f1369 1 6857455"/>
                <a:gd name="f1754" fmla="*/ f1370 1 874716"/>
                <a:gd name="f1755" fmla="*/ f1371 1 6857455"/>
                <a:gd name="f1756" fmla="*/ f1372 1 874716"/>
                <a:gd name="f1757" fmla="*/ f1373 1 6857455"/>
                <a:gd name="f1758" fmla="*/ f1374 1 874716"/>
                <a:gd name="f1759" fmla="*/ f1375 1 6857455"/>
                <a:gd name="f1760" fmla="*/ f1376 1 874716"/>
                <a:gd name="f1761" fmla="*/ f1377 1 6857455"/>
                <a:gd name="f1762" fmla="*/ f1378 1 874716"/>
                <a:gd name="f1763" fmla="*/ f1379 1 6857455"/>
                <a:gd name="f1764" fmla="*/ f1380 1 874716"/>
                <a:gd name="f1765" fmla="*/ f1381 1 6857455"/>
                <a:gd name="f1766" fmla="*/ f1382 1 874716"/>
                <a:gd name="f1767" fmla="*/ f1383 1 6857455"/>
                <a:gd name="f1768" fmla="*/ f1384 1 874716"/>
                <a:gd name="f1769" fmla="*/ f1385 1 6857455"/>
                <a:gd name="f1770" fmla="*/ f1386 1 874716"/>
                <a:gd name="f1771" fmla="*/ f1387 1 6857455"/>
                <a:gd name="f1772" fmla="*/ f1388 1 874716"/>
                <a:gd name="f1773" fmla="*/ f1389 1 6857455"/>
                <a:gd name="f1774" fmla="*/ f1390 1 874716"/>
                <a:gd name="f1775" fmla="*/ f1391 1 6857455"/>
                <a:gd name="f1776" fmla="*/ f1392 1 874716"/>
                <a:gd name="f1777" fmla="*/ f1393 1 6857455"/>
                <a:gd name="f1778" fmla="*/ f1394 1 874716"/>
                <a:gd name="f1779" fmla="*/ f1395 1 6857455"/>
                <a:gd name="f1780" fmla="*/ f1396 1 874716"/>
                <a:gd name="f1781" fmla="*/ f1397 1 6857455"/>
                <a:gd name="f1782" fmla="*/ f1398 1 874716"/>
                <a:gd name="f1783" fmla="*/ f1399 1 6857455"/>
                <a:gd name="f1784" fmla="*/ f1400 1 874716"/>
                <a:gd name="f1785" fmla="*/ f1401 1 6857455"/>
                <a:gd name="f1786" fmla="*/ f1402 1 874716"/>
                <a:gd name="f1787" fmla="*/ f1403 1 6857455"/>
                <a:gd name="f1788" fmla="*/ f1404 1 874716"/>
                <a:gd name="f1789" fmla="*/ f1405 1 6857455"/>
                <a:gd name="f1790" fmla="*/ f1406 1 874716"/>
                <a:gd name="f1791" fmla="*/ f1407 1 6857455"/>
                <a:gd name="f1792" fmla="*/ f1408 1 874716"/>
                <a:gd name="f1793" fmla="*/ f1409 1 6857455"/>
                <a:gd name="f1794" fmla="*/ f1410 1 874716"/>
                <a:gd name="f1795" fmla="*/ f1411 1 6857455"/>
                <a:gd name="f1796" fmla="*/ f1412 1 874716"/>
                <a:gd name="f1797" fmla="*/ f1413 1 6857455"/>
                <a:gd name="f1798" fmla="*/ f1414 1 874716"/>
                <a:gd name="f1799" fmla="*/ f1415 1 6857455"/>
                <a:gd name="f1800" fmla="*/ f1416 1 874716"/>
                <a:gd name="f1801" fmla="*/ f1417 1 6857455"/>
                <a:gd name="f1802" fmla="*/ f1418 1 874716"/>
                <a:gd name="f1803" fmla="*/ f1419 1 6857455"/>
                <a:gd name="f1804" fmla="*/ f1420 1 874716"/>
                <a:gd name="f1805" fmla="*/ f1421 1 6857455"/>
                <a:gd name="f1806" fmla="*/ f1422 1 874716"/>
                <a:gd name="f1807" fmla="*/ f1423 1 874716"/>
                <a:gd name="f1808" fmla="*/ f1424 1 6857455"/>
                <a:gd name="f1809" fmla="*/ f1425 1 874716"/>
                <a:gd name="f1810" fmla="*/ f1426 1 6857455"/>
                <a:gd name="f1811" fmla="*/ f1427 1 874716"/>
                <a:gd name="f1812" fmla="*/ f1428 1 6857455"/>
                <a:gd name="f1813" fmla="*/ f1429 1 874716"/>
                <a:gd name="f1814" fmla="*/ f1430 1 6857455"/>
                <a:gd name="f1815" fmla="*/ f1431 1 874716"/>
                <a:gd name="f1816" fmla="*/ f1432 1 6857455"/>
                <a:gd name="f1817" fmla="*/ f1433 1 874716"/>
                <a:gd name="f1818" fmla="*/ f1434 1 6857455"/>
                <a:gd name="f1819" fmla="*/ f1435 1 874716"/>
                <a:gd name="f1820" fmla="*/ f1436 1 6857455"/>
                <a:gd name="f1821" fmla="*/ f1437 1 874716"/>
                <a:gd name="f1822" fmla="*/ f1438 1 6857455"/>
                <a:gd name="f1823" fmla="*/ f1439 1 6857455"/>
                <a:gd name="f1824" fmla="*/ f1440 1 874716"/>
                <a:gd name="f1825" fmla="*/ f1441 1 6857455"/>
                <a:gd name="f1826" fmla="*/ f1442 1 874716"/>
                <a:gd name="f1827" fmla="*/ f1443 1 6857455"/>
                <a:gd name="f1828" fmla="*/ f1444 1 874716"/>
                <a:gd name="f1829" fmla="*/ f1445 1 6857455"/>
                <a:gd name="f1830" fmla="*/ f1446 1 874716"/>
                <a:gd name="f1831" fmla="*/ f1447 1 6857455"/>
                <a:gd name="f1832" fmla="*/ f1448 1 874716"/>
                <a:gd name="f1833" fmla="*/ f1449 1 6857455"/>
                <a:gd name="f1834" fmla="*/ f1450 1 874716"/>
                <a:gd name="f1835" fmla="*/ f1451 1 6857455"/>
                <a:gd name="f1836" fmla="*/ f1452 1 874716"/>
                <a:gd name="f1837" fmla="*/ f1453 1 6857455"/>
                <a:gd name="f1838" fmla="*/ f1454 1 874716"/>
                <a:gd name="f1839" fmla="*/ f1455 1 6857455"/>
                <a:gd name="f1840" fmla="*/ f1456 1 874716"/>
                <a:gd name="f1841" fmla="*/ f1457 1 6857455"/>
                <a:gd name="f1842" fmla="*/ f1458 1 874716"/>
                <a:gd name="f1843" fmla="*/ f1459 1 6857455"/>
                <a:gd name="f1844" fmla="*/ f1460 1 874716"/>
                <a:gd name="f1845" fmla="*/ f1461 1 6857455"/>
                <a:gd name="f1846" fmla="*/ f1462 1 874716"/>
                <a:gd name="f1847" fmla="*/ f1463 1 6857455"/>
                <a:gd name="f1848" fmla="*/ f1464 1 874716"/>
                <a:gd name="f1849" fmla="*/ f1465 1 6857455"/>
                <a:gd name="f1850" fmla="*/ f1466 1 874716"/>
                <a:gd name="f1851" fmla="*/ f1467 1 6857455"/>
                <a:gd name="f1852" fmla="*/ f1468 1 874716"/>
                <a:gd name="f1853" fmla="*/ f1469 1 6857455"/>
                <a:gd name="f1854" fmla="*/ f1470 1 874716"/>
                <a:gd name="f1855" fmla="*/ f1471 1 6857455"/>
                <a:gd name="f1856" fmla="*/ f1472 1 874716"/>
                <a:gd name="f1857" fmla="*/ f5 1 f1088"/>
                <a:gd name="f1858" fmla="*/ f6 1 f1088"/>
                <a:gd name="f1859" fmla="*/ f5 1 f1089"/>
                <a:gd name="f1860" fmla="*/ f7 1 f1089"/>
                <a:gd name="f1861" fmla="+- f1473 0 f1"/>
                <a:gd name="f1862" fmla="*/ f1474 1 f1088"/>
                <a:gd name="f1863" fmla="*/ f1475 1 f1089"/>
                <a:gd name="f1864" fmla="*/ f1476 1 f1089"/>
                <a:gd name="f1865" fmla="*/ f1477 1 f1088"/>
                <a:gd name="f1866" fmla="*/ f1478 1 f1089"/>
                <a:gd name="f1867" fmla="*/ f1479 1 f1088"/>
                <a:gd name="f1868" fmla="*/ f1480 1 f1089"/>
                <a:gd name="f1869" fmla="*/ f1481 1 f1088"/>
                <a:gd name="f1870" fmla="*/ f1482 1 f1089"/>
                <a:gd name="f1871" fmla="*/ f1483 1 f1088"/>
                <a:gd name="f1872" fmla="*/ f1484 1 f1089"/>
                <a:gd name="f1873" fmla="*/ f1485 1 f1088"/>
                <a:gd name="f1874" fmla="*/ f1486 1 f1089"/>
                <a:gd name="f1875" fmla="*/ f1487 1 f1088"/>
                <a:gd name="f1876" fmla="*/ f1488 1 f1089"/>
                <a:gd name="f1877" fmla="*/ f1489 1 f1088"/>
                <a:gd name="f1878" fmla="*/ f1490 1 f1089"/>
                <a:gd name="f1879" fmla="*/ f1491 1 f1088"/>
                <a:gd name="f1880" fmla="*/ f1492 1 f1089"/>
                <a:gd name="f1881" fmla="*/ f1493 1 f1088"/>
                <a:gd name="f1882" fmla="*/ f1494 1 f1089"/>
                <a:gd name="f1883" fmla="*/ f1495 1 f1088"/>
                <a:gd name="f1884" fmla="*/ f1496 1 f1089"/>
                <a:gd name="f1885" fmla="*/ f1497 1 f1088"/>
                <a:gd name="f1886" fmla="*/ f1498 1 f1089"/>
                <a:gd name="f1887" fmla="*/ f1499 1 f1088"/>
                <a:gd name="f1888" fmla="*/ f1500 1 f1089"/>
                <a:gd name="f1889" fmla="*/ f1501 1 f1088"/>
                <a:gd name="f1890" fmla="*/ f1502 1 f1089"/>
                <a:gd name="f1891" fmla="*/ f1503 1 f1088"/>
                <a:gd name="f1892" fmla="*/ f1504 1 f1089"/>
                <a:gd name="f1893" fmla="*/ f1505 1 f1088"/>
                <a:gd name="f1894" fmla="*/ f1506 1 f1089"/>
                <a:gd name="f1895" fmla="*/ f1507 1 f1088"/>
                <a:gd name="f1896" fmla="*/ f1508 1 f1089"/>
                <a:gd name="f1897" fmla="*/ f1509 1 f1088"/>
                <a:gd name="f1898" fmla="*/ f1510 1 f1089"/>
                <a:gd name="f1899" fmla="*/ f1511 1 f1088"/>
                <a:gd name="f1900" fmla="*/ f1512 1 f1089"/>
                <a:gd name="f1901" fmla="*/ f1513 1 f1088"/>
                <a:gd name="f1902" fmla="*/ f1514 1 f1089"/>
                <a:gd name="f1903" fmla="*/ f1515 1 f1088"/>
                <a:gd name="f1904" fmla="*/ f1516 1 f1089"/>
                <a:gd name="f1905" fmla="*/ f1517 1 f1088"/>
                <a:gd name="f1906" fmla="*/ f1518 1 f1089"/>
                <a:gd name="f1907" fmla="*/ f1519 1 f1088"/>
                <a:gd name="f1908" fmla="*/ f1520 1 f1089"/>
                <a:gd name="f1909" fmla="*/ f1521 1 f1088"/>
                <a:gd name="f1910" fmla="*/ f1522 1 f1088"/>
                <a:gd name="f1911" fmla="*/ f1523 1 f1089"/>
                <a:gd name="f1912" fmla="*/ f1524 1 f1088"/>
                <a:gd name="f1913" fmla="*/ f1525 1 f1089"/>
                <a:gd name="f1914" fmla="*/ f1526 1 f1088"/>
                <a:gd name="f1915" fmla="*/ f1527 1 f1089"/>
                <a:gd name="f1916" fmla="*/ f1528 1 f1088"/>
                <a:gd name="f1917" fmla="*/ f1529 1 f1089"/>
                <a:gd name="f1918" fmla="*/ f1530 1 f1088"/>
                <a:gd name="f1919" fmla="*/ f1531 1 f1089"/>
                <a:gd name="f1920" fmla="*/ f1532 1 f1088"/>
                <a:gd name="f1921" fmla="*/ f1533 1 f1089"/>
                <a:gd name="f1922" fmla="*/ f1534 1 f1088"/>
                <a:gd name="f1923" fmla="*/ f1535 1 f1089"/>
                <a:gd name="f1924" fmla="*/ f1536 1 f1088"/>
                <a:gd name="f1925" fmla="*/ f1537 1 f1089"/>
                <a:gd name="f1926" fmla="*/ f1538 1 f1088"/>
                <a:gd name="f1927" fmla="*/ f1539 1 f1089"/>
                <a:gd name="f1928" fmla="*/ f1540 1 f1088"/>
                <a:gd name="f1929" fmla="*/ f1541 1 f1089"/>
                <a:gd name="f1930" fmla="*/ f1542 1 f1088"/>
                <a:gd name="f1931" fmla="*/ f1543 1 f1089"/>
                <a:gd name="f1932" fmla="*/ f1544 1 f1088"/>
                <a:gd name="f1933" fmla="*/ f1545 1 f1089"/>
                <a:gd name="f1934" fmla="*/ f1546 1 f1088"/>
                <a:gd name="f1935" fmla="*/ f1547 1 f1089"/>
                <a:gd name="f1936" fmla="*/ f1548 1 f1088"/>
                <a:gd name="f1937" fmla="*/ f1549 1 f1089"/>
                <a:gd name="f1938" fmla="*/ f1550 1 f1088"/>
                <a:gd name="f1939" fmla="*/ f1551 1 f1089"/>
                <a:gd name="f1940" fmla="*/ f1552 1 f1088"/>
                <a:gd name="f1941" fmla="*/ f1553 1 f1089"/>
                <a:gd name="f1942" fmla="*/ f1554 1 f1088"/>
                <a:gd name="f1943" fmla="*/ f1555 1 f1089"/>
                <a:gd name="f1944" fmla="*/ f1556 1 f1088"/>
                <a:gd name="f1945" fmla="*/ f1557 1 f1089"/>
                <a:gd name="f1946" fmla="*/ f1558 1 f1088"/>
                <a:gd name="f1947" fmla="*/ f1559 1 f1089"/>
                <a:gd name="f1948" fmla="*/ f1560 1 f1088"/>
                <a:gd name="f1949" fmla="*/ f1561 1 f1089"/>
                <a:gd name="f1950" fmla="*/ f1562 1 f1088"/>
                <a:gd name="f1951" fmla="*/ f1563 1 f1089"/>
                <a:gd name="f1952" fmla="*/ f1564 1 f1088"/>
                <a:gd name="f1953" fmla="*/ f1565 1 f1089"/>
                <a:gd name="f1954" fmla="*/ f1566 1 f1088"/>
                <a:gd name="f1955" fmla="*/ f1567 1 f1089"/>
                <a:gd name="f1956" fmla="*/ f1568 1 f1088"/>
                <a:gd name="f1957" fmla="*/ f1569 1 f1089"/>
                <a:gd name="f1958" fmla="*/ f1570 1 f1088"/>
                <a:gd name="f1959" fmla="*/ f1571 1 f1089"/>
                <a:gd name="f1960" fmla="*/ f1572 1 f1088"/>
                <a:gd name="f1961" fmla="*/ f1573 1 f1089"/>
                <a:gd name="f1962" fmla="*/ f1574 1 f1088"/>
                <a:gd name="f1963" fmla="*/ f1575 1 f1089"/>
                <a:gd name="f1964" fmla="*/ f1576 1 f1088"/>
                <a:gd name="f1965" fmla="*/ f1577 1 f1089"/>
                <a:gd name="f1966" fmla="*/ f1578 1 f1088"/>
                <a:gd name="f1967" fmla="*/ f1579 1 f1089"/>
                <a:gd name="f1968" fmla="*/ f1580 1 f1088"/>
                <a:gd name="f1969" fmla="*/ f1581 1 f1089"/>
                <a:gd name="f1970" fmla="*/ f1582 1 f1088"/>
                <a:gd name="f1971" fmla="*/ f1583 1 f1089"/>
                <a:gd name="f1972" fmla="*/ f1584 1 f1088"/>
                <a:gd name="f1973" fmla="*/ f1585 1 f1089"/>
                <a:gd name="f1974" fmla="*/ f1586 1 f1088"/>
                <a:gd name="f1975" fmla="*/ f1587 1 f1089"/>
                <a:gd name="f1976" fmla="*/ f1588 1 f1088"/>
                <a:gd name="f1977" fmla="*/ f1589 1 f1089"/>
                <a:gd name="f1978" fmla="*/ f1590 1 f1088"/>
                <a:gd name="f1979" fmla="*/ f1591 1 f1089"/>
                <a:gd name="f1980" fmla="*/ f1592 1 f1088"/>
                <a:gd name="f1981" fmla="*/ f1593 1 f1089"/>
                <a:gd name="f1982" fmla="*/ f1594 1 f1088"/>
                <a:gd name="f1983" fmla="*/ f1595 1 f1089"/>
                <a:gd name="f1984" fmla="*/ f1596 1 f1088"/>
                <a:gd name="f1985" fmla="*/ f1597 1 f1089"/>
                <a:gd name="f1986" fmla="*/ f1598 1 f1088"/>
                <a:gd name="f1987" fmla="*/ f1599 1 f1089"/>
                <a:gd name="f1988" fmla="*/ f1600 1 f1088"/>
                <a:gd name="f1989" fmla="*/ f1601 1 f1089"/>
                <a:gd name="f1990" fmla="*/ f1602 1 f1088"/>
                <a:gd name="f1991" fmla="*/ f1603 1 f1089"/>
                <a:gd name="f1992" fmla="*/ f1604 1 f1088"/>
                <a:gd name="f1993" fmla="*/ f1605 1 f1089"/>
                <a:gd name="f1994" fmla="*/ f1606 1 f1088"/>
                <a:gd name="f1995" fmla="*/ f1607 1 f1089"/>
                <a:gd name="f1996" fmla="*/ f1608 1 f1088"/>
                <a:gd name="f1997" fmla="*/ f1609 1 f1089"/>
                <a:gd name="f1998" fmla="*/ f1610 1 f1088"/>
                <a:gd name="f1999" fmla="*/ f1611 1 f1089"/>
                <a:gd name="f2000" fmla="*/ f1612 1 f1088"/>
                <a:gd name="f2001" fmla="*/ f1613 1 f1089"/>
                <a:gd name="f2002" fmla="*/ f1614 1 f1088"/>
                <a:gd name="f2003" fmla="*/ f1615 1 f1089"/>
                <a:gd name="f2004" fmla="*/ f1616 1 f1088"/>
                <a:gd name="f2005" fmla="*/ f1617 1 f1089"/>
                <a:gd name="f2006" fmla="*/ f1618 1 f1088"/>
                <a:gd name="f2007" fmla="*/ f1619 1 f1089"/>
                <a:gd name="f2008" fmla="*/ f1620 1 f1088"/>
                <a:gd name="f2009" fmla="*/ f1621 1 f1089"/>
                <a:gd name="f2010" fmla="*/ f1622 1 f1088"/>
                <a:gd name="f2011" fmla="*/ f1623 1 f1089"/>
                <a:gd name="f2012" fmla="*/ f1624 1 f1088"/>
                <a:gd name="f2013" fmla="*/ f1625 1 f1089"/>
                <a:gd name="f2014" fmla="*/ f1626 1 f1088"/>
                <a:gd name="f2015" fmla="*/ f1627 1 f1089"/>
                <a:gd name="f2016" fmla="*/ f1628 1 f1088"/>
                <a:gd name="f2017" fmla="*/ f1629 1 f1089"/>
                <a:gd name="f2018" fmla="*/ f1630 1 f1088"/>
                <a:gd name="f2019" fmla="*/ f1631 1 f1089"/>
                <a:gd name="f2020" fmla="*/ f1632 1 f1088"/>
                <a:gd name="f2021" fmla="*/ f1633 1 f1089"/>
                <a:gd name="f2022" fmla="*/ f1634 1 f1088"/>
                <a:gd name="f2023" fmla="*/ f1635 1 f1089"/>
                <a:gd name="f2024" fmla="*/ f1636 1 f1088"/>
                <a:gd name="f2025" fmla="*/ f1637 1 f1089"/>
                <a:gd name="f2026" fmla="*/ f1638 1 f1088"/>
                <a:gd name="f2027" fmla="*/ f1639 1 f1089"/>
                <a:gd name="f2028" fmla="*/ f1640 1 f1088"/>
                <a:gd name="f2029" fmla="*/ f1641 1 f1089"/>
                <a:gd name="f2030" fmla="*/ f1642 1 f1088"/>
                <a:gd name="f2031" fmla="*/ f1643 1 f1089"/>
                <a:gd name="f2032" fmla="*/ f1644 1 f1088"/>
                <a:gd name="f2033" fmla="*/ f1645 1 f1089"/>
                <a:gd name="f2034" fmla="*/ f1646 1 f1088"/>
                <a:gd name="f2035" fmla="*/ f1647 1 f1089"/>
                <a:gd name="f2036" fmla="*/ f1648 1 f1088"/>
                <a:gd name="f2037" fmla="*/ f1649 1 f1089"/>
                <a:gd name="f2038" fmla="*/ f1650 1 f1088"/>
                <a:gd name="f2039" fmla="*/ f1651 1 f1089"/>
                <a:gd name="f2040" fmla="*/ f1652 1 f1088"/>
                <a:gd name="f2041" fmla="*/ f1653 1 f1089"/>
                <a:gd name="f2042" fmla="*/ f1654 1 f1088"/>
                <a:gd name="f2043" fmla="*/ f1655 1 f1089"/>
                <a:gd name="f2044" fmla="*/ f1656 1 f1088"/>
                <a:gd name="f2045" fmla="*/ f1657 1 f1089"/>
                <a:gd name="f2046" fmla="*/ f1658 1 f1088"/>
                <a:gd name="f2047" fmla="*/ f1659 1 f1089"/>
                <a:gd name="f2048" fmla="*/ f1660 1 f1089"/>
                <a:gd name="f2049" fmla="*/ f1661 1 f1088"/>
                <a:gd name="f2050" fmla="*/ f1662 1 f1089"/>
                <a:gd name="f2051" fmla="*/ f1663 1 f1088"/>
                <a:gd name="f2052" fmla="*/ f1664 1 f1089"/>
                <a:gd name="f2053" fmla="*/ f1665 1 f1088"/>
                <a:gd name="f2054" fmla="*/ f1666 1 f1089"/>
                <a:gd name="f2055" fmla="*/ f1667 1 f1088"/>
                <a:gd name="f2056" fmla="*/ f1668 1 f1089"/>
                <a:gd name="f2057" fmla="*/ f1669 1 f1088"/>
                <a:gd name="f2058" fmla="*/ f1670 1 f1089"/>
                <a:gd name="f2059" fmla="*/ f1671 1 f1088"/>
                <a:gd name="f2060" fmla="*/ f1672 1 f1089"/>
                <a:gd name="f2061" fmla="*/ f1673 1 f1088"/>
                <a:gd name="f2062" fmla="*/ f1674 1 f1089"/>
                <a:gd name="f2063" fmla="*/ f1675 1 f1088"/>
                <a:gd name="f2064" fmla="*/ f1676 1 f1089"/>
                <a:gd name="f2065" fmla="*/ f1677 1 f1088"/>
                <a:gd name="f2066" fmla="*/ f1678 1 f1089"/>
                <a:gd name="f2067" fmla="*/ f1679 1 f1088"/>
                <a:gd name="f2068" fmla="*/ f1680 1 f1089"/>
                <a:gd name="f2069" fmla="*/ f1681 1 f1088"/>
                <a:gd name="f2070" fmla="*/ f1682 1 f1089"/>
                <a:gd name="f2071" fmla="*/ f1683 1 f1088"/>
                <a:gd name="f2072" fmla="*/ f1684 1 f1089"/>
                <a:gd name="f2073" fmla="*/ f1685 1 f1088"/>
                <a:gd name="f2074" fmla="*/ f1686 1 f1089"/>
                <a:gd name="f2075" fmla="*/ f1687 1 f1088"/>
                <a:gd name="f2076" fmla="*/ f1688 1 f1089"/>
                <a:gd name="f2077" fmla="*/ f1689 1 f1088"/>
                <a:gd name="f2078" fmla="*/ f1690 1 f1089"/>
                <a:gd name="f2079" fmla="*/ f1691 1 f1088"/>
                <a:gd name="f2080" fmla="*/ f1692 1 f1089"/>
                <a:gd name="f2081" fmla="*/ f1693 1 f1088"/>
                <a:gd name="f2082" fmla="*/ f1694 1 f1089"/>
                <a:gd name="f2083" fmla="*/ f1695 1 f1088"/>
                <a:gd name="f2084" fmla="*/ f1696 1 f1089"/>
                <a:gd name="f2085" fmla="*/ f1697 1 f1088"/>
                <a:gd name="f2086" fmla="*/ f1698 1 f1089"/>
                <a:gd name="f2087" fmla="*/ f1699 1 f1088"/>
                <a:gd name="f2088" fmla="*/ f1700 1 f1089"/>
                <a:gd name="f2089" fmla="*/ f1701 1 f1088"/>
                <a:gd name="f2090" fmla="*/ f1702 1 f1089"/>
                <a:gd name="f2091" fmla="*/ f1703 1 f1088"/>
                <a:gd name="f2092" fmla="*/ f1704 1 f1089"/>
                <a:gd name="f2093" fmla="*/ f1705 1 f1088"/>
                <a:gd name="f2094" fmla="*/ f1706 1 f1089"/>
                <a:gd name="f2095" fmla="*/ f1707 1 f1088"/>
                <a:gd name="f2096" fmla="*/ f1708 1 f1089"/>
                <a:gd name="f2097" fmla="*/ f1709 1 f1088"/>
                <a:gd name="f2098" fmla="*/ f1710 1 f1089"/>
                <a:gd name="f2099" fmla="*/ f1711 1 f1088"/>
                <a:gd name="f2100" fmla="*/ f1712 1 f1089"/>
                <a:gd name="f2101" fmla="*/ f1713 1 f1088"/>
                <a:gd name="f2102" fmla="*/ f1714 1 f1089"/>
                <a:gd name="f2103" fmla="*/ f1715 1 f1088"/>
                <a:gd name="f2104" fmla="*/ f1716 1 f1089"/>
                <a:gd name="f2105" fmla="*/ f1717 1 f1088"/>
                <a:gd name="f2106" fmla="*/ f1718 1 f1089"/>
                <a:gd name="f2107" fmla="*/ f1719 1 f1088"/>
                <a:gd name="f2108" fmla="*/ f1720 1 f1089"/>
                <a:gd name="f2109" fmla="*/ f1721 1 f1088"/>
                <a:gd name="f2110" fmla="*/ f1722 1 f1089"/>
                <a:gd name="f2111" fmla="*/ f1723 1 f1088"/>
                <a:gd name="f2112" fmla="*/ f1724 1 f1089"/>
                <a:gd name="f2113" fmla="*/ f1725 1 f1088"/>
                <a:gd name="f2114" fmla="*/ f1726 1 f1089"/>
                <a:gd name="f2115" fmla="*/ f1727 1 f1088"/>
                <a:gd name="f2116" fmla="*/ f1728 1 f1089"/>
                <a:gd name="f2117" fmla="*/ f1729 1 f1088"/>
                <a:gd name="f2118" fmla="*/ f1730 1 f1089"/>
                <a:gd name="f2119" fmla="*/ f1731 1 f1088"/>
                <a:gd name="f2120" fmla="*/ f1732 1 f1089"/>
                <a:gd name="f2121" fmla="*/ f1733 1 f1088"/>
                <a:gd name="f2122" fmla="*/ f1734 1 f1089"/>
                <a:gd name="f2123" fmla="*/ f1735 1 f1088"/>
                <a:gd name="f2124" fmla="*/ f1736 1 f1089"/>
                <a:gd name="f2125" fmla="*/ f1737 1 f1088"/>
                <a:gd name="f2126" fmla="*/ f1738 1 f1089"/>
                <a:gd name="f2127" fmla="*/ f1739 1 f1088"/>
                <a:gd name="f2128" fmla="*/ f1740 1 f1089"/>
                <a:gd name="f2129" fmla="*/ f1741 1 f1088"/>
                <a:gd name="f2130" fmla="*/ f1742 1 f1089"/>
                <a:gd name="f2131" fmla="*/ f1743 1 f1088"/>
                <a:gd name="f2132" fmla="*/ f1744 1 f1089"/>
                <a:gd name="f2133" fmla="*/ f1745 1 f1088"/>
                <a:gd name="f2134" fmla="*/ f1746 1 f1089"/>
                <a:gd name="f2135" fmla="*/ f1747 1 f1088"/>
                <a:gd name="f2136" fmla="*/ f1748 1 f1089"/>
                <a:gd name="f2137" fmla="*/ f1749 1 f1088"/>
                <a:gd name="f2138" fmla="*/ f1750 1 f1089"/>
                <a:gd name="f2139" fmla="*/ f1751 1 f1088"/>
                <a:gd name="f2140" fmla="*/ f1752 1 f1089"/>
                <a:gd name="f2141" fmla="*/ f1753 1 f1088"/>
                <a:gd name="f2142" fmla="*/ f1754 1 f1089"/>
                <a:gd name="f2143" fmla="*/ f1755 1 f1088"/>
                <a:gd name="f2144" fmla="*/ f1756 1 f1089"/>
                <a:gd name="f2145" fmla="*/ f1757 1 f1088"/>
                <a:gd name="f2146" fmla="*/ f1758 1 f1089"/>
                <a:gd name="f2147" fmla="*/ f1759 1 f1088"/>
                <a:gd name="f2148" fmla="*/ f1760 1 f1089"/>
                <a:gd name="f2149" fmla="*/ f1761 1 f1088"/>
                <a:gd name="f2150" fmla="*/ f1762 1 f1089"/>
                <a:gd name="f2151" fmla="*/ f1763 1 f1088"/>
                <a:gd name="f2152" fmla="*/ f1764 1 f1089"/>
                <a:gd name="f2153" fmla="*/ f1765 1 f1088"/>
                <a:gd name="f2154" fmla="*/ f1766 1 f1089"/>
                <a:gd name="f2155" fmla="*/ f1767 1 f1088"/>
                <a:gd name="f2156" fmla="*/ f1768 1 f1089"/>
                <a:gd name="f2157" fmla="*/ f1769 1 f1088"/>
                <a:gd name="f2158" fmla="*/ f1770 1 f1089"/>
                <a:gd name="f2159" fmla="*/ f1771 1 f1088"/>
                <a:gd name="f2160" fmla="*/ f1772 1 f1089"/>
                <a:gd name="f2161" fmla="*/ f1773 1 f1088"/>
                <a:gd name="f2162" fmla="*/ f1774 1 f1089"/>
                <a:gd name="f2163" fmla="*/ f1775 1 f1088"/>
                <a:gd name="f2164" fmla="*/ f1776 1 f1089"/>
                <a:gd name="f2165" fmla="*/ f1777 1 f1088"/>
                <a:gd name="f2166" fmla="*/ f1778 1 f1089"/>
                <a:gd name="f2167" fmla="*/ f1779 1 f1088"/>
                <a:gd name="f2168" fmla="*/ f1780 1 f1089"/>
                <a:gd name="f2169" fmla="*/ f1781 1 f1088"/>
                <a:gd name="f2170" fmla="*/ f1782 1 f1089"/>
                <a:gd name="f2171" fmla="*/ f1783 1 f1088"/>
                <a:gd name="f2172" fmla="*/ f1784 1 f1089"/>
                <a:gd name="f2173" fmla="*/ f1785 1 f1088"/>
                <a:gd name="f2174" fmla="*/ f1786 1 f1089"/>
                <a:gd name="f2175" fmla="*/ f1787 1 f1088"/>
                <a:gd name="f2176" fmla="*/ f1788 1 f1089"/>
                <a:gd name="f2177" fmla="*/ f1789 1 f1088"/>
                <a:gd name="f2178" fmla="*/ f1790 1 f1089"/>
                <a:gd name="f2179" fmla="*/ f1791 1 f1088"/>
                <a:gd name="f2180" fmla="*/ f1792 1 f1089"/>
                <a:gd name="f2181" fmla="*/ f1793 1 f1088"/>
                <a:gd name="f2182" fmla="*/ f1794 1 f1089"/>
                <a:gd name="f2183" fmla="*/ f1795 1 f1088"/>
                <a:gd name="f2184" fmla="*/ f1796 1 f1089"/>
                <a:gd name="f2185" fmla="*/ f1797 1 f1088"/>
                <a:gd name="f2186" fmla="*/ f1798 1 f1089"/>
                <a:gd name="f2187" fmla="*/ f1799 1 f1088"/>
                <a:gd name="f2188" fmla="*/ f1800 1 f1089"/>
                <a:gd name="f2189" fmla="*/ f1801 1 f1088"/>
                <a:gd name="f2190" fmla="*/ f1802 1 f1089"/>
                <a:gd name="f2191" fmla="*/ f1803 1 f1088"/>
                <a:gd name="f2192" fmla="*/ f1804 1 f1089"/>
                <a:gd name="f2193" fmla="*/ f1805 1 f1088"/>
                <a:gd name="f2194" fmla="*/ f1806 1 f1089"/>
                <a:gd name="f2195" fmla="*/ f1807 1 f1089"/>
                <a:gd name="f2196" fmla="*/ f1808 1 f1088"/>
                <a:gd name="f2197" fmla="*/ f1809 1 f1089"/>
                <a:gd name="f2198" fmla="*/ f1810 1 f1088"/>
                <a:gd name="f2199" fmla="*/ f1811 1 f1089"/>
                <a:gd name="f2200" fmla="*/ f1812 1 f1088"/>
                <a:gd name="f2201" fmla="*/ f1813 1 f1089"/>
                <a:gd name="f2202" fmla="*/ f1814 1 f1088"/>
                <a:gd name="f2203" fmla="*/ f1815 1 f1089"/>
                <a:gd name="f2204" fmla="*/ f1816 1 f1088"/>
                <a:gd name="f2205" fmla="*/ f1817 1 f1089"/>
                <a:gd name="f2206" fmla="*/ f1818 1 f1088"/>
                <a:gd name="f2207" fmla="*/ f1819 1 f1089"/>
                <a:gd name="f2208" fmla="*/ f1820 1 f1088"/>
                <a:gd name="f2209" fmla="*/ f1821 1 f1089"/>
                <a:gd name="f2210" fmla="*/ f1822 1 f1088"/>
                <a:gd name="f2211" fmla="*/ f1823 1 f1088"/>
                <a:gd name="f2212" fmla="*/ f1824 1 f1089"/>
                <a:gd name="f2213" fmla="*/ f1825 1 f1088"/>
                <a:gd name="f2214" fmla="*/ f1826 1 f1089"/>
                <a:gd name="f2215" fmla="*/ f1827 1 f1088"/>
                <a:gd name="f2216" fmla="*/ f1828 1 f1089"/>
                <a:gd name="f2217" fmla="*/ f1829 1 f1088"/>
                <a:gd name="f2218" fmla="*/ f1830 1 f1089"/>
                <a:gd name="f2219" fmla="*/ f1831 1 f1088"/>
                <a:gd name="f2220" fmla="*/ f1832 1 f1089"/>
                <a:gd name="f2221" fmla="*/ f1833 1 f1088"/>
                <a:gd name="f2222" fmla="*/ f1834 1 f1089"/>
                <a:gd name="f2223" fmla="*/ f1835 1 f1088"/>
                <a:gd name="f2224" fmla="*/ f1836 1 f1089"/>
                <a:gd name="f2225" fmla="*/ f1837 1 f1088"/>
                <a:gd name="f2226" fmla="*/ f1838 1 f1089"/>
                <a:gd name="f2227" fmla="*/ f1839 1 f1088"/>
                <a:gd name="f2228" fmla="*/ f1840 1 f1089"/>
                <a:gd name="f2229" fmla="*/ f1841 1 f1088"/>
                <a:gd name="f2230" fmla="*/ f1842 1 f1089"/>
                <a:gd name="f2231" fmla="*/ f1843 1 f1088"/>
                <a:gd name="f2232" fmla="*/ f1844 1 f1089"/>
                <a:gd name="f2233" fmla="*/ f1845 1 f1088"/>
                <a:gd name="f2234" fmla="*/ f1846 1 f1089"/>
                <a:gd name="f2235" fmla="*/ f1847 1 f1088"/>
                <a:gd name="f2236" fmla="*/ f1848 1 f1089"/>
                <a:gd name="f2237" fmla="*/ f1849 1 f1088"/>
                <a:gd name="f2238" fmla="*/ f1850 1 f1089"/>
                <a:gd name="f2239" fmla="*/ f1851 1 f1088"/>
                <a:gd name="f2240" fmla="*/ f1852 1 f1089"/>
                <a:gd name="f2241" fmla="*/ f1853 1 f1088"/>
                <a:gd name="f2242" fmla="*/ f1854 1 f1089"/>
                <a:gd name="f2243" fmla="*/ f1855 1 f1088"/>
                <a:gd name="f2244" fmla="*/ f1856 1 f1089"/>
                <a:gd name="f2245" fmla="*/ f1857 f1083 1"/>
                <a:gd name="f2246" fmla="*/ f1858 f1083 1"/>
                <a:gd name="f2247" fmla="*/ f1860 f1084 1"/>
                <a:gd name="f2248" fmla="*/ f1859 f1084 1"/>
                <a:gd name="f2249" fmla="*/ f1862 f1083 1"/>
                <a:gd name="f2250" fmla="*/ f1863 f1084 1"/>
                <a:gd name="f2251" fmla="*/ f1864 f1084 1"/>
                <a:gd name="f2252" fmla="*/ f1865 f1083 1"/>
                <a:gd name="f2253" fmla="*/ f1866 f1084 1"/>
                <a:gd name="f2254" fmla="*/ f1867 f1083 1"/>
                <a:gd name="f2255" fmla="*/ f1868 f1084 1"/>
                <a:gd name="f2256" fmla="*/ f1869 f1083 1"/>
                <a:gd name="f2257" fmla="*/ f1870 f1084 1"/>
                <a:gd name="f2258" fmla="*/ f1871 f1083 1"/>
                <a:gd name="f2259" fmla="*/ f1872 f1084 1"/>
                <a:gd name="f2260" fmla="*/ f1873 f1083 1"/>
                <a:gd name="f2261" fmla="*/ f1874 f1084 1"/>
                <a:gd name="f2262" fmla="*/ f1875 f1083 1"/>
                <a:gd name="f2263" fmla="*/ f1876 f1084 1"/>
                <a:gd name="f2264" fmla="*/ f1877 f1083 1"/>
                <a:gd name="f2265" fmla="*/ f1878 f1084 1"/>
                <a:gd name="f2266" fmla="*/ f1879 f1083 1"/>
                <a:gd name="f2267" fmla="*/ f1880 f1084 1"/>
                <a:gd name="f2268" fmla="*/ f1881 f1083 1"/>
                <a:gd name="f2269" fmla="*/ f1882 f1084 1"/>
                <a:gd name="f2270" fmla="*/ f1883 f1083 1"/>
                <a:gd name="f2271" fmla="*/ f1884 f1084 1"/>
                <a:gd name="f2272" fmla="*/ f1885 f1083 1"/>
                <a:gd name="f2273" fmla="*/ f1886 f1084 1"/>
                <a:gd name="f2274" fmla="*/ f1887 f1083 1"/>
                <a:gd name="f2275" fmla="*/ f1888 f1084 1"/>
                <a:gd name="f2276" fmla="*/ f1889 f1083 1"/>
                <a:gd name="f2277" fmla="*/ f1890 f1084 1"/>
                <a:gd name="f2278" fmla="*/ f1891 f1083 1"/>
                <a:gd name="f2279" fmla="*/ f1892 f1084 1"/>
                <a:gd name="f2280" fmla="*/ f1893 f1083 1"/>
                <a:gd name="f2281" fmla="*/ f1894 f1084 1"/>
                <a:gd name="f2282" fmla="*/ f1895 f1083 1"/>
                <a:gd name="f2283" fmla="*/ f1896 f1084 1"/>
                <a:gd name="f2284" fmla="*/ f1897 f1083 1"/>
                <a:gd name="f2285" fmla="*/ f1898 f1084 1"/>
                <a:gd name="f2286" fmla="*/ f1899 f1083 1"/>
                <a:gd name="f2287" fmla="*/ f1900 f1084 1"/>
                <a:gd name="f2288" fmla="*/ f1901 f1083 1"/>
                <a:gd name="f2289" fmla="*/ f1902 f1084 1"/>
                <a:gd name="f2290" fmla="*/ f1903 f1083 1"/>
                <a:gd name="f2291" fmla="*/ f1904 f1084 1"/>
                <a:gd name="f2292" fmla="*/ f1905 f1083 1"/>
                <a:gd name="f2293" fmla="*/ f1906 f1084 1"/>
                <a:gd name="f2294" fmla="*/ f1907 f1083 1"/>
                <a:gd name="f2295" fmla="*/ f1908 f1084 1"/>
                <a:gd name="f2296" fmla="*/ f1909 f1083 1"/>
                <a:gd name="f2297" fmla="*/ f1910 f1083 1"/>
                <a:gd name="f2298" fmla="*/ f1911 f1084 1"/>
                <a:gd name="f2299" fmla="*/ f1912 f1083 1"/>
                <a:gd name="f2300" fmla="*/ f1913 f1084 1"/>
                <a:gd name="f2301" fmla="*/ f1914 f1083 1"/>
                <a:gd name="f2302" fmla="*/ f1915 f1084 1"/>
                <a:gd name="f2303" fmla="*/ f1916 f1083 1"/>
                <a:gd name="f2304" fmla="*/ f1917 f1084 1"/>
                <a:gd name="f2305" fmla="*/ f1918 f1083 1"/>
                <a:gd name="f2306" fmla="*/ f1919 f1084 1"/>
                <a:gd name="f2307" fmla="*/ f1920 f1083 1"/>
                <a:gd name="f2308" fmla="*/ f1921 f1084 1"/>
                <a:gd name="f2309" fmla="*/ f1922 f1083 1"/>
                <a:gd name="f2310" fmla="*/ f1923 f1084 1"/>
                <a:gd name="f2311" fmla="*/ f1924 f1083 1"/>
                <a:gd name="f2312" fmla="*/ f1925 f1084 1"/>
                <a:gd name="f2313" fmla="*/ f1926 f1083 1"/>
                <a:gd name="f2314" fmla="*/ f1927 f1084 1"/>
                <a:gd name="f2315" fmla="*/ f1928 f1083 1"/>
                <a:gd name="f2316" fmla="*/ f1929 f1084 1"/>
                <a:gd name="f2317" fmla="*/ f1930 f1083 1"/>
                <a:gd name="f2318" fmla="*/ f1931 f1084 1"/>
                <a:gd name="f2319" fmla="*/ f1932 f1083 1"/>
                <a:gd name="f2320" fmla="*/ f1933 f1084 1"/>
                <a:gd name="f2321" fmla="*/ f1934 f1083 1"/>
                <a:gd name="f2322" fmla="*/ f1935 f1084 1"/>
                <a:gd name="f2323" fmla="*/ f1936 f1083 1"/>
                <a:gd name="f2324" fmla="*/ f1937 f1084 1"/>
                <a:gd name="f2325" fmla="*/ f1938 f1083 1"/>
                <a:gd name="f2326" fmla="*/ f1939 f1084 1"/>
                <a:gd name="f2327" fmla="*/ f1940 f1083 1"/>
                <a:gd name="f2328" fmla="*/ f1941 f1084 1"/>
                <a:gd name="f2329" fmla="*/ f1942 f1083 1"/>
                <a:gd name="f2330" fmla="*/ f1943 f1084 1"/>
                <a:gd name="f2331" fmla="*/ f1944 f1083 1"/>
                <a:gd name="f2332" fmla="*/ f1945 f1084 1"/>
                <a:gd name="f2333" fmla="*/ f1946 f1083 1"/>
                <a:gd name="f2334" fmla="*/ f1947 f1084 1"/>
                <a:gd name="f2335" fmla="*/ f1948 f1083 1"/>
                <a:gd name="f2336" fmla="*/ f1949 f1084 1"/>
                <a:gd name="f2337" fmla="*/ f1950 f1083 1"/>
                <a:gd name="f2338" fmla="*/ f1951 f1084 1"/>
                <a:gd name="f2339" fmla="*/ f1952 f1083 1"/>
                <a:gd name="f2340" fmla="*/ f1953 f1084 1"/>
                <a:gd name="f2341" fmla="*/ f1954 f1083 1"/>
                <a:gd name="f2342" fmla="*/ f1955 f1084 1"/>
                <a:gd name="f2343" fmla="*/ f1956 f1083 1"/>
                <a:gd name="f2344" fmla="*/ f1957 f1084 1"/>
                <a:gd name="f2345" fmla="*/ f1958 f1083 1"/>
                <a:gd name="f2346" fmla="*/ f1959 f1084 1"/>
                <a:gd name="f2347" fmla="*/ f1960 f1083 1"/>
                <a:gd name="f2348" fmla="*/ f1961 f1084 1"/>
                <a:gd name="f2349" fmla="*/ f1962 f1083 1"/>
                <a:gd name="f2350" fmla="*/ f1963 f1084 1"/>
                <a:gd name="f2351" fmla="*/ f1964 f1083 1"/>
                <a:gd name="f2352" fmla="*/ f1965 f1084 1"/>
                <a:gd name="f2353" fmla="*/ f1966 f1083 1"/>
                <a:gd name="f2354" fmla="*/ f1967 f1084 1"/>
                <a:gd name="f2355" fmla="*/ f1968 f1083 1"/>
                <a:gd name="f2356" fmla="*/ f1969 f1084 1"/>
                <a:gd name="f2357" fmla="*/ f1970 f1083 1"/>
                <a:gd name="f2358" fmla="*/ f1971 f1084 1"/>
                <a:gd name="f2359" fmla="*/ f1972 f1083 1"/>
                <a:gd name="f2360" fmla="*/ f1973 f1084 1"/>
                <a:gd name="f2361" fmla="*/ f1974 f1083 1"/>
                <a:gd name="f2362" fmla="*/ f1975 f1084 1"/>
                <a:gd name="f2363" fmla="*/ f1976 f1083 1"/>
                <a:gd name="f2364" fmla="*/ f1977 f1084 1"/>
                <a:gd name="f2365" fmla="*/ f1978 f1083 1"/>
                <a:gd name="f2366" fmla="*/ f1979 f1084 1"/>
                <a:gd name="f2367" fmla="*/ f1980 f1083 1"/>
                <a:gd name="f2368" fmla="*/ f1981 f1084 1"/>
                <a:gd name="f2369" fmla="*/ f1982 f1083 1"/>
                <a:gd name="f2370" fmla="*/ f1983 f1084 1"/>
                <a:gd name="f2371" fmla="*/ f1984 f1083 1"/>
                <a:gd name="f2372" fmla="*/ f1985 f1084 1"/>
                <a:gd name="f2373" fmla="*/ f1986 f1083 1"/>
                <a:gd name="f2374" fmla="*/ f1987 f1084 1"/>
                <a:gd name="f2375" fmla="*/ f1988 f1083 1"/>
                <a:gd name="f2376" fmla="*/ f1989 f1084 1"/>
                <a:gd name="f2377" fmla="*/ f1990 f1083 1"/>
                <a:gd name="f2378" fmla="*/ f1991 f1084 1"/>
                <a:gd name="f2379" fmla="*/ f1992 f1083 1"/>
                <a:gd name="f2380" fmla="*/ f1993 f1084 1"/>
                <a:gd name="f2381" fmla="*/ f1994 f1083 1"/>
                <a:gd name="f2382" fmla="*/ f1995 f1084 1"/>
                <a:gd name="f2383" fmla="*/ f1996 f1083 1"/>
                <a:gd name="f2384" fmla="*/ f1997 f1084 1"/>
                <a:gd name="f2385" fmla="*/ f1998 f1083 1"/>
                <a:gd name="f2386" fmla="*/ f1999 f1084 1"/>
                <a:gd name="f2387" fmla="*/ f2000 f1083 1"/>
                <a:gd name="f2388" fmla="*/ f2001 f1084 1"/>
                <a:gd name="f2389" fmla="*/ f2002 f1083 1"/>
                <a:gd name="f2390" fmla="*/ f2003 f1084 1"/>
                <a:gd name="f2391" fmla="*/ f2004 f1083 1"/>
                <a:gd name="f2392" fmla="*/ f2005 f1084 1"/>
                <a:gd name="f2393" fmla="*/ f2006 f1083 1"/>
                <a:gd name="f2394" fmla="*/ f2007 f1084 1"/>
                <a:gd name="f2395" fmla="*/ f2008 f1083 1"/>
                <a:gd name="f2396" fmla="*/ f2009 f1084 1"/>
                <a:gd name="f2397" fmla="*/ f2010 f1083 1"/>
                <a:gd name="f2398" fmla="*/ f2011 f1084 1"/>
                <a:gd name="f2399" fmla="*/ f2012 f1083 1"/>
                <a:gd name="f2400" fmla="*/ f2013 f1084 1"/>
                <a:gd name="f2401" fmla="*/ f2014 f1083 1"/>
                <a:gd name="f2402" fmla="*/ f2015 f1084 1"/>
                <a:gd name="f2403" fmla="*/ f2016 f1083 1"/>
                <a:gd name="f2404" fmla="*/ f2017 f1084 1"/>
                <a:gd name="f2405" fmla="*/ f2018 f1083 1"/>
                <a:gd name="f2406" fmla="*/ f2019 f1084 1"/>
                <a:gd name="f2407" fmla="*/ f2020 f1083 1"/>
                <a:gd name="f2408" fmla="*/ f2021 f1084 1"/>
                <a:gd name="f2409" fmla="*/ f2022 f1083 1"/>
                <a:gd name="f2410" fmla="*/ f2023 f1084 1"/>
                <a:gd name="f2411" fmla="*/ f2024 f1083 1"/>
                <a:gd name="f2412" fmla="*/ f2025 f1084 1"/>
                <a:gd name="f2413" fmla="*/ f2026 f1083 1"/>
                <a:gd name="f2414" fmla="*/ f2027 f1084 1"/>
                <a:gd name="f2415" fmla="*/ f2028 f1083 1"/>
                <a:gd name="f2416" fmla="*/ f2029 f1084 1"/>
                <a:gd name="f2417" fmla="*/ f2030 f1083 1"/>
                <a:gd name="f2418" fmla="*/ f2031 f1084 1"/>
                <a:gd name="f2419" fmla="*/ f2032 f1083 1"/>
                <a:gd name="f2420" fmla="*/ f2033 f1084 1"/>
                <a:gd name="f2421" fmla="*/ f2034 f1083 1"/>
                <a:gd name="f2422" fmla="*/ f2035 f1084 1"/>
                <a:gd name="f2423" fmla="*/ f2036 f1083 1"/>
                <a:gd name="f2424" fmla="*/ f2037 f1084 1"/>
                <a:gd name="f2425" fmla="*/ f2038 f1083 1"/>
                <a:gd name="f2426" fmla="*/ f2039 f1084 1"/>
                <a:gd name="f2427" fmla="*/ f2040 f1083 1"/>
                <a:gd name="f2428" fmla="*/ f2041 f1084 1"/>
                <a:gd name="f2429" fmla="*/ f2042 f1083 1"/>
                <a:gd name="f2430" fmla="*/ f2043 f1084 1"/>
                <a:gd name="f2431" fmla="*/ f2044 f1083 1"/>
                <a:gd name="f2432" fmla="*/ f2045 f1084 1"/>
                <a:gd name="f2433" fmla="*/ f2046 f1083 1"/>
                <a:gd name="f2434" fmla="*/ f2047 f1084 1"/>
                <a:gd name="f2435" fmla="*/ f2048 f1084 1"/>
                <a:gd name="f2436" fmla="*/ f2049 f1083 1"/>
                <a:gd name="f2437" fmla="*/ f2050 f1084 1"/>
                <a:gd name="f2438" fmla="*/ f2051 f1083 1"/>
                <a:gd name="f2439" fmla="*/ f2052 f1084 1"/>
                <a:gd name="f2440" fmla="*/ f2053 f1083 1"/>
                <a:gd name="f2441" fmla="*/ f2054 f1084 1"/>
                <a:gd name="f2442" fmla="*/ f2055 f1083 1"/>
                <a:gd name="f2443" fmla="*/ f2056 f1084 1"/>
                <a:gd name="f2444" fmla="*/ f2057 f1083 1"/>
                <a:gd name="f2445" fmla="*/ f2058 f1084 1"/>
                <a:gd name="f2446" fmla="*/ f2059 f1083 1"/>
                <a:gd name="f2447" fmla="*/ f2060 f1084 1"/>
                <a:gd name="f2448" fmla="*/ f2061 f1083 1"/>
                <a:gd name="f2449" fmla="*/ f2062 f1084 1"/>
                <a:gd name="f2450" fmla="*/ f2063 f1083 1"/>
                <a:gd name="f2451" fmla="*/ f2064 f1084 1"/>
                <a:gd name="f2452" fmla="*/ f2065 f1083 1"/>
                <a:gd name="f2453" fmla="*/ f2066 f1084 1"/>
                <a:gd name="f2454" fmla="*/ f2067 f1083 1"/>
                <a:gd name="f2455" fmla="*/ f2068 f1084 1"/>
                <a:gd name="f2456" fmla="*/ f2069 f1083 1"/>
                <a:gd name="f2457" fmla="*/ f2070 f1084 1"/>
                <a:gd name="f2458" fmla="*/ f2071 f1083 1"/>
                <a:gd name="f2459" fmla="*/ f2072 f1084 1"/>
                <a:gd name="f2460" fmla="*/ f2073 f1083 1"/>
                <a:gd name="f2461" fmla="*/ f2074 f1084 1"/>
                <a:gd name="f2462" fmla="*/ f2075 f1083 1"/>
                <a:gd name="f2463" fmla="*/ f2076 f1084 1"/>
                <a:gd name="f2464" fmla="*/ f2077 f1083 1"/>
                <a:gd name="f2465" fmla="*/ f2078 f1084 1"/>
                <a:gd name="f2466" fmla="*/ f2079 f1083 1"/>
                <a:gd name="f2467" fmla="*/ f2080 f1084 1"/>
                <a:gd name="f2468" fmla="*/ f2081 f1083 1"/>
                <a:gd name="f2469" fmla="*/ f2082 f1084 1"/>
                <a:gd name="f2470" fmla="*/ f2083 f1083 1"/>
                <a:gd name="f2471" fmla="*/ f2084 f1084 1"/>
                <a:gd name="f2472" fmla="*/ f2085 f1083 1"/>
                <a:gd name="f2473" fmla="*/ f2086 f1084 1"/>
                <a:gd name="f2474" fmla="*/ f2087 f1083 1"/>
                <a:gd name="f2475" fmla="*/ f2088 f1084 1"/>
                <a:gd name="f2476" fmla="*/ f2089 f1083 1"/>
                <a:gd name="f2477" fmla="*/ f2090 f1084 1"/>
                <a:gd name="f2478" fmla="*/ f2091 f1083 1"/>
                <a:gd name="f2479" fmla="*/ f2092 f1084 1"/>
                <a:gd name="f2480" fmla="*/ f2093 f1083 1"/>
                <a:gd name="f2481" fmla="*/ f2094 f1084 1"/>
                <a:gd name="f2482" fmla="*/ f2095 f1083 1"/>
                <a:gd name="f2483" fmla="*/ f2096 f1084 1"/>
                <a:gd name="f2484" fmla="*/ f2097 f1083 1"/>
                <a:gd name="f2485" fmla="*/ f2098 f1084 1"/>
                <a:gd name="f2486" fmla="*/ f2099 f1083 1"/>
                <a:gd name="f2487" fmla="*/ f2100 f1084 1"/>
                <a:gd name="f2488" fmla="*/ f2101 f1083 1"/>
                <a:gd name="f2489" fmla="*/ f2102 f1084 1"/>
                <a:gd name="f2490" fmla="*/ f2103 f1083 1"/>
                <a:gd name="f2491" fmla="*/ f2104 f1084 1"/>
                <a:gd name="f2492" fmla="*/ f2105 f1083 1"/>
                <a:gd name="f2493" fmla="*/ f2106 f1084 1"/>
                <a:gd name="f2494" fmla="*/ f2107 f1083 1"/>
                <a:gd name="f2495" fmla="*/ f2108 f1084 1"/>
                <a:gd name="f2496" fmla="*/ f2109 f1083 1"/>
                <a:gd name="f2497" fmla="*/ f2110 f1084 1"/>
                <a:gd name="f2498" fmla="*/ f2111 f1083 1"/>
                <a:gd name="f2499" fmla="*/ f2112 f1084 1"/>
                <a:gd name="f2500" fmla="*/ f2113 f1083 1"/>
                <a:gd name="f2501" fmla="*/ f2114 f1084 1"/>
                <a:gd name="f2502" fmla="*/ f2115 f1083 1"/>
                <a:gd name="f2503" fmla="*/ f2116 f1084 1"/>
                <a:gd name="f2504" fmla="*/ f2117 f1083 1"/>
                <a:gd name="f2505" fmla="*/ f2118 f1084 1"/>
                <a:gd name="f2506" fmla="*/ f2119 f1083 1"/>
                <a:gd name="f2507" fmla="*/ f2120 f1084 1"/>
                <a:gd name="f2508" fmla="*/ f2121 f1083 1"/>
                <a:gd name="f2509" fmla="*/ f2122 f1084 1"/>
                <a:gd name="f2510" fmla="*/ f2123 f1083 1"/>
                <a:gd name="f2511" fmla="*/ f2124 f1084 1"/>
                <a:gd name="f2512" fmla="*/ f2125 f1083 1"/>
                <a:gd name="f2513" fmla="*/ f2126 f1084 1"/>
                <a:gd name="f2514" fmla="*/ f2127 f1083 1"/>
                <a:gd name="f2515" fmla="*/ f2128 f1084 1"/>
                <a:gd name="f2516" fmla="*/ f2129 f1083 1"/>
                <a:gd name="f2517" fmla="*/ f2130 f1084 1"/>
                <a:gd name="f2518" fmla="*/ f2131 f1083 1"/>
                <a:gd name="f2519" fmla="*/ f2132 f1084 1"/>
                <a:gd name="f2520" fmla="*/ f2133 f1083 1"/>
                <a:gd name="f2521" fmla="*/ f2134 f1084 1"/>
                <a:gd name="f2522" fmla="*/ f2135 f1083 1"/>
                <a:gd name="f2523" fmla="*/ f2136 f1084 1"/>
                <a:gd name="f2524" fmla="*/ f2137 f1083 1"/>
                <a:gd name="f2525" fmla="*/ f2138 f1084 1"/>
                <a:gd name="f2526" fmla="*/ f2139 f1083 1"/>
                <a:gd name="f2527" fmla="*/ f2140 f1084 1"/>
                <a:gd name="f2528" fmla="*/ f2141 f1083 1"/>
                <a:gd name="f2529" fmla="*/ f2142 f1084 1"/>
                <a:gd name="f2530" fmla="*/ f2143 f1083 1"/>
                <a:gd name="f2531" fmla="*/ f2144 f1084 1"/>
                <a:gd name="f2532" fmla="*/ f2145 f1083 1"/>
                <a:gd name="f2533" fmla="*/ f2146 f1084 1"/>
                <a:gd name="f2534" fmla="*/ f2147 f1083 1"/>
                <a:gd name="f2535" fmla="*/ f2148 f1084 1"/>
                <a:gd name="f2536" fmla="*/ f2149 f1083 1"/>
                <a:gd name="f2537" fmla="*/ f2150 f1084 1"/>
                <a:gd name="f2538" fmla="*/ f2151 f1083 1"/>
                <a:gd name="f2539" fmla="*/ f2152 f1084 1"/>
                <a:gd name="f2540" fmla="*/ f2153 f1083 1"/>
                <a:gd name="f2541" fmla="*/ f2154 f1084 1"/>
                <a:gd name="f2542" fmla="*/ f2155 f1083 1"/>
                <a:gd name="f2543" fmla="*/ f2156 f1084 1"/>
                <a:gd name="f2544" fmla="*/ f2157 f1083 1"/>
                <a:gd name="f2545" fmla="*/ f2158 f1084 1"/>
                <a:gd name="f2546" fmla="*/ f2159 f1083 1"/>
                <a:gd name="f2547" fmla="*/ f2160 f1084 1"/>
                <a:gd name="f2548" fmla="*/ f2161 f1083 1"/>
                <a:gd name="f2549" fmla="*/ f2162 f1084 1"/>
                <a:gd name="f2550" fmla="*/ f2163 f1083 1"/>
                <a:gd name="f2551" fmla="*/ f2164 f1084 1"/>
                <a:gd name="f2552" fmla="*/ f2165 f1083 1"/>
                <a:gd name="f2553" fmla="*/ f2166 f1084 1"/>
                <a:gd name="f2554" fmla="*/ f2167 f1083 1"/>
                <a:gd name="f2555" fmla="*/ f2168 f1084 1"/>
                <a:gd name="f2556" fmla="*/ f2169 f1083 1"/>
                <a:gd name="f2557" fmla="*/ f2170 f1084 1"/>
                <a:gd name="f2558" fmla="*/ f2171 f1083 1"/>
                <a:gd name="f2559" fmla="*/ f2172 f1084 1"/>
                <a:gd name="f2560" fmla="*/ f2173 f1083 1"/>
                <a:gd name="f2561" fmla="*/ f2174 f1084 1"/>
                <a:gd name="f2562" fmla="*/ f2175 f1083 1"/>
                <a:gd name="f2563" fmla="*/ f2176 f1084 1"/>
                <a:gd name="f2564" fmla="*/ f2177 f1083 1"/>
                <a:gd name="f2565" fmla="*/ f2178 f1084 1"/>
                <a:gd name="f2566" fmla="*/ f2179 f1083 1"/>
                <a:gd name="f2567" fmla="*/ f2180 f1084 1"/>
                <a:gd name="f2568" fmla="*/ f2181 f1083 1"/>
                <a:gd name="f2569" fmla="*/ f2182 f1084 1"/>
                <a:gd name="f2570" fmla="*/ f2183 f1083 1"/>
                <a:gd name="f2571" fmla="*/ f2184 f1084 1"/>
                <a:gd name="f2572" fmla="*/ f2185 f1083 1"/>
                <a:gd name="f2573" fmla="*/ f2186 f1084 1"/>
                <a:gd name="f2574" fmla="*/ f2187 f1083 1"/>
                <a:gd name="f2575" fmla="*/ f2188 f1084 1"/>
                <a:gd name="f2576" fmla="*/ f2189 f1083 1"/>
                <a:gd name="f2577" fmla="*/ f2190 f1084 1"/>
                <a:gd name="f2578" fmla="*/ f2191 f1083 1"/>
                <a:gd name="f2579" fmla="*/ f2192 f1084 1"/>
                <a:gd name="f2580" fmla="*/ f2193 f1083 1"/>
                <a:gd name="f2581" fmla="*/ f2194 f1084 1"/>
                <a:gd name="f2582" fmla="*/ f2195 f1084 1"/>
                <a:gd name="f2583" fmla="*/ f2196 f1083 1"/>
                <a:gd name="f2584" fmla="*/ f2197 f1084 1"/>
                <a:gd name="f2585" fmla="*/ f2198 f1083 1"/>
                <a:gd name="f2586" fmla="*/ f2199 f1084 1"/>
                <a:gd name="f2587" fmla="*/ f2200 f1083 1"/>
                <a:gd name="f2588" fmla="*/ f2201 f1084 1"/>
                <a:gd name="f2589" fmla="*/ f2202 f1083 1"/>
                <a:gd name="f2590" fmla="*/ f2203 f1084 1"/>
                <a:gd name="f2591" fmla="*/ f2204 f1083 1"/>
                <a:gd name="f2592" fmla="*/ f2205 f1084 1"/>
                <a:gd name="f2593" fmla="*/ f2206 f1083 1"/>
                <a:gd name="f2594" fmla="*/ f2207 f1084 1"/>
                <a:gd name="f2595" fmla="*/ f2208 f1083 1"/>
                <a:gd name="f2596" fmla="*/ f2209 f1084 1"/>
                <a:gd name="f2597" fmla="*/ f2210 f1083 1"/>
                <a:gd name="f2598" fmla="*/ f2211 f1083 1"/>
                <a:gd name="f2599" fmla="*/ f2212 f1084 1"/>
                <a:gd name="f2600" fmla="*/ f2213 f1083 1"/>
                <a:gd name="f2601" fmla="*/ f2214 f1084 1"/>
                <a:gd name="f2602" fmla="*/ f2215 f1083 1"/>
                <a:gd name="f2603" fmla="*/ f2216 f1084 1"/>
                <a:gd name="f2604" fmla="*/ f2217 f1083 1"/>
                <a:gd name="f2605" fmla="*/ f2218 f1084 1"/>
                <a:gd name="f2606" fmla="*/ f2219 f1083 1"/>
                <a:gd name="f2607" fmla="*/ f2220 f1084 1"/>
                <a:gd name="f2608" fmla="*/ f2221 f1083 1"/>
                <a:gd name="f2609" fmla="*/ f2222 f1084 1"/>
                <a:gd name="f2610" fmla="*/ f2223 f1083 1"/>
                <a:gd name="f2611" fmla="*/ f2224 f1084 1"/>
                <a:gd name="f2612" fmla="*/ f2225 f1083 1"/>
                <a:gd name="f2613" fmla="*/ f2226 f1084 1"/>
                <a:gd name="f2614" fmla="*/ f2227 f1083 1"/>
                <a:gd name="f2615" fmla="*/ f2228 f1084 1"/>
                <a:gd name="f2616" fmla="*/ f2229 f1083 1"/>
                <a:gd name="f2617" fmla="*/ f2230 f1084 1"/>
                <a:gd name="f2618" fmla="*/ f2231 f1083 1"/>
                <a:gd name="f2619" fmla="*/ f2232 f1084 1"/>
                <a:gd name="f2620" fmla="*/ f2233 f1083 1"/>
                <a:gd name="f2621" fmla="*/ f2234 f1084 1"/>
                <a:gd name="f2622" fmla="*/ f2235 f1083 1"/>
                <a:gd name="f2623" fmla="*/ f2236 f1084 1"/>
                <a:gd name="f2624" fmla="*/ f2237 f1083 1"/>
                <a:gd name="f2625" fmla="*/ f2238 f1084 1"/>
                <a:gd name="f2626" fmla="*/ f2239 f1083 1"/>
                <a:gd name="f2627" fmla="*/ f2240 f1084 1"/>
                <a:gd name="f2628" fmla="*/ f2241 f1083 1"/>
                <a:gd name="f2629" fmla="*/ f2242 f1084 1"/>
                <a:gd name="f2630" fmla="*/ f2243 f1083 1"/>
                <a:gd name="f2631" fmla="*/ f2244 f108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61">
                  <a:pos x="f2249" y="f2250"/>
                </a:cxn>
                <a:cxn ang="f1861">
                  <a:pos x="f2249" y="f2251"/>
                </a:cxn>
                <a:cxn ang="f1861">
                  <a:pos x="f2252" y="f2253"/>
                </a:cxn>
                <a:cxn ang="f1861">
                  <a:pos x="f2254" y="f2255"/>
                </a:cxn>
                <a:cxn ang="f1861">
                  <a:pos x="f2256" y="f2257"/>
                </a:cxn>
                <a:cxn ang="f1861">
                  <a:pos x="f2258" y="f2259"/>
                </a:cxn>
                <a:cxn ang="f1861">
                  <a:pos x="f2260" y="f2261"/>
                </a:cxn>
                <a:cxn ang="f1861">
                  <a:pos x="f2262" y="f2263"/>
                </a:cxn>
                <a:cxn ang="f1861">
                  <a:pos x="f2264" y="f2265"/>
                </a:cxn>
                <a:cxn ang="f1861">
                  <a:pos x="f2266" y="f2267"/>
                </a:cxn>
                <a:cxn ang="f1861">
                  <a:pos x="f2268" y="f2269"/>
                </a:cxn>
                <a:cxn ang="f1861">
                  <a:pos x="f2270" y="f2271"/>
                </a:cxn>
                <a:cxn ang="f1861">
                  <a:pos x="f2272" y="f2273"/>
                </a:cxn>
                <a:cxn ang="f1861">
                  <a:pos x="f2274" y="f2275"/>
                </a:cxn>
                <a:cxn ang="f1861">
                  <a:pos x="f2276" y="f2277"/>
                </a:cxn>
                <a:cxn ang="f1861">
                  <a:pos x="f2278" y="f2279"/>
                </a:cxn>
                <a:cxn ang="f1861">
                  <a:pos x="f2280" y="f2281"/>
                </a:cxn>
                <a:cxn ang="f1861">
                  <a:pos x="f2282" y="f2283"/>
                </a:cxn>
                <a:cxn ang="f1861">
                  <a:pos x="f2284" y="f2285"/>
                </a:cxn>
                <a:cxn ang="f1861">
                  <a:pos x="f2286" y="f2287"/>
                </a:cxn>
                <a:cxn ang="f1861">
                  <a:pos x="f2288" y="f2289"/>
                </a:cxn>
                <a:cxn ang="f1861">
                  <a:pos x="f2290" y="f2291"/>
                </a:cxn>
                <a:cxn ang="f1861">
                  <a:pos x="f2292" y="f2293"/>
                </a:cxn>
                <a:cxn ang="f1861">
                  <a:pos x="f2294" y="f2295"/>
                </a:cxn>
                <a:cxn ang="f1861">
                  <a:pos x="f2296" y="f2293"/>
                </a:cxn>
                <a:cxn ang="f1861">
                  <a:pos x="f2297" y="f2298"/>
                </a:cxn>
                <a:cxn ang="f1861">
                  <a:pos x="f2299" y="f2300"/>
                </a:cxn>
                <a:cxn ang="f1861">
                  <a:pos x="f2301" y="f2302"/>
                </a:cxn>
                <a:cxn ang="f1861">
                  <a:pos x="f2303" y="f2304"/>
                </a:cxn>
                <a:cxn ang="f1861">
                  <a:pos x="f2305" y="f2306"/>
                </a:cxn>
                <a:cxn ang="f1861">
                  <a:pos x="f2307" y="f2308"/>
                </a:cxn>
                <a:cxn ang="f1861">
                  <a:pos x="f2309" y="f2310"/>
                </a:cxn>
                <a:cxn ang="f1861">
                  <a:pos x="f2311" y="f2312"/>
                </a:cxn>
                <a:cxn ang="f1861">
                  <a:pos x="f2313" y="f2314"/>
                </a:cxn>
                <a:cxn ang="f1861">
                  <a:pos x="f2315" y="f2316"/>
                </a:cxn>
                <a:cxn ang="f1861">
                  <a:pos x="f2317" y="f2318"/>
                </a:cxn>
                <a:cxn ang="f1861">
                  <a:pos x="f2319" y="f2320"/>
                </a:cxn>
                <a:cxn ang="f1861">
                  <a:pos x="f2321" y="f2322"/>
                </a:cxn>
                <a:cxn ang="f1861">
                  <a:pos x="f2323" y="f2324"/>
                </a:cxn>
                <a:cxn ang="f1861">
                  <a:pos x="f2325" y="f2326"/>
                </a:cxn>
                <a:cxn ang="f1861">
                  <a:pos x="f2327" y="f2328"/>
                </a:cxn>
                <a:cxn ang="f1861">
                  <a:pos x="f2329" y="f2330"/>
                </a:cxn>
                <a:cxn ang="f1861">
                  <a:pos x="f2331" y="f2332"/>
                </a:cxn>
                <a:cxn ang="f1861">
                  <a:pos x="f2333" y="f2334"/>
                </a:cxn>
                <a:cxn ang="f1861">
                  <a:pos x="f2335" y="f2336"/>
                </a:cxn>
                <a:cxn ang="f1861">
                  <a:pos x="f2337" y="f2338"/>
                </a:cxn>
                <a:cxn ang="f1861">
                  <a:pos x="f2339" y="f2340"/>
                </a:cxn>
                <a:cxn ang="f1861">
                  <a:pos x="f2341" y="f2342"/>
                </a:cxn>
                <a:cxn ang="f1861">
                  <a:pos x="f2343" y="f2344"/>
                </a:cxn>
                <a:cxn ang="f1861">
                  <a:pos x="f2345" y="f2346"/>
                </a:cxn>
                <a:cxn ang="f1861">
                  <a:pos x="f2347" y="f2348"/>
                </a:cxn>
                <a:cxn ang="f1861">
                  <a:pos x="f2349" y="f2350"/>
                </a:cxn>
                <a:cxn ang="f1861">
                  <a:pos x="f2351" y="f2352"/>
                </a:cxn>
                <a:cxn ang="f1861">
                  <a:pos x="f2353" y="f2354"/>
                </a:cxn>
                <a:cxn ang="f1861">
                  <a:pos x="f2355" y="f2356"/>
                </a:cxn>
                <a:cxn ang="f1861">
                  <a:pos x="f2357" y="f2358"/>
                </a:cxn>
                <a:cxn ang="f1861">
                  <a:pos x="f2359" y="f2360"/>
                </a:cxn>
                <a:cxn ang="f1861">
                  <a:pos x="f2361" y="f2362"/>
                </a:cxn>
                <a:cxn ang="f1861">
                  <a:pos x="f2363" y="f2364"/>
                </a:cxn>
                <a:cxn ang="f1861">
                  <a:pos x="f2365" y="f2366"/>
                </a:cxn>
                <a:cxn ang="f1861">
                  <a:pos x="f2367" y="f2368"/>
                </a:cxn>
                <a:cxn ang="f1861">
                  <a:pos x="f2369" y="f2370"/>
                </a:cxn>
                <a:cxn ang="f1861">
                  <a:pos x="f2371" y="f2372"/>
                </a:cxn>
                <a:cxn ang="f1861">
                  <a:pos x="f2373" y="f2374"/>
                </a:cxn>
                <a:cxn ang="f1861">
                  <a:pos x="f2375" y="f2376"/>
                </a:cxn>
                <a:cxn ang="f1861">
                  <a:pos x="f2377" y="f2378"/>
                </a:cxn>
                <a:cxn ang="f1861">
                  <a:pos x="f2379" y="f2380"/>
                </a:cxn>
                <a:cxn ang="f1861">
                  <a:pos x="f2381" y="f2382"/>
                </a:cxn>
                <a:cxn ang="f1861">
                  <a:pos x="f2383" y="f2384"/>
                </a:cxn>
                <a:cxn ang="f1861">
                  <a:pos x="f2385" y="f2386"/>
                </a:cxn>
                <a:cxn ang="f1861">
                  <a:pos x="f2387" y="f2388"/>
                </a:cxn>
                <a:cxn ang="f1861">
                  <a:pos x="f2389" y="f2390"/>
                </a:cxn>
                <a:cxn ang="f1861">
                  <a:pos x="f2391" y="f2392"/>
                </a:cxn>
                <a:cxn ang="f1861">
                  <a:pos x="f2393" y="f2394"/>
                </a:cxn>
                <a:cxn ang="f1861">
                  <a:pos x="f2395" y="f2396"/>
                </a:cxn>
                <a:cxn ang="f1861">
                  <a:pos x="f2397" y="f2398"/>
                </a:cxn>
                <a:cxn ang="f1861">
                  <a:pos x="f2399" y="f2400"/>
                </a:cxn>
                <a:cxn ang="f1861">
                  <a:pos x="f2401" y="f2402"/>
                </a:cxn>
                <a:cxn ang="f1861">
                  <a:pos x="f2403" y="f2404"/>
                </a:cxn>
                <a:cxn ang="f1861">
                  <a:pos x="f2405" y="f2406"/>
                </a:cxn>
                <a:cxn ang="f1861">
                  <a:pos x="f2407" y="f2408"/>
                </a:cxn>
                <a:cxn ang="f1861">
                  <a:pos x="f2409" y="f2410"/>
                </a:cxn>
                <a:cxn ang="f1861">
                  <a:pos x="f2411" y="f2412"/>
                </a:cxn>
                <a:cxn ang="f1861">
                  <a:pos x="f2413" y="f2414"/>
                </a:cxn>
                <a:cxn ang="f1861">
                  <a:pos x="f2415" y="f2416"/>
                </a:cxn>
                <a:cxn ang="f1861">
                  <a:pos x="f2417" y="f2418"/>
                </a:cxn>
                <a:cxn ang="f1861">
                  <a:pos x="f2419" y="f2420"/>
                </a:cxn>
                <a:cxn ang="f1861">
                  <a:pos x="f2421" y="f2422"/>
                </a:cxn>
                <a:cxn ang="f1861">
                  <a:pos x="f2423" y="f2424"/>
                </a:cxn>
                <a:cxn ang="f1861">
                  <a:pos x="f2425" y="f2426"/>
                </a:cxn>
                <a:cxn ang="f1861">
                  <a:pos x="f2427" y="f2428"/>
                </a:cxn>
                <a:cxn ang="f1861">
                  <a:pos x="f2429" y="f2430"/>
                </a:cxn>
                <a:cxn ang="f1861">
                  <a:pos x="f2431" y="f2432"/>
                </a:cxn>
                <a:cxn ang="f1861">
                  <a:pos x="f2433" y="f2434"/>
                </a:cxn>
                <a:cxn ang="f1861">
                  <a:pos x="f2433" y="f2435"/>
                </a:cxn>
                <a:cxn ang="f1861">
                  <a:pos x="f2436" y="f2437"/>
                </a:cxn>
                <a:cxn ang="f1861">
                  <a:pos x="f2438" y="f2439"/>
                </a:cxn>
                <a:cxn ang="f1861">
                  <a:pos x="f2440" y="f2441"/>
                </a:cxn>
                <a:cxn ang="f1861">
                  <a:pos x="f2442" y="f2443"/>
                </a:cxn>
                <a:cxn ang="f1861">
                  <a:pos x="f2444" y="f2445"/>
                </a:cxn>
                <a:cxn ang="f1861">
                  <a:pos x="f2446" y="f2447"/>
                </a:cxn>
                <a:cxn ang="f1861">
                  <a:pos x="f2448" y="f2449"/>
                </a:cxn>
                <a:cxn ang="f1861">
                  <a:pos x="f2450" y="f2451"/>
                </a:cxn>
                <a:cxn ang="f1861">
                  <a:pos x="f2452" y="f2453"/>
                </a:cxn>
                <a:cxn ang="f1861">
                  <a:pos x="f2454" y="f2455"/>
                </a:cxn>
                <a:cxn ang="f1861">
                  <a:pos x="f2456" y="f2457"/>
                </a:cxn>
                <a:cxn ang="f1861">
                  <a:pos x="f2458" y="f2459"/>
                </a:cxn>
                <a:cxn ang="f1861">
                  <a:pos x="f2460" y="f2461"/>
                </a:cxn>
                <a:cxn ang="f1861">
                  <a:pos x="f2462" y="f2463"/>
                </a:cxn>
                <a:cxn ang="f1861">
                  <a:pos x="f2464" y="f2465"/>
                </a:cxn>
                <a:cxn ang="f1861">
                  <a:pos x="f2466" y="f2467"/>
                </a:cxn>
                <a:cxn ang="f1861">
                  <a:pos x="f2468" y="f2469"/>
                </a:cxn>
                <a:cxn ang="f1861">
                  <a:pos x="f2470" y="f2471"/>
                </a:cxn>
                <a:cxn ang="f1861">
                  <a:pos x="f2472" y="f2473"/>
                </a:cxn>
                <a:cxn ang="f1861">
                  <a:pos x="f2474" y="f2475"/>
                </a:cxn>
                <a:cxn ang="f1861">
                  <a:pos x="f2476" y="f2477"/>
                </a:cxn>
                <a:cxn ang="f1861">
                  <a:pos x="f2478" y="f2479"/>
                </a:cxn>
                <a:cxn ang="f1861">
                  <a:pos x="f2480" y="f2481"/>
                </a:cxn>
                <a:cxn ang="f1861">
                  <a:pos x="f2482" y="f2483"/>
                </a:cxn>
                <a:cxn ang="f1861">
                  <a:pos x="f2484" y="f2485"/>
                </a:cxn>
                <a:cxn ang="f1861">
                  <a:pos x="f2486" y="f2487"/>
                </a:cxn>
                <a:cxn ang="f1861">
                  <a:pos x="f2488" y="f2489"/>
                </a:cxn>
                <a:cxn ang="f1861">
                  <a:pos x="f2490" y="f2491"/>
                </a:cxn>
                <a:cxn ang="f1861">
                  <a:pos x="f2492" y="f2493"/>
                </a:cxn>
                <a:cxn ang="f1861">
                  <a:pos x="f2494" y="f2495"/>
                </a:cxn>
                <a:cxn ang="f1861">
                  <a:pos x="f2496" y="f2497"/>
                </a:cxn>
                <a:cxn ang="f1861">
                  <a:pos x="f2498" y="f2499"/>
                </a:cxn>
                <a:cxn ang="f1861">
                  <a:pos x="f2500" y="f2501"/>
                </a:cxn>
                <a:cxn ang="f1861">
                  <a:pos x="f2502" y="f2503"/>
                </a:cxn>
                <a:cxn ang="f1861">
                  <a:pos x="f2504" y="f2505"/>
                </a:cxn>
                <a:cxn ang="f1861">
                  <a:pos x="f2506" y="f2507"/>
                </a:cxn>
                <a:cxn ang="f1861">
                  <a:pos x="f2508" y="f2509"/>
                </a:cxn>
                <a:cxn ang="f1861">
                  <a:pos x="f2510" y="f2511"/>
                </a:cxn>
                <a:cxn ang="f1861">
                  <a:pos x="f2512" y="f2513"/>
                </a:cxn>
                <a:cxn ang="f1861">
                  <a:pos x="f2514" y="f2515"/>
                </a:cxn>
                <a:cxn ang="f1861">
                  <a:pos x="f2516" y="f2517"/>
                </a:cxn>
                <a:cxn ang="f1861">
                  <a:pos x="f2518" y="f2519"/>
                </a:cxn>
                <a:cxn ang="f1861">
                  <a:pos x="f2520" y="f2521"/>
                </a:cxn>
                <a:cxn ang="f1861">
                  <a:pos x="f2522" y="f2523"/>
                </a:cxn>
                <a:cxn ang="f1861">
                  <a:pos x="f2524" y="f2525"/>
                </a:cxn>
                <a:cxn ang="f1861">
                  <a:pos x="f2526" y="f2527"/>
                </a:cxn>
                <a:cxn ang="f1861">
                  <a:pos x="f2528" y="f2529"/>
                </a:cxn>
                <a:cxn ang="f1861">
                  <a:pos x="f2530" y="f2531"/>
                </a:cxn>
                <a:cxn ang="f1861">
                  <a:pos x="f2532" y="f2533"/>
                </a:cxn>
                <a:cxn ang="f1861">
                  <a:pos x="f2534" y="f2535"/>
                </a:cxn>
                <a:cxn ang="f1861">
                  <a:pos x="f2536" y="f2537"/>
                </a:cxn>
                <a:cxn ang="f1861">
                  <a:pos x="f2538" y="f2539"/>
                </a:cxn>
                <a:cxn ang="f1861">
                  <a:pos x="f2540" y="f2541"/>
                </a:cxn>
                <a:cxn ang="f1861">
                  <a:pos x="f2542" y="f2543"/>
                </a:cxn>
                <a:cxn ang="f1861">
                  <a:pos x="f2544" y="f2545"/>
                </a:cxn>
                <a:cxn ang="f1861">
                  <a:pos x="f2546" y="f2547"/>
                </a:cxn>
                <a:cxn ang="f1861">
                  <a:pos x="f2548" y="f2549"/>
                </a:cxn>
                <a:cxn ang="f1861">
                  <a:pos x="f2550" y="f2551"/>
                </a:cxn>
                <a:cxn ang="f1861">
                  <a:pos x="f2552" y="f2553"/>
                </a:cxn>
                <a:cxn ang="f1861">
                  <a:pos x="f2554" y="f2555"/>
                </a:cxn>
                <a:cxn ang="f1861">
                  <a:pos x="f2556" y="f2557"/>
                </a:cxn>
                <a:cxn ang="f1861">
                  <a:pos x="f2558" y="f2559"/>
                </a:cxn>
                <a:cxn ang="f1861">
                  <a:pos x="f2560" y="f2561"/>
                </a:cxn>
                <a:cxn ang="f1861">
                  <a:pos x="f2562" y="f2563"/>
                </a:cxn>
                <a:cxn ang="f1861">
                  <a:pos x="f2564" y="f2565"/>
                </a:cxn>
                <a:cxn ang="f1861">
                  <a:pos x="f2566" y="f2567"/>
                </a:cxn>
                <a:cxn ang="f1861">
                  <a:pos x="f2568" y="f2569"/>
                </a:cxn>
                <a:cxn ang="f1861">
                  <a:pos x="f2570" y="f2571"/>
                </a:cxn>
                <a:cxn ang="f1861">
                  <a:pos x="f2572" y="f2573"/>
                </a:cxn>
                <a:cxn ang="f1861">
                  <a:pos x="f2574" y="f2575"/>
                </a:cxn>
                <a:cxn ang="f1861">
                  <a:pos x="f2576" y="f2577"/>
                </a:cxn>
                <a:cxn ang="f1861">
                  <a:pos x="f2578" y="f2579"/>
                </a:cxn>
                <a:cxn ang="f1861">
                  <a:pos x="f2580" y="f2581"/>
                </a:cxn>
                <a:cxn ang="f1861">
                  <a:pos x="f2297" y="f2582"/>
                </a:cxn>
                <a:cxn ang="f1861">
                  <a:pos x="f2583" y="f2584"/>
                </a:cxn>
                <a:cxn ang="f1861">
                  <a:pos x="f2585" y="f2586"/>
                </a:cxn>
                <a:cxn ang="f1861">
                  <a:pos x="f2587" y="f2588"/>
                </a:cxn>
                <a:cxn ang="f1861">
                  <a:pos x="f2589" y="f2590"/>
                </a:cxn>
                <a:cxn ang="f1861">
                  <a:pos x="f2591" y="f2592"/>
                </a:cxn>
                <a:cxn ang="f1861">
                  <a:pos x="f2593" y="f2594"/>
                </a:cxn>
                <a:cxn ang="f1861">
                  <a:pos x="f2595" y="f2596"/>
                </a:cxn>
                <a:cxn ang="f1861">
                  <a:pos x="f2597" y="f2584"/>
                </a:cxn>
                <a:cxn ang="f1861">
                  <a:pos x="f2598" y="f2599"/>
                </a:cxn>
                <a:cxn ang="f1861">
                  <a:pos x="f2600" y="f2601"/>
                </a:cxn>
                <a:cxn ang="f1861">
                  <a:pos x="f2602" y="f2603"/>
                </a:cxn>
                <a:cxn ang="f1861">
                  <a:pos x="f2604" y="f2605"/>
                </a:cxn>
                <a:cxn ang="f1861">
                  <a:pos x="f2606" y="f2607"/>
                </a:cxn>
                <a:cxn ang="f1861">
                  <a:pos x="f2608" y="f2609"/>
                </a:cxn>
                <a:cxn ang="f1861">
                  <a:pos x="f2610" y="f2611"/>
                </a:cxn>
                <a:cxn ang="f1861">
                  <a:pos x="f2612" y="f2613"/>
                </a:cxn>
                <a:cxn ang="f1861">
                  <a:pos x="f2614" y="f2615"/>
                </a:cxn>
                <a:cxn ang="f1861">
                  <a:pos x="f2616" y="f2617"/>
                </a:cxn>
                <a:cxn ang="f1861">
                  <a:pos x="f2618" y="f2619"/>
                </a:cxn>
                <a:cxn ang="f1861">
                  <a:pos x="f2620" y="f2621"/>
                </a:cxn>
                <a:cxn ang="f1861">
                  <a:pos x="f2622" y="f2623"/>
                </a:cxn>
                <a:cxn ang="f1861">
                  <a:pos x="f2624" y="f2625"/>
                </a:cxn>
                <a:cxn ang="f1861">
                  <a:pos x="f2626" y="f2627"/>
                </a:cxn>
                <a:cxn ang="f1861">
                  <a:pos x="f2628" y="f2629"/>
                </a:cxn>
                <a:cxn ang="f1861">
                  <a:pos x="f2630" y="f2631"/>
                </a:cxn>
              </a:cxnLst>
              <a:rect l="f2245" t="f2248" r="f2246" b="f2247"/>
              <a:pathLst>
                <a:path w="6857455" h="874716">
                  <a:moveTo>
                    <a:pt x="f6" y="f8"/>
                  </a:moveTo>
                  <a:lnTo>
                    <a:pt x="f6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35"/>
                    <a:pt x="f103" y="f104"/>
                    <a:pt x="f105" y="f106"/>
                  </a:cubicBezTo>
                  <a:cubicBezTo>
                    <a:pt x="f107" y="f17"/>
                    <a:pt x="f108" y="f17"/>
                    <a:pt x="f109" y="f110"/>
                  </a:cubicBezTo>
                  <a:cubicBezTo>
                    <a:pt x="f111" y="f33"/>
                    <a:pt x="f112" y="f113"/>
                    <a:pt x="f114" y="f39"/>
                  </a:cubicBezTo>
                  <a:cubicBezTo>
                    <a:pt x="f115" y="f116"/>
                    <a:pt x="f117" y="f118"/>
                    <a:pt x="f119" y="f120"/>
                  </a:cubicBezTo>
                  <a:cubicBezTo>
                    <a:pt x="f121" y="f122"/>
                    <a:pt x="f123" y="f124"/>
                    <a:pt x="f125" y="f126"/>
                  </a:cubicBez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26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cubicBezTo>
                    <a:pt x="f150" y="f151"/>
                    <a:pt x="f152" y="f153"/>
                    <a:pt x="f154" y="f155"/>
                  </a:cubicBezTo>
                  <a:cubicBezTo>
                    <a:pt x="f156" y="f157"/>
                    <a:pt x="f158" y="f159"/>
                    <a:pt x="f160" y="f161"/>
                  </a:cubicBezTo>
                  <a:cubicBezTo>
                    <a:pt x="f162" y="f163"/>
                    <a:pt x="f164" y="f165"/>
                    <a:pt x="f166" y="f167"/>
                  </a:cubicBezTo>
                  <a:cubicBezTo>
                    <a:pt x="f168" y="f169"/>
                    <a:pt x="f170" y="f171"/>
                    <a:pt x="f172" y="f173"/>
                  </a:cubicBez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10"/>
                    <a:pt x="f193" y="f17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cubicBezTo>
                    <a:pt x="f220" y="f221"/>
                    <a:pt x="f222" y="f13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cubicBezTo>
                    <a:pt x="f279" y="f280"/>
                    <a:pt x="f281" y="f282"/>
                    <a:pt x="f283" y="f284"/>
                  </a:cubicBezTo>
                  <a:cubicBezTo>
                    <a:pt x="f285" y="f286"/>
                    <a:pt x="f287" y="f288"/>
                    <a:pt x="f289" y="f290"/>
                  </a:cubicBezTo>
                  <a:cubicBezTo>
                    <a:pt x="f291" y="f292"/>
                    <a:pt x="f293" y="f294"/>
                    <a:pt x="f295" y="f296"/>
                  </a:cubicBezTo>
                  <a:cubicBezTo>
                    <a:pt x="f297" y="f298"/>
                    <a:pt x="f299" y="f300"/>
                    <a:pt x="f301" y="f302"/>
                  </a:cubicBezTo>
                  <a:cubicBezTo>
                    <a:pt x="f303" y="f304"/>
                    <a:pt x="f305" y="f306"/>
                    <a:pt x="f307" y="f308"/>
                  </a:cubicBezTo>
                  <a:cubicBezTo>
                    <a:pt x="f309" y="f310"/>
                    <a:pt x="f311" y="f312"/>
                    <a:pt x="f313" y="f314"/>
                  </a:cubicBezTo>
                  <a:cubicBezTo>
                    <a:pt x="f315" y="f316"/>
                    <a:pt x="f317" y="f318"/>
                    <a:pt x="f319" y="f320"/>
                  </a:cubicBezTo>
                  <a:cubicBezTo>
                    <a:pt x="f321" y="f322"/>
                    <a:pt x="f323" y="f324"/>
                    <a:pt x="f325" y="f326"/>
                  </a:cubicBezTo>
                  <a:cubicBezTo>
                    <a:pt x="f327" y="f328"/>
                    <a:pt x="f329" y="f330"/>
                    <a:pt x="f331" y="f332"/>
                  </a:cubicBezTo>
                  <a:cubicBezTo>
                    <a:pt x="f333" y="f334"/>
                    <a:pt x="f335" y="f336"/>
                    <a:pt x="f337" y="f338"/>
                  </a:cubicBezTo>
                  <a:cubicBezTo>
                    <a:pt x="f339" y="f340"/>
                    <a:pt x="f341" y="f342"/>
                    <a:pt x="f343" y="f344"/>
                  </a:cubicBezTo>
                  <a:cubicBezTo>
                    <a:pt x="f345" y="f346"/>
                    <a:pt x="f347" y="f346"/>
                    <a:pt x="f348" y="f349"/>
                  </a:cubicBezTo>
                  <a:cubicBezTo>
                    <a:pt x="f350" y="f351"/>
                    <a:pt x="f352" y="f353"/>
                    <a:pt x="f354" y="f355"/>
                  </a:cubicBezTo>
                  <a:cubicBezTo>
                    <a:pt x="f356" y="f357"/>
                    <a:pt x="f358" y="f359"/>
                    <a:pt x="f360" y="f361"/>
                  </a:cubicBezTo>
                  <a:cubicBezTo>
                    <a:pt x="f362" y="f363"/>
                    <a:pt x="f364" y="f365"/>
                    <a:pt x="f366" y="f367"/>
                  </a:cubicBezTo>
                  <a:cubicBezTo>
                    <a:pt x="f368" y="f369"/>
                    <a:pt x="f370" y="f371"/>
                    <a:pt x="f372" y="f373"/>
                  </a:cubicBezTo>
                  <a:cubicBezTo>
                    <a:pt x="f374" y="f375"/>
                    <a:pt x="f376" y="f377"/>
                    <a:pt x="f378" y="f379"/>
                  </a:cubicBezTo>
                  <a:cubicBezTo>
                    <a:pt x="f380" y="f381"/>
                    <a:pt x="f382" y="f383"/>
                    <a:pt x="f384" y="f385"/>
                  </a:cubicBezTo>
                  <a:cubicBezTo>
                    <a:pt x="f386" y="f387"/>
                    <a:pt x="f388" y="f389"/>
                    <a:pt x="f390" y="f391"/>
                  </a:cubicBezTo>
                  <a:cubicBezTo>
                    <a:pt x="f392" y="f393"/>
                    <a:pt x="f394" y="f395"/>
                    <a:pt x="f396" y="f397"/>
                  </a:cubicBezTo>
                  <a:cubicBezTo>
                    <a:pt x="f398" y="f399"/>
                    <a:pt x="f400" y="f369"/>
                    <a:pt x="f401" y="f402"/>
                  </a:cubicBezTo>
                  <a:cubicBezTo>
                    <a:pt x="f403" y="f404"/>
                    <a:pt x="f405" y="f406"/>
                    <a:pt x="f407" y="f408"/>
                  </a:cubicBezTo>
                  <a:cubicBezTo>
                    <a:pt x="f409" y="f410"/>
                    <a:pt x="f411" y="f412"/>
                    <a:pt x="f413" y="f414"/>
                  </a:cubicBezTo>
                  <a:cubicBezTo>
                    <a:pt x="f415" y="f416"/>
                    <a:pt x="f417" y="f418"/>
                    <a:pt x="f419" y="f420"/>
                  </a:cubicBezTo>
                  <a:cubicBezTo>
                    <a:pt x="f421" y="f344"/>
                    <a:pt x="f422" y="f423"/>
                    <a:pt x="f424" y="f425"/>
                  </a:cubicBezTo>
                  <a:cubicBezTo>
                    <a:pt x="f426" y="f427"/>
                    <a:pt x="f428" y="f429"/>
                    <a:pt x="f430" y="f431"/>
                  </a:cubicBezTo>
                  <a:cubicBezTo>
                    <a:pt x="f432" y="f433"/>
                    <a:pt x="f434" y="f435"/>
                    <a:pt x="f436" y="f437"/>
                  </a:cubicBezTo>
                  <a:cubicBezTo>
                    <a:pt x="f438" y="f336"/>
                    <a:pt x="f439" y="f440"/>
                    <a:pt x="f441" y="f418"/>
                  </a:cubicBezTo>
                  <a:cubicBezTo>
                    <a:pt x="f442" y="f443"/>
                    <a:pt x="f444" y="f445"/>
                    <a:pt x="f446" y="f447"/>
                  </a:cubicBezTo>
                  <a:cubicBezTo>
                    <a:pt x="f448" y="f449"/>
                    <a:pt x="f450" y="f451"/>
                    <a:pt x="f452" y="f453"/>
                  </a:cubicBezTo>
                  <a:cubicBezTo>
                    <a:pt x="f454" y="f440"/>
                    <a:pt x="f455" y="f456"/>
                    <a:pt x="f457" y="f458"/>
                  </a:cubicBezTo>
                  <a:cubicBezTo>
                    <a:pt x="f459" y="f460"/>
                    <a:pt x="f461" y="f460"/>
                    <a:pt x="f462" y="f463"/>
                  </a:cubicBezTo>
                  <a:cubicBezTo>
                    <a:pt x="f464" y="f465"/>
                    <a:pt x="f466" y="f465"/>
                    <a:pt x="f467" y="f468"/>
                  </a:cubicBezTo>
                  <a:cubicBezTo>
                    <a:pt x="f469" y="f470"/>
                    <a:pt x="f471" y="f472"/>
                    <a:pt x="f473" y="f474"/>
                  </a:cubicBezTo>
                  <a:cubicBezTo>
                    <a:pt x="f475" y="f298"/>
                    <a:pt x="f476" y="f477"/>
                    <a:pt x="f478" y="f479"/>
                  </a:cubicBezTo>
                  <a:cubicBezTo>
                    <a:pt x="f480" y="f481"/>
                    <a:pt x="f482" y="f483"/>
                    <a:pt x="f484" y="f485"/>
                  </a:cubicBezTo>
                  <a:cubicBezTo>
                    <a:pt x="f486" y="f487"/>
                    <a:pt x="f488" y="f489"/>
                    <a:pt x="f490" y="f491"/>
                  </a:cubicBezTo>
                  <a:cubicBezTo>
                    <a:pt x="f492" y="f433"/>
                    <a:pt x="f493" y="f494"/>
                    <a:pt x="f495" y="f496"/>
                  </a:cubicBezTo>
                  <a:cubicBezTo>
                    <a:pt x="f497" y="f498"/>
                    <a:pt x="f499" y="f500"/>
                    <a:pt x="f501" y="f502"/>
                  </a:cubicBezTo>
                  <a:cubicBezTo>
                    <a:pt x="f503" y="f504"/>
                    <a:pt x="f505" y="f506"/>
                    <a:pt x="f507" y="f508"/>
                  </a:cubicBezTo>
                  <a:cubicBezTo>
                    <a:pt x="f509" y="f510"/>
                    <a:pt x="f511" y="f512"/>
                    <a:pt x="f513" y="f514"/>
                  </a:cubicBezTo>
                  <a:cubicBezTo>
                    <a:pt x="f515" y="f516"/>
                    <a:pt x="f517" y="f518"/>
                    <a:pt x="f519" y="f520"/>
                  </a:cubicBezTo>
                  <a:cubicBezTo>
                    <a:pt x="f521" y="f522"/>
                    <a:pt x="f523" y="f524"/>
                    <a:pt x="f525" y="f526"/>
                  </a:cubicBezTo>
                  <a:cubicBezTo>
                    <a:pt x="f527" y="f528"/>
                    <a:pt x="f529" y="f485"/>
                    <a:pt x="f530" y="f531"/>
                  </a:cubicBezTo>
                  <a:lnTo>
                    <a:pt x="f5" y="f532"/>
                  </a:lnTo>
                  <a:lnTo>
                    <a:pt x="f5" y="f533"/>
                  </a:lnTo>
                  <a:lnTo>
                    <a:pt x="f534" y="f535"/>
                  </a:lnTo>
                  <a:cubicBezTo>
                    <a:pt x="f536" y="f537"/>
                    <a:pt x="f538" y="f539"/>
                    <a:pt x="f540" y="f541"/>
                  </a:cubicBezTo>
                  <a:cubicBezTo>
                    <a:pt x="f542" y="f543"/>
                    <a:pt x="f544" y="f545"/>
                    <a:pt x="f546" y="f547"/>
                  </a:cubicBezTo>
                  <a:cubicBezTo>
                    <a:pt x="f548" y="f549"/>
                    <a:pt x="f550" y="f551"/>
                    <a:pt x="f552" y="f553"/>
                  </a:cubicBezTo>
                  <a:cubicBezTo>
                    <a:pt x="f554" y="f555"/>
                    <a:pt x="f556" y="f557"/>
                    <a:pt x="f558" y="f559"/>
                  </a:cubicBezTo>
                  <a:cubicBezTo>
                    <a:pt x="f560" y="f561"/>
                    <a:pt x="f562" y="f563"/>
                    <a:pt x="f564" y="f565"/>
                  </a:cubicBezTo>
                  <a:cubicBezTo>
                    <a:pt x="f566" y="f567"/>
                    <a:pt x="f568" y="f569"/>
                    <a:pt x="f570" y="f571"/>
                  </a:cubicBezTo>
                  <a:cubicBezTo>
                    <a:pt x="f572" y="f573"/>
                    <a:pt x="f574" y="f575"/>
                    <a:pt x="f576" y="f569"/>
                  </a:cubicBezTo>
                  <a:cubicBezTo>
                    <a:pt x="f577" y="f578"/>
                    <a:pt x="f579" y="f580"/>
                    <a:pt x="f581" y="f582"/>
                  </a:cubicBezTo>
                  <a:cubicBezTo>
                    <a:pt x="f583" y="f584"/>
                    <a:pt x="f585" y="f586"/>
                    <a:pt x="f587" y="f588"/>
                  </a:cubicBezTo>
                  <a:cubicBezTo>
                    <a:pt x="f589" y="f590"/>
                    <a:pt x="f591" y="f592"/>
                    <a:pt x="f593" y="f594"/>
                  </a:cubicBezTo>
                  <a:cubicBezTo>
                    <a:pt x="f595" y="f596"/>
                    <a:pt x="f597" y="f598"/>
                    <a:pt x="f599" y="f600"/>
                  </a:cubicBezTo>
                  <a:cubicBezTo>
                    <a:pt x="f601" y="f602"/>
                    <a:pt x="f603" y="f604"/>
                    <a:pt x="f605" y="f606"/>
                  </a:cubicBezTo>
                  <a:cubicBezTo>
                    <a:pt x="f607" y="f608"/>
                    <a:pt x="f609" y="f610"/>
                    <a:pt x="f611" y="f612"/>
                  </a:cubicBezTo>
                  <a:cubicBezTo>
                    <a:pt x="f613" y="f614"/>
                    <a:pt x="f615" y="f616"/>
                    <a:pt x="f617" y="f618"/>
                  </a:cubicBezTo>
                  <a:cubicBezTo>
                    <a:pt x="f619" y="f620"/>
                    <a:pt x="f621" y="f622"/>
                    <a:pt x="f623" y="f624"/>
                  </a:cubicBezTo>
                  <a:cubicBezTo>
                    <a:pt x="f625" y="f626"/>
                    <a:pt x="f627" y="f628"/>
                    <a:pt x="f629" y="f630"/>
                  </a:cubicBezTo>
                  <a:cubicBezTo>
                    <a:pt x="f631" y="f632"/>
                    <a:pt x="f633" y="f634"/>
                    <a:pt x="f635" y="f636"/>
                  </a:cubicBezTo>
                  <a:cubicBezTo>
                    <a:pt x="f637" y="f638"/>
                    <a:pt x="f639" y="f51"/>
                    <a:pt x="f640" y="f641"/>
                  </a:cubicBezTo>
                  <a:cubicBezTo>
                    <a:pt x="f642" y="f643"/>
                    <a:pt x="f644" y="f215"/>
                    <a:pt x="f645" y="f646"/>
                  </a:cubicBezTo>
                  <a:cubicBezTo>
                    <a:pt x="f441" y="f647"/>
                    <a:pt x="f648" y="f649"/>
                    <a:pt x="f650" y="f651"/>
                  </a:cubicBezTo>
                  <a:cubicBezTo>
                    <a:pt x="f652" y="f653"/>
                    <a:pt x="f654" y="f655"/>
                    <a:pt x="f656" y="f657"/>
                  </a:cubicBezTo>
                  <a:cubicBezTo>
                    <a:pt x="f658" y="f659"/>
                    <a:pt x="f660" y="f23"/>
                    <a:pt x="f661" y="f113"/>
                  </a:cubicBezTo>
                  <a:cubicBezTo>
                    <a:pt x="f662" y="f663"/>
                    <a:pt x="f664" y="f665"/>
                    <a:pt x="f666" y="f667"/>
                  </a:cubicBezTo>
                  <a:cubicBezTo>
                    <a:pt x="f668" y="f669"/>
                    <a:pt x="f670" y="f77"/>
                    <a:pt x="f671" y="f672"/>
                  </a:cubicBezTo>
                  <a:cubicBezTo>
                    <a:pt x="f673" y="f674"/>
                    <a:pt x="f675" y="f676"/>
                    <a:pt x="f677" y="f678"/>
                  </a:cubicBezTo>
                  <a:cubicBezTo>
                    <a:pt x="f679" y="f680"/>
                    <a:pt x="f681" y="f682"/>
                    <a:pt x="f683" y="f684"/>
                  </a:cubicBezTo>
                  <a:cubicBezTo>
                    <a:pt x="f685" y="f686"/>
                    <a:pt x="f687" y="f688"/>
                    <a:pt x="f689" y="f690"/>
                  </a:cubicBezTo>
                  <a:cubicBezTo>
                    <a:pt x="f691" y="f692"/>
                    <a:pt x="f693" y="f669"/>
                    <a:pt x="f694" y="f695"/>
                  </a:cubicBezTo>
                  <a:cubicBezTo>
                    <a:pt x="f696" y="f697"/>
                    <a:pt x="f698" y="f699"/>
                    <a:pt x="f700" y="f701"/>
                  </a:cubicBezTo>
                  <a:cubicBezTo>
                    <a:pt x="f702" y="f141"/>
                    <a:pt x="f703" y="f704"/>
                    <a:pt x="f705" y="f706"/>
                  </a:cubicBezTo>
                  <a:cubicBezTo>
                    <a:pt x="f707" y="f118"/>
                    <a:pt x="f708" y="f709"/>
                    <a:pt x="f710" y="f711"/>
                  </a:cubicBezTo>
                  <a:cubicBezTo>
                    <a:pt x="f712" y="f713"/>
                    <a:pt x="f714" y="f715"/>
                    <a:pt x="f716" y="f717"/>
                  </a:cubicBezTo>
                  <a:cubicBezTo>
                    <a:pt x="f718" y="f719"/>
                    <a:pt x="f720" y="f721"/>
                    <a:pt x="f722" y="f723"/>
                  </a:cubicBezTo>
                  <a:cubicBezTo>
                    <a:pt x="f724" y="f725"/>
                    <a:pt x="f726" y="f727"/>
                    <a:pt x="f728" y="f729"/>
                  </a:cubicBezTo>
                  <a:cubicBezTo>
                    <a:pt x="f730" y="f731"/>
                    <a:pt x="f732" y="f733"/>
                    <a:pt x="f734" y="f735"/>
                  </a:cubicBezTo>
                  <a:cubicBezTo>
                    <a:pt x="f364" y="f736"/>
                    <a:pt x="f737" y="f738"/>
                    <a:pt x="f739" y="f740"/>
                  </a:cubicBezTo>
                  <a:cubicBezTo>
                    <a:pt x="f741" y="f742"/>
                    <a:pt x="f743" y="f742"/>
                    <a:pt x="f744" y="f745"/>
                  </a:cubicBezTo>
                  <a:cubicBezTo>
                    <a:pt x="f746" y="f747"/>
                    <a:pt x="f748" y="f120"/>
                    <a:pt x="f749" y="f750"/>
                  </a:cubicBezTo>
                  <a:cubicBezTo>
                    <a:pt x="f751" y="f676"/>
                    <a:pt x="f752" y="f753"/>
                    <a:pt x="f754" y="f755"/>
                  </a:cubicBezTo>
                  <a:cubicBezTo>
                    <a:pt x="f756" y="f725"/>
                    <a:pt x="f757" y="f758"/>
                    <a:pt x="f759" y="f760"/>
                  </a:cubicBezTo>
                  <a:cubicBezTo>
                    <a:pt x="f761" y="f690"/>
                    <a:pt x="f762" y="f763"/>
                    <a:pt x="f764" y="f765"/>
                  </a:cubicBezTo>
                  <a:cubicBezTo>
                    <a:pt x="f766" y="f767"/>
                    <a:pt x="f768" y="f769"/>
                    <a:pt x="f770" y="f659"/>
                  </a:cubicBezTo>
                  <a:cubicBezTo>
                    <a:pt x="f771" y="f772"/>
                    <a:pt x="f773" y="f774"/>
                    <a:pt x="f775" y="f776"/>
                  </a:cubicBezTo>
                  <a:cubicBezTo>
                    <a:pt x="f777" y="f778"/>
                    <a:pt x="f779" y="f780"/>
                    <a:pt x="f781" y="f782"/>
                  </a:cubicBezTo>
                  <a:cubicBezTo>
                    <a:pt x="f783" y="f784"/>
                    <a:pt x="f785" y="f786"/>
                    <a:pt x="f787" y="f788"/>
                  </a:cubicBezTo>
                  <a:cubicBezTo>
                    <a:pt x="f789" y="f790"/>
                    <a:pt x="f791" y="f792"/>
                    <a:pt x="f793" y="f794"/>
                  </a:cubicBezTo>
                  <a:cubicBezTo>
                    <a:pt x="f795" y="f796"/>
                    <a:pt x="f797" y="f798"/>
                    <a:pt x="f799" y="f798"/>
                  </a:cubicBezTo>
                  <a:cubicBezTo>
                    <a:pt x="f800" y="f798"/>
                    <a:pt x="f801" y="f802"/>
                    <a:pt x="f803" y="f804"/>
                  </a:cubicBezTo>
                  <a:cubicBezTo>
                    <a:pt x="f805" y="f806"/>
                    <a:pt x="f807" y="f808"/>
                    <a:pt x="f809" y="f810"/>
                  </a:cubicBezTo>
                  <a:cubicBezTo>
                    <a:pt x="f811" y="f812"/>
                    <a:pt x="f813" y="f814"/>
                    <a:pt x="f815" y="f816"/>
                  </a:cubicBezTo>
                  <a:cubicBezTo>
                    <a:pt x="f817" y="f818"/>
                    <a:pt x="f819" y="f820"/>
                    <a:pt x="f821" y="f822"/>
                  </a:cubicBezTo>
                  <a:cubicBezTo>
                    <a:pt x="f823" y="f824"/>
                    <a:pt x="f825" y="f826"/>
                    <a:pt x="f827" y="f828"/>
                  </a:cubicBezTo>
                  <a:cubicBezTo>
                    <a:pt x="f829" y="f830"/>
                    <a:pt x="f831" y="f832"/>
                    <a:pt x="f833" y="f834"/>
                  </a:cubicBezTo>
                  <a:cubicBezTo>
                    <a:pt x="f835" y="f836"/>
                    <a:pt x="f837" y="f838"/>
                    <a:pt x="f839" y="f840"/>
                  </a:cubicBezTo>
                  <a:cubicBezTo>
                    <a:pt x="f841" y="f842"/>
                    <a:pt x="f843" y="f844"/>
                    <a:pt x="f845" y="f846"/>
                  </a:cubicBezTo>
                  <a:cubicBezTo>
                    <a:pt x="f847" y="f848"/>
                    <a:pt x="f849" y="f850"/>
                    <a:pt x="f851" y="f852"/>
                  </a:cubicBezTo>
                  <a:cubicBezTo>
                    <a:pt x="f853" y="f854"/>
                    <a:pt x="f855" y="f856"/>
                    <a:pt x="f857" y="f858"/>
                  </a:cubicBezTo>
                  <a:cubicBezTo>
                    <a:pt x="f859" y="f860"/>
                    <a:pt x="f861" y="f862"/>
                    <a:pt x="f863" y="f864"/>
                  </a:cubicBezTo>
                  <a:cubicBezTo>
                    <a:pt x="f865" y="f866"/>
                    <a:pt x="f867" y="f868"/>
                    <a:pt x="f869" y="f870"/>
                  </a:cubicBezTo>
                  <a:cubicBezTo>
                    <a:pt x="f871" y="f872"/>
                    <a:pt x="f873" y="f874"/>
                    <a:pt x="f875" y="f876"/>
                  </a:cubicBezTo>
                  <a:cubicBezTo>
                    <a:pt x="f877" y="f878"/>
                    <a:pt x="f879" y="f872"/>
                    <a:pt x="f880" y="f881"/>
                  </a:cubicBezTo>
                  <a:cubicBezTo>
                    <a:pt x="f882" y="f883"/>
                    <a:pt x="f884" y="f885"/>
                    <a:pt x="f886" y="f887"/>
                  </a:cubicBezTo>
                  <a:cubicBezTo>
                    <a:pt x="f888" y="f889"/>
                    <a:pt x="f890" y="f891"/>
                    <a:pt x="f892" y="f893"/>
                  </a:cubicBezTo>
                  <a:cubicBezTo>
                    <a:pt x="f894" y="f895"/>
                    <a:pt x="f896" y="f897"/>
                    <a:pt x="f898" y="f899"/>
                  </a:cubicBezTo>
                  <a:cubicBezTo>
                    <a:pt x="f900" y="f901"/>
                    <a:pt x="f902" y="f903"/>
                    <a:pt x="f904" y="f905"/>
                  </a:cubicBezTo>
                  <a:cubicBezTo>
                    <a:pt x="f906" y="f907"/>
                    <a:pt x="f908" y="f909"/>
                    <a:pt x="f910" y="f911"/>
                  </a:cubicBezTo>
                  <a:cubicBezTo>
                    <a:pt x="f912" y="f913"/>
                    <a:pt x="f914" y="f915"/>
                    <a:pt x="f916" y="f917"/>
                  </a:cubicBezTo>
                  <a:cubicBezTo>
                    <a:pt x="f918" y="f919"/>
                    <a:pt x="f920" y="f7"/>
                    <a:pt x="f921" y="f7"/>
                  </a:cubicBezTo>
                  <a:cubicBezTo>
                    <a:pt x="f922" y="f7"/>
                    <a:pt x="f923" y="f924"/>
                    <a:pt x="f925" y="f926"/>
                  </a:cubicBezTo>
                  <a:cubicBezTo>
                    <a:pt x="f927" y="f928"/>
                    <a:pt x="f929" y="f930"/>
                    <a:pt x="f931" y="f932"/>
                  </a:cubicBezTo>
                  <a:cubicBezTo>
                    <a:pt x="f933" y="f891"/>
                    <a:pt x="f934" y="f935"/>
                    <a:pt x="f936" y="f937"/>
                  </a:cubicBezTo>
                  <a:cubicBezTo>
                    <a:pt x="f938" y="f939"/>
                    <a:pt x="f940" y="f941"/>
                    <a:pt x="f942" y="f943"/>
                  </a:cubicBezTo>
                  <a:cubicBezTo>
                    <a:pt x="f944" y="f945"/>
                    <a:pt x="f946" y="f885"/>
                    <a:pt x="f142" y="f947"/>
                  </a:cubicBezTo>
                  <a:cubicBezTo>
                    <a:pt x="f948" y="f949"/>
                    <a:pt x="f950" y="f951"/>
                    <a:pt x="f952" y="f953"/>
                  </a:cubicBezTo>
                  <a:cubicBezTo>
                    <a:pt x="f954" y="f955"/>
                    <a:pt x="f956" y="f957"/>
                    <a:pt x="f958" y="f959"/>
                  </a:cubicBezTo>
                  <a:cubicBezTo>
                    <a:pt x="f960" y="f961"/>
                    <a:pt x="f962" y="f963"/>
                    <a:pt x="f964" y="f965"/>
                  </a:cubicBezTo>
                  <a:cubicBezTo>
                    <a:pt x="f966" y="f967"/>
                    <a:pt x="f968" y="f969"/>
                    <a:pt x="f970" y="f971"/>
                  </a:cubicBezTo>
                  <a:cubicBezTo>
                    <a:pt x="f972" y="f973"/>
                    <a:pt x="f974" y="f975"/>
                    <a:pt x="f976" y="f975"/>
                  </a:cubicBezTo>
                  <a:cubicBezTo>
                    <a:pt x="f977" y="f975"/>
                    <a:pt x="f978" y="f979"/>
                    <a:pt x="f980" y="f969"/>
                  </a:cubicBezTo>
                  <a:cubicBezTo>
                    <a:pt x="f981" y="f982"/>
                    <a:pt x="f983" y="f984"/>
                    <a:pt x="f985" y="f986"/>
                  </a:cubicBezTo>
                  <a:cubicBezTo>
                    <a:pt x="f987" y="f988"/>
                    <a:pt x="f989" y="f990"/>
                    <a:pt x="f991" y="f953"/>
                  </a:cubicBezTo>
                  <a:cubicBezTo>
                    <a:pt x="f992" y="f993"/>
                    <a:pt x="f994" y="f995"/>
                    <a:pt x="f996" y="f997"/>
                  </a:cubicBezTo>
                  <a:cubicBezTo>
                    <a:pt x="f998" y="f982"/>
                    <a:pt x="f999" y="f1000"/>
                    <a:pt x="f1001" y="f1002"/>
                  </a:cubicBezTo>
                  <a:cubicBezTo>
                    <a:pt x="f1003" y="f1004"/>
                    <a:pt x="f1005" y="f1006"/>
                    <a:pt x="f1007" y="f1008"/>
                  </a:cubicBezTo>
                  <a:cubicBezTo>
                    <a:pt x="f1009" y="f1010"/>
                    <a:pt x="f1011" y="f995"/>
                    <a:pt x="f1012" y="f1013"/>
                  </a:cubicBezTo>
                  <a:cubicBezTo>
                    <a:pt x="f1014" y="f1015"/>
                    <a:pt x="f1016" y="f1017"/>
                    <a:pt x="f1018" y="f1019"/>
                  </a:cubicBezTo>
                  <a:cubicBezTo>
                    <a:pt x="f1020" y="f864"/>
                    <a:pt x="f1021" y="f1022"/>
                    <a:pt x="f1023" y="f993"/>
                  </a:cubicBezTo>
                  <a:cubicBezTo>
                    <a:pt x="f1024" y="f951"/>
                    <a:pt x="f1025" y="f995"/>
                    <a:pt x="f1026" y="f1027"/>
                  </a:cubicBezTo>
                  <a:cubicBezTo>
                    <a:pt x="f1028" y="f951"/>
                    <a:pt x="f1029" y="f1030"/>
                    <a:pt x="f1031" y="f1032"/>
                  </a:cubicBezTo>
                  <a:cubicBezTo>
                    <a:pt x="f1033" y="f1034"/>
                    <a:pt x="f1035" y="f1036"/>
                    <a:pt x="f1037" y="f1038"/>
                  </a:cubicBezTo>
                  <a:cubicBezTo>
                    <a:pt x="f1039" y="f1040"/>
                    <a:pt x="f1041" y="f1042"/>
                    <a:pt x="f1043" y="f1044"/>
                  </a:cubicBezTo>
                  <a:cubicBezTo>
                    <a:pt x="f1045" y="f1046"/>
                    <a:pt x="f1047" y="f988"/>
                    <a:pt x="f1048" y="f1049"/>
                  </a:cubicBezTo>
                  <a:cubicBezTo>
                    <a:pt x="f1050" y="f969"/>
                    <a:pt x="f1051" y="f957"/>
                    <a:pt x="f1052" y="f1053"/>
                  </a:cubicBezTo>
                  <a:cubicBezTo>
                    <a:pt x="f1054" y="f1055"/>
                    <a:pt x="f1056" y="f1057"/>
                    <a:pt x="f1058" y="f1059"/>
                  </a:cubicBezTo>
                  <a:cubicBezTo>
                    <a:pt x="f1060" y="f1061"/>
                    <a:pt x="f1062" y="f1063"/>
                    <a:pt x="f1064" y="f1065"/>
                  </a:cubicBezTo>
                  <a:cubicBezTo>
                    <a:pt x="f1066" y="f1067"/>
                    <a:pt x="f1068" y="f1069"/>
                    <a:pt x="f1070" y="f1071"/>
                  </a:cubicBezTo>
                  <a:cubicBezTo>
                    <a:pt x="f1072" y="f1073"/>
                    <a:pt x="f1074" y="f986"/>
                    <a:pt x="f1075" y="f549"/>
                  </a:cubicBezTo>
                  <a:cubicBezTo>
                    <a:pt x="f1076" y="f1077"/>
                    <a:pt x="f1078" y="f1079"/>
                    <a:pt x="f1080" y="f1081"/>
                  </a:cubicBez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7" name="Freeform: Shape 23">
              <a:extLst>
                <a:ext uri="{FF2B5EF4-FFF2-40B4-BE49-F238E27FC236}">
                  <a16:creationId xmlns:a16="http://schemas.microsoft.com/office/drawing/2014/main" id="{6D4488F3-A186-5496-832C-6419BBA2EA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16200004">
              <a:off x="2404004" y="2991367"/>
              <a:ext cx="6857451" cy="8747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57455"/>
                <a:gd name="f7" fmla="val 874716"/>
                <a:gd name="f8" fmla="val 804643"/>
                <a:gd name="f9" fmla="val 562246"/>
                <a:gd name="f10" fmla="val 6829178"/>
                <a:gd name="f11" fmla="val 551284"/>
                <a:gd name="f12" fmla="val 6805745"/>
                <a:gd name="f13" fmla="val 539044"/>
                <a:gd name="f14" fmla="val 6784885"/>
                <a:gd name="f15" fmla="val 521708"/>
                <a:gd name="f16" fmla="val 6766024"/>
                <a:gd name="f17" fmla="val 500372"/>
                <a:gd name="f18" fmla="val 6755166"/>
                <a:gd name="f19" fmla="val 488179"/>
                <a:gd name="f20" fmla="val 6746784"/>
                <a:gd name="f21" fmla="val 486845"/>
                <a:gd name="f22" fmla="val 6734971"/>
                <a:gd name="f23" fmla="val 500944"/>
                <a:gd name="f24" fmla="val 6721257"/>
                <a:gd name="f25" fmla="val 517326"/>
                <a:gd name="f26" fmla="val 6701634"/>
                <a:gd name="f27" fmla="val 510850"/>
                <a:gd name="f28" fmla="val 6683915"/>
                <a:gd name="f29" fmla="val 507040"/>
                <a:gd name="f30" fmla="val 6665629"/>
                <a:gd name="f31" fmla="val 503230"/>
                <a:gd name="f32" fmla="val 6647148"/>
                <a:gd name="f33" fmla="val 499228"/>
                <a:gd name="f34" fmla="val 6628860"/>
                <a:gd name="f35" fmla="val 495418"/>
                <a:gd name="f36" fmla="val 6615335"/>
                <a:gd name="f37" fmla="val 492752"/>
                <a:gd name="f38" fmla="val 6601999"/>
                <a:gd name="f39" fmla="val 490466"/>
                <a:gd name="f40" fmla="val 6588662"/>
                <a:gd name="f41" fmla="val 487227"/>
                <a:gd name="f42" fmla="val 6547133"/>
                <a:gd name="f43" fmla="val 477129"/>
                <a:gd name="f44" fmla="val 6509794"/>
                <a:gd name="f45" fmla="val 480177"/>
                <a:gd name="f46" fmla="val 6476074"/>
                <a:gd name="f47" fmla="val 511230"/>
                <a:gd name="f48" fmla="val 6450356"/>
                <a:gd name="f49" fmla="val 535043"/>
                <a:gd name="f50" fmla="val 6417399"/>
                <a:gd name="f51" fmla="val 542093"/>
                <a:gd name="f52" fmla="val 6382345"/>
                <a:gd name="f53" fmla="val 534853"/>
                <a:gd name="f54" fmla="val 6377963"/>
                <a:gd name="f55" fmla="val 533901"/>
                <a:gd name="f56" fmla="val 6372439"/>
                <a:gd name="f57" fmla="val 530091"/>
                <a:gd name="f58" fmla="val 6369391"/>
                <a:gd name="f59" fmla="val 531615"/>
                <a:gd name="f60" fmla="val 6323479"/>
                <a:gd name="f61" fmla="val 553904"/>
                <a:gd name="f62" fmla="val 6287092"/>
                <a:gd name="f63" fmla="val 514658"/>
                <a:gd name="f64" fmla="val 6244799"/>
                <a:gd name="f65" fmla="val 512182"/>
                <a:gd name="f66" fmla="val 6226130"/>
                <a:gd name="f67" fmla="val 511040"/>
                <a:gd name="f68" fmla="val 6207079"/>
                <a:gd name="f69" fmla="val 496942"/>
                <a:gd name="f70" fmla="val 6190315"/>
                <a:gd name="f71" fmla="val 485703"/>
                <a:gd name="f72" fmla="val 6167262"/>
                <a:gd name="f73" fmla="val 470271"/>
                <a:gd name="f74" fmla="val 6146687"/>
                <a:gd name="f75" fmla="val 455412"/>
                <a:gd name="f76" fmla="val 6115446"/>
                <a:gd name="f77" fmla="val 462270"/>
                <a:gd name="f78" fmla="val 6084203"/>
                <a:gd name="f79" fmla="val 469319"/>
                <a:gd name="f80" fmla="val 6055627"/>
                <a:gd name="f81" fmla="val 456364"/>
                <a:gd name="f82" fmla="val 6032194"/>
                <a:gd name="f83" fmla="val 434266"/>
                <a:gd name="f84" fmla="val 6014287"/>
                <a:gd name="f85" fmla="val 417501"/>
                <a:gd name="f86" fmla="val 5994665"/>
                <a:gd name="f87" fmla="val 415977"/>
                <a:gd name="f88" fmla="val 5971042"/>
                <a:gd name="f89" fmla="val 420738"/>
                <a:gd name="f90" fmla="val 5941513"/>
                <a:gd name="f91" fmla="val 426645"/>
                <a:gd name="f92" fmla="val 5910842"/>
                <a:gd name="f93" fmla="val 427027"/>
                <a:gd name="f94" fmla="val 5880933"/>
                <a:gd name="f95" fmla="val 430646"/>
                <a:gd name="f96" fmla="val 5874454"/>
                <a:gd name="f97" fmla="val 431408"/>
                <a:gd name="f98" fmla="val 5866265"/>
                <a:gd name="f99" fmla="val 434076"/>
                <a:gd name="f100" fmla="val 5862452"/>
                <a:gd name="f101" fmla="val 438648"/>
                <a:gd name="f102" fmla="val 5815779"/>
                <a:gd name="f103" fmla="val 5750055"/>
                <a:gd name="f104" fmla="val 495990"/>
                <a:gd name="f105" fmla="val 5685283"/>
                <a:gd name="f106" fmla="val 498658"/>
                <a:gd name="f107" fmla="val 5646039"/>
                <a:gd name="f108" fmla="val 5606604"/>
                <a:gd name="f109" fmla="val 5567169"/>
                <a:gd name="f110" fmla="val 499420"/>
                <a:gd name="f111" fmla="val 5553832"/>
                <a:gd name="f112" fmla="val 5539736"/>
                <a:gd name="f113" fmla="val 496180"/>
                <a:gd name="f114" fmla="val 5527923"/>
                <a:gd name="f115" fmla="val 5503348"/>
                <a:gd name="f116" fmla="val 478463"/>
                <a:gd name="f117" fmla="val 5480680"/>
                <a:gd name="f118" fmla="val 462843"/>
                <a:gd name="f119" fmla="val 5456292"/>
                <a:gd name="f120" fmla="val 450650"/>
                <a:gd name="f121" fmla="val 5447151"/>
                <a:gd name="f122" fmla="val 445886"/>
                <a:gd name="f123" fmla="val 5435338"/>
                <a:gd name="f124" fmla="val 445696"/>
                <a:gd name="f125" fmla="val 5424670"/>
                <a:gd name="f126" fmla="val 444934"/>
                <a:gd name="f127" fmla="val 5405809"/>
                <a:gd name="f128" fmla="val 443410"/>
                <a:gd name="f129" fmla="val 5384854"/>
                <a:gd name="f130" fmla="val 447982"/>
                <a:gd name="f131" fmla="val 5368662"/>
                <a:gd name="f132" fmla="val 441124"/>
                <a:gd name="f133" fmla="val 5326559"/>
                <a:gd name="f134" fmla="val 423407"/>
                <a:gd name="f135" fmla="val 5287123"/>
                <a:gd name="f136" fmla="val 427407"/>
                <a:gd name="f137" fmla="val 5247118"/>
                <a:gd name="f138" fmla="val 5191108"/>
                <a:gd name="f139" fmla="val 469509"/>
                <a:gd name="f140" fmla="val 5138148"/>
                <a:gd name="f141" fmla="val 467605"/>
                <a:gd name="f142" fmla="val 5088617"/>
                <a:gd name="f143" fmla="val 428742"/>
                <a:gd name="f144" fmla="val 5066328"/>
                <a:gd name="f145" fmla="val 411215"/>
                <a:gd name="f146" fmla="val 5044609"/>
                <a:gd name="f147" fmla="val 419596"/>
                <a:gd name="f148" fmla="val 5025750"/>
                <a:gd name="f149" fmla="val 433694"/>
                <a:gd name="f150" fmla="val 5004032"/>
                <a:gd name="f151" fmla="val 450078"/>
                <a:gd name="f152" fmla="val 4982885"/>
                <a:gd name="f153" fmla="val 454268"/>
                <a:gd name="f154" fmla="val 4957930"/>
                <a:gd name="f155" fmla="val 442268"/>
                <a:gd name="f156" fmla="val 4952404"/>
                <a:gd name="f157" fmla="val 439600"/>
                <a:gd name="f158" fmla="val 4944594"/>
                <a:gd name="f159" fmla="val 440933"/>
                <a:gd name="f160" fmla="val 4938116"/>
                <a:gd name="f161" fmla="val 441886"/>
                <a:gd name="f162" fmla="val 4901158"/>
                <a:gd name="f163" fmla="val 446648"/>
                <a:gd name="f164" fmla="val 4864009"/>
                <a:gd name="f165" fmla="val 454650"/>
                <a:gd name="f166" fmla="val 4833910"/>
                <a:gd name="f167" fmla="val 421693"/>
                <a:gd name="f168" fmla="val 4828004"/>
                <a:gd name="f169" fmla="val 415214"/>
                <a:gd name="f170" fmla="val 4818097"/>
                <a:gd name="f171" fmla="val 412549"/>
                <a:gd name="f172" fmla="val 4810095"/>
                <a:gd name="f173" fmla="val 408167"/>
                <a:gd name="f174" fmla="val 4776566"/>
                <a:gd name="f175" fmla="val 390258"/>
                <a:gd name="f176" fmla="val 4777900"/>
                <a:gd name="f177" fmla="val 391974"/>
                <a:gd name="f178" fmla="val 4747991"/>
                <a:gd name="f179" fmla="val 413691"/>
                <a:gd name="f180" fmla="val 4732369"/>
                <a:gd name="f181" fmla="val 425121"/>
                <a:gd name="f182" fmla="val 4710842"/>
                <a:gd name="f183" fmla="val 436742"/>
                <a:gd name="f184" fmla="val 4692745"/>
                <a:gd name="f185" fmla="val 435790"/>
                <a:gd name="f186" fmla="val 4583584"/>
                <a:gd name="f187" fmla="val 430075"/>
                <a:gd name="f188" fmla="val 4479758"/>
                <a:gd name="f189" fmla="val 457508"/>
                <a:gd name="f190" fmla="val 4375933"/>
                <a:gd name="f191" fmla="val 483417"/>
                <a:gd name="f192" fmla="val 4311923"/>
                <a:gd name="f193" fmla="val 4249436"/>
                <a:gd name="f194" fmla="val 4185426"/>
                <a:gd name="f195" fmla="val 484179"/>
                <a:gd name="f196" fmla="val 4139133"/>
                <a:gd name="f197" fmla="val 472367"/>
                <a:gd name="f198" fmla="val 4095315"/>
                <a:gd name="f199" fmla="val 491800"/>
                <a:gd name="f200" fmla="val 4052072"/>
                <a:gd name="f201" fmla="val 505134"/>
                <a:gd name="f202" fmla="val 4043117"/>
                <a:gd name="f203" fmla="val 507799"/>
                <a:gd name="f204" fmla="val 4034735"/>
                <a:gd name="f205" fmla="val 518278"/>
                <a:gd name="f206" fmla="val 4029973"/>
                <a:gd name="f207" fmla="val 527233"/>
                <a:gd name="f208" fmla="val 4012826"/>
                <a:gd name="f209" fmla="val 558858"/>
                <a:gd name="f210" fmla="val 3984441"/>
                <a:gd name="f211" fmla="val 563810"/>
                <a:gd name="f212" fmla="val 3948626"/>
                <a:gd name="f213" fmla="val 550666"/>
                <a:gd name="f214" fmla="val 3920241"/>
                <a:gd name="f215" fmla="val 540377"/>
                <a:gd name="f216" fmla="val 3894332"/>
                <a:gd name="f217" fmla="val 526661"/>
                <a:gd name="f218" fmla="val 3871280"/>
                <a:gd name="f219" fmla="val 502275"/>
                <a:gd name="f220" fmla="val 3844229"/>
                <a:gd name="f221" fmla="val 473701"/>
                <a:gd name="f222" fmla="val 3816224"/>
                <a:gd name="f223" fmla="val 3774312"/>
                <a:gd name="f224" fmla="val 429122"/>
                <a:gd name="f225" fmla="val 3756214"/>
                <a:gd name="f226" fmla="val 423979"/>
                <a:gd name="f227" fmla="val 3740593"/>
                <a:gd name="f228" fmla="val 423217"/>
                <a:gd name="f229" fmla="val 3721543"/>
                <a:gd name="f230" fmla="val 428552"/>
                <a:gd name="f231" fmla="val 3684583"/>
                <a:gd name="f232" fmla="val 438837"/>
                <a:gd name="f233" fmla="val 3647436"/>
                <a:gd name="f234" fmla="val 446078"/>
                <a:gd name="f235" fmla="val 3612763"/>
                <a:gd name="f236" fmla="val 414263"/>
                <a:gd name="f237" fmla="val 3593712"/>
                <a:gd name="f238" fmla="val 396736"/>
                <a:gd name="f239" fmla="val 3567994"/>
                <a:gd name="f240" fmla="val 385496"/>
                <a:gd name="f241" fmla="val 3537323"/>
                <a:gd name="f242" fmla="val 389878"/>
                <a:gd name="f243" fmla="val 3499031"/>
                <a:gd name="f244" fmla="val 395402"/>
                <a:gd name="f245" fmla="val 3464168"/>
                <a:gd name="f246" fmla="val 381496"/>
                <a:gd name="f247" fmla="val 3431593"/>
                <a:gd name="f248" fmla="val 360921"/>
                <a:gd name="f249" fmla="val 3419971"/>
                <a:gd name="f250" fmla="val 353491"/>
                <a:gd name="f251" fmla="val 3405682"/>
                <a:gd name="f252" fmla="val 349301"/>
                <a:gd name="f253" fmla="val 3392158"/>
                <a:gd name="f254" fmla="val 345681"/>
                <a:gd name="f255" fmla="val 3360915"/>
                <a:gd name="f256" fmla="val 337298"/>
                <a:gd name="f257" fmla="val 3329480"/>
                <a:gd name="f258" fmla="val 329868"/>
                <a:gd name="f259" fmla="val 3297856"/>
                <a:gd name="f260" fmla="val 323010"/>
                <a:gd name="f261" fmla="val 3271948"/>
                <a:gd name="f262" fmla="val 317296"/>
                <a:gd name="f263" fmla="val 3245849"/>
                <a:gd name="f264" fmla="val 313104"/>
                <a:gd name="f265" fmla="val 3219748"/>
                <a:gd name="f266" fmla="val 308151"/>
                <a:gd name="f267" fmla="val 3191173"/>
                <a:gd name="f268" fmla="val 302817"/>
                <a:gd name="f269" fmla="val 3168502"/>
                <a:gd name="f270" fmla="val 290433"/>
                <a:gd name="f271" fmla="val 3156692"/>
                <a:gd name="f272" fmla="val 261668"/>
                <a:gd name="f273" fmla="val 3152882"/>
                <a:gd name="f274" fmla="val 252524"/>
                <a:gd name="f275" fmla="val 3143737"/>
                <a:gd name="f276" fmla="val 245283"/>
                <a:gd name="f277" fmla="val 3136497"/>
                <a:gd name="f278" fmla="val 237663"/>
                <a:gd name="f279" fmla="val 3131355"/>
                <a:gd name="f280" fmla="val 232139"/>
                <a:gd name="f281" fmla="val 3124495"/>
                <a:gd name="f282" fmla="val 227947"/>
                <a:gd name="f283" fmla="val 3119733"/>
                <a:gd name="f284" fmla="val 222233"/>
                <a:gd name="f285" fmla="val 3094776"/>
                <a:gd name="f286" fmla="val 192132"/>
                <a:gd name="f287" fmla="val 3070201"/>
                <a:gd name="f288" fmla="val 161843"/>
                <a:gd name="f289" fmla="val 3045436"/>
                <a:gd name="f290" fmla="val 131742"/>
                <a:gd name="f291" fmla="val 3042958"/>
                <a:gd name="f292" fmla="val 128884"/>
                <a:gd name="f293" fmla="val 3040292"/>
                <a:gd name="f294" fmla="val 125455"/>
                <a:gd name="f295" fmla="val 3037054"/>
                <a:gd name="f296" fmla="val 124121"/>
                <a:gd name="f297" fmla="val 3003525"/>
                <a:gd name="f298" fmla="val 110215"/>
                <a:gd name="f299" fmla="val 2969614"/>
                <a:gd name="f300" fmla="val 97070"/>
                <a:gd name="f301" fmla="val 2936466"/>
                <a:gd name="f302" fmla="val 82400"/>
                <a:gd name="f303" fmla="val 2923702"/>
                <a:gd name="f304" fmla="val 76686"/>
                <a:gd name="f305" fmla="val 2910558"/>
                <a:gd name="f306" fmla="val 69637"/>
                <a:gd name="f307" fmla="val 2901031"/>
                <a:gd name="f308" fmla="val 59731"/>
                <a:gd name="f309" fmla="val 2879314"/>
                <a:gd name="f310" fmla="val 37250"/>
                <a:gd name="f311" fmla="val 2859502"/>
                <a:gd name="f312" fmla="val 12866"/>
                <a:gd name="f313" fmla="val 2828259"/>
                <a:gd name="f314" fmla="val 3149"/>
                <a:gd name="f315" fmla="val 2819114"/>
                <a:gd name="f316" fmla="val 293"/>
                <a:gd name="f317" fmla="val 2808256"/>
                <a:gd name="f318" fmla="+- 0 0 1231"/>
                <a:gd name="f319" fmla="val 2799492"/>
                <a:gd name="f320" fmla="val 1245"/>
                <a:gd name="f321" fmla="val 2763867"/>
                <a:gd name="f322" fmla="val 11532"/>
                <a:gd name="f323" fmla="val 2729005"/>
                <a:gd name="f324" fmla="val 24296"/>
                <a:gd name="f325" fmla="val 2693570"/>
                <a:gd name="f326" fmla="val 35154"/>
                <a:gd name="f327" fmla="val 2671092"/>
                <a:gd name="f328" fmla="val 41823"/>
                <a:gd name="f329" fmla="val 2650707"/>
                <a:gd name="f330" fmla="val 49825"/>
                <a:gd name="f331" fmla="val 2639847"/>
                <a:gd name="f332" fmla="val 73448"/>
                <a:gd name="f333" fmla="val 2636801"/>
                <a:gd name="f334" fmla="val 80114"/>
                <a:gd name="f335" fmla="val 2628226"/>
                <a:gd name="f336" fmla="val 87354"/>
                <a:gd name="f337" fmla="val 2621178"/>
                <a:gd name="f338" fmla="val 88688"/>
                <a:gd name="f339" fmla="val 2575839"/>
                <a:gd name="f340" fmla="val 97260"/>
                <a:gd name="f341" fmla="val 2531069"/>
                <a:gd name="f342" fmla="val 101451"/>
                <a:gd name="f343" fmla="val 2489348"/>
                <a:gd name="f344" fmla="val 72304"/>
                <a:gd name="f345" fmla="val 2480585"/>
                <a:gd name="f346" fmla="val 66017"/>
                <a:gd name="f347" fmla="val 2464201"/>
                <a:gd name="f348" fmla="val 2452580"/>
                <a:gd name="f349" fmla="val 68683"/>
                <a:gd name="f350" fmla="val 2407811"/>
                <a:gd name="f351" fmla="val 78590"/>
                <a:gd name="f352" fmla="val 2365328"/>
                <a:gd name="f353" fmla="val 82020"/>
                <a:gd name="f354" fmla="val 2326464"/>
                <a:gd name="f355" fmla="val 50395"/>
                <a:gd name="f356" fmla="val 2321892"/>
                <a:gd name="f357" fmla="val 46585"/>
                <a:gd name="f358" fmla="val 2307224"/>
                <a:gd name="f359" fmla="val 50015"/>
                <a:gd name="f360" fmla="val 2300365"/>
                <a:gd name="f361" fmla="val 54777"/>
                <a:gd name="f362" fmla="val 2234259"/>
                <a:gd name="f363" fmla="val 101261"/>
                <a:gd name="f364" fmla="val 2198064"/>
                <a:gd name="f365" fmla="val 102405"/>
                <a:gd name="f366" fmla="val 2130434"/>
                <a:gd name="f367" fmla="val 58397"/>
                <a:gd name="f368" fmla="val 2126052"/>
                <a:gd name="f369" fmla="val 55539"/>
                <a:gd name="f370" fmla="val 2120337"/>
                <a:gd name="f371" fmla="val 52301"/>
                <a:gd name="f372" fmla="val 2118621"/>
                <a:gd name="f373" fmla="val 47919"/>
                <a:gd name="f374" fmla="val 2107001"/>
                <a:gd name="f375" fmla="val 19914"/>
                <a:gd name="f376" fmla="val 2082236"/>
                <a:gd name="f377" fmla="val 19152"/>
                <a:gd name="f378" fmla="val 2057659"/>
                <a:gd name="f379" fmla="val 16866"/>
                <a:gd name="f380" fmla="val 2030608"/>
                <a:gd name="f381" fmla="val 14390"/>
                <a:gd name="f382" fmla="val 2003555"/>
                <a:gd name="f383" fmla="val 11152"/>
                <a:gd name="f384" fmla="val 1976314"/>
                <a:gd name="f385" fmla="val 8865"/>
                <a:gd name="f386" fmla="val 1971550"/>
                <a:gd name="f387" fmla="val 8483"/>
                <a:gd name="f388" fmla="val 1966216"/>
                <a:gd name="f389" fmla="val 10007"/>
                <a:gd name="f390" fmla="val 1961454"/>
                <a:gd name="f391" fmla="val 11724"/>
                <a:gd name="f392" fmla="val 1943165"/>
                <a:gd name="f393" fmla="val 18010"/>
                <a:gd name="f394" fmla="val 1925449"/>
                <a:gd name="f395" fmla="val 27154"/>
                <a:gd name="f396" fmla="val 1906588"/>
                <a:gd name="f397" fmla="val 30964"/>
                <a:gd name="f398" fmla="val 1865821"/>
                <a:gd name="f399" fmla="val 39156"/>
                <a:gd name="f400" fmla="val 1826385"/>
                <a:gd name="f401" fmla="val 1783330"/>
                <a:gd name="f402" fmla="val 48871"/>
                <a:gd name="f403" fmla="val 1775902"/>
                <a:gd name="f404" fmla="val 47729"/>
                <a:gd name="f405" fmla="val 1767327"/>
                <a:gd name="f406" fmla="val 53253"/>
                <a:gd name="f407" fmla="val 1759327"/>
                <a:gd name="f408" fmla="val 55349"/>
                <a:gd name="f409" fmla="val 1744849"/>
                <a:gd name="f410" fmla="val 58969"/>
                <a:gd name="f411" fmla="val 1730750"/>
                <a:gd name="f412" fmla="val 64111"/>
                <a:gd name="f413" fmla="val 1716082"/>
                <a:gd name="f414" fmla="val 65445"/>
                <a:gd name="f415" fmla="val 1677218"/>
                <a:gd name="f416" fmla="val 68875"/>
                <a:gd name="f417" fmla="val 1637975"/>
                <a:gd name="f418" fmla="val 71924"/>
                <a:gd name="f419" fmla="val 1598920"/>
                <a:gd name="f420" fmla="val 72114"/>
                <a:gd name="f421" fmla="val 1580061"/>
                <a:gd name="f422" fmla="val 1561201"/>
                <a:gd name="f423" fmla="val 65065"/>
                <a:gd name="f424" fmla="val 1542150"/>
                <a:gd name="f425" fmla="val 62207"/>
                <a:gd name="f426" fmla="val 1533578"/>
                <a:gd name="f427" fmla="val 60873"/>
                <a:gd name="f428" fmla="val 1519669"/>
                <a:gd name="f429" fmla="val 58587"/>
                <a:gd name="f430" fmla="val 1516813"/>
                <a:gd name="f431" fmla="val 62779"/>
                <a:gd name="f432" fmla="val 1494714"/>
                <a:gd name="f433" fmla="val 94592"/>
                <a:gd name="f434" fmla="val 1463661"/>
                <a:gd name="f435" fmla="val 88496"/>
                <a:gd name="f436" fmla="val 1432228"/>
                <a:gd name="f437" fmla="val 88116"/>
                <a:gd name="f438" fmla="val 1362884"/>
                <a:gd name="f439" fmla="val 1295826"/>
                <a:gd name="f440" fmla="val 60493"/>
                <a:gd name="f441" fmla="val 1224765"/>
                <a:gd name="f442" fmla="val 1204191"/>
                <a:gd name="f443" fmla="val 75162"/>
                <a:gd name="f444" fmla="val 1181330"/>
                <a:gd name="f445" fmla="val 62397"/>
                <a:gd name="f446" fmla="val 1159231"/>
                <a:gd name="f447" fmla="val 58207"/>
                <a:gd name="f448" fmla="val 1147801"/>
                <a:gd name="f449" fmla="val 56111"/>
                <a:gd name="f450" fmla="val 1135228"/>
                <a:gd name="f451" fmla="val 53633"/>
                <a:gd name="f452" fmla="val 1124370"/>
                <a:gd name="f453" fmla="val 56301"/>
                <a:gd name="f454" fmla="val 1107605"/>
                <a:gd name="f455" fmla="val 1091411"/>
                <a:gd name="f456" fmla="val 68113"/>
                <a:gd name="f457" fmla="val 1075600"/>
                <a:gd name="f458" fmla="val 75542"/>
                <a:gd name="f459" fmla="val 1046261"/>
                <a:gd name="f460" fmla="val 89258"/>
                <a:gd name="f461" fmla="val 1016162"/>
                <a:gd name="f462" fmla="val 986633"/>
                <a:gd name="f463" fmla="val 79162"/>
                <a:gd name="f464" fmla="val 944722"/>
                <a:gd name="f465" fmla="val 64873"/>
                <a:gd name="f466" fmla="val 903193"/>
                <a:gd name="f467" fmla="val 861089"/>
                <a:gd name="f468" fmla="val 76304"/>
                <a:gd name="f469" fmla="val 826990"/>
                <a:gd name="f470" fmla="val 85638"/>
                <a:gd name="f471" fmla="val 791935"/>
                <a:gd name="f472" fmla="val 92116"/>
                <a:gd name="f473" fmla="val 759168"/>
                <a:gd name="f474" fmla="val 104689"/>
                <a:gd name="f475" fmla="val 744689"/>
                <a:gd name="f476" fmla="val 732497"/>
                <a:gd name="f477" fmla="val 126597"/>
                <a:gd name="f478" fmla="val 723735"/>
                <a:gd name="f479" fmla="val 140696"/>
                <a:gd name="f480" fmla="val 706018"/>
                <a:gd name="f481" fmla="val 169271"/>
                <a:gd name="f482" fmla="val 674013"/>
                <a:gd name="f483" fmla="val 169081"/>
                <a:gd name="f484" fmla="val 647532"/>
                <a:gd name="f485" fmla="val 147934"/>
                <a:gd name="f486" fmla="val 619717"/>
                <a:gd name="f487" fmla="val 125645"/>
                <a:gd name="f488" fmla="val 584664"/>
                <a:gd name="f489" fmla="val 112501"/>
                <a:gd name="f490" fmla="val 552659"/>
                <a:gd name="f491" fmla="val 95926"/>
                <a:gd name="f492" fmla="val 549993"/>
                <a:gd name="f493" fmla="val 545039"/>
                <a:gd name="f494" fmla="val 96116"/>
                <a:gd name="f495" fmla="val 541800"/>
                <a:gd name="f496" fmla="val 97640"/>
                <a:gd name="f497" fmla="val 488649"/>
                <a:gd name="f498" fmla="val 122407"/>
                <a:gd name="f499" fmla="val 433593"/>
                <a:gd name="f500" fmla="val 126979"/>
                <a:gd name="f501" fmla="val 375107"/>
                <a:gd name="f502" fmla="val 123169"/>
                <a:gd name="f503" fmla="val 341960"/>
                <a:gd name="f504" fmla="val 121073"/>
                <a:gd name="f505" fmla="val 307289"/>
                <a:gd name="f506" fmla="val 137076"/>
                <a:gd name="f507" fmla="val 273567"/>
                <a:gd name="f508" fmla="val 145458"/>
                <a:gd name="f509" fmla="val 269757"/>
                <a:gd name="f510" fmla="val 146410"/>
                <a:gd name="f511" fmla="val 266519"/>
                <a:gd name="f512" fmla="val 151174"/>
                <a:gd name="f513" fmla="val 264043"/>
                <a:gd name="f514" fmla="val 154792"/>
                <a:gd name="f515" fmla="val 240228"/>
                <a:gd name="f516" fmla="val 190800"/>
                <a:gd name="f517" fmla="val 208223"/>
                <a:gd name="f518" fmla="val 200706"/>
                <a:gd name="f519" fmla="val 169360"/>
                <a:gd name="f520" fmla="val 177273"/>
                <a:gd name="f521" fmla="val 143643"/>
                <a:gd name="f522" fmla="val 161651"/>
                <a:gd name="f523" fmla="val 118114"/>
                <a:gd name="f524" fmla="val 158032"/>
                <a:gd name="f525" fmla="val 89347"/>
                <a:gd name="f526" fmla="val 157460"/>
                <a:gd name="f527" fmla="val 71059"/>
                <a:gd name="f528" fmla="val 157078"/>
                <a:gd name="f529" fmla="val 52962"/>
                <a:gd name="f530" fmla="val 34291"/>
                <a:gd name="f531" fmla="val 145268"/>
                <a:gd name="f532" fmla="val 142056"/>
                <a:gd name="f533" fmla="val 849556"/>
                <a:gd name="f534" fmla="val 60652"/>
                <a:gd name="f535" fmla="val 844783"/>
                <a:gd name="f536" fmla="val 80251"/>
                <a:gd name="f537" fmla="val 839473"/>
                <a:gd name="f538" fmla="val 99446"/>
                <a:gd name="f539" fmla="val 832043"/>
                <a:gd name="f540" fmla="val 119068"/>
                <a:gd name="f541" fmla="val 827281"/>
                <a:gd name="f542" fmla="val 137355"/>
                <a:gd name="f543" fmla="val 822899"/>
                <a:gd name="f544" fmla="val 154501"/>
                <a:gd name="f545" fmla="val 812802"/>
                <a:gd name="f546" fmla="val 171840"/>
                <a:gd name="f547" fmla="val 804420"/>
                <a:gd name="f548" fmla="val 204985"/>
                <a:gd name="f549" fmla="val 788417"/>
                <a:gd name="f550" fmla="val 240420"/>
                <a:gd name="f551" fmla="val 798514"/>
                <a:gd name="f552" fmla="val 274329"/>
                <a:gd name="f553" fmla="val 794324"/>
                <a:gd name="f554" fmla="val 285188"/>
                <a:gd name="f555" fmla="val 792990"/>
                <a:gd name="f556" fmla="val 296046"/>
                <a:gd name="f557" fmla="val 791466"/>
                <a:gd name="f558" fmla="val 306715"/>
                <a:gd name="f559" fmla="val 788798"/>
                <a:gd name="f560" fmla="val 335864"/>
                <a:gd name="f561" fmla="val 781749"/>
                <a:gd name="f562" fmla="val 365583"/>
                <a:gd name="f563" fmla="val 775653"/>
                <a:gd name="f564" fmla="val 393967"/>
                <a:gd name="f565" fmla="val 765937"/>
                <a:gd name="f566" fmla="val 426165"/>
                <a:gd name="f567" fmla="val 755078"/>
                <a:gd name="f568" fmla="val 457028"/>
                <a:gd name="f569" fmla="val 740600"/>
                <a:gd name="f570" fmla="val 493793"/>
                <a:gd name="f571" fmla="val 725549"/>
                <a:gd name="f572" fmla="val 506557"/>
                <a:gd name="f573" fmla="val 729360"/>
                <a:gd name="f574" fmla="val 526180"/>
                <a:gd name="f575" fmla="val 739648"/>
                <a:gd name="f576" fmla="val 546373"/>
                <a:gd name="f577" fmla="val 611337"/>
                <a:gd name="f578" fmla="val 743838"/>
                <a:gd name="f579" fmla="val 672107"/>
                <a:gd name="f580" fmla="val 726121"/>
                <a:gd name="f581" fmla="val 730211"/>
                <a:gd name="f582" fmla="val 698116"/>
                <a:gd name="f583" fmla="val 747927"/>
                <a:gd name="f584" fmla="val 689734"/>
                <a:gd name="f585" fmla="val 766980"/>
                <a:gd name="f586" fmla="val 684210"/>
                <a:gd name="f587" fmla="val 784889"/>
                <a:gd name="f588" fmla="val 676018"/>
                <a:gd name="f589" fmla="val 791173"/>
                <a:gd name="f590" fmla="val 673161"/>
                <a:gd name="f591" fmla="val 799365"/>
                <a:gd name="f592" fmla="val 667065"/>
                <a:gd name="f593" fmla="val 800509"/>
                <a:gd name="f594" fmla="val 661349"/>
                <a:gd name="f595" fmla="val 807175"/>
                <a:gd name="f596" fmla="val 628201"/>
                <a:gd name="f597" fmla="val 831942"/>
                <a:gd name="f598" fmla="val 628772"/>
                <a:gd name="f599" fmla="val 857661"/>
                <a:gd name="f600" fmla="val 626868"/>
                <a:gd name="f601" fmla="val 888332"/>
                <a:gd name="f602" fmla="val 624582"/>
                <a:gd name="f603" fmla="val 918621"/>
                <a:gd name="f604" fmla="val 619248"/>
                <a:gd name="f605" fmla="val 949102"/>
                <a:gd name="f606" fmla="val 614676"/>
                <a:gd name="f607" fmla="val 953104"/>
                <a:gd name="f608" fmla="val 614104"/>
                <a:gd name="f609" fmla="val 956722"/>
                <a:gd name="f610" fmla="val 610104"/>
                <a:gd name="f611" fmla="val 960342"/>
                <a:gd name="f612" fmla="val 607435"/>
                <a:gd name="f613" fmla="val 965867"/>
                <a:gd name="f614" fmla="val 603435"/>
                <a:gd name="f615" fmla="val 971011"/>
                <a:gd name="f616" fmla="val 597339"/>
                <a:gd name="f617" fmla="val 977109"/>
                <a:gd name="f618" fmla="val 595815"/>
                <a:gd name="f619" fmla="val 1008350"/>
                <a:gd name="f620" fmla="val 588385"/>
                <a:gd name="f621" fmla="val 1039783"/>
                <a:gd name="f622" fmla="val 582099"/>
                <a:gd name="f623" fmla="val 1071218"/>
                <a:gd name="f624" fmla="val 575240"/>
                <a:gd name="f625" fmla="val 1078266"/>
                <a:gd name="f626" fmla="val 573716"/>
                <a:gd name="f627" fmla="val 1085505"/>
                <a:gd name="f628" fmla="val 571812"/>
                <a:gd name="f629" fmla="val 1091983"/>
                <a:gd name="f630" fmla="val 568764"/>
                <a:gd name="f631" fmla="val 1098079"/>
                <a:gd name="f632" fmla="val 565906"/>
                <a:gd name="f633" fmla="val 1103223"/>
                <a:gd name="f634" fmla="val 560952"/>
                <a:gd name="f635" fmla="val 1109321"/>
                <a:gd name="f636" fmla="val 557904"/>
                <a:gd name="f637" fmla="val 1125892"/>
                <a:gd name="f638" fmla="val 549714"/>
                <a:gd name="f639" fmla="val 1142851"/>
                <a:gd name="f640" fmla="val 1162279"/>
                <a:gd name="f641" fmla="val 532949"/>
                <a:gd name="f642" fmla="val 1173138"/>
                <a:gd name="f643" fmla="val 550094"/>
                <a:gd name="f644" fmla="val 1187810"/>
                <a:gd name="f645" fmla="val 1206097"/>
                <a:gd name="f646" fmla="val 532187"/>
                <a:gd name="f647" fmla="val 523805"/>
                <a:gd name="f648" fmla="val 1246292"/>
                <a:gd name="f649" fmla="val 521137"/>
                <a:gd name="f650" fmla="val 1266867"/>
                <a:gd name="f651" fmla="val 518088"/>
                <a:gd name="f652" fmla="val 1304588"/>
                <a:gd name="f653" fmla="val 512564"/>
                <a:gd name="f654" fmla="val 1342499"/>
                <a:gd name="f655" fmla="val 509134"/>
                <a:gd name="f656" fmla="val 1380219"/>
                <a:gd name="f657" fmla="val 504182"/>
                <a:gd name="f658" fmla="val 1388221"/>
                <a:gd name="f659" fmla="val 503038"/>
                <a:gd name="f660" fmla="val 1397365"/>
                <a:gd name="f661" fmla="val 1403461"/>
                <a:gd name="f662" fmla="val 1445181"/>
                <a:gd name="f663" fmla="val 464175"/>
                <a:gd name="f664" fmla="val 1495858"/>
                <a:gd name="f665" fmla="val 455222"/>
                <a:gd name="f666" fmla="val 1544054"/>
                <a:gd name="f667" fmla="val 458268"/>
                <a:gd name="f668" fmla="val 1581965"/>
                <a:gd name="f669" fmla="val 460557"/>
                <a:gd name="f670" fmla="val 1619114"/>
                <a:gd name="f671" fmla="val 1656644"/>
                <a:gd name="f672" fmla="val 459032"/>
                <a:gd name="f673" fmla="val 1659502"/>
                <a:gd name="f674" fmla="val 458841"/>
                <a:gd name="f675" fmla="val 1663312"/>
                <a:gd name="f676" fmla="val 459223"/>
                <a:gd name="f677" fmla="val 1665406"/>
                <a:gd name="f678" fmla="val 460747"/>
                <a:gd name="f679" fmla="val 1678360"/>
                <a:gd name="f680" fmla="val 470843"/>
                <a:gd name="f681" fmla="val 1691887"/>
                <a:gd name="f682" fmla="val 471605"/>
                <a:gd name="f683" fmla="val 1708461"/>
                <a:gd name="f684" fmla="val 473318"/>
                <a:gd name="f685" fmla="val 1731894"/>
                <a:gd name="f686" fmla="val 475797"/>
                <a:gd name="f687" fmla="val 1753421"/>
                <a:gd name="f688" fmla="val 474081"/>
                <a:gd name="f689" fmla="val 1775140"/>
                <a:gd name="f690" fmla="val 469891"/>
                <a:gd name="f691" fmla="val 1790952"/>
                <a:gd name="f692" fmla="val 466843"/>
                <a:gd name="f693" fmla="val 1806953"/>
                <a:gd name="f694" fmla="val 1821051"/>
                <a:gd name="f695" fmla="val 452554"/>
                <a:gd name="f696" fmla="val 1840672"/>
                <a:gd name="f697" fmla="val 441314"/>
                <a:gd name="f698" fmla="val 1859535"/>
                <a:gd name="f699" fmla="val 436934"/>
                <a:gd name="f700" fmla="val 1878203"/>
                <a:gd name="f701" fmla="val 451792"/>
                <a:gd name="f702" fmla="val 1898396"/>
                <a:gd name="f703" fmla="val 1921257"/>
                <a:gd name="f704" fmla="val 462081"/>
                <a:gd name="f705" fmla="val 1943547"/>
                <a:gd name="f706" fmla="val 462651"/>
                <a:gd name="f707" fmla="val 1953262"/>
                <a:gd name="f708" fmla="val 1963550"/>
                <a:gd name="f709" fmla="val 462461"/>
                <a:gd name="f710" fmla="val 1972884"/>
                <a:gd name="f711" fmla="val 464937"/>
                <a:gd name="f712" fmla="val 1999935"/>
                <a:gd name="f713" fmla="val 471987"/>
                <a:gd name="f714" fmla="val 2026036"/>
                <a:gd name="f715" fmla="val 482655"/>
                <a:gd name="f716" fmla="val 2053469"/>
                <a:gd name="f717" fmla="val 487417"/>
                <a:gd name="f718" fmla="val 2068710"/>
                <a:gd name="f719" fmla="val 490084"/>
                <a:gd name="f720" fmla="val 2085664"/>
                <a:gd name="f721" fmla="val 485321"/>
                <a:gd name="f722" fmla="val 2101477"/>
                <a:gd name="f723" fmla="val 481893"/>
                <a:gd name="f724" fmla="val 2117479"/>
                <a:gd name="f725" fmla="val 478273"/>
                <a:gd name="f726" fmla="val 2133290"/>
                <a:gd name="f727" fmla="val 472749"/>
                <a:gd name="f728" fmla="val 2148722"/>
                <a:gd name="f729" fmla="val 467033"/>
                <a:gd name="f730" fmla="val 2159199"/>
                <a:gd name="f731" fmla="val 463223"/>
                <a:gd name="f732" fmla="val 2170629"/>
                <a:gd name="f733" fmla="val 459603"/>
                <a:gd name="f734" fmla="val 2179011"/>
                <a:gd name="f735" fmla="val 452744"/>
                <a:gd name="f736" fmla="val 437124"/>
                <a:gd name="f737" fmla="val 2217685"/>
                <a:gd name="f738" fmla="val 434455"/>
                <a:gd name="f739" fmla="val 2240165"/>
                <a:gd name="f740" fmla="val 442648"/>
                <a:gd name="f741" fmla="val 2243593"/>
                <a:gd name="f742" fmla="val 443982"/>
                <a:gd name="f743" fmla="val 2247594"/>
                <a:gd name="f744" fmla="val 2251404"/>
                <a:gd name="f745" fmla="val 444172"/>
                <a:gd name="f746" fmla="val 2312370"/>
                <a:gd name="f747" fmla="val 448172"/>
                <a:gd name="f748" fmla="val 2373330"/>
                <a:gd name="f749" fmla="val 2433912"/>
                <a:gd name="f750" fmla="val 456746"/>
                <a:gd name="f751" fmla="val 2458485"/>
                <a:gd name="f752" fmla="val 2482107"/>
                <a:gd name="f753" fmla="val 470081"/>
                <a:gd name="f754" fmla="val 2506302"/>
                <a:gd name="f755" fmla="val 476939"/>
                <a:gd name="f756" fmla="val 2511256"/>
                <a:gd name="f757" fmla="val 2516783"/>
                <a:gd name="f758" fmla="val 480369"/>
                <a:gd name="f759" fmla="val 2521735"/>
                <a:gd name="f760" fmla="val 479415"/>
                <a:gd name="f761" fmla="val 2575647"/>
                <a:gd name="f762" fmla="val 2626132"/>
                <a:gd name="f763" fmla="val 483797"/>
                <a:gd name="f764" fmla="val 2675854"/>
                <a:gd name="f765" fmla="val 502086"/>
                <a:gd name="f766" fmla="val 2680996"/>
                <a:gd name="f767" fmla="val 503992"/>
                <a:gd name="f768" fmla="val 2687282"/>
                <a:gd name="f769" fmla="val 503419"/>
                <a:gd name="f770" fmla="val 2692998"/>
                <a:gd name="f771" fmla="val 2709003"/>
                <a:gd name="f772" fmla="val 501706"/>
                <a:gd name="f773" fmla="val 2726337"/>
                <a:gd name="f774" fmla="val 495038"/>
                <a:gd name="f775" fmla="val 2740816"/>
                <a:gd name="f776" fmla="val 499037"/>
                <a:gd name="f777" fmla="val 2779297"/>
                <a:gd name="f778" fmla="val 510088"/>
                <a:gd name="f779" fmla="val 2817398"/>
                <a:gd name="f780" fmla="val 523423"/>
                <a:gd name="f781" fmla="val 2853596"/>
                <a:gd name="f782" fmla="val 540187"/>
                <a:gd name="f783" fmla="val 2890365"/>
                <a:gd name="f784" fmla="val 557142"/>
                <a:gd name="f785" fmla="val 2924464"/>
                <a:gd name="f786" fmla="val 571430"/>
                <a:gd name="f787" fmla="val 2966565"/>
                <a:gd name="f788" fmla="val 554286"/>
                <a:gd name="f789" fmla="val 2984472"/>
                <a:gd name="f790" fmla="val 547045"/>
                <a:gd name="f791" fmla="val 3008095"/>
                <a:gd name="f792" fmla="val 552190"/>
                <a:gd name="f793" fmla="val 3028671"/>
                <a:gd name="f794" fmla="val 554094"/>
                <a:gd name="f795" fmla="val 3043720"/>
                <a:gd name="f796" fmla="val 555618"/>
                <a:gd name="f797" fmla="val 3058198"/>
                <a:gd name="f798" fmla="val 564192"/>
                <a:gd name="f799" fmla="val 3073059"/>
                <a:gd name="f800" fmla="val 3112686"/>
                <a:gd name="f801" fmla="val 3147927"/>
                <a:gd name="f802" fmla="val 574288"/>
                <a:gd name="f803" fmla="val 3182219"/>
                <a:gd name="f804" fmla="val 594862"/>
                <a:gd name="f805" fmla="val 3195557"/>
                <a:gd name="f806" fmla="val 602863"/>
                <a:gd name="f807" fmla="val 3216322"/>
                <a:gd name="f808" fmla="val 597529"/>
                <a:gd name="f809" fmla="val 3233656"/>
                <a:gd name="f810" fmla="val 599625"/>
                <a:gd name="f811" fmla="val 3251947"/>
                <a:gd name="f812" fmla="val 602101"/>
                <a:gd name="f813" fmla="val 3270804"/>
                <a:gd name="f814" fmla="val 604387"/>
                <a:gd name="f815" fmla="val 3288332"/>
                <a:gd name="f816" fmla="val 609914"/>
                <a:gd name="f817" fmla="val 3333672"/>
                <a:gd name="f818" fmla="val 624392"/>
                <a:gd name="f819" fmla="val 3378441"/>
                <a:gd name="f820" fmla="val 640774"/>
                <a:gd name="f821" fmla="val 3423591"/>
                <a:gd name="f822" fmla="val 656015"/>
                <a:gd name="f823" fmla="val 3460738"/>
                <a:gd name="f824" fmla="val 668590"/>
                <a:gd name="f825" fmla="val 3497317"/>
                <a:gd name="f826" fmla="val 658683"/>
                <a:gd name="f827" fmla="val 3534084"/>
                <a:gd name="f828" fmla="val 653349"/>
                <a:gd name="f829" fmla="val 3557137"/>
                <a:gd name="f830" fmla="val 649919"/>
                <a:gd name="f831" fmla="val 3578662"/>
                <a:gd name="f832" fmla="val 641727"/>
                <a:gd name="f833" fmla="val 3604571"/>
                <a:gd name="f834" fmla="val 653918"/>
                <a:gd name="f835" fmla="val 3629338"/>
                <a:gd name="f836" fmla="val 665541"/>
                <a:gd name="f837" fmla="val 3660771"/>
                <a:gd name="f838" fmla="val 662873"/>
                <a:gd name="f839" fmla="val 3688586"/>
                <a:gd name="f840" fmla="val 669160"/>
                <a:gd name="f841" fmla="val 3712020"/>
                <a:gd name="f842" fmla="val 674494"/>
                <a:gd name="f843" fmla="val 3734687"/>
                <a:gd name="f844" fmla="val 683068"/>
                <a:gd name="f845" fmla="val 3757358"/>
                <a:gd name="f846" fmla="val 691450"/>
                <a:gd name="f847" fmla="val 3788221"/>
                <a:gd name="f848" fmla="val 702881"/>
                <a:gd name="f849" fmla="val 3818700"/>
                <a:gd name="f850" fmla="val 714881"/>
                <a:gd name="f851" fmla="val 3852421"/>
                <a:gd name="f852" fmla="val 709167"/>
                <a:gd name="f853" fmla="val 3890714"/>
                <a:gd name="f854" fmla="val 702689"/>
                <a:gd name="f855" fmla="val 3917001"/>
                <a:gd name="f856" fmla="val 727073"/>
                <a:gd name="f857" fmla="val 3947104"/>
                <a:gd name="f858" fmla="val 743267"/>
                <a:gd name="f859" fmla="val 3967869"/>
                <a:gd name="f860" fmla="val 754316"/>
                <a:gd name="f861" fmla="val 3990538"/>
                <a:gd name="f862" fmla="val 762509"/>
                <a:gd name="f863" fmla="val 4013208"/>
                <a:gd name="f864" fmla="val 769367"/>
                <a:gd name="f865" fmla="val 4043497"/>
                <a:gd name="f866" fmla="val 778321"/>
                <a:gd name="f867" fmla="val 4074740"/>
                <a:gd name="f868" fmla="val 783655"/>
                <a:gd name="f869" fmla="val 4105222"/>
                <a:gd name="f870" fmla="val 792417"/>
                <a:gd name="f871" fmla="val 4151325"/>
                <a:gd name="f872" fmla="val 805561"/>
                <a:gd name="f873" fmla="val 4198001"/>
                <a:gd name="f874" fmla="val 815850"/>
                <a:gd name="f875" fmla="val 4246006"/>
                <a:gd name="f876" fmla="val 808610"/>
                <a:gd name="f877" fmla="val 4268105"/>
                <a:gd name="f878" fmla="val 805372"/>
                <a:gd name="f879" fmla="val 4288682"/>
                <a:gd name="f880" fmla="val 4310779"/>
                <a:gd name="f881" fmla="val 810326"/>
                <a:gd name="f882" fmla="val 4346974"/>
                <a:gd name="f883" fmla="val 818136"/>
                <a:gd name="f884" fmla="val 4384123"/>
                <a:gd name="f885" fmla="val 819089"/>
                <a:gd name="f886" fmla="val 4413272"/>
                <a:gd name="f887" fmla="val 848235"/>
                <a:gd name="f888" fmla="val 4423558"/>
                <a:gd name="f889" fmla="val 858524"/>
                <a:gd name="f890" fmla="val 4442037"/>
                <a:gd name="f891" fmla="val 861190"/>
                <a:gd name="f892" fmla="val 4457087"/>
                <a:gd name="f893" fmla="val 866524"/>
                <a:gd name="f894" fmla="val 4474424"/>
                <a:gd name="f895" fmla="val 872812"/>
                <a:gd name="f896" fmla="val 4487186"/>
                <a:gd name="f897" fmla="val 869572"/>
                <a:gd name="f898" fmla="val 4496523"/>
                <a:gd name="f899" fmla="val 851284"/>
                <a:gd name="f900" fmla="val 4500713"/>
                <a:gd name="f901" fmla="val 843093"/>
                <a:gd name="f902" fmla="val 4512715"/>
                <a:gd name="f903" fmla="val 835091"/>
                <a:gd name="f904" fmla="val 4522050"/>
                <a:gd name="f905" fmla="val 833757"/>
                <a:gd name="f906" fmla="val 4550055"/>
                <a:gd name="f907" fmla="val 829757"/>
                <a:gd name="f908" fmla="val 4575773"/>
                <a:gd name="f909" fmla="val 835663"/>
                <a:gd name="f910" fmla="val 4602824"/>
                <a:gd name="f911" fmla="val 848618"/>
                <a:gd name="f912" fmla="val 4628161"/>
                <a:gd name="f913" fmla="val 860810"/>
                <a:gd name="f914" fmla="val 4659786"/>
                <a:gd name="f915" fmla="val 859476"/>
                <a:gd name="f916" fmla="val 4688553"/>
                <a:gd name="f917" fmla="val 864238"/>
                <a:gd name="f918" fmla="val 4708936"/>
                <a:gd name="f919" fmla="val 867668"/>
                <a:gd name="f920" fmla="val 4729321"/>
                <a:gd name="f921" fmla="val 4749895"/>
                <a:gd name="f922" fmla="val 4775424"/>
                <a:gd name="f923" fmla="val 4800761"/>
                <a:gd name="f924" fmla="val 868620"/>
                <a:gd name="f925" fmla="val 4826480"/>
                <a:gd name="f926" fmla="val 866334"/>
                <a:gd name="f927" fmla="val 4846482"/>
                <a:gd name="f928" fmla="val 864430"/>
                <a:gd name="f929" fmla="val 4866867"/>
                <a:gd name="f930" fmla="val 865192"/>
                <a:gd name="f931" fmla="val 4886870"/>
                <a:gd name="f932" fmla="val 862906"/>
                <a:gd name="f933" fmla="val 4903254"/>
                <a:gd name="f934" fmla="val 4919447"/>
                <a:gd name="f935" fmla="val 856810"/>
                <a:gd name="f936" fmla="val 4935639"/>
                <a:gd name="f937" fmla="val 853190"/>
                <a:gd name="f938" fmla="val 4941546"/>
                <a:gd name="f939" fmla="val 851856"/>
                <a:gd name="f940" fmla="val 4947452"/>
                <a:gd name="f941" fmla="val 846711"/>
                <a:gd name="f942" fmla="val 4952784"/>
                <a:gd name="f943" fmla="val 847473"/>
                <a:gd name="f944" fmla="val 5005745"/>
                <a:gd name="f945" fmla="val 855666"/>
                <a:gd name="f946" fmla="val 5043847"/>
                <a:gd name="f947" fmla="val 802896"/>
                <a:gd name="f948" fmla="val 5135672"/>
                <a:gd name="f949" fmla="val 785749"/>
                <a:gd name="f950" fmla="val 5181204"/>
                <a:gd name="f951" fmla="val 759461"/>
                <a:gd name="f952" fmla="val 5233781"/>
                <a:gd name="f953" fmla="val 767271"/>
                <a:gd name="f954" fmla="val 5265596"/>
                <a:gd name="f955" fmla="val 772033"/>
                <a:gd name="f956" fmla="val 5296267"/>
                <a:gd name="f957" fmla="val 783083"/>
                <a:gd name="f958" fmla="val 5327893"/>
                <a:gd name="f959" fmla="val 789752"/>
                <a:gd name="f960" fmla="val 5339132"/>
                <a:gd name="f961" fmla="val 792038"/>
                <a:gd name="f962" fmla="val 5351705"/>
                <a:gd name="f963" fmla="val 791656"/>
                <a:gd name="f964" fmla="val 5362946"/>
                <a:gd name="f965" fmla="val 789370"/>
                <a:gd name="f966" fmla="val 5417240"/>
                <a:gd name="f967" fmla="val 778891"/>
                <a:gd name="f968" fmla="val 5470771"/>
                <a:gd name="f969" fmla="val 777367"/>
                <a:gd name="f970" fmla="val 5524115"/>
                <a:gd name="f971" fmla="val 794514"/>
                <a:gd name="f972" fmla="val 5533257"/>
                <a:gd name="f973" fmla="val 797372"/>
                <a:gd name="f974" fmla="val 5542974"/>
                <a:gd name="f975" fmla="val 800038"/>
                <a:gd name="f976" fmla="val 5552500"/>
                <a:gd name="f977" fmla="val 5604697"/>
                <a:gd name="f978" fmla="val 5655944"/>
                <a:gd name="f979" fmla="val 796038"/>
                <a:gd name="f980" fmla="val 5705857"/>
                <a:gd name="f981" fmla="val 5722622"/>
                <a:gd name="f982" fmla="val 771080"/>
                <a:gd name="f983" fmla="val 5743006"/>
                <a:gd name="f984" fmla="val 775081"/>
                <a:gd name="f985" fmla="val 5761485"/>
                <a:gd name="f986" fmla="val 773557"/>
                <a:gd name="f987" fmla="val 5778629"/>
                <a:gd name="f988" fmla="val 772224"/>
                <a:gd name="f989" fmla="val 5796156"/>
                <a:gd name="f990" fmla="val 771653"/>
                <a:gd name="f991" fmla="val 5812731"/>
                <a:gd name="f992" fmla="val 5836925"/>
                <a:gd name="f993" fmla="val 760795"/>
                <a:gd name="f994" fmla="val 5859404"/>
                <a:gd name="f995" fmla="val 760033"/>
                <a:gd name="f996" fmla="val 5884361"/>
                <a:gd name="f997" fmla="val 765747"/>
                <a:gd name="f998" fmla="val 5908174"/>
                <a:gd name="f999" fmla="val 5933892"/>
                <a:gd name="f1000" fmla="val 768415"/>
                <a:gd name="f1001" fmla="val 5958660"/>
                <a:gd name="f1002" fmla="val 768605"/>
                <a:gd name="f1003" fmla="val 5986282"/>
                <a:gd name="f1004" fmla="val 768795"/>
                <a:gd name="f1005" fmla="val 6013906"/>
                <a:gd name="f1006" fmla="val 768984"/>
                <a:gd name="f1007" fmla="val 6041528"/>
                <a:gd name="f1008" fmla="val 768033"/>
                <a:gd name="f1009" fmla="val 6052579"/>
                <a:gd name="f1010" fmla="val 767653"/>
                <a:gd name="f1011" fmla="val 6065151"/>
                <a:gd name="f1012" fmla="val 6074297"/>
                <a:gd name="f1013" fmla="val 763081"/>
                <a:gd name="f1014" fmla="val 6103824"/>
                <a:gd name="f1015" fmla="val 773366"/>
                <a:gd name="f1016" fmla="val 6133353"/>
                <a:gd name="f1017" fmla="val 760985"/>
                <a:gd name="f1018" fmla="val 6162880"/>
                <a:gd name="f1019" fmla="val 766509"/>
                <a:gd name="f1020" fmla="val 6177360"/>
                <a:gd name="f1021" fmla="val 6193743"/>
                <a:gd name="f1022" fmla="val 761557"/>
                <a:gd name="f1023" fmla="val 6209364"/>
                <a:gd name="f1024" fmla="val 6234892"/>
                <a:gd name="f1025" fmla="val 6260419"/>
                <a:gd name="f1026" fmla="val 6285948"/>
                <a:gd name="f1027" fmla="val 759651"/>
                <a:gd name="f1028" fmla="val 6294330"/>
                <a:gd name="f1029" fmla="val 6302523"/>
                <a:gd name="f1030" fmla="val 758699"/>
                <a:gd name="f1031" fmla="val 6310905"/>
                <a:gd name="f1032" fmla="val 758316"/>
                <a:gd name="f1033" fmla="val 6318335"/>
                <a:gd name="f1034" fmla="val 757936"/>
                <a:gd name="f1035" fmla="val 6326145"/>
                <a:gd name="f1036" fmla="val 756222"/>
                <a:gd name="f1037" fmla="val 6333194"/>
                <a:gd name="f1038" fmla="val 757554"/>
                <a:gd name="f1039" fmla="val 6358723"/>
                <a:gd name="f1040" fmla="val 762318"/>
                <a:gd name="f1041" fmla="val 6383869"/>
                <a:gd name="f1042" fmla="val 770129"/>
                <a:gd name="f1043" fmla="val 6409586"/>
                <a:gd name="f1044" fmla="val 773177"/>
                <a:gd name="f1045" fmla="val 6431875"/>
                <a:gd name="f1046" fmla="val 775843"/>
                <a:gd name="f1047" fmla="val 6454928"/>
                <a:gd name="f1048" fmla="val 6477407"/>
                <a:gd name="f1049" fmla="val 774129"/>
                <a:gd name="f1050" fmla="val 6517032"/>
                <a:gd name="f1051" fmla="val 6556657"/>
                <a:gd name="f1052" fmla="val 6596283"/>
                <a:gd name="f1053" fmla="val 786703"/>
                <a:gd name="f1054" fmla="val 6604857"/>
                <a:gd name="f1055" fmla="val 787465"/>
                <a:gd name="f1056" fmla="val 6613809"/>
                <a:gd name="f1057" fmla="val 782701"/>
                <a:gd name="f1058" fmla="val 6622573"/>
                <a:gd name="f1059" fmla="val 782321"/>
                <a:gd name="f1060" fmla="val 6650006"/>
                <a:gd name="f1061" fmla="val 781369"/>
                <a:gd name="f1062" fmla="val 6677439"/>
                <a:gd name="f1063" fmla="val 781177"/>
                <a:gd name="f1064" fmla="val 6704872"/>
                <a:gd name="f1065" fmla="val 780607"/>
                <a:gd name="f1066" fmla="val 6720493"/>
                <a:gd name="f1067" fmla="val 780415"/>
                <a:gd name="f1068" fmla="val 6736305"/>
                <a:gd name="f1069" fmla="val 780987"/>
                <a:gd name="f1070" fmla="val 6751738"/>
                <a:gd name="f1071" fmla="val 779273"/>
                <a:gd name="f1072" fmla="val 6772120"/>
                <a:gd name="f1073" fmla="val 776987"/>
                <a:gd name="f1074" fmla="val 6790599"/>
                <a:gd name="f1075" fmla="val 6809650"/>
                <a:gd name="f1076" fmla="val 6816984"/>
                <a:gd name="f1077" fmla="val 794180"/>
                <a:gd name="f1078" fmla="val 6824819"/>
                <a:gd name="f1079" fmla="val 797942"/>
                <a:gd name="f1080" fmla="val 6832976"/>
                <a:gd name="f1081" fmla="val 800428"/>
                <a:gd name="f1082" fmla="+- 0 0 -90"/>
                <a:gd name="f1083" fmla="*/ f3 1 6857455"/>
                <a:gd name="f1084" fmla="*/ f4 1 874716"/>
                <a:gd name="f1085" fmla="+- f7 0 f5"/>
                <a:gd name="f1086" fmla="+- f6 0 f5"/>
                <a:gd name="f1087" fmla="*/ f1082 f0 1"/>
                <a:gd name="f1088" fmla="*/ f1086 1 6857455"/>
                <a:gd name="f1089" fmla="*/ f1085 1 874716"/>
                <a:gd name="f1090" fmla="*/ 6857455 f1086 1"/>
                <a:gd name="f1091" fmla="*/ 804643 f1085 1"/>
                <a:gd name="f1092" fmla="*/ 562246 f1085 1"/>
                <a:gd name="f1093" fmla="*/ 6829178 f1086 1"/>
                <a:gd name="f1094" fmla="*/ 551284 f1085 1"/>
                <a:gd name="f1095" fmla="*/ 6766024 f1086 1"/>
                <a:gd name="f1096" fmla="*/ 500372 f1085 1"/>
                <a:gd name="f1097" fmla="*/ 6734971 f1086 1"/>
                <a:gd name="f1098" fmla="*/ 500944 f1085 1"/>
                <a:gd name="f1099" fmla="*/ 6683915 f1086 1"/>
                <a:gd name="f1100" fmla="*/ 507040 f1085 1"/>
                <a:gd name="f1101" fmla="*/ 6628860 f1086 1"/>
                <a:gd name="f1102" fmla="*/ 495418 f1085 1"/>
                <a:gd name="f1103" fmla="*/ 6588662 f1086 1"/>
                <a:gd name="f1104" fmla="*/ 487227 f1085 1"/>
                <a:gd name="f1105" fmla="*/ 6476074 f1086 1"/>
                <a:gd name="f1106" fmla="*/ 511230 f1085 1"/>
                <a:gd name="f1107" fmla="*/ 6382345 f1086 1"/>
                <a:gd name="f1108" fmla="*/ 534853 f1085 1"/>
                <a:gd name="f1109" fmla="*/ 6369391 f1086 1"/>
                <a:gd name="f1110" fmla="*/ 531615 f1085 1"/>
                <a:gd name="f1111" fmla="*/ 6244799 f1086 1"/>
                <a:gd name="f1112" fmla="*/ 512182 f1085 1"/>
                <a:gd name="f1113" fmla="*/ 6190315 f1086 1"/>
                <a:gd name="f1114" fmla="*/ 485703 f1085 1"/>
                <a:gd name="f1115" fmla="*/ 6115446 f1086 1"/>
                <a:gd name="f1116" fmla="*/ 462270 f1085 1"/>
                <a:gd name="f1117" fmla="*/ 6032194 f1086 1"/>
                <a:gd name="f1118" fmla="*/ 434266 f1085 1"/>
                <a:gd name="f1119" fmla="*/ 5971042 f1086 1"/>
                <a:gd name="f1120" fmla="*/ 420738 f1085 1"/>
                <a:gd name="f1121" fmla="*/ 5880933 f1086 1"/>
                <a:gd name="f1122" fmla="*/ 430646 f1085 1"/>
                <a:gd name="f1123" fmla="*/ 5862452 f1086 1"/>
                <a:gd name="f1124" fmla="*/ 438648 f1085 1"/>
                <a:gd name="f1125" fmla="*/ 5685283 f1086 1"/>
                <a:gd name="f1126" fmla="*/ 498658 f1085 1"/>
                <a:gd name="f1127" fmla="*/ 5567169 f1086 1"/>
                <a:gd name="f1128" fmla="*/ 499420 f1085 1"/>
                <a:gd name="f1129" fmla="*/ 5527923 f1086 1"/>
                <a:gd name="f1130" fmla="*/ 490466 f1085 1"/>
                <a:gd name="f1131" fmla="*/ 5456292 f1086 1"/>
                <a:gd name="f1132" fmla="*/ 450650 f1085 1"/>
                <a:gd name="f1133" fmla="*/ 5424670 f1086 1"/>
                <a:gd name="f1134" fmla="*/ 444934 f1085 1"/>
                <a:gd name="f1135" fmla="*/ 5368662 f1086 1"/>
                <a:gd name="f1136" fmla="*/ 441124 f1085 1"/>
                <a:gd name="f1137" fmla="*/ 5247118 f1086 1"/>
                <a:gd name="f1138" fmla="*/ 5088617 f1086 1"/>
                <a:gd name="f1139" fmla="*/ 428742 f1085 1"/>
                <a:gd name="f1140" fmla="*/ 5025750 f1086 1"/>
                <a:gd name="f1141" fmla="*/ 433694 f1085 1"/>
                <a:gd name="f1142" fmla="*/ 4957930 f1086 1"/>
                <a:gd name="f1143" fmla="*/ 442268 f1085 1"/>
                <a:gd name="f1144" fmla="*/ 4938116 f1086 1"/>
                <a:gd name="f1145" fmla="*/ 441886 f1085 1"/>
                <a:gd name="f1146" fmla="*/ 4833910 f1086 1"/>
                <a:gd name="f1147" fmla="*/ 421693 f1085 1"/>
                <a:gd name="f1148" fmla="*/ 4810095 f1086 1"/>
                <a:gd name="f1149" fmla="*/ 408167 f1085 1"/>
                <a:gd name="f1150" fmla="*/ 4747991 f1086 1"/>
                <a:gd name="f1151" fmla="*/ 413691 f1085 1"/>
                <a:gd name="f1152" fmla="*/ 4692745 f1086 1"/>
                <a:gd name="f1153" fmla="*/ 435790 f1085 1"/>
                <a:gd name="f1154" fmla="*/ 4375933 f1086 1"/>
                <a:gd name="f1155" fmla="*/ 483417 f1085 1"/>
                <a:gd name="f1156" fmla="*/ 4185426 f1086 1"/>
                <a:gd name="f1157" fmla="*/ 484179 f1085 1"/>
                <a:gd name="f1158" fmla="*/ 4052072 f1086 1"/>
                <a:gd name="f1159" fmla="*/ 505134 f1085 1"/>
                <a:gd name="f1160" fmla="*/ 4029973 f1086 1"/>
                <a:gd name="f1161" fmla="*/ 527233 f1085 1"/>
                <a:gd name="f1162" fmla="*/ 3948626 f1086 1"/>
                <a:gd name="f1163" fmla="*/ 550666 f1085 1"/>
                <a:gd name="f1164" fmla="*/ 3871280 f1086 1"/>
                <a:gd name="f1165" fmla="*/ 502275 f1085 1"/>
                <a:gd name="f1166" fmla="*/ 3774312 f1086 1"/>
                <a:gd name="f1167" fmla="*/ 429122 f1085 1"/>
                <a:gd name="f1168" fmla="*/ 3721543 f1086 1"/>
                <a:gd name="f1169" fmla="*/ 428552 f1085 1"/>
                <a:gd name="f1170" fmla="*/ 3612763 f1086 1"/>
                <a:gd name="f1171" fmla="*/ 414263 f1085 1"/>
                <a:gd name="f1172" fmla="*/ 3537323 f1086 1"/>
                <a:gd name="f1173" fmla="*/ 389878 f1085 1"/>
                <a:gd name="f1174" fmla="*/ 3431593 f1086 1"/>
                <a:gd name="f1175" fmla="*/ 360921 f1085 1"/>
                <a:gd name="f1176" fmla="*/ 3392158 f1086 1"/>
                <a:gd name="f1177" fmla="*/ 345681 f1085 1"/>
                <a:gd name="f1178" fmla="*/ 3297856 f1086 1"/>
                <a:gd name="f1179" fmla="*/ 323010 f1085 1"/>
                <a:gd name="f1180" fmla="*/ 3219748 f1086 1"/>
                <a:gd name="f1181" fmla="*/ 308151 f1085 1"/>
                <a:gd name="f1182" fmla="*/ 3156692 f1086 1"/>
                <a:gd name="f1183" fmla="*/ 261668 f1085 1"/>
                <a:gd name="f1184" fmla="*/ 3136497 f1086 1"/>
                <a:gd name="f1185" fmla="*/ 237663 f1085 1"/>
                <a:gd name="f1186" fmla="*/ 3119733 f1086 1"/>
                <a:gd name="f1187" fmla="*/ 222233 f1085 1"/>
                <a:gd name="f1188" fmla="*/ 3045436 f1086 1"/>
                <a:gd name="f1189" fmla="*/ 131742 f1085 1"/>
                <a:gd name="f1190" fmla="*/ 3037054 f1086 1"/>
                <a:gd name="f1191" fmla="*/ 124121 f1085 1"/>
                <a:gd name="f1192" fmla="*/ 2936466 f1086 1"/>
                <a:gd name="f1193" fmla="*/ 82400 f1085 1"/>
                <a:gd name="f1194" fmla="*/ 2901031 f1086 1"/>
                <a:gd name="f1195" fmla="*/ 59731 f1085 1"/>
                <a:gd name="f1196" fmla="*/ 2828259 f1086 1"/>
                <a:gd name="f1197" fmla="*/ 3149 f1085 1"/>
                <a:gd name="f1198" fmla="*/ 2799492 f1086 1"/>
                <a:gd name="f1199" fmla="*/ 1245 f1085 1"/>
                <a:gd name="f1200" fmla="*/ 2693570 f1086 1"/>
                <a:gd name="f1201" fmla="*/ 35154 f1085 1"/>
                <a:gd name="f1202" fmla="*/ 2639847 f1086 1"/>
                <a:gd name="f1203" fmla="*/ 73448 f1085 1"/>
                <a:gd name="f1204" fmla="*/ 2621178 f1086 1"/>
                <a:gd name="f1205" fmla="*/ 88688 f1085 1"/>
                <a:gd name="f1206" fmla="*/ 2489348 f1086 1"/>
                <a:gd name="f1207" fmla="*/ 72304 f1085 1"/>
                <a:gd name="f1208" fmla="*/ 2452580 f1086 1"/>
                <a:gd name="f1209" fmla="*/ 68683 f1085 1"/>
                <a:gd name="f1210" fmla="*/ 2326464 f1086 1"/>
                <a:gd name="f1211" fmla="*/ 50395 f1085 1"/>
                <a:gd name="f1212" fmla="*/ 2300365 f1086 1"/>
                <a:gd name="f1213" fmla="*/ 54777 f1085 1"/>
                <a:gd name="f1214" fmla="*/ 2130434 f1086 1"/>
                <a:gd name="f1215" fmla="*/ 58397 f1085 1"/>
                <a:gd name="f1216" fmla="*/ 2118621 f1086 1"/>
                <a:gd name="f1217" fmla="*/ 47919 f1085 1"/>
                <a:gd name="f1218" fmla="*/ 2057659 f1086 1"/>
                <a:gd name="f1219" fmla="*/ 16866 f1085 1"/>
                <a:gd name="f1220" fmla="*/ 1976314 f1086 1"/>
                <a:gd name="f1221" fmla="*/ 8865 f1085 1"/>
                <a:gd name="f1222" fmla="*/ 1961454 f1086 1"/>
                <a:gd name="f1223" fmla="*/ 11724 f1085 1"/>
                <a:gd name="f1224" fmla="*/ 1906588 f1086 1"/>
                <a:gd name="f1225" fmla="*/ 30964 f1085 1"/>
                <a:gd name="f1226" fmla="*/ 1783330 f1086 1"/>
                <a:gd name="f1227" fmla="*/ 48871 f1085 1"/>
                <a:gd name="f1228" fmla="*/ 1759327 f1086 1"/>
                <a:gd name="f1229" fmla="*/ 55349 f1085 1"/>
                <a:gd name="f1230" fmla="*/ 1716082 f1086 1"/>
                <a:gd name="f1231" fmla="*/ 65445 f1085 1"/>
                <a:gd name="f1232" fmla="*/ 1598920 f1086 1"/>
                <a:gd name="f1233" fmla="*/ 72114 f1085 1"/>
                <a:gd name="f1234" fmla="*/ 1542150 f1086 1"/>
                <a:gd name="f1235" fmla="*/ 62207 f1085 1"/>
                <a:gd name="f1236" fmla="*/ 1516813 f1086 1"/>
                <a:gd name="f1237" fmla="*/ 62779 f1085 1"/>
                <a:gd name="f1238" fmla="*/ 1432228 f1086 1"/>
                <a:gd name="f1239" fmla="*/ 88116 f1085 1"/>
                <a:gd name="f1240" fmla="*/ 1224765 f1086 1"/>
                <a:gd name="f1241" fmla="*/ 71924 f1085 1"/>
                <a:gd name="f1242" fmla="*/ 1159231 f1086 1"/>
                <a:gd name="f1243" fmla="*/ 58207 f1085 1"/>
                <a:gd name="f1244" fmla="*/ 1124370 f1086 1"/>
                <a:gd name="f1245" fmla="*/ 56301 f1085 1"/>
                <a:gd name="f1246" fmla="*/ 1075600 f1086 1"/>
                <a:gd name="f1247" fmla="*/ 75542 f1085 1"/>
                <a:gd name="f1248" fmla="*/ 986633 f1086 1"/>
                <a:gd name="f1249" fmla="*/ 79162 f1085 1"/>
                <a:gd name="f1250" fmla="*/ 861089 f1086 1"/>
                <a:gd name="f1251" fmla="*/ 76304 f1085 1"/>
                <a:gd name="f1252" fmla="*/ 759168 f1086 1"/>
                <a:gd name="f1253" fmla="*/ 104689 f1085 1"/>
                <a:gd name="f1254" fmla="*/ 723735 f1086 1"/>
                <a:gd name="f1255" fmla="*/ 140696 f1085 1"/>
                <a:gd name="f1256" fmla="*/ 647532 f1086 1"/>
                <a:gd name="f1257" fmla="*/ 147934 f1085 1"/>
                <a:gd name="f1258" fmla="*/ 552659 f1086 1"/>
                <a:gd name="f1259" fmla="*/ 95926 f1085 1"/>
                <a:gd name="f1260" fmla="*/ 541800 f1086 1"/>
                <a:gd name="f1261" fmla="*/ 97640 f1085 1"/>
                <a:gd name="f1262" fmla="*/ 375107 f1086 1"/>
                <a:gd name="f1263" fmla="*/ 123169 f1085 1"/>
                <a:gd name="f1264" fmla="*/ 273567 f1086 1"/>
                <a:gd name="f1265" fmla="*/ 145458 f1085 1"/>
                <a:gd name="f1266" fmla="*/ 264043 f1086 1"/>
                <a:gd name="f1267" fmla="*/ 154792 f1085 1"/>
                <a:gd name="f1268" fmla="*/ 169360 f1086 1"/>
                <a:gd name="f1269" fmla="*/ 177273 f1085 1"/>
                <a:gd name="f1270" fmla="*/ 89347 f1086 1"/>
                <a:gd name="f1271" fmla="*/ 157460 f1085 1"/>
                <a:gd name="f1272" fmla="*/ 34291 f1086 1"/>
                <a:gd name="f1273" fmla="*/ 145268 f1085 1"/>
                <a:gd name="f1274" fmla="*/ 0 f1086 1"/>
                <a:gd name="f1275" fmla="*/ 142056 f1085 1"/>
                <a:gd name="f1276" fmla="*/ 849556 f1085 1"/>
                <a:gd name="f1277" fmla="*/ 60652 f1086 1"/>
                <a:gd name="f1278" fmla="*/ 844783 f1085 1"/>
                <a:gd name="f1279" fmla="*/ 119068 f1086 1"/>
                <a:gd name="f1280" fmla="*/ 827281 f1085 1"/>
                <a:gd name="f1281" fmla="*/ 171840 f1086 1"/>
                <a:gd name="f1282" fmla="*/ 804420 f1085 1"/>
                <a:gd name="f1283" fmla="*/ 274329 f1086 1"/>
                <a:gd name="f1284" fmla="*/ 794324 f1085 1"/>
                <a:gd name="f1285" fmla="*/ 306715 f1086 1"/>
                <a:gd name="f1286" fmla="*/ 788798 f1085 1"/>
                <a:gd name="f1287" fmla="*/ 393967 f1086 1"/>
                <a:gd name="f1288" fmla="*/ 765937 f1085 1"/>
                <a:gd name="f1289" fmla="*/ 493793 f1086 1"/>
                <a:gd name="f1290" fmla="*/ 725549 f1085 1"/>
                <a:gd name="f1291" fmla="*/ 546373 f1086 1"/>
                <a:gd name="f1292" fmla="*/ 740600 f1085 1"/>
                <a:gd name="f1293" fmla="*/ 730211 f1086 1"/>
                <a:gd name="f1294" fmla="*/ 698116 f1085 1"/>
                <a:gd name="f1295" fmla="*/ 784889 f1086 1"/>
                <a:gd name="f1296" fmla="*/ 676018 f1085 1"/>
                <a:gd name="f1297" fmla="*/ 800509 f1086 1"/>
                <a:gd name="f1298" fmla="*/ 661349 f1085 1"/>
                <a:gd name="f1299" fmla="*/ 857661 f1086 1"/>
                <a:gd name="f1300" fmla="*/ 626868 f1085 1"/>
                <a:gd name="f1301" fmla="*/ 949102 f1086 1"/>
                <a:gd name="f1302" fmla="*/ 614676 f1085 1"/>
                <a:gd name="f1303" fmla="*/ 960342 f1086 1"/>
                <a:gd name="f1304" fmla="*/ 607435 f1085 1"/>
                <a:gd name="f1305" fmla="*/ 977109 f1086 1"/>
                <a:gd name="f1306" fmla="*/ 595815 f1085 1"/>
                <a:gd name="f1307" fmla="*/ 1071218 f1086 1"/>
                <a:gd name="f1308" fmla="*/ 575240 f1085 1"/>
                <a:gd name="f1309" fmla="*/ 1091983 f1086 1"/>
                <a:gd name="f1310" fmla="*/ 568764 f1085 1"/>
                <a:gd name="f1311" fmla="*/ 1109321 f1086 1"/>
                <a:gd name="f1312" fmla="*/ 557904 f1085 1"/>
                <a:gd name="f1313" fmla="*/ 1162279 f1086 1"/>
                <a:gd name="f1314" fmla="*/ 532949 f1085 1"/>
                <a:gd name="f1315" fmla="*/ 1206097 f1086 1"/>
                <a:gd name="f1316" fmla="*/ 532187 f1085 1"/>
                <a:gd name="f1317" fmla="*/ 1266867 f1086 1"/>
                <a:gd name="f1318" fmla="*/ 518088 f1085 1"/>
                <a:gd name="f1319" fmla="*/ 1380219 f1086 1"/>
                <a:gd name="f1320" fmla="*/ 504182 f1085 1"/>
                <a:gd name="f1321" fmla="*/ 1403461 f1086 1"/>
                <a:gd name="f1322" fmla="*/ 496180 f1085 1"/>
                <a:gd name="f1323" fmla="*/ 1544054 f1086 1"/>
                <a:gd name="f1324" fmla="*/ 458268 f1085 1"/>
                <a:gd name="f1325" fmla="*/ 1656644 f1086 1"/>
                <a:gd name="f1326" fmla="*/ 459032 f1085 1"/>
                <a:gd name="f1327" fmla="*/ 1665406 f1086 1"/>
                <a:gd name="f1328" fmla="*/ 460747 f1085 1"/>
                <a:gd name="f1329" fmla="*/ 1708461 f1086 1"/>
                <a:gd name="f1330" fmla="*/ 473318 f1085 1"/>
                <a:gd name="f1331" fmla="*/ 1775140 f1086 1"/>
                <a:gd name="f1332" fmla="*/ 469891 f1085 1"/>
                <a:gd name="f1333" fmla="*/ 1821051 f1086 1"/>
                <a:gd name="f1334" fmla="*/ 452554 f1085 1"/>
                <a:gd name="f1335" fmla="*/ 1878203 f1086 1"/>
                <a:gd name="f1336" fmla="*/ 451792 f1085 1"/>
                <a:gd name="f1337" fmla="*/ 1943547 f1086 1"/>
                <a:gd name="f1338" fmla="*/ 462651 f1085 1"/>
                <a:gd name="f1339" fmla="*/ 1972884 f1086 1"/>
                <a:gd name="f1340" fmla="*/ 464937 f1085 1"/>
                <a:gd name="f1341" fmla="*/ 2053469 f1086 1"/>
                <a:gd name="f1342" fmla="*/ 487417 f1085 1"/>
                <a:gd name="f1343" fmla="*/ 2101477 f1086 1"/>
                <a:gd name="f1344" fmla="*/ 481893 f1085 1"/>
                <a:gd name="f1345" fmla="*/ 2148722 f1086 1"/>
                <a:gd name="f1346" fmla="*/ 467033 f1085 1"/>
                <a:gd name="f1347" fmla="*/ 2179011 f1086 1"/>
                <a:gd name="f1348" fmla="*/ 452744 f1085 1"/>
                <a:gd name="f1349" fmla="*/ 2240165 f1086 1"/>
                <a:gd name="f1350" fmla="*/ 442648 f1085 1"/>
                <a:gd name="f1351" fmla="*/ 2251404 f1086 1"/>
                <a:gd name="f1352" fmla="*/ 444172 f1085 1"/>
                <a:gd name="f1353" fmla="*/ 2433912 f1086 1"/>
                <a:gd name="f1354" fmla="*/ 456746 f1085 1"/>
                <a:gd name="f1355" fmla="*/ 2506302 f1086 1"/>
                <a:gd name="f1356" fmla="*/ 476939 f1085 1"/>
                <a:gd name="f1357" fmla="*/ 2521735 f1086 1"/>
                <a:gd name="f1358" fmla="*/ 479415 f1085 1"/>
                <a:gd name="f1359" fmla="*/ 2675854 f1086 1"/>
                <a:gd name="f1360" fmla="*/ 502086 f1085 1"/>
                <a:gd name="f1361" fmla="*/ 2692998 f1086 1"/>
                <a:gd name="f1362" fmla="*/ 503038 f1085 1"/>
                <a:gd name="f1363" fmla="*/ 2740816 f1086 1"/>
                <a:gd name="f1364" fmla="*/ 499037 f1085 1"/>
                <a:gd name="f1365" fmla="*/ 2853596 f1086 1"/>
                <a:gd name="f1366" fmla="*/ 540187 f1085 1"/>
                <a:gd name="f1367" fmla="*/ 2966565 f1086 1"/>
                <a:gd name="f1368" fmla="*/ 554286 f1085 1"/>
                <a:gd name="f1369" fmla="*/ 3028671 f1086 1"/>
                <a:gd name="f1370" fmla="*/ 554094 f1085 1"/>
                <a:gd name="f1371" fmla="*/ 3073059 f1086 1"/>
                <a:gd name="f1372" fmla="*/ 564192 f1085 1"/>
                <a:gd name="f1373" fmla="*/ 3182219 f1086 1"/>
                <a:gd name="f1374" fmla="*/ 594862 f1085 1"/>
                <a:gd name="f1375" fmla="*/ 3233656 f1086 1"/>
                <a:gd name="f1376" fmla="*/ 599625 f1085 1"/>
                <a:gd name="f1377" fmla="*/ 3288332 f1086 1"/>
                <a:gd name="f1378" fmla="*/ 609914 f1085 1"/>
                <a:gd name="f1379" fmla="*/ 3423591 f1086 1"/>
                <a:gd name="f1380" fmla="*/ 656015 f1085 1"/>
                <a:gd name="f1381" fmla="*/ 3534084 f1086 1"/>
                <a:gd name="f1382" fmla="*/ 653349 f1085 1"/>
                <a:gd name="f1383" fmla="*/ 3604571 f1086 1"/>
                <a:gd name="f1384" fmla="*/ 653918 f1085 1"/>
                <a:gd name="f1385" fmla="*/ 3688586 f1086 1"/>
                <a:gd name="f1386" fmla="*/ 669160 f1085 1"/>
                <a:gd name="f1387" fmla="*/ 3757358 f1086 1"/>
                <a:gd name="f1388" fmla="*/ 691450 f1085 1"/>
                <a:gd name="f1389" fmla="*/ 3852421 f1086 1"/>
                <a:gd name="f1390" fmla="*/ 709167 f1085 1"/>
                <a:gd name="f1391" fmla="*/ 3947104 f1086 1"/>
                <a:gd name="f1392" fmla="*/ 743267 f1085 1"/>
                <a:gd name="f1393" fmla="*/ 4013208 f1086 1"/>
                <a:gd name="f1394" fmla="*/ 769367 f1085 1"/>
                <a:gd name="f1395" fmla="*/ 4105222 f1086 1"/>
                <a:gd name="f1396" fmla="*/ 792417 f1085 1"/>
                <a:gd name="f1397" fmla="*/ 4246006 f1086 1"/>
                <a:gd name="f1398" fmla="*/ 808610 f1085 1"/>
                <a:gd name="f1399" fmla="*/ 4310779 f1086 1"/>
                <a:gd name="f1400" fmla="*/ 810326 f1085 1"/>
                <a:gd name="f1401" fmla="*/ 4413272 f1086 1"/>
                <a:gd name="f1402" fmla="*/ 848235 f1085 1"/>
                <a:gd name="f1403" fmla="*/ 4457087 f1086 1"/>
                <a:gd name="f1404" fmla="*/ 866524 f1085 1"/>
                <a:gd name="f1405" fmla="*/ 4496523 f1086 1"/>
                <a:gd name="f1406" fmla="*/ 851284 f1085 1"/>
                <a:gd name="f1407" fmla="*/ 4522050 f1086 1"/>
                <a:gd name="f1408" fmla="*/ 833757 f1085 1"/>
                <a:gd name="f1409" fmla="*/ 4602824 f1086 1"/>
                <a:gd name="f1410" fmla="*/ 848618 f1085 1"/>
                <a:gd name="f1411" fmla="*/ 4688553 f1086 1"/>
                <a:gd name="f1412" fmla="*/ 864238 f1085 1"/>
                <a:gd name="f1413" fmla="*/ 4749895 f1086 1"/>
                <a:gd name="f1414" fmla="*/ 874716 f1085 1"/>
                <a:gd name="f1415" fmla="*/ 4826480 f1086 1"/>
                <a:gd name="f1416" fmla="*/ 866334 f1085 1"/>
                <a:gd name="f1417" fmla="*/ 4886870 f1086 1"/>
                <a:gd name="f1418" fmla="*/ 862906 f1085 1"/>
                <a:gd name="f1419" fmla="*/ 4935639 f1086 1"/>
                <a:gd name="f1420" fmla="*/ 853190 f1085 1"/>
                <a:gd name="f1421" fmla="*/ 4952784 f1086 1"/>
                <a:gd name="f1422" fmla="*/ 847473 f1085 1"/>
                <a:gd name="f1423" fmla="*/ 802896 f1085 1"/>
                <a:gd name="f1424" fmla="*/ 5233781 f1086 1"/>
                <a:gd name="f1425" fmla="*/ 767271 f1085 1"/>
                <a:gd name="f1426" fmla="*/ 5327893 f1086 1"/>
                <a:gd name="f1427" fmla="*/ 789752 f1085 1"/>
                <a:gd name="f1428" fmla="*/ 5362946 f1086 1"/>
                <a:gd name="f1429" fmla="*/ 789370 f1085 1"/>
                <a:gd name="f1430" fmla="*/ 5524115 f1086 1"/>
                <a:gd name="f1431" fmla="*/ 794514 f1085 1"/>
                <a:gd name="f1432" fmla="*/ 5552500 f1086 1"/>
                <a:gd name="f1433" fmla="*/ 800038 f1085 1"/>
                <a:gd name="f1434" fmla="*/ 5705857 f1086 1"/>
                <a:gd name="f1435" fmla="*/ 777367 f1085 1"/>
                <a:gd name="f1436" fmla="*/ 5761485 f1086 1"/>
                <a:gd name="f1437" fmla="*/ 773557 f1085 1"/>
                <a:gd name="f1438" fmla="*/ 5812731 f1086 1"/>
                <a:gd name="f1439" fmla="*/ 5884361 f1086 1"/>
                <a:gd name="f1440" fmla="*/ 765747 f1085 1"/>
                <a:gd name="f1441" fmla="*/ 5958660 f1086 1"/>
                <a:gd name="f1442" fmla="*/ 768605 f1085 1"/>
                <a:gd name="f1443" fmla="*/ 6041528 f1086 1"/>
                <a:gd name="f1444" fmla="*/ 768033 f1085 1"/>
                <a:gd name="f1445" fmla="*/ 6074297 f1086 1"/>
                <a:gd name="f1446" fmla="*/ 763081 f1085 1"/>
                <a:gd name="f1447" fmla="*/ 6162880 f1086 1"/>
                <a:gd name="f1448" fmla="*/ 766509 f1085 1"/>
                <a:gd name="f1449" fmla="*/ 6209364 f1086 1"/>
                <a:gd name="f1450" fmla="*/ 760795 f1085 1"/>
                <a:gd name="f1451" fmla="*/ 6285948 f1086 1"/>
                <a:gd name="f1452" fmla="*/ 759651 f1085 1"/>
                <a:gd name="f1453" fmla="*/ 6310905 f1086 1"/>
                <a:gd name="f1454" fmla="*/ 758316 f1085 1"/>
                <a:gd name="f1455" fmla="*/ 6333194 f1086 1"/>
                <a:gd name="f1456" fmla="*/ 757554 f1085 1"/>
                <a:gd name="f1457" fmla="*/ 6409586 f1086 1"/>
                <a:gd name="f1458" fmla="*/ 773177 f1085 1"/>
                <a:gd name="f1459" fmla="*/ 6477407 f1086 1"/>
                <a:gd name="f1460" fmla="*/ 774129 f1085 1"/>
                <a:gd name="f1461" fmla="*/ 6596283 f1086 1"/>
                <a:gd name="f1462" fmla="*/ 786703 f1085 1"/>
                <a:gd name="f1463" fmla="*/ 6622573 f1086 1"/>
                <a:gd name="f1464" fmla="*/ 782321 f1085 1"/>
                <a:gd name="f1465" fmla="*/ 6704872 f1086 1"/>
                <a:gd name="f1466" fmla="*/ 780607 f1085 1"/>
                <a:gd name="f1467" fmla="*/ 6751738 f1086 1"/>
                <a:gd name="f1468" fmla="*/ 779273 f1085 1"/>
                <a:gd name="f1469" fmla="*/ 6809650 f1086 1"/>
                <a:gd name="f1470" fmla="*/ 788417 f1085 1"/>
                <a:gd name="f1471" fmla="*/ 6832976 f1086 1"/>
                <a:gd name="f1472" fmla="*/ 800428 f1085 1"/>
                <a:gd name="f1473" fmla="*/ f1087 1 f2"/>
                <a:gd name="f1474" fmla="*/ f1090 1 6857455"/>
                <a:gd name="f1475" fmla="*/ f1091 1 874716"/>
                <a:gd name="f1476" fmla="*/ f1092 1 874716"/>
                <a:gd name="f1477" fmla="*/ f1093 1 6857455"/>
                <a:gd name="f1478" fmla="*/ f1094 1 874716"/>
                <a:gd name="f1479" fmla="*/ f1095 1 6857455"/>
                <a:gd name="f1480" fmla="*/ f1096 1 874716"/>
                <a:gd name="f1481" fmla="*/ f1097 1 6857455"/>
                <a:gd name="f1482" fmla="*/ f1098 1 874716"/>
                <a:gd name="f1483" fmla="*/ f1099 1 6857455"/>
                <a:gd name="f1484" fmla="*/ f1100 1 874716"/>
                <a:gd name="f1485" fmla="*/ f1101 1 6857455"/>
                <a:gd name="f1486" fmla="*/ f1102 1 874716"/>
                <a:gd name="f1487" fmla="*/ f1103 1 6857455"/>
                <a:gd name="f1488" fmla="*/ f1104 1 874716"/>
                <a:gd name="f1489" fmla="*/ f1105 1 6857455"/>
                <a:gd name="f1490" fmla="*/ f1106 1 874716"/>
                <a:gd name="f1491" fmla="*/ f1107 1 6857455"/>
                <a:gd name="f1492" fmla="*/ f1108 1 874716"/>
                <a:gd name="f1493" fmla="*/ f1109 1 6857455"/>
                <a:gd name="f1494" fmla="*/ f1110 1 874716"/>
                <a:gd name="f1495" fmla="*/ f1111 1 6857455"/>
                <a:gd name="f1496" fmla="*/ f1112 1 874716"/>
                <a:gd name="f1497" fmla="*/ f1113 1 6857455"/>
                <a:gd name="f1498" fmla="*/ f1114 1 874716"/>
                <a:gd name="f1499" fmla="*/ f1115 1 6857455"/>
                <a:gd name="f1500" fmla="*/ f1116 1 874716"/>
                <a:gd name="f1501" fmla="*/ f1117 1 6857455"/>
                <a:gd name="f1502" fmla="*/ f1118 1 874716"/>
                <a:gd name="f1503" fmla="*/ f1119 1 6857455"/>
                <a:gd name="f1504" fmla="*/ f1120 1 874716"/>
                <a:gd name="f1505" fmla="*/ f1121 1 6857455"/>
                <a:gd name="f1506" fmla="*/ f1122 1 874716"/>
                <a:gd name="f1507" fmla="*/ f1123 1 6857455"/>
                <a:gd name="f1508" fmla="*/ f1124 1 874716"/>
                <a:gd name="f1509" fmla="*/ f1125 1 6857455"/>
                <a:gd name="f1510" fmla="*/ f1126 1 874716"/>
                <a:gd name="f1511" fmla="*/ f1127 1 6857455"/>
                <a:gd name="f1512" fmla="*/ f1128 1 874716"/>
                <a:gd name="f1513" fmla="*/ f1129 1 6857455"/>
                <a:gd name="f1514" fmla="*/ f1130 1 874716"/>
                <a:gd name="f1515" fmla="*/ f1131 1 6857455"/>
                <a:gd name="f1516" fmla="*/ f1132 1 874716"/>
                <a:gd name="f1517" fmla="*/ f1133 1 6857455"/>
                <a:gd name="f1518" fmla="*/ f1134 1 874716"/>
                <a:gd name="f1519" fmla="*/ f1135 1 6857455"/>
                <a:gd name="f1520" fmla="*/ f1136 1 874716"/>
                <a:gd name="f1521" fmla="*/ f1137 1 6857455"/>
                <a:gd name="f1522" fmla="*/ f1138 1 6857455"/>
                <a:gd name="f1523" fmla="*/ f1139 1 874716"/>
                <a:gd name="f1524" fmla="*/ f1140 1 6857455"/>
                <a:gd name="f1525" fmla="*/ f1141 1 874716"/>
                <a:gd name="f1526" fmla="*/ f1142 1 6857455"/>
                <a:gd name="f1527" fmla="*/ f1143 1 874716"/>
                <a:gd name="f1528" fmla="*/ f1144 1 6857455"/>
                <a:gd name="f1529" fmla="*/ f1145 1 874716"/>
                <a:gd name="f1530" fmla="*/ f1146 1 6857455"/>
                <a:gd name="f1531" fmla="*/ f1147 1 874716"/>
                <a:gd name="f1532" fmla="*/ f1148 1 6857455"/>
                <a:gd name="f1533" fmla="*/ f1149 1 874716"/>
                <a:gd name="f1534" fmla="*/ f1150 1 6857455"/>
                <a:gd name="f1535" fmla="*/ f1151 1 874716"/>
                <a:gd name="f1536" fmla="*/ f1152 1 6857455"/>
                <a:gd name="f1537" fmla="*/ f1153 1 874716"/>
                <a:gd name="f1538" fmla="*/ f1154 1 6857455"/>
                <a:gd name="f1539" fmla="*/ f1155 1 874716"/>
                <a:gd name="f1540" fmla="*/ f1156 1 6857455"/>
                <a:gd name="f1541" fmla="*/ f1157 1 874716"/>
                <a:gd name="f1542" fmla="*/ f1158 1 6857455"/>
                <a:gd name="f1543" fmla="*/ f1159 1 874716"/>
                <a:gd name="f1544" fmla="*/ f1160 1 6857455"/>
                <a:gd name="f1545" fmla="*/ f1161 1 874716"/>
                <a:gd name="f1546" fmla="*/ f1162 1 6857455"/>
                <a:gd name="f1547" fmla="*/ f1163 1 874716"/>
                <a:gd name="f1548" fmla="*/ f1164 1 6857455"/>
                <a:gd name="f1549" fmla="*/ f1165 1 874716"/>
                <a:gd name="f1550" fmla="*/ f1166 1 6857455"/>
                <a:gd name="f1551" fmla="*/ f1167 1 874716"/>
                <a:gd name="f1552" fmla="*/ f1168 1 6857455"/>
                <a:gd name="f1553" fmla="*/ f1169 1 874716"/>
                <a:gd name="f1554" fmla="*/ f1170 1 6857455"/>
                <a:gd name="f1555" fmla="*/ f1171 1 874716"/>
                <a:gd name="f1556" fmla="*/ f1172 1 6857455"/>
                <a:gd name="f1557" fmla="*/ f1173 1 874716"/>
                <a:gd name="f1558" fmla="*/ f1174 1 6857455"/>
                <a:gd name="f1559" fmla="*/ f1175 1 874716"/>
                <a:gd name="f1560" fmla="*/ f1176 1 6857455"/>
                <a:gd name="f1561" fmla="*/ f1177 1 874716"/>
                <a:gd name="f1562" fmla="*/ f1178 1 6857455"/>
                <a:gd name="f1563" fmla="*/ f1179 1 874716"/>
                <a:gd name="f1564" fmla="*/ f1180 1 6857455"/>
                <a:gd name="f1565" fmla="*/ f1181 1 874716"/>
                <a:gd name="f1566" fmla="*/ f1182 1 6857455"/>
                <a:gd name="f1567" fmla="*/ f1183 1 874716"/>
                <a:gd name="f1568" fmla="*/ f1184 1 6857455"/>
                <a:gd name="f1569" fmla="*/ f1185 1 874716"/>
                <a:gd name="f1570" fmla="*/ f1186 1 6857455"/>
                <a:gd name="f1571" fmla="*/ f1187 1 874716"/>
                <a:gd name="f1572" fmla="*/ f1188 1 6857455"/>
                <a:gd name="f1573" fmla="*/ f1189 1 874716"/>
                <a:gd name="f1574" fmla="*/ f1190 1 6857455"/>
                <a:gd name="f1575" fmla="*/ f1191 1 874716"/>
                <a:gd name="f1576" fmla="*/ f1192 1 6857455"/>
                <a:gd name="f1577" fmla="*/ f1193 1 874716"/>
                <a:gd name="f1578" fmla="*/ f1194 1 6857455"/>
                <a:gd name="f1579" fmla="*/ f1195 1 874716"/>
                <a:gd name="f1580" fmla="*/ f1196 1 6857455"/>
                <a:gd name="f1581" fmla="*/ f1197 1 874716"/>
                <a:gd name="f1582" fmla="*/ f1198 1 6857455"/>
                <a:gd name="f1583" fmla="*/ f1199 1 874716"/>
                <a:gd name="f1584" fmla="*/ f1200 1 6857455"/>
                <a:gd name="f1585" fmla="*/ f1201 1 874716"/>
                <a:gd name="f1586" fmla="*/ f1202 1 6857455"/>
                <a:gd name="f1587" fmla="*/ f1203 1 874716"/>
                <a:gd name="f1588" fmla="*/ f1204 1 6857455"/>
                <a:gd name="f1589" fmla="*/ f1205 1 874716"/>
                <a:gd name="f1590" fmla="*/ f1206 1 6857455"/>
                <a:gd name="f1591" fmla="*/ f1207 1 874716"/>
                <a:gd name="f1592" fmla="*/ f1208 1 6857455"/>
                <a:gd name="f1593" fmla="*/ f1209 1 874716"/>
                <a:gd name="f1594" fmla="*/ f1210 1 6857455"/>
                <a:gd name="f1595" fmla="*/ f1211 1 874716"/>
                <a:gd name="f1596" fmla="*/ f1212 1 6857455"/>
                <a:gd name="f1597" fmla="*/ f1213 1 874716"/>
                <a:gd name="f1598" fmla="*/ f1214 1 6857455"/>
                <a:gd name="f1599" fmla="*/ f1215 1 874716"/>
                <a:gd name="f1600" fmla="*/ f1216 1 6857455"/>
                <a:gd name="f1601" fmla="*/ f1217 1 874716"/>
                <a:gd name="f1602" fmla="*/ f1218 1 6857455"/>
                <a:gd name="f1603" fmla="*/ f1219 1 874716"/>
                <a:gd name="f1604" fmla="*/ f1220 1 6857455"/>
                <a:gd name="f1605" fmla="*/ f1221 1 874716"/>
                <a:gd name="f1606" fmla="*/ f1222 1 6857455"/>
                <a:gd name="f1607" fmla="*/ f1223 1 874716"/>
                <a:gd name="f1608" fmla="*/ f1224 1 6857455"/>
                <a:gd name="f1609" fmla="*/ f1225 1 874716"/>
                <a:gd name="f1610" fmla="*/ f1226 1 6857455"/>
                <a:gd name="f1611" fmla="*/ f1227 1 874716"/>
                <a:gd name="f1612" fmla="*/ f1228 1 6857455"/>
                <a:gd name="f1613" fmla="*/ f1229 1 874716"/>
                <a:gd name="f1614" fmla="*/ f1230 1 6857455"/>
                <a:gd name="f1615" fmla="*/ f1231 1 874716"/>
                <a:gd name="f1616" fmla="*/ f1232 1 6857455"/>
                <a:gd name="f1617" fmla="*/ f1233 1 874716"/>
                <a:gd name="f1618" fmla="*/ f1234 1 6857455"/>
                <a:gd name="f1619" fmla="*/ f1235 1 874716"/>
                <a:gd name="f1620" fmla="*/ f1236 1 6857455"/>
                <a:gd name="f1621" fmla="*/ f1237 1 874716"/>
                <a:gd name="f1622" fmla="*/ f1238 1 6857455"/>
                <a:gd name="f1623" fmla="*/ f1239 1 874716"/>
                <a:gd name="f1624" fmla="*/ f1240 1 6857455"/>
                <a:gd name="f1625" fmla="*/ f1241 1 874716"/>
                <a:gd name="f1626" fmla="*/ f1242 1 6857455"/>
                <a:gd name="f1627" fmla="*/ f1243 1 874716"/>
                <a:gd name="f1628" fmla="*/ f1244 1 6857455"/>
                <a:gd name="f1629" fmla="*/ f1245 1 874716"/>
                <a:gd name="f1630" fmla="*/ f1246 1 6857455"/>
                <a:gd name="f1631" fmla="*/ f1247 1 874716"/>
                <a:gd name="f1632" fmla="*/ f1248 1 6857455"/>
                <a:gd name="f1633" fmla="*/ f1249 1 874716"/>
                <a:gd name="f1634" fmla="*/ f1250 1 6857455"/>
                <a:gd name="f1635" fmla="*/ f1251 1 874716"/>
                <a:gd name="f1636" fmla="*/ f1252 1 6857455"/>
                <a:gd name="f1637" fmla="*/ f1253 1 874716"/>
                <a:gd name="f1638" fmla="*/ f1254 1 6857455"/>
                <a:gd name="f1639" fmla="*/ f1255 1 874716"/>
                <a:gd name="f1640" fmla="*/ f1256 1 6857455"/>
                <a:gd name="f1641" fmla="*/ f1257 1 874716"/>
                <a:gd name="f1642" fmla="*/ f1258 1 6857455"/>
                <a:gd name="f1643" fmla="*/ f1259 1 874716"/>
                <a:gd name="f1644" fmla="*/ f1260 1 6857455"/>
                <a:gd name="f1645" fmla="*/ f1261 1 874716"/>
                <a:gd name="f1646" fmla="*/ f1262 1 6857455"/>
                <a:gd name="f1647" fmla="*/ f1263 1 874716"/>
                <a:gd name="f1648" fmla="*/ f1264 1 6857455"/>
                <a:gd name="f1649" fmla="*/ f1265 1 874716"/>
                <a:gd name="f1650" fmla="*/ f1266 1 6857455"/>
                <a:gd name="f1651" fmla="*/ f1267 1 874716"/>
                <a:gd name="f1652" fmla="*/ f1268 1 6857455"/>
                <a:gd name="f1653" fmla="*/ f1269 1 874716"/>
                <a:gd name="f1654" fmla="*/ f1270 1 6857455"/>
                <a:gd name="f1655" fmla="*/ f1271 1 874716"/>
                <a:gd name="f1656" fmla="*/ f1272 1 6857455"/>
                <a:gd name="f1657" fmla="*/ f1273 1 874716"/>
                <a:gd name="f1658" fmla="*/ f1274 1 6857455"/>
                <a:gd name="f1659" fmla="*/ f1275 1 874716"/>
                <a:gd name="f1660" fmla="*/ f1276 1 874716"/>
                <a:gd name="f1661" fmla="*/ f1277 1 6857455"/>
                <a:gd name="f1662" fmla="*/ f1278 1 874716"/>
                <a:gd name="f1663" fmla="*/ f1279 1 6857455"/>
                <a:gd name="f1664" fmla="*/ f1280 1 874716"/>
                <a:gd name="f1665" fmla="*/ f1281 1 6857455"/>
                <a:gd name="f1666" fmla="*/ f1282 1 874716"/>
                <a:gd name="f1667" fmla="*/ f1283 1 6857455"/>
                <a:gd name="f1668" fmla="*/ f1284 1 874716"/>
                <a:gd name="f1669" fmla="*/ f1285 1 6857455"/>
                <a:gd name="f1670" fmla="*/ f1286 1 874716"/>
                <a:gd name="f1671" fmla="*/ f1287 1 6857455"/>
                <a:gd name="f1672" fmla="*/ f1288 1 874716"/>
                <a:gd name="f1673" fmla="*/ f1289 1 6857455"/>
                <a:gd name="f1674" fmla="*/ f1290 1 874716"/>
                <a:gd name="f1675" fmla="*/ f1291 1 6857455"/>
                <a:gd name="f1676" fmla="*/ f1292 1 874716"/>
                <a:gd name="f1677" fmla="*/ f1293 1 6857455"/>
                <a:gd name="f1678" fmla="*/ f1294 1 874716"/>
                <a:gd name="f1679" fmla="*/ f1295 1 6857455"/>
                <a:gd name="f1680" fmla="*/ f1296 1 874716"/>
                <a:gd name="f1681" fmla="*/ f1297 1 6857455"/>
                <a:gd name="f1682" fmla="*/ f1298 1 874716"/>
                <a:gd name="f1683" fmla="*/ f1299 1 6857455"/>
                <a:gd name="f1684" fmla="*/ f1300 1 874716"/>
                <a:gd name="f1685" fmla="*/ f1301 1 6857455"/>
                <a:gd name="f1686" fmla="*/ f1302 1 874716"/>
                <a:gd name="f1687" fmla="*/ f1303 1 6857455"/>
                <a:gd name="f1688" fmla="*/ f1304 1 874716"/>
                <a:gd name="f1689" fmla="*/ f1305 1 6857455"/>
                <a:gd name="f1690" fmla="*/ f1306 1 874716"/>
                <a:gd name="f1691" fmla="*/ f1307 1 6857455"/>
                <a:gd name="f1692" fmla="*/ f1308 1 874716"/>
                <a:gd name="f1693" fmla="*/ f1309 1 6857455"/>
                <a:gd name="f1694" fmla="*/ f1310 1 874716"/>
                <a:gd name="f1695" fmla="*/ f1311 1 6857455"/>
                <a:gd name="f1696" fmla="*/ f1312 1 874716"/>
                <a:gd name="f1697" fmla="*/ f1313 1 6857455"/>
                <a:gd name="f1698" fmla="*/ f1314 1 874716"/>
                <a:gd name="f1699" fmla="*/ f1315 1 6857455"/>
                <a:gd name="f1700" fmla="*/ f1316 1 874716"/>
                <a:gd name="f1701" fmla="*/ f1317 1 6857455"/>
                <a:gd name="f1702" fmla="*/ f1318 1 874716"/>
                <a:gd name="f1703" fmla="*/ f1319 1 6857455"/>
                <a:gd name="f1704" fmla="*/ f1320 1 874716"/>
                <a:gd name="f1705" fmla="*/ f1321 1 6857455"/>
                <a:gd name="f1706" fmla="*/ f1322 1 874716"/>
                <a:gd name="f1707" fmla="*/ f1323 1 6857455"/>
                <a:gd name="f1708" fmla="*/ f1324 1 874716"/>
                <a:gd name="f1709" fmla="*/ f1325 1 6857455"/>
                <a:gd name="f1710" fmla="*/ f1326 1 874716"/>
                <a:gd name="f1711" fmla="*/ f1327 1 6857455"/>
                <a:gd name="f1712" fmla="*/ f1328 1 874716"/>
                <a:gd name="f1713" fmla="*/ f1329 1 6857455"/>
                <a:gd name="f1714" fmla="*/ f1330 1 874716"/>
                <a:gd name="f1715" fmla="*/ f1331 1 6857455"/>
                <a:gd name="f1716" fmla="*/ f1332 1 874716"/>
                <a:gd name="f1717" fmla="*/ f1333 1 6857455"/>
                <a:gd name="f1718" fmla="*/ f1334 1 874716"/>
                <a:gd name="f1719" fmla="*/ f1335 1 6857455"/>
                <a:gd name="f1720" fmla="*/ f1336 1 874716"/>
                <a:gd name="f1721" fmla="*/ f1337 1 6857455"/>
                <a:gd name="f1722" fmla="*/ f1338 1 874716"/>
                <a:gd name="f1723" fmla="*/ f1339 1 6857455"/>
                <a:gd name="f1724" fmla="*/ f1340 1 874716"/>
                <a:gd name="f1725" fmla="*/ f1341 1 6857455"/>
                <a:gd name="f1726" fmla="*/ f1342 1 874716"/>
                <a:gd name="f1727" fmla="*/ f1343 1 6857455"/>
                <a:gd name="f1728" fmla="*/ f1344 1 874716"/>
                <a:gd name="f1729" fmla="*/ f1345 1 6857455"/>
                <a:gd name="f1730" fmla="*/ f1346 1 874716"/>
                <a:gd name="f1731" fmla="*/ f1347 1 6857455"/>
                <a:gd name="f1732" fmla="*/ f1348 1 874716"/>
                <a:gd name="f1733" fmla="*/ f1349 1 6857455"/>
                <a:gd name="f1734" fmla="*/ f1350 1 874716"/>
                <a:gd name="f1735" fmla="*/ f1351 1 6857455"/>
                <a:gd name="f1736" fmla="*/ f1352 1 874716"/>
                <a:gd name="f1737" fmla="*/ f1353 1 6857455"/>
                <a:gd name="f1738" fmla="*/ f1354 1 874716"/>
                <a:gd name="f1739" fmla="*/ f1355 1 6857455"/>
                <a:gd name="f1740" fmla="*/ f1356 1 874716"/>
                <a:gd name="f1741" fmla="*/ f1357 1 6857455"/>
                <a:gd name="f1742" fmla="*/ f1358 1 874716"/>
                <a:gd name="f1743" fmla="*/ f1359 1 6857455"/>
                <a:gd name="f1744" fmla="*/ f1360 1 874716"/>
                <a:gd name="f1745" fmla="*/ f1361 1 6857455"/>
                <a:gd name="f1746" fmla="*/ f1362 1 874716"/>
                <a:gd name="f1747" fmla="*/ f1363 1 6857455"/>
                <a:gd name="f1748" fmla="*/ f1364 1 874716"/>
                <a:gd name="f1749" fmla="*/ f1365 1 6857455"/>
                <a:gd name="f1750" fmla="*/ f1366 1 874716"/>
                <a:gd name="f1751" fmla="*/ f1367 1 6857455"/>
                <a:gd name="f1752" fmla="*/ f1368 1 874716"/>
                <a:gd name="f1753" fmla="*/ f1369 1 6857455"/>
                <a:gd name="f1754" fmla="*/ f1370 1 874716"/>
                <a:gd name="f1755" fmla="*/ f1371 1 6857455"/>
                <a:gd name="f1756" fmla="*/ f1372 1 874716"/>
                <a:gd name="f1757" fmla="*/ f1373 1 6857455"/>
                <a:gd name="f1758" fmla="*/ f1374 1 874716"/>
                <a:gd name="f1759" fmla="*/ f1375 1 6857455"/>
                <a:gd name="f1760" fmla="*/ f1376 1 874716"/>
                <a:gd name="f1761" fmla="*/ f1377 1 6857455"/>
                <a:gd name="f1762" fmla="*/ f1378 1 874716"/>
                <a:gd name="f1763" fmla="*/ f1379 1 6857455"/>
                <a:gd name="f1764" fmla="*/ f1380 1 874716"/>
                <a:gd name="f1765" fmla="*/ f1381 1 6857455"/>
                <a:gd name="f1766" fmla="*/ f1382 1 874716"/>
                <a:gd name="f1767" fmla="*/ f1383 1 6857455"/>
                <a:gd name="f1768" fmla="*/ f1384 1 874716"/>
                <a:gd name="f1769" fmla="*/ f1385 1 6857455"/>
                <a:gd name="f1770" fmla="*/ f1386 1 874716"/>
                <a:gd name="f1771" fmla="*/ f1387 1 6857455"/>
                <a:gd name="f1772" fmla="*/ f1388 1 874716"/>
                <a:gd name="f1773" fmla="*/ f1389 1 6857455"/>
                <a:gd name="f1774" fmla="*/ f1390 1 874716"/>
                <a:gd name="f1775" fmla="*/ f1391 1 6857455"/>
                <a:gd name="f1776" fmla="*/ f1392 1 874716"/>
                <a:gd name="f1777" fmla="*/ f1393 1 6857455"/>
                <a:gd name="f1778" fmla="*/ f1394 1 874716"/>
                <a:gd name="f1779" fmla="*/ f1395 1 6857455"/>
                <a:gd name="f1780" fmla="*/ f1396 1 874716"/>
                <a:gd name="f1781" fmla="*/ f1397 1 6857455"/>
                <a:gd name="f1782" fmla="*/ f1398 1 874716"/>
                <a:gd name="f1783" fmla="*/ f1399 1 6857455"/>
                <a:gd name="f1784" fmla="*/ f1400 1 874716"/>
                <a:gd name="f1785" fmla="*/ f1401 1 6857455"/>
                <a:gd name="f1786" fmla="*/ f1402 1 874716"/>
                <a:gd name="f1787" fmla="*/ f1403 1 6857455"/>
                <a:gd name="f1788" fmla="*/ f1404 1 874716"/>
                <a:gd name="f1789" fmla="*/ f1405 1 6857455"/>
                <a:gd name="f1790" fmla="*/ f1406 1 874716"/>
                <a:gd name="f1791" fmla="*/ f1407 1 6857455"/>
                <a:gd name="f1792" fmla="*/ f1408 1 874716"/>
                <a:gd name="f1793" fmla="*/ f1409 1 6857455"/>
                <a:gd name="f1794" fmla="*/ f1410 1 874716"/>
                <a:gd name="f1795" fmla="*/ f1411 1 6857455"/>
                <a:gd name="f1796" fmla="*/ f1412 1 874716"/>
                <a:gd name="f1797" fmla="*/ f1413 1 6857455"/>
                <a:gd name="f1798" fmla="*/ f1414 1 874716"/>
                <a:gd name="f1799" fmla="*/ f1415 1 6857455"/>
                <a:gd name="f1800" fmla="*/ f1416 1 874716"/>
                <a:gd name="f1801" fmla="*/ f1417 1 6857455"/>
                <a:gd name="f1802" fmla="*/ f1418 1 874716"/>
                <a:gd name="f1803" fmla="*/ f1419 1 6857455"/>
                <a:gd name="f1804" fmla="*/ f1420 1 874716"/>
                <a:gd name="f1805" fmla="*/ f1421 1 6857455"/>
                <a:gd name="f1806" fmla="*/ f1422 1 874716"/>
                <a:gd name="f1807" fmla="*/ f1423 1 874716"/>
                <a:gd name="f1808" fmla="*/ f1424 1 6857455"/>
                <a:gd name="f1809" fmla="*/ f1425 1 874716"/>
                <a:gd name="f1810" fmla="*/ f1426 1 6857455"/>
                <a:gd name="f1811" fmla="*/ f1427 1 874716"/>
                <a:gd name="f1812" fmla="*/ f1428 1 6857455"/>
                <a:gd name="f1813" fmla="*/ f1429 1 874716"/>
                <a:gd name="f1814" fmla="*/ f1430 1 6857455"/>
                <a:gd name="f1815" fmla="*/ f1431 1 874716"/>
                <a:gd name="f1816" fmla="*/ f1432 1 6857455"/>
                <a:gd name="f1817" fmla="*/ f1433 1 874716"/>
                <a:gd name="f1818" fmla="*/ f1434 1 6857455"/>
                <a:gd name="f1819" fmla="*/ f1435 1 874716"/>
                <a:gd name="f1820" fmla="*/ f1436 1 6857455"/>
                <a:gd name="f1821" fmla="*/ f1437 1 874716"/>
                <a:gd name="f1822" fmla="*/ f1438 1 6857455"/>
                <a:gd name="f1823" fmla="*/ f1439 1 6857455"/>
                <a:gd name="f1824" fmla="*/ f1440 1 874716"/>
                <a:gd name="f1825" fmla="*/ f1441 1 6857455"/>
                <a:gd name="f1826" fmla="*/ f1442 1 874716"/>
                <a:gd name="f1827" fmla="*/ f1443 1 6857455"/>
                <a:gd name="f1828" fmla="*/ f1444 1 874716"/>
                <a:gd name="f1829" fmla="*/ f1445 1 6857455"/>
                <a:gd name="f1830" fmla="*/ f1446 1 874716"/>
                <a:gd name="f1831" fmla="*/ f1447 1 6857455"/>
                <a:gd name="f1832" fmla="*/ f1448 1 874716"/>
                <a:gd name="f1833" fmla="*/ f1449 1 6857455"/>
                <a:gd name="f1834" fmla="*/ f1450 1 874716"/>
                <a:gd name="f1835" fmla="*/ f1451 1 6857455"/>
                <a:gd name="f1836" fmla="*/ f1452 1 874716"/>
                <a:gd name="f1837" fmla="*/ f1453 1 6857455"/>
                <a:gd name="f1838" fmla="*/ f1454 1 874716"/>
                <a:gd name="f1839" fmla="*/ f1455 1 6857455"/>
                <a:gd name="f1840" fmla="*/ f1456 1 874716"/>
                <a:gd name="f1841" fmla="*/ f1457 1 6857455"/>
                <a:gd name="f1842" fmla="*/ f1458 1 874716"/>
                <a:gd name="f1843" fmla="*/ f1459 1 6857455"/>
                <a:gd name="f1844" fmla="*/ f1460 1 874716"/>
                <a:gd name="f1845" fmla="*/ f1461 1 6857455"/>
                <a:gd name="f1846" fmla="*/ f1462 1 874716"/>
                <a:gd name="f1847" fmla="*/ f1463 1 6857455"/>
                <a:gd name="f1848" fmla="*/ f1464 1 874716"/>
                <a:gd name="f1849" fmla="*/ f1465 1 6857455"/>
                <a:gd name="f1850" fmla="*/ f1466 1 874716"/>
                <a:gd name="f1851" fmla="*/ f1467 1 6857455"/>
                <a:gd name="f1852" fmla="*/ f1468 1 874716"/>
                <a:gd name="f1853" fmla="*/ f1469 1 6857455"/>
                <a:gd name="f1854" fmla="*/ f1470 1 874716"/>
                <a:gd name="f1855" fmla="*/ f1471 1 6857455"/>
                <a:gd name="f1856" fmla="*/ f1472 1 874716"/>
                <a:gd name="f1857" fmla="*/ f5 1 f1088"/>
                <a:gd name="f1858" fmla="*/ f6 1 f1088"/>
                <a:gd name="f1859" fmla="*/ f5 1 f1089"/>
                <a:gd name="f1860" fmla="*/ f7 1 f1089"/>
                <a:gd name="f1861" fmla="+- f1473 0 f1"/>
                <a:gd name="f1862" fmla="*/ f1474 1 f1088"/>
                <a:gd name="f1863" fmla="*/ f1475 1 f1089"/>
                <a:gd name="f1864" fmla="*/ f1476 1 f1089"/>
                <a:gd name="f1865" fmla="*/ f1477 1 f1088"/>
                <a:gd name="f1866" fmla="*/ f1478 1 f1089"/>
                <a:gd name="f1867" fmla="*/ f1479 1 f1088"/>
                <a:gd name="f1868" fmla="*/ f1480 1 f1089"/>
                <a:gd name="f1869" fmla="*/ f1481 1 f1088"/>
                <a:gd name="f1870" fmla="*/ f1482 1 f1089"/>
                <a:gd name="f1871" fmla="*/ f1483 1 f1088"/>
                <a:gd name="f1872" fmla="*/ f1484 1 f1089"/>
                <a:gd name="f1873" fmla="*/ f1485 1 f1088"/>
                <a:gd name="f1874" fmla="*/ f1486 1 f1089"/>
                <a:gd name="f1875" fmla="*/ f1487 1 f1088"/>
                <a:gd name="f1876" fmla="*/ f1488 1 f1089"/>
                <a:gd name="f1877" fmla="*/ f1489 1 f1088"/>
                <a:gd name="f1878" fmla="*/ f1490 1 f1089"/>
                <a:gd name="f1879" fmla="*/ f1491 1 f1088"/>
                <a:gd name="f1880" fmla="*/ f1492 1 f1089"/>
                <a:gd name="f1881" fmla="*/ f1493 1 f1088"/>
                <a:gd name="f1882" fmla="*/ f1494 1 f1089"/>
                <a:gd name="f1883" fmla="*/ f1495 1 f1088"/>
                <a:gd name="f1884" fmla="*/ f1496 1 f1089"/>
                <a:gd name="f1885" fmla="*/ f1497 1 f1088"/>
                <a:gd name="f1886" fmla="*/ f1498 1 f1089"/>
                <a:gd name="f1887" fmla="*/ f1499 1 f1088"/>
                <a:gd name="f1888" fmla="*/ f1500 1 f1089"/>
                <a:gd name="f1889" fmla="*/ f1501 1 f1088"/>
                <a:gd name="f1890" fmla="*/ f1502 1 f1089"/>
                <a:gd name="f1891" fmla="*/ f1503 1 f1088"/>
                <a:gd name="f1892" fmla="*/ f1504 1 f1089"/>
                <a:gd name="f1893" fmla="*/ f1505 1 f1088"/>
                <a:gd name="f1894" fmla="*/ f1506 1 f1089"/>
                <a:gd name="f1895" fmla="*/ f1507 1 f1088"/>
                <a:gd name="f1896" fmla="*/ f1508 1 f1089"/>
                <a:gd name="f1897" fmla="*/ f1509 1 f1088"/>
                <a:gd name="f1898" fmla="*/ f1510 1 f1089"/>
                <a:gd name="f1899" fmla="*/ f1511 1 f1088"/>
                <a:gd name="f1900" fmla="*/ f1512 1 f1089"/>
                <a:gd name="f1901" fmla="*/ f1513 1 f1088"/>
                <a:gd name="f1902" fmla="*/ f1514 1 f1089"/>
                <a:gd name="f1903" fmla="*/ f1515 1 f1088"/>
                <a:gd name="f1904" fmla="*/ f1516 1 f1089"/>
                <a:gd name="f1905" fmla="*/ f1517 1 f1088"/>
                <a:gd name="f1906" fmla="*/ f1518 1 f1089"/>
                <a:gd name="f1907" fmla="*/ f1519 1 f1088"/>
                <a:gd name="f1908" fmla="*/ f1520 1 f1089"/>
                <a:gd name="f1909" fmla="*/ f1521 1 f1088"/>
                <a:gd name="f1910" fmla="*/ f1522 1 f1088"/>
                <a:gd name="f1911" fmla="*/ f1523 1 f1089"/>
                <a:gd name="f1912" fmla="*/ f1524 1 f1088"/>
                <a:gd name="f1913" fmla="*/ f1525 1 f1089"/>
                <a:gd name="f1914" fmla="*/ f1526 1 f1088"/>
                <a:gd name="f1915" fmla="*/ f1527 1 f1089"/>
                <a:gd name="f1916" fmla="*/ f1528 1 f1088"/>
                <a:gd name="f1917" fmla="*/ f1529 1 f1089"/>
                <a:gd name="f1918" fmla="*/ f1530 1 f1088"/>
                <a:gd name="f1919" fmla="*/ f1531 1 f1089"/>
                <a:gd name="f1920" fmla="*/ f1532 1 f1088"/>
                <a:gd name="f1921" fmla="*/ f1533 1 f1089"/>
                <a:gd name="f1922" fmla="*/ f1534 1 f1088"/>
                <a:gd name="f1923" fmla="*/ f1535 1 f1089"/>
                <a:gd name="f1924" fmla="*/ f1536 1 f1088"/>
                <a:gd name="f1925" fmla="*/ f1537 1 f1089"/>
                <a:gd name="f1926" fmla="*/ f1538 1 f1088"/>
                <a:gd name="f1927" fmla="*/ f1539 1 f1089"/>
                <a:gd name="f1928" fmla="*/ f1540 1 f1088"/>
                <a:gd name="f1929" fmla="*/ f1541 1 f1089"/>
                <a:gd name="f1930" fmla="*/ f1542 1 f1088"/>
                <a:gd name="f1931" fmla="*/ f1543 1 f1089"/>
                <a:gd name="f1932" fmla="*/ f1544 1 f1088"/>
                <a:gd name="f1933" fmla="*/ f1545 1 f1089"/>
                <a:gd name="f1934" fmla="*/ f1546 1 f1088"/>
                <a:gd name="f1935" fmla="*/ f1547 1 f1089"/>
                <a:gd name="f1936" fmla="*/ f1548 1 f1088"/>
                <a:gd name="f1937" fmla="*/ f1549 1 f1089"/>
                <a:gd name="f1938" fmla="*/ f1550 1 f1088"/>
                <a:gd name="f1939" fmla="*/ f1551 1 f1089"/>
                <a:gd name="f1940" fmla="*/ f1552 1 f1088"/>
                <a:gd name="f1941" fmla="*/ f1553 1 f1089"/>
                <a:gd name="f1942" fmla="*/ f1554 1 f1088"/>
                <a:gd name="f1943" fmla="*/ f1555 1 f1089"/>
                <a:gd name="f1944" fmla="*/ f1556 1 f1088"/>
                <a:gd name="f1945" fmla="*/ f1557 1 f1089"/>
                <a:gd name="f1946" fmla="*/ f1558 1 f1088"/>
                <a:gd name="f1947" fmla="*/ f1559 1 f1089"/>
                <a:gd name="f1948" fmla="*/ f1560 1 f1088"/>
                <a:gd name="f1949" fmla="*/ f1561 1 f1089"/>
                <a:gd name="f1950" fmla="*/ f1562 1 f1088"/>
                <a:gd name="f1951" fmla="*/ f1563 1 f1089"/>
                <a:gd name="f1952" fmla="*/ f1564 1 f1088"/>
                <a:gd name="f1953" fmla="*/ f1565 1 f1089"/>
                <a:gd name="f1954" fmla="*/ f1566 1 f1088"/>
                <a:gd name="f1955" fmla="*/ f1567 1 f1089"/>
                <a:gd name="f1956" fmla="*/ f1568 1 f1088"/>
                <a:gd name="f1957" fmla="*/ f1569 1 f1089"/>
                <a:gd name="f1958" fmla="*/ f1570 1 f1088"/>
                <a:gd name="f1959" fmla="*/ f1571 1 f1089"/>
                <a:gd name="f1960" fmla="*/ f1572 1 f1088"/>
                <a:gd name="f1961" fmla="*/ f1573 1 f1089"/>
                <a:gd name="f1962" fmla="*/ f1574 1 f1088"/>
                <a:gd name="f1963" fmla="*/ f1575 1 f1089"/>
                <a:gd name="f1964" fmla="*/ f1576 1 f1088"/>
                <a:gd name="f1965" fmla="*/ f1577 1 f1089"/>
                <a:gd name="f1966" fmla="*/ f1578 1 f1088"/>
                <a:gd name="f1967" fmla="*/ f1579 1 f1089"/>
                <a:gd name="f1968" fmla="*/ f1580 1 f1088"/>
                <a:gd name="f1969" fmla="*/ f1581 1 f1089"/>
                <a:gd name="f1970" fmla="*/ f1582 1 f1088"/>
                <a:gd name="f1971" fmla="*/ f1583 1 f1089"/>
                <a:gd name="f1972" fmla="*/ f1584 1 f1088"/>
                <a:gd name="f1973" fmla="*/ f1585 1 f1089"/>
                <a:gd name="f1974" fmla="*/ f1586 1 f1088"/>
                <a:gd name="f1975" fmla="*/ f1587 1 f1089"/>
                <a:gd name="f1976" fmla="*/ f1588 1 f1088"/>
                <a:gd name="f1977" fmla="*/ f1589 1 f1089"/>
                <a:gd name="f1978" fmla="*/ f1590 1 f1088"/>
                <a:gd name="f1979" fmla="*/ f1591 1 f1089"/>
                <a:gd name="f1980" fmla="*/ f1592 1 f1088"/>
                <a:gd name="f1981" fmla="*/ f1593 1 f1089"/>
                <a:gd name="f1982" fmla="*/ f1594 1 f1088"/>
                <a:gd name="f1983" fmla="*/ f1595 1 f1089"/>
                <a:gd name="f1984" fmla="*/ f1596 1 f1088"/>
                <a:gd name="f1985" fmla="*/ f1597 1 f1089"/>
                <a:gd name="f1986" fmla="*/ f1598 1 f1088"/>
                <a:gd name="f1987" fmla="*/ f1599 1 f1089"/>
                <a:gd name="f1988" fmla="*/ f1600 1 f1088"/>
                <a:gd name="f1989" fmla="*/ f1601 1 f1089"/>
                <a:gd name="f1990" fmla="*/ f1602 1 f1088"/>
                <a:gd name="f1991" fmla="*/ f1603 1 f1089"/>
                <a:gd name="f1992" fmla="*/ f1604 1 f1088"/>
                <a:gd name="f1993" fmla="*/ f1605 1 f1089"/>
                <a:gd name="f1994" fmla="*/ f1606 1 f1088"/>
                <a:gd name="f1995" fmla="*/ f1607 1 f1089"/>
                <a:gd name="f1996" fmla="*/ f1608 1 f1088"/>
                <a:gd name="f1997" fmla="*/ f1609 1 f1089"/>
                <a:gd name="f1998" fmla="*/ f1610 1 f1088"/>
                <a:gd name="f1999" fmla="*/ f1611 1 f1089"/>
                <a:gd name="f2000" fmla="*/ f1612 1 f1088"/>
                <a:gd name="f2001" fmla="*/ f1613 1 f1089"/>
                <a:gd name="f2002" fmla="*/ f1614 1 f1088"/>
                <a:gd name="f2003" fmla="*/ f1615 1 f1089"/>
                <a:gd name="f2004" fmla="*/ f1616 1 f1088"/>
                <a:gd name="f2005" fmla="*/ f1617 1 f1089"/>
                <a:gd name="f2006" fmla="*/ f1618 1 f1088"/>
                <a:gd name="f2007" fmla="*/ f1619 1 f1089"/>
                <a:gd name="f2008" fmla="*/ f1620 1 f1088"/>
                <a:gd name="f2009" fmla="*/ f1621 1 f1089"/>
                <a:gd name="f2010" fmla="*/ f1622 1 f1088"/>
                <a:gd name="f2011" fmla="*/ f1623 1 f1089"/>
                <a:gd name="f2012" fmla="*/ f1624 1 f1088"/>
                <a:gd name="f2013" fmla="*/ f1625 1 f1089"/>
                <a:gd name="f2014" fmla="*/ f1626 1 f1088"/>
                <a:gd name="f2015" fmla="*/ f1627 1 f1089"/>
                <a:gd name="f2016" fmla="*/ f1628 1 f1088"/>
                <a:gd name="f2017" fmla="*/ f1629 1 f1089"/>
                <a:gd name="f2018" fmla="*/ f1630 1 f1088"/>
                <a:gd name="f2019" fmla="*/ f1631 1 f1089"/>
                <a:gd name="f2020" fmla="*/ f1632 1 f1088"/>
                <a:gd name="f2021" fmla="*/ f1633 1 f1089"/>
                <a:gd name="f2022" fmla="*/ f1634 1 f1088"/>
                <a:gd name="f2023" fmla="*/ f1635 1 f1089"/>
                <a:gd name="f2024" fmla="*/ f1636 1 f1088"/>
                <a:gd name="f2025" fmla="*/ f1637 1 f1089"/>
                <a:gd name="f2026" fmla="*/ f1638 1 f1088"/>
                <a:gd name="f2027" fmla="*/ f1639 1 f1089"/>
                <a:gd name="f2028" fmla="*/ f1640 1 f1088"/>
                <a:gd name="f2029" fmla="*/ f1641 1 f1089"/>
                <a:gd name="f2030" fmla="*/ f1642 1 f1088"/>
                <a:gd name="f2031" fmla="*/ f1643 1 f1089"/>
                <a:gd name="f2032" fmla="*/ f1644 1 f1088"/>
                <a:gd name="f2033" fmla="*/ f1645 1 f1089"/>
                <a:gd name="f2034" fmla="*/ f1646 1 f1088"/>
                <a:gd name="f2035" fmla="*/ f1647 1 f1089"/>
                <a:gd name="f2036" fmla="*/ f1648 1 f1088"/>
                <a:gd name="f2037" fmla="*/ f1649 1 f1089"/>
                <a:gd name="f2038" fmla="*/ f1650 1 f1088"/>
                <a:gd name="f2039" fmla="*/ f1651 1 f1089"/>
                <a:gd name="f2040" fmla="*/ f1652 1 f1088"/>
                <a:gd name="f2041" fmla="*/ f1653 1 f1089"/>
                <a:gd name="f2042" fmla="*/ f1654 1 f1088"/>
                <a:gd name="f2043" fmla="*/ f1655 1 f1089"/>
                <a:gd name="f2044" fmla="*/ f1656 1 f1088"/>
                <a:gd name="f2045" fmla="*/ f1657 1 f1089"/>
                <a:gd name="f2046" fmla="*/ f1658 1 f1088"/>
                <a:gd name="f2047" fmla="*/ f1659 1 f1089"/>
                <a:gd name="f2048" fmla="*/ f1660 1 f1089"/>
                <a:gd name="f2049" fmla="*/ f1661 1 f1088"/>
                <a:gd name="f2050" fmla="*/ f1662 1 f1089"/>
                <a:gd name="f2051" fmla="*/ f1663 1 f1088"/>
                <a:gd name="f2052" fmla="*/ f1664 1 f1089"/>
                <a:gd name="f2053" fmla="*/ f1665 1 f1088"/>
                <a:gd name="f2054" fmla="*/ f1666 1 f1089"/>
                <a:gd name="f2055" fmla="*/ f1667 1 f1088"/>
                <a:gd name="f2056" fmla="*/ f1668 1 f1089"/>
                <a:gd name="f2057" fmla="*/ f1669 1 f1088"/>
                <a:gd name="f2058" fmla="*/ f1670 1 f1089"/>
                <a:gd name="f2059" fmla="*/ f1671 1 f1088"/>
                <a:gd name="f2060" fmla="*/ f1672 1 f1089"/>
                <a:gd name="f2061" fmla="*/ f1673 1 f1088"/>
                <a:gd name="f2062" fmla="*/ f1674 1 f1089"/>
                <a:gd name="f2063" fmla="*/ f1675 1 f1088"/>
                <a:gd name="f2064" fmla="*/ f1676 1 f1089"/>
                <a:gd name="f2065" fmla="*/ f1677 1 f1088"/>
                <a:gd name="f2066" fmla="*/ f1678 1 f1089"/>
                <a:gd name="f2067" fmla="*/ f1679 1 f1088"/>
                <a:gd name="f2068" fmla="*/ f1680 1 f1089"/>
                <a:gd name="f2069" fmla="*/ f1681 1 f1088"/>
                <a:gd name="f2070" fmla="*/ f1682 1 f1089"/>
                <a:gd name="f2071" fmla="*/ f1683 1 f1088"/>
                <a:gd name="f2072" fmla="*/ f1684 1 f1089"/>
                <a:gd name="f2073" fmla="*/ f1685 1 f1088"/>
                <a:gd name="f2074" fmla="*/ f1686 1 f1089"/>
                <a:gd name="f2075" fmla="*/ f1687 1 f1088"/>
                <a:gd name="f2076" fmla="*/ f1688 1 f1089"/>
                <a:gd name="f2077" fmla="*/ f1689 1 f1088"/>
                <a:gd name="f2078" fmla="*/ f1690 1 f1089"/>
                <a:gd name="f2079" fmla="*/ f1691 1 f1088"/>
                <a:gd name="f2080" fmla="*/ f1692 1 f1089"/>
                <a:gd name="f2081" fmla="*/ f1693 1 f1088"/>
                <a:gd name="f2082" fmla="*/ f1694 1 f1089"/>
                <a:gd name="f2083" fmla="*/ f1695 1 f1088"/>
                <a:gd name="f2084" fmla="*/ f1696 1 f1089"/>
                <a:gd name="f2085" fmla="*/ f1697 1 f1088"/>
                <a:gd name="f2086" fmla="*/ f1698 1 f1089"/>
                <a:gd name="f2087" fmla="*/ f1699 1 f1088"/>
                <a:gd name="f2088" fmla="*/ f1700 1 f1089"/>
                <a:gd name="f2089" fmla="*/ f1701 1 f1088"/>
                <a:gd name="f2090" fmla="*/ f1702 1 f1089"/>
                <a:gd name="f2091" fmla="*/ f1703 1 f1088"/>
                <a:gd name="f2092" fmla="*/ f1704 1 f1089"/>
                <a:gd name="f2093" fmla="*/ f1705 1 f1088"/>
                <a:gd name="f2094" fmla="*/ f1706 1 f1089"/>
                <a:gd name="f2095" fmla="*/ f1707 1 f1088"/>
                <a:gd name="f2096" fmla="*/ f1708 1 f1089"/>
                <a:gd name="f2097" fmla="*/ f1709 1 f1088"/>
                <a:gd name="f2098" fmla="*/ f1710 1 f1089"/>
                <a:gd name="f2099" fmla="*/ f1711 1 f1088"/>
                <a:gd name="f2100" fmla="*/ f1712 1 f1089"/>
                <a:gd name="f2101" fmla="*/ f1713 1 f1088"/>
                <a:gd name="f2102" fmla="*/ f1714 1 f1089"/>
                <a:gd name="f2103" fmla="*/ f1715 1 f1088"/>
                <a:gd name="f2104" fmla="*/ f1716 1 f1089"/>
                <a:gd name="f2105" fmla="*/ f1717 1 f1088"/>
                <a:gd name="f2106" fmla="*/ f1718 1 f1089"/>
                <a:gd name="f2107" fmla="*/ f1719 1 f1088"/>
                <a:gd name="f2108" fmla="*/ f1720 1 f1089"/>
                <a:gd name="f2109" fmla="*/ f1721 1 f1088"/>
                <a:gd name="f2110" fmla="*/ f1722 1 f1089"/>
                <a:gd name="f2111" fmla="*/ f1723 1 f1088"/>
                <a:gd name="f2112" fmla="*/ f1724 1 f1089"/>
                <a:gd name="f2113" fmla="*/ f1725 1 f1088"/>
                <a:gd name="f2114" fmla="*/ f1726 1 f1089"/>
                <a:gd name="f2115" fmla="*/ f1727 1 f1088"/>
                <a:gd name="f2116" fmla="*/ f1728 1 f1089"/>
                <a:gd name="f2117" fmla="*/ f1729 1 f1088"/>
                <a:gd name="f2118" fmla="*/ f1730 1 f1089"/>
                <a:gd name="f2119" fmla="*/ f1731 1 f1088"/>
                <a:gd name="f2120" fmla="*/ f1732 1 f1089"/>
                <a:gd name="f2121" fmla="*/ f1733 1 f1088"/>
                <a:gd name="f2122" fmla="*/ f1734 1 f1089"/>
                <a:gd name="f2123" fmla="*/ f1735 1 f1088"/>
                <a:gd name="f2124" fmla="*/ f1736 1 f1089"/>
                <a:gd name="f2125" fmla="*/ f1737 1 f1088"/>
                <a:gd name="f2126" fmla="*/ f1738 1 f1089"/>
                <a:gd name="f2127" fmla="*/ f1739 1 f1088"/>
                <a:gd name="f2128" fmla="*/ f1740 1 f1089"/>
                <a:gd name="f2129" fmla="*/ f1741 1 f1088"/>
                <a:gd name="f2130" fmla="*/ f1742 1 f1089"/>
                <a:gd name="f2131" fmla="*/ f1743 1 f1088"/>
                <a:gd name="f2132" fmla="*/ f1744 1 f1089"/>
                <a:gd name="f2133" fmla="*/ f1745 1 f1088"/>
                <a:gd name="f2134" fmla="*/ f1746 1 f1089"/>
                <a:gd name="f2135" fmla="*/ f1747 1 f1088"/>
                <a:gd name="f2136" fmla="*/ f1748 1 f1089"/>
                <a:gd name="f2137" fmla="*/ f1749 1 f1088"/>
                <a:gd name="f2138" fmla="*/ f1750 1 f1089"/>
                <a:gd name="f2139" fmla="*/ f1751 1 f1088"/>
                <a:gd name="f2140" fmla="*/ f1752 1 f1089"/>
                <a:gd name="f2141" fmla="*/ f1753 1 f1088"/>
                <a:gd name="f2142" fmla="*/ f1754 1 f1089"/>
                <a:gd name="f2143" fmla="*/ f1755 1 f1088"/>
                <a:gd name="f2144" fmla="*/ f1756 1 f1089"/>
                <a:gd name="f2145" fmla="*/ f1757 1 f1088"/>
                <a:gd name="f2146" fmla="*/ f1758 1 f1089"/>
                <a:gd name="f2147" fmla="*/ f1759 1 f1088"/>
                <a:gd name="f2148" fmla="*/ f1760 1 f1089"/>
                <a:gd name="f2149" fmla="*/ f1761 1 f1088"/>
                <a:gd name="f2150" fmla="*/ f1762 1 f1089"/>
                <a:gd name="f2151" fmla="*/ f1763 1 f1088"/>
                <a:gd name="f2152" fmla="*/ f1764 1 f1089"/>
                <a:gd name="f2153" fmla="*/ f1765 1 f1088"/>
                <a:gd name="f2154" fmla="*/ f1766 1 f1089"/>
                <a:gd name="f2155" fmla="*/ f1767 1 f1088"/>
                <a:gd name="f2156" fmla="*/ f1768 1 f1089"/>
                <a:gd name="f2157" fmla="*/ f1769 1 f1088"/>
                <a:gd name="f2158" fmla="*/ f1770 1 f1089"/>
                <a:gd name="f2159" fmla="*/ f1771 1 f1088"/>
                <a:gd name="f2160" fmla="*/ f1772 1 f1089"/>
                <a:gd name="f2161" fmla="*/ f1773 1 f1088"/>
                <a:gd name="f2162" fmla="*/ f1774 1 f1089"/>
                <a:gd name="f2163" fmla="*/ f1775 1 f1088"/>
                <a:gd name="f2164" fmla="*/ f1776 1 f1089"/>
                <a:gd name="f2165" fmla="*/ f1777 1 f1088"/>
                <a:gd name="f2166" fmla="*/ f1778 1 f1089"/>
                <a:gd name="f2167" fmla="*/ f1779 1 f1088"/>
                <a:gd name="f2168" fmla="*/ f1780 1 f1089"/>
                <a:gd name="f2169" fmla="*/ f1781 1 f1088"/>
                <a:gd name="f2170" fmla="*/ f1782 1 f1089"/>
                <a:gd name="f2171" fmla="*/ f1783 1 f1088"/>
                <a:gd name="f2172" fmla="*/ f1784 1 f1089"/>
                <a:gd name="f2173" fmla="*/ f1785 1 f1088"/>
                <a:gd name="f2174" fmla="*/ f1786 1 f1089"/>
                <a:gd name="f2175" fmla="*/ f1787 1 f1088"/>
                <a:gd name="f2176" fmla="*/ f1788 1 f1089"/>
                <a:gd name="f2177" fmla="*/ f1789 1 f1088"/>
                <a:gd name="f2178" fmla="*/ f1790 1 f1089"/>
                <a:gd name="f2179" fmla="*/ f1791 1 f1088"/>
                <a:gd name="f2180" fmla="*/ f1792 1 f1089"/>
                <a:gd name="f2181" fmla="*/ f1793 1 f1088"/>
                <a:gd name="f2182" fmla="*/ f1794 1 f1089"/>
                <a:gd name="f2183" fmla="*/ f1795 1 f1088"/>
                <a:gd name="f2184" fmla="*/ f1796 1 f1089"/>
                <a:gd name="f2185" fmla="*/ f1797 1 f1088"/>
                <a:gd name="f2186" fmla="*/ f1798 1 f1089"/>
                <a:gd name="f2187" fmla="*/ f1799 1 f1088"/>
                <a:gd name="f2188" fmla="*/ f1800 1 f1089"/>
                <a:gd name="f2189" fmla="*/ f1801 1 f1088"/>
                <a:gd name="f2190" fmla="*/ f1802 1 f1089"/>
                <a:gd name="f2191" fmla="*/ f1803 1 f1088"/>
                <a:gd name="f2192" fmla="*/ f1804 1 f1089"/>
                <a:gd name="f2193" fmla="*/ f1805 1 f1088"/>
                <a:gd name="f2194" fmla="*/ f1806 1 f1089"/>
                <a:gd name="f2195" fmla="*/ f1807 1 f1089"/>
                <a:gd name="f2196" fmla="*/ f1808 1 f1088"/>
                <a:gd name="f2197" fmla="*/ f1809 1 f1089"/>
                <a:gd name="f2198" fmla="*/ f1810 1 f1088"/>
                <a:gd name="f2199" fmla="*/ f1811 1 f1089"/>
                <a:gd name="f2200" fmla="*/ f1812 1 f1088"/>
                <a:gd name="f2201" fmla="*/ f1813 1 f1089"/>
                <a:gd name="f2202" fmla="*/ f1814 1 f1088"/>
                <a:gd name="f2203" fmla="*/ f1815 1 f1089"/>
                <a:gd name="f2204" fmla="*/ f1816 1 f1088"/>
                <a:gd name="f2205" fmla="*/ f1817 1 f1089"/>
                <a:gd name="f2206" fmla="*/ f1818 1 f1088"/>
                <a:gd name="f2207" fmla="*/ f1819 1 f1089"/>
                <a:gd name="f2208" fmla="*/ f1820 1 f1088"/>
                <a:gd name="f2209" fmla="*/ f1821 1 f1089"/>
                <a:gd name="f2210" fmla="*/ f1822 1 f1088"/>
                <a:gd name="f2211" fmla="*/ f1823 1 f1088"/>
                <a:gd name="f2212" fmla="*/ f1824 1 f1089"/>
                <a:gd name="f2213" fmla="*/ f1825 1 f1088"/>
                <a:gd name="f2214" fmla="*/ f1826 1 f1089"/>
                <a:gd name="f2215" fmla="*/ f1827 1 f1088"/>
                <a:gd name="f2216" fmla="*/ f1828 1 f1089"/>
                <a:gd name="f2217" fmla="*/ f1829 1 f1088"/>
                <a:gd name="f2218" fmla="*/ f1830 1 f1089"/>
                <a:gd name="f2219" fmla="*/ f1831 1 f1088"/>
                <a:gd name="f2220" fmla="*/ f1832 1 f1089"/>
                <a:gd name="f2221" fmla="*/ f1833 1 f1088"/>
                <a:gd name="f2222" fmla="*/ f1834 1 f1089"/>
                <a:gd name="f2223" fmla="*/ f1835 1 f1088"/>
                <a:gd name="f2224" fmla="*/ f1836 1 f1089"/>
                <a:gd name="f2225" fmla="*/ f1837 1 f1088"/>
                <a:gd name="f2226" fmla="*/ f1838 1 f1089"/>
                <a:gd name="f2227" fmla="*/ f1839 1 f1088"/>
                <a:gd name="f2228" fmla="*/ f1840 1 f1089"/>
                <a:gd name="f2229" fmla="*/ f1841 1 f1088"/>
                <a:gd name="f2230" fmla="*/ f1842 1 f1089"/>
                <a:gd name="f2231" fmla="*/ f1843 1 f1088"/>
                <a:gd name="f2232" fmla="*/ f1844 1 f1089"/>
                <a:gd name="f2233" fmla="*/ f1845 1 f1088"/>
                <a:gd name="f2234" fmla="*/ f1846 1 f1089"/>
                <a:gd name="f2235" fmla="*/ f1847 1 f1088"/>
                <a:gd name="f2236" fmla="*/ f1848 1 f1089"/>
                <a:gd name="f2237" fmla="*/ f1849 1 f1088"/>
                <a:gd name="f2238" fmla="*/ f1850 1 f1089"/>
                <a:gd name="f2239" fmla="*/ f1851 1 f1088"/>
                <a:gd name="f2240" fmla="*/ f1852 1 f1089"/>
                <a:gd name="f2241" fmla="*/ f1853 1 f1088"/>
                <a:gd name="f2242" fmla="*/ f1854 1 f1089"/>
                <a:gd name="f2243" fmla="*/ f1855 1 f1088"/>
                <a:gd name="f2244" fmla="*/ f1856 1 f1089"/>
                <a:gd name="f2245" fmla="*/ f1857 f1083 1"/>
                <a:gd name="f2246" fmla="*/ f1858 f1083 1"/>
                <a:gd name="f2247" fmla="*/ f1860 f1084 1"/>
                <a:gd name="f2248" fmla="*/ f1859 f1084 1"/>
                <a:gd name="f2249" fmla="*/ f1862 f1083 1"/>
                <a:gd name="f2250" fmla="*/ f1863 f1084 1"/>
                <a:gd name="f2251" fmla="*/ f1864 f1084 1"/>
                <a:gd name="f2252" fmla="*/ f1865 f1083 1"/>
                <a:gd name="f2253" fmla="*/ f1866 f1084 1"/>
                <a:gd name="f2254" fmla="*/ f1867 f1083 1"/>
                <a:gd name="f2255" fmla="*/ f1868 f1084 1"/>
                <a:gd name="f2256" fmla="*/ f1869 f1083 1"/>
                <a:gd name="f2257" fmla="*/ f1870 f1084 1"/>
                <a:gd name="f2258" fmla="*/ f1871 f1083 1"/>
                <a:gd name="f2259" fmla="*/ f1872 f1084 1"/>
                <a:gd name="f2260" fmla="*/ f1873 f1083 1"/>
                <a:gd name="f2261" fmla="*/ f1874 f1084 1"/>
                <a:gd name="f2262" fmla="*/ f1875 f1083 1"/>
                <a:gd name="f2263" fmla="*/ f1876 f1084 1"/>
                <a:gd name="f2264" fmla="*/ f1877 f1083 1"/>
                <a:gd name="f2265" fmla="*/ f1878 f1084 1"/>
                <a:gd name="f2266" fmla="*/ f1879 f1083 1"/>
                <a:gd name="f2267" fmla="*/ f1880 f1084 1"/>
                <a:gd name="f2268" fmla="*/ f1881 f1083 1"/>
                <a:gd name="f2269" fmla="*/ f1882 f1084 1"/>
                <a:gd name="f2270" fmla="*/ f1883 f1083 1"/>
                <a:gd name="f2271" fmla="*/ f1884 f1084 1"/>
                <a:gd name="f2272" fmla="*/ f1885 f1083 1"/>
                <a:gd name="f2273" fmla="*/ f1886 f1084 1"/>
                <a:gd name="f2274" fmla="*/ f1887 f1083 1"/>
                <a:gd name="f2275" fmla="*/ f1888 f1084 1"/>
                <a:gd name="f2276" fmla="*/ f1889 f1083 1"/>
                <a:gd name="f2277" fmla="*/ f1890 f1084 1"/>
                <a:gd name="f2278" fmla="*/ f1891 f1083 1"/>
                <a:gd name="f2279" fmla="*/ f1892 f1084 1"/>
                <a:gd name="f2280" fmla="*/ f1893 f1083 1"/>
                <a:gd name="f2281" fmla="*/ f1894 f1084 1"/>
                <a:gd name="f2282" fmla="*/ f1895 f1083 1"/>
                <a:gd name="f2283" fmla="*/ f1896 f1084 1"/>
                <a:gd name="f2284" fmla="*/ f1897 f1083 1"/>
                <a:gd name="f2285" fmla="*/ f1898 f1084 1"/>
                <a:gd name="f2286" fmla="*/ f1899 f1083 1"/>
                <a:gd name="f2287" fmla="*/ f1900 f1084 1"/>
                <a:gd name="f2288" fmla="*/ f1901 f1083 1"/>
                <a:gd name="f2289" fmla="*/ f1902 f1084 1"/>
                <a:gd name="f2290" fmla="*/ f1903 f1083 1"/>
                <a:gd name="f2291" fmla="*/ f1904 f1084 1"/>
                <a:gd name="f2292" fmla="*/ f1905 f1083 1"/>
                <a:gd name="f2293" fmla="*/ f1906 f1084 1"/>
                <a:gd name="f2294" fmla="*/ f1907 f1083 1"/>
                <a:gd name="f2295" fmla="*/ f1908 f1084 1"/>
                <a:gd name="f2296" fmla="*/ f1909 f1083 1"/>
                <a:gd name="f2297" fmla="*/ f1910 f1083 1"/>
                <a:gd name="f2298" fmla="*/ f1911 f1084 1"/>
                <a:gd name="f2299" fmla="*/ f1912 f1083 1"/>
                <a:gd name="f2300" fmla="*/ f1913 f1084 1"/>
                <a:gd name="f2301" fmla="*/ f1914 f1083 1"/>
                <a:gd name="f2302" fmla="*/ f1915 f1084 1"/>
                <a:gd name="f2303" fmla="*/ f1916 f1083 1"/>
                <a:gd name="f2304" fmla="*/ f1917 f1084 1"/>
                <a:gd name="f2305" fmla="*/ f1918 f1083 1"/>
                <a:gd name="f2306" fmla="*/ f1919 f1084 1"/>
                <a:gd name="f2307" fmla="*/ f1920 f1083 1"/>
                <a:gd name="f2308" fmla="*/ f1921 f1084 1"/>
                <a:gd name="f2309" fmla="*/ f1922 f1083 1"/>
                <a:gd name="f2310" fmla="*/ f1923 f1084 1"/>
                <a:gd name="f2311" fmla="*/ f1924 f1083 1"/>
                <a:gd name="f2312" fmla="*/ f1925 f1084 1"/>
                <a:gd name="f2313" fmla="*/ f1926 f1083 1"/>
                <a:gd name="f2314" fmla="*/ f1927 f1084 1"/>
                <a:gd name="f2315" fmla="*/ f1928 f1083 1"/>
                <a:gd name="f2316" fmla="*/ f1929 f1084 1"/>
                <a:gd name="f2317" fmla="*/ f1930 f1083 1"/>
                <a:gd name="f2318" fmla="*/ f1931 f1084 1"/>
                <a:gd name="f2319" fmla="*/ f1932 f1083 1"/>
                <a:gd name="f2320" fmla="*/ f1933 f1084 1"/>
                <a:gd name="f2321" fmla="*/ f1934 f1083 1"/>
                <a:gd name="f2322" fmla="*/ f1935 f1084 1"/>
                <a:gd name="f2323" fmla="*/ f1936 f1083 1"/>
                <a:gd name="f2324" fmla="*/ f1937 f1084 1"/>
                <a:gd name="f2325" fmla="*/ f1938 f1083 1"/>
                <a:gd name="f2326" fmla="*/ f1939 f1084 1"/>
                <a:gd name="f2327" fmla="*/ f1940 f1083 1"/>
                <a:gd name="f2328" fmla="*/ f1941 f1084 1"/>
                <a:gd name="f2329" fmla="*/ f1942 f1083 1"/>
                <a:gd name="f2330" fmla="*/ f1943 f1084 1"/>
                <a:gd name="f2331" fmla="*/ f1944 f1083 1"/>
                <a:gd name="f2332" fmla="*/ f1945 f1084 1"/>
                <a:gd name="f2333" fmla="*/ f1946 f1083 1"/>
                <a:gd name="f2334" fmla="*/ f1947 f1084 1"/>
                <a:gd name="f2335" fmla="*/ f1948 f1083 1"/>
                <a:gd name="f2336" fmla="*/ f1949 f1084 1"/>
                <a:gd name="f2337" fmla="*/ f1950 f1083 1"/>
                <a:gd name="f2338" fmla="*/ f1951 f1084 1"/>
                <a:gd name="f2339" fmla="*/ f1952 f1083 1"/>
                <a:gd name="f2340" fmla="*/ f1953 f1084 1"/>
                <a:gd name="f2341" fmla="*/ f1954 f1083 1"/>
                <a:gd name="f2342" fmla="*/ f1955 f1084 1"/>
                <a:gd name="f2343" fmla="*/ f1956 f1083 1"/>
                <a:gd name="f2344" fmla="*/ f1957 f1084 1"/>
                <a:gd name="f2345" fmla="*/ f1958 f1083 1"/>
                <a:gd name="f2346" fmla="*/ f1959 f1084 1"/>
                <a:gd name="f2347" fmla="*/ f1960 f1083 1"/>
                <a:gd name="f2348" fmla="*/ f1961 f1084 1"/>
                <a:gd name="f2349" fmla="*/ f1962 f1083 1"/>
                <a:gd name="f2350" fmla="*/ f1963 f1084 1"/>
                <a:gd name="f2351" fmla="*/ f1964 f1083 1"/>
                <a:gd name="f2352" fmla="*/ f1965 f1084 1"/>
                <a:gd name="f2353" fmla="*/ f1966 f1083 1"/>
                <a:gd name="f2354" fmla="*/ f1967 f1084 1"/>
                <a:gd name="f2355" fmla="*/ f1968 f1083 1"/>
                <a:gd name="f2356" fmla="*/ f1969 f1084 1"/>
                <a:gd name="f2357" fmla="*/ f1970 f1083 1"/>
                <a:gd name="f2358" fmla="*/ f1971 f1084 1"/>
                <a:gd name="f2359" fmla="*/ f1972 f1083 1"/>
                <a:gd name="f2360" fmla="*/ f1973 f1084 1"/>
                <a:gd name="f2361" fmla="*/ f1974 f1083 1"/>
                <a:gd name="f2362" fmla="*/ f1975 f1084 1"/>
                <a:gd name="f2363" fmla="*/ f1976 f1083 1"/>
                <a:gd name="f2364" fmla="*/ f1977 f1084 1"/>
                <a:gd name="f2365" fmla="*/ f1978 f1083 1"/>
                <a:gd name="f2366" fmla="*/ f1979 f1084 1"/>
                <a:gd name="f2367" fmla="*/ f1980 f1083 1"/>
                <a:gd name="f2368" fmla="*/ f1981 f1084 1"/>
                <a:gd name="f2369" fmla="*/ f1982 f1083 1"/>
                <a:gd name="f2370" fmla="*/ f1983 f1084 1"/>
                <a:gd name="f2371" fmla="*/ f1984 f1083 1"/>
                <a:gd name="f2372" fmla="*/ f1985 f1084 1"/>
                <a:gd name="f2373" fmla="*/ f1986 f1083 1"/>
                <a:gd name="f2374" fmla="*/ f1987 f1084 1"/>
                <a:gd name="f2375" fmla="*/ f1988 f1083 1"/>
                <a:gd name="f2376" fmla="*/ f1989 f1084 1"/>
                <a:gd name="f2377" fmla="*/ f1990 f1083 1"/>
                <a:gd name="f2378" fmla="*/ f1991 f1084 1"/>
                <a:gd name="f2379" fmla="*/ f1992 f1083 1"/>
                <a:gd name="f2380" fmla="*/ f1993 f1084 1"/>
                <a:gd name="f2381" fmla="*/ f1994 f1083 1"/>
                <a:gd name="f2382" fmla="*/ f1995 f1084 1"/>
                <a:gd name="f2383" fmla="*/ f1996 f1083 1"/>
                <a:gd name="f2384" fmla="*/ f1997 f1084 1"/>
                <a:gd name="f2385" fmla="*/ f1998 f1083 1"/>
                <a:gd name="f2386" fmla="*/ f1999 f1084 1"/>
                <a:gd name="f2387" fmla="*/ f2000 f1083 1"/>
                <a:gd name="f2388" fmla="*/ f2001 f1084 1"/>
                <a:gd name="f2389" fmla="*/ f2002 f1083 1"/>
                <a:gd name="f2390" fmla="*/ f2003 f1084 1"/>
                <a:gd name="f2391" fmla="*/ f2004 f1083 1"/>
                <a:gd name="f2392" fmla="*/ f2005 f1084 1"/>
                <a:gd name="f2393" fmla="*/ f2006 f1083 1"/>
                <a:gd name="f2394" fmla="*/ f2007 f1084 1"/>
                <a:gd name="f2395" fmla="*/ f2008 f1083 1"/>
                <a:gd name="f2396" fmla="*/ f2009 f1084 1"/>
                <a:gd name="f2397" fmla="*/ f2010 f1083 1"/>
                <a:gd name="f2398" fmla="*/ f2011 f1084 1"/>
                <a:gd name="f2399" fmla="*/ f2012 f1083 1"/>
                <a:gd name="f2400" fmla="*/ f2013 f1084 1"/>
                <a:gd name="f2401" fmla="*/ f2014 f1083 1"/>
                <a:gd name="f2402" fmla="*/ f2015 f1084 1"/>
                <a:gd name="f2403" fmla="*/ f2016 f1083 1"/>
                <a:gd name="f2404" fmla="*/ f2017 f1084 1"/>
                <a:gd name="f2405" fmla="*/ f2018 f1083 1"/>
                <a:gd name="f2406" fmla="*/ f2019 f1084 1"/>
                <a:gd name="f2407" fmla="*/ f2020 f1083 1"/>
                <a:gd name="f2408" fmla="*/ f2021 f1084 1"/>
                <a:gd name="f2409" fmla="*/ f2022 f1083 1"/>
                <a:gd name="f2410" fmla="*/ f2023 f1084 1"/>
                <a:gd name="f2411" fmla="*/ f2024 f1083 1"/>
                <a:gd name="f2412" fmla="*/ f2025 f1084 1"/>
                <a:gd name="f2413" fmla="*/ f2026 f1083 1"/>
                <a:gd name="f2414" fmla="*/ f2027 f1084 1"/>
                <a:gd name="f2415" fmla="*/ f2028 f1083 1"/>
                <a:gd name="f2416" fmla="*/ f2029 f1084 1"/>
                <a:gd name="f2417" fmla="*/ f2030 f1083 1"/>
                <a:gd name="f2418" fmla="*/ f2031 f1084 1"/>
                <a:gd name="f2419" fmla="*/ f2032 f1083 1"/>
                <a:gd name="f2420" fmla="*/ f2033 f1084 1"/>
                <a:gd name="f2421" fmla="*/ f2034 f1083 1"/>
                <a:gd name="f2422" fmla="*/ f2035 f1084 1"/>
                <a:gd name="f2423" fmla="*/ f2036 f1083 1"/>
                <a:gd name="f2424" fmla="*/ f2037 f1084 1"/>
                <a:gd name="f2425" fmla="*/ f2038 f1083 1"/>
                <a:gd name="f2426" fmla="*/ f2039 f1084 1"/>
                <a:gd name="f2427" fmla="*/ f2040 f1083 1"/>
                <a:gd name="f2428" fmla="*/ f2041 f1084 1"/>
                <a:gd name="f2429" fmla="*/ f2042 f1083 1"/>
                <a:gd name="f2430" fmla="*/ f2043 f1084 1"/>
                <a:gd name="f2431" fmla="*/ f2044 f1083 1"/>
                <a:gd name="f2432" fmla="*/ f2045 f1084 1"/>
                <a:gd name="f2433" fmla="*/ f2046 f1083 1"/>
                <a:gd name="f2434" fmla="*/ f2047 f1084 1"/>
                <a:gd name="f2435" fmla="*/ f2048 f1084 1"/>
                <a:gd name="f2436" fmla="*/ f2049 f1083 1"/>
                <a:gd name="f2437" fmla="*/ f2050 f1084 1"/>
                <a:gd name="f2438" fmla="*/ f2051 f1083 1"/>
                <a:gd name="f2439" fmla="*/ f2052 f1084 1"/>
                <a:gd name="f2440" fmla="*/ f2053 f1083 1"/>
                <a:gd name="f2441" fmla="*/ f2054 f1084 1"/>
                <a:gd name="f2442" fmla="*/ f2055 f1083 1"/>
                <a:gd name="f2443" fmla="*/ f2056 f1084 1"/>
                <a:gd name="f2444" fmla="*/ f2057 f1083 1"/>
                <a:gd name="f2445" fmla="*/ f2058 f1084 1"/>
                <a:gd name="f2446" fmla="*/ f2059 f1083 1"/>
                <a:gd name="f2447" fmla="*/ f2060 f1084 1"/>
                <a:gd name="f2448" fmla="*/ f2061 f1083 1"/>
                <a:gd name="f2449" fmla="*/ f2062 f1084 1"/>
                <a:gd name="f2450" fmla="*/ f2063 f1083 1"/>
                <a:gd name="f2451" fmla="*/ f2064 f1084 1"/>
                <a:gd name="f2452" fmla="*/ f2065 f1083 1"/>
                <a:gd name="f2453" fmla="*/ f2066 f1084 1"/>
                <a:gd name="f2454" fmla="*/ f2067 f1083 1"/>
                <a:gd name="f2455" fmla="*/ f2068 f1084 1"/>
                <a:gd name="f2456" fmla="*/ f2069 f1083 1"/>
                <a:gd name="f2457" fmla="*/ f2070 f1084 1"/>
                <a:gd name="f2458" fmla="*/ f2071 f1083 1"/>
                <a:gd name="f2459" fmla="*/ f2072 f1084 1"/>
                <a:gd name="f2460" fmla="*/ f2073 f1083 1"/>
                <a:gd name="f2461" fmla="*/ f2074 f1084 1"/>
                <a:gd name="f2462" fmla="*/ f2075 f1083 1"/>
                <a:gd name="f2463" fmla="*/ f2076 f1084 1"/>
                <a:gd name="f2464" fmla="*/ f2077 f1083 1"/>
                <a:gd name="f2465" fmla="*/ f2078 f1084 1"/>
                <a:gd name="f2466" fmla="*/ f2079 f1083 1"/>
                <a:gd name="f2467" fmla="*/ f2080 f1084 1"/>
                <a:gd name="f2468" fmla="*/ f2081 f1083 1"/>
                <a:gd name="f2469" fmla="*/ f2082 f1084 1"/>
                <a:gd name="f2470" fmla="*/ f2083 f1083 1"/>
                <a:gd name="f2471" fmla="*/ f2084 f1084 1"/>
                <a:gd name="f2472" fmla="*/ f2085 f1083 1"/>
                <a:gd name="f2473" fmla="*/ f2086 f1084 1"/>
                <a:gd name="f2474" fmla="*/ f2087 f1083 1"/>
                <a:gd name="f2475" fmla="*/ f2088 f1084 1"/>
                <a:gd name="f2476" fmla="*/ f2089 f1083 1"/>
                <a:gd name="f2477" fmla="*/ f2090 f1084 1"/>
                <a:gd name="f2478" fmla="*/ f2091 f1083 1"/>
                <a:gd name="f2479" fmla="*/ f2092 f1084 1"/>
                <a:gd name="f2480" fmla="*/ f2093 f1083 1"/>
                <a:gd name="f2481" fmla="*/ f2094 f1084 1"/>
                <a:gd name="f2482" fmla="*/ f2095 f1083 1"/>
                <a:gd name="f2483" fmla="*/ f2096 f1084 1"/>
                <a:gd name="f2484" fmla="*/ f2097 f1083 1"/>
                <a:gd name="f2485" fmla="*/ f2098 f1084 1"/>
                <a:gd name="f2486" fmla="*/ f2099 f1083 1"/>
                <a:gd name="f2487" fmla="*/ f2100 f1084 1"/>
                <a:gd name="f2488" fmla="*/ f2101 f1083 1"/>
                <a:gd name="f2489" fmla="*/ f2102 f1084 1"/>
                <a:gd name="f2490" fmla="*/ f2103 f1083 1"/>
                <a:gd name="f2491" fmla="*/ f2104 f1084 1"/>
                <a:gd name="f2492" fmla="*/ f2105 f1083 1"/>
                <a:gd name="f2493" fmla="*/ f2106 f1084 1"/>
                <a:gd name="f2494" fmla="*/ f2107 f1083 1"/>
                <a:gd name="f2495" fmla="*/ f2108 f1084 1"/>
                <a:gd name="f2496" fmla="*/ f2109 f1083 1"/>
                <a:gd name="f2497" fmla="*/ f2110 f1084 1"/>
                <a:gd name="f2498" fmla="*/ f2111 f1083 1"/>
                <a:gd name="f2499" fmla="*/ f2112 f1084 1"/>
                <a:gd name="f2500" fmla="*/ f2113 f1083 1"/>
                <a:gd name="f2501" fmla="*/ f2114 f1084 1"/>
                <a:gd name="f2502" fmla="*/ f2115 f1083 1"/>
                <a:gd name="f2503" fmla="*/ f2116 f1084 1"/>
                <a:gd name="f2504" fmla="*/ f2117 f1083 1"/>
                <a:gd name="f2505" fmla="*/ f2118 f1084 1"/>
                <a:gd name="f2506" fmla="*/ f2119 f1083 1"/>
                <a:gd name="f2507" fmla="*/ f2120 f1084 1"/>
                <a:gd name="f2508" fmla="*/ f2121 f1083 1"/>
                <a:gd name="f2509" fmla="*/ f2122 f1084 1"/>
                <a:gd name="f2510" fmla="*/ f2123 f1083 1"/>
                <a:gd name="f2511" fmla="*/ f2124 f1084 1"/>
                <a:gd name="f2512" fmla="*/ f2125 f1083 1"/>
                <a:gd name="f2513" fmla="*/ f2126 f1084 1"/>
                <a:gd name="f2514" fmla="*/ f2127 f1083 1"/>
                <a:gd name="f2515" fmla="*/ f2128 f1084 1"/>
                <a:gd name="f2516" fmla="*/ f2129 f1083 1"/>
                <a:gd name="f2517" fmla="*/ f2130 f1084 1"/>
                <a:gd name="f2518" fmla="*/ f2131 f1083 1"/>
                <a:gd name="f2519" fmla="*/ f2132 f1084 1"/>
                <a:gd name="f2520" fmla="*/ f2133 f1083 1"/>
                <a:gd name="f2521" fmla="*/ f2134 f1084 1"/>
                <a:gd name="f2522" fmla="*/ f2135 f1083 1"/>
                <a:gd name="f2523" fmla="*/ f2136 f1084 1"/>
                <a:gd name="f2524" fmla="*/ f2137 f1083 1"/>
                <a:gd name="f2525" fmla="*/ f2138 f1084 1"/>
                <a:gd name="f2526" fmla="*/ f2139 f1083 1"/>
                <a:gd name="f2527" fmla="*/ f2140 f1084 1"/>
                <a:gd name="f2528" fmla="*/ f2141 f1083 1"/>
                <a:gd name="f2529" fmla="*/ f2142 f1084 1"/>
                <a:gd name="f2530" fmla="*/ f2143 f1083 1"/>
                <a:gd name="f2531" fmla="*/ f2144 f1084 1"/>
                <a:gd name="f2532" fmla="*/ f2145 f1083 1"/>
                <a:gd name="f2533" fmla="*/ f2146 f1084 1"/>
                <a:gd name="f2534" fmla="*/ f2147 f1083 1"/>
                <a:gd name="f2535" fmla="*/ f2148 f1084 1"/>
                <a:gd name="f2536" fmla="*/ f2149 f1083 1"/>
                <a:gd name="f2537" fmla="*/ f2150 f1084 1"/>
                <a:gd name="f2538" fmla="*/ f2151 f1083 1"/>
                <a:gd name="f2539" fmla="*/ f2152 f1084 1"/>
                <a:gd name="f2540" fmla="*/ f2153 f1083 1"/>
                <a:gd name="f2541" fmla="*/ f2154 f1084 1"/>
                <a:gd name="f2542" fmla="*/ f2155 f1083 1"/>
                <a:gd name="f2543" fmla="*/ f2156 f1084 1"/>
                <a:gd name="f2544" fmla="*/ f2157 f1083 1"/>
                <a:gd name="f2545" fmla="*/ f2158 f1084 1"/>
                <a:gd name="f2546" fmla="*/ f2159 f1083 1"/>
                <a:gd name="f2547" fmla="*/ f2160 f1084 1"/>
                <a:gd name="f2548" fmla="*/ f2161 f1083 1"/>
                <a:gd name="f2549" fmla="*/ f2162 f1084 1"/>
                <a:gd name="f2550" fmla="*/ f2163 f1083 1"/>
                <a:gd name="f2551" fmla="*/ f2164 f1084 1"/>
                <a:gd name="f2552" fmla="*/ f2165 f1083 1"/>
                <a:gd name="f2553" fmla="*/ f2166 f1084 1"/>
                <a:gd name="f2554" fmla="*/ f2167 f1083 1"/>
                <a:gd name="f2555" fmla="*/ f2168 f1084 1"/>
                <a:gd name="f2556" fmla="*/ f2169 f1083 1"/>
                <a:gd name="f2557" fmla="*/ f2170 f1084 1"/>
                <a:gd name="f2558" fmla="*/ f2171 f1083 1"/>
                <a:gd name="f2559" fmla="*/ f2172 f1084 1"/>
                <a:gd name="f2560" fmla="*/ f2173 f1083 1"/>
                <a:gd name="f2561" fmla="*/ f2174 f1084 1"/>
                <a:gd name="f2562" fmla="*/ f2175 f1083 1"/>
                <a:gd name="f2563" fmla="*/ f2176 f1084 1"/>
                <a:gd name="f2564" fmla="*/ f2177 f1083 1"/>
                <a:gd name="f2565" fmla="*/ f2178 f1084 1"/>
                <a:gd name="f2566" fmla="*/ f2179 f1083 1"/>
                <a:gd name="f2567" fmla="*/ f2180 f1084 1"/>
                <a:gd name="f2568" fmla="*/ f2181 f1083 1"/>
                <a:gd name="f2569" fmla="*/ f2182 f1084 1"/>
                <a:gd name="f2570" fmla="*/ f2183 f1083 1"/>
                <a:gd name="f2571" fmla="*/ f2184 f1084 1"/>
                <a:gd name="f2572" fmla="*/ f2185 f1083 1"/>
                <a:gd name="f2573" fmla="*/ f2186 f1084 1"/>
                <a:gd name="f2574" fmla="*/ f2187 f1083 1"/>
                <a:gd name="f2575" fmla="*/ f2188 f1084 1"/>
                <a:gd name="f2576" fmla="*/ f2189 f1083 1"/>
                <a:gd name="f2577" fmla="*/ f2190 f1084 1"/>
                <a:gd name="f2578" fmla="*/ f2191 f1083 1"/>
                <a:gd name="f2579" fmla="*/ f2192 f1084 1"/>
                <a:gd name="f2580" fmla="*/ f2193 f1083 1"/>
                <a:gd name="f2581" fmla="*/ f2194 f1084 1"/>
                <a:gd name="f2582" fmla="*/ f2195 f1084 1"/>
                <a:gd name="f2583" fmla="*/ f2196 f1083 1"/>
                <a:gd name="f2584" fmla="*/ f2197 f1084 1"/>
                <a:gd name="f2585" fmla="*/ f2198 f1083 1"/>
                <a:gd name="f2586" fmla="*/ f2199 f1084 1"/>
                <a:gd name="f2587" fmla="*/ f2200 f1083 1"/>
                <a:gd name="f2588" fmla="*/ f2201 f1084 1"/>
                <a:gd name="f2589" fmla="*/ f2202 f1083 1"/>
                <a:gd name="f2590" fmla="*/ f2203 f1084 1"/>
                <a:gd name="f2591" fmla="*/ f2204 f1083 1"/>
                <a:gd name="f2592" fmla="*/ f2205 f1084 1"/>
                <a:gd name="f2593" fmla="*/ f2206 f1083 1"/>
                <a:gd name="f2594" fmla="*/ f2207 f1084 1"/>
                <a:gd name="f2595" fmla="*/ f2208 f1083 1"/>
                <a:gd name="f2596" fmla="*/ f2209 f1084 1"/>
                <a:gd name="f2597" fmla="*/ f2210 f1083 1"/>
                <a:gd name="f2598" fmla="*/ f2211 f1083 1"/>
                <a:gd name="f2599" fmla="*/ f2212 f1084 1"/>
                <a:gd name="f2600" fmla="*/ f2213 f1083 1"/>
                <a:gd name="f2601" fmla="*/ f2214 f1084 1"/>
                <a:gd name="f2602" fmla="*/ f2215 f1083 1"/>
                <a:gd name="f2603" fmla="*/ f2216 f1084 1"/>
                <a:gd name="f2604" fmla="*/ f2217 f1083 1"/>
                <a:gd name="f2605" fmla="*/ f2218 f1084 1"/>
                <a:gd name="f2606" fmla="*/ f2219 f1083 1"/>
                <a:gd name="f2607" fmla="*/ f2220 f1084 1"/>
                <a:gd name="f2608" fmla="*/ f2221 f1083 1"/>
                <a:gd name="f2609" fmla="*/ f2222 f1084 1"/>
                <a:gd name="f2610" fmla="*/ f2223 f1083 1"/>
                <a:gd name="f2611" fmla="*/ f2224 f1084 1"/>
                <a:gd name="f2612" fmla="*/ f2225 f1083 1"/>
                <a:gd name="f2613" fmla="*/ f2226 f1084 1"/>
                <a:gd name="f2614" fmla="*/ f2227 f1083 1"/>
                <a:gd name="f2615" fmla="*/ f2228 f1084 1"/>
                <a:gd name="f2616" fmla="*/ f2229 f1083 1"/>
                <a:gd name="f2617" fmla="*/ f2230 f1084 1"/>
                <a:gd name="f2618" fmla="*/ f2231 f1083 1"/>
                <a:gd name="f2619" fmla="*/ f2232 f1084 1"/>
                <a:gd name="f2620" fmla="*/ f2233 f1083 1"/>
                <a:gd name="f2621" fmla="*/ f2234 f1084 1"/>
                <a:gd name="f2622" fmla="*/ f2235 f1083 1"/>
                <a:gd name="f2623" fmla="*/ f2236 f1084 1"/>
                <a:gd name="f2624" fmla="*/ f2237 f1083 1"/>
                <a:gd name="f2625" fmla="*/ f2238 f1084 1"/>
                <a:gd name="f2626" fmla="*/ f2239 f1083 1"/>
                <a:gd name="f2627" fmla="*/ f2240 f1084 1"/>
                <a:gd name="f2628" fmla="*/ f2241 f1083 1"/>
                <a:gd name="f2629" fmla="*/ f2242 f1084 1"/>
                <a:gd name="f2630" fmla="*/ f2243 f1083 1"/>
                <a:gd name="f2631" fmla="*/ f2244 f108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61">
                  <a:pos x="f2249" y="f2250"/>
                </a:cxn>
                <a:cxn ang="f1861">
                  <a:pos x="f2249" y="f2251"/>
                </a:cxn>
                <a:cxn ang="f1861">
                  <a:pos x="f2252" y="f2253"/>
                </a:cxn>
                <a:cxn ang="f1861">
                  <a:pos x="f2254" y="f2255"/>
                </a:cxn>
                <a:cxn ang="f1861">
                  <a:pos x="f2256" y="f2257"/>
                </a:cxn>
                <a:cxn ang="f1861">
                  <a:pos x="f2258" y="f2259"/>
                </a:cxn>
                <a:cxn ang="f1861">
                  <a:pos x="f2260" y="f2261"/>
                </a:cxn>
                <a:cxn ang="f1861">
                  <a:pos x="f2262" y="f2263"/>
                </a:cxn>
                <a:cxn ang="f1861">
                  <a:pos x="f2264" y="f2265"/>
                </a:cxn>
                <a:cxn ang="f1861">
                  <a:pos x="f2266" y="f2267"/>
                </a:cxn>
                <a:cxn ang="f1861">
                  <a:pos x="f2268" y="f2269"/>
                </a:cxn>
                <a:cxn ang="f1861">
                  <a:pos x="f2270" y="f2271"/>
                </a:cxn>
                <a:cxn ang="f1861">
                  <a:pos x="f2272" y="f2273"/>
                </a:cxn>
                <a:cxn ang="f1861">
                  <a:pos x="f2274" y="f2275"/>
                </a:cxn>
                <a:cxn ang="f1861">
                  <a:pos x="f2276" y="f2277"/>
                </a:cxn>
                <a:cxn ang="f1861">
                  <a:pos x="f2278" y="f2279"/>
                </a:cxn>
                <a:cxn ang="f1861">
                  <a:pos x="f2280" y="f2281"/>
                </a:cxn>
                <a:cxn ang="f1861">
                  <a:pos x="f2282" y="f2283"/>
                </a:cxn>
                <a:cxn ang="f1861">
                  <a:pos x="f2284" y="f2285"/>
                </a:cxn>
                <a:cxn ang="f1861">
                  <a:pos x="f2286" y="f2287"/>
                </a:cxn>
                <a:cxn ang="f1861">
                  <a:pos x="f2288" y="f2289"/>
                </a:cxn>
                <a:cxn ang="f1861">
                  <a:pos x="f2290" y="f2291"/>
                </a:cxn>
                <a:cxn ang="f1861">
                  <a:pos x="f2292" y="f2293"/>
                </a:cxn>
                <a:cxn ang="f1861">
                  <a:pos x="f2294" y="f2295"/>
                </a:cxn>
                <a:cxn ang="f1861">
                  <a:pos x="f2296" y="f2293"/>
                </a:cxn>
                <a:cxn ang="f1861">
                  <a:pos x="f2297" y="f2298"/>
                </a:cxn>
                <a:cxn ang="f1861">
                  <a:pos x="f2299" y="f2300"/>
                </a:cxn>
                <a:cxn ang="f1861">
                  <a:pos x="f2301" y="f2302"/>
                </a:cxn>
                <a:cxn ang="f1861">
                  <a:pos x="f2303" y="f2304"/>
                </a:cxn>
                <a:cxn ang="f1861">
                  <a:pos x="f2305" y="f2306"/>
                </a:cxn>
                <a:cxn ang="f1861">
                  <a:pos x="f2307" y="f2308"/>
                </a:cxn>
                <a:cxn ang="f1861">
                  <a:pos x="f2309" y="f2310"/>
                </a:cxn>
                <a:cxn ang="f1861">
                  <a:pos x="f2311" y="f2312"/>
                </a:cxn>
                <a:cxn ang="f1861">
                  <a:pos x="f2313" y="f2314"/>
                </a:cxn>
                <a:cxn ang="f1861">
                  <a:pos x="f2315" y="f2316"/>
                </a:cxn>
                <a:cxn ang="f1861">
                  <a:pos x="f2317" y="f2318"/>
                </a:cxn>
                <a:cxn ang="f1861">
                  <a:pos x="f2319" y="f2320"/>
                </a:cxn>
                <a:cxn ang="f1861">
                  <a:pos x="f2321" y="f2322"/>
                </a:cxn>
                <a:cxn ang="f1861">
                  <a:pos x="f2323" y="f2324"/>
                </a:cxn>
                <a:cxn ang="f1861">
                  <a:pos x="f2325" y="f2326"/>
                </a:cxn>
                <a:cxn ang="f1861">
                  <a:pos x="f2327" y="f2328"/>
                </a:cxn>
                <a:cxn ang="f1861">
                  <a:pos x="f2329" y="f2330"/>
                </a:cxn>
                <a:cxn ang="f1861">
                  <a:pos x="f2331" y="f2332"/>
                </a:cxn>
                <a:cxn ang="f1861">
                  <a:pos x="f2333" y="f2334"/>
                </a:cxn>
                <a:cxn ang="f1861">
                  <a:pos x="f2335" y="f2336"/>
                </a:cxn>
                <a:cxn ang="f1861">
                  <a:pos x="f2337" y="f2338"/>
                </a:cxn>
                <a:cxn ang="f1861">
                  <a:pos x="f2339" y="f2340"/>
                </a:cxn>
                <a:cxn ang="f1861">
                  <a:pos x="f2341" y="f2342"/>
                </a:cxn>
                <a:cxn ang="f1861">
                  <a:pos x="f2343" y="f2344"/>
                </a:cxn>
                <a:cxn ang="f1861">
                  <a:pos x="f2345" y="f2346"/>
                </a:cxn>
                <a:cxn ang="f1861">
                  <a:pos x="f2347" y="f2348"/>
                </a:cxn>
                <a:cxn ang="f1861">
                  <a:pos x="f2349" y="f2350"/>
                </a:cxn>
                <a:cxn ang="f1861">
                  <a:pos x="f2351" y="f2352"/>
                </a:cxn>
                <a:cxn ang="f1861">
                  <a:pos x="f2353" y="f2354"/>
                </a:cxn>
                <a:cxn ang="f1861">
                  <a:pos x="f2355" y="f2356"/>
                </a:cxn>
                <a:cxn ang="f1861">
                  <a:pos x="f2357" y="f2358"/>
                </a:cxn>
                <a:cxn ang="f1861">
                  <a:pos x="f2359" y="f2360"/>
                </a:cxn>
                <a:cxn ang="f1861">
                  <a:pos x="f2361" y="f2362"/>
                </a:cxn>
                <a:cxn ang="f1861">
                  <a:pos x="f2363" y="f2364"/>
                </a:cxn>
                <a:cxn ang="f1861">
                  <a:pos x="f2365" y="f2366"/>
                </a:cxn>
                <a:cxn ang="f1861">
                  <a:pos x="f2367" y="f2368"/>
                </a:cxn>
                <a:cxn ang="f1861">
                  <a:pos x="f2369" y="f2370"/>
                </a:cxn>
                <a:cxn ang="f1861">
                  <a:pos x="f2371" y="f2372"/>
                </a:cxn>
                <a:cxn ang="f1861">
                  <a:pos x="f2373" y="f2374"/>
                </a:cxn>
                <a:cxn ang="f1861">
                  <a:pos x="f2375" y="f2376"/>
                </a:cxn>
                <a:cxn ang="f1861">
                  <a:pos x="f2377" y="f2378"/>
                </a:cxn>
                <a:cxn ang="f1861">
                  <a:pos x="f2379" y="f2380"/>
                </a:cxn>
                <a:cxn ang="f1861">
                  <a:pos x="f2381" y="f2382"/>
                </a:cxn>
                <a:cxn ang="f1861">
                  <a:pos x="f2383" y="f2384"/>
                </a:cxn>
                <a:cxn ang="f1861">
                  <a:pos x="f2385" y="f2386"/>
                </a:cxn>
                <a:cxn ang="f1861">
                  <a:pos x="f2387" y="f2388"/>
                </a:cxn>
                <a:cxn ang="f1861">
                  <a:pos x="f2389" y="f2390"/>
                </a:cxn>
                <a:cxn ang="f1861">
                  <a:pos x="f2391" y="f2392"/>
                </a:cxn>
                <a:cxn ang="f1861">
                  <a:pos x="f2393" y="f2394"/>
                </a:cxn>
                <a:cxn ang="f1861">
                  <a:pos x="f2395" y="f2396"/>
                </a:cxn>
                <a:cxn ang="f1861">
                  <a:pos x="f2397" y="f2398"/>
                </a:cxn>
                <a:cxn ang="f1861">
                  <a:pos x="f2399" y="f2400"/>
                </a:cxn>
                <a:cxn ang="f1861">
                  <a:pos x="f2401" y="f2402"/>
                </a:cxn>
                <a:cxn ang="f1861">
                  <a:pos x="f2403" y="f2404"/>
                </a:cxn>
                <a:cxn ang="f1861">
                  <a:pos x="f2405" y="f2406"/>
                </a:cxn>
                <a:cxn ang="f1861">
                  <a:pos x="f2407" y="f2408"/>
                </a:cxn>
                <a:cxn ang="f1861">
                  <a:pos x="f2409" y="f2410"/>
                </a:cxn>
                <a:cxn ang="f1861">
                  <a:pos x="f2411" y="f2412"/>
                </a:cxn>
                <a:cxn ang="f1861">
                  <a:pos x="f2413" y="f2414"/>
                </a:cxn>
                <a:cxn ang="f1861">
                  <a:pos x="f2415" y="f2416"/>
                </a:cxn>
                <a:cxn ang="f1861">
                  <a:pos x="f2417" y="f2418"/>
                </a:cxn>
                <a:cxn ang="f1861">
                  <a:pos x="f2419" y="f2420"/>
                </a:cxn>
                <a:cxn ang="f1861">
                  <a:pos x="f2421" y="f2422"/>
                </a:cxn>
                <a:cxn ang="f1861">
                  <a:pos x="f2423" y="f2424"/>
                </a:cxn>
                <a:cxn ang="f1861">
                  <a:pos x="f2425" y="f2426"/>
                </a:cxn>
                <a:cxn ang="f1861">
                  <a:pos x="f2427" y="f2428"/>
                </a:cxn>
                <a:cxn ang="f1861">
                  <a:pos x="f2429" y="f2430"/>
                </a:cxn>
                <a:cxn ang="f1861">
                  <a:pos x="f2431" y="f2432"/>
                </a:cxn>
                <a:cxn ang="f1861">
                  <a:pos x="f2433" y="f2434"/>
                </a:cxn>
                <a:cxn ang="f1861">
                  <a:pos x="f2433" y="f2435"/>
                </a:cxn>
                <a:cxn ang="f1861">
                  <a:pos x="f2436" y="f2437"/>
                </a:cxn>
                <a:cxn ang="f1861">
                  <a:pos x="f2438" y="f2439"/>
                </a:cxn>
                <a:cxn ang="f1861">
                  <a:pos x="f2440" y="f2441"/>
                </a:cxn>
                <a:cxn ang="f1861">
                  <a:pos x="f2442" y="f2443"/>
                </a:cxn>
                <a:cxn ang="f1861">
                  <a:pos x="f2444" y="f2445"/>
                </a:cxn>
                <a:cxn ang="f1861">
                  <a:pos x="f2446" y="f2447"/>
                </a:cxn>
                <a:cxn ang="f1861">
                  <a:pos x="f2448" y="f2449"/>
                </a:cxn>
                <a:cxn ang="f1861">
                  <a:pos x="f2450" y="f2451"/>
                </a:cxn>
                <a:cxn ang="f1861">
                  <a:pos x="f2452" y="f2453"/>
                </a:cxn>
                <a:cxn ang="f1861">
                  <a:pos x="f2454" y="f2455"/>
                </a:cxn>
                <a:cxn ang="f1861">
                  <a:pos x="f2456" y="f2457"/>
                </a:cxn>
                <a:cxn ang="f1861">
                  <a:pos x="f2458" y="f2459"/>
                </a:cxn>
                <a:cxn ang="f1861">
                  <a:pos x="f2460" y="f2461"/>
                </a:cxn>
                <a:cxn ang="f1861">
                  <a:pos x="f2462" y="f2463"/>
                </a:cxn>
                <a:cxn ang="f1861">
                  <a:pos x="f2464" y="f2465"/>
                </a:cxn>
                <a:cxn ang="f1861">
                  <a:pos x="f2466" y="f2467"/>
                </a:cxn>
                <a:cxn ang="f1861">
                  <a:pos x="f2468" y="f2469"/>
                </a:cxn>
                <a:cxn ang="f1861">
                  <a:pos x="f2470" y="f2471"/>
                </a:cxn>
                <a:cxn ang="f1861">
                  <a:pos x="f2472" y="f2473"/>
                </a:cxn>
                <a:cxn ang="f1861">
                  <a:pos x="f2474" y="f2475"/>
                </a:cxn>
                <a:cxn ang="f1861">
                  <a:pos x="f2476" y="f2477"/>
                </a:cxn>
                <a:cxn ang="f1861">
                  <a:pos x="f2478" y="f2479"/>
                </a:cxn>
                <a:cxn ang="f1861">
                  <a:pos x="f2480" y="f2481"/>
                </a:cxn>
                <a:cxn ang="f1861">
                  <a:pos x="f2482" y="f2483"/>
                </a:cxn>
                <a:cxn ang="f1861">
                  <a:pos x="f2484" y="f2485"/>
                </a:cxn>
                <a:cxn ang="f1861">
                  <a:pos x="f2486" y="f2487"/>
                </a:cxn>
                <a:cxn ang="f1861">
                  <a:pos x="f2488" y="f2489"/>
                </a:cxn>
                <a:cxn ang="f1861">
                  <a:pos x="f2490" y="f2491"/>
                </a:cxn>
                <a:cxn ang="f1861">
                  <a:pos x="f2492" y="f2493"/>
                </a:cxn>
                <a:cxn ang="f1861">
                  <a:pos x="f2494" y="f2495"/>
                </a:cxn>
                <a:cxn ang="f1861">
                  <a:pos x="f2496" y="f2497"/>
                </a:cxn>
                <a:cxn ang="f1861">
                  <a:pos x="f2498" y="f2499"/>
                </a:cxn>
                <a:cxn ang="f1861">
                  <a:pos x="f2500" y="f2501"/>
                </a:cxn>
                <a:cxn ang="f1861">
                  <a:pos x="f2502" y="f2503"/>
                </a:cxn>
                <a:cxn ang="f1861">
                  <a:pos x="f2504" y="f2505"/>
                </a:cxn>
                <a:cxn ang="f1861">
                  <a:pos x="f2506" y="f2507"/>
                </a:cxn>
                <a:cxn ang="f1861">
                  <a:pos x="f2508" y="f2509"/>
                </a:cxn>
                <a:cxn ang="f1861">
                  <a:pos x="f2510" y="f2511"/>
                </a:cxn>
                <a:cxn ang="f1861">
                  <a:pos x="f2512" y="f2513"/>
                </a:cxn>
                <a:cxn ang="f1861">
                  <a:pos x="f2514" y="f2515"/>
                </a:cxn>
                <a:cxn ang="f1861">
                  <a:pos x="f2516" y="f2517"/>
                </a:cxn>
                <a:cxn ang="f1861">
                  <a:pos x="f2518" y="f2519"/>
                </a:cxn>
                <a:cxn ang="f1861">
                  <a:pos x="f2520" y="f2521"/>
                </a:cxn>
                <a:cxn ang="f1861">
                  <a:pos x="f2522" y="f2523"/>
                </a:cxn>
                <a:cxn ang="f1861">
                  <a:pos x="f2524" y="f2525"/>
                </a:cxn>
                <a:cxn ang="f1861">
                  <a:pos x="f2526" y="f2527"/>
                </a:cxn>
                <a:cxn ang="f1861">
                  <a:pos x="f2528" y="f2529"/>
                </a:cxn>
                <a:cxn ang="f1861">
                  <a:pos x="f2530" y="f2531"/>
                </a:cxn>
                <a:cxn ang="f1861">
                  <a:pos x="f2532" y="f2533"/>
                </a:cxn>
                <a:cxn ang="f1861">
                  <a:pos x="f2534" y="f2535"/>
                </a:cxn>
                <a:cxn ang="f1861">
                  <a:pos x="f2536" y="f2537"/>
                </a:cxn>
                <a:cxn ang="f1861">
                  <a:pos x="f2538" y="f2539"/>
                </a:cxn>
                <a:cxn ang="f1861">
                  <a:pos x="f2540" y="f2541"/>
                </a:cxn>
                <a:cxn ang="f1861">
                  <a:pos x="f2542" y="f2543"/>
                </a:cxn>
                <a:cxn ang="f1861">
                  <a:pos x="f2544" y="f2545"/>
                </a:cxn>
                <a:cxn ang="f1861">
                  <a:pos x="f2546" y="f2547"/>
                </a:cxn>
                <a:cxn ang="f1861">
                  <a:pos x="f2548" y="f2549"/>
                </a:cxn>
                <a:cxn ang="f1861">
                  <a:pos x="f2550" y="f2551"/>
                </a:cxn>
                <a:cxn ang="f1861">
                  <a:pos x="f2552" y="f2553"/>
                </a:cxn>
                <a:cxn ang="f1861">
                  <a:pos x="f2554" y="f2555"/>
                </a:cxn>
                <a:cxn ang="f1861">
                  <a:pos x="f2556" y="f2557"/>
                </a:cxn>
                <a:cxn ang="f1861">
                  <a:pos x="f2558" y="f2559"/>
                </a:cxn>
                <a:cxn ang="f1861">
                  <a:pos x="f2560" y="f2561"/>
                </a:cxn>
                <a:cxn ang="f1861">
                  <a:pos x="f2562" y="f2563"/>
                </a:cxn>
                <a:cxn ang="f1861">
                  <a:pos x="f2564" y="f2565"/>
                </a:cxn>
                <a:cxn ang="f1861">
                  <a:pos x="f2566" y="f2567"/>
                </a:cxn>
                <a:cxn ang="f1861">
                  <a:pos x="f2568" y="f2569"/>
                </a:cxn>
                <a:cxn ang="f1861">
                  <a:pos x="f2570" y="f2571"/>
                </a:cxn>
                <a:cxn ang="f1861">
                  <a:pos x="f2572" y="f2573"/>
                </a:cxn>
                <a:cxn ang="f1861">
                  <a:pos x="f2574" y="f2575"/>
                </a:cxn>
                <a:cxn ang="f1861">
                  <a:pos x="f2576" y="f2577"/>
                </a:cxn>
                <a:cxn ang="f1861">
                  <a:pos x="f2578" y="f2579"/>
                </a:cxn>
                <a:cxn ang="f1861">
                  <a:pos x="f2580" y="f2581"/>
                </a:cxn>
                <a:cxn ang="f1861">
                  <a:pos x="f2297" y="f2582"/>
                </a:cxn>
                <a:cxn ang="f1861">
                  <a:pos x="f2583" y="f2584"/>
                </a:cxn>
                <a:cxn ang="f1861">
                  <a:pos x="f2585" y="f2586"/>
                </a:cxn>
                <a:cxn ang="f1861">
                  <a:pos x="f2587" y="f2588"/>
                </a:cxn>
                <a:cxn ang="f1861">
                  <a:pos x="f2589" y="f2590"/>
                </a:cxn>
                <a:cxn ang="f1861">
                  <a:pos x="f2591" y="f2592"/>
                </a:cxn>
                <a:cxn ang="f1861">
                  <a:pos x="f2593" y="f2594"/>
                </a:cxn>
                <a:cxn ang="f1861">
                  <a:pos x="f2595" y="f2596"/>
                </a:cxn>
                <a:cxn ang="f1861">
                  <a:pos x="f2597" y="f2584"/>
                </a:cxn>
                <a:cxn ang="f1861">
                  <a:pos x="f2598" y="f2599"/>
                </a:cxn>
                <a:cxn ang="f1861">
                  <a:pos x="f2600" y="f2601"/>
                </a:cxn>
                <a:cxn ang="f1861">
                  <a:pos x="f2602" y="f2603"/>
                </a:cxn>
                <a:cxn ang="f1861">
                  <a:pos x="f2604" y="f2605"/>
                </a:cxn>
                <a:cxn ang="f1861">
                  <a:pos x="f2606" y="f2607"/>
                </a:cxn>
                <a:cxn ang="f1861">
                  <a:pos x="f2608" y="f2609"/>
                </a:cxn>
                <a:cxn ang="f1861">
                  <a:pos x="f2610" y="f2611"/>
                </a:cxn>
                <a:cxn ang="f1861">
                  <a:pos x="f2612" y="f2613"/>
                </a:cxn>
                <a:cxn ang="f1861">
                  <a:pos x="f2614" y="f2615"/>
                </a:cxn>
                <a:cxn ang="f1861">
                  <a:pos x="f2616" y="f2617"/>
                </a:cxn>
                <a:cxn ang="f1861">
                  <a:pos x="f2618" y="f2619"/>
                </a:cxn>
                <a:cxn ang="f1861">
                  <a:pos x="f2620" y="f2621"/>
                </a:cxn>
                <a:cxn ang="f1861">
                  <a:pos x="f2622" y="f2623"/>
                </a:cxn>
                <a:cxn ang="f1861">
                  <a:pos x="f2624" y="f2625"/>
                </a:cxn>
                <a:cxn ang="f1861">
                  <a:pos x="f2626" y="f2627"/>
                </a:cxn>
                <a:cxn ang="f1861">
                  <a:pos x="f2628" y="f2629"/>
                </a:cxn>
                <a:cxn ang="f1861">
                  <a:pos x="f2630" y="f2631"/>
                </a:cxn>
              </a:cxnLst>
              <a:rect l="f2245" t="f2248" r="f2246" b="f2247"/>
              <a:pathLst>
                <a:path w="6857455" h="874716">
                  <a:moveTo>
                    <a:pt x="f6" y="f8"/>
                  </a:moveTo>
                  <a:lnTo>
                    <a:pt x="f6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35"/>
                    <a:pt x="f103" y="f104"/>
                    <a:pt x="f105" y="f106"/>
                  </a:cubicBezTo>
                  <a:cubicBezTo>
                    <a:pt x="f107" y="f17"/>
                    <a:pt x="f108" y="f17"/>
                    <a:pt x="f109" y="f110"/>
                  </a:cubicBezTo>
                  <a:cubicBezTo>
                    <a:pt x="f111" y="f33"/>
                    <a:pt x="f112" y="f113"/>
                    <a:pt x="f114" y="f39"/>
                  </a:cubicBezTo>
                  <a:cubicBezTo>
                    <a:pt x="f115" y="f116"/>
                    <a:pt x="f117" y="f118"/>
                    <a:pt x="f119" y="f120"/>
                  </a:cubicBezTo>
                  <a:cubicBezTo>
                    <a:pt x="f121" y="f122"/>
                    <a:pt x="f123" y="f124"/>
                    <a:pt x="f125" y="f126"/>
                  </a:cubicBez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26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cubicBezTo>
                    <a:pt x="f150" y="f151"/>
                    <a:pt x="f152" y="f153"/>
                    <a:pt x="f154" y="f155"/>
                  </a:cubicBezTo>
                  <a:cubicBezTo>
                    <a:pt x="f156" y="f157"/>
                    <a:pt x="f158" y="f159"/>
                    <a:pt x="f160" y="f161"/>
                  </a:cubicBezTo>
                  <a:cubicBezTo>
                    <a:pt x="f162" y="f163"/>
                    <a:pt x="f164" y="f165"/>
                    <a:pt x="f166" y="f167"/>
                  </a:cubicBezTo>
                  <a:cubicBezTo>
                    <a:pt x="f168" y="f169"/>
                    <a:pt x="f170" y="f171"/>
                    <a:pt x="f172" y="f173"/>
                  </a:cubicBez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10"/>
                    <a:pt x="f193" y="f17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cubicBezTo>
                    <a:pt x="f220" y="f221"/>
                    <a:pt x="f222" y="f13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cubicBezTo>
                    <a:pt x="f279" y="f280"/>
                    <a:pt x="f281" y="f282"/>
                    <a:pt x="f283" y="f284"/>
                  </a:cubicBezTo>
                  <a:cubicBezTo>
                    <a:pt x="f285" y="f286"/>
                    <a:pt x="f287" y="f288"/>
                    <a:pt x="f289" y="f290"/>
                  </a:cubicBezTo>
                  <a:cubicBezTo>
                    <a:pt x="f291" y="f292"/>
                    <a:pt x="f293" y="f294"/>
                    <a:pt x="f295" y="f296"/>
                  </a:cubicBezTo>
                  <a:cubicBezTo>
                    <a:pt x="f297" y="f298"/>
                    <a:pt x="f299" y="f300"/>
                    <a:pt x="f301" y="f302"/>
                  </a:cubicBezTo>
                  <a:cubicBezTo>
                    <a:pt x="f303" y="f304"/>
                    <a:pt x="f305" y="f306"/>
                    <a:pt x="f307" y="f308"/>
                  </a:cubicBezTo>
                  <a:cubicBezTo>
                    <a:pt x="f309" y="f310"/>
                    <a:pt x="f311" y="f312"/>
                    <a:pt x="f313" y="f314"/>
                  </a:cubicBezTo>
                  <a:cubicBezTo>
                    <a:pt x="f315" y="f316"/>
                    <a:pt x="f317" y="f318"/>
                    <a:pt x="f319" y="f320"/>
                  </a:cubicBezTo>
                  <a:cubicBezTo>
                    <a:pt x="f321" y="f322"/>
                    <a:pt x="f323" y="f324"/>
                    <a:pt x="f325" y="f326"/>
                  </a:cubicBezTo>
                  <a:cubicBezTo>
                    <a:pt x="f327" y="f328"/>
                    <a:pt x="f329" y="f330"/>
                    <a:pt x="f331" y="f332"/>
                  </a:cubicBezTo>
                  <a:cubicBezTo>
                    <a:pt x="f333" y="f334"/>
                    <a:pt x="f335" y="f336"/>
                    <a:pt x="f337" y="f338"/>
                  </a:cubicBezTo>
                  <a:cubicBezTo>
                    <a:pt x="f339" y="f340"/>
                    <a:pt x="f341" y="f342"/>
                    <a:pt x="f343" y="f344"/>
                  </a:cubicBezTo>
                  <a:cubicBezTo>
                    <a:pt x="f345" y="f346"/>
                    <a:pt x="f347" y="f346"/>
                    <a:pt x="f348" y="f349"/>
                  </a:cubicBezTo>
                  <a:cubicBezTo>
                    <a:pt x="f350" y="f351"/>
                    <a:pt x="f352" y="f353"/>
                    <a:pt x="f354" y="f355"/>
                  </a:cubicBezTo>
                  <a:cubicBezTo>
                    <a:pt x="f356" y="f357"/>
                    <a:pt x="f358" y="f359"/>
                    <a:pt x="f360" y="f361"/>
                  </a:cubicBezTo>
                  <a:cubicBezTo>
                    <a:pt x="f362" y="f363"/>
                    <a:pt x="f364" y="f365"/>
                    <a:pt x="f366" y="f367"/>
                  </a:cubicBezTo>
                  <a:cubicBezTo>
                    <a:pt x="f368" y="f369"/>
                    <a:pt x="f370" y="f371"/>
                    <a:pt x="f372" y="f373"/>
                  </a:cubicBezTo>
                  <a:cubicBezTo>
                    <a:pt x="f374" y="f375"/>
                    <a:pt x="f376" y="f377"/>
                    <a:pt x="f378" y="f379"/>
                  </a:cubicBezTo>
                  <a:cubicBezTo>
                    <a:pt x="f380" y="f381"/>
                    <a:pt x="f382" y="f383"/>
                    <a:pt x="f384" y="f385"/>
                  </a:cubicBezTo>
                  <a:cubicBezTo>
                    <a:pt x="f386" y="f387"/>
                    <a:pt x="f388" y="f389"/>
                    <a:pt x="f390" y="f391"/>
                  </a:cubicBezTo>
                  <a:cubicBezTo>
                    <a:pt x="f392" y="f393"/>
                    <a:pt x="f394" y="f395"/>
                    <a:pt x="f396" y="f397"/>
                  </a:cubicBezTo>
                  <a:cubicBezTo>
                    <a:pt x="f398" y="f399"/>
                    <a:pt x="f400" y="f369"/>
                    <a:pt x="f401" y="f402"/>
                  </a:cubicBezTo>
                  <a:cubicBezTo>
                    <a:pt x="f403" y="f404"/>
                    <a:pt x="f405" y="f406"/>
                    <a:pt x="f407" y="f408"/>
                  </a:cubicBezTo>
                  <a:cubicBezTo>
                    <a:pt x="f409" y="f410"/>
                    <a:pt x="f411" y="f412"/>
                    <a:pt x="f413" y="f414"/>
                  </a:cubicBezTo>
                  <a:cubicBezTo>
                    <a:pt x="f415" y="f416"/>
                    <a:pt x="f417" y="f418"/>
                    <a:pt x="f419" y="f420"/>
                  </a:cubicBezTo>
                  <a:cubicBezTo>
                    <a:pt x="f421" y="f344"/>
                    <a:pt x="f422" y="f423"/>
                    <a:pt x="f424" y="f425"/>
                  </a:cubicBezTo>
                  <a:cubicBezTo>
                    <a:pt x="f426" y="f427"/>
                    <a:pt x="f428" y="f429"/>
                    <a:pt x="f430" y="f431"/>
                  </a:cubicBezTo>
                  <a:cubicBezTo>
                    <a:pt x="f432" y="f433"/>
                    <a:pt x="f434" y="f435"/>
                    <a:pt x="f436" y="f437"/>
                  </a:cubicBezTo>
                  <a:cubicBezTo>
                    <a:pt x="f438" y="f336"/>
                    <a:pt x="f439" y="f440"/>
                    <a:pt x="f441" y="f418"/>
                  </a:cubicBezTo>
                  <a:cubicBezTo>
                    <a:pt x="f442" y="f443"/>
                    <a:pt x="f444" y="f445"/>
                    <a:pt x="f446" y="f447"/>
                  </a:cubicBezTo>
                  <a:cubicBezTo>
                    <a:pt x="f448" y="f449"/>
                    <a:pt x="f450" y="f451"/>
                    <a:pt x="f452" y="f453"/>
                  </a:cubicBezTo>
                  <a:cubicBezTo>
                    <a:pt x="f454" y="f440"/>
                    <a:pt x="f455" y="f456"/>
                    <a:pt x="f457" y="f458"/>
                  </a:cubicBezTo>
                  <a:cubicBezTo>
                    <a:pt x="f459" y="f460"/>
                    <a:pt x="f461" y="f460"/>
                    <a:pt x="f462" y="f463"/>
                  </a:cubicBezTo>
                  <a:cubicBezTo>
                    <a:pt x="f464" y="f465"/>
                    <a:pt x="f466" y="f465"/>
                    <a:pt x="f467" y="f468"/>
                  </a:cubicBezTo>
                  <a:cubicBezTo>
                    <a:pt x="f469" y="f470"/>
                    <a:pt x="f471" y="f472"/>
                    <a:pt x="f473" y="f474"/>
                  </a:cubicBezTo>
                  <a:cubicBezTo>
                    <a:pt x="f475" y="f298"/>
                    <a:pt x="f476" y="f477"/>
                    <a:pt x="f478" y="f479"/>
                  </a:cubicBezTo>
                  <a:cubicBezTo>
                    <a:pt x="f480" y="f481"/>
                    <a:pt x="f482" y="f483"/>
                    <a:pt x="f484" y="f485"/>
                  </a:cubicBezTo>
                  <a:cubicBezTo>
                    <a:pt x="f486" y="f487"/>
                    <a:pt x="f488" y="f489"/>
                    <a:pt x="f490" y="f491"/>
                  </a:cubicBezTo>
                  <a:cubicBezTo>
                    <a:pt x="f492" y="f433"/>
                    <a:pt x="f493" y="f494"/>
                    <a:pt x="f495" y="f496"/>
                  </a:cubicBezTo>
                  <a:cubicBezTo>
                    <a:pt x="f497" y="f498"/>
                    <a:pt x="f499" y="f500"/>
                    <a:pt x="f501" y="f502"/>
                  </a:cubicBezTo>
                  <a:cubicBezTo>
                    <a:pt x="f503" y="f504"/>
                    <a:pt x="f505" y="f506"/>
                    <a:pt x="f507" y="f508"/>
                  </a:cubicBezTo>
                  <a:cubicBezTo>
                    <a:pt x="f509" y="f510"/>
                    <a:pt x="f511" y="f512"/>
                    <a:pt x="f513" y="f514"/>
                  </a:cubicBezTo>
                  <a:cubicBezTo>
                    <a:pt x="f515" y="f516"/>
                    <a:pt x="f517" y="f518"/>
                    <a:pt x="f519" y="f520"/>
                  </a:cubicBezTo>
                  <a:cubicBezTo>
                    <a:pt x="f521" y="f522"/>
                    <a:pt x="f523" y="f524"/>
                    <a:pt x="f525" y="f526"/>
                  </a:cubicBezTo>
                  <a:cubicBezTo>
                    <a:pt x="f527" y="f528"/>
                    <a:pt x="f529" y="f485"/>
                    <a:pt x="f530" y="f531"/>
                  </a:cubicBezTo>
                  <a:lnTo>
                    <a:pt x="f5" y="f532"/>
                  </a:lnTo>
                  <a:lnTo>
                    <a:pt x="f5" y="f533"/>
                  </a:lnTo>
                  <a:lnTo>
                    <a:pt x="f534" y="f535"/>
                  </a:lnTo>
                  <a:cubicBezTo>
                    <a:pt x="f536" y="f537"/>
                    <a:pt x="f538" y="f539"/>
                    <a:pt x="f540" y="f541"/>
                  </a:cubicBezTo>
                  <a:cubicBezTo>
                    <a:pt x="f542" y="f543"/>
                    <a:pt x="f544" y="f545"/>
                    <a:pt x="f546" y="f547"/>
                  </a:cubicBezTo>
                  <a:cubicBezTo>
                    <a:pt x="f548" y="f549"/>
                    <a:pt x="f550" y="f551"/>
                    <a:pt x="f552" y="f553"/>
                  </a:cubicBezTo>
                  <a:cubicBezTo>
                    <a:pt x="f554" y="f555"/>
                    <a:pt x="f556" y="f557"/>
                    <a:pt x="f558" y="f559"/>
                  </a:cubicBezTo>
                  <a:cubicBezTo>
                    <a:pt x="f560" y="f561"/>
                    <a:pt x="f562" y="f563"/>
                    <a:pt x="f564" y="f565"/>
                  </a:cubicBezTo>
                  <a:cubicBezTo>
                    <a:pt x="f566" y="f567"/>
                    <a:pt x="f568" y="f569"/>
                    <a:pt x="f570" y="f571"/>
                  </a:cubicBezTo>
                  <a:cubicBezTo>
                    <a:pt x="f572" y="f573"/>
                    <a:pt x="f574" y="f575"/>
                    <a:pt x="f576" y="f569"/>
                  </a:cubicBezTo>
                  <a:cubicBezTo>
                    <a:pt x="f577" y="f578"/>
                    <a:pt x="f579" y="f580"/>
                    <a:pt x="f581" y="f582"/>
                  </a:cubicBezTo>
                  <a:cubicBezTo>
                    <a:pt x="f583" y="f584"/>
                    <a:pt x="f585" y="f586"/>
                    <a:pt x="f587" y="f588"/>
                  </a:cubicBezTo>
                  <a:cubicBezTo>
                    <a:pt x="f589" y="f590"/>
                    <a:pt x="f591" y="f592"/>
                    <a:pt x="f593" y="f594"/>
                  </a:cubicBezTo>
                  <a:cubicBezTo>
                    <a:pt x="f595" y="f596"/>
                    <a:pt x="f597" y="f598"/>
                    <a:pt x="f599" y="f600"/>
                  </a:cubicBezTo>
                  <a:cubicBezTo>
                    <a:pt x="f601" y="f602"/>
                    <a:pt x="f603" y="f604"/>
                    <a:pt x="f605" y="f606"/>
                  </a:cubicBezTo>
                  <a:cubicBezTo>
                    <a:pt x="f607" y="f608"/>
                    <a:pt x="f609" y="f610"/>
                    <a:pt x="f611" y="f612"/>
                  </a:cubicBezTo>
                  <a:cubicBezTo>
                    <a:pt x="f613" y="f614"/>
                    <a:pt x="f615" y="f616"/>
                    <a:pt x="f617" y="f618"/>
                  </a:cubicBezTo>
                  <a:cubicBezTo>
                    <a:pt x="f619" y="f620"/>
                    <a:pt x="f621" y="f622"/>
                    <a:pt x="f623" y="f624"/>
                  </a:cubicBezTo>
                  <a:cubicBezTo>
                    <a:pt x="f625" y="f626"/>
                    <a:pt x="f627" y="f628"/>
                    <a:pt x="f629" y="f630"/>
                  </a:cubicBezTo>
                  <a:cubicBezTo>
                    <a:pt x="f631" y="f632"/>
                    <a:pt x="f633" y="f634"/>
                    <a:pt x="f635" y="f636"/>
                  </a:cubicBezTo>
                  <a:cubicBezTo>
                    <a:pt x="f637" y="f638"/>
                    <a:pt x="f639" y="f51"/>
                    <a:pt x="f640" y="f641"/>
                  </a:cubicBezTo>
                  <a:cubicBezTo>
                    <a:pt x="f642" y="f643"/>
                    <a:pt x="f644" y="f215"/>
                    <a:pt x="f645" y="f646"/>
                  </a:cubicBezTo>
                  <a:cubicBezTo>
                    <a:pt x="f441" y="f647"/>
                    <a:pt x="f648" y="f649"/>
                    <a:pt x="f650" y="f651"/>
                  </a:cubicBezTo>
                  <a:cubicBezTo>
                    <a:pt x="f652" y="f653"/>
                    <a:pt x="f654" y="f655"/>
                    <a:pt x="f656" y="f657"/>
                  </a:cubicBezTo>
                  <a:cubicBezTo>
                    <a:pt x="f658" y="f659"/>
                    <a:pt x="f660" y="f23"/>
                    <a:pt x="f661" y="f113"/>
                  </a:cubicBezTo>
                  <a:cubicBezTo>
                    <a:pt x="f662" y="f663"/>
                    <a:pt x="f664" y="f665"/>
                    <a:pt x="f666" y="f667"/>
                  </a:cubicBezTo>
                  <a:cubicBezTo>
                    <a:pt x="f668" y="f669"/>
                    <a:pt x="f670" y="f77"/>
                    <a:pt x="f671" y="f672"/>
                  </a:cubicBezTo>
                  <a:cubicBezTo>
                    <a:pt x="f673" y="f674"/>
                    <a:pt x="f675" y="f676"/>
                    <a:pt x="f677" y="f678"/>
                  </a:cubicBezTo>
                  <a:cubicBezTo>
                    <a:pt x="f679" y="f680"/>
                    <a:pt x="f681" y="f682"/>
                    <a:pt x="f683" y="f684"/>
                  </a:cubicBezTo>
                  <a:cubicBezTo>
                    <a:pt x="f685" y="f686"/>
                    <a:pt x="f687" y="f688"/>
                    <a:pt x="f689" y="f690"/>
                  </a:cubicBezTo>
                  <a:cubicBezTo>
                    <a:pt x="f691" y="f692"/>
                    <a:pt x="f693" y="f669"/>
                    <a:pt x="f694" y="f695"/>
                  </a:cubicBezTo>
                  <a:cubicBezTo>
                    <a:pt x="f696" y="f697"/>
                    <a:pt x="f698" y="f699"/>
                    <a:pt x="f700" y="f701"/>
                  </a:cubicBezTo>
                  <a:cubicBezTo>
                    <a:pt x="f702" y="f141"/>
                    <a:pt x="f703" y="f704"/>
                    <a:pt x="f705" y="f706"/>
                  </a:cubicBezTo>
                  <a:cubicBezTo>
                    <a:pt x="f707" y="f118"/>
                    <a:pt x="f708" y="f709"/>
                    <a:pt x="f710" y="f711"/>
                  </a:cubicBezTo>
                  <a:cubicBezTo>
                    <a:pt x="f712" y="f713"/>
                    <a:pt x="f714" y="f715"/>
                    <a:pt x="f716" y="f717"/>
                  </a:cubicBezTo>
                  <a:cubicBezTo>
                    <a:pt x="f718" y="f719"/>
                    <a:pt x="f720" y="f721"/>
                    <a:pt x="f722" y="f723"/>
                  </a:cubicBezTo>
                  <a:cubicBezTo>
                    <a:pt x="f724" y="f725"/>
                    <a:pt x="f726" y="f727"/>
                    <a:pt x="f728" y="f729"/>
                  </a:cubicBezTo>
                  <a:cubicBezTo>
                    <a:pt x="f730" y="f731"/>
                    <a:pt x="f732" y="f733"/>
                    <a:pt x="f734" y="f735"/>
                  </a:cubicBezTo>
                  <a:cubicBezTo>
                    <a:pt x="f364" y="f736"/>
                    <a:pt x="f737" y="f738"/>
                    <a:pt x="f739" y="f740"/>
                  </a:cubicBezTo>
                  <a:cubicBezTo>
                    <a:pt x="f741" y="f742"/>
                    <a:pt x="f743" y="f742"/>
                    <a:pt x="f744" y="f745"/>
                  </a:cubicBezTo>
                  <a:cubicBezTo>
                    <a:pt x="f746" y="f747"/>
                    <a:pt x="f748" y="f120"/>
                    <a:pt x="f749" y="f750"/>
                  </a:cubicBezTo>
                  <a:cubicBezTo>
                    <a:pt x="f751" y="f676"/>
                    <a:pt x="f752" y="f753"/>
                    <a:pt x="f754" y="f755"/>
                  </a:cubicBezTo>
                  <a:cubicBezTo>
                    <a:pt x="f756" y="f725"/>
                    <a:pt x="f757" y="f758"/>
                    <a:pt x="f759" y="f760"/>
                  </a:cubicBezTo>
                  <a:cubicBezTo>
                    <a:pt x="f761" y="f690"/>
                    <a:pt x="f762" y="f763"/>
                    <a:pt x="f764" y="f765"/>
                  </a:cubicBezTo>
                  <a:cubicBezTo>
                    <a:pt x="f766" y="f767"/>
                    <a:pt x="f768" y="f769"/>
                    <a:pt x="f770" y="f659"/>
                  </a:cubicBezTo>
                  <a:cubicBezTo>
                    <a:pt x="f771" y="f772"/>
                    <a:pt x="f773" y="f774"/>
                    <a:pt x="f775" y="f776"/>
                  </a:cubicBezTo>
                  <a:cubicBezTo>
                    <a:pt x="f777" y="f778"/>
                    <a:pt x="f779" y="f780"/>
                    <a:pt x="f781" y="f782"/>
                  </a:cubicBezTo>
                  <a:cubicBezTo>
                    <a:pt x="f783" y="f784"/>
                    <a:pt x="f785" y="f786"/>
                    <a:pt x="f787" y="f788"/>
                  </a:cubicBezTo>
                  <a:cubicBezTo>
                    <a:pt x="f789" y="f790"/>
                    <a:pt x="f791" y="f792"/>
                    <a:pt x="f793" y="f794"/>
                  </a:cubicBezTo>
                  <a:cubicBezTo>
                    <a:pt x="f795" y="f796"/>
                    <a:pt x="f797" y="f798"/>
                    <a:pt x="f799" y="f798"/>
                  </a:cubicBezTo>
                  <a:cubicBezTo>
                    <a:pt x="f800" y="f798"/>
                    <a:pt x="f801" y="f802"/>
                    <a:pt x="f803" y="f804"/>
                  </a:cubicBezTo>
                  <a:cubicBezTo>
                    <a:pt x="f805" y="f806"/>
                    <a:pt x="f807" y="f808"/>
                    <a:pt x="f809" y="f810"/>
                  </a:cubicBezTo>
                  <a:cubicBezTo>
                    <a:pt x="f811" y="f812"/>
                    <a:pt x="f813" y="f814"/>
                    <a:pt x="f815" y="f816"/>
                  </a:cubicBezTo>
                  <a:cubicBezTo>
                    <a:pt x="f817" y="f818"/>
                    <a:pt x="f819" y="f820"/>
                    <a:pt x="f821" y="f822"/>
                  </a:cubicBezTo>
                  <a:cubicBezTo>
                    <a:pt x="f823" y="f824"/>
                    <a:pt x="f825" y="f826"/>
                    <a:pt x="f827" y="f828"/>
                  </a:cubicBezTo>
                  <a:cubicBezTo>
                    <a:pt x="f829" y="f830"/>
                    <a:pt x="f831" y="f832"/>
                    <a:pt x="f833" y="f834"/>
                  </a:cubicBezTo>
                  <a:cubicBezTo>
                    <a:pt x="f835" y="f836"/>
                    <a:pt x="f837" y="f838"/>
                    <a:pt x="f839" y="f840"/>
                  </a:cubicBezTo>
                  <a:cubicBezTo>
                    <a:pt x="f841" y="f842"/>
                    <a:pt x="f843" y="f844"/>
                    <a:pt x="f845" y="f846"/>
                  </a:cubicBezTo>
                  <a:cubicBezTo>
                    <a:pt x="f847" y="f848"/>
                    <a:pt x="f849" y="f850"/>
                    <a:pt x="f851" y="f852"/>
                  </a:cubicBezTo>
                  <a:cubicBezTo>
                    <a:pt x="f853" y="f854"/>
                    <a:pt x="f855" y="f856"/>
                    <a:pt x="f857" y="f858"/>
                  </a:cubicBezTo>
                  <a:cubicBezTo>
                    <a:pt x="f859" y="f860"/>
                    <a:pt x="f861" y="f862"/>
                    <a:pt x="f863" y="f864"/>
                  </a:cubicBezTo>
                  <a:cubicBezTo>
                    <a:pt x="f865" y="f866"/>
                    <a:pt x="f867" y="f868"/>
                    <a:pt x="f869" y="f870"/>
                  </a:cubicBezTo>
                  <a:cubicBezTo>
                    <a:pt x="f871" y="f872"/>
                    <a:pt x="f873" y="f874"/>
                    <a:pt x="f875" y="f876"/>
                  </a:cubicBezTo>
                  <a:cubicBezTo>
                    <a:pt x="f877" y="f878"/>
                    <a:pt x="f879" y="f872"/>
                    <a:pt x="f880" y="f881"/>
                  </a:cubicBezTo>
                  <a:cubicBezTo>
                    <a:pt x="f882" y="f883"/>
                    <a:pt x="f884" y="f885"/>
                    <a:pt x="f886" y="f887"/>
                  </a:cubicBezTo>
                  <a:cubicBezTo>
                    <a:pt x="f888" y="f889"/>
                    <a:pt x="f890" y="f891"/>
                    <a:pt x="f892" y="f893"/>
                  </a:cubicBezTo>
                  <a:cubicBezTo>
                    <a:pt x="f894" y="f895"/>
                    <a:pt x="f896" y="f897"/>
                    <a:pt x="f898" y="f899"/>
                  </a:cubicBezTo>
                  <a:cubicBezTo>
                    <a:pt x="f900" y="f901"/>
                    <a:pt x="f902" y="f903"/>
                    <a:pt x="f904" y="f905"/>
                  </a:cubicBezTo>
                  <a:cubicBezTo>
                    <a:pt x="f906" y="f907"/>
                    <a:pt x="f908" y="f909"/>
                    <a:pt x="f910" y="f911"/>
                  </a:cubicBezTo>
                  <a:cubicBezTo>
                    <a:pt x="f912" y="f913"/>
                    <a:pt x="f914" y="f915"/>
                    <a:pt x="f916" y="f917"/>
                  </a:cubicBezTo>
                  <a:cubicBezTo>
                    <a:pt x="f918" y="f919"/>
                    <a:pt x="f920" y="f7"/>
                    <a:pt x="f921" y="f7"/>
                  </a:cubicBezTo>
                  <a:cubicBezTo>
                    <a:pt x="f922" y="f7"/>
                    <a:pt x="f923" y="f924"/>
                    <a:pt x="f925" y="f926"/>
                  </a:cubicBezTo>
                  <a:cubicBezTo>
                    <a:pt x="f927" y="f928"/>
                    <a:pt x="f929" y="f930"/>
                    <a:pt x="f931" y="f932"/>
                  </a:cubicBezTo>
                  <a:cubicBezTo>
                    <a:pt x="f933" y="f891"/>
                    <a:pt x="f934" y="f935"/>
                    <a:pt x="f936" y="f937"/>
                  </a:cubicBezTo>
                  <a:cubicBezTo>
                    <a:pt x="f938" y="f939"/>
                    <a:pt x="f940" y="f941"/>
                    <a:pt x="f942" y="f943"/>
                  </a:cubicBezTo>
                  <a:cubicBezTo>
                    <a:pt x="f944" y="f945"/>
                    <a:pt x="f946" y="f885"/>
                    <a:pt x="f142" y="f947"/>
                  </a:cubicBezTo>
                  <a:cubicBezTo>
                    <a:pt x="f948" y="f949"/>
                    <a:pt x="f950" y="f951"/>
                    <a:pt x="f952" y="f953"/>
                  </a:cubicBezTo>
                  <a:cubicBezTo>
                    <a:pt x="f954" y="f955"/>
                    <a:pt x="f956" y="f957"/>
                    <a:pt x="f958" y="f959"/>
                  </a:cubicBezTo>
                  <a:cubicBezTo>
                    <a:pt x="f960" y="f961"/>
                    <a:pt x="f962" y="f963"/>
                    <a:pt x="f964" y="f965"/>
                  </a:cubicBezTo>
                  <a:cubicBezTo>
                    <a:pt x="f966" y="f967"/>
                    <a:pt x="f968" y="f969"/>
                    <a:pt x="f970" y="f971"/>
                  </a:cubicBezTo>
                  <a:cubicBezTo>
                    <a:pt x="f972" y="f973"/>
                    <a:pt x="f974" y="f975"/>
                    <a:pt x="f976" y="f975"/>
                  </a:cubicBezTo>
                  <a:cubicBezTo>
                    <a:pt x="f977" y="f975"/>
                    <a:pt x="f978" y="f979"/>
                    <a:pt x="f980" y="f969"/>
                  </a:cubicBezTo>
                  <a:cubicBezTo>
                    <a:pt x="f981" y="f982"/>
                    <a:pt x="f983" y="f984"/>
                    <a:pt x="f985" y="f986"/>
                  </a:cubicBezTo>
                  <a:cubicBezTo>
                    <a:pt x="f987" y="f988"/>
                    <a:pt x="f989" y="f990"/>
                    <a:pt x="f991" y="f953"/>
                  </a:cubicBezTo>
                  <a:cubicBezTo>
                    <a:pt x="f992" y="f993"/>
                    <a:pt x="f994" y="f995"/>
                    <a:pt x="f996" y="f997"/>
                  </a:cubicBezTo>
                  <a:cubicBezTo>
                    <a:pt x="f998" y="f982"/>
                    <a:pt x="f999" y="f1000"/>
                    <a:pt x="f1001" y="f1002"/>
                  </a:cubicBezTo>
                  <a:cubicBezTo>
                    <a:pt x="f1003" y="f1004"/>
                    <a:pt x="f1005" y="f1006"/>
                    <a:pt x="f1007" y="f1008"/>
                  </a:cubicBezTo>
                  <a:cubicBezTo>
                    <a:pt x="f1009" y="f1010"/>
                    <a:pt x="f1011" y="f995"/>
                    <a:pt x="f1012" y="f1013"/>
                  </a:cubicBezTo>
                  <a:cubicBezTo>
                    <a:pt x="f1014" y="f1015"/>
                    <a:pt x="f1016" y="f1017"/>
                    <a:pt x="f1018" y="f1019"/>
                  </a:cubicBezTo>
                  <a:cubicBezTo>
                    <a:pt x="f1020" y="f864"/>
                    <a:pt x="f1021" y="f1022"/>
                    <a:pt x="f1023" y="f993"/>
                  </a:cubicBezTo>
                  <a:cubicBezTo>
                    <a:pt x="f1024" y="f951"/>
                    <a:pt x="f1025" y="f995"/>
                    <a:pt x="f1026" y="f1027"/>
                  </a:cubicBezTo>
                  <a:cubicBezTo>
                    <a:pt x="f1028" y="f951"/>
                    <a:pt x="f1029" y="f1030"/>
                    <a:pt x="f1031" y="f1032"/>
                  </a:cubicBezTo>
                  <a:cubicBezTo>
                    <a:pt x="f1033" y="f1034"/>
                    <a:pt x="f1035" y="f1036"/>
                    <a:pt x="f1037" y="f1038"/>
                  </a:cubicBezTo>
                  <a:cubicBezTo>
                    <a:pt x="f1039" y="f1040"/>
                    <a:pt x="f1041" y="f1042"/>
                    <a:pt x="f1043" y="f1044"/>
                  </a:cubicBezTo>
                  <a:cubicBezTo>
                    <a:pt x="f1045" y="f1046"/>
                    <a:pt x="f1047" y="f988"/>
                    <a:pt x="f1048" y="f1049"/>
                  </a:cubicBezTo>
                  <a:cubicBezTo>
                    <a:pt x="f1050" y="f969"/>
                    <a:pt x="f1051" y="f957"/>
                    <a:pt x="f1052" y="f1053"/>
                  </a:cubicBezTo>
                  <a:cubicBezTo>
                    <a:pt x="f1054" y="f1055"/>
                    <a:pt x="f1056" y="f1057"/>
                    <a:pt x="f1058" y="f1059"/>
                  </a:cubicBezTo>
                  <a:cubicBezTo>
                    <a:pt x="f1060" y="f1061"/>
                    <a:pt x="f1062" y="f1063"/>
                    <a:pt x="f1064" y="f1065"/>
                  </a:cubicBezTo>
                  <a:cubicBezTo>
                    <a:pt x="f1066" y="f1067"/>
                    <a:pt x="f1068" y="f1069"/>
                    <a:pt x="f1070" y="f1071"/>
                  </a:cubicBezTo>
                  <a:cubicBezTo>
                    <a:pt x="f1072" y="f1073"/>
                    <a:pt x="f1074" y="f986"/>
                    <a:pt x="f1075" y="f549"/>
                  </a:cubicBezTo>
                  <a:cubicBezTo>
                    <a:pt x="f1076" y="f1077"/>
                    <a:pt x="f1078" y="f1079"/>
                    <a:pt x="f1080" y="f1081"/>
                  </a:cubicBezTo>
                  <a:close/>
                </a:path>
              </a:pathLst>
            </a:custGeom>
            <a:blipFill>
              <a:blip r:embed="rId3">
                <a:alphaModFix amt="57000"/>
              </a:blip>
              <a:tile sx="100000" sy="100000" algn="tl"/>
            </a:blip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</p:grpSp>
      <p:sp>
        <p:nvSpPr>
          <p:cNvPr id="8" name="TextBox 3">
            <a:extLst>
              <a:ext uri="{FF2B5EF4-FFF2-40B4-BE49-F238E27FC236}">
                <a16:creationId xmlns:a16="http://schemas.microsoft.com/office/drawing/2014/main" id="{EACB5988-DA9A-025C-5E6C-16503F23B81B}"/>
              </a:ext>
            </a:extLst>
          </p:cNvPr>
          <p:cNvSpPr txBox="1"/>
          <p:nvPr/>
        </p:nvSpPr>
        <p:spPr>
          <a:xfrm>
            <a:off x="6374767" y="1427789"/>
            <a:ext cx="5712540" cy="472199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marL="0" marR="0" lvl="0" indent="-228600" algn="l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rPr>
              <a:t> </a:t>
            </a:r>
            <a:r>
              <a:rPr lang="en-US" sz="19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rPr>
              <a:t>Standard Precautions: using personal protective equipment (PPE) and safe disposal of needles, as Hepatitis B is transmitted via blood and bodily fluids.</a:t>
            </a:r>
          </a:p>
          <a:p>
            <a:pPr marL="0" marR="0" lvl="0" indent="-228600" algn="l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9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  <a:p>
            <a:pPr marL="0" marR="0" lvl="0" indent="-228600" algn="l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9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rPr>
              <a:t>Isolation and Quarantine: Separating infected individuals (like Tom being advised to rest and stay home) to stop direct transmission. </a:t>
            </a:r>
          </a:p>
          <a:p>
            <a:pPr marL="0" marR="0" lvl="0" indent="-228600" algn="l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9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  <a:p>
            <a:pPr marL="0" marR="0" lvl="0" indent="-228600" algn="l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9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rPr>
              <a:t>Environmental Control: Disinfecting contaminated surfaces and ensuring safe clinical practices in hospitals. </a:t>
            </a:r>
          </a:p>
          <a:p>
            <a:pPr marL="0" marR="0" lvl="0" indent="-228600" algn="l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9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  <a:p>
            <a:pPr marL="0" marR="0" lvl="0" indent="0" algn="l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9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rPr>
              <a:t>Explanation: By understanding the Definition provided in case study transmission via blood, semen and needles we can implement targeted barriers to stop the virus from moving to a new host</a:t>
            </a:r>
          </a:p>
          <a:p>
            <a:pPr marL="0" marR="0" lvl="0" indent="0" algn="l" defTabSz="914400" rtl="0" fontAlgn="auto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069">
            <a:extLst>
              <a:ext uri="{FF2B5EF4-FFF2-40B4-BE49-F238E27FC236}">
                <a16:creationId xmlns:a16="http://schemas.microsoft.com/office/drawing/2014/main" id="{287E758F-B93E-3A99-9FC2-7C24AA077A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0000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3" name="Content Placeholder 2066">
            <a:extLst>
              <a:ext uri="{FF2B5EF4-FFF2-40B4-BE49-F238E27FC236}">
                <a16:creationId xmlns:a16="http://schemas.microsoft.com/office/drawing/2014/main" id="{7C1902D3-1FF2-F10B-C5E5-B6F14E8B228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28747" y="1720644"/>
            <a:ext cx="5503609" cy="4296692"/>
          </a:xfrm>
        </p:spPr>
        <p:txBody>
          <a:bodyPr/>
          <a:lstStyle/>
          <a:p>
            <a:pPr lvl="0">
              <a:lnSpc>
                <a:spcPct val="80000"/>
              </a:lnSpc>
            </a:pPr>
            <a:r>
              <a:rPr lang="en-US" sz="1800">
                <a:solidFill>
                  <a:srgbClr val="FFFFFF"/>
                </a:solidFill>
              </a:rPr>
              <a:t>Vaccination: The primary long-term strategy. The doctor in the case study emphasized the “importance of vaccination” for prevention.</a:t>
            </a:r>
          </a:p>
          <a:p>
            <a:pPr marL="0" lvl="0" indent="0">
              <a:lnSpc>
                <a:spcPct val="80000"/>
              </a:lnSpc>
              <a:buNone/>
            </a:pPr>
            <a:endParaRPr lang="en-US" sz="1800">
              <a:solidFill>
                <a:srgbClr val="FFFFFF"/>
              </a:solidFill>
            </a:endParaRPr>
          </a:p>
          <a:p>
            <a:pPr lvl="0">
              <a:lnSpc>
                <a:spcPct val="80000"/>
              </a:lnSpc>
            </a:pPr>
            <a:r>
              <a:rPr lang="en-US" sz="1800">
                <a:solidFill>
                  <a:srgbClr val="FFFFFF"/>
                </a:solidFill>
              </a:rPr>
              <a:t>Post Exposure Prophylaxis (PEP): Providing immediate treatment to those recently exposed to prevent the infection from taking hold.</a:t>
            </a:r>
          </a:p>
          <a:p>
            <a:pPr marL="0" lvl="0" indent="0">
              <a:lnSpc>
                <a:spcPct val="80000"/>
              </a:lnSpc>
              <a:buNone/>
            </a:pPr>
            <a:endParaRPr lang="en-US" sz="1800">
              <a:solidFill>
                <a:srgbClr val="FFFFFF"/>
              </a:solidFill>
            </a:endParaRPr>
          </a:p>
          <a:p>
            <a:pPr lvl="0">
              <a:lnSpc>
                <a:spcPct val="80000"/>
              </a:lnSpc>
            </a:pPr>
            <a:r>
              <a:rPr lang="en-US" sz="1800">
                <a:solidFill>
                  <a:srgbClr val="FFFFFF"/>
                </a:solidFill>
              </a:rPr>
              <a:t>Antiviral therapy: Using medications to lower the “Viremia” (Viral Load) in chronic carriers. </a:t>
            </a:r>
          </a:p>
          <a:p>
            <a:pPr marL="0" lvl="0" indent="0">
              <a:lnSpc>
                <a:spcPct val="80000"/>
              </a:lnSpc>
              <a:buNone/>
            </a:pPr>
            <a:endParaRPr lang="en-US" sz="1800">
              <a:solidFill>
                <a:srgbClr val="FFFFFF"/>
              </a:solidFill>
            </a:endParaRPr>
          </a:p>
          <a:p>
            <a:pPr marL="0" lvl="0" indent="0">
              <a:lnSpc>
                <a:spcPct val="80000"/>
              </a:lnSpc>
              <a:buNone/>
            </a:pPr>
            <a:r>
              <a:rPr lang="en-US" sz="1800">
                <a:solidFill>
                  <a:srgbClr val="FFFFFF"/>
                </a:solidFill>
              </a:rPr>
              <a:t>Explanation: Proactive immunization creates “herd immunity” reducing the overall prevalence (currently 0.3% in the UK) and protecting vulnerable populations.</a:t>
            </a:r>
          </a:p>
        </p:txBody>
      </p:sp>
      <p:pic>
        <p:nvPicPr>
          <p:cNvPr id="4" name="Picture 2" descr="Enzyme Liver Flush at Kathaleen Velasquez blog">
            <a:extLst>
              <a:ext uri="{FF2B5EF4-FFF2-40B4-BE49-F238E27FC236}">
                <a16:creationId xmlns:a16="http://schemas.microsoft.com/office/drawing/2014/main" id="{39961DAD-47F7-60C3-E831-ED4BDA833ED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48" r="3050"/>
          <a:stretch>
            <a:fillRect/>
          </a:stretch>
        </p:blipFill>
        <p:spPr>
          <a:xfrm>
            <a:off x="5752188" y="9"/>
            <a:ext cx="6439808" cy="6857990"/>
          </a:xfrm>
          <a:prstGeom prst="rect">
            <a:avLst/>
          </a:prstGeom>
          <a:noFill/>
          <a:ln cap="flat">
            <a:noFill/>
          </a:ln>
          <a:effectLst>
            <a:outerShdw dist="152403" dir="10800000" algn="tl">
              <a:srgbClr val="000000">
                <a:alpha val="10000"/>
              </a:srgbClr>
            </a:outerShdw>
          </a:effectLst>
        </p:spPr>
      </p:pic>
      <p:grpSp>
        <p:nvGrpSpPr>
          <p:cNvPr id="5" name="Group 2071">
            <a:extLst>
              <a:ext uri="{FF2B5EF4-FFF2-40B4-BE49-F238E27FC236}">
                <a16:creationId xmlns:a16="http://schemas.microsoft.com/office/drawing/2014/main" id="{BD731DE3-0544-C39B-5549-EAB641227209}"/>
              </a:ext>
            </a:extLst>
          </p:cNvPr>
          <p:cNvGrpSpPr/>
          <p:nvPr/>
        </p:nvGrpSpPr>
        <p:grpSpPr>
          <a:xfrm>
            <a:off x="5632356" y="0"/>
            <a:ext cx="874715" cy="6857451"/>
            <a:chOff x="5632356" y="0"/>
            <a:chExt cx="874715" cy="6857451"/>
          </a:xfrm>
        </p:grpSpPr>
        <p:sp>
          <p:nvSpPr>
            <p:cNvPr id="6" name="Freeform: Shape 2072">
              <a:extLst>
                <a:ext uri="{FF2B5EF4-FFF2-40B4-BE49-F238E27FC236}">
                  <a16:creationId xmlns:a16="http://schemas.microsoft.com/office/drawing/2014/main" id="{60CA3CA0-ECFF-6F41-08CE-CA6B6916AC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5399996" flipH="1">
              <a:off x="2640988" y="2991368"/>
              <a:ext cx="6857451" cy="8747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57455"/>
                <a:gd name="f7" fmla="val 874716"/>
                <a:gd name="f8" fmla="val 804643"/>
                <a:gd name="f9" fmla="val 562246"/>
                <a:gd name="f10" fmla="val 6829178"/>
                <a:gd name="f11" fmla="val 551284"/>
                <a:gd name="f12" fmla="val 6805745"/>
                <a:gd name="f13" fmla="val 539044"/>
                <a:gd name="f14" fmla="val 6784885"/>
                <a:gd name="f15" fmla="val 521708"/>
                <a:gd name="f16" fmla="val 6766024"/>
                <a:gd name="f17" fmla="val 500372"/>
                <a:gd name="f18" fmla="val 6755166"/>
                <a:gd name="f19" fmla="val 488179"/>
                <a:gd name="f20" fmla="val 6746784"/>
                <a:gd name="f21" fmla="val 486845"/>
                <a:gd name="f22" fmla="val 6734971"/>
                <a:gd name="f23" fmla="val 500944"/>
                <a:gd name="f24" fmla="val 6721257"/>
                <a:gd name="f25" fmla="val 517326"/>
                <a:gd name="f26" fmla="val 6701634"/>
                <a:gd name="f27" fmla="val 510850"/>
                <a:gd name="f28" fmla="val 6683915"/>
                <a:gd name="f29" fmla="val 507040"/>
                <a:gd name="f30" fmla="val 6665629"/>
                <a:gd name="f31" fmla="val 503230"/>
                <a:gd name="f32" fmla="val 6647148"/>
                <a:gd name="f33" fmla="val 499228"/>
                <a:gd name="f34" fmla="val 6628860"/>
                <a:gd name="f35" fmla="val 495418"/>
                <a:gd name="f36" fmla="val 6615335"/>
                <a:gd name="f37" fmla="val 492752"/>
                <a:gd name="f38" fmla="val 6601999"/>
                <a:gd name="f39" fmla="val 490466"/>
                <a:gd name="f40" fmla="val 6588662"/>
                <a:gd name="f41" fmla="val 487227"/>
                <a:gd name="f42" fmla="val 6547133"/>
                <a:gd name="f43" fmla="val 477129"/>
                <a:gd name="f44" fmla="val 6509794"/>
                <a:gd name="f45" fmla="val 480177"/>
                <a:gd name="f46" fmla="val 6476074"/>
                <a:gd name="f47" fmla="val 511230"/>
                <a:gd name="f48" fmla="val 6450356"/>
                <a:gd name="f49" fmla="val 535043"/>
                <a:gd name="f50" fmla="val 6417399"/>
                <a:gd name="f51" fmla="val 542093"/>
                <a:gd name="f52" fmla="val 6382345"/>
                <a:gd name="f53" fmla="val 534853"/>
                <a:gd name="f54" fmla="val 6377963"/>
                <a:gd name="f55" fmla="val 533901"/>
                <a:gd name="f56" fmla="val 6372439"/>
                <a:gd name="f57" fmla="val 530091"/>
                <a:gd name="f58" fmla="val 6369391"/>
                <a:gd name="f59" fmla="val 531615"/>
                <a:gd name="f60" fmla="val 6323479"/>
                <a:gd name="f61" fmla="val 553904"/>
                <a:gd name="f62" fmla="val 6287092"/>
                <a:gd name="f63" fmla="val 514658"/>
                <a:gd name="f64" fmla="val 6244799"/>
                <a:gd name="f65" fmla="val 512182"/>
                <a:gd name="f66" fmla="val 6226130"/>
                <a:gd name="f67" fmla="val 511040"/>
                <a:gd name="f68" fmla="val 6207079"/>
                <a:gd name="f69" fmla="val 496942"/>
                <a:gd name="f70" fmla="val 6190315"/>
                <a:gd name="f71" fmla="val 485703"/>
                <a:gd name="f72" fmla="val 6167262"/>
                <a:gd name="f73" fmla="val 470271"/>
                <a:gd name="f74" fmla="val 6146687"/>
                <a:gd name="f75" fmla="val 455412"/>
                <a:gd name="f76" fmla="val 6115446"/>
                <a:gd name="f77" fmla="val 462270"/>
                <a:gd name="f78" fmla="val 6084203"/>
                <a:gd name="f79" fmla="val 469319"/>
                <a:gd name="f80" fmla="val 6055627"/>
                <a:gd name="f81" fmla="val 456364"/>
                <a:gd name="f82" fmla="val 6032194"/>
                <a:gd name="f83" fmla="val 434266"/>
                <a:gd name="f84" fmla="val 6014287"/>
                <a:gd name="f85" fmla="val 417501"/>
                <a:gd name="f86" fmla="val 5994665"/>
                <a:gd name="f87" fmla="val 415977"/>
                <a:gd name="f88" fmla="val 5971042"/>
                <a:gd name="f89" fmla="val 420738"/>
                <a:gd name="f90" fmla="val 5941513"/>
                <a:gd name="f91" fmla="val 426645"/>
                <a:gd name="f92" fmla="val 5910842"/>
                <a:gd name="f93" fmla="val 427027"/>
                <a:gd name="f94" fmla="val 5880933"/>
                <a:gd name="f95" fmla="val 430646"/>
                <a:gd name="f96" fmla="val 5874454"/>
                <a:gd name="f97" fmla="val 431408"/>
                <a:gd name="f98" fmla="val 5866265"/>
                <a:gd name="f99" fmla="val 434076"/>
                <a:gd name="f100" fmla="val 5862452"/>
                <a:gd name="f101" fmla="val 438648"/>
                <a:gd name="f102" fmla="val 5815779"/>
                <a:gd name="f103" fmla="val 5750055"/>
                <a:gd name="f104" fmla="val 495990"/>
                <a:gd name="f105" fmla="val 5685283"/>
                <a:gd name="f106" fmla="val 498658"/>
                <a:gd name="f107" fmla="val 5646039"/>
                <a:gd name="f108" fmla="val 5606604"/>
                <a:gd name="f109" fmla="val 5567169"/>
                <a:gd name="f110" fmla="val 499420"/>
                <a:gd name="f111" fmla="val 5553832"/>
                <a:gd name="f112" fmla="val 5539736"/>
                <a:gd name="f113" fmla="val 496180"/>
                <a:gd name="f114" fmla="val 5527923"/>
                <a:gd name="f115" fmla="val 5503348"/>
                <a:gd name="f116" fmla="val 478463"/>
                <a:gd name="f117" fmla="val 5480680"/>
                <a:gd name="f118" fmla="val 462843"/>
                <a:gd name="f119" fmla="val 5456292"/>
                <a:gd name="f120" fmla="val 450650"/>
                <a:gd name="f121" fmla="val 5447151"/>
                <a:gd name="f122" fmla="val 445886"/>
                <a:gd name="f123" fmla="val 5435338"/>
                <a:gd name="f124" fmla="val 445696"/>
                <a:gd name="f125" fmla="val 5424670"/>
                <a:gd name="f126" fmla="val 444934"/>
                <a:gd name="f127" fmla="val 5405809"/>
                <a:gd name="f128" fmla="val 443410"/>
                <a:gd name="f129" fmla="val 5384854"/>
                <a:gd name="f130" fmla="val 447982"/>
                <a:gd name="f131" fmla="val 5368662"/>
                <a:gd name="f132" fmla="val 441124"/>
                <a:gd name="f133" fmla="val 5326559"/>
                <a:gd name="f134" fmla="val 423407"/>
                <a:gd name="f135" fmla="val 5287123"/>
                <a:gd name="f136" fmla="val 427407"/>
                <a:gd name="f137" fmla="val 5247118"/>
                <a:gd name="f138" fmla="val 5191108"/>
                <a:gd name="f139" fmla="val 469509"/>
                <a:gd name="f140" fmla="val 5138148"/>
                <a:gd name="f141" fmla="val 467605"/>
                <a:gd name="f142" fmla="val 5088617"/>
                <a:gd name="f143" fmla="val 428742"/>
                <a:gd name="f144" fmla="val 5066328"/>
                <a:gd name="f145" fmla="val 411215"/>
                <a:gd name="f146" fmla="val 5044609"/>
                <a:gd name="f147" fmla="val 419596"/>
                <a:gd name="f148" fmla="val 5025750"/>
                <a:gd name="f149" fmla="val 433694"/>
                <a:gd name="f150" fmla="val 5004032"/>
                <a:gd name="f151" fmla="val 450078"/>
                <a:gd name="f152" fmla="val 4982885"/>
                <a:gd name="f153" fmla="val 454268"/>
                <a:gd name="f154" fmla="val 4957930"/>
                <a:gd name="f155" fmla="val 442268"/>
                <a:gd name="f156" fmla="val 4952404"/>
                <a:gd name="f157" fmla="val 439600"/>
                <a:gd name="f158" fmla="val 4944594"/>
                <a:gd name="f159" fmla="val 440933"/>
                <a:gd name="f160" fmla="val 4938116"/>
                <a:gd name="f161" fmla="val 441886"/>
                <a:gd name="f162" fmla="val 4901158"/>
                <a:gd name="f163" fmla="val 446648"/>
                <a:gd name="f164" fmla="val 4864009"/>
                <a:gd name="f165" fmla="val 454650"/>
                <a:gd name="f166" fmla="val 4833910"/>
                <a:gd name="f167" fmla="val 421693"/>
                <a:gd name="f168" fmla="val 4828004"/>
                <a:gd name="f169" fmla="val 415214"/>
                <a:gd name="f170" fmla="val 4818097"/>
                <a:gd name="f171" fmla="val 412549"/>
                <a:gd name="f172" fmla="val 4810095"/>
                <a:gd name="f173" fmla="val 408167"/>
                <a:gd name="f174" fmla="val 4776566"/>
                <a:gd name="f175" fmla="val 390258"/>
                <a:gd name="f176" fmla="val 4777900"/>
                <a:gd name="f177" fmla="val 391974"/>
                <a:gd name="f178" fmla="val 4747991"/>
                <a:gd name="f179" fmla="val 413691"/>
                <a:gd name="f180" fmla="val 4732369"/>
                <a:gd name="f181" fmla="val 425121"/>
                <a:gd name="f182" fmla="val 4710842"/>
                <a:gd name="f183" fmla="val 436742"/>
                <a:gd name="f184" fmla="val 4692745"/>
                <a:gd name="f185" fmla="val 435790"/>
                <a:gd name="f186" fmla="val 4583584"/>
                <a:gd name="f187" fmla="val 430075"/>
                <a:gd name="f188" fmla="val 4479758"/>
                <a:gd name="f189" fmla="val 457508"/>
                <a:gd name="f190" fmla="val 4375933"/>
                <a:gd name="f191" fmla="val 483417"/>
                <a:gd name="f192" fmla="val 4311923"/>
                <a:gd name="f193" fmla="val 4249436"/>
                <a:gd name="f194" fmla="val 4185426"/>
                <a:gd name="f195" fmla="val 484179"/>
                <a:gd name="f196" fmla="val 4139133"/>
                <a:gd name="f197" fmla="val 472367"/>
                <a:gd name="f198" fmla="val 4095315"/>
                <a:gd name="f199" fmla="val 491800"/>
                <a:gd name="f200" fmla="val 4052072"/>
                <a:gd name="f201" fmla="val 505134"/>
                <a:gd name="f202" fmla="val 4043117"/>
                <a:gd name="f203" fmla="val 507799"/>
                <a:gd name="f204" fmla="val 4034735"/>
                <a:gd name="f205" fmla="val 518278"/>
                <a:gd name="f206" fmla="val 4029973"/>
                <a:gd name="f207" fmla="val 527233"/>
                <a:gd name="f208" fmla="val 4012826"/>
                <a:gd name="f209" fmla="val 558858"/>
                <a:gd name="f210" fmla="val 3984441"/>
                <a:gd name="f211" fmla="val 563810"/>
                <a:gd name="f212" fmla="val 3948626"/>
                <a:gd name="f213" fmla="val 550666"/>
                <a:gd name="f214" fmla="val 3920241"/>
                <a:gd name="f215" fmla="val 540377"/>
                <a:gd name="f216" fmla="val 3894332"/>
                <a:gd name="f217" fmla="val 526661"/>
                <a:gd name="f218" fmla="val 3871280"/>
                <a:gd name="f219" fmla="val 502275"/>
                <a:gd name="f220" fmla="val 3844229"/>
                <a:gd name="f221" fmla="val 473701"/>
                <a:gd name="f222" fmla="val 3816224"/>
                <a:gd name="f223" fmla="val 3774312"/>
                <a:gd name="f224" fmla="val 429122"/>
                <a:gd name="f225" fmla="val 3756214"/>
                <a:gd name="f226" fmla="val 423979"/>
                <a:gd name="f227" fmla="val 3740593"/>
                <a:gd name="f228" fmla="val 423217"/>
                <a:gd name="f229" fmla="val 3721543"/>
                <a:gd name="f230" fmla="val 428552"/>
                <a:gd name="f231" fmla="val 3684583"/>
                <a:gd name="f232" fmla="val 438837"/>
                <a:gd name="f233" fmla="val 3647436"/>
                <a:gd name="f234" fmla="val 446078"/>
                <a:gd name="f235" fmla="val 3612763"/>
                <a:gd name="f236" fmla="val 414263"/>
                <a:gd name="f237" fmla="val 3593712"/>
                <a:gd name="f238" fmla="val 396736"/>
                <a:gd name="f239" fmla="val 3567994"/>
                <a:gd name="f240" fmla="val 385496"/>
                <a:gd name="f241" fmla="val 3537323"/>
                <a:gd name="f242" fmla="val 389878"/>
                <a:gd name="f243" fmla="val 3499031"/>
                <a:gd name="f244" fmla="val 395402"/>
                <a:gd name="f245" fmla="val 3464168"/>
                <a:gd name="f246" fmla="val 381496"/>
                <a:gd name="f247" fmla="val 3431593"/>
                <a:gd name="f248" fmla="val 360921"/>
                <a:gd name="f249" fmla="val 3419971"/>
                <a:gd name="f250" fmla="val 353491"/>
                <a:gd name="f251" fmla="val 3405682"/>
                <a:gd name="f252" fmla="val 349301"/>
                <a:gd name="f253" fmla="val 3392158"/>
                <a:gd name="f254" fmla="val 345681"/>
                <a:gd name="f255" fmla="val 3360915"/>
                <a:gd name="f256" fmla="val 337298"/>
                <a:gd name="f257" fmla="val 3329480"/>
                <a:gd name="f258" fmla="val 329868"/>
                <a:gd name="f259" fmla="val 3297856"/>
                <a:gd name="f260" fmla="val 323010"/>
                <a:gd name="f261" fmla="val 3271948"/>
                <a:gd name="f262" fmla="val 317296"/>
                <a:gd name="f263" fmla="val 3245849"/>
                <a:gd name="f264" fmla="val 313104"/>
                <a:gd name="f265" fmla="val 3219748"/>
                <a:gd name="f266" fmla="val 308151"/>
                <a:gd name="f267" fmla="val 3191173"/>
                <a:gd name="f268" fmla="val 302817"/>
                <a:gd name="f269" fmla="val 3168502"/>
                <a:gd name="f270" fmla="val 290433"/>
                <a:gd name="f271" fmla="val 3156692"/>
                <a:gd name="f272" fmla="val 261668"/>
                <a:gd name="f273" fmla="val 3152882"/>
                <a:gd name="f274" fmla="val 252524"/>
                <a:gd name="f275" fmla="val 3143737"/>
                <a:gd name="f276" fmla="val 245283"/>
                <a:gd name="f277" fmla="val 3136497"/>
                <a:gd name="f278" fmla="val 237663"/>
                <a:gd name="f279" fmla="val 3131355"/>
                <a:gd name="f280" fmla="val 232139"/>
                <a:gd name="f281" fmla="val 3124495"/>
                <a:gd name="f282" fmla="val 227947"/>
                <a:gd name="f283" fmla="val 3119733"/>
                <a:gd name="f284" fmla="val 222233"/>
                <a:gd name="f285" fmla="val 3094776"/>
                <a:gd name="f286" fmla="val 192132"/>
                <a:gd name="f287" fmla="val 3070201"/>
                <a:gd name="f288" fmla="val 161843"/>
                <a:gd name="f289" fmla="val 3045436"/>
                <a:gd name="f290" fmla="val 131742"/>
                <a:gd name="f291" fmla="val 3042958"/>
                <a:gd name="f292" fmla="val 128884"/>
                <a:gd name="f293" fmla="val 3040292"/>
                <a:gd name="f294" fmla="val 125455"/>
                <a:gd name="f295" fmla="val 3037054"/>
                <a:gd name="f296" fmla="val 124121"/>
                <a:gd name="f297" fmla="val 3003525"/>
                <a:gd name="f298" fmla="val 110215"/>
                <a:gd name="f299" fmla="val 2969614"/>
                <a:gd name="f300" fmla="val 97070"/>
                <a:gd name="f301" fmla="val 2936466"/>
                <a:gd name="f302" fmla="val 82400"/>
                <a:gd name="f303" fmla="val 2923702"/>
                <a:gd name="f304" fmla="val 76686"/>
                <a:gd name="f305" fmla="val 2910558"/>
                <a:gd name="f306" fmla="val 69637"/>
                <a:gd name="f307" fmla="val 2901031"/>
                <a:gd name="f308" fmla="val 59731"/>
                <a:gd name="f309" fmla="val 2879314"/>
                <a:gd name="f310" fmla="val 37250"/>
                <a:gd name="f311" fmla="val 2859502"/>
                <a:gd name="f312" fmla="val 12866"/>
                <a:gd name="f313" fmla="val 2828259"/>
                <a:gd name="f314" fmla="val 3149"/>
                <a:gd name="f315" fmla="val 2819114"/>
                <a:gd name="f316" fmla="val 293"/>
                <a:gd name="f317" fmla="val 2808256"/>
                <a:gd name="f318" fmla="+- 0 0 1231"/>
                <a:gd name="f319" fmla="val 2799492"/>
                <a:gd name="f320" fmla="val 1245"/>
                <a:gd name="f321" fmla="val 2763867"/>
                <a:gd name="f322" fmla="val 11532"/>
                <a:gd name="f323" fmla="val 2729005"/>
                <a:gd name="f324" fmla="val 24296"/>
                <a:gd name="f325" fmla="val 2693570"/>
                <a:gd name="f326" fmla="val 35154"/>
                <a:gd name="f327" fmla="val 2671092"/>
                <a:gd name="f328" fmla="val 41823"/>
                <a:gd name="f329" fmla="val 2650707"/>
                <a:gd name="f330" fmla="val 49825"/>
                <a:gd name="f331" fmla="val 2639847"/>
                <a:gd name="f332" fmla="val 73448"/>
                <a:gd name="f333" fmla="val 2636801"/>
                <a:gd name="f334" fmla="val 80114"/>
                <a:gd name="f335" fmla="val 2628226"/>
                <a:gd name="f336" fmla="val 87354"/>
                <a:gd name="f337" fmla="val 2621178"/>
                <a:gd name="f338" fmla="val 88688"/>
                <a:gd name="f339" fmla="val 2575839"/>
                <a:gd name="f340" fmla="val 97260"/>
                <a:gd name="f341" fmla="val 2531069"/>
                <a:gd name="f342" fmla="val 101451"/>
                <a:gd name="f343" fmla="val 2489348"/>
                <a:gd name="f344" fmla="val 72304"/>
                <a:gd name="f345" fmla="val 2480585"/>
                <a:gd name="f346" fmla="val 66017"/>
                <a:gd name="f347" fmla="val 2464201"/>
                <a:gd name="f348" fmla="val 2452580"/>
                <a:gd name="f349" fmla="val 68683"/>
                <a:gd name="f350" fmla="val 2407811"/>
                <a:gd name="f351" fmla="val 78590"/>
                <a:gd name="f352" fmla="val 2365328"/>
                <a:gd name="f353" fmla="val 82020"/>
                <a:gd name="f354" fmla="val 2326464"/>
                <a:gd name="f355" fmla="val 50395"/>
                <a:gd name="f356" fmla="val 2321892"/>
                <a:gd name="f357" fmla="val 46585"/>
                <a:gd name="f358" fmla="val 2307224"/>
                <a:gd name="f359" fmla="val 50015"/>
                <a:gd name="f360" fmla="val 2300365"/>
                <a:gd name="f361" fmla="val 54777"/>
                <a:gd name="f362" fmla="val 2234259"/>
                <a:gd name="f363" fmla="val 101261"/>
                <a:gd name="f364" fmla="val 2198064"/>
                <a:gd name="f365" fmla="val 102405"/>
                <a:gd name="f366" fmla="val 2130434"/>
                <a:gd name="f367" fmla="val 58397"/>
                <a:gd name="f368" fmla="val 2126052"/>
                <a:gd name="f369" fmla="val 55539"/>
                <a:gd name="f370" fmla="val 2120337"/>
                <a:gd name="f371" fmla="val 52301"/>
                <a:gd name="f372" fmla="val 2118621"/>
                <a:gd name="f373" fmla="val 47919"/>
                <a:gd name="f374" fmla="val 2107001"/>
                <a:gd name="f375" fmla="val 19914"/>
                <a:gd name="f376" fmla="val 2082236"/>
                <a:gd name="f377" fmla="val 19152"/>
                <a:gd name="f378" fmla="val 2057659"/>
                <a:gd name="f379" fmla="val 16866"/>
                <a:gd name="f380" fmla="val 2030608"/>
                <a:gd name="f381" fmla="val 14390"/>
                <a:gd name="f382" fmla="val 2003555"/>
                <a:gd name="f383" fmla="val 11152"/>
                <a:gd name="f384" fmla="val 1976314"/>
                <a:gd name="f385" fmla="val 8865"/>
                <a:gd name="f386" fmla="val 1971550"/>
                <a:gd name="f387" fmla="val 8483"/>
                <a:gd name="f388" fmla="val 1966216"/>
                <a:gd name="f389" fmla="val 10007"/>
                <a:gd name="f390" fmla="val 1961454"/>
                <a:gd name="f391" fmla="val 11724"/>
                <a:gd name="f392" fmla="val 1943165"/>
                <a:gd name="f393" fmla="val 18010"/>
                <a:gd name="f394" fmla="val 1925449"/>
                <a:gd name="f395" fmla="val 27154"/>
                <a:gd name="f396" fmla="val 1906588"/>
                <a:gd name="f397" fmla="val 30964"/>
                <a:gd name="f398" fmla="val 1865821"/>
                <a:gd name="f399" fmla="val 39156"/>
                <a:gd name="f400" fmla="val 1826385"/>
                <a:gd name="f401" fmla="val 1783330"/>
                <a:gd name="f402" fmla="val 48871"/>
                <a:gd name="f403" fmla="val 1775902"/>
                <a:gd name="f404" fmla="val 47729"/>
                <a:gd name="f405" fmla="val 1767327"/>
                <a:gd name="f406" fmla="val 53253"/>
                <a:gd name="f407" fmla="val 1759327"/>
                <a:gd name="f408" fmla="val 55349"/>
                <a:gd name="f409" fmla="val 1744849"/>
                <a:gd name="f410" fmla="val 58969"/>
                <a:gd name="f411" fmla="val 1730750"/>
                <a:gd name="f412" fmla="val 64111"/>
                <a:gd name="f413" fmla="val 1716082"/>
                <a:gd name="f414" fmla="val 65445"/>
                <a:gd name="f415" fmla="val 1677218"/>
                <a:gd name="f416" fmla="val 68875"/>
                <a:gd name="f417" fmla="val 1637975"/>
                <a:gd name="f418" fmla="val 71924"/>
                <a:gd name="f419" fmla="val 1598920"/>
                <a:gd name="f420" fmla="val 72114"/>
                <a:gd name="f421" fmla="val 1580061"/>
                <a:gd name="f422" fmla="val 1561201"/>
                <a:gd name="f423" fmla="val 65065"/>
                <a:gd name="f424" fmla="val 1542150"/>
                <a:gd name="f425" fmla="val 62207"/>
                <a:gd name="f426" fmla="val 1533578"/>
                <a:gd name="f427" fmla="val 60873"/>
                <a:gd name="f428" fmla="val 1519669"/>
                <a:gd name="f429" fmla="val 58587"/>
                <a:gd name="f430" fmla="val 1516813"/>
                <a:gd name="f431" fmla="val 62779"/>
                <a:gd name="f432" fmla="val 1494714"/>
                <a:gd name="f433" fmla="val 94592"/>
                <a:gd name="f434" fmla="val 1463661"/>
                <a:gd name="f435" fmla="val 88496"/>
                <a:gd name="f436" fmla="val 1432228"/>
                <a:gd name="f437" fmla="val 88116"/>
                <a:gd name="f438" fmla="val 1362884"/>
                <a:gd name="f439" fmla="val 1295826"/>
                <a:gd name="f440" fmla="val 60493"/>
                <a:gd name="f441" fmla="val 1224765"/>
                <a:gd name="f442" fmla="val 1204191"/>
                <a:gd name="f443" fmla="val 75162"/>
                <a:gd name="f444" fmla="val 1181330"/>
                <a:gd name="f445" fmla="val 62397"/>
                <a:gd name="f446" fmla="val 1159231"/>
                <a:gd name="f447" fmla="val 58207"/>
                <a:gd name="f448" fmla="val 1147801"/>
                <a:gd name="f449" fmla="val 56111"/>
                <a:gd name="f450" fmla="val 1135228"/>
                <a:gd name="f451" fmla="val 53633"/>
                <a:gd name="f452" fmla="val 1124370"/>
                <a:gd name="f453" fmla="val 56301"/>
                <a:gd name="f454" fmla="val 1107605"/>
                <a:gd name="f455" fmla="val 1091411"/>
                <a:gd name="f456" fmla="val 68113"/>
                <a:gd name="f457" fmla="val 1075600"/>
                <a:gd name="f458" fmla="val 75542"/>
                <a:gd name="f459" fmla="val 1046261"/>
                <a:gd name="f460" fmla="val 89258"/>
                <a:gd name="f461" fmla="val 1016162"/>
                <a:gd name="f462" fmla="val 986633"/>
                <a:gd name="f463" fmla="val 79162"/>
                <a:gd name="f464" fmla="val 944722"/>
                <a:gd name="f465" fmla="val 64873"/>
                <a:gd name="f466" fmla="val 903193"/>
                <a:gd name="f467" fmla="val 861089"/>
                <a:gd name="f468" fmla="val 76304"/>
                <a:gd name="f469" fmla="val 826990"/>
                <a:gd name="f470" fmla="val 85638"/>
                <a:gd name="f471" fmla="val 791935"/>
                <a:gd name="f472" fmla="val 92116"/>
                <a:gd name="f473" fmla="val 759168"/>
                <a:gd name="f474" fmla="val 104689"/>
                <a:gd name="f475" fmla="val 744689"/>
                <a:gd name="f476" fmla="val 732497"/>
                <a:gd name="f477" fmla="val 126597"/>
                <a:gd name="f478" fmla="val 723735"/>
                <a:gd name="f479" fmla="val 140696"/>
                <a:gd name="f480" fmla="val 706018"/>
                <a:gd name="f481" fmla="val 169271"/>
                <a:gd name="f482" fmla="val 674013"/>
                <a:gd name="f483" fmla="val 169081"/>
                <a:gd name="f484" fmla="val 647532"/>
                <a:gd name="f485" fmla="val 147934"/>
                <a:gd name="f486" fmla="val 619717"/>
                <a:gd name="f487" fmla="val 125645"/>
                <a:gd name="f488" fmla="val 584664"/>
                <a:gd name="f489" fmla="val 112501"/>
                <a:gd name="f490" fmla="val 552659"/>
                <a:gd name="f491" fmla="val 95926"/>
                <a:gd name="f492" fmla="val 549993"/>
                <a:gd name="f493" fmla="val 545039"/>
                <a:gd name="f494" fmla="val 96116"/>
                <a:gd name="f495" fmla="val 541800"/>
                <a:gd name="f496" fmla="val 97640"/>
                <a:gd name="f497" fmla="val 488649"/>
                <a:gd name="f498" fmla="val 122407"/>
                <a:gd name="f499" fmla="val 433593"/>
                <a:gd name="f500" fmla="val 126979"/>
                <a:gd name="f501" fmla="val 375107"/>
                <a:gd name="f502" fmla="val 123169"/>
                <a:gd name="f503" fmla="val 341960"/>
                <a:gd name="f504" fmla="val 121073"/>
                <a:gd name="f505" fmla="val 307289"/>
                <a:gd name="f506" fmla="val 137076"/>
                <a:gd name="f507" fmla="val 273567"/>
                <a:gd name="f508" fmla="val 145458"/>
                <a:gd name="f509" fmla="val 269757"/>
                <a:gd name="f510" fmla="val 146410"/>
                <a:gd name="f511" fmla="val 266519"/>
                <a:gd name="f512" fmla="val 151174"/>
                <a:gd name="f513" fmla="val 264043"/>
                <a:gd name="f514" fmla="val 154792"/>
                <a:gd name="f515" fmla="val 240228"/>
                <a:gd name="f516" fmla="val 190800"/>
                <a:gd name="f517" fmla="val 208223"/>
                <a:gd name="f518" fmla="val 200706"/>
                <a:gd name="f519" fmla="val 169360"/>
                <a:gd name="f520" fmla="val 177273"/>
                <a:gd name="f521" fmla="val 143643"/>
                <a:gd name="f522" fmla="val 161651"/>
                <a:gd name="f523" fmla="val 118114"/>
                <a:gd name="f524" fmla="val 158032"/>
                <a:gd name="f525" fmla="val 89347"/>
                <a:gd name="f526" fmla="val 157460"/>
                <a:gd name="f527" fmla="val 71059"/>
                <a:gd name="f528" fmla="val 157078"/>
                <a:gd name="f529" fmla="val 52962"/>
                <a:gd name="f530" fmla="val 34291"/>
                <a:gd name="f531" fmla="val 145268"/>
                <a:gd name="f532" fmla="val 142056"/>
                <a:gd name="f533" fmla="val 849556"/>
                <a:gd name="f534" fmla="val 60652"/>
                <a:gd name="f535" fmla="val 844783"/>
                <a:gd name="f536" fmla="val 80251"/>
                <a:gd name="f537" fmla="val 839473"/>
                <a:gd name="f538" fmla="val 99446"/>
                <a:gd name="f539" fmla="val 832043"/>
                <a:gd name="f540" fmla="val 119068"/>
                <a:gd name="f541" fmla="val 827281"/>
                <a:gd name="f542" fmla="val 137355"/>
                <a:gd name="f543" fmla="val 822899"/>
                <a:gd name="f544" fmla="val 154501"/>
                <a:gd name="f545" fmla="val 812802"/>
                <a:gd name="f546" fmla="val 171840"/>
                <a:gd name="f547" fmla="val 804420"/>
                <a:gd name="f548" fmla="val 204985"/>
                <a:gd name="f549" fmla="val 788417"/>
                <a:gd name="f550" fmla="val 240420"/>
                <a:gd name="f551" fmla="val 798514"/>
                <a:gd name="f552" fmla="val 274329"/>
                <a:gd name="f553" fmla="val 794324"/>
                <a:gd name="f554" fmla="val 285188"/>
                <a:gd name="f555" fmla="val 792990"/>
                <a:gd name="f556" fmla="val 296046"/>
                <a:gd name="f557" fmla="val 791466"/>
                <a:gd name="f558" fmla="val 306715"/>
                <a:gd name="f559" fmla="val 788798"/>
                <a:gd name="f560" fmla="val 335864"/>
                <a:gd name="f561" fmla="val 781749"/>
                <a:gd name="f562" fmla="val 365583"/>
                <a:gd name="f563" fmla="val 775653"/>
                <a:gd name="f564" fmla="val 393967"/>
                <a:gd name="f565" fmla="val 765937"/>
                <a:gd name="f566" fmla="val 426165"/>
                <a:gd name="f567" fmla="val 755078"/>
                <a:gd name="f568" fmla="val 457028"/>
                <a:gd name="f569" fmla="val 740600"/>
                <a:gd name="f570" fmla="val 493793"/>
                <a:gd name="f571" fmla="val 725549"/>
                <a:gd name="f572" fmla="val 506557"/>
                <a:gd name="f573" fmla="val 729360"/>
                <a:gd name="f574" fmla="val 526180"/>
                <a:gd name="f575" fmla="val 739648"/>
                <a:gd name="f576" fmla="val 546373"/>
                <a:gd name="f577" fmla="val 611337"/>
                <a:gd name="f578" fmla="val 743838"/>
                <a:gd name="f579" fmla="val 672107"/>
                <a:gd name="f580" fmla="val 726121"/>
                <a:gd name="f581" fmla="val 730211"/>
                <a:gd name="f582" fmla="val 698116"/>
                <a:gd name="f583" fmla="val 747927"/>
                <a:gd name="f584" fmla="val 689734"/>
                <a:gd name="f585" fmla="val 766980"/>
                <a:gd name="f586" fmla="val 684210"/>
                <a:gd name="f587" fmla="val 784889"/>
                <a:gd name="f588" fmla="val 676018"/>
                <a:gd name="f589" fmla="val 791173"/>
                <a:gd name="f590" fmla="val 673161"/>
                <a:gd name="f591" fmla="val 799365"/>
                <a:gd name="f592" fmla="val 667065"/>
                <a:gd name="f593" fmla="val 800509"/>
                <a:gd name="f594" fmla="val 661349"/>
                <a:gd name="f595" fmla="val 807175"/>
                <a:gd name="f596" fmla="val 628201"/>
                <a:gd name="f597" fmla="val 831942"/>
                <a:gd name="f598" fmla="val 628772"/>
                <a:gd name="f599" fmla="val 857661"/>
                <a:gd name="f600" fmla="val 626868"/>
                <a:gd name="f601" fmla="val 888332"/>
                <a:gd name="f602" fmla="val 624582"/>
                <a:gd name="f603" fmla="val 918621"/>
                <a:gd name="f604" fmla="val 619248"/>
                <a:gd name="f605" fmla="val 949102"/>
                <a:gd name="f606" fmla="val 614676"/>
                <a:gd name="f607" fmla="val 953104"/>
                <a:gd name="f608" fmla="val 614104"/>
                <a:gd name="f609" fmla="val 956722"/>
                <a:gd name="f610" fmla="val 610104"/>
                <a:gd name="f611" fmla="val 960342"/>
                <a:gd name="f612" fmla="val 607435"/>
                <a:gd name="f613" fmla="val 965867"/>
                <a:gd name="f614" fmla="val 603435"/>
                <a:gd name="f615" fmla="val 971011"/>
                <a:gd name="f616" fmla="val 597339"/>
                <a:gd name="f617" fmla="val 977109"/>
                <a:gd name="f618" fmla="val 595815"/>
                <a:gd name="f619" fmla="val 1008350"/>
                <a:gd name="f620" fmla="val 588385"/>
                <a:gd name="f621" fmla="val 1039783"/>
                <a:gd name="f622" fmla="val 582099"/>
                <a:gd name="f623" fmla="val 1071218"/>
                <a:gd name="f624" fmla="val 575240"/>
                <a:gd name="f625" fmla="val 1078266"/>
                <a:gd name="f626" fmla="val 573716"/>
                <a:gd name="f627" fmla="val 1085505"/>
                <a:gd name="f628" fmla="val 571812"/>
                <a:gd name="f629" fmla="val 1091983"/>
                <a:gd name="f630" fmla="val 568764"/>
                <a:gd name="f631" fmla="val 1098079"/>
                <a:gd name="f632" fmla="val 565906"/>
                <a:gd name="f633" fmla="val 1103223"/>
                <a:gd name="f634" fmla="val 560952"/>
                <a:gd name="f635" fmla="val 1109321"/>
                <a:gd name="f636" fmla="val 557904"/>
                <a:gd name="f637" fmla="val 1125892"/>
                <a:gd name="f638" fmla="val 549714"/>
                <a:gd name="f639" fmla="val 1142851"/>
                <a:gd name="f640" fmla="val 1162279"/>
                <a:gd name="f641" fmla="val 532949"/>
                <a:gd name="f642" fmla="val 1173138"/>
                <a:gd name="f643" fmla="val 550094"/>
                <a:gd name="f644" fmla="val 1187810"/>
                <a:gd name="f645" fmla="val 1206097"/>
                <a:gd name="f646" fmla="val 532187"/>
                <a:gd name="f647" fmla="val 523805"/>
                <a:gd name="f648" fmla="val 1246292"/>
                <a:gd name="f649" fmla="val 521137"/>
                <a:gd name="f650" fmla="val 1266867"/>
                <a:gd name="f651" fmla="val 518088"/>
                <a:gd name="f652" fmla="val 1304588"/>
                <a:gd name="f653" fmla="val 512564"/>
                <a:gd name="f654" fmla="val 1342499"/>
                <a:gd name="f655" fmla="val 509134"/>
                <a:gd name="f656" fmla="val 1380219"/>
                <a:gd name="f657" fmla="val 504182"/>
                <a:gd name="f658" fmla="val 1388221"/>
                <a:gd name="f659" fmla="val 503038"/>
                <a:gd name="f660" fmla="val 1397365"/>
                <a:gd name="f661" fmla="val 1403461"/>
                <a:gd name="f662" fmla="val 1445181"/>
                <a:gd name="f663" fmla="val 464175"/>
                <a:gd name="f664" fmla="val 1495858"/>
                <a:gd name="f665" fmla="val 455222"/>
                <a:gd name="f666" fmla="val 1544054"/>
                <a:gd name="f667" fmla="val 458268"/>
                <a:gd name="f668" fmla="val 1581965"/>
                <a:gd name="f669" fmla="val 460557"/>
                <a:gd name="f670" fmla="val 1619114"/>
                <a:gd name="f671" fmla="val 1656644"/>
                <a:gd name="f672" fmla="val 459032"/>
                <a:gd name="f673" fmla="val 1659502"/>
                <a:gd name="f674" fmla="val 458841"/>
                <a:gd name="f675" fmla="val 1663312"/>
                <a:gd name="f676" fmla="val 459223"/>
                <a:gd name="f677" fmla="val 1665406"/>
                <a:gd name="f678" fmla="val 460747"/>
                <a:gd name="f679" fmla="val 1678360"/>
                <a:gd name="f680" fmla="val 470843"/>
                <a:gd name="f681" fmla="val 1691887"/>
                <a:gd name="f682" fmla="val 471605"/>
                <a:gd name="f683" fmla="val 1708461"/>
                <a:gd name="f684" fmla="val 473318"/>
                <a:gd name="f685" fmla="val 1731894"/>
                <a:gd name="f686" fmla="val 475797"/>
                <a:gd name="f687" fmla="val 1753421"/>
                <a:gd name="f688" fmla="val 474081"/>
                <a:gd name="f689" fmla="val 1775140"/>
                <a:gd name="f690" fmla="val 469891"/>
                <a:gd name="f691" fmla="val 1790952"/>
                <a:gd name="f692" fmla="val 466843"/>
                <a:gd name="f693" fmla="val 1806953"/>
                <a:gd name="f694" fmla="val 1821051"/>
                <a:gd name="f695" fmla="val 452554"/>
                <a:gd name="f696" fmla="val 1840672"/>
                <a:gd name="f697" fmla="val 441314"/>
                <a:gd name="f698" fmla="val 1859535"/>
                <a:gd name="f699" fmla="val 436934"/>
                <a:gd name="f700" fmla="val 1878203"/>
                <a:gd name="f701" fmla="val 451792"/>
                <a:gd name="f702" fmla="val 1898396"/>
                <a:gd name="f703" fmla="val 1921257"/>
                <a:gd name="f704" fmla="val 462081"/>
                <a:gd name="f705" fmla="val 1943547"/>
                <a:gd name="f706" fmla="val 462651"/>
                <a:gd name="f707" fmla="val 1953262"/>
                <a:gd name="f708" fmla="val 1963550"/>
                <a:gd name="f709" fmla="val 462461"/>
                <a:gd name="f710" fmla="val 1972884"/>
                <a:gd name="f711" fmla="val 464937"/>
                <a:gd name="f712" fmla="val 1999935"/>
                <a:gd name="f713" fmla="val 471987"/>
                <a:gd name="f714" fmla="val 2026036"/>
                <a:gd name="f715" fmla="val 482655"/>
                <a:gd name="f716" fmla="val 2053469"/>
                <a:gd name="f717" fmla="val 487417"/>
                <a:gd name="f718" fmla="val 2068710"/>
                <a:gd name="f719" fmla="val 490084"/>
                <a:gd name="f720" fmla="val 2085664"/>
                <a:gd name="f721" fmla="val 485321"/>
                <a:gd name="f722" fmla="val 2101477"/>
                <a:gd name="f723" fmla="val 481893"/>
                <a:gd name="f724" fmla="val 2117479"/>
                <a:gd name="f725" fmla="val 478273"/>
                <a:gd name="f726" fmla="val 2133290"/>
                <a:gd name="f727" fmla="val 472749"/>
                <a:gd name="f728" fmla="val 2148722"/>
                <a:gd name="f729" fmla="val 467033"/>
                <a:gd name="f730" fmla="val 2159199"/>
                <a:gd name="f731" fmla="val 463223"/>
                <a:gd name="f732" fmla="val 2170629"/>
                <a:gd name="f733" fmla="val 459603"/>
                <a:gd name="f734" fmla="val 2179011"/>
                <a:gd name="f735" fmla="val 452744"/>
                <a:gd name="f736" fmla="val 437124"/>
                <a:gd name="f737" fmla="val 2217685"/>
                <a:gd name="f738" fmla="val 434455"/>
                <a:gd name="f739" fmla="val 2240165"/>
                <a:gd name="f740" fmla="val 442648"/>
                <a:gd name="f741" fmla="val 2243593"/>
                <a:gd name="f742" fmla="val 443982"/>
                <a:gd name="f743" fmla="val 2247594"/>
                <a:gd name="f744" fmla="val 2251404"/>
                <a:gd name="f745" fmla="val 444172"/>
                <a:gd name="f746" fmla="val 2312370"/>
                <a:gd name="f747" fmla="val 448172"/>
                <a:gd name="f748" fmla="val 2373330"/>
                <a:gd name="f749" fmla="val 2433912"/>
                <a:gd name="f750" fmla="val 456746"/>
                <a:gd name="f751" fmla="val 2458485"/>
                <a:gd name="f752" fmla="val 2482107"/>
                <a:gd name="f753" fmla="val 470081"/>
                <a:gd name="f754" fmla="val 2506302"/>
                <a:gd name="f755" fmla="val 476939"/>
                <a:gd name="f756" fmla="val 2511256"/>
                <a:gd name="f757" fmla="val 2516783"/>
                <a:gd name="f758" fmla="val 480369"/>
                <a:gd name="f759" fmla="val 2521735"/>
                <a:gd name="f760" fmla="val 479415"/>
                <a:gd name="f761" fmla="val 2575647"/>
                <a:gd name="f762" fmla="val 2626132"/>
                <a:gd name="f763" fmla="val 483797"/>
                <a:gd name="f764" fmla="val 2675854"/>
                <a:gd name="f765" fmla="val 502086"/>
                <a:gd name="f766" fmla="val 2680996"/>
                <a:gd name="f767" fmla="val 503992"/>
                <a:gd name="f768" fmla="val 2687282"/>
                <a:gd name="f769" fmla="val 503419"/>
                <a:gd name="f770" fmla="val 2692998"/>
                <a:gd name="f771" fmla="val 2709003"/>
                <a:gd name="f772" fmla="val 501706"/>
                <a:gd name="f773" fmla="val 2726337"/>
                <a:gd name="f774" fmla="val 495038"/>
                <a:gd name="f775" fmla="val 2740816"/>
                <a:gd name="f776" fmla="val 499037"/>
                <a:gd name="f777" fmla="val 2779297"/>
                <a:gd name="f778" fmla="val 510088"/>
                <a:gd name="f779" fmla="val 2817398"/>
                <a:gd name="f780" fmla="val 523423"/>
                <a:gd name="f781" fmla="val 2853596"/>
                <a:gd name="f782" fmla="val 540187"/>
                <a:gd name="f783" fmla="val 2890365"/>
                <a:gd name="f784" fmla="val 557142"/>
                <a:gd name="f785" fmla="val 2924464"/>
                <a:gd name="f786" fmla="val 571430"/>
                <a:gd name="f787" fmla="val 2966565"/>
                <a:gd name="f788" fmla="val 554286"/>
                <a:gd name="f789" fmla="val 2984472"/>
                <a:gd name="f790" fmla="val 547045"/>
                <a:gd name="f791" fmla="val 3008095"/>
                <a:gd name="f792" fmla="val 552190"/>
                <a:gd name="f793" fmla="val 3028671"/>
                <a:gd name="f794" fmla="val 554094"/>
                <a:gd name="f795" fmla="val 3043720"/>
                <a:gd name="f796" fmla="val 555618"/>
                <a:gd name="f797" fmla="val 3058198"/>
                <a:gd name="f798" fmla="val 564192"/>
                <a:gd name="f799" fmla="val 3073059"/>
                <a:gd name="f800" fmla="val 3112686"/>
                <a:gd name="f801" fmla="val 3147927"/>
                <a:gd name="f802" fmla="val 574288"/>
                <a:gd name="f803" fmla="val 3182219"/>
                <a:gd name="f804" fmla="val 594862"/>
                <a:gd name="f805" fmla="val 3195557"/>
                <a:gd name="f806" fmla="val 602863"/>
                <a:gd name="f807" fmla="val 3216322"/>
                <a:gd name="f808" fmla="val 597529"/>
                <a:gd name="f809" fmla="val 3233656"/>
                <a:gd name="f810" fmla="val 599625"/>
                <a:gd name="f811" fmla="val 3251947"/>
                <a:gd name="f812" fmla="val 602101"/>
                <a:gd name="f813" fmla="val 3270804"/>
                <a:gd name="f814" fmla="val 604387"/>
                <a:gd name="f815" fmla="val 3288332"/>
                <a:gd name="f816" fmla="val 609914"/>
                <a:gd name="f817" fmla="val 3333672"/>
                <a:gd name="f818" fmla="val 624392"/>
                <a:gd name="f819" fmla="val 3378441"/>
                <a:gd name="f820" fmla="val 640774"/>
                <a:gd name="f821" fmla="val 3423591"/>
                <a:gd name="f822" fmla="val 656015"/>
                <a:gd name="f823" fmla="val 3460738"/>
                <a:gd name="f824" fmla="val 668590"/>
                <a:gd name="f825" fmla="val 3497317"/>
                <a:gd name="f826" fmla="val 658683"/>
                <a:gd name="f827" fmla="val 3534084"/>
                <a:gd name="f828" fmla="val 653349"/>
                <a:gd name="f829" fmla="val 3557137"/>
                <a:gd name="f830" fmla="val 649919"/>
                <a:gd name="f831" fmla="val 3578662"/>
                <a:gd name="f832" fmla="val 641727"/>
                <a:gd name="f833" fmla="val 3604571"/>
                <a:gd name="f834" fmla="val 653918"/>
                <a:gd name="f835" fmla="val 3629338"/>
                <a:gd name="f836" fmla="val 665541"/>
                <a:gd name="f837" fmla="val 3660771"/>
                <a:gd name="f838" fmla="val 662873"/>
                <a:gd name="f839" fmla="val 3688586"/>
                <a:gd name="f840" fmla="val 669160"/>
                <a:gd name="f841" fmla="val 3712020"/>
                <a:gd name="f842" fmla="val 674494"/>
                <a:gd name="f843" fmla="val 3734687"/>
                <a:gd name="f844" fmla="val 683068"/>
                <a:gd name="f845" fmla="val 3757358"/>
                <a:gd name="f846" fmla="val 691450"/>
                <a:gd name="f847" fmla="val 3788221"/>
                <a:gd name="f848" fmla="val 702881"/>
                <a:gd name="f849" fmla="val 3818700"/>
                <a:gd name="f850" fmla="val 714881"/>
                <a:gd name="f851" fmla="val 3852421"/>
                <a:gd name="f852" fmla="val 709167"/>
                <a:gd name="f853" fmla="val 3890714"/>
                <a:gd name="f854" fmla="val 702689"/>
                <a:gd name="f855" fmla="val 3917001"/>
                <a:gd name="f856" fmla="val 727073"/>
                <a:gd name="f857" fmla="val 3947104"/>
                <a:gd name="f858" fmla="val 743267"/>
                <a:gd name="f859" fmla="val 3967869"/>
                <a:gd name="f860" fmla="val 754316"/>
                <a:gd name="f861" fmla="val 3990538"/>
                <a:gd name="f862" fmla="val 762509"/>
                <a:gd name="f863" fmla="val 4013208"/>
                <a:gd name="f864" fmla="val 769367"/>
                <a:gd name="f865" fmla="val 4043497"/>
                <a:gd name="f866" fmla="val 778321"/>
                <a:gd name="f867" fmla="val 4074740"/>
                <a:gd name="f868" fmla="val 783655"/>
                <a:gd name="f869" fmla="val 4105222"/>
                <a:gd name="f870" fmla="val 792418"/>
                <a:gd name="f871" fmla="val 4151325"/>
                <a:gd name="f872" fmla="val 805561"/>
                <a:gd name="f873" fmla="val 4198001"/>
                <a:gd name="f874" fmla="val 815850"/>
                <a:gd name="f875" fmla="val 4246006"/>
                <a:gd name="f876" fmla="val 808610"/>
                <a:gd name="f877" fmla="val 4268105"/>
                <a:gd name="f878" fmla="val 805372"/>
                <a:gd name="f879" fmla="val 4288682"/>
                <a:gd name="f880" fmla="val 4310779"/>
                <a:gd name="f881" fmla="val 810326"/>
                <a:gd name="f882" fmla="val 4346974"/>
                <a:gd name="f883" fmla="val 818136"/>
                <a:gd name="f884" fmla="val 4384123"/>
                <a:gd name="f885" fmla="val 819089"/>
                <a:gd name="f886" fmla="val 4413272"/>
                <a:gd name="f887" fmla="val 848235"/>
                <a:gd name="f888" fmla="val 4423558"/>
                <a:gd name="f889" fmla="val 858524"/>
                <a:gd name="f890" fmla="val 4442037"/>
                <a:gd name="f891" fmla="val 861190"/>
                <a:gd name="f892" fmla="val 4457087"/>
                <a:gd name="f893" fmla="val 866524"/>
                <a:gd name="f894" fmla="val 4474424"/>
                <a:gd name="f895" fmla="val 872812"/>
                <a:gd name="f896" fmla="val 4487186"/>
                <a:gd name="f897" fmla="val 869572"/>
                <a:gd name="f898" fmla="val 4496523"/>
                <a:gd name="f899" fmla="val 851284"/>
                <a:gd name="f900" fmla="val 4500713"/>
                <a:gd name="f901" fmla="val 843093"/>
                <a:gd name="f902" fmla="val 4512715"/>
                <a:gd name="f903" fmla="val 835091"/>
                <a:gd name="f904" fmla="val 4522050"/>
                <a:gd name="f905" fmla="val 833757"/>
                <a:gd name="f906" fmla="val 4550055"/>
                <a:gd name="f907" fmla="val 829757"/>
                <a:gd name="f908" fmla="val 4575773"/>
                <a:gd name="f909" fmla="val 835663"/>
                <a:gd name="f910" fmla="val 4602824"/>
                <a:gd name="f911" fmla="val 848618"/>
                <a:gd name="f912" fmla="val 4628161"/>
                <a:gd name="f913" fmla="val 860810"/>
                <a:gd name="f914" fmla="val 4659786"/>
                <a:gd name="f915" fmla="val 859476"/>
                <a:gd name="f916" fmla="val 4688553"/>
                <a:gd name="f917" fmla="val 864238"/>
                <a:gd name="f918" fmla="val 4708936"/>
                <a:gd name="f919" fmla="val 867668"/>
                <a:gd name="f920" fmla="val 4729321"/>
                <a:gd name="f921" fmla="val 4749895"/>
                <a:gd name="f922" fmla="val 4775424"/>
                <a:gd name="f923" fmla="val 4800761"/>
                <a:gd name="f924" fmla="val 868620"/>
                <a:gd name="f925" fmla="val 4826480"/>
                <a:gd name="f926" fmla="val 866334"/>
                <a:gd name="f927" fmla="val 4846482"/>
                <a:gd name="f928" fmla="val 864430"/>
                <a:gd name="f929" fmla="val 4866867"/>
                <a:gd name="f930" fmla="val 865192"/>
                <a:gd name="f931" fmla="val 4886870"/>
                <a:gd name="f932" fmla="val 862906"/>
                <a:gd name="f933" fmla="val 4903254"/>
                <a:gd name="f934" fmla="val 4919447"/>
                <a:gd name="f935" fmla="val 856810"/>
                <a:gd name="f936" fmla="val 4935639"/>
                <a:gd name="f937" fmla="val 853190"/>
                <a:gd name="f938" fmla="val 4941546"/>
                <a:gd name="f939" fmla="val 851856"/>
                <a:gd name="f940" fmla="val 4947452"/>
                <a:gd name="f941" fmla="val 846711"/>
                <a:gd name="f942" fmla="val 4952784"/>
                <a:gd name="f943" fmla="val 847473"/>
                <a:gd name="f944" fmla="val 5005745"/>
                <a:gd name="f945" fmla="val 855666"/>
                <a:gd name="f946" fmla="val 5043847"/>
                <a:gd name="f947" fmla="val 802896"/>
                <a:gd name="f948" fmla="val 5135672"/>
                <a:gd name="f949" fmla="val 785749"/>
                <a:gd name="f950" fmla="val 5181204"/>
                <a:gd name="f951" fmla="val 759461"/>
                <a:gd name="f952" fmla="val 5233781"/>
                <a:gd name="f953" fmla="val 767271"/>
                <a:gd name="f954" fmla="val 5265596"/>
                <a:gd name="f955" fmla="val 772033"/>
                <a:gd name="f956" fmla="val 5296267"/>
                <a:gd name="f957" fmla="val 783083"/>
                <a:gd name="f958" fmla="val 5327893"/>
                <a:gd name="f959" fmla="val 789752"/>
                <a:gd name="f960" fmla="val 5339132"/>
                <a:gd name="f961" fmla="val 792038"/>
                <a:gd name="f962" fmla="val 5351705"/>
                <a:gd name="f963" fmla="val 791656"/>
                <a:gd name="f964" fmla="val 5362946"/>
                <a:gd name="f965" fmla="val 789370"/>
                <a:gd name="f966" fmla="val 5417240"/>
                <a:gd name="f967" fmla="val 778891"/>
                <a:gd name="f968" fmla="val 5470771"/>
                <a:gd name="f969" fmla="val 777367"/>
                <a:gd name="f970" fmla="val 5524115"/>
                <a:gd name="f971" fmla="val 794514"/>
                <a:gd name="f972" fmla="val 5533257"/>
                <a:gd name="f973" fmla="val 797372"/>
                <a:gd name="f974" fmla="val 5542974"/>
                <a:gd name="f975" fmla="val 800038"/>
                <a:gd name="f976" fmla="val 5552500"/>
                <a:gd name="f977" fmla="val 5604697"/>
                <a:gd name="f978" fmla="val 5655944"/>
                <a:gd name="f979" fmla="val 796038"/>
                <a:gd name="f980" fmla="val 5705857"/>
                <a:gd name="f981" fmla="val 5722622"/>
                <a:gd name="f982" fmla="val 771080"/>
                <a:gd name="f983" fmla="val 5743006"/>
                <a:gd name="f984" fmla="val 775081"/>
                <a:gd name="f985" fmla="val 5761485"/>
                <a:gd name="f986" fmla="val 773557"/>
                <a:gd name="f987" fmla="val 5778629"/>
                <a:gd name="f988" fmla="val 772224"/>
                <a:gd name="f989" fmla="val 5796156"/>
                <a:gd name="f990" fmla="val 771653"/>
                <a:gd name="f991" fmla="val 5812731"/>
                <a:gd name="f992" fmla="val 5836925"/>
                <a:gd name="f993" fmla="val 760795"/>
                <a:gd name="f994" fmla="val 5859404"/>
                <a:gd name="f995" fmla="val 760033"/>
                <a:gd name="f996" fmla="val 5884361"/>
                <a:gd name="f997" fmla="val 765747"/>
                <a:gd name="f998" fmla="val 5908174"/>
                <a:gd name="f999" fmla="val 5933892"/>
                <a:gd name="f1000" fmla="val 768415"/>
                <a:gd name="f1001" fmla="val 5958660"/>
                <a:gd name="f1002" fmla="val 768605"/>
                <a:gd name="f1003" fmla="val 5986282"/>
                <a:gd name="f1004" fmla="val 768795"/>
                <a:gd name="f1005" fmla="val 6013906"/>
                <a:gd name="f1006" fmla="val 768984"/>
                <a:gd name="f1007" fmla="val 6041528"/>
                <a:gd name="f1008" fmla="val 768033"/>
                <a:gd name="f1009" fmla="val 6052579"/>
                <a:gd name="f1010" fmla="val 767653"/>
                <a:gd name="f1011" fmla="val 6065151"/>
                <a:gd name="f1012" fmla="val 6074297"/>
                <a:gd name="f1013" fmla="val 763081"/>
                <a:gd name="f1014" fmla="val 6103824"/>
                <a:gd name="f1015" fmla="val 773366"/>
                <a:gd name="f1016" fmla="val 6133353"/>
                <a:gd name="f1017" fmla="val 760985"/>
                <a:gd name="f1018" fmla="val 6162880"/>
                <a:gd name="f1019" fmla="val 766509"/>
                <a:gd name="f1020" fmla="val 6177360"/>
                <a:gd name="f1021" fmla="val 6193743"/>
                <a:gd name="f1022" fmla="val 761557"/>
                <a:gd name="f1023" fmla="val 6209364"/>
                <a:gd name="f1024" fmla="val 6234892"/>
                <a:gd name="f1025" fmla="val 6260419"/>
                <a:gd name="f1026" fmla="val 6285948"/>
                <a:gd name="f1027" fmla="val 759651"/>
                <a:gd name="f1028" fmla="val 6294330"/>
                <a:gd name="f1029" fmla="val 6302523"/>
                <a:gd name="f1030" fmla="val 758699"/>
                <a:gd name="f1031" fmla="val 6310905"/>
                <a:gd name="f1032" fmla="val 758316"/>
                <a:gd name="f1033" fmla="val 6318335"/>
                <a:gd name="f1034" fmla="val 757936"/>
                <a:gd name="f1035" fmla="val 6326145"/>
                <a:gd name="f1036" fmla="val 756222"/>
                <a:gd name="f1037" fmla="val 6333194"/>
                <a:gd name="f1038" fmla="val 757554"/>
                <a:gd name="f1039" fmla="val 6358723"/>
                <a:gd name="f1040" fmla="val 762318"/>
                <a:gd name="f1041" fmla="val 6383869"/>
                <a:gd name="f1042" fmla="val 770129"/>
                <a:gd name="f1043" fmla="val 6409586"/>
                <a:gd name="f1044" fmla="val 773177"/>
                <a:gd name="f1045" fmla="val 6431875"/>
                <a:gd name="f1046" fmla="val 775843"/>
                <a:gd name="f1047" fmla="val 6454928"/>
                <a:gd name="f1048" fmla="val 6477407"/>
                <a:gd name="f1049" fmla="val 774129"/>
                <a:gd name="f1050" fmla="val 6517032"/>
                <a:gd name="f1051" fmla="val 6556657"/>
                <a:gd name="f1052" fmla="val 6596283"/>
                <a:gd name="f1053" fmla="val 786703"/>
                <a:gd name="f1054" fmla="val 6604857"/>
                <a:gd name="f1055" fmla="val 787465"/>
                <a:gd name="f1056" fmla="val 6613809"/>
                <a:gd name="f1057" fmla="val 782701"/>
                <a:gd name="f1058" fmla="val 6622573"/>
                <a:gd name="f1059" fmla="val 782321"/>
                <a:gd name="f1060" fmla="val 6650006"/>
                <a:gd name="f1061" fmla="val 781369"/>
                <a:gd name="f1062" fmla="val 6677439"/>
                <a:gd name="f1063" fmla="val 781177"/>
                <a:gd name="f1064" fmla="val 6704872"/>
                <a:gd name="f1065" fmla="val 780607"/>
                <a:gd name="f1066" fmla="val 6720493"/>
                <a:gd name="f1067" fmla="val 780415"/>
                <a:gd name="f1068" fmla="val 6736305"/>
                <a:gd name="f1069" fmla="val 780987"/>
                <a:gd name="f1070" fmla="val 6751738"/>
                <a:gd name="f1071" fmla="val 779273"/>
                <a:gd name="f1072" fmla="val 6772120"/>
                <a:gd name="f1073" fmla="val 776987"/>
                <a:gd name="f1074" fmla="val 6790599"/>
                <a:gd name="f1075" fmla="val 6809650"/>
                <a:gd name="f1076" fmla="val 6816984"/>
                <a:gd name="f1077" fmla="val 794180"/>
                <a:gd name="f1078" fmla="val 6824819"/>
                <a:gd name="f1079" fmla="val 797942"/>
                <a:gd name="f1080" fmla="val 6832976"/>
                <a:gd name="f1081" fmla="val 800428"/>
                <a:gd name="f1082" fmla="+- 0 0 -90"/>
                <a:gd name="f1083" fmla="*/ f3 1 6857455"/>
                <a:gd name="f1084" fmla="*/ f4 1 874716"/>
                <a:gd name="f1085" fmla="+- f7 0 f5"/>
                <a:gd name="f1086" fmla="+- f6 0 f5"/>
                <a:gd name="f1087" fmla="*/ f1082 f0 1"/>
                <a:gd name="f1088" fmla="*/ f1086 1 6857455"/>
                <a:gd name="f1089" fmla="*/ f1085 1 874716"/>
                <a:gd name="f1090" fmla="*/ 6857455 f1086 1"/>
                <a:gd name="f1091" fmla="*/ 804643 f1085 1"/>
                <a:gd name="f1092" fmla="*/ 562246 f1085 1"/>
                <a:gd name="f1093" fmla="*/ 6829178 f1086 1"/>
                <a:gd name="f1094" fmla="*/ 551284 f1085 1"/>
                <a:gd name="f1095" fmla="*/ 6766024 f1086 1"/>
                <a:gd name="f1096" fmla="*/ 500372 f1085 1"/>
                <a:gd name="f1097" fmla="*/ 6734971 f1086 1"/>
                <a:gd name="f1098" fmla="*/ 500944 f1085 1"/>
                <a:gd name="f1099" fmla="*/ 6683915 f1086 1"/>
                <a:gd name="f1100" fmla="*/ 507040 f1085 1"/>
                <a:gd name="f1101" fmla="*/ 6628860 f1086 1"/>
                <a:gd name="f1102" fmla="*/ 495418 f1085 1"/>
                <a:gd name="f1103" fmla="*/ 6588662 f1086 1"/>
                <a:gd name="f1104" fmla="*/ 487227 f1085 1"/>
                <a:gd name="f1105" fmla="*/ 6476074 f1086 1"/>
                <a:gd name="f1106" fmla="*/ 511230 f1085 1"/>
                <a:gd name="f1107" fmla="*/ 6382345 f1086 1"/>
                <a:gd name="f1108" fmla="*/ 534853 f1085 1"/>
                <a:gd name="f1109" fmla="*/ 6369391 f1086 1"/>
                <a:gd name="f1110" fmla="*/ 531615 f1085 1"/>
                <a:gd name="f1111" fmla="*/ 6244799 f1086 1"/>
                <a:gd name="f1112" fmla="*/ 512182 f1085 1"/>
                <a:gd name="f1113" fmla="*/ 6190315 f1086 1"/>
                <a:gd name="f1114" fmla="*/ 485703 f1085 1"/>
                <a:gd name="f1115" fmla="*/ 6115446 f1086 1"/>
                <a:gd name="f1116" fmla="*/ 462270 f1085 1"/>
                <a:gd name="f1117" fmla="*/ 6032194 f1086 1"/>
                <a:gd name="f1118" fmla="*/ 434266 f1085 1"/>
                <a:gd name="f1119" fmla="*/ 5971042 f1086 1"/>
                <a:gd name="f1120" fmla="*/ 420738 f1085 1"/>
                <a:gd name="f1121" fmla="*/ 5880933 f1086 1"/>
                <a:gd name="f1122" fmla="*/ 430646 f1085 1"/>
                <a:gd name="f1123" fmla="*/ 5862452 f1086 1"/>
                <a:gd name="f1124" fmla="*/ 438648 f1085 1"/>
                <a:gd name="f1125" fmla="*/ 5685283 f1086 1"/>
                <a:gd name="f1126" fmla="*/ 498658 f1085 1"/>
                <a:gd name="f1127" fmla="*/ 5567169 f1086 1"/>
                <a:gd name="f1128" fmla="*/ 499420 f1085 1"/>
                <a:gd name="f1129" fmla="*/ 5527923 f1086 1"/>
                <a:gd name="f1130" fmla="*/ 490466 f1085 1"/>
                <a:gd name="f1131" fmla="*/ 5456292 f1086 1"/>
                <a:gd name="f1132" fmla="*/ 450650 f1085 1"/>
                <a:gd name="f1133" fmla="*/ 5424670 f1086 1"/>
                <a:gd name="f1134" fmla="*/ 444934 f1085 1"/>
                <a:gd name="f1135" fmla="*/ 5368662 f1086 1"/>
                <a:gd name="f1136" fmla="*/ 441124 f1085 1"/>
                <a:gd name="f1137" fmla="*/ 5247118 f1086 1"/>
                <a:gd name="f1138" fmla="*/ 5088617 f1086 1"/>
                <a:gd name="f1139" fmla="*/ 428742 f1085 1"/>
                <a:gd name="f1140" fmla="*/ 5025750 f1086 1"/>
                <a:gd name="f1141" fmla="*/ 433694 f1085 1"/>
                <a:gd name="f1142" fmla="*/ 4957930 f1086 1"/>
                <a:gd name="f1143" fmla="*/ 442268 f1085 1"/>
                <a:gd name="f1144" fmla="*/ 4938116 f1086 1"/>
                <a:gd name="f1145" fmla="*/ 441886 f1085 1"/>
                <a:gd name="f1146" fmla="*/ 4833910 f1086 1"/>
                <a:gd name="f1147" fmla="*/ 421693 f1085 1"/>
                <a:gd name="f1148" fmla="*/ 4810095 f1086 1"/>
                <a:gd name="f1149" fmla="*/ 408167 f1085 1"/>
                <a:gd name="f1150" fmla="*/ 4747991 f1086 1"/>
                <a:gd name="f1151" fmla="*/ 413691 f1085 1"/>
                <a:gd name="f1152" fmla="*/ 4692745 f1086 1"/>
                <a:gd name="f1153" fmla="*/ 435790 f1085 1"/>
                <a:gd name="f1154" fmla="*/ 4375933 f1086 1"/>
                <a:gd name="f1155" fmla="*/ 483417 f1085 1"/>
                <a:gd name="f1156" fmla="*/ 4185426 f1086 1"/>
                <a:gd name="f1157" fmla="*/ 484179 f1085 1"/>
                <a:gd name="f1158" fmla="*/ 4052072 f1086 1"/>
                <a:gd name="f1159" fmla="*/ 505134 f1085 1"/>
                <a:gd name="f1160" fmla="*/ 4029973 f1086 1"/>
                <a:gd name="f1161" fmla="*/ 527233 f1085 1"/>
                <a:gd name="f1162" fmla="*/ 3948626 f1086 1"/>
                <a:gd name="f1163" fmla="*/ 550666 f1085 1"/>
                <a:gd name="f1164" fmla="*/ 3871280 f1086 1"/>
                <a:gd name="f1165" fmla="*/ 502275 f1085 1"/>
                <a:gd name="f1166" fmla="*/ 3774312 f1086 1"/>
                <a:gd name="f1167" fmla="*/ 429122 f1085 1"/>
                <a:gd name="f1168" fmla="*/ 3721543 f1086 1"/>
                <a:gd name="f1169" fmla="*/ 428552 f1085 1"/>
                <a:gd name="f1170" fmla="*/ 3612763 f1086 1"/>
                <a:gd name="f1171" fmla="*/ 414263 f1085 1"/>
                <a:gd name="f1172" fmla="*/ 3537323 f1086 1"/>
                <a:gd name="f1173" fmla="*/ 389878 f1085 1"/>
                <a:gd name="f1174" fmla="*/ 3431593 f1086 1"/>
                <a:gd name="f1175" fmla="*/ 360921 f1085 1"/>
                <a:gd name="f1176" fmla="*/ 3392158 f1086 1"/>
                <a:gd name="f1177" fmla="*/ 345681 f1085 1"/>
                <a:gd name="f1178" fmla="*/ 3297856 f1086 1"/>
                <a:gd name="f1179" fmla="*/ 323010 f1085 1"/>
                <a:gd name="f1180" fmla="*/ 3219748 f1086 1"/>
                <a:gd name="f1181" fmla="*/ 308151 f1085 1"/>
                <a:gd name="f1182" fmla="*/ 3156692 f1086 1"/>
                <a:gd name="f1183" fmla="*/ 261668 f1085 1"/>
                <a:gd name="f1184" fmla="*/ 3136497 f1086 1"/>
                <a:gd name="f1185" fmla="*/ 237663 f1085 1"/>
                <a:gd name="f1186" fmla="*/ 3119733 f1086 1"/>
                <a:gd name="f1187" fmla="*/ 222233 f1085 1"/>
                <a:gd name="f1188" fmla="*/ 3045436 f1086 1"/>
                <a:gd name="f1189" fmla="*/ 131742 f1085 1"/>
                <a:gd name="f1190" fmla="*/ 3037054 f1086 1"/>
                <a:gd name="f1191" fmla="*/ 124121 f1085 1"/>
                <a:gd name="f1192" fmla="*/ 2936466 f1086 1"/>
                <a:gd name="f1193" fmla="*/ 82400 f1085 1"/>
                <a:gd name="f1194" fmla="*/ 2901031 f1086 1"/>
                <a:gd name="f1195" fmla="*/ 59731 f1085 1"/>
                <a:gd name="f1196" fmla="*/ 2828259 f1086 1"/>
                <a:gd name="f1197" fmla="*/ 3149 f1085 1"/>
                <a:gd name="f1198" fmla="*/ 2799492 f1086 1"/>
                <a:gd name="f1199" fmla="*/ 1245 f1085 1"/>
                <a:gd name="f1200" fmla="*/ 2693570 f1086 1"/>
                <a:gd name="f1201" fmla="*/ 35154 f1085 1"/>
                <a:gd name="f1202" fmla="*/ 2639847 f1086 1"/>
                <a:gd name="f1203" fmla="*/ 73448 f1085 1"/>
                <a:gd name="f1204" fmla="*/ 2621178 f1086 1"/>
                <a:gd name="f1205" fmla="*/ 88688 f1085 1"/>
                <a:gd name="f1206" fmla="*/ 2489348 f1086 1"/>
                <a:gd name="f1207" fmla="*/ 72304 f1085 1"/>
                <a:gd name="f1208" fmla="*/ 2452580 f1086 1"/>
                <a:gd name="f1209" fmla="*/ 68683 f1085 1"/>
                <a:gd name="f1210" fmla="*/ 2326464 f1086 1"/>
                <a:gd name="f1211" fmla="*/ 50395 f1085 1"/>
                <a:gd name="f1212" fmla="*/ 2300365 f1086 1"/>
                <a:gd name="f1213" fmla="*/ 54777 f1085 1"/>
                <a:gd name="f1214" fmla="*/ 2130434 f1086 1"/>
                <a:gd name="f1215" fmla="*/ 58397 f1085 1"/>
                <a:gd name="f1216" fmla="*/ 2118621 f1086 1"/>
                <a:gd name="f1217" fmla="*/ 47919 f1085 1"/>
                <a:gd name="f1218" fmla="*/ 2057659 f1086 1"/>
                <a:gd name="f1219" fmla="*/ 16866 f1085 1"/>
                <a:gd name="f1220" fmla="*/ 1976314 f1086 1"/>
                <a:gd name="f1221" fmla="*/ 8865 f1085 1"/>
                <a:gd name="f1222" fmla="*/ 1961454 f1086 1"/>
                <a:gd name="f1223" fmla="*/ 11724 f1085 1"/>
                <a:gd name="f1224" fmla="*/ 1906588 f1086 1"/>
                <a:gd name="f1225" fmla="*/ 30964 f1085 1"/>
                <a:gd name="f1226" fmla="*/ 1783330 f1086 1"/>
                <a:gd name="f1227" fmla="*/ 48871 f1085 1"/>
                <a:gd name="f1228" fmla="*/ 1759327 f1086 1"/>
                <a:gd name="f1229" fmla="*/ 55349 f1085 1"/>
                <a:gd name="f1230" fmla="*/ 1716082 f1086 1"/>
                <a:gd name="f1231" fmla="*/ 65445 f1085 1"/>
                <a:gd name="f1232" fmla="*/ 1598920 f1086 1"/>
                <a:gd name="f1233" fmla="*/ 72114 f1085 1"/>
                <a:gd name="f1234" fmla="*/ 1542150 f1086 1"/>
                <a:gd name="f1235" fmla="*/ 62207 f1085 1"/>
                <a:gd name="f1236" fmla="*/ 1516813 f1086 1"/>
                <a:gd name="f1237" fmla="*/ 62779 f1085 1"/>
                <a:gd name="f1238" fmla="*/ 1432228 f1086 1"/>
                <a:gd name="f1239" fmla="*/ 88116 f1085 1"/>
                <a:gd name="f1240" fmla="*/ 1224765 f1086 1"/>
                <a:gd name="f1241" fmla="*/ 71924 f1085 1"/>
                <a:gd name="f1242" fmla="*/ 1159231 f1086 1"/>
                <a:gd name="f1243" fmla="*/ 58207 f1085 1"/>
                <a:gd name="f1244" fmla="*/ 1124370 f1086 1"/>
                <a:gd name="f1245" fmla="*/ 56301 f1085 1"/>
                <a:gd name="f1246" fmla="*/ 1075600 f1086 1"/>
                <a:gd name="f1247" fmla="*/ 75542 f1085 1"/>
                <a:gd name="f1248" fmla="*/ 986633 f1086 1"/>
                <a:gd name="f1249" fmla="*/ 79162 f1085 1"/>
                <a:gd name="f1250" fmla="*/ 861089 f1086 1"/>
                <a:gd name="f1251" fmla="*/ 76304 f1085 1"/>
                <a:gd name="f1252" fmla="*/ 759168 f1086 1"/>
                <a:gd name="f1253" fmla="*/ 104689 f1085 1"/>
                <a:gd name="f1254" fmla="*/ 723735 f1086 1"/>
                <a:gd name="f1255" fmla="*/ 140696 f1085 1"/>
                <a:gd name="f1256" fmla="*/ 647532 f1086 1"/>
                <a:gd name="f1257" fmla="*/ 147934 f1085 1"/>
                <a:gd name="f1258" fmla="*/ 552659 f1086 1"/>
                <a:gd name="f1259" fmla="*/ 95926 f1085 1"/>
                <a:gd name="f1260" fmla="*/ 541800 f1086 1"/>
                <a:gd name="f1261" fmla="*/ 97640 f1085 1"/>
                <a:gd name="f1262" fmla="*/ 375107 f1086 1"/>
                <a:gd name="f1263" fmla="*/ 123169 f1085 1"/>
                <a:gd name="f1264" fmla="*/ 273567 f1086 1"/>
                <a:gd name="f1265" fmla="*/ 145458 f1085 1"/>
                <a:gd name="f1266" fmla="*/ 264043 f1086 1"/>
                <a:gd name="f1267" fmla="*/ 154792 f1085 1"/>
                <a:gd name="f1268" fmla="*/ 169360 f1086 1"/>
                <a:gd name="f1269" fmla="*/ 177273 f1085 1"/>
                <a:gd name="f1270" fmla="*/ 89347 f1086 1"/>
                <a:gd name="f1271" fmla="*/ 157460 f1085 1"/>
                <a:gd name="f1272" fmla="*/ 34291 f1086 1"/>
                <a:gd name="f1273" fmla="*/ 145268 f1085 1"/>
                <a:gd name="f1274" fmla="*/ 0 f1086 1"/>
                <a:gd name="f1275" fmla="*/ 142056 f1085 1"/>
                <a:gd name="f1276" fmla="*/ 849556 f1085 1"/>
                <a:gd name="f1277" fmla="*/ 60652 f1086 1"/>
                <a:gd name="f1278" fmla="*/ 844783 f1085 1"/>
                <a:gd name="f1279" fmla="*/ 119068 f1086 1"/>
                <a:gd name="f1280" fmla="*/ 827281 f1085 1"/>
                <a:gd name="f1281" fmla="*/ 171840 f1086 1"/>
                <a:gd name="f1282" fmla="*/ 804420 f1085 1"/>
                <a:gd name="f1283" fmla="*/ 274329 f1086 1"/>
                <a:gd name="f1284" fmla="*/ 794324 f1085 1"/>
                <a:gd name="f1285" fmla="*/ 306715 f1086 1"/>
                <a:gd name="f1286" fmla="*/ 788798 f1085 1"/>
                <a:gd name="f1287" fmla="*/ 393967 f1086 1"/>
                <a:gd name="f1288" fmla="*/ 765937 f1085 1"/>
                <a:gd name="f1289" fmla="*/ 493793 f1086 1"/>
                <a:gd name="f1290" fmla="*/ 725549 f1085 1"/>
                <a:gd name="f1291" fmla="*/ 546373 f1086 1"/>
                <a:gd name="f1292" fmla="*/ 740600 f1085 1"/>
                <a:gd name="f1293" fmla="*/ 730211 f1086 1"/>
                <a:gd name="f1294" fmla="*/ 698116 f1085 1"/>
                <a:gd name="f1295" fmla="*/ 784889 f1086 1"/>
                <a:gd name="f1296" fmla="*/ 676018 f1085 1"/>
                <a:gd name="f1297" fmla="*/ 800509 f1086 1"/>
                <a:gd name="f1298" fmla="*/ 661349 f1085 1"/>
                <a:gd name="f1299" fmla="*/ 857661 f1086 1"/>
                <a:gd name="f1300" fmla="*/ 626868 f1085 1"/>
                <a:gd name="f1301" fmla="*/ 949102 f1086 1"/>
                <a:gd name="f1302" fmla="*/ 614676 f1085 1"/>
                <a:gd name="f1303" fmla="*/ 960342 f1086 1"/>
                <a:gd name="f1304" fmla="*/ 607435 f1085 1"/>
                <a:gd name="f1305" fmla="*/ 977109 f1086 1"/>
                <a:gd name="f1306" fmla="*/ 595815 f1085 1"/>
                <a:gd name="f1307" fmla="*/ 1071218 f1086 1"/>
                <a:gd name="f1308" fmla="*/ 575240 f1085 1"/>
                <a:gd name="f1309" fmla="*/ 1091983 f1086 1"/>
                <a:gd name="f1310" fmla="*/ 568764 f1085 1"/>
                <a:gd name="f1311" fmla="*/ 1109321 f1086 1"/>
                <a:gd name="f1312" fmla="*/ 557904 f1085 1"/>
                <a:gd name="f1313" fmla="*/ 1162279 f1086 1"/>
                <a:gd name="f1314" fmla="*/ 532949 f1085 1"/>
                <a:gd name="f1315" fmla="*/ 1206097 f1086 1"/>
                <a:gd name="f1316" fmla="*/ 532187 f1085 1"/>
                <a:gd name="f1317" fmla="*/ 1266867 f1086 1"/>
                <a:gd name="f1318" fmla="*/ 518088 f1085 1"/>
                <a:gd name="f1319" fmla="*/ 1380219 f1086 1"/>
                <a:gd name="f1320" fmla="*/ 504182 f1085 1"/>
                <a:gd name="f1321" fmla="*/ 1403461 f1086 1"/>
                <a:gd name="f1322" fmla="*/ 496180 f1085 1"/>
                <a:gd name="f1323" fmla="*/ 1544054 f1086 1"/>
                <a:gd name="f1324" fmla="*/ 458268 f1085 1"/>
                <a:gd name="f1325" fmla="*/ 1656644 f1086 1"/>
                <a:gd name="f1326" fmla="*/ 459032 f1085 1"/>
                <a:gd name="f1327" fmla="*/ 1665406 f1086 1"/>
                <a:gd name="f1328" fmla="*/ 460747 f1085 1"/>
                <a:gd name="f1329" fmla="*/ 1708461 f1086 1"/>
                <a:gd name="f1330" fmla="*/ 473318 f1085 1"/>
                <a:gd name="f1331" fmla="*/ 1775140 f1086 1"/>
                <a:gd name="f1332" fmla="*/ 469891 f1085 1"/>
                <a:gd name="f1333" fmla="*/ 1821051 f1086 1"/>
                <a:gd name="f1334" fmla="*/ 452554 f1085 1"/>
                <a:gd name="f1335" fmla="*/ 1878203 f1086 1"/>
                <a:gd name="f1336" fmla="*/ 451792 f1085 1"/>
                <a:gd name="f1337" fmla="*/ 1943547 f1086 1"/>
                <a:gd name="f1338" fmla="*/ 462651 f1085 1"/>
                <a:gd name="f1339" fmla="*/ 1972884 f1086 1"/>
                <a:gd name="f1340" fmla="*/ 464937 f1085 1"/>
                <a:gd name="f1341" fmla="*/ 2053469 f1086 1"/>
                <a:gd name="f1342" fmla="*/ 487417 f1085 1"/>
                <a:gd name="f1343" fmla="*/ 2101477 f1086 1"/>
                <a:gd name="f1344" fmla="*/ 481893 f1085 1"/>
                <a:gd name="f1345" fmla="*/ 2148722 f1086 1"/>
                <a:gd name="f1346" fmla="*/ 467033 f1085 1"/>
                <a:gd name="f1347" fmla="*/ 2179011 f1086 1"/>
                <a:gd name="f1348" fmla="*/ 452744 f1085 1"/>
                <a:gd name="f1349" fmla="*/ 2240165 f1086 1"/>
                <a:gd name="f1350" fmla="*/ 442648 f1085 1"/>
                <a:gd name="f1351" fmla="*/ 2251404 f1086 1"/>
                <a:gd name="f1352" fmla="*/ 444172 f1085 1"/>
                <a:gd name="f1353" fmla="*/ 2433912 f1086 1"/>
                <a:gd name="f1354" fmla="*/ 456746 f1085 1"/>
                <a:gd name="f1355" fmla="*/ 2506302 f1086 1"/>
                <a:gd name="f1356" fmla="*/ 476939 f1085 1"/>
                <a:gd name="f1357" fmla="*/ 2521735 f1086 1"/>
                <a:gd name="f1358" fmla="*/ 479415 f1085 1"/>
                <a:gd name="f1359" fmla="*/ 2675854 f1086 1"/>
                <a:gd name="f1360" fmla="*/ 502086 f1085 1"/>
                <a:gd name="f1361" fmla="*/ 2692998 f1086 1"/>
                <a:gd name="f1362" fmla="*/ 503038 f1085 1"/>
                <a:gd name="f1363" fmla="*/ 2740816 f1086 1"/>
                <a:gd name="f1364" fmla="*/ 499037 f1085 1"/>
                <a:gd name="f1365" fmla="*/ 2853596 f1086 1"/>
                <a:gd name="f1366" fmla="*/ 540187 f1085 1"/>
                <a:gd name="f1367" fmla="*/ 2966565 f1086 1"/>
                <a:gd name="f1368" fmla="*/ 554286 f1085 1"/>
                <a:gd name="f1369" fmla="*/ 3028671 f1086 1"/>
                <a:gd name="f1370" fmla="*/ 554094 f1085 1"/>
                <a:gd name="f1371" fmla="*/ 3073059 f1086 1"/>
                <a:gd name="f1372" fmla="*/ 564192 f1085 1"/>
                <a:gd name="f1373" fmla="*/ 3182219 f1086 1"/>
                <a:gd name="f1374" fmla="*/ 594862 f1085 1"/>
                <a:gd name="f1375" fmla="*/ 3233656 f1086 1"/>
                <a:gd name="f1376" fmla="*/ 599625 f1085 1"/>
                <a:gd name="f1377" fmla="*/ 3288332 f1086 1"/>
                <a:gd name="f1378" fmla="*/ 609914 f1085 1"/>
                <a:gd name="f1379" fmla="*/ 3423591 f1086 1"/>
                <a:gd name="f1380" fmla="*/ 656015 f1085 1"/>
                <a:gd name="f1381" fmla="*/ 3534084 f1086 1"/>
                <a:gd name="f1382" fmla="*/ 653349 f1085 1"/>
                <a:gd name="f1383" fmla="*/ 3604571 f1086 1"/>
                <a:gd name="f1384" fmla="*/ 653918 f1085 1"/>
                <a:gd name="f1385" fmla="*/ 3688586 f1086 1"/>
                <a:gd name="f1386" fmla="*/ 669160 f1085 1"/>
                <a:gd name="f1387" fmla="*/ 3757358 f1086 1"/>
                <a:gd name="f1388" fmla="*/ 691450 f1085 1"/>
                <a:gd name="f1389" fmla="*/ 3852421 f1086 1"/>
                <a:gd name="f1390" fmla="*/ 709167 f1085 1"/>
                <a:gd name="f1391" fmla="*/ 3947104 f1086 1"/>
                <a:gd name="f1392" fmla="*/ 743267 f1085 1"/>
                <a:gd name="f1393" fmla="*/ 4013208 f1086 1"/>
                <a:gd name="f1394" fmla="*/ 769367 f1085 1"/>
                <a:gd name="f1395" fmla="*/ 4105222 f1086 1"/>
                <a:gd name="f1396" fmla="*/ 792418 f1085 1"/>
                <a:gd name="f1397" fmla="*/ 4246006 f1086 1"/>
                <a:gd name="f1398" fmla="*/ 808610 f1085 1"/>
                <a:gd name="f1399" fmla="*/ 4310779 f1086 1"/>
                <a:gd name="f1400" fmla="*/ 810326 f1085 1"/>
                <a:gd name="f1401" fmla="*/ 4413272 f1086 1"/>
                <a:gd name="f1402" fmla="*/ 848235 f1085 1"/>
                <a:gd name="f1403" fmla="*/ 4457087 f1086 1"/>
                <a:gd name="f1404" fmla="*/ 866524 f1085 1"/>
                <a:gd name="f1405" fmla="*/ 4496523 f1086 1"/>
                <a:gd name="f1406" fmla="*/ 851284 f1085 1"/>
                <a:gd name="f1407" fmla="*/ 4522050 f1086 1"/>
                <a:gd name="f1408" fmla="*/ 833757 f1085 1"/>
                <a:gd name="f1409" fmla="*/ 4602824 f1086 1"/>
                <a:gd name="f1410" fmla="*/ 848618 f1085 1"/>
                <a:gd name="f1411" fmla="*/ 4688553 f1086 1"/>
                <a:gd name="f1412" fmla="*/ 864238 f1085 1"/>
                <a:gd name="f1413" fmla="*/ 4749895 f1086 1"/>
                <a:gd name="f1414" fmla="*/ 874716 f1085 1"/>
                <a:gd name="f1415" fmla="*/ 4826480 f1086 1"/>
                <a:gd name="f1416" fmla="*/ 866334 f1085 1"/>
                <a:gd name="f1417" fmla="*/ 4886870 f1086 1"/>
                <a:gd name="f1418" fmla="*/ 862906 f1085 1"/>
                <a:gd name="f1419" fmla="*/ 4935639 f1086 1"/>
                <a:gd name="f1420" fmla="*/ 853190 f1085 1"/>
                <a:gd name="f1421" fmla="*/ 4952784 f1086 1"/>
                <a:gd name="f1422" fmla="*/ 847473 f1085 1"/>
                <a:gd name="f1423" fmla="*/ 802896 f1085 1"/>
                <a:gd name="f1424" fmla="*/ 5233781 f1086 1"/>
                <a:gd name="f1425" fmla="*/ 767271 f1085 1"/>
                <a:gd name="f1426" fmla="*/ 5327893 f1086 1"/>
                <a:gd name="f1427" fmla="*/ 789752 f1085 1"/>
                <a:gd name="f1428" fmla="*/ 5362946 f1086 1"/>
                <a:gd name="f1429" fmla="*/ 789370 f1085 1"/>
                <a:gd name="f1430" fmla="*/ 5524115 f1086 1"/>
                <a:gd name="f1431" fmla="*/ 794514 f1085 1"/>
                <a:gd name="f1432" fmla="*/ 5552500 f1086 1"/>
                <a:gd name="f1433" fmla="*/ 800038 f1085 1"/>
                <a:gd name="f1434" fmla="*/ 5705857 f1086 1"/>
                <a:gd name="f1435" fmla="*/ 777367 f1085 1"/>
                <a:gd name="f1436" fmla="*/ 5761485 f1086 1"/>
                <a:gd name="f1437" fmla="*/ 773557 f1085 1"/>
                <a:gd name="f1438" fmla="*/ 5812731 f1086 1"/>
                <a:gd name="f1439" fmla="*/ 5884361 f1086 1"/>
                <a:gd name="f1440" fmla="*/ 765747 f1085 1"/>
                <a:gd name="f1441" fmla="*/ 5958660 f1086 1"/>
                <a:gd name="f1442" fmla="*/ 768605 f1085 1"/>
                <a:gd name="f1443" fmla="*/ 6041528 f1086 1"/>
                <a:gd name="f1444" fmla="*/ 768033 f1085 1"/>
                <a:gd name="f1445" fmla="*/ 6074297 f1086 1"/>
                <a:gd name="f1446" fmla="*/ 763081 f1085 1"/>
                <a:gd name="f1447" fmla="*/ 6162880 f1086 1"/>
                <a:gd name="f1448" fmla="*/ 766509 f1085 1"/>
                <a:gd name="f1449" fmla="*/ 6209364 f1086 1"/>
                <a:gd name="f1450" fmla="*/ 760795 f1085 1"/>
                <a:gd name="f1451" fmla="*/ 6285948 f1086 1"/>
                <a:gd name="f1452" fmla="*/ 759651 f1085 1"/>
                <a:gd name="f1453" fmla="*/ 6310905 f1086 1"/>
                <a:gd name="f1454" fmla="*/ 758316 f1085 1"/>
                <a:gd name="f1455" fmla="*/ 6333194 f1086 1"/>
                <a:gd name="f1456" fmla="*/ 757554 f1085 1"/>
                <a:gd name="f1457" fmla="*/ 6409586 f1086 1"/>
                <a:gd name="f1458" fmla="*/ 773177 f1085 1"/>
                <a:gd name="f1459" fmla="*/ 6477407 f1086 1"/>
                <a:gd name="f1460" fmla="*/ 774129 f1085 1"/>
                <a:gd name="f1461" fmla="*/ 6596283 f1086 1"/>
                <a:gd name="f1462" fmla="*/ 786703 f1085 1"/>
                <a:gd name="f1463" fmla="*/ 6622573 f1086 1"/>
                <a:gd name="f1464" fmla="*/ 782321 f1085 1"/>
                <a:gd name="f1465" fmla="*/ 6704872 f1086 1"/>
                <a:gd name="f1466" fmla="*/ 780607 f1085 1"/>
                <a:gd name="f1467" fmla="*/ 6751738 f1086 1"/>
                <a:gd name="f1468" fmla="*/ 779273 f1085 1"/>
                <a:gd name="f1469" fmla="*/ 6809650 f1086 1"/>
                <a:gd name="f1470" fmla="*/ 788417 f1085 1"/>
                <a:gd name="f1471" fmla="*/ 6832976 f1086 1"/>
                <a:gd name="f1472" fmla="*/ 800428 f1085 1"/>
                <a:gd name="f1473" fmla="*/ f1087 1 f2"/>
                <a:gd name="f1474" fmla="*/ f1090 1 6857455"/>
                <a:gd name="f1475" fmla="*/ f1091 1 874716"/>
                <a:gd name="f1476" fmla="*/ f1092 1 874716"/>
                <a:gd name="f1477" fmla="*/ f1093 1 6857455"/>
                <a:gd name="f1478" fmla="*/ f1094 1 874716"/>
                <a:gd name="f1479" fmla="*/ f1095 1 6857455"/>
                <a:gd name="f1480" fmla="*/ f1096 1 874716"/>
                <a:gd name="f1481" fmla="*/ f1097 1 6857455"/>
                <a:gd name="f1482" fmla="*/ f1098 1 874716"/>
                <a:gd name="f1483" fmla="*/ f1099 1 6857455"/>
                <a:gd name="f1484" fmla="*/ f1100 1 874716"/>
                <a:gd name="f1485" fmla="*/ f1101 1 6857455"/>
                <a:gd name="f1486" fmla="*/ f1102 1 874716"/>
                <a:gd name="f1487" fmla="*/ f1103 1 6857455"/>
                <a:gd name="f1488" fmla="*/ f1104 1 874716"/>
                <a:gd name="f1489" fmla="*/ f1105 1 6857455"/>
                <a:gd name="f1490" fmla="*/ f1106 1 874716"/>
                <a:gd name="f1491" fmla="*/ f1107 1 6857455"/>
                <a:gd name="f1492" fmla="*/ f1108 1 874716"/>
                <a:gd name="f1493" fmla="*/ f1109 1 6857455"/>
                <a:gd name="f1494" fmla="*/ f1110 1 874716"/>
                <a:gd name="f1495" fmla="*/ f1111 1 6857455"/>
                <a:gd name="f1496" fmla="*/ f1112 1 874716"/>
                <a:gd name="f1497" fmla="*/ f1113 1 6857455"/>
                <a:gd name="f1498" fmla="*/ f1114 1 874716"/>
                <a:gd name="f1499" fmla="*/ f1115 1 6857455"/>
                <a:gd name="f1500" fmla="*/ f1116 1 874716"/>
                <a:gd name="f1501" fmla="*/ f1117 1 6857455"/>
                <a:gd name="f1502" fmla="*/ f1118 1 874716"/>
                <a:gd name="f1503" fmla="*/ f1119 1 6857455"/>
                <a:gd name="f1504" fmla="*/ f1120 1 874716"/>
                <a:gd name="f1505" fmla="*/ f1121 1 6857455"/>
                <a:gd name="f1506" fmla="*/ f1122 1 874716"/>
                <a:gd name="f1507" fmla="*/ f1123 1 6857455"/>
                <a:gd name="f1508" fmla="*/ f1124 1 874716"/>
                <a:gd name="f1509" fmla="*/ f1125 1 6857455"/>
                <a:gd name="f1510" fmla="*/ f1126 1 874716"/>
                <a:gd name="f1511" fmla="*/ f1127 1 6857455"/>
                <a:gd name="f1512" fmla="*/ f1128 1 874716"/>
                <a:gd name="f1513" fmla="*/ f1129 1 6857455"/>
                <a:gd name="f1514" fmla="*/ f1130 1 874716"/>
                <a:gd name="f1515" fmla="*/ f1131 1 6857455"/>
                <a:gd name="f1516" fmla="*/ f1132 1 874716"/>
                <a:gd name="f1517" fmla="*/ f1133 1 6857455"/>
                <a:gd name="f1518" fmla="*/ f1134 1 874716"/>
                <a:gd name="f1519" fmla="*/ f1135 1 6857455"/>
                <a:gd name="f1520" fmla="*/ f1136 1 874716"/>
                <a:gd name="f1521" fmla="*/ f1137 1 6857455"/>
                <a:gd name="f1522" fmla="*/ f1138 1 6857455"/>
                <a:gd name="f1523" fmla="*/ f1139 1 874716"/>
                <a:gd name="f1524" fmla="*/ f1140 1 6857455"/>
                <a:gd name="f1525" fmla="*/ f1141 1 874716"/>
                <a:gd name="f1526" fmla="*/ f1142 1 6857455"/>
                <a:gd name="f1527" fmla="*/ f1143 1 874716"/>
                <a:gd name="f1528" fmla="*/ f1144 1 6857455"/>
                <a:gd name="f1529" fmla="*/ f1145 1 874716"/>
                <a:gd name="f1530" fmla="*/ f1146 1 6857455"/>
                <a:gd name="f1531" fmla="*/ f1147 1 874716"/>
                <a:gd name="f1532" fmla="*/ f1148 1 6857455"/>
                <a:gd name="f1533" fmla="*/ f1149 1 874716"/>
                <a:gd name="f1534" fmla="*/ f1150 1 6857455"/>
                <a:gd name="f1535" fmla="*/ f1151 1 874716"/>
                <a:gd name="f1536" fmla="*/ f1152 1 6857455"/>
                <a:gd name="f1537" fmla="*/ f1153 1 874716"/>
                <a:gd name="f1538" fmla="*/ f1154 1 6857455"/>
                <a:gd name="f1539" fmla="*/ f1155 1 874716"/>
                <a:gd name="f1540" fmla="*/ f1156 1 6857455"/>
                <a:gd name="f1541" fmla="*/ f1157 1 874716"/>
                <a:gd name="f1542" fmla="*/ f1158 1 6857455"/>
                <a:gd name="f1543" fmla="*/ f1159 1 874716"/>
                <a:gd name="f1544" fmla="*/ f1160 1 6857455"/>
                <a:gd name="f1545" fmla="*/ f1161 1 874716"/>
                <a:gd name="f1546" fmla="*/ f1162 1 6857455"/>
                <a:gd name="f1547" fmla="*/ f1163 1 874716"/>
                <a:gd name="f1548" fmla="*/ f1164 1 6857455"/>
                <a:gd name="f1549" fmla="*/ f1165 1 874716"/>
                <a:gd name="f1550" fmla="*/ f1166 1 6857455"/>
                <a:gd name="f1551" fmla="*/ f1167 1 874716"/>
                <a:gd name="f1552" fmla="*/ f1168 1 6857455"/>
                <a:gd name="f1553" fmla="*/ f1169 1 874716"/>
                <a:gd name="f1554" fmla="*/ f1170 1 6857455"/>
                <a:gd name="f1555" fmla="*/ f1171 1 874716"/>
                <a:gd name="f1556" fmla="*/ f1172 1 6857455"/>
                <a:gd name="f1557" fmla="*/ f1173 1 874716"/>
                <a:gd name="f1558" fmla="*/ f1174 1 6857455"/>
                <a:gd name="f1559" fmla="*/ f1175 1 874716"/>
                <a:gd name="f1560" fmla="*/ f1176 1 6857455"/>
                <a:gd name="f1561" fmla="*/ f1177 1 874716"/>
                <a:gd name="f1562" fmla="*/ f1178 1 6857455"/>
                <a:gd name="f1563" fmla="*/ f1179 1 874716"/>
                <a:gd name="f1564" fmla="*/ f1180 1 6857455"/>
                <a:gd name="f1565" fmla="*/ f1181 1 874716"/>
                <a:gd name="f1566" fmla="*/ f1182 1 6857455"/>
                <a:gd name="f1567" fmla="*/ f1183 1 874716"/>
                <a:gd name="f1568" fmla="*/ f1184 1 6857455"/>
                <a:gd name="f1569" fmla="*/ f1185 1 874716"/>
                <a:gd name="f1570" fmla="*/ f1186 1 6857455"/>
                <a:gd name="f1571" fmla="*/ f1187 1 874716"/>
                <a:gd name="f1572" fmla="*/ f1188 1 6857455"/>
                <a:gd name="f1573" fmla="*/ f1189 1 874716"/>
                <a:gd name="f1574" fmla="*/ f1190 1 6857455"/>
                <a:gd name="f1575" fmla="*/ f1191 1 874716"/>
                <a:gd name="f1576" fmla="*/ f1192 1 6857455"/>
                <a:gd name="f1577" fmla="*/ f1193 1 874716"/>
                <a:gd name="f1578" fmla="*/ f1194 1 6857455"/>
                <a:gd name="f1579" fmla="*/ f1195 1 874716"/>
                <a:gd name="f1580" fmla="*/ f1196 1 6857455"/>
                <a:gd name="f1581" fmla="*/ f1197 1 874716"/>
                <a:gd name="f1582" fmla="*/ f1198 1 6857455"/>
                <a:gd name="f1583" fmla="*/ f1199 1 874716"/>
                <a:gd name="f1584" fmla="*/ f1200 1 6857455"/>
                <a:gd name="f1585" fmla="*/ f1201 1 874716"/>
                <a:gd name="f1586" fmla="*/ f1202 1 6857455"/>
                <a:gd name="f1587" fmla="*/ f1203 1 874716"/>
                <a:gd name="f1588" fmla="*/ f1204 1 6857455"/>
                <a:gd name="f1589" fmla="*/ f1205 1 874716"/>
                <a:gd name="f1590" fmla="*/ f1206 1 6857455"/>
                <a:gd name="f1591" fmla="*/ f1207 1 874716"/>
                <a:gd name="f1592" fmla="*/ f1208 1 6857455"/>
                <a:gd name="f1593" fmla="*/ f1209 1 874716"/>
                <a:gd name="f1594" fmla="*/ f1210 1 6857455"/>
                <a:gd name="f1595" fmla="*/ f1211 1 874716"/>
                <a:gd name="f1596" fmla="*/ f1212 1 6857455"/>
                <a:gd name="f1597" fmla="*/ f1213 1 874716"/>
                <a:gd name="f1598" fmla="*/ f1214 1 6857455"/>
                <a:gd name="f1599" fmla="*/ f1215 1 874716"/>
                <a:gd name="f1600" fmla="*/ f1216 1 6857455"/>
                <a:gd name="f1601" fmla="*/ f1217 1 874716"/>
                <a:gd name="f1602" fmla="*/ f1218 1 6857455"/>
                <a:gd name="f1603" fmla="*/ f1219 1 874716"/>
                <a:gd name="f1604" fmla="*/ f1220 1 6857455"/>
                <a:gd name="f1605" fmla="*/ f1221 1 874716"/>
                <a:gd name="f1606" fmla="*/ f1222 1 6857455"/>
                <a:gd name="f1607" fmla="*/ f1223 1 874716"/>
                <a:gd name="f1608" fmla="*/ f1224 1 6857455"/>
                <a:gd name="f1609" fmla="*/ f1225 1 874716"/>
                <a:gd name="f1610" fmla="*/ f1226 1 6857455"/>
                <a:gd name="f1611" fmla="*/ f1227 1 874716"/>
                <a:gd name="f1612" fmla="*/ f1228 1 6857455"/>
                <a:gd name="f1613" fmla="*/ f1229 1 874716"/>
                <a:gd name="f1614" fmla="*/ f1230 1 6857455"/>
                <a:gd name="f1615" fmla="*/ f1231 1 874716"/>
                <a:gd name="f1616" fmla="*/ f1232 1 6857455"/>
                <a:gd name="f1617" fmla="*/ f1233 1 874716"/>
                <a:gd name="f1618" fmla="*/ f1234 1 6857455"/>
                <a:gd name="f1619" fmla="*/ f1235 1 874716"/>
                <a:gd name="f1620" fmla="*/ f1236 1 6857455"/>
                <a:gd name="f1621" fmla="*/ f1237 1 874716"/>
                <a:gd name="f1622" fmla="*/ f1238 1 6857455"/>
                <a:gd name="f1623" fmla="*/ f1239 1 874716"/>
                <a:gd name="f1624" fmla="*/ f1240 1 6857455"/>
                <a:gd name="f1625" fmla="*/ f1241 1 874716"/>
                <a:gd name="f1626" fmla="*/ f1242 1 6857455"/>
                <a:gd name="f1627" fmla="*/ f1243 1 874716"/>
                <a:gd name="f1628" fmla="*/ f1244 1 6857455"/>
                <a:gd name="f1629" fmla="*/ f1245 1 874716"/>
                <a:gd name="f1630" fmla="*/ f1246 1 6857455"/>
                <a:gd name="f1631" fmla="*/ f1247 1 874716"/>
                <a:gd name="f1632" fmla="*/ f1248 1 6857455"/>
                <a:gd name="f1633" fmla="*/ f1249 1 874716"/>
                <a:gd name="f1634" fmla="*/ f1250 1 6857455"/>
                <a:gd name="f1635" fmla="*/ f1251 1 874716"/>
                <a:gd name="f1636" fmla="*/ f1252 1 6857455"/>
                <a:gd name="f1637" fmla="*/ f1253 1 874716"/>
                <a:gd name="f1638" fmla="*/ f1254 1 6857455"/>
                <a:gd name="f1639" fmla="*/ f1255 1 874716"/>
                <a:gd name="f1640" fmla="*/ f1256 1 6857455"/>
                <a:gd name="f1641" fmla="*/ f1257 1 874716"/>
                <a:gd name="f1642" fmla="*/ f1258 1 6857455"/>
                <a:gd name="f1643" fmla="*/ f1259 1 874716"/>
                <a:gd name="f1644" fmla="*/ f1260 1 6857455"/>
                <a:gd name="f1645" fmla="*/ f1261 1 874716"/>
                <a:gd name="f1646" fmla="*/ f1262 1 6857455"/>
                <a:gd name="f1647" fmla="*/ f1263 1 874716"/>
                <a:gd name="f1648" fmla="*/ f1264 1 6857455"/>
                <a:gd name="f1649" fmla="*/ f1265 1 874716"/>
                <a:gd name="f1650" fmla="*/ f1266 1 6857455"/>
                <a:gd name="f1651" fmla="*/ f1267 1 874716"/>
                <a:gd name="f1652" fmla="*/ f1268 1 6857455"/>
                <a:gd name="f1653" fmla="*/ f1269 1 874716"/>
                <a:gd name="f1654" fmla="*/ f1270 1 6857455"/>
                <a:gd name="f1655" fmla="*/ f1271 1 874716"/>
                <a:gd name="f1656" fmla="*/ f1272 1 6857455"/>
                <a:gd name="f1657" fmla="*/ f1273 1 874716"/>
                <a:gd name="f1658" fmla="*/ f1274 1 6857455"/>
                <a:gd name="f1659" fmla="*/ f1275 1 874716"/>
                <a:gd name="f1660" fmla="*/ f1276 1 874716"/>
                <a:gd name="f1661" fmla="*/ f1277 1 6857455"/>
                <a:gd name="f1662" fmla="*/ f1278 1 874716"/>
                <a:gd name="f1663" fmla="*/ f1279 1 6857455"/>
                <a:gd name="f1664" fmla="*/ f1280 1 874716"/>
                <a:gd name="f1665" fmla="*/ f1281 1 6857455"/>
                <a:gd name="f1666" fmla="*/ f1282 1 874716"/>
                <a:gd name="f1667" fmla="*/ f1283 1 6857455"/>
                <a:gd name="f1668" fmla="*/ f1284 1 874716"/>
                <a:gd name="f1669" fmla="*/ f1285 1 6857455"/>
                <a:gd name="f1670" fmla="*/ f1286 1 874716"/>
                <a:gd name="f1671" fmla="*/ f1287 1 6857455"/>
                <a:gd name="f1672" fmla="*/ f1288 1 874716"/>
                <a:gd name="f1673" fmla="*/ f1289 1 6857455"/>
                <a:gd name="f1674" fmla="*/ f1290 1 874716"/>
                <a:gd name="f1675" fmla="*/ f1291 1 6857455"/>
                <a:gd name="f1676" fmla="*/ f1292 1 874716"/>
                <a:gd name="f1677" fmla="*/ f1293 1 6857455"/>
                <a:gd name="f1678" fmla="*/ f1294 1 874716"/>
                <a:gd name="f1679" fmla="*/ f1295 1 6857455"/>
                <a:gd name="f1680" fmla="*/ f1296 1 874716"/>
                <a:gd name="f1681" fmla="*/ f1297 1 6857455"/>
                <a:gd name="f1682" fmla="*/ f1298 1 874716"/>
                <a:gd name="f1683" fmla="*/ f1299 1 6857455"/>
                <a:gd name="f1684" fmla="*/ f1300 1 874716"/>
                <a:gd name="f1685" fmla="*/ f1301 1 6857455"/>
                <a:gd name="f1686" fmla="*/ f1302 1 874716"/>
                <a:gd name="f1687" fmla="*/ f1303 1 6857455"/>
                <a:gd name="f1688" fmla="*/ f1304 1 874716"/>
                <a:gd name="f1689" fmla="*/ f1305 1 6857455"/>
                <a:gd name="f1690" fmla="*/ f1306 1 874716"/>
                <a:gd name="f1691" fmla="*/ f1307 1 6857455"/>
                <a:gd name="f1692" fmla="*/ f1308 1 874716"/>
                <a:gd name="f1693" fmla="*/ f1309 1 6857455"/>
                <a:gd name="f1694" fmla="*/ f1310 1 874716"/>
                <a:gd name="f1695" fmla="*/ f1311 1 6857455"/>
                <a:gd name="f1696" fmla="*/ f1312 1 874716"/>
                <a:gd name="f1697" fmla="*/ f1313 1 6857455"/>
                <a:gd name="f1698" fmla="*/ f1314 1 874716"/>
                <a:gd name="f1699" fmla="*/ f1315 1 6857455"/>
                <a:gd name="f1700" fmla="*/ f1316 1 874716"/>
                <a:gd name="f1701" fmla="*/ f1317 1 6857455"/>
                <a:gd name="f1702" fmla="*/ f1318 1 874716"/>
                <a:gd name="f1703" fmla="*/ f1319 1 6857455"/>
                <a:gd name="f1704" fmla="*/ f1320 1 874716"/>
                <a:gd name="f1705" fmla="*/ f1321 1 6857455"/>
                <a:gd name="f1706" fmla="*/ f1322 1 874716"/>
                <a:gd name="f1707" fmla="*/ f1323 1 6857455"/>
                <a:gd name="f1708" fmla="*/ f1324 1 874716"/>
                <a:gd name="f1709" fmla="*/ f1325 1 6857455"/>
                <a:gd name="f1710" fmla="*/ f1326 1 874716"/>
                <a:gd name="f1711" fmla="*/ f1327 1 6857455"/>
                <a:gd name="f1712" fmla="*/ f1328 1 874716"/>
                <a:gd name="f1713" fmla="*/ f1329 1 6857455"/>
                <a:gd name="f1714" fmla="*/ f1330 1 874716"/>
                <a:gd name="f1715" fmla="*/ f1331 1 6857455"/>
                <a:gd name="f1716" fmla="*/ f1332 1 874716"/>
                <a:gd name="f1717" fmla="*/ f1333 1 6857455"/>
                <a:gd name="f1718" fmla="*/ f1334 1 874716"/>
                <a:gd name="f1719" fmla="*/ f1335 1 6857455"/>
                <a:gd name="f1720" fmla="*/ f1336 1 874716"/>
                <a:gd name="f1721" fmla="*/ f1337 1 6857455"/>
                <a:gd name="f1722" fmla="*/ f1338 1 874716"/>
                <a:gd name="f1723" fmla="*/ f1339 1 6857455"/>
                <a:gd name="f1724" fmla="*/ f1340 1 874716"/>
                <a:gd name="f1725" fmla="*/ f1341 1 6857455"/>
                <a:gd name="f1726" fmla="*/ f1342 1 874716"/>
                <a:gd name="f1727" fmla="*/ f1343 1 6857455"/>
                <a:gd name="f1728" fmla="*/ f1344 1 874716"/>
                <a:gd name="f1729" fmla="*/ f1345 1 6857455"/>
                <a:gd name="f1730" fmla="*/ f1346 1 874716"/>
                <a:gd name="f1731" fmla="*/ f1347 1 6857455"/>
                <a:gd name="f1732" fmla="*/ f1348 1 874716"/>
                <a:gd name="f1733" fmla="*/ f1349 1 6857455"/>
                <a:gd name="f1734" fmla="*/ f1350 1 874716"/>
                <a:gd name="f1735" fmla="*/ f1351 1 6857455"/>
                <a:gd name="f1736" fmla="*/ f1352 1 874716"/>
                <a:gd name="f1737" fmla="*/ f1353 1 6857455"/>
                <a:gd name="f1738" fmla="*/ f1354 1 874716"/>
                <a:gd name="f1739" fmla="*/ f1355 1 6857455"/>
                <a:gd name="f1740" fmla="*/ f1356 1 874716"/>
                <a:gd name="f1741" fmla="*/ f1357 1 6857455"/>
                <a:gd name="f1742" fmla="*/ f1358 1 874716"/>
                <a:gd name="f1743" fmla="*/ f1359 1 6857455"/>
                <a:gd name="f1744" fmla="*/ f1360 1 874716"/>
                <a:gd name="f1745" fmla="*/ f1361 1 6857455"/>
                <a:gd name="f1746" fmla="*/ f1362 1 874716"/>
                <a:gd name="f1747" fmla="*/ f1363 1 6857455"/>
                <a:gd name="f1748" fmla="*/ f1364 1 874716"/>
                <a:gd name="f1749" fmla="*/ f1365 1 6857455"/>
                <a:gd name="f1750" fmla="*/ f1366 1 874716"/>
                <a:gd name="f1751" fmla="*/ f1367 1 6857455"/>
                <a:gd name="f1752" fmla="*/ f1368 1 874716"/>
                <a:gd name="f1753" fmla="*/ f1369 1 6857455"/>
                <a:gd name="f1754" fmla="*/ f1370 1 874716"/>
                <a:gd name="f1755" fmla="*/ f1371 1 6857455"/>
                <a:gd name="f1756" fmla="*/ f1372 1 874716"/>
                <a:gd name="f1757" fmla="*/ f1373 1 6857455"/>
                <a:gd name="f1758" fmla="*/ f1374 1 874716"/>
                <a:gd name="f1759" fmla="*/ f1375 1 6857455"/>
                <a:gd name="f1760" fmla="*/ f1376 1 874716"/>
                <a:gd name="f1761" fmla="*/ f1377 1 6857455"/>
                <a:gd name="f1762" fmla="*/ f1378 1 874716"/>
                <a:gd name="f1763" fmla="*/ f1379 1 6857455"/>
                <a:gd name="f1764" fmla="*/ f1380 1 874716"/>
                <a:gd name="f1765" fmla="*/ f1381 1 6857455"/>
                <a:gd name="f1766" fmla="*/ f1382 1 874716"/>
                <a:gd name="f1767" fmla="*/ f1383 1 6857455"/>
                <a:gd name="f1768" fmla="*/ f1384 1 874716"/>
                <a:gd name="f1769" fmla="*/ f1385 1 6857455"/>
                <a:gd name="f1770" fmla="*/ f1386 1 874716"/>
                <a:gd name="f1771" fmla="*/ f1387 1 6857455"/>
                <a:gd name="f1772" fmla="*/ f1388 1 874716"/>
                <a:gd name="f1773" fmla="*/ f1389 1 6857455"/>
                <a:gd name="f1774" fmla="*/ f1390 1 874716"/>
                <a:gd name="f1775" fmla="*/ f1391 1 6857455"/>
                <a:gd name="f1776" fmla="*/ f1392 1 874716"/>
                <a:gd name="f1777" fmla="*/ f1393 1 6857455"/>
                <a:gd name="f1778" fmla="*/ f1394 1 874716"/>
                <a:gd name="f1779" fmla="*/ f1395 1 6857455"/>
                <a:gd name="f1780" fmla="*/ f1396 1 874716"/>
                <a:gd name="f1781" fmla="*/ f1397 1 6857455"/>
                <a:gd name="f1782" fmla="*/ f1398 1 874716"/>
                <a:gd name="f1783" fmla="*/ f1399 1 6857455"/>
                <a:gd name="f1784" fmla="*/ f1400 1 874716"/>
                <a:gd name="f1785" fmla="*/ f1401 1 6857455"/>
                <a:gd name="f1786" fmla="*/ f1402 1 874716"/>
                <a:gd name="f1787" fmla="*/ f1403 1 6857455"/>
                <a:gd name="f1788" fmla="*/ f1404 1 874716"/>
                <a:gd name="f1789" fmla="*/ f1405 1 6857455"/>
                <a:gd name="f1790" fmla="*/ f1406 1 874716"/>
                <a:gd name="f1791" fmla="*/ f1407 1 6857455"/>
                <a:gd name="f1792" fmla="*/ f1408 1 874716"/>
                <a:gd name="f1793" fmla="*/ f1409 1 6857455"/>
                <a:gd name="f1794" fmla="*/ f1410 1 874716"/>
                <a:gd name="f1795" fmla="*/ f1411 1 6857455"/>
                <a:gd name="f1796" fmla="*/ f1412 1 874716"/>
                <a:gd name="f1797" fmla="*/ f1413 1 6857455"/>
                <a:gd name="f1798" fmla="*/ f1414 1 874716"/>
                <a:gd name="f1799" fmla="*/ f1415 1 6857455"/>
                <a:gd name="f1800" fmla="*/ f1416 1 874716"/>
                <a:gd name="f1801" fmla="*/ f1417 1 6857455"/>
                <a:gd name="f1802" fmla="*/ f1418 1 874716"/>
                <a:gd name="f1803" fmla="*/ f1419 1 6857455"/>
                <a:gd name="f1804" fmla="*/ f1420 1 874716"/>
                <a:gd name="f1805" fmla="*/ f1421 1 6857455"/>
                <a:gd name="f1806" fmla="*/ f1422 1 874716"/>
                <a:gd name="f1807" fmla="*/ f1423 1 874716"/>
                <a:gd name="f1808" fmla="*/ f1424 1 6857455"/>
                <a:gd name="f1809" fmla="*/ f1425 1 874716"/>
                <a:gd name="f1810" fmla="*/ f1426 1 6857455"/>
                <a:gd name="f1811" fmla="*/ f1427 1 874716"/>
                <a:gd name="f1812" fmla="*/ f1428 1 6857455"/>
                <a:gd name="f1813" fmla="*/ f1429 1 874716"/>
                <a:gd name="f1814" fmla="*/ f1430 1 6857455"/>
                <a:gd name="f1815" fmla="*/ f1431 1 874716"/>
                <a:gd name="f1816" fmla="*/ f1432 1 6857455"/>
                <a:gd name="f1817" fmla="*/ f1433 1 874716"/>
                <a:gd name="f1818" fmla="*/ f1434 1 6857455"/>
                <a:gd name="f1819" fmla="*/ f1435 1 874716"/>
                <a:gd name="f1820" fmla="*/ f1436 1 6857455"/>
                <a:gd name="f1821" fmla="*/ f1437 1 874716"/>
                <a:gd name="f1822" fmla="*/ f1438 1 6857455"/>
                <a:gd name="f1823" fmla="*/ f1439 1 6857455"/>
                <a:gd name="f1824" fmla="*/ f1440 1 874716"/>
                <a:gd name="f1825" fmla="*/ f1441 1 6857455"/>
                <a:gd name="f1826" fmla="*/ f1442 1 874716"/>
                <a:gd name="f1827" fmla="*/ f1443 1 6857455"/>
                <a:gd name="f1828" fmla="*/ f1444 1 874716"/>
                <a:gd name="f1829" fmla="*/ f1445 1 6857455"/>
                <a:gd name="f1830" fmla="*/ f1446 1 874716"/>
                <a:gd name="f1831" fmla="*/ f1447 1 6857455"/>
                <a:gd name="f1832" fmla="*/ f1448 1 874716"/>
                <a:gd name="f1833" fmla="*/ f1449 1 6857455"/>
                <a:gd name="f1834" fmla="*/ f1450 1 874716"/>
                <a:gd name="f1835" fmla="*/ f1451 1 6857455"/>
                <a:gd name="f1836" fmla="*/ f1452 1 874716"/>
                <a:gd name="f1837" fmla="*/ f1453 1 6857455"/>
                <a:gd name="f1838" fmla="*/ f1454 1 874716"/>
                <a:gd name="f1839" fmla="*/ f1455 1 6857455"/>
                <a:gd name="f1840" fmla="*/ f1456 1 874716"/>
                <a:gd name="f1841" fmla="*/ f1457 1 6857455"/>
                <a:gd name="f1842" fmla="*/ f1458 1 874716"/>
                <a:gd name="f1843" fmla="*/ f1459 1 6857455"/>
                <a:gd name="f1844" fmla="*/ f1460 1 874716"/>
                <a:gd name="f1845" fmla="*/ f1461 1 6857455"/>
                <a:gd name="f1846" fmla="*/ f1462 1 874716"/>
                <a:gd name="f1847" fmla="*/ f1463 1 6857455"/>
                <a:gd name="f1848" fmla="*/ f1464 1 874716"/>
                <a:gd name="f1849" fmla="*/ f1465 1 6857455"/>
                <a:gd name="f1850" fmla="*/ f1466 1 874716"/>
                <a:gd name="f1851" fmla="*/ f1467 1 6857455"/>
                <a:gd name="f1852" fmla="*/ f1468 1 874716"/>
                <a:gd name="f1853" fmla="*/ f1469 1 6857455"/>
                <a:gd name="f1854" fmla="*/ f1470 1 874716"/>
                <a:gd name="f1855" fmla="*/ f1471 1 6857455"/>
                <a:gd name="f1856" fmla="*/ f1472 1 874716"/>
                <a:gd name="f1857" fmla="*/ f5 1 f1088"/>
                <a:gd name="f1858" fmla="*/ f6 1 f1088"/>
                <a:gd name="f1859" fmla="*/ f5 1 f1089"/>
                <a:gd name="f1860" fmla="*/ f7 1 f1089"/>
                <a:gd name="f1861" fmla="+- f1473 0 f1"/>
                <a:gd name="f1862" fmla="*/ f1474 1 f1088"/>
                <a:gd name="f1863" fmla="*/ f1475 1 f1089"/>
                <a:gd name="f1864" fmla="*/ f1476 1 f1089"/>
                <a:gd name="f1865" fmla="*/ f1477 1 f1088"/>
                <a:gd name="f1866" fmla="*/ f1478 1 f1089"/>
                <a:gd name="f1867" fmla="*/ f1479 1 f1088"/>
                <a:gd name="f1868" fmla="*/ f1480 1 f1089"/>
                <a:gd name="f1869" fmla="*/ f1481 1 f1088"/>
                <a:gd name="f1870" fmla="*/ f1482 1 f1089"/>
                <a:gd name="f1871" fmla="*/ f1483 1 f1088"/>
                <a:gd name="f1872" fmla="*/ f1484 1 f1089"/>
                <a:gd name="f1873" fmla="*/ f1485 1 f1088"/>
                <a:gd name="f1874" fmla="*/ f1486 1 f1089"/>
                <a:gd name="f1875" fmla="*/ f1487 1 f1088"/>
                <a:gd name="f1876" fmla="*/ f1488 1 f1089"/>
                <a:gd name="f1877" fmla="*/ f1489 1 f1088"/>
                <a:gd name="f1878" fmla="*/ f1490 1 f1089"/>
                <a:gd name="f1879" fmla="*/ f1491 1 f1088"/>
                <a:gd name="f1880" fmla="*/ f1492 1 f1089"/>
                <a:gd name="f1881" fmla="*/ f1493 1 f1088"/>
                <a:gd name="f1882" fmla="*/ f1494 1 f1089"/>
                <a:gd name="f1883" fmla="*/ f1495 1 f1088"/>
                <a:gd name="f1884" fmla="*/ f1496 1 f1089"/>
                <a:gd name="f1885" fmla="*/ f1497 1 f1088"/>
                <a:gd name="f1886" fmla="*/ f1498 1 f1089"/>
                <a:gd name="f1887" fmla="*/ f1499 1 f1088"/>
                <a:gd name="f1888" fmla="*/ f1500 1 f1089"/>
                <a:gd name="f1889" fmla="*/ f1501 1 f1088"/>
                <a:gd name="f1890" fmla="*/ f1502 1 f1089"/>
                <a:gd name="f1891" fmla="*/ f1503 1 f1088"/>
                <a:gd name="f1892" fmla="*/ f1504 1 f1089"/>
                <a:gd name="f1893" fmla="*/ f1505 1 f1088"/>
                <a:gd name="f1894" fmla="*/ f1506 1 f1089"/>
                <a:gd name="f1895" fmla="*/ f1507 1 f1088"/>
                <a:gd name="f1896" fmla="*/ f1508 1 f1089"/>
                <a:gd name="f1897" fmla="*/ f1509 1 f1088"/>
                <a:gd name="f1898" fmla="*/ f1510 1 f1089"/>
                <a:gd name="f1899" fmla="*/ f1511 1 f1088"/>
                <a:gd name="f1900" fmla="*/ f1512 1 f1089"/>
                <a:gd name="f1901" fmla="*/ f1513 1 f1088"/>
                <a:gd name="f1902" fmla="*/ f1514 1 f1089"/>
                <a:gd name="f1903" fmla="*/ f1515 1 f1088"/>
                <a:gd name="f1904" fmla="*/ f1516 1 f1089"/>
                <a:gd name="f1905" fmla="*/ f1517 1 f1088"/>
                <a:gd name="f1906" fmla="*/ f1518 1 f1089"/>
                <a:gd name="f1907" fmla="*/ f1519 1 f1088"/>
                <a:gd name="f1908" fmla="*/ f1520 1 f1089"/>
                <a:gd name="f1909" fmla="*/ f1521 1 f1088"/>
                <a:gd name="f1910" fmla="*/ f1522 1 f1088"/>
                <a:gd name="f1911" fmla="*/ f1523 1 f1089"/>
                <a:gd name="f1912" fmla="*/ f1524 1 f1088"/>
                <a:gd name="f1913" fmla="*/ f1525 1 f1089"/>
                <a:gd name="f1914" fmla="*/ f1526 1 f1088"/>
                <a:gd name="f1915" fmla="*/ f1527 1 f1089"/>
                <a:gd name="f1916" fmla="*/ f1528 1 f1088"/>
                <a:gd name="f1917" fmla="*/ f1529 1 f1089"/>
                <a:gd name="f1918" fmla="*/ f1530 1 f1088"/>
                <a:gd name="f1919" fmla="*/ f1531 1 f1089"/>
                <a:gd name="f1920" fmla="*/ f1532 1 f1088"/>
                <a:gd name="f1921" fmla="*/ f1533 1 f1089"/>
                <a:gd name="f1922" fmla="*/ f1534 1 f1088"/>
                <a:gd name="f1923" fmla="*/ f1535 1 f1089"/>
                <a:gd name="f1924" fmla="*/ f1536 1 f1088"/>
                <a:gd name="f1925" fmla="*/ f1537 1 f1089"/>
                <a:gd name="f1926" fmla="*/ f1538 1 f1088"/>
                <a:gd name="f1927" fmla="*/ f1539 1 f1089"/>
                <a:gd name="f1928" fmla="*/ f1540 1 f1088"/>
                <a:gd name="f1929" fmla="*/ f1541 1 f1089"/>
                <a:gd name="f1930" fmla="*/ f1542 1 f1088"/>
                <a:gd name="f1931" fmla="*/ f1543 1 f1089"/>
                <a:gd name="f1932" fmla="*/ f1544 1 f1088"/>
                <a:gd name="f1933" fmla="*/ f1545 1 f1089"/>
                <a:gd name="f1934" fmla="*/ f1546 1 f1088"/>
                <a:gd name="f1935" fmla="*/ f1547 1 f1089"/>
                <a:gd name="f1936" fmla="*/ f1548 1 f1088"/>
                <a:gd name="f1937" fmla="*/ f1549 1 f1089"/>
                <a:gd name="f1938" fmla="*/ f1550 1 f1088"/>
                <a:gd name="f1939" fmla="*/ f1551 1 f1089"/>
                <a:gd name="f1940" fmla="*/ f1552 1 f1088"/>
                <a:gd name="f1941" fmla="*/ f1553 1 f1089"/>
                <a:gd name="f1942" fmla="*/ f1554 1 f1088"/>
                <a:gd name="f1943" fmla="*/ f1555 1 f1089"/>
                <a:gd name="f1944" fmla="*/ f1556 1 f1088"/>
                <a:gd name="f1945" fmla="*/ f1557 1 f1089"/>
                <a:gd name="f1946" fmla="*/ f1558 1 f1088"/>
                <a:gd name="f1947" fmla="*/ f1559 1 f1089"/>
                <a:gd name="f1948" fmla="*/ f1560 1 f1088"/>
                <a:gd name="f1949" fmla="*/ f1561 1 f1089"/>
                <a:gd name="f1950" fmla="*/ f1562 1 f1088"/>
                <a:gd name="f1951" fmla="*/ f1563 1 f1089"/>
                <a:gd name="f1952" fmla="*/ f1564 1 f1088"/>
                <a:gd name="f1953" fmla="*/ f1565 1 f1089"/>
                <a:gd name="f1954" fmla="*/ f1566 1 f1088"/>
                <a:gd name="f1955" fmla="*/ f1567 1 f1089"/>
                <a:gd name="f1956" fmla="*/ f1568 1 f1088"/>
                <a:gd name="f1957" fmla="*/ f1569 1 f1089"/>
                <a:gd name="f1958" fmla="*/ f1570 1 f1088"/>
                <a:gd name="f1959" fmla="*/ f1571 1 f1089"/>
                <a:gd name="f1960" fmla="*/ f1572 1 f1088"/>
                <a:gd name="f1961" fmla="*/ f1573 1 f1089"/>
                <a:gd name="f1962" fmla="*/ f1574 1 f1088"/>
                <a:gd name="f1963" fmla="*/ f1575 1 f1089"/>
                <a:gd name="f1964" fmla="*/ f1576 1 f1088"/>
                <a:gd name="f1965" fmla="*/ f1577 1 f1089"/>
                <a:gd name="f1966" fmla="*/ f1578 1 f1088"/>
                <a:gd name="f1967" fmla="*/ f1579 1 f1089"/>
                <a:gd name="f1968" fmla="*/ f1580 1 f1088"/>
                <a:gd name="f1969" fmla="*/ f1581 1 f1089"/>
                <a:gd name="f1970" fmla="*/ f1582 1 f1088"/>
                <a:gd name="f1971" fmla="*/ f1583 1 f1089"/>
                <a:gd name="f1972" fmla="*/ f1584 1 f1088"/>
                <a:gd name="f1973" fmla="*/ f1585 1 f1089"/>
                <a:gd name="f1974" fmla="*/ f1586 1 f1088"/>
                <a:gd name="f1975" fmla="*/ f1587 1 f1089"/>
                <a:gd name="f1976" fmla="*/ f1588 1 f1088"/>
                <a:gd name="f1977" fmla="*/ f1589 1 f1089"/>
                <a:gd name="f1978" fmla="*/ f1590 1 f1088"/>
                <a:gd name="f1979" fmla="*/ f1591 1 f1089"/>
                <a:gd name="f1980" fmla="*/ f1592 1 f1088"/>
                <a:gd name="f1981" fmla="*/ f1593 1 f1089"/>
                <a:gd name="f1982" fmla="*/ f1594 1 f1088"/>
                <a:gd name="f1983" fmla="*/ f1595 1 f1089"/>
                <a:gd name="f1984" fmla="*/ f1596 1 f1088"/>
                <a:gd name="f1985" fmla="*/ f1597 1 f1089"/>
                <a:gd name="f1986" fmla="*/ f1598 1 f1088"/>
                <a:gd name="f1987" fmla="*/ f1599 1 f1089"/>
                <a:gd name="f1988" fmla="*/ f1600 1 f1088"/>
                <a:gd name="f1989" fmla="*/ f1601 1 f1089"/>
                <a:gd name="f1990" fmla="*/ f1602 1 f1088"/>
                <a:gd name="f1991" fmla="*/ f1603 1 f1089"/>
                <a:gd name="f1992" fmla="*/ f1604 1 f1088"/>
                <a:gd name="f1993" fmla="*/ f1605 1 f1089"/>
                <a:gd name="f1994" fmla="*/ f1606 1 f1088"/>
                <a:gd name="f1995" fmla="*/ f1607 1 f1089"/>
                <a:gd name="f1996" fmla="*/ f1608 1 f1088"/>
                <a:gd name="f1997" fmla="*/ f1609 1 f1089"/>
                <a:gd name="f1998" fmla="*/ f1610 1 f1088"/>
                <a:gd name="f1999" fmla="*/ f1611 1 f1089"/>
                <a:gd name="f2000" fmla="*/ f1612 1 f1088"/>
                <a:gd name="f2001" fmla="*/ f1613 1 f1089"/>
                <a:gd name="f2002" fmla="*/ f1614 1 f1088"/>
                <a:gd name="f2003" fmla="*/ f1615 1 f1089"/>
                <a:gd name="f2004" fmla="*/ f1616 1 f1088"/>
                <a:gd name="f2005" fmla="*/ f1617 1 f1089"/>
                <a:gd name="f2006" fmla="*/ f1618 1 f1088"/>
                <a:gd name="f2007" fmla="*/ f1619 1 f1089"/>
                <a:gd name="f2008" fmla="*/ f1620 1 f1088"/>
                <a:gd name="f2009" fmla="*/ f1621 1 f1089"/>
                <a:gd name="f2010" fmla="*/ f1622 1 f1088"/>
                <a:gd name="f2011" fmla="*/ f1623 1 f1089"/>
                <a:gd name="f2012" fmla="*/ f1624 1 f1088"/>
                <a:gd name="f2013" fmla="*/ f1625 1 f1089"/>
                <a:gd name="f2014" fmla="*/ f1626 1 f1088"/>
                <a:gd name="f2015" fmla="*/ f1627 1 f1089"/>
                <a:gd name="f2016" fmla="*/ f1628 1 f1088"/>
                <a:gd name="f2017" fmla="*/ f1629 1 f1089"/>
                <a:gd name="f2018" fmla="*/ f1630 1 f1088"/>
                <a:gd name="f2019" fmla="*/ f1631 1 f1089"/>
                <a:gd name="f2020" fmla="*/ f1632 1 f1088"/>
                <a:gd name="f2021" fmla="*/ f1633 1 f1089"/>
                <a:gd name="f2022" fmla="*/ f1634 1 f1088"/>
                <a:gd name="f2023" fmla="*/ f1635 1 f1089"/>
                <a:gd name="f2024" fmla="*/ f1636 1 f1088"/>
                <a:gd name="f2025" fmla="*/ f1637 1 f1089"/>
                <a:gd name="f2026" fmla="*/ f1638 1 f1088"/>
                <a:gd name="f2027" fmla="*/ f1639 1 f1089"/>
                <a:gd name="f2028" fmla="*/ f1640 1 f1088"/>
                <a:gd name="f2029" fmla="*/ f1641 1 f1089"/>
                <a:gd name="f2030" fmla="*/ f1642 1 f1088"/>
                <a:gd name="f2031" fmla="*/ f1643 1 f1089"/>
                <a:gd name="f2032" fmla="*/ f1644 1 f1088"/>
                <a:gd name="f2033" fmla="*/ f1645 1 f1089"/>
                <a:gd name="f2034" fmla="*/ f1646 1 f1088"/>
                <a:gd name="f2035" fmla="*/ f1647 1 f1089"/>
                <a:gd name="f2036" fmla="*/ f1648 1 f1088"/>
                <a:gd name="f2037" fmla="*/ f1649 1 f1089"/>
                <a:gd name="f2038" fmla="*/ f1650 1 f1088"/>
                <a:gd name="f2039" fmla="*/ f1651 1 f1089"/>
                <a:gd name="f2040" fmla="*/ f1652 1 f1088"/>
                <a:gd name="f2041" fmla="*/ f1653 1 f1089"/>
                <a:gd name="f2042" fmla="*/ f1654 1 f1088"/>
                <a:gd name="f2043" fmla="*/ f1655 1 f1089"/>
                <a:gd name="f2044" fmla="*/ f1656 1 f1088"/>
                <a:gd name="f2045" fmla="*/ f1657 1 f1089"/>
                <a:gd name="f2046" fmla="*/ f1658 1 f1088"/>
                <a:gd name="f2047" fmla="*/ f1659 1 f1089"/>
                <a:gd name="f2048" fmla="*/ f1660 1 f1089"/>
                <a:gd name="f2049" fmla="*/ f1661 1 f1088"/>
                <a:gd name="f2050" fmla="*/ f1662 1 f1089"/>
                <a:gd name="f2051" fmla="*/ f1663 1 f1088"/>
                <a:gd name="f2052" fmla="*/ f1664 1 f1089"/>
                <a:gd name="f2053" fmla="*/ f1665 1 f1088"/>
                <a:gd name="f2054" fmla="*/ f1666 1 f1089"/>
                <a:gd name="f2055" fmla="*/ f1667 1 f1088"/>
                <a:gd name="f2056" fmla="*/ f1668 1 f1089"/>
                <a:gd name="f2057" fmla="*/ f1669 1 f1088"/>
                <a:gd name="f2058" fmla="*/ f1670 1 f1089"/>
                <a:gd name="f2059" fmla="*/ f1671 1 f1088"/>
                <a:gd name="f2060" fmla="*/ f1672 1 f1089"/>
                <a:gd name="f2061" fmla="*/ f1673 1 f1088"/>
                <a:gd name="f2062" fmla="*/ f1674 1 f1089"/>
                <a:gd name="f2063" fmla="*/ f1675 1 f1088"/>
                <a:gd name="f2064" fmla="*/ f1676 1 f1089"/>
                <a:gd name="f2065" fmla="*/ f1677 1 f1088"/>
                <a:gd name="f2066" fmla="*/ f1678 1 f1089"/>
                <a:gd name="f2067" fmla="*/ f1679 1 f1088"/>
                <a:gd name="f2068" fmla="*/ f1680 1 f1089"/>
                <a:gd name="f2069" fmla="*/ f1681 1 f1088"/>
                <a:gd name="f2070" fmla="*/ f1682 1 f1089"/>
                <a:gd name="f2071" fmla="*/ f1683 1 f1088"/>
                <a:gd name="f2072" fmla="*/ f1684 1 f1089"/>
                <a:gd name="f2073" fmla="*/ f1685 1 f1088"/>
                <a:gd name="f2074" fmla="*/ f1686 1 f1089"/>
                <a:gd name="f2075" fmla="*/ f1687 1 f1088"/>
                <a:gd name="f2076" fmla="*/ f1688 1 f1089"/>
                <a:gd name="f2077" fmla="*/ f1689 1 f1088"/>
                <a:gd name="f2078" fmla="*/ f1690 1 f1089"/>
                <a:gd name="f2079" fmla="*/ f1691 1 f1088"/>
                <a:gd name="f2080" fmla="*/ f1692 1 f1089"/>
                <a:gd name="f2081" fmla="*/ f1693 1 f1088"/>
                <a:gd name="f2082" fmla="*/ f1694 1 f1089"/>
                <a:gd name="f2083" fmla="*/ f1695 1 f1088"/>
                <a:gd name="f2084" fmla="*/ f1696 1 f1089"/>
                <a:gd name="f2085" fmla="*/ f1697 1 f1088"/>
                <a:gd name="f2086" fmla="*/ f1698 1 f1089"/>
                <a:gd name="f2087" fmla="*/ f1699 1 f1088"/>
                <a:gd name="f2088" fmla="*/ f1700 1 f1089"/>
                <a:gd name="f2089" fmla="*/ f1701 1 f1088"/>
                <a:gd name="f2090" fmla="*/ f1702 1 f1089"/>
                <a:gd name="f2091" fmla="*/ f1703 1 f1088"/>
                <a:gd name="f2092" fmla="*/ f1704 1 f1089"/>
                <a:gd name="f2093" fmla="*/ f1705 1 f1088"/>
                <a:gd name="f2094" fmla="*/ f1706 1 f1089"/>
                <a:gd name="f2095" fmla="*/ f1707 1 f1088"/>
                <a:gd name="f2096" fmla="*/ f1708 1 f1089"/>
                <a:gd name="f2097" fmla="*/ f1709 1 f1088"/>
                <a:gd name="f2098" fmla="*/ f1710 1 f1089"/>
                <a:gd name="f2099" fmla="*/ f1711 1 f1088"/>
                <a:gd name="f2100" fmla="*/ f1712 1 f1089"/>
                <a:gd name="f2101" fmla="*/ f1713 1 f1088"/>
                <a:gd name="f2102" fmla="*/ f1714 1 f1089"/>
                <a:gd name="f2103" fmla="*/ f1715 1 f1088"/>
                <a:gd name="f2104" fmla="*/ f1716 1 f1089"/>
                <a:gd name="f2105" fmla="*/ f1717 1 f1088"/>
                <a:gd name="f2106" fmla="*/ f1718 1 f1089"/>
                <a:gd name="f2107" fmla="*/ f1719 1 f1088"/>
                <a:gd name="f2108" fmla="*/ f1720 1 f1089"/>
                <a:gd name="f2109" fmla="*/ f1721 1 f1088"/>
                <a:gd name="f2110" fmla="*/ f1722 1 f1089"/>
                <a:gd name="f2111" fmla="*/ f1723 1 f1088"/>
                <a:gd name="f2112" fmla="*/ f1724 1 f1089"/>
                <a:gd name="f2113" fmla="*/ f1725 1 f1088"/>
                <a:gd name="f2114" fmla="*/ f1726 1 f1089"/>
                <a:gd name="f2115" fmla="*/ f1727 1 f1088"/>
                <a:gd name="f2116" fmla="*/ f1728 1 f1089"/>
                <a:gd name="f2117" fmla="*/ f1729 1 f1088"/>
                <a:gd name="f2118" fmla="*/ f1730 1 f1089"/>
                <a:gd name="f2119" fmla="*/ f1731 1 f1088"/>
                <a:gd name="f2120" fmla="*/ f1732 1 f1089"/>
                <a:gd name="f2121" fmla="*/ f1733 1 f1088"/>
                <a:gd name="f2122" fmla="*/ f1734 1 f1089"/>
                <a:gd name="f2123" fmla="*/ f1735 1 f1088"/>
                <a:gd name="f2124" fmla="*/ f1736 1 f1089"/>
                <a:gd name="f2125" fmla="*/ f1737 1 f1088"/>
                <a:gd name="f2126" fmla="*/ f1738 1 f1089"/>
                <a:gd name="f2127" fmla="*/ f1739 1 f1088"/>
                <a:gd name="f2128" fmla="*/ f1740 1 f1089"/>
                <a:gd name="f2129" fmla="*/ f1741 1 f1088"/>
                <a:gd name="f2130" fmla="*/ f1742 1 f1089"/>
                <a:gd name="f2131" fmla="*/ f1743 1 f1088"/>
                <a:gd name="f2132" fmla="*/ f1744 1 f1089"/>
                <a:gd name="f2133" fmla="*/ f1745 1 f1088"/>
                <a:gd name="f2134" fmla="*/ f1746 1 f1089"/>
                <a:gd name="f2135" fmla="*/ f1747 1 f1088"/>
                <a:gd name="f2136" fmla="*/ f1748 1 f1089"/>
                <a:gd name="f2137" fmla="*/ f1749 1 f1088"/>
                <a:gd name="f2138" fmla="*/ f1750 1 f1089"/>
                <a:gd name="f2139" fmla="*/ f1751 1 f1088"/>
                <a:gd name="f2140" fmla="*/ f1752 1 f1089"/>
                <a:gd name="f2141" fmla="*/ f1753 1 f1088"/>
                <a:gd name="f2142" fmla="*/ f1754 1 f1089"/>
                <a:gd name="f2143" fmla="*/ f1755 1 f1088"/>
                <a:gd name="f2144" fmla="*/ f1756 1 f1089"/>
                <a:gd name="f2145" fmla="*/ f1757 1 f1088"/>
                <a:gd name="f2146" fmla="*/ f1758 1 f1089"/>
                <a:gd name="f2147" fmla="*/ f1759 1 f1088"/>
                <a:gd name="f2148" fmla="*/ f1760 1 f1089"/>
                <a:gd name="f2149" fmla="*/ f1761 1 f1088"/>
                <a:gd name="f2150" fmla="*/ f1762 1 f1089"/>
                <a:gd name="f2151" fmla="*/ f1763 1 f1088"/>
                <a:gd name="f2152" fmla="*/ f1764 1 f1089"/>
                <a:gd name="f2153" fmla="*/ f1765 1 f1088"/>
                <a:gd name="f2154" fmla="*/ f1766 1 f1089"/>
                <a:gd name="f2155" fmla="*/ f1767 1 f1088"/>
                <a:gd name="f2156" fmla="*/ f1768 1 f1089"/>
                <a:gd name="f2157" fmla="*/ f1769 1 f1088"/>
                <a:gd name="f2158" fmla="*/ f1770 1 f1089"/>
                <a:gd name="f2159" fmla="*/ f1771 1 f1088"/>
                <a:gd name="f2160" fmla="*/ f1772 1 f1089"/>
                <a:gd name="f2161" fmla="*/ f1773 1 f1088"/>
                <a:gd name="f2162" fmla="*/ f1774 1 f1089"/>
                <a:gd name="f2163" fmla="*/ f1775 1 f1088"/>
                <a:gd name="f2164" fmla="*/ f1776 1 f1089"/>
                <a:gd name="f2165" fmla="*/ f1777 1 f1088"/>
                <a:gd name="f2166" fmla="*/ f1778 1 f1089"/>
                <a:gd name="f2167" fmla="*/ f1779 1 f1088"/>
                <a:gd name="f2168" fmla="*/ f1780 1 f1089"/>
                <a:gd name="f2169" fmla="*/ f1781 1 f1088"/>
                <a:gd name="f2170" fmla="*/ f1782 1 f1089"/>
                <a:gd name="f2171" fmla="*/ f1783 1 f1088"/>
                <a:gd name="f2172" fmla="*/ f1784 1 f1089"/>
                <a:gd name="f2173" fmla="*/ f1785 1 f1088"/>
                <a:gd name="f2174" fmla="*/ f1786 1 f1089"/>
                <a:gd name="f2175" fmla="*/ f1787 1 f1088"/>
                <a:gd name="f2176" fmla="*/ f1788 1 f1089"/>
                <a:gd name="f2177" fmla="*/ f1789 1 f1088"/>
                <a:gd name="f2178" fmla="*/ f1790 1 f1089"/>
                <a:gd name="f2179" fmla="*/ f1791 1 f1088"/>
                <a:gd name="f2180" fmla="*/ f1792 1 f1089"/>
                <a:gd name="f2181" fmla="*/ f1793 1 f1088"/>
                <a:gd name="f2182" fmla="*/ f1794 1 f1089"/>
                <a:gd name="f2183" fmla="*/ f1795 1 f1088"/>
                <a:gd name="f2184" fmla="*/ f1796 1 f1089"/>
                <a:gd name="f2185" fmla="*/ f1797 1 f1088"/>
                <a:gd name="f2186" fmla="*/ f1798 1 f1089"/>
                <a:gd name="f2187" fmla="*/ f1799 1 f1088"/>
                <a:gd name="f2188" fmla="*/ f1800 1 f1089"/>
                <a:gd name="f2189" fmla="*/ f1801 1 f1088"/>
                <a:gd name="f2190" fmla="*/ f1802 1 f1089"/>
                <a:gd name="f2191" fmla="*/ f1803 1 f1088"/>
                <a:gd name="f2192" fmla="*/ f1804 1 f1089"/>
                <a:gd name="f2193" fmla="*/ f1805 1 f1088"/>
                <a:gd name="f2194" fmla="*/ f1806 1 f1089"/>
                <a:gd name="f2195" fmla="*/ f1807 1 f1089"/>
                <a:gd name="f2196" fmla="*/ f1808 1 f1088"/>
                <a:gd name="f2197" fmla="*/ f1809 1 f1089"/>
                <a:gd name="f2198" fmla="*/ f1810 1 f1088"/>
                <a:gd name="f2199" fmla="*/ f1811 1 f1089"/>
                <a:gd name="f2200" fmla="*/ f1812 1 f1088"/>
                <a:gd name="f2201" fmla="*/ f1813 1 f1089"/>
                <a:gd name="f2202" fmla="*/ f1814 1 f1088"/>
                <a:gd name="f2203" fmla="*/ f1815 1 f1089"/>
                <a:gd name="f2204" fmla="*/ f1816 1 f1088"/>
                <a:gd name="f2205" fmla="*/ f1817 1 f1089"/>
                <a:gd name="f2206" fmla="*/ f1818 1 f1088"/>
                <a:gd name="f2207" fmla="*/ f1819 1 f1089"/>
                <a:gd name="f2208" fmla="*/ f1820 1 f1088"/>
                <a:gd name="f2209" fmla="*/ f1821 1 f1089"/>
                <a:gd name="f2210" fmla="*/ f1822 1 f1088"/>
                <a:gd name="f2211" fmla="*/ f1823 1 f1088"/>
                <a:gd name="f2212" fmla="*/ f1824 1 f1089"/>
                <a:gd name="f2213" fmla="*/ f1825 1 f1088"/>
                <a:gd name="f2214" fmla="*/ f1826 1 f1089"/>
                <a:gd name="f2215" fmla="*/ f1827 1 f1088"/>
                <a:gd name="f2216" fmla="*/ f1828 1 f1089"/>
                <a:gd name="f2217" fmla="*/ f1829 1 f1088"/>
                <a:gd name="f2218" fmla="*/ f1830 1 f1089"/>
                <a:gd name="f2219" fmla="*/ f1831 1 f1088"/>
                <a:gd name="f2220" fmla="*/ f1832 1 f1089"/>
                <a:gd name="f2221" fmla="*/ f1833 1 f1088"/>
                <a:gd name="f2222" fmla="*/ f1834 1 f1089"/>
                <a:gd name="f2223" fmla="*/ f1835 1 f1088"/>
                <a:gd name="f2224" fmla="*/ f1836 1 f1089"/>
                <a:gd name="f2225" fmla="*/ f1837 1 f1088"/>
                <a:gd name="f2226" fmla="*/ f1838 1 f1089"/>
                <a:gd name="f2227" fmla="*/ f1839 1 f1088"/>
                <a:gd name="f2228" fmla="*/ f1840 1 f1089"/>
                <a:gd name="f2229" fmla="*/ f1841 1 f1088"/>
                <a:gd name="f2230" fmla="*/ f1842 1 f1089"/>
                <a:gd name="f2231" fmla="*/ f1843 1 f1088"/>
                <a:gd name="f2232" fmla="*/ f1844 1 f1089"/>
                <a:gd name="f2233" fmla="*/ f1845 1 f1088"/>
                <a:gd name="f2234" fmla="*/ f1846 1 f1089"/>
                <a:gd name="f2235" fmla="*/ f1847 1 f1088"/>
                <a:gd name="f2236" fmla="*/ f1848 1 f1089"/>
                <a:gd name="f2237" fmla="*/ f1849 1 f1088"/>
                <a:gd name="f2238" fmla="*/ f1850 1 f1089"/>
                <a:gd name="f2239" fmla="*/ f1851 1 f1088"/>
                <a:gd name="f2240" fmla="*/ f1852 1 f1089"/>
                <a:gd name="f2241" fmla="*/ f1853 1 f1088"/>
                <a:gd name="f2242" fmla="*/ f1854 1 f1089"/>
                <a:gd name="f2243" fmla="*/ f1855 1 f1088"/>
                <a:gd name="f2244" fmla="*/ f1856 1 f1089"/>
                <a:gd name="f2245" fmla="*/ f1857 f1083 1"/>
                <a:gd name="f2246" fmla="*/ f1858 f1083 1"/>
                <a:gd name="f2247" fmla="*/ f1860 f1084 1"/>
                <a:gd name="f2248" fmla="*/ f1859 f1084 1"/>
                <a:gd name="f2249" fmla="*/ f1862 f1083 1"/>
                <a:gd name="f2250" fmla="*/ f1863 f1084 1"/>
                <a:gd name="f2251" fmla="*/ f1864 f1084 1"/>
                <a:gd name="f2252" fmla="*/ f1865 f1083 1"/>
                <a:gd name="f2253" fmla="*/ f1866 f1084 1"/>
                <a:gd name="f2254" fmla="*/ f1867 f1083 1"/>
                <a:gd name="f2255" fmla="*/ f1868 f1084 1"/>
                <a:gd name="f2256" fmla="*/ f1869 f1083 1"/>
                <a:gd name="f2257" fmla="*/ f1870 f1084 1"/>
                <a:gd name="f2258" fmla="*/ f1871 f1083 1"/>
                <a:gd name="f2259" fmla="*/ f1872 f1084 1"/>
                <a:gd name="f2260" fmla="*/ f1873 f1083 1"/>
                <a:gd name="f2261" fmla="*/ f1874 f1084 1"/>
                <a:gd name="f2262" fmla="*/ f1875 f1083 1"/>
                <a:gd name="f2263" fmla="*/ f1876 f1084 1"/>
                <a:gd name="f2264" fmla="*/ f1877 f1083 1"/>
                <a:gd name="f2265" fmla="*/ f1878 f1084 1"/>
                <a:gd name="f2266" fmla="*/ f1879 f1083 1"/>
                <a:gd name="f2267" fmla="*/ f1880 f1084 1"/>
                <a:gd name="f2268" fmla="*/ f1881 f1083 1"/>
                <a:gd name="f2269" fmla="*/ f1882 f1084 1"/>
                <a:gd name="f2270" fmla="*/ f1883 f1083 1"/>
                <a:gd name="f2271" fmla="*/ f1884 f1084 1"/>
                <a:gd name="f2272" fmla="*/ f1885 f1083 1"/>
                <a:gd name="f2273" fmla="*/ f1886 f1084 1"/>
                <a:gd name="f2274" fmla="*/ f1887 f1083 1"/>
                <a:gd name="f2275" fmla="*/ f1888 f1084 1"/>
                <a:gd name="f2276" fmla="*/ f1889 f1083 1"/>
                <a:gd name="f2277" fmla="*/ f1890 f1084 1"/>
                <a:gd name="f2278" fmla="*/ f1891 f1083 1"/>
                <a:gd name="f2279" fmla="*/ f1892 f1084 1"/>
                <a:gd name="f2280" fmla="*/ f1893 f1083 1"/>
                <a:gd name="f2281" fmla="*/ f1894 f1084 1"/>
                <a:gd name="f2282" fmla="*/ f1895 f1083 1"/>
                <a:gd name="f2283" fmla="*/ f1896 f1084 1"/>
                <a:gd name="f2284" fmla="*/ f1897 f1083 1"/>
                <a:gd name="f2285" fmla="*/ f1898 f1084 1"/>
                <a:gd name="f2286" fmla="*/ f1899 f1083 1"/>
                <a:gd name="f2287" fmla="*/ f1900 f1084 1"/>
                <a:gd name="f2288" fmla="*/ f1901 f1083 1"/>
                <a:gd name="f2289" fmla="*/ f1902 f1084 1"/>
                <a:gd name="f2290" fmla="*/ f1903 f1083 1"/>
                <a:gd name="f2291" fmla="*/ f1904 f1084 1"/>
                <a:gd name="f2292" fmla="*/ f1905 f1083 1"/>
                <a:gd name="f2293" fmla="*/ f1906 f1084 1"/>
                <a:gd name="f2294" fmla="*/ f1907 f1083 1"/>
                <a:gd name="f2295" fmla="*/ f1908 f1084 1"/>
                <a:gd name="f2296" fmla="*/ f1909 f1083 1"/>
                <a:gd name="f2297" fmla="*/ f1910 f1083 1"/>
                <a:gd name="f2298" fmla="*/ f1911 f1084 1"/>
                <a:gd name="f2299" fmla="*/ f1912 f1083 1"/>
                <a:gd name="f2300" fmla="*/ f1913 f1084 1"/>
                <a:gd name="f2301" fmla="*/ f1914 f1083 1"/>
                <a:gd name="f2302" fmla="*/ f1915 f1084 1"/>
                <a:gd name="f2303" fmla="*/ f1916 f1083 1"/>
                <a:gd name="f2304" fmla="*/ f1917 f1084 1"/>
                <a:gd name="f2305" fmla="*/ f1918 f1083 1"/>
                <a:gd name="f2306" fmla="*/ f1919 f1084 1"/>
                <a:gd name="f2307" fmla="*/ f1920 f1083 1"/>
                <a:gd name="f2308" fmla="*/ f1921 f1084 1"/>
                <a:gd name="f2309" fmla="*/ f1922 f1083 1"/>
                <a:gd name="f2310" fmla="*/ f1923 f1084 1"/>
                <a:gd name="f2311" fmla="*/ f1924 f1083 1"/>
                <a:gd name="f2312" fmla="*/ f1925 f1084 1"/>
                <a:gd name="f2313" fmla="*/ f1926 f1083 1"/>
                <a:gd name="f2314" fmla="*/ f1927 f1084 1"/>
                <a:gd name="f2315" fmla="*/ f1928 f1083 1"/>
                <a:gd name="f2316" fmla="*/ f1929 f1084 1"/>
                <a:gd name="f2317" fmla="*/ f1930 f1083 1"/>
                <a:gd name="f2318" fmla="*/ f1931 f1084 1"/>
                <a:gd name="f2319" fmla="*/ f1932 f1083 1"/>
                <a:gd name="f2320" fmla="*/ f1933 f1084 1"/>
                <a:gd name="f2321" fmla="*/ f1934 f1083 1"/>
                <a:gd name="f2322" fmla="*/ f1935 f1084 1"/>
                <a:gd name="f2323" fmla="*/ f1936 f1083 1"/>
                <a:gd name="f2324" fmla="*/ f1937 f1084 1"/>
                <a:gd name="f2325" fmla="*/ f1938 f1083 1"/>
                <a:gd name="f2326" fmla="*/ f1939 f1084 1"/>
                <a:gd name="f2327" fmla="*/ f1940 f1083 1"/>
                <a:gd name="f2328" fmla="*/ f1941 f1084 1"/>
                <a:gd name="f2329" fmla="*/ f1942 f1083 1"/>
                <a:gd name="f2330" fmla="*/ f1943 f1084 1"/>
                <a:gd name="f2331" fmla="*/ f1944 f1083 1"/>
                <a:gd name="f2332" fmla="*/ f1945 f1084 1"/>
                <a:gd name="f2333" fmla="*/ f1946 f1083 1"/>
                <a:gd name="f2334" fmla="*/ f1947 f1084 1"/>
                <a:gd name="f2335" fmla="*/ f1948 f1083 1"/>
                <a:gd name="f2336" fmla="*/ f1949 f1084 1"/>
                <a:gd name="f2337" fmla="*/ f1950 f1083 1"/>
                <a:gd name="f2338" fmla="*/ f1951 f1084 1"/>
                <a:gd name="f2339" fmla="*/ f1952 f1083 1"/>
                <a:gd name="f2340" fmla="*/ f1953 f1084 1"/>
                <a:gd name="f2341" fmla="*/ f1954 f1083 1"/>
                <a:gd name="f2342" fmla="*/ f1955 f1084 1"/>
                <a:gd name="f2343" fmla="*/ f1956 f1083 1"/>
                <a:gd name="f2344" fmla="*/ f1957 f1084 1"/>
                <a:gd name="f2345" fmla="*/ f1958 f1083 1"/>
                <a:gd name="f2346" fmla="*/ f1959 f1084 1"/>
                <a:gd name="f2347" fmla="*/ f1960 f1083 1"/>
                <a:gd name="f2348" fmla="*/ f1961 f1084 1"/>
                <a:gd name="f2349" fmla="*/ f1962 f1083 1"/>
                <a:gd name="f2350" fmla="*/ f1963 f1084 1"/>
                <a:gd name="f2351" fmla="*/ f1964 f1083 1"/>
                <a:gd name="f2352" fmla="*/ f1965 f1084 1"/>
                <a:gd name="f2353" fmla="*/ f1966 f1083 1"/>
                <a:gd name="f2354" fmla="*/ f1967 f1084 1"/>
                <a:gd name="f2355" fmla="*/ f1968 f1083 1"/>
                <a:gd name="f2356" fmla="*/ f1969 f1084 1"/>
                <a:gd name="f2357" fmla="*/ f1970 f1083 1"/>
                <a:gd name="f2358" fmla="*/ f1971 f1084 1"/>
                <a:gd name="f2359" fmla="*/ f1972 f1083 1"/>
                <a:gd name="f2360" fmla="*/ f1973 f1084 1"/>
                <a:gd name="f2361" fmla="*/ f1974 f1083 1"/>
                <a:gd name="f2362" fmla="*/ f1975 f1084 1"/>
                <a:gd name="f2363" fmla="*/ f1976 f1083 1"/>
                <a:gd name="f2364" fmla="*/ f1977 f1084 1"/>
                <a:gd name="f2365" fmla="*/ f1978 f1083 1"/>
                <a:gd name="f2366" fmla="*/ f1979 f1084 1"/>
                <a:gd name="f2367" fmla="*/ f1980 f1083 1"/>
                <a:gd name="f2368" fmla="*/ f1981 f1084 1"/>
                <a:gd name="f2369" fmla="*/ f1982 f1083 1"/>
                <a:gd name="f2370" fmla="*/ f1983 f1084 1"/>
                <a:gd name="f2371" fmla="*/ f1984 f1083 1"/>
                <a:gd name="f2372" fmla="*/ f1985 f1084 1"/>
                <a:gd name="f2373" fmla="*/ f1986 f1083 1"/>
                <a:gd name="f2374" fmla="*/ f1987 f1084 1"/>
                <a:gd name="f2375" fmla="*/ f1988 f1083 1"/>
                <a:gd name="f2376" fmla="*/ f1989 f1084 1"/>
                <a:gd name="f2377" fmla="*/ f1990 f1083 1"/>
                <a:gd name="f2378" fmla="*/ f1991 f1084 1"/>
                <a:gd name="f2379" fmla="*/ f1992 f1083 1"/>
                <a:gd name="f2380" fmla="*/ f1993 f1084 1"/>
                <a:gd name="f2381" fmla="*/ f1994 f1083 1"/>
                <a:gd name="f2382" fmla="*/ f1995 f1084 1"/>
                <a:gd name="f2383" fmla="*/ f1996 f1083 1"/>
                <a:gd name="f2384" fmla="*/ f1997 f1084 1"/>
                <a:gd name="f2385" fmla="*/ f1998 f1083 1"/>
                <a:gd name="f2386" fmla="*/ f1999 f1084 1"/>
                <a:gd name="f2387" fmla="*/ f2000 f1083 1"/>
                <a:gd name="f2388" fmla="*/ f2001 f1084 1"/>
                <a:gd name="f2389" fmla="*/ f2002 f1083 1"/>
                <a:gd name="f2390" fmla="*/ f2003 f1084 1"/>
                <a:gd name="f2391" fmla="*/ f2004 f1083 1"/>
                <a:gd name="f2392" fmla="*/ f2005 f1084 1"/>
                <a:gd name="f2393" fmla="*/ f2006 f1083 1"/>
                <a:gd name="f2394" fmla="*/ f2007 f1084 1"/>
                <a:gd name="f2395" fmla="*/ f2008 f1083 1"/>
                <a:gd name="f2396" fmla="*/ f2009 f1084 1"/>
                <a:gd name="f2397" fmla="*/ f2010 f1083 1"/>
                <a:gd name="f2398" fmla="*/ f2011 f1084 1"/>
                <a:gd name="f2399" fmla="*/ f2012 f1083 1"/>
                <a:gd name="f2400" fmla="*/ f2013 f1084 1"/>
                <a:gd name="f2401" fmla="*/ f2014 f1083 1"/>
                <a:gd name="f2402" fmla="*/ f2015 f1084 1"/>
                <a:gd name="f2403" fmla="*/ f2016 f1083 1"/>
                <a:gd name="f2404" fmla="*/ f2017 f1084 1"/>
                <a:gd name="f2405" fmla="*/ f2018 f1083 1"/>
                <a:gd name="f2406" fmla="*/ f2019 f1084 1"/>
                <a:gd name="f2407" fmla="*/ f2020 f1083 1"/>
                <a:gd name="f2408" fmla="*/ f2021 f1084 1"/>
                <a:gd name="f2409" fmla="*/ f2022 f1083 1"/>
                <a:gd name="f2410" fmla="*/ f2023 f1084 1"/>
                <a:gd name="f2411" fmla="*/ f2024 f1083 1"/>
                <a:gd name="f2412" fmla="*/ f2025 f1084 1"/>
                <a:gd name="f2413" fmla="*/ f2026 f1083 1"/>
                <a:gd name="f2414" fmla="*/ f2027 f1084 1"/>
                <a:gd name="f2415" fmla="*/ f2028 f1083 1"/>
                <a:gd name="f2416" fmla="*/ f2029 f1084 1"/>
                <a:gd name="f2417" fmla="*/ f2030 f1083 1"/>
                <a:gd name="f2418" fmla="*/ f2031 f1084 1"/>
                <a:gd name="f2419" fmla="*/ f2032 f1083 1"/>
                <a:gd name="f2420" fmla="*/ f2033 f1084 1"/>
                <a:gd name="f2421" fmla="*/ f2034 f1083 1"/>
                <a:gd name="f2422" fmla="*/ f2035 f1084 1"/>
                <a:gd name="f2423" fmla="*/ f2036 f1083 1"/>
                <a:gd name="f2424" fmla="*/ f2037 f1084 1"/>
                <a:gd name="f2425" fmla="*/ f2038 f1083 1"/>
                <a:gd name="f2426" fmla="*/ f2039 f1084 1"/>
                <a:gd name="f2427" fmla="*/ f2040 f1083 1"/>
                <a:gd name="f2428" fmla="*/ f2041 f1084 1"/>
                <a:gd name="f2429" fmla="*/ f2042 f1083 1"/>
                <a:gd name="f2430" fmla="*/ f2043 f1084 1"/>
                <a:gd name="f2431" fmla="*/ f2044 f1083 1"/>
                <a:gd name="f2432" fmla="*/ f2045 f1084 1"/>
                <a:gd name="f2433" fmla="*/ f2046 f1083 1"/>
                <a:gd name="f2434" fmla="*/ f2047 f1084 1"/>
                <a:gd name="f2435" fmla="*/ f2048 f1084 1"/>
                <a:gd name="f2436" fmla="*/ f2049 f1083 1"/>
                <a:gd name="f2437" fmla="*/ f2050 f1084 1"/>
                <a:gd name="f2438" fmla="*/ f2051 f1083 1"/>
                <a:gd name="f2439" fmla="*/ f2052 f1084 1"/>
                <a:gd name="f2440" fmla="*/ f2053 f1083 1"/>
                <a:gd name="f2441" fmla="*/ f2054 f1084 1"/>
                <a:gd name="f2442" fmla="*/ f2055 f1083 1"/>
                <a:gd name="f2443" fmla="*/ f2056 f1084 1"/>
                <a:gd name="f2444" fmla="*/ f2057 f1083 1"/>
                <a:gd name="f2445" fmla="*/ f2058 f1084 1"/>
                <a:gd name="f2446" fmla="*/ f2059 f1083 1"/>
                <a:gd name="f2447" fmla="*/ f2060 f1084 1"/>
                <a:gd name="f2448" fmla="*/ f2061 f1083 1"/>
                <a:gd name="f2449" fmla="*/ f2062 f1084 1"/>
                <a:gd name="f2450" fmla="*/ f2063 f1083 1"/>
                <a:gd name="f2451" fmla="*/ f2064 f1084 1"/>
                <a:gd name="f2452" fmla="*/ f2065 f1083 1"/>
                <a:gd name="f2453" fmla="*/ f2066 f1084 1"/>
                <a:gd name="f2454" fmla="*/ f2067 f1083 1"/>
                <a:gd name="f2455" fmla="*/ f2068 f1084 1"/>
                <a:gd name="f2456" fmla="*/ f2069 f1083 1"/>
                <a:gd name="f2457" fmla="*/ f2070 f1084 1"/>
                <a:gd name="f2458" fmla="*/ f2071 f1083 1"/>
                <a:gd name="f2459" fmla="*/ f2072 f1084 1"/>
                <a:gd name="f2460" fmla="*/ f2073 f1083 1"/>
                <a:gd name="f2461" fmla="*/ f2074 f1084 1"/>
                <a:gd name="f2462" fmla="*/ f2075 f1083 1"/>
                <a:gd name="f2463" fmla="*/ f2076 f1084 1"/>
                <a:gd name="f2464" fmla="*/ f2077 f1083 1"/>
                <a:gd name="f2465" fmla="*/ f2078 f1084 1"/>
                <a:gd name="f2466" fmla="*/ f2079 f1083 1"/>
                <a:gd name="f2467" fmla="*/ f2080 f1084 1"/>
                <a:gd name="f2468" fmla="*/ f2081 f1083 1"/>
                <a:gd name="f2469" fmla="*/ f2082 f1084 1"/>
                <a:gd name="f2470" fmla="*/ f2083 f1083 1"/>
                <a:gd name="f2471" fmla="*/ f2084 f1084 1"/>
                <a:gd name="f2472" fmla="*/ f2085 f1083 1"/>
                <a:gd name="f2473" fmla="*/ f2086 f1084 1"/>
                <a:gd name="f2474" fmla="*/ f2087 f1083 1"/>
                <a:gd name="f2475" fmla="*/ f2088 f1084 1"/>
                <a:gd name="f2476" fmla="*/ f2089 f1083 1"/>
                <a:gd name="f2477" fmla="*/ f2090 f1084 1"/>
                <a:gd name="f2478" fmla="*/ f2091 f1083 1"/>
                <a:gd name="f2479" fmla="*/ f2092 f1084 1"/>
                <a:gd name="f2480" fmla="*/ f2093 f1083 1"/>
                <a:gd name="f2481" fmla="*/ f2094 f1084 1"/>
                <a:gd name="f2482" fmla="*/ f2095 f1083 1"/>
                <a:gd name="f2483" fmla="*/ f2096 f1084 1"/>
                <a:gd name="f2484" fmla="*/ f2097 f1083 1"/>
                <a:gd name="f2485" fmla="*/ f2098 f1084 1"/>
                <a:gd name="f2486" fmla="*/ f2099 f1083 1"/>
                <a:gd name="f2487" fmla="*/ f2100 f1084 1"/>
                <a:gd name="f2488" fmla="*/ f2101 f1083 1"/>
                <a:gd name="f2489" fmla="*/ f2102 f1084 1"/>
                <a:gd name="f2490" fmla="*/ f2103 f1083 1"/>
                <a:gd name="f2491" fmla="*/ f2104 f1084 1"/>
                <a:gd name="f2492" fmla="*/ f2105 f1083 1"/>
                <a:gd name="f2493" fmla="*/ f2106 f1084 1"/>
                <a:gd name="f2494" fmla="*/ f2107 f1083 1"/>
                <a:gd name="f2495" fmla="*/ f2108 f1084 1"/>
                <a:gd name="f2496" fmla="*/ f2109 f1083 1"/>
                <a:gd name="f2497" fmla="*/ f2110 f1084 1"/>
                <a:gd name="f2498" fmla="*/ f2111 f1083 1"/>
                <a:gd name="f2499" fmla="*/ f2112 f1084 1"/>
                <a:gd name="f2500" fmla="*/ f2113 f1083 1"/>
                <a:gd name="f2501" fmla="*/ f2114 f1084 1"/>
                <a:gd name="f2502" fmla="*/ f2115 f1083 1"/>
                <a:gd name="f2503" fmla="*/ f2116 f1084 1"/>
                <a:gd name="f2504" fmla="*/ f2117 f1083 1"/>
                <a:gd name="f2505" fmla="*/ f2118 f1084 1"/>
                <a:gd name="f2506" fmla="*/ f2119 f1083 1"/>
                <a:gd name="f2507" fmla="*/ f2120 f1084 1"/>
                <a:gd name="f2508" fmla="*/ f2121 f1083 1"/>
                <a:gd name="f2509" fmla="*/ f2122 f1084 1"/>
                <a:gd name="f2510" fmla="*/ f2123 f1083 1"/>
                <a:gd name="f2511" fmla="*/ f2124 f1084 1"/>
                <a:gd name="f2512" fmla="*/ f2125 f1083 1"/>
                <a:gd name="f2513" fmla="*/ f2126 f1084 1"/>
                <a:gd name="f2514" fmla="*/ f2127 f1083 1"/>
                <a:gd name="f2515" fmla="*/ f2128 f1084 1"/>
                <a:gd name="f2516" fmla="*/ f2129 f1083 1"/>
                <a:gd name="f2517" fmla="*/ f2130 f1084 1"/>
                <a:gd name="f2518" fmla="*/ f2131 f1083 1"/>
                <a:gd name="f2519" fmla="*/ f2132 f1084 1"/>
                <a:gd name="f2520" fmla="*/ f2133 f1083 1"/>
                <a:gd name="f2521" fmla="*/ f2134 f1084 1"/>
                <a:gd name="f2522" fmla="*/ f2135 f1083 1"/>
                <a:gd name="f2523" fmla="*/ f2136 f1084 1"/>
                <a:gd name="f2524" fmla="*/ f2137 f1083 1"/>
                <a:gd name="f2525" fmla="*/ f2138 f1084 1"/>
                <a:gd name="f2526" fmla="*/ f2139 f1083 1"/>
                <a:gd name="f2527" fmla="*/ f2140 f1084 1"/>
                <a:gd name="f2528" fmla="*/ f2141 f1083 1"/>
                <a:gd name="f2529" fmla="*/ f2142 f1084 1"/>
                <a:gd name="f2530" fmla="*/ f2143 f1083 1"/>
                <a:gd name="f2531" fmla="*/ f2144 f1084 1"/>
                <a:gd name="f2532" fmla="*/ f2145 f1083 1"/>
                <a:gd name="f2533" fmla="*/ f2146 f1084 1"/>
                <a:gd name="f2534" fmla="*/ f2147 f1083 1"/>
                <a:gd name="f2535" fmla="*/ f2148 f1084 1"/>
                <a:gd name="f2536" fmla="*/ f2149 f1083 1"/>
                <a:gd name="f2537" fmla="*/ f2150 f1084 1"/>
                <a:gd name="f2538" fmla="*/ f2151 f1083 1"/>
                <a:gd name="f2539" fmla="*/ f2152 f1084 1"/>
                <a:gd name="f2540" fmla="*/ f2153 f1083 1"/>
                <a:gd name="f2541" fmla="*/ f2154 f1084 1"/>
                <a:gd name="f2542" fmla="*/ f2155 f1083 1"/>
                <a:gd name="f2543" fmla="*/ f2156 f1084 1"/>
                <a:gd name="f2544" fmla="*/ f2157 f1083 1"/>
                <a:gd name="f2545" fmla="*/ f2158 f1084 1"/>
                <a:gd name="f2546" fmla="*/ f2159 f1083 1"/>
                <a:gd name="f2547" fmla="*/ f2160 f1084 1"/>
                <a:gd name="f2548" fmla="*/ f2161 f1083 1"/>
                <a:gd name="f2549" fmla="*/ f2162 f1084 1"/>
                <a:gd name="f2550" fmla="*/ f2163 f1083 1"/>
                <a:gd name="f2551" fmla="*/ f2164 f1084 1"/>
                <a:gd name="f2552" fmla="*/ f2165 f1083 1"/>
                <a:gd name="f2553" fmla="*/ f2166 f1084 1"/>
                <a:gd name="f2554" fmla="*/ f2167 f1083 1"/>
                <a:gd name="f2555" fmla="*/ f2168 f1084 1"/>
                <a:gd name="f2556" fmla="*/ f2169 f1083 1"/>
                <a:gd name="f2557" fmla="*/ f2170 f1084 1"/>
                <a:gd name="f2558" fmla="*/ f2171 f1083 1"/>
                <a:gd name="f2559" fmla="*/ f2172 f1084 1"/>
                <a:gd name="f2560" fmla="*/ f2173 f1083 1"/>
                <a:gd name="f2561" fmla="*/ f2174 f1084 1"/>
                <a:gd name="f2562" fmla="*/ f2175 f1083 1"/>
                <a:gd name="f2563" fmla="*/ f2176 f1084 1"/>
                <a:gd name="f2564" fmla="*/ f2177 f1083 1"/>
                <a:gd name="f2565" fmla="*/ f2178 f1084 1"/>
                <a:gd name="f2566" fmla="*/ f2179 f1083 1"/>
                <a:gd name="f2567" fmla="*/ f2180 f1084 1"/>
                <a:gd name="f2568" fmla="*/ f2181 f1083 1"/>
                <a:gd name="f2569" fmla="*/ f2182 f1084 1"/>
                <a:gd name="f2570" fmla="*/ f2183 f1083 1"/>
                <a:gd name="f2571" fmla="*/ f2184 f1084 1"/>
                <a:gd name="f2572" fmla="*/ f2185 f1083 1"/>
                <a:gd name="f2573" fmla="*/ f2186 f1084 1"/>
                <a:gd name="f2574" fmla="*/ f2187 f1083 1"/>
                <a:gd name="f2575" fmla="*/ f2188 f1084 1"/>
                <a:gd name="f2576" fmla="*/ f2189 f1083 1"/>
                <a:gd name="f2577" fmla="*/ f2190 f1084 1"/>
                <a:gd name="f2578" fmla="*/ f2191 f1083 1"/>
                <a:gd name="f2579" fmla="*/ f2192 f1084 1"/>
                <a:gd name="f2580" fmla="*/ f2193 f1083 1"/>
                <a:gd name="f2581" fmla="*/ f2194 f1084 1"/>
                <a:gd name="f2582" fmla="*/ f2195 f1084 1"/>
                <a:gd name="f2583" fmla="*/ f2196 f1083 1"/>
                <a:gd name="f2584" fmla="*/ f2197 f1084 1"/>
                <a:gd name="f2585" fmla="*/ f2198 f1083 1"/>
                <a:gd name="f2586" fmla="*/ f2199 f1084 1"/>
                <a:gd name="f2587" fmla="*/ f2200 f1083 1"/>
                <a:gd name="f2588" fmla="*/ f2201 f1084 1"/>
                <a:gd name="f2589" fmla="*/ f2202 f1083 1"/>
                <a:gd name="f2590" fmla="*/ f2203 f1084 1"/>
                <a:gd name="f2591" fmla="*/ f2204 f1083 1"/>
                <a:gd name="f2592" fmla="*/ f2205 f1084 1"/>
                <a:gd name="f2593" fmla="*/ f2206 f1083 1"/>
                <a:gd name="f2594" fmla="*/ f2207 f1084 1"/>
                <a:gd name="f2595" fmla="*/ f2208 f1083 1"/>
                <a:gd name="f2596" fmla="*/ f2209 f1084 1"/>
                <a:gd name="f2597" fmla="*/ f2210 f1083 1"/>
                <a:gd name="f2598" fmla="*/ f2211 f1083 1"/>
                <a:gd name="f2599" fmla="*/ f2212 f1084 1"/>
                <a:gd name="f2600" fmla="*/ f2213 f1083 1"/>
                <a:gd name="f2601" fmla="*/ f2214 f1084 1"/>
                <a:gd name="f2602" fmla="*/ f2215 f1083 1"/>
                <a:gd name="f2603" fmla="*/ f2216 f1084 1"/>
                <a:gd name="f2604" fmla="*/ f2217 f1083 1"/>
                <a:gd name="f2605" fmla="*/ f2218 f1084 1"/>
                <a:gd name="f2606" fmla="*/ f2219 f1083 1"/>
                <a:gd name="f2607" fmla="*/ f2220 f1084 1"/>
                <a:gd name="f2608" fmla="*/ f2221 f1083 1"/>
                <a:gd name="f2609" fmla="*/ f2222 f1084 1"/>
                <a:gd name="f2610" fmla="*/ f2223 f1083 1"/>
                <a:gd name="f2611" fmla="*/ f2224 f1084 1"/>
                <a:gd name="f2612" fmla="*/ f2225 f1083 1"/>
                <a:gd name="f2613" fmla="*/ f2226 f1084 1"/>
                <a:gd name="f2614" fmla="*/ f2227 f1083 1"/>
                <a:gd name="f2615" fmla="*/ f2228 f1084 1"/>
                <a:gd name="f2616" fmla="*/ f2229 f1083 1"/>
                <a:gd name="f2617" fmla="*/ f2230 f1084 1"/>
                <a:gd name="f2618" fmla="*/ f2231 f1083 1"/>
                <a:gd name="f2619" fmla="*/ f2232 f1084 1"/>
                <a:gd name="f2620" fmla="*/ f2233 f1083 1"/>
                <a:gd name="f2621" fmla="*/ f2234 f1084 1"/>
                <a:gd name="f2622" fmla="*/ f2235 f1083 1"/>
                <a:gd name="f2623" fmla="*/ f2236 f1084 1"/>
                <a:gd name="f2624" fmla="*/ f2237 f1083 1"/>
                <a:gd name="f2625" fmla="*/ f2238 f1084 1"/>
                <a:gd name="f2626" fmla="*/ f2239 f1083 1"/>
                <a:gd name="f2627" fmla="*/ f2240 f1084 1"/>
                <a:gd name="f2628" fmla="*/ f2241 f1083 1"/>
                <a:gd name="f2629" fmla="*/ f2242 f1084 1"/>
                <a:gd name="f2630" fmla="*/ f2243 f1083 1"/>
                <a:gd name="f2631" fmla="*/ f2244 f108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61">
                  <a:pos x="f2249" y="f2250"/>
                </a:cxn>
                <a:cxn ang="f1861">
                  <a:pos x="f2249" y="f2251"/>
                </a:cxn>
                <a:cxn ang="f1861">
                  <a:pos x="f2252" y="f2253"/>
                </a:cxn>
                <a:cxn ang="f1861">
                  <a:pos x="f2254" y="f2255"/>
                </a:cxn>
                <a:cxn ang="f1861">
                  <a:pos x="f2256" y="f2257"/>
                </a:cxn>
                <a:cxn ang="f1861">
                  <a:pos x="f2258" y="f2259"/>
                </a:cxn>
                <a:cxn ang="f1861">
                  <a:pos x="f2260" y="f2261"/>
                </a:cxn>
                <a:cxn ang="f1861">
                  <a:pos x="f2262" y="f2263"/>
                </a:cxn>
                <a:cxn ang="f1861">
                  <a:pos x="f2264" y="f2265"/>
                </a:cxn>
                <a:cxn ang="f1861">
                  <a:pos x="f2266" y="f2267"/>
                </a:cxn>
                <a:cxn ang="f1861">
                  <a:pos x="f2268" y="f2269"/>
                </a:cxn>
                <a:cxn ang="f1861">
                  <a:pos x="f2270" y="f2271"/>
                </a:cxn>
                <a:cxn ang="f1861">
                  <a:pos x="f2272" y="f2273"/>
                </a:cxn>
                <a:cxn ang="f1861">
                  <a:pos x="f2274" y="f2275"/>
                </a:cxn>
                <a:cxn ang="f1861">
                  <a:pos x="f2276" y="f2277"/>
                </a:cxn>
                <a:cxn ang="f1861">
                  <a:pos x="f2278" y="f2279"/>
                </a:cxn>
                <a:cxn ang="f1861">
                  <a:pos x="f2280" y="f2281"/>
                </a:cxn>
                <a:cxn ang="f1861">
                  <a:pos x="f2282" y="f2283"/>
                </a:cxn>
                <a:cxn ang="f1861">
                  <a:pos x="f2284" y="f2285"/>
                </a:cxn>
                <a:cxn ang="f1861">
                  <a:pos x="f2286" y="f2287"/>
                </a:cxn>
                <a:cxn ang="f1861">
                  <a:pos x="f2288" y="f2289"/>
                </a:cxn>
                <a:cxn ang="f1861">
                  <a:pos x="f2290" y="f2291"/>
                </a:cxn>
                <a:cxn ang="f1861">
                  <a:pos x="f2292" y="f2293"/>
                </a:cxn>
                <a:cxn ang="f1861">
                  <a:pos x="f2294" y="f2295"/>
                </a:cxn>
                <a:cxn ang="f1861">
                  <a:pos x="f2296" y="f2293"/>
                </a:cxn>
                <a:cxn ang="f1861">
                  <a:pos x="f2297" y="f2298"/>
                </a:cxn>
                <a:cxn ang="f1861">
                  <a:pos x="f2299" y="f2300"/>
                </a:cxn>
                <a:cxn ang="f1861">
                  <a:pos x="f2301" y="f2302"/>
                </a:cxn>
                <a:cxn ang="f1861">
                  <a:pos x="f2303" y="f2304"/>
                </a:cxn>
                <a:cxn ang="f1861">
                  <a:pos x="f2305" y="f2306"/>
                </a:cxn>
                <a:cxn ang="f1861">
                  <a:pos x="f2307" y="f2308"/>
                </a:cxn>
                <a:cxn ang="f1861">
                  <a:pos x="f2309" y="f2310"/>
                </a:cxn>
                <a:cxn ang="f1861">
                  <a:pos x="f2311" y="f2312"/>
                </a:cxn>
                <a:cxn ang="f1861">
                  <a:pos x="f2313" y="f2314"/>
                </a:cxn>
                <a:cxn ang="f1861">
                  <a:pos x="f2315" y="f2316"/>
                </a:cxn>
                <a:cxn ang="f1861">
                  <a:pos x="f2317" y="f2318"/>
                </a:cxn>
                <a:cxn ang="f1861">
                  <a:pos x="f2319" y="f2320"/>
                </a:cxn>
                <a:cxn ang="f1861">
                  <a:pos x="f2321" y="f2322"/>
                </a:cxn>
                <a:cxn ang="f1861">
                  <a:pos x="f2323" y="f2324"/>
                </a:cxn>
                <a:cxn ang="f1861">
                  <a:pos x="f2325" y="f2326"/>
                </a:cxn>
                <a:cxn ang="f1861">
                  <a:pos x="f2327" y="f2328"/>
                </a:cxn>
                <a:cxn ang="f1861">
                  <a:pos x="f2329" y="f2330"/>
                </a:cxn>
                <a:cxn ang="f1861">
                  <a:pos x="f2331" y="f2332"/>
                </a:cxn>
                <a:cxn ang="f1861">
                  <a:pos x="f2333" y="f2334"/>
                </a:cxn>
                <a:cxn ang="f1861">
                  <a:pos x="f2335" y="f2336"/>
                </a:cxn>
                <a:cxn ang="f1861">
                  <a:pos x="f2337" y="f2338"/>
                </a:cxn>
                <a:cxn ang="f1861">
                  <a:pos x="f2339" y="f2340"/>
                </a:cxn>
                <a:cxn ang="f1861">
                  <a:pos x="f2341" y="f2342"/>
                </a:cxn>
                <a:cxn ang="f1861">
                  <a:pos x="f2343" y="f2344"/>
                </a:cxn>
                <a:cxn ang="f1861">
                  <a:pos x="f2345" y="f2346"/>
                </a:cxn>
                <a:cxn ang="f1861">
                  <a:pos x="f2347" y="f2348"/>
                </a:cxn>
                <a:cxn ang="f1861">
                  <a:pos x="f2349" y="f2350"/>
                </a:cxn>
                <a:cxn ang="f1861">
                  <a:pos x="f2351" y="f2352"/>
                </a:cxn>
                <a:cxn ang="f1861">
                  <a:pos x="f2353" y="f2354"/>
                </a:cxn>
                <a:cxn ang="f1861">
                  <a:pos x="f2355" y="f2356"/>
                </a:cxn>
                <a:cxn ang="f1861">
                  <a:pos x="f2357" y="f2358"/>
                </a:cxn>
                <a:cxn ang="f1861">
                  <a:pos x="f2359" y="f2360"/>
                </a:cxn>
                <a:cxn ang="f1861">
                  <a:pos x="f2361" y="f2362"/>
                </a:cxn>
                <a:cxn ang="f1861">
                  <a:pos x="f2363" y="f2364"/>
                </a:cxn>
                <a:cxn ang="f1861">
                  <a:pos x="f2365" y="f2366"/>
                </a:cxn>
                <a:cxn ang="f1861">
                  <a:pos x="f2367" y="f2368"/>
                </a:cxn>
                <a:cxn ang="f1861">
                  <a:pos x="f2369" y="f2370"/>
                </a:cxn>
                <a:cxn ang="f1861">
                  <a:pos x="f2371" y="f2372"/>
                </a:cxn>
                <a:cxn ang="f1861">
                  <a:pos x="f2373" y="f2374"/>
                </a:cxn>
                <a:cxn ang="f1861">
                  <a:pos x="f2375" y="f2376"/>
                </a:cxn>
                <a:cxn ang="f1861">
                  <a:pos x="f2377" y="f2378"/>
                </a:cxn>
                <a:cxn ang="f1861">
                  <a:pos x="f2379" y="f2380"/>
                </a:cxn>
                <a:cxn ang="f1861">
                  <a:pos x="f2381" y="f2382"/>
                </a:cxn>
                <a:cxn ang="f1861">
                  <a:pos x="f2383" y="f2384"/>
                </a:cxn>
                <a:cxn ang="f1861">
                  <a:pos x="f2385" y="f2386"/>
                </a:cxn>
                <a:cxn ang="f1861">
                  <a:pos x="f2387" y="f2388"/>
                </a:cxn>
                <a:cxn ang="f1861">
                  <a:pos x="f2389" y="f2390"/>
                </a:cxn>
                <a:cxn ang="f1861">
                  <a:pos x="f2391" y="f2392"/>
                </a:cxn>
                <a:cxn ang="f1861">
                  <a:pos x="f2393" y="f2394"/>
                </a:cxn>
                <a:cxn ang="f1861">
                  <a:pos x="f2395" y="f2396"/>
                </a:cxn>
                <a:cxn ang="f1861">
                  <a:pos x="f2397" y="f2398"/>
                </a:cxn>
                <a:cxn ang="f1861">
                  <a:pos x="f2399" y="f2400"/>
                </a:cxn>
                <a:cxn ang="f1861">
                  <a:pos x="f2401" y="f2402"/>
                </a:cxn>
                <a:cxn ang="f1861">
                  <a:pos x="f2403" y="f2404"/>
                </a:cxn>
                <a:cxn ang="f1861">
                  <a:pos x="f2405" y="f2406"/>
                </a:cxn>
                <a:cxn ang="f1861">
                  <a:pos x="f2407" y="f2408"/>
                </a:cxn>
                <a:cxn ang="f1861">
                  <a:pos x="f2409" y="f2410"/>
                </a:cxn>
                <a:cxn ang="f1861">
                  <a:pos x="f2411" y="f2412"/>
                </a:cxn>
                <a:cxn ang="f1861">
                  <a:pos x="f2413" y="f2414"/>
                </a:cxn>
                <a:cxn ang="f1861">
                  <a:pos x="f2415" y="f2416"/>
                </a:cxn>
                <a:cxn ang="f1861">
                  <a:pos x="f2417" y="f2418"/>
                </a:cxn>
                <a:cxn ang="f1861">
                  <a:pos x="f2419" y="f2420"/>
                </a:cxn>
                <a:cxn ang="f1861">
                  <a:pos x="f2421" y="f2422"/>
                </a:cxn>
                <a:cxn ang="f1861">
                  <a:pos x="f2423" y="f2424"/>
                </a:cxn>
                <a:cxn ang="f1861">
                  <a:pos x="f2425" y="f2426"/>
                </a:cxn>
                <a:cxn ang="f1861">
                  <a:pos x="f2427" y="f2428"/>
                </a:cxn>
                <a:cxn ang="f1861">
                  <a:pos x="f2429" y="f2430"/>
                </a:cxn>
                <a:cxn ang="f1861">
                  <a:pos x="f2431" y="f2432"/>
                </a:cxn>
                <a:cxn ang="f1861">
                  <a:pos x="f2433" y="f2434"/>
                </a:cxn>
                <a:cxn ang="f1861">
                  <a:pos x="f2433" y="f2435"/>
                </a:cxn>
                <a:cxn ang="f1861">
                  <a:pos x="f2436" y="f2437"/>
                </a:cxn>
                <a:cxn ang="f1861">
                  <a:pos x="f2438" y="f2439"/>
                </a:cxn>
                <a:cxn ang="f1861">
                  <a:pos x="f2440" y="f2441"/>
                </a:cxn>
                <a:cxn ang="f1861">
                  <a:pos x="f2442" y="f2443"/>
                </a:cxn>
                <a:cxn ang="f1861">
                  <a:pos x="f2444" y="f2445"/>
                </a:cxn>
                <a:cxn ang="f1861">
                  <a:pos x="f2446" y="f2447"/>
                </a:cxn>
                <a:cxn ang="f1861">
                  <a:pos x="f2448" y="f2449"/>
                </a:cxn>
                <a:cxn ang="f1861">
                  <a:pos x="f2450" y="f2451"/>
                </a:cxn>
                <a:cxn ang="f1861">
                  <a:pos x="f2452" y="f2453"/>
                </a:cxn>
                <a:cxn ang="f1861">
                  <a:pos x="f2454" y="f2455"/>
                </a:cxn>
                <a:cxn ang="f1861">
                  <a:pos x="f2456" y="f2457"/>
                </a:cxn>
                <a:cxn ang="f1861">
                  <a:pos x="f2458" y="f2459"/>
                </a:cxn>
                <a:cxn ang="f1861">
                  <a:pos x="f2460" y="f2461"/>
                </a:cxn>
                <a:cxn ang="f1861">
                  <a:pos x="f2462" y="f2463"/>
                </a:cxn>
                <a:cxn ang="f1861">
                  <a:pos x="f2464" y="f2465"/>
                </a:cxn>
                <a:cxn ang="f1861">
                  <a:pos x="f2466" y="f2467"/>
                </a:cxn>
                <a:cxn ang="f1861">
                  <a:pos x="f2468" y="f2469"/>
                </a:cxn>
                <a:cxn ang="f1861">
                  <a:pos x="f2470" y="f2471"/>
                </a:cxn>
                <a:cxn ang="f1861">
                  <a:pos x="f2472" y="f2473"/>
                </a:cxn>
                <a:cxn ang="f1861">
                  <a:pos x="f2474" y="f2475"/>
                </a:cxn>
                <a:cxn ang="f1861">
                  <a:pos x="f2476" y="f2477"/>
                </a:cxn>
                <a:cxn ang="f1861">
                  <a:pos x="f2478" y="f2479"/>
                </a:cxn>
                <a:cxn ang="f1861">
                  <a:pos x="f2480" y="f2481"/>
                </a:cxn>
                <a:cxn ang="f1861">
                  <a:pos x="f2482" y="f2483"/>
                </a:cxn>
                <a:cxn ang="f1861">
                  <a:pos x="f2484" y="f2485"/>
                </a:cxn>
                <a:cxn ang="f1861">
                  <a:pos x="f2486" y="f2487"/>
                </a:cxn>
                <a:cxn ang="f1861">
                  <a:pos x="f2488" y="f2489"/>
                </a:cxn>
                <a:cxn ang="f1861">
                  <a:pos x="f2490" y="f2491"/>
                </a:cxn>
                <a:cxn ang="f1861">
                  <a:pos x="f2492" y="f2493"/>
                </a:cxn>
                <a:cxn ang="f1861">
                  <a:pos x="f2494" y="f2495"/>
                </a:cxn>
                <a:cxn ang="f1861">
                  <a:pos x="f2496" y="f2497"/>
                </a:cxn>
                <a:cxn ang="f1861">
                  <a:pos x="f2498" y="f2499"/>
                </a:cxn>
                <a:cxn ang="f1861">
                  <a:pos x="f2500" y="f2501"/>
                </a:cxn>
                <a:cxn ang="f1861">
                  <a:pos x="f2502" y="f2503"/>
                </a:cxn>
                <a:cxn ang="f1861">
                  <a:pos x="f2504" y="f2505"/>
                </a:cxn>
                <a:cxn ang="f1861">
                  <a:pos x="f2506" y="f2507"/>
                </a:cxn>
                <a:cxn ang="f1861">
                  <a:pos x="f2508" y="f2509"/>
                </a:cxn>
                <a:cxn ang="f1861">
                  <a:pos x="f2510" y="f2511"/>
                </a:cxn>
                <a:cxn ang="f1861">
                  <a:pos x="f2512" y="f2513"/>
                </a:cxn>
                <a:cxn ang="f1861">
                  <a:pos x="f2514" y="f2515"/>
                </a:cxn>
                <a:cxn ang="f1861">
                  <a:pos x="f2516" y="f2517"/>
                </a:cxn>
                <a:cxn ang="f1861">
                  <a:pos x="f2518" y="f2519"/>
                </a:cxn>
                <a:cxn ang="f1861">
                  <a:pos x="f2520" y="f2521"/>
                </a:cxn>
                <a:cxn ang="f1861">
                  <a:pos x="f2522" y="f2523"/>
                </a:cxn>
                <a:cxn ang="f1861">
                  <a:pos x="f2524" y="f2525"/>
                </a:cxn>
                <a:cxn ang="f1861">
                  <a:pos x="f2526" y="f2527"/>
                </a:cxn>
                <a:cxn ang="f1861">
                  <a:pos x="f2528" y="f2529"/>
                </a:cxn>
                <a:cxn ang="f1861">
                  <a:pos x="f2530" y="f2531"/>
                </a:cxn>
                <a:cxn ang="f1861">
                  <a:pos x="f2532" y="f2533"/>
                </a:cxn>
                <a:cxn ang="f1861">
                  <a:pos x="f2534" y="f2535"/>
                </a:cxn>
                <a:cxn ang="f1861">
                  <a:pos x="f2536" y="f2537"/>
                </a:cxn>
                <a:cxn ang="f1861">
                  <a:pos x="f2538" y="f2539"/>
                </a:cxn>
                <a:cxn ang="f1861">
                  <a:pos x="f2540" y="f2541"/>
                </a:cxn>
                <a:cxn ang="f1861">
                  <a:pos x="f2542" y="f2543"/>
                </a:cxn>
                <a:cxn ang="f1861">
                  <a:pos x="f2544" y="f2545"/>
                </a:cxn>
                <a:cxn ang="f1861">
                  <a:pos x="f2546" y="f2547"/>
                </a:cxn>
                <a:cxn ang="f1861">
                  <a:pos x="f2548" y="f2549"/>
                </a:cxn>
                <a:cxn ang="f1861">
                  <a:pos x="f2550" y="f2551"/>
                </a:cxn>
                <a:cxn ang="f1861">
                  <a:pos x="f2552" y="f2553"/>
                </a:cxn>
                <a:cxn ang="f1861">
                  <a:pos x="f2554" y="f2555"/>
                </a:cxn>
                <a:cxn ang="f1861">
                  <a:pos x="f2556" y="f2557"/>
                </a:cxn>
                <a:cxn ang="f1861">
                  <a:pos x="f2558" y="f2559"/>
                </a:cxn>
                <a:cxn ang="f1861">
                  <a:pos x="f2560" y="f2561"/>
                </a:cxn>
                <a:cxn ang="f1861">
                  <a:pos x="f2562" y="f2563"/>
                </a:cxn>
                <a:cxn ang="f1861">
                  <a:pos x="f2564" y="f2565"/>
                </a:cxn>
                <a:cxn ang="f1861">
                  <a:pos x="f2566" y="f2567"/>
                </a:cxn>
                <a:cxn ang="f1861">
                  <a:pos x="f2568" y="f2569"/>
                </a:cxn>
                <a:cxn ang="f1861">
                  <a:pos x="f2570" y="f2571"/>
                </a:cxn>
                <a:cxn ang="f1861">
                  <a:pos x="f2572" y="f2573"/>
                </a:cxn>
                <a:cxn ang="f1861">
                  <a:pos x="f2574" y="f2575"/>
                </a:cxn>
                <a:cxn ang="f1861">
                  <a:pos x="f2576" y="f2577"/>
                </a:cxn>
                <a:cxn ang="f1861">
                  <a:pos x="f2578" y="f2579"/>
                </a:cxn>
                <a:cxn ang="f1861">
                  <a:pos x="f2580" y="f2581"/>
                </a:cxn>
                <a:cxn ang="f1861">
                  <a:pos x="f2297" y="f2582"/>
                </a:cxn>
                <a:cxn ang="f1861">
                  <a:pos x="f2583" y="f2584"/>
                </a:cxn>
                <a:cxn ang="f1861">
                  <a:pos x="f2585" y="f2586"/>
                </a:cxn>
                <a:cxn ang="f1861">
                  <a:pos x="f2587" y="f2588"/>
                </a:cxn>
                <a:cxn ang="f1861">
                  <a:pos x="f2589" y="f2590"/>
                </a:cxn>
                <a:cxn ang="f1861">
                  <a:pos x="f2591" y="f2592"/>
                </a:cxn>
                <a:cxn ang="f1861">
                  <a:pos x="f2593" y="f2594"/>
                </a:cxn>
                <a:cxn ang="f1861">
                  <a:pos x="f2595" y="f2596"/>
                </a:cxn>
                <a:cxn ang="f1861">
                  <a:pos x="f2597" y="f2584"/>
                </a:cxn>
                <a:cxn ang="f1861">
                  <a:pos x="f2598" y="f2599"/>
                </a:cxn>
                <a:cxn ang="f1861">
                  <a:pos x="f2600" y="f2601"/>
                </a:cxn>
                <a:cxn ang="f1861">
                  <a:pos x="f2602" y="f2603"/>
                </a:cxn>
                <a:cxn ang="f1861">
                  <a:pos x="f2604" y="f2605"/>
                </a:cxn>
                <a:cxn ang="f1861">
                  <a:pos x="f2606" y="f2607"/>
                </a:cxn>
                <a:cxn ang="f1861">
                  <a:pos x="f2608" y="f2609"/>
                </a:cxn>
                <a:cxn ang="f1861">
                  <a:pos x="f2610" y="f2611"/>
                </a:cxn>
                <a:cxn ang="f1861">
                  <a:pos x="f2612" y="f2613"/>
                </a:cxn>
                <a:cxn ang="f1861">
                  <a:pos x="f2614" y="f2615"/>
                </a:cxn>
                <a:cxn ang="f1861">
                  <a:pos x="f2616" y="f2617"/>
                </a:cxn>
                <a:cxn ang="f1861">
                  <a:pos x="f2618" y="f2619"/>
                </a:cxn>
                <a:cxn ang="f1861">
                  <a:pos x="f2620" y="f2621"/>
                </a:cxn>
                <a:cxn ang="f1861">
                  <a:pos x="f2622" y="f2623"/>
                </a:cxn>
                <a:cxn ang="f1861">
                  <a:pos x="f2624" y="f2625"/>
                </a:cxn>
                <a:cxn ang="f1861">
                  <a:pos x="f2626" y="f2627"/>
                </a:cxn>
                <a:cxn ang="f1861">
                  <a:pos x="f2628" y="f2629"/>
                </a:cxn>
                <a:cxn ang="f1861">
                  <a:pos x="f2630" y="f2631"/>
                </a:cxn>
              </a:cxnLst>
              <a:rect l="f2245" t="f2248" r="f2246" b="f2247"/>
              <a:pathLst>
                <a:path w="6857455" h="874716">
                  <a:moveTo>
                    <a:pt x="f6" y="f8"/>
                  </a:moveTo>
                  <a:lnTo>
                    <a:pt x="f6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35"/>
                    <a:pt x="f103" y="f104"/>
                    <a:pt x="f105" y="f106"/>
                  </a:cubicBezTo>
                  <a:cubicBezTo>
                    <a:pt x="f107" y="f17"/>
                    <a:pt x="f108" y="f17"/>
                    <a:pt x="f109" y="f110"/>
                  </a:cubicBezTo>
                  <a:cubicBezTo>
                    <a:pt x="f111" y="f33"/>
                    <a:pt x="f112" y="f113"/>
                    <a:pt x="f114" y="f39"/>
                  </a:cubicBezTo>
                  <a:cubicBezTo>
                    <a:pt x="f115" y="f116"/>
                    <a:pt x="f117" y="f118"/>
                    <a:pt x="f119" y="f120"/>
                  </a:cubicBezTo>
                  <a:cubicBezTo>
                    <a:pt x="f121" y="f122"/>
                    <a:pt x="f123" y="f124"/>
                    <a:pt x="f125" y="f126"/>
                  </a:cubicBez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26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cubicBezTo>
                    <a:pt x="f150" y="f151"/>
                    <a:pt x="f152" y="f153"/>
                    <a:pt x="f154" y="f155"/>
                  </a:cubicBezTo>
                  <a:cubicBezTo>
                    <a:pt x="f156" y="f157"/>
                    <a:pt x="f158" y="f159"/>
                    <a:pt x="f160" y="f161"/>
                  </a:cubicBezTo>
                  <a:cubicBezTo>
                    <a:pt x="f162" y="f163"/>
                    <a:pt x="f164" y="f165"/>
                    <a:pt x="f166" y="f167"/>
                  </a:cubicBezTo>
                  <a:cubicBezTo>
                    <a:pt x="f168" y="f169"/>
                    <a:pt x="f170" y="f171"/>
                    <a:pt x="f172" y="f173"/>
                  </a:cubicBez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10"/>
                    <a:pt x="f193" y="f17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cubicBezTo>
                    <a:pt x="f220" y="f221"/>
                    <a:pt x="f222" y="f13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cubicBezTo>
                    <a:pt x="f279" y="f280"/>
                    <a:pt x="f281" y="f282"/>
                    <a:pt x="f283" y="f284"/>
                  </a:cubicBezTo>
                  <a:cubicBezTo>
                    <a:pt x="f285" y="f286"/>
                    <a:pt x="f287" y="f288"/>
                    <a:pt x="f289" y="f290"/>
                  </a:cubicBezTo>
                  <a:cubicBezTo>
                    <a:pt x="f291" y="f292"/>
                    <a:pt x="f293" y="f294"/>
                    <a:pt x="f295" y="f296"/>
                  </a:cubicBezTo>
                  <a:cubicBezTo>
                    <a:pt x="f297" y="f298"/>
                    <a:pt x="f299" y="f300"/>
                    <a:pt x="f301" y="f302"/>
                  </a:cubicBezTo>
                  <a:cubicBezTo>
                    <a:pt x="f303" y="f304"/>
                    <a:pt x="f305" y="f306"/>
                    <a:pt x="f307" y="f308"/>
                  </a:cubicBezTo>
                  <a:cubicBezTo>
                    <a:pt x="f309" y="f310"/>
                    <a:pt x="f311" y="f312"/>
                    <a:pt x="f313" y="f314"/>
                  </a:cubicBezTo>
                  <a:cubicBezTo>
                    <a:pt x="f315" y="f316"/>
                    <a:pt x="f317" y="f318"/>
                    <a:pt x="f319" y="f320"/>
                  </a:cubicBezTo>
                  <a:cubicBezTo>
                    <a:pt x="f321" y="f322"/>
                    <a:pt x="f323" y="f324"/>
                    <a:pt x="f325" y="f326"/>
                  </a:cubicBezTo>
                  <a:cubicBezTo>
                    <a:pt x="f327" y="f328"/>
                    <a:pt x="f329" y="f330"/>
                    <a:pt x="f331" y="f332"/>
                  </a:cubicBezTo>
                  <a:cubicBezTo>
                    <a:pt x="f333" y="f334"/>
                    <a:pt x="f335" y="f336"/>
                    <a:pt x="f337" y="f338"/>
                  </a:cubicBezTo>
                  <a:cubicBezTo>
                    <a:pt x="f339" y="f340"/>
                    <a:pt x="f341" y="f342"/>
                    <a:pt x="f343" y="f344"/>
                  </a:cubicBezTo>
                  <a:cubicBezTo>
                    <a:pt x="f345" y="f346"/>
                    <a:pt x="f347" y="f346"/>
                    <a:pt x="f348" y="f349"/>
                  </a:cubicBezTo>
                  <a:cubicBezTo>
                    <a:pt x="f350" y="f351"/>
                    <a:pt x="f352" y="f353"/>
                    <a:pt x="f354" y="f355"/>
                  </a:cubicBezTo>
                  <a:cubicBezTo>
                    <a:pt x="f356" y="f357"/>
                    <a:pt x="f358" y="f359"/>
                    <a:pt x="f360" y="f361"/>
                  </a:cubicBezTo>
                  <a:cubicBezTo>
                    <a:pt x="f362" y="f363"/>
                    <a:pt x="f364" y="f365"/>
                    <a:pt x="f366" y="f367"/>
                  </a:cubicBezTo>
                  <a:cubicBezTo>
                    <a:pt x="f368" y="f369"/>
                    <a:pt x="f370" y="f371"/>
                    <a:pt x="f372" y="f373"/>
                  </a:cubicBezTo>
                  <a:cubicBezTo>
                    <a:pt x="f374" y="f375"/>
                    <a:pt x="f376" y="f377"/>
                    <a:pt x="f378" y="f379"/>
                  </a:cubicBezTo>
                  <a:cubicBezTo>
                    <a:pt x="f380" y="f381"/>
                    <a:pt x="f382" y="f383"/>
                    <a:pt x="f384" y="f385"/>
                  </a:cubicBezTo>
                  <a:cubicBezTo>
                    <a:pt x="f386" y="f387"/>
                    <a:pt x="f388" y="f389"/>
                    <a:pt x="f390" y="f391"/>
                  </a:cubicBezTo>
                  <a:cubicBezTo>
                    <a:pt x="f392" y="f393"/>
                    <a:pt x="f394" y="f395"/>
                    <a:pt x="f396" y="f397"/>
                  </a:cubicBezTo>
                  <a:cubicBezTo>
                    <a:pt x="f398" y="f399"/>
                    <a:pt x="f400" y="f369"/>
                    <a:pt x="f401" y="f402"/>
                  </a:cubicBezTo>
                  <a:cubicBezTo>
                    <a:pt x="f403" y="f404"/>
                    <a:pt x="f405" y="f406"/>
                    <a:pt x="f407" y="f408"/>
                  </a:cubicBezTo>
                  <a:cubicBezTo>
                    <a:pt x="f409" y="f410"/>
                    <a:pt x="f411" y="f412"/>
                    <a:pt x="f413" y="f414"/>
                  </a:cubicBezTo>
                  <a:cubicBezTo>
                    <a:pt x="f415" y="f416"/>
                    <a:pt x="f417" y="f418"/>
                    <a:pt x="f419" y="f420"/>
                  </a:cubicBezTo>
                  <a:cubicBezTo>
                    <a:pt x="f421" y="f344"/>
                    <a:pt x="f422" y="f423"/>
                    <a:pt x="f424" y="f425"/>
                  </a:cubicBezTo>
                  <a:cubicBezTo>
                    <a:pt x="f426" y="f427"/>
                    <a:pt x="f428" y="f429"/>
                    <a:pt x="f430" y="f431"/>
                  </a:cubicBezTo>
                  <a:cubicBezTo>
                    <a:pt x="f432" y="f433"/>
                    <a:pt x="f434" y="f435"/>
                    <a:pt x="f436" y="f437"/>
                  </a:cubicBezTo>
                  <a:cubicBezTo>
                    <a:pt x="f438" y="f336"/>
                    <a:pt x="f439" y="f440"/>
                    <a:pt x="f441" y="f418"/>
                  </a:cubicBezTo>
                  <a:cubicBezTo>
                    <a:pt x="f442" y="f443"/>
                    <a:pt x="f444" y="f445"/>
                    <a:pt x="f446" y="f447"/>
                  </a:cubicBezTo>
                  <a:cubicBezTo>
                    <a:pt x="f448" y="f449"/>
                    <a:pt x="f450" y="f451"/>
                    <a:pt x="f452" y="f453"/>
                  </a:cubicBezTo>
                  <a:cubicBezTo>
                    <a:pt x="f454" y="f440"/>
                    <a:pt x="f455" y="f456"/>
                    <a:pt x="f457" y="f458"/>
                  </a:cubicBezTo>
                  <a:cubicBezTo>
                    <a:pt x="f459" y="f460"/>
                    <a:pt x="f461" y="f460"/>
                    <a:pt x="f462" y="f463"/>
                  </a:cubicBezTo>
                  <a:cubicBezTo>
                    <a:pt x="f464" y="f465"/>
                    <a:pt x="f466" y="f465"/>
                    <a:pt x="f467" y="f468"/>
                  </a:cubicBezTo>
                  <a:cubicBezTo>
                    <a:pt x="f469" y="f470"/>
                    <a:pt x="f471" y="f472"/>
                    <a:pt x="f473" y="f474"/>
                  </a:cubicBezTo>
                  <a:cubicBezTo>
                    <a:pt x="f475" y="f298"/>
                    <a:pt x="f476" y="f477"/>
                    <a:pt x="f478" y="f479"/>
                  </a:cubicBezTo>
                  <a:cubicBezTo>
                    <a:pt x="f480" y="f481"/>
                    <a:pt x="f482" y="f483"/>
                    <a:pt x="f484" y="f485"/>
                  </a:cubicBezTo>
                  <a:cubicBezTo>
                    <a:pt x="f486" y="f487"/>
                    <a:pt x="f488" y="f489"/>
                    <a:pt x="f490" y="f491"/>
                  </a:cubicBezTo>
                  <a:cubicBezTo>
                    <a:pt x="f492" y="f433"/>
                    <a:pt x="f493" y="f494"/>
                    <a:pt x="f495" y="f496"/>
                  </a:cubicBezTo>
                  <a:cubicBezTo>
                    <a:pt x="f497" y="f498"/>
                    <a:pt x="f499" y="f500"/>
                    <a:pt x="f501" y="f502"/>
                  </a:cubicBezTo>
                  <a:cubicBezTo>
                    <a:pt x="f503" y="f504"/>
                    <a:pt x="f505" y="f506"/>
                    <a:pt x="f507" y="f508"/>
                  </a:cubicBezTo>
                  <a:cubicBezTo>
                    <a:pt x="f509" y="f510"/>
                    <a:pt x="f511" y="f512"/>
                    <a:pt x="f513" y="f514"/>
                  </a:cubicBezTo>
                  <a:cubicBezTo>
                    <a:pt x="f515" y="f516"/>
                    <a:pt x="f517" y="f518"/>
                    <a:pt x="f519" y="f520"/>
                  </a:cubicBezTo>
                  <a:cubicBezTo>
                    <a:pt x="f521" y="f522"/>
                    <a:pt x="f523" y="f524"/>
                    <a:pt x="f525" y="f526"/>
                  </a:cubicBezTo>
                  <a:cubicBezTo>
                    <a:pt x="f527" y="f528"/>
                    <a:pt x="f529" y="f485"/>
                    <a:pt x="f530" y="f531"/>
                  </a:cubicBezTo>
                  <a:lnTo>
                    <a:pt x="f5" y="f532"/>
                  </a:lnTo>
                  <a:lnTo>
                    <a:pt x="f5" y="f533"/>
                  </a:lnTo>
                  <a:lnTo>
                    <a:pt x="f534" y="f535"/>
                  </a:lnTo>
                  <a:cubicBezTo>
                    <a:pt x="f536" y="f537"/>
                    <a:pt x="f538" y="f539"/>
                    <a:pt x="f540" y="f541"/>
                  </a:cubicBezTo>
                  <a:cubicBezTo>
                    <a:pt x="f542" y="f543"/>
                    <a:pt x="f544" y="f545"/>
                    <a:pt x="f546" y="f547"/>
                  </a:cubicBezTo>
                  <a:cubicBezTo>
                    <a:pt x="f548" y="f549"/>
                    <a:pt x="f550" y="f551"/>
                    <a:pt x="f552" y="f553"/>
                  </a:cubicBezTo>
                  <a:cubicBezTo>
                    <a:pt x="f554" y="f555"/>
                    <a:pt x="f556" y="f557"/>
                    <a:pt x="f558" y="f559"/>
                  </a:cubicBezTo>
                  <a:cubicBezTo>
                    <a:pt x="f560" y="f561"/>
                    <a:pt x="f562" y="f563"/>
                    <a:pt x="f564" y="f565"/>
                  </a:cubicBezTo>
                  <a:cubicBezTo>
                    <a:pt x="f566" y="f567"/>
                    <a:pt x="f568" y="f569"/>
                    <a:pt x="f570" y="f571"/>
                  </a:cubicBezTo>
                  <a:cubicBezTo>
                    <a:pt x="f572" y="f573"/>
                    <a:pt x="f574" y="f575"/>
                    <a:pt x="f576" y="f569"/>
                  </a:cubicBezTo>
                  <a:cubicBezTo>
                    <a:pt x="f577" y="f578"/>
                    <a:pt x="f579" y="f580"/>
                    <a:pt x="f581" y="f582"/>
                  </a:cubicBezTo>
                  <a:cubicBezTo>
                    <a:pt x="f583" y="f584"/>
                    <a:pt x="f585" y="f586"/>
                    <a:pt x="f587" y="f588"/>
                  </a:cubicBezTo>
                  <a:cubicBezTo>
                    <a:pt x="f589" y="f590"/>
                    <a:pt x="f591" y="f592"/>
                    <a:pt x="f593" y="f594"/>
                  </a:cubicBezTo>
                  <a:cubicBezTo>
                    <a:pt x="f595" y="f596"/>
                    <a:pt x="f597" y="f598"/>
                    <a:pt x="f599" y="f600"/>
                  </a:cubicBezTo>
                  <a:cubicBezTo>
                    <a:pt x="f601" y="f602"/>
                    <a:pt x="f603" y="f604"/>
                    <a:pt x="f605" y="f606"/>
                  </a:cubicBezTo>
                  <a:cubicBezTo>
                    <a:pt x="f607" y="f608"/>
                    <a:pt x="f609" y="f610"/>
                    <a:pt x="f611" y="f612"/>
                  </a:cubicBezTo>
                  <a:cubicBezTo>
                    <a:pt x="f613" y="f614"/>
                    <a:pt x="f615" y="f616"/>
                    <a:pt x="f617" y="f618"/>
                  </a:cubicBezTo>
                  <a:cubicBezTo>
                    <a:pt x="f619" y="f620"/>
                    <a:pt x="f621" y="f622"/>
                    <a:pt x="f623" y="f624"/>
                  </a:cubicBezTo>
                  <a:cubicBezTo>
                    <a:pt x="f625" y="f626"/>
                    <a:pt x="f627" y="f628"/>
                    <a:pt x="f629" y="f630"/>
                  </a:cubicBezTo>
                  <a:cubicBezTo>
                    <a:pt x="f631" y="f632"/>
                    <a:pt x="f633" y="f634"/>
                    <a:pt x="f635" y="f636"/>
                  </a:cubicBezTo>
                  <a:cubicBezTo>
                    <a:pt x="f637" y="f638"/>
                    <a:pt x="f639" y="f51"/>
                    <a:pt x="f640" y="f641"/>
                  </a:cubicBezTo>
                  <a:cubicBezTo>
                    <a:pt x="f642" y="f643"/>
                    <a:pt x="f644" y="f215"/>
                    <a:pt x="f645" y="f646"/>
                  </a:cubicBezTo>
                  <a:cubicBezTo>
                    <a:pt x="f441" y="f647"/>
                    <a:pt x="f648" y="f649"/>
                    <a:pt x="f650" y="f651"/>
                  </a:cubicBezTo>
                  <a:cubicBezTo>
                    <a:pt x="f652" y="f653"/>
                    <a:pt x="f654" y="f655"/>
                    <a:pt x="f656" y="f657"/>
                  </a:cubicBezTo>
                  <a:cubicBezTo>
                    <a:pt x="f658" y="f659"/>
                    <a:pt x="f660" y="f23"/>
                    <a:pt x="f661" y="f113"/>
                  </a:cubicBezTo>
                  <a:cubicBezTo>
                    <a:pt x="f662" y="f663"/>
                    <a:pt x="f664" y="f665"/>
                    <a:pt x="f666" y="f667"/>
                  </a:cubicBezTo>
                  <a:cubicBezTo>
                    <a:pt x="f668" y="f669"/>
                    <a:pt x="f670" y="f77"/>
                    <a:pt x="f671" y="f672"/>
                  </a:cubicBezTo>
                  <a:cubicBezTo>
                    <a:pt x="f673" y="f674"/>
                    <a:pt x="f675" y="f676"/>
                    <a:pt x="f677" y="f678"/>
                  </a:cubicBezTo>
                  <a:cubicBezTo>
                    <a:pt x="f679" y="f680"/>
                    <a:pt x="f681" y="f682"/>
                    <a:pt x="f683" y="f684"/>
                  </a:cubicBezTo>
                  <a:cubicBezTo>
                    <a:pt x="f685" y="f686"/>
                    <a:pt x="f687" y="f688"/>
                    <a:pt x="f689" y="f690"/>
                  </a:cubicBezTo>
                  <a:cubicBezTo>
                    <a:pt x="f691" y="f692"/>
                    <a:pt x="f693" y="f669"/>
                    <a:pt x="f694" y="f695"/>
                  </a:cubicBezTo>
                  <a:cubicBezTo>
                    <a:pt x="f696" y="f697"/>
                    <a:pt x="f698" y="f699"/>
                    <a:pt x="f700" y="f701"/>
                  </a:cubicBezTo>
                  <a:cubicBezTo>
                    <a:pt x="f702" y="f141"/>
                    <a:pt x="f703" y="f704"/>
                    <a:pt x="f705" y="f706"/>
                  </a:cubicBezTo>
                  <a:cubicBezTo>
                    <a:pt x="f707" y="f118"/>
                    <a:pt x="f708" y="f709"/>
                    <a:pt x="f710" y="f711"/>
                  </a:cubicBezTo>
                  <a:cubicBezTo>
                    <a:pt x="f712" y="f713"/>
                    <a:pt x="f714" y="f715"/>
                    <a:pt x="f716" y="f717"/>
                  </a:cubicBezTo>
                  <a:cubicBezTo>
                    <a:pt x="f718" y="f719"/>
                    <a:pt x="f720" y="f721"/>
                    <a:pt x="f722" y="f723"/>
                  </a:cubicBezTo>
                  <a:cubicBezTo>
                    <a:pt x="f724" y="f725"/>
                    <a:pt x="f726" y="f727"/>
                    <a:pt x="f728" y="f729"/>
                  </a:cubicBezTo>
                  <a:cubicBezTo>
                    <a:pt x="f730" y="f731"/>
                    <a:pt x="f732" y="f733"/>
                    <a:pt x="f734" y="f735"/>
                  </a:cubicBezTo>
                  <a:cubicBezTo>
                    <a:pt x="f364" y="f736"/>
                    <a:pt x="f737" y="f738"/>
                    <a:pt x="f739" y="f740"/>
                  </a:cubicBezTo>
                  <a:cubicBezTo>
                    <a:pt x="f741" y="f742"/>
                    <a:pt x="f743" y="f742"/>
                    <a:pt x="f744" y="f745"/>
                  </a:cubicBezTo>
                  <a:cubicBezTo>
                    <a:pt x="f746" y="f747"/>
                    <a:pt x="f748" y="f120"/>
                    <a:pt x="f749" y="f750"/>
                  </a:cubicBezTo>
                  <a:cubicBezTo>
                    <a:pt x="f751" y="f676"/>
                    <a:pt x="f752" y="f753"/>
                    <a:pt x="f754" y="f755"/>
                  </a:cubicBezTo>
                  <a:cubicBezTo>
                    <a:pt x="f756" y="f725"/>
                    <a:pt x="f757" y="f758"/>
                    <a:pt x="f759" y="f760"/>
                  </a:cubicBezTo>
                  <a:cubicBezTo>
                    <a:pt x="f761" y="f690"/>
                    <a:pt x="f762" y="f763"/>
                    <a:pt x="f764" y="f765"/>
                  </a:cubicBezTo>
                  <a:cubicBezTo>
                    <a:pt x="f766" y="f767"/>
                    <a:pt x="f768" y="f769"/>
                    <a:pt x="f770" y="f659"/>
                  </a:cubicBezTo>
                  <a:cubicBezTo>
                    <a:pt x="f771" y="f772"/>
                    <a:pt x="f773" y="f774"/>
                    <a:pt x="f775" y="f776"/>
                  </a:cubicBezTo>
                  <a:cubicBezTo>
                    <a:pt x="f777" y="f778"/>
                    <a:pt x="f779" y="f780"/>
                    <a:pt x="f781" y="f782"/>
                  </a:cubicBezTo>
                  <a:cubicBezTo>
                    <a:pt x="f783" y="f784"/>
                    <a:pt x="f785" y="f786"/>
                    <a:pt x="f787" y="f788"/>
                  </a:cubicBezTo>
                  <a:cubicBezTo>
                    <a:pt x="f789" y="f790"/>
                    <a:pt x="f791" y="f792"/>
                    <a:pt x="f793" y="f794"/>
                  </a:cubicBezTo>
                  <a:cubicBezTo>
                    <a:pt x="f795" y="f796"/>
                    <a:pt x="f797" y="f798"/>
                    <a:pt x="f799" y="f798"/>
                  </a:cubicBezTo>
                  <a:cubicBezTo>
                    <a:pt x="f800" y="f798"/>
                    <a:pt x="f801" y="f802"/>
                    <a:pt x="f803" y="f804"/>
                  </a:cubicBezTo>
                  <a:cubicBezTo>
                    <a:pt x="f805" y="f806"/>
                    <a:pt x="f807" y="f808"/>
                    <a:pt x="f809" y="f810"/>
                  </a:cubicBezTo>
                  <a:cubicBezTo>
                    <a:pt x="f811" y="f812"/>
                    <a:pt x="f813" y="f814"/>
                    <a:pt x="f815" y="f816"/>
                  </a:cubicBezTo>
                  <a:cubicBezTo>
                    <a:pt x="f817" y="f818"/>
                    <a:pt x="f819" y="f820"/>
                    <a:pt x="f821" y="f822"/>
                  </a:cubicBezTo>
                  <a:cubicBezTo>
                    <a:pt x="f823" y="f824"/>
                    <a:pt x="f825" y="f826"/>
                    <a:pt x="f827" y="f828"/>
                  </a:cubicBezTo>
                  <a:cubicBezTo>
                    <a:pt x="f829" y="f830"/>
                    <a:pt x="f831" y="f832"/>
                    <a:pt x="f833" y="f834"/>
                  </a:cubicBezTo>
                  <a:cubicBezTo>
                    <a:pt x="f835" y="f836"/>
                    <a:pt x="f837" y="f838"/>
                    <a:pt x="f839" y="f840"/>
                  </a:cubicBezTo>
                  <a:cubicBezTo>
                    <a:pt x="f841" y="f842"/>
                    <a:pt x="f843" y="f844"/>
                    <a:pt x="f845" y="f846"/>
                  </a:cubicBezTo>
                  <a:cubicBezTo>
                    <a:pt x="f847" y="f848"/>
                    <a:pt x="f849" y="f850"/>
                    <a:pt x="f851" y="f852"/>
                  </a:cubicBezTo>
                  <a:cubicBezTo>
                    <a:pt x="f853" y="f854"/>
                    <a:pt x="f855" y="f856"/>
                    <a:pt x="f857" y="f858"/>
                  </a:cubicBezTo>
                  <a:cubicBezTo>
                    <a:pt x="f859" y="f860"/>
                    <a:pt x="f861" y="f862"/>
                    <a:pt x="f863" y="f864"/>
                  </a:cubicBezTo>
                  <a:cubicBezTo>
                    <a:pt x="f865" y="f866"/>
                    <a:pt x="f867" y="f868"/>
                    <a:pt x="f869" y="f870"/>
                  </a:cubicBezTo>
                  <a:cubicBezTo>
                    <a:pt x="f871" y="f872"/>
                    <a:pt x="f873" y="f874"/>
                    <a:pt x="f875" y="f876"/>
                  </a:cubicBezTo>
                  <a:cubicBezTo>
                    <a:pt x="f877" y="f878"/>
                    <a:pt x="f879" y="f872"/>
                    <a:pt x="f880" y="f881"/>
                  </a:cubicBezTo>
                  <a:cubicBezTo>
                    <a:pt x="f882" y="f883"/>
                    <a:pt x="f884" y="f885"/>
                    <a:pt x="f886" y="f887"/>
                  </a:cubicBezTo>
                  <a:cubicBezTo>
                    <a:pt x="f888" y="f889"/>
                    <a:pt x="f890" y="f891"/>
                    <a:pt x="f892" y="f893"/>
                  </a:cubicBezTo>
                  <a:cubicBezTo>
                    <a:pt x="f894" y="f895"/>
                    <a:pt x="f896" y="f897"/>
                    <a:pt x="f898" y="f899"/>
                  </a:cubicBezTo>
                  <a:cubicBezTo>
                    <a:pt x="f900" y="f901"/>
                    <a:pt x="f902" y="f903"/>
                    <a:pt x="f904" y="f905"/>
                  </a:cubicBezTo>
                  <a:cubicBezTo>
                    <a:pt x="f906" y="f907"/>
                    <a:pt x="f908" y="f909"/>
                    <a:pt x="f910" y="f911"/>
                  </a:cubicBezTo>
                  <a:cubicBezTo>
                    <a:pt x="f912" y="f913"/>
                    <a:pt x="f914" y="f915"/>
                    <a:pt x="f916" y="f917"/>
                  </a:cubicBezTo>
                  <a:cubicBezTo>
                    <a:pt x="f918" y="f919"/>
                    <a:pt x="f920" y="f7"/>
                    <a:pt x="f921" y="f7"/>
                  </a:cubicBezTo>
                  <a:cubicBezTo>
                    <a:pt x="f922" y="f7"/>
                    <a:pt x="f923" y="f924"/>
                    <a:pt x="f925" y="f926"/>
                  </a:cubicBezTo>
                  <a:cubicBezTo>
                    <a:pt x="f927" y="f928"/>
                    <a:pt x="f929" y="f930"/>
                    <a:pt x="f931" y="f932"/>
                  </a:cubicBezTo>
                  <a:cubicBezTo>
                    <a:pt x="f933" y="f891"/>
                    <a:pt x="f934" y="f935"/>
                    <a:pt x="f936" y="f937"/>
                  </a:cubicBezTo>
                  <a:cubicBezTo>
                    <a:pt x="f938" y="f939"/>
                    <a:pt x="f940" y="f941"/>
                    <a:pt x="f942" y="f943"/>
                  </a:cubicBezTo>
                  <a:cubicBezTo>
                    <a:pt x="f944" y="f945"/>
                    <a:pt x="f946" y="f885"/>
                    <a:pt x="f142" y="f947"/>
                  </a:cubicBezTo>
                  <a:cubicBezTo>
                    <a:pt x="f948" y="f949"/>
                    <a:pt x="f950" y="f951"/>
                    <a:pt x="f952" y="f953"/>
                  </a:cubicBezTo>
                  <a:cubicBezTo>
                    <a:pt x="f954" y="f955"/>
                    <a:pt x="f956" y="f957"/>
                    <a:pt x="f958" y="f959"/>
                  </a:cubicBezTo>
                  <a:cubicBezTo>
                    <a:pt x="f960" y="f961"/>
                    <a:pt x="f962" y="f963"/>
                    <a:pt x="f964" y="f965"/>
                  </a:cubicBezTo>
                  <a:cubicBezTo>
                    <a:pt x="f966" y="f967"/>
                    <a:pt x="f968" y="f969"/>
                    <a:pt x="f970" y="f971"/>
                  </a:cubicBezTo>
                  <a:cubicBezTo>
                    <a:pt x="f972" y="f973"/>
                    <a:pt x="f974" y="f975"/>
                    <a:pt x="f976" y="f975"/>
                  </a:cubicBezTo>
                  <a:cubicBezTo>
                    <a:pt x="f977" y="f975"/>
                    <a:pt x="f978" y="f979"/>
                    <a:pt x="f980" y="f969"/>
                  </a:cubicBezTo>
                  <a:cubicBezTo>
                    <a:pt x="f981" y="f982"/>
                    <a:pt x="f983" y="f984"/>
                    <a:pt x="f985" y="f986"/>
                  </a:cubicBezTo>
                  <a:cubicBezTo>
                    <a:pt x="f987" y="f988"/>
                    <a:pt x="f989" y="f990"/>
                    <a:pt x="f991" y="f953"/>
                  </a:cubicBezTo>
                  <a:cubicBezTo>
                    <a:pt x="f992" y="f993"/>
                    <a:pt x="f994" y="f995"/>
                    <a:pt x="f996" y="f997"/>
                  </a:cubicBezTo>
                  <a:cubicBezTo>
                    <a:pt x="f998" y="f982"/>
                    <a:pt x="f999" y="f1000"/>
                    <a:pt x="f1001" y="f1002"/>
                  </a:cubicBezTo>
                  <a:cubicBezTo>
                    <a:pt x="f1003" y="f1004"/>
                    <a:pt x="f1005" y="f1006"/>
                    <a:pt x="f1007" y="f1008"/>
                  </a:cubicBezTo>
                  <a:cubicBezTo>
                    <a:pt x="f1009" y="f1010"/>
                    <a:pt x="f1011" y="f995"/>
                    <a:pt x="f1012" y="f1013"/>
                  </a:cubicBezTo>
                  <a:cubicBezTo>
                    <a:pt x="f1014" y="f1015"/>
                    <a:pt x="f1016" y="f1017"/>
                    <a:pt x="f1018" y="f1019"/>
                  </a:cubicBezTo>
                  <a:cubicBezTo>
                    <a:pt x="f1020" y="f864"/>
                    <a:pt x="f1021" y="f1022"/>
                    <a:pt x="f1023" y="f993"/>
                  </a:cubicBezTo>
                  <a:cubicBezTo>
                    <a:pt x="f1024" y="f951"/>
                    <a:pt x="f1025" y="f995"/>
                    <a:pt x="f1026" y="f1027"/>
                  </a:cubicBezTo>
                  <a:cubicBezTo>
                    <a:pt x="f1028" y="f951"/>
                    <a:pt x="f1029" y="f1030"/>
                    <a:pt x="f1031" y="f1032"/>
                  </a:cubicBezTo>
                  <a:cubicBezTo>
                    <a:pt x="f1033" y="f1034"/>
                    <a:pt x="f1035" y="f1036"/>
                    <a:pt x="f1037" y="f1038"/>
                  </a:cubicBezTo>
                  <a:cubicBezTo>
                    <a:pt x="f1039" y="f1040"/>
                    <a:pt x="f1041" y="f1042"/>
                    <a:pt x="f1043" y="f1044"/>
                  </a:cubicBezTo>
                  <a:cubicBezTo>
                    <a:pt x="f1045" y="f1046"/>
                    <a:pt x="f1047" y="f988"/>
                    <a:pt x="f1048" y="f1049"/>
                  </a:cubicBezTo>
                  <a:cubicBezTo>
                    <a:pt x="f1050" y="f969"/>
                    <a:pt x="f1051" y="f957"/>
                    <a:pt x="f1052" y="f1053"/>
                  </a:cubicBezTo>
                  <a:cubicBezTo>
                    <a:pt x="f1054" y="f1055"/>
                    <a:pt x="f1056" y="f1057"/>
                    <a:pt x="f1058" y="f1059"/>
                  </a:cubicBezTo>
                  <a:cubicBezTo>
                    <a:pt x="f1060" y="f1061"/>
                    <a:pt x="f1062" y="f1063"/>
                    <a:pt x="f1064" y="f1065"/>
                  </a:cubicBezTo>
                  <a:cubicBezTo>
                    <a:pt x="f1066" y="f1067"/>
                    <a:pt x="f1068" y="f1069"/>
                    <a:pt x="f1070" y="f1071"/>
                  </a:cubicBezTo>
                  <a:cubicBezTo>
                    <a:pt x="f1072" y="f1073"/>
                    <a:pt x="f1074" y="f986"/>
                    <a:pt x="f1075" y="f549"/>
                  </a:cubicBezTo>
                  <a:cubicBezTo>
                    <a:pt x="f1076" y="f1077"/>
                    <a:pt x="f1078" y="f1079"/>
                    <a:pt x="f1080" y="f1081"/>
                  </a:cubicBezTo>
                  <a:close/>
                </a:path>
              </a:pathLst>
            </a:custGeom>
            <a:solidFill>
              <a:srgbClr val="FFFFFF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7" name="Freeform: Shape 2073">
              <a:extLst>
                <a:ext uri="{FF2B5EF4-FFF2-40B4-BE49-F238E27FC236}">
                  <a16:creationId xmlns:a16="http://schemas.microsoft.com/office/drawing/2014/main" id="{F075E16E-C06A-C6D9-98F1-1CCF209F4C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 rot="5399996" flipH="1">
              <a:off x="2640988" y="2991368"/>
              <a:ext cx="6857451" cy="8747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57455"/>
                <a:gd name="f7" fmla="val 874716"/>
                <a:gd name="f8" fmla="val 804643"/>
                <a:gd name="f9" fmla="val 562246"/>
                <a:gd name="f10" fmla="val 6829178"/>
                <a:gd name="f11" fmla="val 551284"/>
                <a:gd name="f12" fmla="val 6805745"/>
                <a:gd name="f13" fmla="val 539044"/>
                <a:gd name="f14" fmla="val 6784885"/>
                <a:gd name="f15" fmla="val 521708"/>
                <a:gd name="f16" fmla="val 6766024"/>
                <a:gd name="f17" fmla="val 500372"/>
                <a:gd name="f18" fmla="val 6755166"/>
                <a:gd name="f19" fmla="val 488179"/>
                <a:gd name="f20" fmla="val 6746784"/>
                <a:gd name="f21" fmla="val 486845"/>
                <a:gd name="f22" fmla="val 6734971"/>
                <a:gd name="f23" fmla="val 500944"/>
                <a:gd name="f24" fmla="val 6721257"/>
                <a:gd name="f25" fmla="val 517326"/>
                <a:gd name="f26" fmla="val 6701634"/>
                <a:gd name="f27" fmla="val 510850"/>
                <a:gd name="f28" fmla="val 6683915"/>
                <a:gd name="f29" fmla="val 507040"/>
                <a:gd name="f30" fmla="val 6665629"/>
                <a:gd name="f31" fmla="val 503230"/>
                <a:gd name="f32" fmla="val 6647148"/>
                <a:gd name="f33" fmla="val 499228"/>
                <a:gd name="f34" fmla="val 6628860"/>
                <a:gd name="f35" fmla="val 495418"/>
                <a:gd name="f36" fmla="val 6615335"/>
                <a:gd name="f37" fmla="val 492752"/>
                <a:gd name="f38" fmla="val 6601999"/>
                <a:gd name="f39" fmla="val 490466"/>
                <a:gd name="f40" fmla="val 6588662"/>
                <a:gd name="f41" fmla="val 487227"/>
                <a:gd name="f42" fmla="val 6547133"/>
                <a:gd name="f43" fmla="val 477129"/>
                <a:gd name="f44" fmla="val 6509794"/>
                <a:gd name="f45" fmla="val 480177"/>
                <a:gd name="f46" fmla="val 6476074"/>
                <a:gd name="f47" fmla="val 511230"/>
                <a:gd name="f48" fmla="val 6450356"/>
                <a:gd name="f49" fmla="val 535043"/>
                <a:gd name="f50" fmla="val 6417399"/>
                <a:gd name="f51" fmla="val 542093"/>
                <a:gd name="f52" fmla="val 6382345"/>
                <a:gd name="f53" fmla="val 534853"/>
                <a:gd name="f54" fmla="val 6377963"/>
                <a:gd name="f55" fmla="val 533901"/>
                <a:gd name="f56" fmla="val 6372439"/>
                <a:gd name="f57" fmla="val 530091"/>
                <a:gd name="f58" fmla="val 6369391"/>
                <a:gd name="f59" fmla="val 531615"/>
                <a:gd name="f60" fmla="val 6323479"/>
                <a:gd name="f61" fmla="val 553904"/>
                <a:gd name="f62" fmla="val 6287092"/>
                <a:gd name="f63" fmla="val 514658"/>
                <a:gd name="f64" fmla="val 6244799"/>
                <a:gd name="f65" fmla="val 512182"/>
                <a:gd name="f66" fmla="val 6226130"/>
                <a:gd name="f67" fmla="val 511040"/>
                <a:gd name="f68" fmla="val 6207079"/>
                <a:gd name="f69" fmla="val 496942"/>
                <a:gd name="f70" fmla="val 6190315"/>
                <a:gd name="f71" fmla="val 485703"/>
                <a:gd name="f72" fmla="val 6167262"/>
                <a:gd name="f73" fmla="val 470271"/>
                <a:gd name="f74" fmla="val 6146687"/>
                <a:gd name="f75" fmla="val 455412"/>
                <a:gd name="f76" fmla="val 6115446"/>
                <a:gd name="f77" fmla="val 462270"/>
                <a:gd name="f78" fmla="val 6084203"/>
                <a:gd name="f79" fmla="val 469319"/>
                <a:gd name="f80" fmla="val 6055627"/>
                <a:gd name="f81" fmla="val 456364"/>
                <a:gd name="f82" fmla="val 6032194"/>
                <a:gd name="f83" fmla="val 434266"/>
                <a:gd name="f84" fmla="val 6014287"/>
                <a:gd name="f85" fmla="val 417501"/>
                <a:gd name="f86" fmla="val 5994665"/>
                <a:gd name="f87" fmla="val 415977"/>
                <a:gd name="f88" fmla="val 5971042"/>
                <a:gd name="f89" fmla="val 420738"/>
                <a:gd name="f90" fmla="val 5941513"/>
                <a:gd name="f91" fmla="val 426645"/>
                <a:gd name="f92" fmla="val 5910842"/>
                <a:gd name="f93" fmla="val 427027"/>
                <a:gd name="f94" fmla="val 5880933"/>
                <a:gd name="f95" fmla="val 430646"/>
                <a:gd name="f96" fmla="val 5874454"/>
                <a:gd name="f97" fmla="val 431408"/>
                <a:gd name="f98" fmla="val 5866265"/>
                <a:gd name="f99" fmla="val 434076"/>
                <a:gd name="f100" fmla="val 5862452"/>
                <a:gd name="f101" fmla="val 438648"/>
                <a:gd name="f102" fmla="val 5815779"/>
                <a:gd name="f103" fmla="val 5750055"/>
                <a:gd name="f104" fmla="val 495990"/>
                <a:gd name="f105" fmla="val 5685283"/>
                <a:gd name="f106" fmla="val 498658"/>
                <a:gd name="f107" fmla="val 5646039"/>
                <a:gd name="f108" fmla="val 5606604"/>
                <a:gd name="f109" fmla="val 5567169"/>
                <a:gd name="f110" fmla="val 499420"/>
                <a:gd name="f111" fmla="val 5553832"/>
                <a:gd name="f112" fmla="val 5539736"/>
                <a:gd name="f113" fmla="val 496180"/>
                <a:gd name="f114" fmla="val 5527923"/>
                <a:gd name="f115" fmla="val 5503348"/>
                <a:gd name="f116" fmla="val 478463"/>
                <a:gd name="f117" fmla="val 5480680"/>
                <a:gd name="f118" fmla="val 462843"/>
                <a:gd name="f119" fmla="val 5456292"/>
                <a:gd name="f120" fmla="val 450650"/>
                <a:gd name="f121" fmla="val 5447151"/>
                <a:gd name="f122" fmla="val 445886"/>
                <a:gd name="f123" fmla="val 5435338"/>
                <a:gd name="f124" fmla="val 445696"/>
                <a:gd name="f125" fmla="val 5424670"/>
                <a:gd name="f126" fmla="val 444934"/>
                <a:gd name="f127" fmla="val 5405809"/>
                <a:gd name="f128" fmla="val 443410"/>
                <a:gd name="f129" fmla="val 5384854"/>
                <a:gd name="f130" fmla="val 447982"/>
                <a:gd name="f131" fmla="val 5368662"/>
                <a:gd name="f132" fmla="val 441124"/>
                <a:gd name="f133" fmla="val 5326559"/>
                <a:gd name="f134" fmla="val 423407"/>
                <a:gd name="f135" fmla="val 5287123"/>
                <a:gd name="f136" fmla="val 427407"/>
                <a:gd name="f137" fmla="val 5247118"/>
                <a:gd name="f138" fmla="val 5191108"/>
                <a:gd name="f139" fmla="val 469509"/>
                <a:gd name="f140" fmla="val 5138148"/>
                <a:gd name="f141" fmla="val 467605"/>
                <a:gd name="f142" fmla="val 5088617"/>
                <a:gd name="f143" fmla="val 428742"/>
                <a:gd name="f144" fmla="val 5066328"/>
                <a:gd name="f145" fmla="val 411215"/>
                <a:gd name="f146" fmla="val 5044609"/>
                <a:gd name="f147" fmla="val 419596"/>
                <a:gd name="f148" fmla="val 5025750"/>
                <a:gd name="f149" fmla="val 433694"/>
                <a:gd name="f150" fmla="val 5004032"/>
                <a:gd name="f151" fmla="val 450078"/>
                <a:gd name="f152" fmla="val 4982885"/>
                <a:gd name="f153" fmla="val 454268"/>
                <a:gd name="f154" fmla="val 4957930"/>
                <a:gd name="f155" fmla="val 442268"/>
                <a:gd name="f156" fmla="val 4952404"/>
                <a:gd name="f157" fmla="val 439600"/>
                <a:gd name="f158" fmla="val 4944594"/>
                <a:gd name="f159" fmla="val 440933"/>
                <a:gd name="f160" fmla="val 4938116"/>
                <a:gd name="f161" fmla="val 441886"/>
                <a:gd name="f162" fmla="val 4901158"/>
                <a:gd name="f163" fmla="val 446648"/>
                <a:gd name="f164" fmla="val 4864009"/>
                <a:gd name="f165" fmla="val 454650"/>
                <a:gd name="f166" fmla="val 4833910"/>
                <a:gd name="f167" fmla="val 421693"/>
                <a:gd name="f168" fmla="val 4828004"/>
                <a:gd name="f169" fmla="val 415214"/>
                <a:gd name="f170" fmla="val 4818097"/>
                <a:gd name="f171" fmla="val 412549"/>
                <a:gd name="f172" fmla="val 4810095"/>
                <a:gd name="f173" fmla="val 408167"/>
                <a:gd name="f174" fmla="val 4776566"/>
                <a:gd name="f175" fmla="val 390258"/>
                <a:gd name="f176" fmla="val 4777900"/>
                <a:gd name="f177" fmla="val 391974"/>
                <a:gd name="f178" fmla="val 4747991"/>
                <a:gd name="f179" fmla="val 413691"/>
                <a:gd name="f180" fmla="val 4732369"/>
                <a:gd name="f181" fmla="val 425121"/>
                <a:gd name="f182" fmla="val 4710842"/>
                <a:gd name="f183" fmla="val 436742"/>
                <a:gd name="f184" fmla="val 4692745"/>
                <a:gd name="f185" fmla="val 435790"/>
                <a:gd name="f186" fmla="val 4583584"/>
                <a:gd name="f187" fmla="val 430075"/>
                <a:gd name="f188" fmla="val 4479758"/>
                <a:gd name="f189" fmla="val 457508"/>
                <a:gd name="f190" fmla="val 4375933"/>
                <a:gd name="f191" fmla="val 483417"/>
                <a:gd name="f192" fmla="val 4311923"/>
                <a:gd name="f193" fmla="val 4249436"/>
                <a:gd name="f194" fmla="val 4185426"/>
                <a:gd name="f195" fmla="val 484179"/>
                <a:gd name="f196" fmla="val 4139133"/>
                <a:gd name="f197" fmla="val 472367"/>
                <a:gd name="f198" fmla="val 4095315"/>
                <a:gd name="f199" fmla="val 491800"/>
                <a:gd name="f200" fmla="val 4052072"/>
                <a:gd name="f201" fmla="val 505134"/>
                <a:gd name="f202" fmla="val 4043117"/>
                <a:gd name="f203" fmla="val 507799"/>
                <a:gd name="f204" fmla="val 4034735"/>
                <a:gd name="f205" fmla="val 518278"/>
                <a:gd name="f206" fmla="val 4029973"/>
                <a:gd name="f207" fmla="val 527233"/>
                <a:gd name="f208" fmla="val 4012826"/>
                <a:gd name="f209" fmla="val 558858"/>
                <a:gd name="f210" fmla="val 3984441"/>
                <a:gd name="f211" fmla="val 563810"/>
                <a:gd name="f212" fmla="val 3948626"/>
                <a:gd name="f213" fmla="val 550666"/>
                <a:gd name="f214" fmla="val 3920241"/>
                <a:gd name="f215" fmla="val 540377"/>
                <a:gd name="f216" fmla="val 3894332"/>
                <a:gd name="f217" fmla="val 526661"/>
                <a:gd name="f218" fmla="val 3871280"/>
                <a:gd name="f219" fmla="val 502275"/>
                <a:gd name="f220" fmla="val 3844229"/>
                <a:gd name="f221" fmla="val 473701"/>
                <a:gd name="f222" fmla="val 3816224"/>
                <a:gd name="f223" fmla="val 3774312"/>
                <a:gd name="f224" fmla="val 429122"/>
                <a:gd name="f225" fmla="val 3756214"/>
                <a:gd name="f226" fmla="val 423979"/>
                <a:gd name="f227" fmla="val 3740593"/>
                <a:gd name="f228" fmla="val 423217"/>
                <a:gd name="f229" fmla="val 3721543"/>
                <a:gd name="f230" fmla="val 428552"/>
                <a:gd name="f231" fmla="val 3684583"/>
                <a:gd name="f232" fmla="val 438837"/>
                <a:gd name="f233" fmla="val 3647436"/>
                <a:gd name="f234" fmla="val 446078"/>
                <a:gd name="f235" fmla="val 3612763"/>
                <a:gd name="f236" fmla="val 414263"/>
                <a:gd name="f237" fmla="val 3593712"/>
                <a:gd name="f238" fmla="val 396736"/>
                <a:gd name="f239" fmla="val 3567994"/>
                <a:gd name="f240" fmla="val 385496"/>
                <a:gd name="f241" fmla="val 3537323"/>
                <a:gd name="f242" fmla="val 389878"/>
                <a:gd name="f243" fmla="val 3499031"/>
                <a:gd name="f244" fmla="val 395402"/>
                <a:gd name="f245" fmla="val 3464168"/>
                <a:gd name="f246" fmla="val 381496"/>
                <a:gd name="f247" fmla="val 3431593"/>
                <a:gd name="f248" fmla="val 360921"/>
                <a:gd name="f249" fmla="val 3419971"/>
                <a:gd name="f250" fmla="val 353491"/>
                <a:gd name="f251" fmla="val 3405682"/>
                <a:gd name="f252" fmla="val 349301"/>
                <a:gd name="f253" fmla="val 3392158"/>
                <a:gd name="f254" fmla="val 345681"/>
                <a:gd name="f255" fmla="val 3360915"/>
                <a:gd name="f256" fmla="val 337298"/>
                <a:gd name="f257" fmla="val 3329480"/>
                <a:gd name="f258" fmla="val 329868"/>
                <a:gd name="f259" fmla="val 3297856"/>
                <a:gd name="f260" fmla="val 323010"/>
                <a:gd name="f261" fmla="val 3271948"/>
                <a:gd name="f262" fmla="val 317296"/>
                <a:gd name="f263" fmla="val 3245849"/>
                <a:gd name="f264" fmla="val 313104"/>
                <a:gd name="f265" fmla="val 3219748"/>
                <a:gd name="f266" fmla="val 308151"/>
                <a:gd name="f267" fmla="val 3191173"/>
                <a:gd name="f268" fmla="val 302817"/>
                <a:gd name="f269" fmla="val 3168502"/>
                <a:gd name="f270" fmla="val 290433"/>
                <a:gd name="f271" fmla="val 3156692"/>
                <a:gd name="f272" fmla="val 261668"/>
                <a:gd name="f273" fmla="val 3152882"/>
                <a:gd name="f274" fmla="val 252524"/>
                <a:gd name="f275" fmla="val 3143737"/>
                <a:gd name="f276" fmla="val 245283"/>
                <a:gd name="f277" fmla="val 3136497"/>
                <a:gd name="f278" fmla="val 237663"/>
                <a:gd name="f279" fmla="val 3131355"/>
                <a:gd name="f280" fmla="val 232139"/>
                <a:gd name="f281" fmla="val 3124495"/>
                <a:gd name="f282" fmla="val 227947"/>
                <a:gd name="f283" fmla="val 3119733"/>
                <a:gd name="f284" fmla="val 222233"/>
                <a:gd name="f285" fmla="val 3094776"/>
                <a:gd name="f286" fmla="val 192132"/>
                <a:gd name="f287" fmla="val 3070201"/>
                <a:gd name="f288" fmla="val 161843"/>
                <a:gd name="f289" fmla="val 3045436"/>
                <a:gd name="f290" fmla="val 131742"/>
                <a:gd name="f291" fmla="val 3042958"/>
                <a:gd name="f292" fmla="val 128884"/>
                <a:gd name="f293" fmla="val 3040292"/>
                <a:gd name="f294" fmla="val 125455"/>
                <a:gd name="f295" fmla="val 3037054"/>
                <a:gd name="f296" fmla="val 124121"/>
                <a:gd name="f297" fmla="val 3003525"/>
                <a:gd name="f298" fmla="val 110215"/>
                <a:gd name="f299" fmla="val 2969614"/>
                <a:gd name="f300" fmla="val 97070"/>
                <a:gd name="f301" fmla="val 2936466"/>
                <a:gd name="f302" fmla="val 82400"/>
                <a:gd name="f303" fmla="val 2923702"/>
                <a:gd name="f304" fmla="val 76686"/>
                <a:gd name="f305" fmla="val 2910558"/>
                <a:gd name="f306" fmla="val 69637"/>
                <a:gd name="f307" fmla="val 2901031"/>
                <a:gd name="f308" fmla="val 59731"/>
                <a:gd name="f309" fmla="val 2879314"/>
                <a:gd name="f310" fmla="val 37250"/>
                <a:gd name="f311" fmla="val 2859502"/>
                <a:gd name="f312" fmla="val 12866"/>
                <a:gd name="f313" fmla="val 2828259"/>
                <a:gd name="f314" fmla="val 3149"/>
                <a:gd name="f315" fmla="val 2819114"/>
                <a:gd name="f316" fmla="val 293"/>
                <a:gd name="f317" fmla="val 2808256"/>
                <a:gd name="f318" fmla="+- 0 0 1231"/>
                <a:gd name="f319" fmla="val 2799492"/>
                <a:gd name="f320" fmla="val 1245"/>
                <a:gd name="f321" fmla="val 2763867"/>
                <a:gd name="f322" fmla="val 11532"/>
                <a:gd name="f323" fmla="val 2729005"/>
                <a:gd name="f324" fmla="val 24296"/>
                <a:gd name="f325" fmla="val 2693570"/>
                <a:gd name="f326" fmla="val 35154"/>
                <a:gd name="f327" fmla="val 2671092"/>
                <a:gd name="f328" fmla="val 41823"/>
                <a:gd name="f329" fmla="val 2650707"/>
                <a:gd name="f330" fmla="val 49825"/>
                <a:gd name="f331" fmla="val 2639847"/>
                <a:gd name="f332" fmla="val 73448"/>
                <a:gd name="f333" fmla="val 2636801"/>
                <a:gd name="f334" fmla="val 80114"/>
                <a:gd name="f335" fmla="val 2628226"/>
                <a:gd name="f336" fmla="val 87354"/>
                <a:gd name="f337" fmla="val 2621178"/>
                <a:gd name="f338" fmla="val 88688"/>
                <a:gd name="f339" fmla="val 2575839"/>
                <a:gd name="f340" fmla="val 97260"/>
                <a:gd name="f341" fmla="val 2531069"/>
                <a:gd name="f342" fmla="val 101451"/>
                <a:gd name="f343" fmla="val 2489348"/>
                <a:gd name="f344" fmla="val 72304"/>
                <a:gd name="f345" fmla="val 2480585"/>
                <a:gd name="f346" fmla="val 66017"/>
                <a:gd name="f347" fmla="val 2464201"/>
                <a:gd name="f348" fmla="val 2452580"/>
                <a:gd name="f349" fmla="val 68683"/>
                <a:gd name="f350" fmla="val 2407811"/>
                <a:gd name="f351" fmla="val 78590"/>
                <a:gd name="f352" fmla="val 2365328"/>
                <a:gd name="f353" fmla="val 82020"/>
                <a:gd name="f354" fmla="val 2326464"/>
                <a:gd name="f355" fmla="val 50395"/>
                <a:gd name="f356" fmla="val 2321892"/>
                <a:gd name="f357" fmla="val 46585"/>
                <a:gd name="f358" fmla="val 2307224"/>
                <a:gd name="f359" fmla="val 50015"/>
                <a:gd name="f360" fmla="val 2300365"/>
                <a:gd name="f361" fmla="val 54777"/>
                <a:gd name="f362" fmla="val 2234259"/>
                <a:gd name="f363" fmla="val 101261"/>
                <a:gd name="f364" fmla="val 2198064"/>
                <a:gd name="f365" fmla="val 102405"/>
                <a:gd name="f366" fmla="val 2130434"/>
                <a:gd name="f367" fmla="val 58397"/>
                <a:gd name="f368" fmla="val 2126052"/>
                <a:gd name="f369" fmla="val 55539"/>
                <a:gd name="f370" fmla="val 2120337"/>
                <a:gd name="f371" fmla="val 52301"/>
                <a:gd name="f372" fmla="val 2118621"/>
                <a:gd name="f373" fmla="val 47919"/>
                <a:gd name="f374" fmla="val 2107001"/>
                <a:gd name="f375" fmla="val 19914"/>
                <a:gd name="f376" fmla="val 2082236"/>
                <a:gd name="f377" fmla="val 19152"/>
                <a:gd name="f378" fmla="val 2057659"/>
                <a:gd name="f379" fmla="val 16866"/>
                <a:gd name="f380" fmla="val 2030608"/>
                <a:gd name="f381" fmla="val 14390"/>
                <a:gd name="f382" fmla="val 2003555"/>
                <a:gd name="f383" fmla="val 11152"/>
                <a:gd name="f384" fmla="val 1976314"/>
                <a:gd name="f385" fmla="val 8865"/>
                <a:gd name="f386" fmla="val 1971550"/>
                <a:gd name="f387" fmla="val 8483"/>
                <a:gd name="f388" fmla="val 1966216"/>
                <a:gd name="f389" fmla="val 10007"/>
                <a:gd name="f390" fmla="val 1961454"/>
                <a:gd name="f391" fmla="val 11724"/>
                <a:gd name="f392" fmla="val 1943165"/>
                <a:gd name="f393" fmla="val 18010"/>
                <a:gd name="f394" fmla="val 1925449"/>
                <a:gd name="f395" fmla="val 27154"/>
                <a:gd name="f396" fmla="val 1906588"/>
                <a:gd name="f397" fmla="val 30964"/>
                <a:gd name="f398" fmla="val 1865821"/>
                <a:gd name="f399" fmla="val 39156"/>
                <a:gd name="f400" fmla="val 1826385"/>
                <a:gd name="f401" fmla="val 1783330"/>
                <a:gd name="f402" fmla="val 48871"/>
                <a:gd name="f403" fmla="val 1775902"/>
                <a:gd name="f404" fmla="val 47729"/>
                <a:gd name="f405" fmla="val 1767327"/>
                <a:gd name="f406" fmla="val 53253"/>
                <a:gd name="f407" fmla="val 1759327"/>
                <a:gd name="f408" fmla="val 55349"/>
                <a:gd name="f409" fmla="val 1744849"/>
                <a:gd name="f410" fmla="val 58969"/>
                <a:gd name="f411" fmla="val 1730750"/>
                <a:gd name="f412" fmla="val 64111"/>
                <a:gd name="f413" fmla="val 1716082"/>
                <a:gd name="f414" fmla="val 65445"/>
                <a:gd name="f415" fmla="val 1677218"/>
                <a:gd name="f416" fmla="val 68875"/>
                <a:gd name="f417" fmla="val 1637975"/>
                <a:gd name="f418" fmla="val 71924"/>
                <a:gd name="f419" fmla="val 1598920"/>
                <a:gd name="f420" fmla="val 72114"/>
                <a:gd name="f421" fmla="val 1580061"/>
                <a:gd name="f422" fmla="val 1561201"/>
                <a:gd name="f423" fmla="val 65065"/>
                <a:gd name="f424" fmla="val 1542150"/>
                <a:gd name="f425" fmla="val 62207"/>
                <a:gd name="f426" fmla="val 1533578"/>
                <a:gd name="f427" fmla="val 60873"/>
                <a:gd name="f428" fmla="val 1519669"/>
                <a:gd name="f429" fmla="val 58587"/>
                <a:gd name="f430" fmla="val 1516813"/>
                <a:gd name="f431" fmla="val 62779"/>
                <a:gd name="f432" fmla="val 1494714"/>
                <a:gd name="f433" fmla="val 94592"/>
                <a:gd name="f434" fmla="val 1463661"/>
                <a:gd name="f435" fmla="val 88496"/>
                <a:gd name="f436" fmla="val 1432228"/>
                <a:gd name="f437" fmla="val 88116"/>
                <a:gd name="f438" fmla="val 1362884"/>
                <a:gd name="f439" fmla="val 1295826"/>
                <a:gd name="f440" fmla="val 60493"/>
                <a:gd name="f441" fmla="val 1224765"/>
                <a:gd name="f442" fmla="val 1204191"/>
                <a:gd name="f443" fmla="val 75162"/>
                <a:gd name="f444" fmla="val 1181330"/>
                <a:gd name="f445" fmla="val 62397"/>
                <a:gd name="f446" fmla="val 1159231"/>
                <a:gd name="f447" fmla="val 58207"/>
                <a:gd name="f448" fmla="val 1147801"/>
                <a:gd name="f449" fmla="val 56111"/>
                <a:gd name="f450" fmla="val 1135228"/>
                <a:gd name="f451" fmla="val 53633"/>
                <a:gd name="f452" fmla="val 1124370"/>
                <a:gd name="f453" fmla="val 56301"/>
                <a:gd name="f454" fmla="val 1107605"/>
                <a:gd name="f455" fmla="val 1091411"/>
                <a:gd name="f456" fmla="val 68113"/>
                <a:gd name="f457" fmla="val 1075600"/>
                <a:gd name="f458" fmla="val 75542"/>
                <a:gd name="f459" fmla="val 1046261"/>
                <a:gd name="f460" fmla="val 89258"/>
                <a:gd name="f461" fmla="val 1016162"/>
                <a:gd name="f462" fmla="val 986633"/>
                <a:gd name="f463" fmla="val 79162"/>
                <a:gd name="f464" fmla="val 944722"/>
                <a:gd name="f465" fmla="val 64873"/>
                <a:gd name="f466" fmla="val 903193"/>
                <a:gd name="f467" fmla="val 861089"/>
                <a:gd name="f468" fmla="val 76304"/>
                <a:gd name="f469" fmla="val 826990"/>
                <a:gd name="f470" fmla="val 85638"/>
                <a:gd name="f471" fmla="val 791935"/>
                <a:gd name="f472" fmla="val 92116"/>
                <a:gd name="f473" fmla="val 759168"/>
                <a:gd name="f474" fmla="val 104689"/>
                <a:gd name="f475" fmla="val 744689"/>
                <a:gd name="f476" fmla="val 732497"/>
                <a:gd name="f477" fmla="val 126597"/>
                <a:gd name="f478" fmla="val 723735"/>
                <a:gd name="f479" fmla="val 140696"/>
                <a:gd name="f480" fmla="val 706018"/>
                <a:gd name="f481" fmla="val 169271"/>
                <a:gd name="f482" fmla="val 674013"/>
                <a:gd name="f483" fmla="val 169081"/>
                <a:gd name="f484" fmla="val 647532"/>
                <a:gd name="f485" fmla="val 147934"/>
                <a:gd name="f486" fmla="val 619717"/>
                <a:gd name="f487" fmla="val 125645"/>
                <a:gd name="f488" fmla="val 584664"/>
                <a:gd name="f489" fmla="val 112501"/>
                <a:gd name="f490" fmla="val 552659"/>
                <a:gd name="f491" fmla="val 95926"/>
                <a:gd name="f492" fmla="val 549993"/>
                <a:gd name="f493" fmla="val 545039"/>
                <a:gd name="f494" fmla="val 96116"/>
                <a:gd name="f495" fmla="val 541800"/>
                <a:gd name="f496" fmla="val 97640"/>
                <a:gd name="f497" fmla="val 488649"/>
                <a:gd name="f498" fmla="val 122407"/>
                <a:gd name="f499" fmla="val 433593"/>
                <a:gd name="f500" fmla="val 126979"/>
                <a:gd name="f501" fmla="val 375107"/>
                <a:gd name="f502" fmla="val 123169"/>
                <a:gd name="f503" fmla="val 341960"/>
                <a:gd name="f504" fmla="val 121073"/>
                <a:gd name="f505" fmla="val 307289"/>
                <a:gd name="f506" fmla="val 137076"/>
                <a:gd name="f507" fmla="val 273567"/>
                <a:gd name="f508" fmla="val 145458"/>
                <a:gd name="f509" fmla="val 269757"/>
                <a:gd name="f510" fmla="val 146410"/>
                <a:gd name="f511" fmla="val 266519"/>
                <a:gd name="f512" fmla="val 151174"/>
                <a:gd name="f513" fmla="val 264043"/>
                <a:gd name="f514" fmla="val 154792"/>
                <a:gd name="f515" fmla="val 240228"/>
                <a:gd name="f516" fmla="val 190800"/>
                <a:gd name="f517" fmla="val 208223"/>
                <a:gd name="f518" fmla="val 200706"/>
                <a:gd name="f519" fmla="val 169360"/>
                <a:gd name="f520" fmla="val 177273"/>
                <a:gd name="f521" fmla="val 143643"/>
                <a:gd name="f522" fmla="val 161651"/>
                <a:gd name="f523" fmla="val 118114"/>
                <a:gd name="f524" fmla="val 158032"/>
                <a:gd name="f525" fmla="val 89347"/>
                <a:gd name="f526" fmla="val 157460"/>
                <a:gd name="f527" fmla="val 71059"/>
                <a:gd name="f528" fmla="val 157078"/>
                <a:gd name="f529" fmla="val 52962"/>
                <a:gd name="f530" fmla="val 34291"/>
                <a:gd name="f531" fmla="val 145268"/>
                <a:gd name="f532" fmla="val 142056"/>
                <a:gd name="f533" fmla="val 849556"/>
                <a:gd name="f534" fmla="val 60652"/>
                <a:gd name="f535" fmla="val 844783"/>
                <a:gd name="f536" fmla="val 80251"/>
                <a:gd name="f537" fmla="val 839473"/>
                <a:gd name="f538" fmla="val 99446"/>
                <a:gd name="f539" fmla="val 832043"/>
                <a:gd name="f540" fmla="val 119068"/>
                <a:gd name="f541" fmla="val 827281"/>
                <a:gd name="f542" fmla="val 137355"/>
                <a:gd name="f543" fmla="val 822899"/>
                <a:gd name="f544" fmla="val 154501"/>
                <a:gd name="f545" fmla="val 812802"/>
                <a:gd name="f546" fmla="val 171840"/>
                <a:gd name="f547" fmla="val 804420"/>
                <a:gd name="f548" fmla="val 204985"/>
                <a:gd name="f549" fmla="val 788417"/>
                <a:gd name="f550" fmla="val 240420"/>
                <a:gd name="f551" fmla="val 798514"/>
                <a:gd name="f552" fmla="val 274329"/>
                <a:gd name="f553" fmla="val 794324"/>
                <a:gd name="f554" fmla="val 285188"/>
                <a:gd name="f555" fmla="val 792990"/>
                <a:gd name="f556" fmla="val 296046"/>
                <a:gd name="f557" fmla="val 791466"/>
                <a:gd name="f558" fmla="val 306715"/>
                <a:gd name="f559" fmla="val 788798"/>
                <a:gd name="f560" fmla="val 335864"/>
                <a:gd name="f561" fmla="val 781749"/>
                <a:gd name="f562" fmla="val 365583"/>
                <a:gd name="f563" fmla="val 775653"/>
                <a:gd name="f564" fmla="val 393967"/>
                <a:gd name="f565" fmla="val 765937"/>
                <a:gd name="f566" fmla="val 426165"/>
                <a:gd name="f567" fmla="val 755078"/>
                <a:gd name="f568" fmla="val 457028"/>
                <a:gd name="f569" fmla="val 740600"/>
                <a:gd name="f570" fmla="val 493793"/>
                <a:gd name="f571" fmla="val 725549"/>
                <a:gd name="f572" fmla="val 506557"/>
                <a:gd name="f573" fmla="val 729360"/>
                <a:gd name="f574" fmla="val 526180"/>
                <a:gd name="f575" fmla="val 739648"/>
                <a:gd name="f576" fmla="val 546373"/>
                <a:gd name="f577" fmla="val 611337"/>
                <a:gd name="f578" fmla="val 743838"/>
                <a:gd name="f579" fmla="val 672107"/>
                <a:gd name="f580" fmla="val 726121"/>
                <a:gd name="f581" fmla="val 730211"/>
                <a:gd name="f582" fmla="val 698116"/>
                <a:gd name="f583" fmla="val 747927"/>
                <a:gd name="f584" fmla="val 689734"/>
                <a:gd name="f585" fmla="val 766980"/>
                <a:gd name="f586" fmla="val 684210"/>
                <a:gd name="f587" fmla="val 784889"/>
                <a:gd name="f588" fmla="val 676018"/>
                <a:gd name="f589" fmla="val 791173"/>
                <a:gd name="f590" fmla="val 673161"/>
                <a:gd name="f591" fmla="val 799365"/>
                <a:gd name="f592" fmla="val 667065"/>
                <a:gd name="f593" fmla="val 800509"/>
                <a:gd name="f594" fmla="val 661349"/>
                <a:gd name="f595" fmla="val 807175"/>
                <a:gd name="f596" fmla="val 628201"/>
                <a:gd name="f597" fmla="val 831942"/>
                <a:gd name="f598" fmla="val 628772"/>
                <a:gd name="f599" fmla="val 857661"/>
                <a:gd name="f600" fmla="val 626868"/>
                <a:gd name="f601" fmla="val 888332"/>
                <a:gd name="f602" fmla="val 624582"/>
                <a:gd name="f603" fmla="val 918621"/>
                <a:gd name="f604" fmla="val 619248"/>
                <a:gd name="f605" fmla="val 949102"/>
                <a:gd name="f606" fmla="val 614676"/>
                <a:gd name="f607" fmla="val 953104"/>
                <a:gd name="f608" fmla="val 614104"/>
                <a:gd name="f609" fmla="val 956722"/>
                <a:gd name="f610" fmla="val 610104"/>
                <a:gd name="f611" fmla="val 960342"/>
                <a:gd name="f612" fmla="val 607435"/>
                <a:gd name="f613" fmla="val 965867"/>
                <a:gd name="f614" fmla="val 603435"/>
                <a:gd name="f615" fmla="val 971011"/>
                <a:gd name="f616" fmla="val 597339"/>
                <a:gd name="f617" fmla="val 977109"/>
                <a:gd name="f618" fmla="val 595815"/>
                <a:gd name="f619" fmla="val 1008350"/>
                <a:gd name="f620" fmla="val 588385"/>
                <a:gd name="f621" fmla="val 1039783"/>
                <a:gd name="f622" fmla="val 582099"/>
                <a:gd name="f623" fmla="val 1071218"/>
                <a:gd name="f624" fmla="val 575240"/>
                <a:gd name="f625" fmla="val 1078266"/>
                <a:gd name="f626" fmla="val 573716"/>
                <a:gd name="f627" fmla="val 1085505"/>
                <a:gd name="f628" fmla="val 571812"/>
                <a:gd name="f629" fmla="val 1091983"/>
                <a:gd name="f630" fmla="val 568764"/>
                <a:gd name="f631" fmla="val 1098079"/>
                <a:gd name="f632" fmla="val 565906"/>
                <a:gd name="f633" fmla="val 1103223"/>
                <a:gd name="f634" fmla="val 560952"/>
                <a:gd name="f635" fmla="val 1109321"/>
                <a:gd name="f636" fmla="val 557904"/>
                <a:gd name="f637" fmla="val 1125892"/>
                <a:gd name="f638" fmla="val 549714"/>
                <a:gd name="f639" fmla="val 1142851"/>
                <a:gd name="f640" fmla="val 1162279"/>
                <a:gd name="f641" fmla="val 532949"/>
                <a:gd name="f642" fmla="val 1173138"/>
                <a:gd name="f643" fmla="val 550094"/>
                <a:gd name="f644" fmla="val 1187810"/>
                <a:gd name="f645" fmla="val 1206097"/>
                <a:gd name="f646" fmla="val 532187"/>
                <a:gd name="f647" fmla="val 523805"/>
                <a:gd name="f648" fmla="val 1246292"/>
                <a:gd name="f649" fmla="val 521137"/>
                <a:gd name="f650" fmla="val 1266867"/>
                <a:gd name="f651" fmla="val 518088"/>
                <a:gd name="f652" fmla="val 1304588"/>
                <a:gd name="f653" fmla="val 512564"/>
                <a:gd name="f654" fmla="val 1342499"/>
                <a:gd name="f655" fmla="val 509134"/>
                <a:gd name="f656" fmla="val 1380219"/>
                <a:gd name="f657" fmla="val 504182"/>
                <a:gd name="f658" fmla="val 1388221"/>
                <a:gd name="f659" fmla="val 503038"/>
                <a:gd name="f660" fmla="val 1397365"/>
                <a:gd name="f661" fmla="val 1403461"/>
                <a:gd name="f662" fmla="val 1445181"/>
                <a:gd name="f663" fmla="val 464175"/>
                <a:gd name="f664" fmla="val 1495858"/>
                <a:gd name="f665" fmla="val 455222"/>
                <a:gd name="f666" fmla="val 1544054"/>
                <a:gd name="f667" fmla="val 458268"/>
                <a:gd name="f668" fmla="val 1581965"/>
                <a:gd name="f669" fmla="val 460557"/>
                <a:gd name="f670" fmla="val 1619114"/>
                <a:gd name="f671" fmla="val 1656644"/>
                <a:gd name="f672" fmla="val 459032"/>
                <a:gd name="f673" fmla="val 1659502"/>
                <a:gd name="f674" fmla="val 458841"/>
                <a:gd name="f675" fmla="val 1663312"/>
                <a:gd name="f676" fmla="val 459223"/>
                <a:gd name="f677" fmla="val 1665406"/>
                <a:gd name="f678" fmla="val 460747"/>
                <a:gd name="f679" fmla="val 1678360"/>
                <a:gd name="f680" fmla="val 470843"/>
                <a:gd name="f681" fmla="val 1691887"/>
                <a:gd name="f682" fmla="val 471605"/>
                <a:gd name="f683" fmla="val 1708461"/>
                <a:gd name="f684" fmla="val 473318"/>
                <a:gd name="f685" fmla="val 1731894"/>
                <a:gd name="f686" fmla="val 475797"/>
                <a:gd name="f687" fmla="val 1753421"/>
                <a:gd name="f688" fmla="val 474081"/>
                <a:gd name="f689" fmla="val 1775140"/>
                <a:gd name="f690" fmla="val 469891"/>
                <a:gd name="f691" fmla="val 1790952"/>
                <a:gd name="f692" fmla="val 466843"/>
                <a:gd name="f693" fmla="val 1806953"/>
                <a:gd name="f694" fmla="val 1821051"/>
                <a:gd name="f695" fmla="val 452554"/>
                <a:gd name="f696" fmla="val 1840672"/>
                <a:gd name="f697" fmla="val 441314"/>
                <a:gd name="f698" fmla="val 1859535"/>
                <a:gd name="f699" fmla="val 436934"/>
                <a:gd name="f700" fmla="val 1878203"/>
                <a:gd name="f701" fmla="val 451792"/>
                <a:gd name="f702" fmla="val 1898396"/>
                <a:gd name="f703" fmla="val 1921257"/>
                <a:gd name="f704" fmla="val 462081"/>
                <a:gd name="f705" fmla="val 1943547"/>
                <a:gd name="f706" fmla="val 462651"/>
                <a:gd name="f707" fmla="val 1953262"/>
                <a:gd name="f708" fmla="val 1963550"/>
                <a:gd name="f709" fmla="val 462461"/>
                <a:gd name="f710" fmla="val 1972884"/>
                <a:gd name="f711" fmla="val 464937"/>
                <a:gd name="f712" fmla="val 1999935"/>
                <a:gd name="f713" fmla="val 471987"/>
                <a:gd name="f714" fmla="val 2026036"/>
                <a:gd name="f715" fmla="val 482655"/>
                <a:gd name="f716" fmla="val 2053469"/>
                <a:gd name="f717" fmla="val 487417"/>
                <a:gd name="f718" fmla="val 2068710"/>
                <a:gd name="f719" fmla="val 490084"/>
                <a:gd name="f720" fmla="val 2085664"/>
                <a:gd name="f721" fmla="val 485321"/>
                <a:gd name="f722" fmla="val 2101477"/>
                <a:gd name="f723" fmla="val 481893"/>
                <a:gd name="f724" fmla="val 2117479"/>
                <a:gd name="f725" fmla="val 478273"/>
                <a:gd name="f726" fmla="val 2133290"/>
                <a:gd name="f727" fmla="val 472749"/>
                <a:gd name="f728" fmla="val 2148722"/>
                <a:gd name="f729" fmla="val 467033"/>
                <a:gd name="f730" fmla="val 2159199"/>
                <a:gd name="f731" fmla="val 463223"/>
                <a:gd name="f732" fmla="val 2170629"/>
                <a:gd name="f733" fmla="val 459603"/>
                <a:gd name="f734" fmla="val 2179011"/>
                <a:gd name="f735" fmla="val 452744"/>
                <a:gd name="f736" fmla="val 437124"/>
                <a:gd name="f737" fmla="val 2217685"/>
                <a:gd name="f738" fmla="val 434455"/>
                <a:gd name="f739" fmla="val 2240165"/>
                <a:gd name="f740" fmla="val 442648"/>
                <a:gd name="f741" fmla="val 2243593"/>
                <a:gd name="f742" fmla="val 443982"/>
                <a:gd name="f743" fmla="val 2247594"/>
                <a:gd name="f744" fmla="val 2251404"/>
                <a:gd name="f745" fmla="val 444172"/>
                <a:gd name="f746" fmla="val 2312370"/>
                <a:gd name="f747" fmla="val 448172"/>
                <a:gd name="f748" fmla="val 2373330"/>
                <a:gd name="f749" fmla="val 2433912"/>
                <a:gd name="f750" fmla="val 456746"/>
                <a:gd name="f751" fmla="val 2458485"/>
                <a:gd name="f752" fmla="val 2482107"/>
                <a:gd name="f753" fmla="val 470081"/>
                <a:gd name="f754" fmla="val 2506302"/>
                <a:gd name="f755" fmla="val 476939"/>
                <a:gd name="f756" fmla="val 2511256"/>
                <a:gd name="f757" fmla="val 2516783"/>
                <a:gd name="f758" fmla="val 480369"/>
                <a:gd name="f759" fmla="val 2521735"/>
                <a:gd name="f760" fmla="val 479415"/>
                <a:gd name="f761" fmla="val 2575647"/>
                <a:gd name="f762" fmla="val 2626132"/>
                <a:gd name="f763" fmla="val 483797"/>
                <a:gd name="f764" fmla="val 2675854"/>
                <a:gd name="f765" fmla="val 502086"/>
                <a:gd name="f766" fmla="val 2680996"/>
                <a:gd name="f767" fmla="val 503992"/>
                <a:gd name="f768" fmla="val 2687282"/>
                <a:gd name="f769" fmla="val 503419"/>
                <a:gd name="f770" fmla="val 2692998"/>
                <a:gd name="f771" fmla="val 2709003"/>
                <a:gd name="f772" fmla="val 501706"/>
                <a:gd name="f773" fmla="val 2726337"/>
                <a:gd name="f774" fmla="val 495038"/>
                <a:gd name="f775" fmla="val 2740816"/>
                <a:gd name="f776" fmla="val 499037"/>
                <a:gd name="f777" fmla="val 2779297"/>
                <a:gd name="f778" fmla="val 510088"/>
                <a:gd name="f779" fmla="val 2817398"/>
                <a:gd name="f780" fmla="val 523423"/>
                <a:gd name="f781" fmla="val 2853596"/>
                <a:gd name="f782" fmla="val 540187"/>
                <a:gd name="f783" fmla="val 2890365"/>
                <a:gd name="f784" fmla="val 557142"/>
                <a:gd name="f785" fmla="val 2924464"/>
                <a:gd name="f786" fmla="val 571430"/>
                <a:gd name="f787" fmla="val 2966565"/>
                <a:gd name="f788" fmla="val 554286"/>
                <a:gd name="f789" fmla="val 2984472"/>
                <a:gd name="f790" fmla="val 547045"/>
                <a:gd name="f791" fmla="val 3008095"/>
                <a:gd name="f792" fmla="val 552190"/>
                <a:gd name="f793" fmla="val 3028671"/>
                <a:gd name="f794" fmla="val 554094"/>
                <a:gd name="f795" fmla="val 3043720"/>
                <a:gd name="f796" fmla="val 555618"/>
                <a:gd name="f797" fmla="val 3058198"/>
                <a:gd name="f798" fmla="val 564192"/>
                <a:gd name="f799" fmla="val 3073059"/>
                <a:gd name="f800" fmla="val 3112686"/>
                <a:gd name="f801" fmla="val 3147927"/>
                <a:gd name="f802" fmla="val 574288"/>
                <a:gd name="f803" fmla="val 3182219"/>
                <a:gd name="f804" fmla="val 594862"/>
                <a:gd name="f805" fmla="val 3195557"/>
                <a:gd name="f806" fmla="val 602863"/>
                <a:gd name="f807" fmla="val 3216322"/>
                <a:gd name="f808" fmla="val 597529"/>
                <a:gd name="f809" fmla="val 3233656"/>
                <a:gd name="f810" fmla="val 599625"/>
                <a:gd name="f811" fmla="val 3251947"/>
                <a:gd name="f812" fmla="val 602101"/>
                <a:gd name="f813" fmla="val 3270804"/>
                <a:gd name="f814" fmla="val 604387"/>
                <a:gd name="f815" fmla="val 3288332"/>
                <a:gd name="f816" fmla="val 609914"/>
                <a:gd name="f817" fmla="val 3333672"/>
                <a:gd name="f818" fmla="val 624392"/>
                <a:gd name="f819" fmla="val 3378441"/>
                <a:gd name="f820" fmla="val 640774"/>
                <a:gd name="f821" fmla="val 3423591"/>
                <a:gd name="f822" fmla="val 656015"/>
                <a:gd name="f823" fmla="val 3460738"/>
                <a:gd name="f824" fmla="val 668590"/>
                <a:gd name="f825" fmla="val 3497317"/>
                <a:gd name="f826" fmla="val 658683"/>
                <a:gd name="f827" fmla="val 3534084"/>
                <a:gd name="f828" fmla="val 653349"/>
                <a:gd name="f829" fmla="val 3557137"/>
                <a:gd name="f830" fmla="val 649919"/>
                <a:gd name="f831" fmla="val 3578662"/>
                <a:gd name="f832" fmla="val 641727"/>
                <a:gd name="f833" fmla="val 3604571"/>
                <a:gd name="f834" fmla="val 653918"/>
                <a:gd name="f835" fmla="val 3629338"/>
                <a:gd name="f836" fmla="val 665541"/>
                <a:gd name="f837" fmla="val 3660771"/>
                <a:gd name="f838" fmla="val 662873"/>
                <a:gd name="f839" fmla="val 3688586"/>
                <a:gd name="f840" fmla="val 669160"/>
                <a:gd name="f841" fmla="val 3712020"/>
                <a:gd name="f842" fmla="val 674494"/>
                <a:gd name="f843" fmla="val 3734687"/>
                <a:gd name="f844" fmla="val 683068"/>
                <a:gd name="f845" fmla="val 3757358"/>
                <a:gd name="f846" fmla="val 691450"/>
                <a:gd name="f847" fmla="val 3788221"/>
                <a:gd name="f848" fmla="val 702881"/>
                <a:gd name="f849" fmla="val 3818700"/>
                <a:gd name="f850" fmla="val 714881"/>
                <a:gd name="f851" fmla="val 3852421"/>
                <a:gd name="f852" fmla="val 709167"/>
                <a:gd name="f853" fmla="val 3890714"/>
                <a:gd name="f854" fmla="val 702689"/>
                <a:gd name="f855" fmla="val 3917001"/>
                <a:gd name="f856" fmla="val 727073"/>
                <a:gd name="f857" fmla="val 3947104"/>
                <a:gd name="f858" fmla="val 743267"/>
                <a:gd name="f859" fmla="val 3967869"/>
                <a:gd name="f860" fmla="val 754316"/>
                <a:gd name="f861" fmla="val 3990538"/>
                <a:gd name="f862" fmla="val 762509"/>
                <a:gd name="f863" fmla="val 4013208"/>
                <a:gd name="f864" fmla="val 769367"/>
                <a:gd name="f865" fmla="val 4043497"/>
                <a:gd name="f866" fmla="val 778321"/>
                <a:gd name="f867" fmla="val 4074740"/>
                <a:gd name="f868" fmla="val 783655"/>
                <a:gd name="f869" fmla="val 4105222"/>
                <a:gd name="f870" fmla="val 792417"/>
                <a:gd name="f871" fmla="val 4151325"/>
                <a:gd name="f872" fmla="val 805561"/>
                <a:gd name="f873" fmla="val 4198001"/>
                <a:gd name="f874" fmla="val 815850"/>
                <a:gd name="f875" fmla="val 4246006"/>
                <a:gd name="f876" fmla="val 808610"/>
                <a:gd name="f877" fmla="val 4268105"/>
                <a:gd name="f878" fmla="val 805372"/>
                <a:gd name="f879" fmla="val 4288682"/>
                <a:gd name="f880" fmla="val 4310779"/>
                <a:gd name="f881" fmla="val 810326"/>
                <a:gd name="f882" fmla="val 4346974"/>
                <a:gd name="f883" fmla="val 818136"/>
                <a:gd name="f884" fmla="val 4384123"/>
                <a:gd name="f885" fmla="val 819089"/>
                <a:gd name="f886" fmla="val 4413272"/>
                <a:gd name="f887" fmla="val 848235"/>
                <a:gd name="f888" fmla="val 4423558"/>
                <a:gd name="f889" fmla="val 858524"/>
                <a:gd name="f890" fmla="val 4442037"/>
                <a:gd name="f891" fmla="val 861190"/>
                <a:gd name="f892" fmla="val 4457087"/>
                <a:gd name="f893" fmla="val 866524"/>
                <a:gd name="f894" fmla="val 4474424"/>
                <a:gd name="f895" fmla="val 872812"/>
                <a:gd name="f896" fmla="val 4487186"/>
                <a:gd name="f897" fmla="val 869572"/>
                <a:gd name="f898" fmla="val 4496523"/>
                <a:gd name="f899" fmla="val 851284"/>
                <a:gd name="f900" fmla="val 4500713"/>
                <a:gd name="f901" fmla="val 843093"/>
                <a:gd name="f902" fmla="val 4512715"/>
                <a:gd name="f903" fmla="val 835091"/>
                <a:gd name="f904" fmla="val 4522050"/>
                <a:gd name="f905" fmla="val 833757"/>
                <a:gd name="f906" fmla="val 4550055"/>
                <a:gd name="f907" fmla="val 829757"/>
                <a:gd name="f908" fmla="val 4575773"/>
                <a:gd name="f909" fmla="val 835663"/>
                <a:gd name="f910" fmla="val 4602824"/>
                <a:gd name="f911" fmla="val 848618"/>
                <a:gd name="f912" fmla="val 4628161"/>
                <a:gd name="f913" fmla="val 860810"/>
                <a:gd name="f914" fmla="val 4659786"/>
                <a:gd name="f915" fmla="val 859476"/>
                <a:gd name="f916" fmla="val 4688553"/>
                <a:gd name="f917" fmla="val 864238"/>
                <a:gd name="f918" fmla="val 4708936"/>
                <a:gd name="f919" fmla="val 867668"/>
                <a:gd name="f920" fmla="val 4729321"/>
                <a:gd name="f921" fmla="val 4749895"/>
                <a:gd name="f922" fmla="val 4775424"/>
                <a:gd name="f923" fmla="val 4800761"/>
                <a:gd name="f924" fmla="val 868620"/>
                <a:gd name="f925" fmla="val 4826480"/>
                <a:gd name="f926" fmla="val 866334"/>
                <a:gd name="f927" fmla="val 4846482"/>
                <a:gd name="f928" fmla="val 864430"/>
                <a:gd name="f929" fmla="val 4866867"/>
                <a:gd name="f930" fmla="val 865192"/>
                <a:gd name="f931" fmla="val 4886870"/>
                <a:gd name="f932" fmla="val 862906"/>
                <a:gd name="f933" fmla="val 4903254"/>
                <a:gd name="f934" fmla="val 4919447"/>
                <a:gd name="f935" fmla="val 856810"/>
                <a:gd name="f936" fmla="val 4935639"/>
                <a:gd name="f937" fmla="val 853190"/>
                <a:gd name="f938" fmla="val 4941546"/>
                <a:gd name="f939" fmla="val 851856"/>
                <a:gd name="f940" fmla="val 4947452"/>
                <a:gd name="f941" fmla="val 846711"/>
                <a:gd name="f942" fmla="val 4952784"/>
                <a:gd name="f943" fmla="val 847473"/>
                <a:gd name="f944" fmla="val 5005745"/>
                <a:gd name="f945" fmla="val 855666"/>
                <a:gd name="f946" fmla="val 5043847"/>
                <a:gd name="f947" fmla="val 802896"/>
                <a:gd name="f948" fmla="val 5135672"/>
                <a:gd name="f949" fmla="val 785749"/>
                <a:gd name="f950" fmla="val 5181204"/>
                <a:gd name="f951" fmla="val 759461"/>
                <a:gd name="f952" fmla="val 5233781"/>
                <a:gd name="f953" fmla="val 767271"/>
                <a:gd name="f954" fmla="val 5265596"/>
                <a:gd name="f955" fmla="val 772033"/>
                <a:gd name="f956" fmla="val 5296267"/>
                <a:gd name="f957" fmla="val 783083"/>
                <a:gd name="f958" fmla="val 5327893"/>
                <a:gd name="f959" fmla="val 789752"/>
                <a:gd name="f960" fmla="val 5339132"/>
                <a:gd name="f961" fmla="val 792038"/>
                <a:gd name="f962" fmla="val 5351705"/>
                <a:gd name="f963" fmla="val 791656"/>
                <a:gd name="f964" fmla="val 5362946"/>
                <a:gd name="f965" fmla="val 789370"/>
                <a:gd name="f966" fmla="val 5417240"/>
                <a:gd name="f967" fmla="val 778891"/>
                <a:gd name="f968" fmla="val 5470771"/>
                <a:gd name="f969" fmla="val 777367"/>
                <a:gd name="f970" fmla="val 5524115"/>
                <a:gd name="f971" fmla="val 794514"/>
                <a:gd name="f972" fmla="val 5533257"/>
                <a:gd name="f973" fmla="val 797372"/>
                <a:gd name="f974" fmla="val 5542974"/>
                <a:gd name="f975" fmla="val 800038"/>
                <a:gd name="f976" fmla="val 5552500"/>
                <a:gd name="f977" fmla="val 5604697"/>
                <a:gd name="f978" fmla="val 5655944"/>
                <a:gd name="f979" fmla="val 796038"/>
                <a:gd name="f980" fmla="val 5705857"/>
                <a:gd name="f981" fmla="val 5722622"/>
                <a:gd name="f982" fmla="val 771080"/>
                <a:gd name="f983" fmla="val 5743006"/>
                <a:gd name="f984" fmla="val 775081"/>
                <a:gd name="f985" fmla="val 5761485"/>
                <a:gd name="f986" fmla="val 773557"/>
                <a:gd name="f987" fmla="val 5778629"/>
                <a:gd name="f988" fmla="val 772224"/>
                <a:gd name="f989" fmla="val 5796156"/>
                <a:gd name="f990" fmla="val 771653"/>
                <a:gd name="f991" fmla="val 5812731"/>
                <a:gd name="f992" fmla="val 5836925"/>
                <a:gd name="f993" fmla="val 760795"/>
                <a:gd name="f994" fmla="val 5859404"/>
                <a:gd name="f995" fmla="val 760033"/>
                <a:gd name="f996" fmla="val 5884361"/>
                <a:gd name="f997" fmla="val 765747"/>
                <a:gd name="f998" fmla="val 5908174"/>
                <a:gd name="f999" fmla="val 5933892"/>
                <a:gd name="f1000" fmla="val 768415"/>
                <a:gd name="f1001" fmla="val 5958660"/>
                <a:gd name="f1002" fmla="val 768605"/>
                <a:gd name="f1003" fmla="val 5986282"/>
                <a:gd name="f1004" fmla="val 768795"/>
                <a:gd name="f1005" fmla="val 6013906"/>
                <a:gd name="f1006" fmla="val 768984"/>
                <a:gd name="f1007" fmla="val 6041528"/>
                <a:gd name="f1008" fmla="val 768033"/>
                <a:gd name="f1009" fmla="val 6052579"/>
                <a:gd name="f1010" fmla="val 767653"/>
                <a:gd name="f1011" fmla="val 6065151"/>
                <a:gd name="f1012" fmla="val 6074297"/>
                <a:gd name="f1013" fmla="val 763081"/>
                <a:gd name="f1014" fmla="val 6103824"/>
                <a:gd name="f1015" fmla="val 773366"/>
                <a:gd name="f1016" fmla="val 6133353"/>
                <a:gd name="f1017" fmla="val 760985"/>
                <a:gd name="f1018" fmla="val 6162880"/>
                <a:gd name="f1019" fmla="val 766509"/>
                <a:gd name="f1020" fmla="val 6177360"/>
                <a:gd name="f1021" fmla="val 6193743"/>
                <a:gd name="f1022" fmla="val 761557"/>
                <a:gd name="f1023" fmla="val 6209364"/>
                <a:gd name="f1024" fmla="val 6234892"/>
                <a:gd name="f1025" fmla="val 6260419"/>
                <a:gd name="f1026" fmla="val 6285948"/>
                <a:gd name="f1027" fmla="val 759651"/>
                <a:gd name="f1028" fmla="val 6294330"/>
                <a:gd name="f1029" fmla="val 6302523"/>
                <a:gd name="f1030" fmla="val 758699"/>
                <a:gd name="f1031" fmla="val 6310905"/>
                <a:gd name="f1032" fmla="val 758316"/>
                <a:gd name="f1033" fmla="val 6318335"/>
                <a:gd name="f1034" fmla="val 757936"/>
                <a:gd name="f1035" fmla="val 6326145"/>
                <a:gd name="f1036" fmla="val 756222"/>
                <a:gd name="f1037" fmla="val 6333194"/>
                <a:gd name="f1038" fmla="val 757554"/>
                <a:gd name="f1039" fmla="val 6358723"/>
                <a:gd name="f1040" fmla="val 762318"/>
                <a:gd name="f1041" fmla="val 6383869"/>
                <a:gd name="f1042" fmla="val 770129"/>
                <a:gd name="f1043" fmla="val 6409586"/>
                <a:gd name="f1044" fmla="val 773177"/>
                <a:gd name="f1045" fmla="val 6431875"/>
                <a:gd name="f1046" fmla="val 775843"/>
                <a:gd name="f1047" fmla="val 6454928"/>
                <a:gd name="f1048" fmla="val 6477407"/>
                <a:gd name="f1049" fmla="val 774129"/>
                <a:gd name="f1050" fmla="val 6517032"/>
                <a:gd name="f1051" fmla="val 6556657"/>
                <a:gd name="f1052" fmla="val 6596283"/>
                <a:gd name="f1053" fmla="val 786703"/>
                <a:gd name="f1054" fmla="val 6604857"/>
                <a:gd name="f1055" fmla="val 787465"/>
                <a:gd name="f1056" fmla="val 6613809"/>
                <a:gd name="f1057" fmla="val 782701"/>
                <a:gd name="f1058" fmla="val 6622573"/>
                <a:gd name="f1059" fmla="val 782321"/>
                <a:gd name="f1060" fmla="val 6650006"/>
                <a:gd name="f1061" fmla="val 781369"/>
                <a:gd name="f1062" fmla="val 6677439"/>
                <a:gd name="f1063" fmla="val 781177"/>
                <a:gd name="f1064" fmla="val 6704872"/>
                <a:gd name="f1065" fmla="val 780607"/>
                <a:gd name="f1066" fmla="val 6720493"/>
                <a:gd name="f1067" fmla="val 780415"/>
                <a:gd name="f1068" fmla="val 6736305"/>
                <a:gd name="f1069" fmla="val 780987"/>
                <a:gd name="f1070" fmla="val 6751738"/>
                <a:gd name="f1071" fmla="val 779273"/>
                <a:gd name="f1072" fmla="val 6772120"/>
                <a:gd name="f1073" fmla="val 776987"/>
                <a:gd name="f1074" fmla="val 6790599"/>
                <a:gd name="f1075" fmla="val 6809650"/>
                <a:gd name="f1076" fmla="val 6816984"/>
                <a:gd name="f1077" fmla="val 794180"/>
                <a:gd name="f1078" fmla="val 6824819"/>
                <a:gd name="f1079" fmla="val 797942"/>
                <a:gd name="f1080" fmla="val 6832976"/>
                <a:gd name="f1081" fmla="val 800428"/>
                <a:gd name="f1082" fmla="+- 0 0 -90"/>
                <a:gd name="f1083" fmla="*/ f3 1 6857455"/>
                <a:gd name="f1084" fmla="*/ f4 1 874716"/>
                <a:gd name="f1085" fmla="+- f7 0 f5"/>
                <a:gd name="f1086" fmla="+- f6 0 f5"/>
                <a:gd name="f1087" fmla="*/ f1082 f0 1"/>
                <a:gd name="f1088" fmla="*/ f1086 1 6857455"/>
                <a:gd name="f1089" fmla="*/ f1085 1 874716"/>
                <a:gd name="f1090" fmla="*/ 6857455 f1086 1"/>
                <a:gd name="f1091" fmla="*/ 804643 f1085 1"/>
                <a:gd name="f1092" fmla="*/ 562246 f1085 1"/>
                <a:gd name="f1093" fmla="*/ 6829178 f1086 1"/>
                <a:gd name="f1094" fmla="*/ 551284 f1085 1"/>
                <a:gd name="f1095" fmla="*/ 6766024 f1086 1"/>
                <a:gd name="f1096" fmla="*/ 500372 f1085 1"/>
                <a:gd name="f1097" fmla="*/ 6734971 f1086 1"/>
                <a:gd name="f1098" fmla="*/ 500944 f1085 1"/>
                <a:gd name="f1099" fmla="*/ 6683915 f1086 1"/>
                <a:gd name="f1100" fmla="*/ 507040 f1085 1"/>
                <a:gd name="f1101" fmla="*/ 6628860 f1086 1"/>
                <a:gd name="f1102" fmla="*/ 495418 f1085 1"/>
                <a:gd name="f1103" fmla="*/ 6588662 f1086 1"/>
                <a:gd name="f1104" fmla="*/ 487227 f1085 1"/>
                <a:gd name="f1105" fmla="*/ 6476074 f1086 1"/>
                <a:gd name="f1106" fmla="*/ 511230 f1085 1"/>
                <a:gd name="f1107" fmla="*/ 6382345 f1086 1"/>
                <a:gd name="f1108" fmla="*/ 534853 f1085 1"/>
                <a:gd name="f1109" fmla="*/ 6369391 f1086 1"/>
                <a:gd name="f1110" fmla="*/ 531615 f1085 1"/>
                <a:gd name="f1111" fmla="*/ 6244799 f1086 1"/>
                <a:gd name="f1112" fmla="*/ 512182 f1085 1"/>
                <a:gd name="f1113" fmla="*/ 6190315 f1086 1"/>
                <a:gd name="f1114" fmla="*/ 485703 f1085 1"/>
                <a:gd name="f1115" fmla="*/ 6115446 f1086 1"/>
                <a:gd name="f1116" fmla="*/ 462270 f1085 1"/>
                <a:gd name="f1117" fmla="*/ 6032194 f1086 1"/>
                <a:gd name="f1118" fmla="*/ 434266 f1085 1"/>
                <a:gd name="f1119" fmla="*/ 5971042 f1086 1"/>
                <a:gd name="f1120" fmla="*/ 420738 f1085 1"/>
                <a:gd name="f1121" fmla="*/ 5880933 f1086 1"/>
                <a:gd name="f1122" fmla="*/ 430646 f1085 1"/>
                <a:gd name="f1123" fmla="*/ 5862452 f1086 1"/>
                <a:gd name="f1124" fmla="*/ 438648 f1085 1"/>
                <a:gd name="f1125" fmla="*/ 5685283 f1086 1"/>
                <a:gd name="f1126" fmla="*/ 498658 f1085 1"/>
                <a:gd name="f1127" fmla="*/ 5567169 f1086 1"/>
                <a:gd name="f1128" fmla="*/ 499420 f1085 1"/>
                <a:gd name="f1129" fmla="*/ 5527923 f1086 1"/>
                <a:gd name="f1130" fmla="*/ 490466 f1085 1"/>
                <a:gd name="f1131" fmla="*/ 5456292 f1086 1"/>
                <a:gd name="f1132" fmla="*/ 450650 f1085 1"/>
                <a:gd name="f1133" fmla="*/ 5424670 f1086 1"/>
                <a:gd name="f1134" fmla="*/ 444934 f1085 1"/>
                <a:gd name="f1135" fmla="*/ 5368662 f1086 1"/>
                <a:gd name="f1136" fmla="*/ 441124 f1085 1"/>
                <a:gd name="f1137" fmla="*/ 5247118 f1086 1"/>
                <a:gd name="f1138" fmla="*/ 5088617 f1086 1"/>
                <a:gd name="f1139" fmla="*/ 428742 f1085 1"/>
                <a:gd name="f1140" fmla="*/ 5025750 f1086 1"/>
                <a:gd name="f1141" fmla="*/ 433694 f1085 1"/>
                <a:gd name="f1142" fmla="*/ 4957930 f1086 1"/>
                <a:gd name="f1143" fmla="*/ 442268 f1085 1"/>
                <a:gd name="f1144" fmla="*/ 4938116 f1086 1"/>
                <a:gd name="f1145" fmla="*/ 441886 f1085 1"/>
                <a:gd name="f1146" fmla="*/ 4833910 f1086 1"/>
                <a:gd name="f1147" fmla="*/ 421693 f1085 1"/>
                <a:gd name="f1148" fmla="*/ 4810095 f1086 1"/>
                <a:gd name="f1149" fmla="*/ 408167 f1085 1"/>
                <a:gd name="f1150" fmla="*/ 4747991 f1086 1"/>
                <a:gd name="f1151" fmla="*/ 413691 f1085 1"/>
                <a:gd name="f1152" fmla="*/ 4692745 f1086 1"/>
                <a:gd name="f1153" fmla="*/ 435790 f1085 1"/>
                <a:gd name="f1154" fmla="*/ 4375933 f1086 1"/>
                <a:gd name="f1155" fmla="*/ 483417 f1085 1"/>
                <a:gd name="f1156" fmla="*/ 4185426 f1086 1"/>
                <a:gd name="f1157" fmla="*/ 484179 f1085 1"/>
                <a:gd name="f1158" fmla="*/ 4052072 f1086 1"/>
                <a:gd name="f1159" fmla="*/ 505134 f1085 1"/>
                <a:gd name="f1160" fmla="*/ 4029973 f1086 1"/>
                <a:gd name="f1161" fmla="*/ 527233 f1085 1"/>
                <a:gd name="f1162" fmla="*/ 3948626 f1086 1"/>
                <a:gd name="f1163" fmla="*/ 550666 f1085 1"/>
                <a:gd name="f1164" fmla="*/ 3871280 f1086 1"/>
                <a:gd name="f1165" fmla="*/ 502275 f1085 1"/>
                <a:gd name="f1166" fmla="*/ 3774312 f1086 1"/>
                <a:gd name="f1167" fmla="*/ 429122 f1085 1"/>
                <a:gd name="f1168" fmla="*/ 3721543 f1086 1"/>
                <a:gd name="f1169" fmla="*/ 428552 f1085 1"/>
                <a:gd name="f1170" fmla="*/ 3612763 f1086 1"/>
                <a:gd name="f1171" fmla="*/ 414263 f1085 1"/>
                <a:gd name="f1172" fmla="*/ 3537323 f1086 1"/>
                <a:gd name="f1173" fmla="*/ 389878 f1085 1"/>
                <a:gd name="f1174" fmla="*/ 3431593 f1086 1"/>
                <a:gd name="f1175" fmla="*/ 360921 f1085 1"/>
                <a:gd name="f1176" fmla="*/ 3392158 f1086 1"/>
                <a:gd name="f1177" fmla="*/ 345681 f1085 1"/>
                <a:gd name="f1178" fmla="*/ 3297856 f1086 1"/>
                <a:gd name="f1179" fmla="*/ 323010 f1085 1"/>
                <a:gd name="f1180" fmla="*/ 3219748 f1086 1"/>
                <a:gd name="f1181" fmla="*/ 308151 f1085 1"/>
                <a:gd name="f1182" fmla="*/ 3156692 f1086 1"/>
                <a:gd name="f1183" fmla="*/ 261668 f1085 1"/>
                <a:gd name="f1184" fmla="*/ 3136497 f1086 1"/>
                <a:gd name="f1185" fmla="*/ 237663 f1085 1"/>
                <a:gd name="f1186" fmla="*/ 3119733 f1086 1"/>
                <a:gd name="f1187" fmla="*/ 222233 f1085 1"/>
                <a:gd name="f1188" fmla="*/ 3045436 f1086 1"/>
                <a:gd name="f1189" fmla="*/ 131742 f1085 1"/>
                <a:gd name="f1190" fmla="*/ 3037054 f1086 1"/>
                <a:gd name="f1191" fmla="*/ 124121 f1085 1"/>
                <a:gd name="f1192" fmla="*/ 2936466 f1086 1"/>
                <a:gd name="f1193" fmla="*/ 82400 f1085 1"/>
                <a:gd name="f1194" fmla="*/ 2901031 f1086 1"/>
                <a:gd name="f1195" fmla="*/ 59731 f1085 1"/>
                <a:gd name="f1196" fmla="*/ 2828259 f1086 1"/>
                <a:gd name="f1197" fmla="*/ 3149 f1085 1"/>
                <a:gd name="f1198" fmla="*/ 2799492 f1086 1"/>
                <a:gd name="f1199" fmla="*/ 1245 f1085 1"/>
                <a:gd name="f1200" fmla="*/ 2693570 f1086 1"/>
                <a:gd name="f1201" fmla="*/ 35154 f1085 1"/>
                <a:gd name="f1202" fmla="*/ 2639847 f1086 1"/>
                <a:gd name="f1203" fmla="*/ 73448 f1085 1"/>
                <a:gd name="f1204" fmla="*/ 2621178 f1086 1"/>
                <a:gd name="f1205" fmla="*/ 88688 f1085 1"/>
                <a:gd name="f1206" fmla="*/ 2489348 f1086 1"/>
                <a:gd name="f1207" fmla="*/ 72304 f1085 1"/>
                <a:gd name="f1208" fmla="*/ 2452580 f1086 1"/>
                <a:gd name="f1209" fmla="*/ 68683 f1085 1"/>
                <a:gd name="f1210" fmla="*/ 2326464 f1086 1"/>
                <a:gd name="f1211" fmla="*/ 50395 f1085 1"/>
                <a:gd name="f1212" fmla="*/ 2300365 f1086 1"/>
                <a:gd name="f1213" fmla="*/ 54777 f1085 1"/>
                <a:gd name="f1214" fmla="*/ 2130434 f1086 1"/>
                <a:gd name="f1215" fmla="*/ 58397 f1085 1"/>
                <a:gd name="f1216" fmla="*/ 2118621 f1086 1"/>
                <a:gd name="f1217" fmla="*/ 47919 f1085 1"/>
                <a:gd name="f1218" fmla="*/ 2057659 f1086 1"/>
                <a:gd name="f1219" fmla="*/ 16866 f1085 1"/>
                <a:gd name="f1220" fmla="*/ 1976314 f1086 1"/>
                <a:gd name="f1221" fmla="*/ 8865 f1085 1"/>
                <a:gd name="f1222" fmla="*/ 1961454 f1086 1"/>
                <a:gd name="f1223" fmla="*/ 11724 f1085 1"/>
                <a:gd name="f1224" fmla="*/ 1906588 f1086 1"/>
                <a:gd name="f1225" fmla="*/ 30964 f1085 1"/>
                <a:gd name="f1226" fmla="*/ 1783330 f1086 1"/>
                <a:gd name="f1227" fmla="*/ 48871 f1085 1"/>
                <a:gd name="f1228" fmla="*/ 1759327 f1086 1"/>
                <a:gd name="f1229" fmla="*/ 55349 f1085 1"/>
                <a:gd name="f1230" fmla="*/ 1716082 f1086 1"/>
                <a:gd name="f1231" fmla="*/ 65445 f1085 1"/>
                <a:gd name="f1232" fmla="*/ 1598920 f1086 1"/>
                <a:gd name="f1233" fmla="*/ 72114 f1085 1"/>
                <a:gd name="f1234" fmla="*/ 1542150 f1086 1"/>
                <a:gd name="f1235" fmla="*/ 62207 f1085 1"/>
                <a:gd name="f1236" fmla="*/ 1516813 f1086 1"/>
                <a:gd name="f1237" fmla="*/ 62779 f1085 1"/>
                <a:gd name="f1238" fmla="*/ 1432228 f1086 1"/>
                <a:gd name="f1239" fmla="*/ 88116 f1085 1"/>
                <a:gd name="f1240" fmla="*/ 1224765 f1086 1"/>
                <a:gd name="f1241" fmla="*/ 71924 f1085 1"/>
                <a:gd name="f1242" fmla="*/ 1159231 f1086 1"/>
                <a:gd name="f1243" fmla="*/ 58207 f1085 1"/>
                <a:gd name="f1244" fmla="*/ 1124370 f1086 1"/>
                <a:gd name="f1245" fmla="*/ 56301 f1085 1"/>
                <a:gd name="f1246" fmla="*/ 1075600 f1086 1"/>
                <a:gd name="f1247" fmla="*/ 75542 f1085 1"/>
                <a:gd name="f1248" fmla="*/ 986633 f1086 1"/>
                <a:gd name="f1249" fmla="*/ 79162 f1085 1"/>
                <a:gd name="f1250" fmla="*/ 861089 f1086 1"/>
                <a:gd name="f1251" fmla="*/ 76304 f1085 1"/>
                <a:gd name="f1252" fmla="*/ 759168 f1086 1"/>
                <a:gd name="f1253" fmla="*/ 104689 f1085 1"/>
                <a:gd name="f1254" fmla="*/ 723735 f1086 1"/>
                <a:gd name="f1255" fmla="*/ 140696 f1085 1"/>
                <a:gd name="f1256" fmla="*/ 647532 f1086 1"/>
                <a:gd name="f1257" fmla="*/ 147934 f1085 1"/>
                <a:gd name="f1258" fmla="*/ 552659 f1086 1"/>
                <a:gd name="f1259" fmla="*/ 95926 f1085 1"/>
                <a:gd name="f1260" fmla="*/ 541800 f1086 1"/>
                <a:gd name="f1261" fmla="*/ 97640 f1085 1"/>
                <a:gd name="f1262" fmla="*/ 375107 f1086 1"/>
                <a:gd name="f1263" fmla="*/ 123169 f1085 1"/>
                <a:gd name="f1264" fmla="*/ 273567 f1086 1"/>
                <a:gd name="f1265" fmla="*/ 145458 f1085 1"/>
                <a:gd name="f1266" fmla="*/ 264043 f1086 1"/>
                <a:gd name="f1267" fmla="*/ 154792 f1085 1"/>
                <a:gd name="f1268" fmla="*/ 169360 f1086 1"/>
                <a:gd name="f1269" fmla="*/ 177273 f1085 1"/>
                <a:gd name="f1270" fmla="*/ 89347 f1086 1"/>
                <a:gd name="f1271" fmla="*/ 157460 f1085 1"/>
                <a:gd name="f1272" fmla="*/ 34291 f1086 1"/>
                <a:gd name="f1273" fmla="*/ 145268 f1085 1"/>
                <a:gd name="f1274" fmla="*/ 0 f1086 1"/>
                <a:gd name="f1275" fmla="*/ 142056 f1085 1"/>
                <a:gd name="f1276" fmla="*/ 849556 f1085 1"/>
                <a:gd name="f1277" fmla="*/ 60652 f1086 1"/>
                <a:gd name="f1278" fmla="*/ 844783 f1085 1"/>
                <a:gd name="f1279" fmla="*/ 119068 f1086 1"/>
                <a:gd name="f1280" fmla="*/ 827281 f1085 1"/>
                <a:gd name="f1281" fmla="*/ 171840 f1086 1"/>
                <a:gd name="f1282" fmla="*/ 804420 f1085 1"/>
                <a:gd name="f1283" fmla="*/ 274329 f1086 1"/>
                <a:gd name="f1284" fmla="*/ 794324 f1085 1"/>
                <a:gd name="f1285" fmla="*/ 306715 f1086 1"/>
                <a:gd name="f1286" fmla="*/ 788798 f1085 1"/>
                <a:gd name="f1287" fmla="*/ 393967 f1086 1"/>
                <a:gd name="f1288" fmla="*/ 765937 f1085 1"/>
                <a:gd name="f1289" fmla="*/ 493793 f1086 1"/>
                <a:gd name="f1290" fmla="*/ 725549 f1085 1"/>
                <a:gd name="f1291" fmla="*/ 546373 f1086 1"/>
                <a:gd name="f1292" fmla="*/ 740600 f1085 1"/>
                <a:gd name="f1293" fmla="*/ 730211 f1086 1"/>
                <a:gd name="f1294" fmla="*/ 698116 f1085 1"/>
                <a:gd name="f1295" fmla="*/ 784889 f1086 1"/>
                <a:gd name="f1296" fmla="*/ 676018 f1085 1"/>
                <a:gd name="f1297" fmla="*/ 800509 f1086 1"/>
                <a:gd name="f1298" fmla="*/ 661349 f1085 1"/>
                <a:gd name="f1299" fmla="*/ 857661 f1086 1"/>
                <a:gd name="f1300" fmla="*/ 626868 f1085 1"/>
                <a:gd name="f1301" fmla="*/ 949102 f1086 1"/>
                <a:gd name="f1302" fmla="*/ 614676 f1085 1"/>
                <a:gd name="f1303" fmla="*/ 960342 f1086 1"/>
                <a:gd name="f1304" fmla="*/ 607435 f1085 1"/>
                <a:gd name="f1305" fmla="*/ 977109 f1086 1"/>
                <a:gd name="f1306" fmla="*/ 595815 f1085 1"/>
                <a:gd name="f1307" fmla="*/ 1071218 f1086 1"/>
                <a:gd name="f1308" fmla="*/ 575240 f1085 1"/>
                <a:gd name="f1309" fmla="*/ 1091983 f1086 1"/>
                <a:gd name="f1310" fmla="*/ 568764 f1085 1"/>
                <a:gd name="f1311" fmla="*/ 1109321 f1086 1"/>
                <a:gd name="f1312" fmla="*/ 557904 f1085 1"/>
                <a:gd name="f1313" fmla="*/ 1162279 f1086 1"/>
                <a:gd name="f1314" fmla="*/ 532949 f1085 1"/>
                <a:gd name="f1315" fmla="*/ 1206097 f1086 1"/>
                <a:gd name="f1316" fmla="*/ 532187 f1085 1"/>
                <a:gd name="f1317" fmla="*/ 1266867 f1086 1"/>
                <a:gd name="f1318" fmla="*/ 518088 f1085 1"/>
                <a:gd name="f1319" fmla="*/ 1380219 f1086 1"/>
                <a:gd name="f1320" fmla="*/ 504182 f1085 1"/>
                <a:gd name="f1321" fmla="*/ 1403461 f1086 1"/>
                <a:gd name="f1322" fmla="*/ 496180 f1085 1"/>
                <a:gd name="f1323" fmla="*/ 1544054 f1086 1"/>
                <a:gd name="f1324" fmla="*/ 458268 f1085 1"/>
                <a:gd name="f1325" fmla="*/ 1656644 f1086 1"/>
                <a:gd name="f1326" fmla="*/ 459032 f1085 1"/>
                <a:gd name="f1327" fmla="*/ 1665406 f1086 1"/>
                <a:gd name="f1328" fmla="*/ 460747 f1085 1"/>
                <a:gd name="f1329" fmla="*/ 1708461 f1086 1"/>
                <a:gd name="f1330" fmla="*/ 473318 f1085 1"/>
                <a:gd name="f1331" fmla="*/ 1775140 f1086 1"/>
                <a:gd name="f1332" fmla="*/ 469891 f1085 1"/>
                <a:gd name="f1333" fmla="*/ 1821051 f1086 1"/>
                <a:gd name="f1334" fmla="*/ 452554 f1085 1"/>
                <a:gd name="f1335" fmla="*/ 1878203 f1086 1"/>
                <a:gd name="f1336" fmla="*/ 451792 f1085 1"/>
                <a:gd name="f1337" fmla="*/ 1943547 f1086 1"/>
                <a:gd name="f1338" fmla="*/ 462651 f1085 1"/>
                <a:gd name="f1339" fmla="*/ 1972884 f1086 1"/>
                <a:gd name="f1340" fmla="*/ 464937 f1085 1"/>
                <a:gd name="f1341" fmla="*/ 2053469 f1086 1"/>
                <a:gd name="f1342" fmla="*/ 487417 f1085 1"/>
                <a:gd name="f1343" fmla="*/ 2101477 f1086 1"/>
                <a:gd name="f1344" fmla="*/ 481893 f1085 1"/>
                <a:gd name="f1345" fmla="*/ 2148722 f1086 1"/>
                <a:gd name="f1346" fmla="*/ 467033 f1085 1"/>
                <a:gd name="f1347" fmla="*/ 2179011 f1086 1"/>
                <a:gd name="f1348" fmla="*/ 452744 f1085 1"/>
                <a:gd name="f1349" fmla="*/ 2240165 f1086 1"/>
                <a:gd name="f1350" fmla="*/ 442648 f1085 1"/>
                <a:gd name="f1351" fmla="*/ 2251404 f1086 1"/>
                <a:gd name="f1352" fmla="*/ 444172 f1085 1"/>
                <a:gd name="f1353" fmla="*/ 2433912 f1086 1"/>
                <a:gd name="f1354" fmla="*/ 456746 f1085 1"/>
                <a:gd name="f1355" fmla="*/ 2506302 f1086 1"/>
                <a:gd name="f1356" fmla="*/ 476939 f1085 1"/>
                <a:gd name="f1357" fmla="*/ 2521735 f1086 1"/>
                <a:gd name="f1358" fmla="*/ 479415 f1085 1"/>
                <a:gd name="f1359" fmla="*/ 2675854 f1086 1"/>
                <a:gd name="f1360" fmla="*/ 502086 f1085 1"/>
                <a:gd name="f1361" fmla="*/ 2692998 f1086 1"/>
                <a:gd name="f1362" fmla="*/ 503038 f1085 1"/>
                <a:gd name="f1363" fmla="*/ 2740816 f1086 1"/>
                <a:gd name="f1364" fmla="*/ 499037 f1085 1"/>
                <a:gd name="f1365" fmla="*/ 2853596 f1086 1"/>
                <a:gd name="f1366" fmla="*/ 540187 f1085 1"/>
                <a:gd name="f1367" fmla="*/ 2966565 f1086 1"/>
                <a:gd name="f1368" fmla="*/ 554286 f1085 1"/>
                <a:gd name="f1369" fmla="*/ 3028671 f1086 1"/>
                <a:gd name="f1370" fmla="*/ 554094 f1085 1"/>
                <a:gd name="f1371" fmla="*/ 3073059 f1086 1"/>
                <a:gd name="f1372" fmla="*/ 564192 f1085 1"/>
                <a:gd name="f1373" fmla="*/ 3182219 f1086 1"/>
                <a:gd name="f1374" fmla="*/ 594862 f1085 1"/>
                <a:gd name="f1375" fmla="*/ 3233656 f1086 1"/>
                <a:gd name="f1376" fmla="*/ 599625 f1085 1"/>
                <a:gd name="f1377" fmla="*/ 3288332 f1086 1"/>
                <a:gd name="f1378" fmla="*/ 609914 f1085 1"/>
                <a:gd name="f1379" fmla="*/ 3423591 f1086 1"/>
                <a:gd name="f1380" fmla="*/ 656015 f1085 1"/>
                <a:gd name="f1381" fmla="*/ 3534084 f1086 1"/>
                <a:gd name="f1382" fmla="*/ 653349 f1085 1"/>
                <a:gd name="f1383" fmla="*/ 3604571 f1086 1"/>
                <a:gd name="f1384" fmla="*/ 653918 f1085 1"/>
                <a:gd name="f1385" fmla="*/ 3688586 f1086 1"/>
                <a:gd name="f1386" fmla="*/ 669160 f1085 1"/>
                <a:gd name="f1387" fmla="*/ 3757358 f1086 1"/>
                <a:gd name="f1388" fmla="*/ 691450 f1085 1"/>
                <a:gd name="f1389" fmla="*/ 3852421 f1086 1"/>
                <a:gd name="f1390" fmla="*/ 709167 f1085 1"/>
                <a:gd name="f1391" fmla="*/ 3947104 f1086 1"/>
                <a:gd name="f1392" fmla="*/ 743267 f1085 1"/>
                <a:gd name="f1393" fmla="*/ 4013208 f1086 1"/>
                <a:gd name="f1394" fmla="*/ 769367 f1085 1"/>
                <a:gd name="f1395" fmla="*/ 4105222 f1086 1"/>
                <a:gd name="f1396" fmla="*/ 792417 f1085 1"/>
                <a:gd name="f1397" fmla="*/ 4246006 f1086 1"/>
                <a:gd name="f1398" fmla="*/ 808610 f1085 1"/>
                <a:gd name="f1399" fmla="*/ 4310779 f1086 1"/>
                <a:gd name="f1400" fmla="*/ 810326 f1085 1"/>
                <a:gd name="f1401" fmla="*/ 4413272 f1086 1"/>
                <a:gd name="f1402" fmla="*/ 848235 f1085 1"/>
                <a:gd name="f1403" fmla="*/ 4457087 f1086 1"/>
                <a:gd name="f1404" fmla="*/ 866524 f1085 1"/>
                <a:gd name="f1405" fmla="*/ 4496523 f1086 1"/>
                <a:gd name="f1406" fmla="*/ 851284 f1085 1"/>
                <a:gd name="f1407" fmla="*/ 4522050 f1086 1"/>
                <a:gd name="f1408" fmla="*/ 833757 f1085 1"/>
                <a:gd name="f1409" fmla="*/ 4602824 f1086 1"/>
                <a:gd name="f1410" fmla="*/ 848618 f1085 1"/>
                <a:gd name="f1411" fmla="*/ 4688553 f1086 1"/>
                <a:gd name="f1412" fmla="*/ 864238 f1085 1"/>
                <a:gd name="f1413" fmla="*/ 4749895 f1086 1"/>
                <a:gd name="f1414" fmla="*/ 874716 f1085 1"/>
                <a:gd name="f1415" fmla="*/ 4826480 f1086 1"/>
                <a:gd name="f1416" fmla="*/ 866334 f1085 1"/>
                <a:gd name="f1417" fmla="*/ 4886870 f1086 1"/>
                <a:gd name="f1418" fmla="*/ 862906 f1085 1"/>
                <a:gd name="f1419" fmla="*/ 4935639 f1086 1"/>
                <a:gd name="f1420" fmla="*/ 853190 f1085 1"/>
                <a:gd name="f1421" fmla="*/ 4952784 f1086 1"/>
                <a:gd name="f1422" fmla="*/ 847473 f1085 1"/>
                <a:gd name="f1423" fmla="*/ 802896 f1085 1"/>
                <a:gd name="f1424" fmla="*/ 5233781 f1086 1"/>
                <a:gd name="f1425" fmla="*/ 767271 f1085 1"/>
                <a:gd name="f1426" fmla="*/ 5327893 f1086 1"/>
                <a:gd name="f1427" fmla="*/ 789752 f1085 1"/>
                <a:gd name="f1428" fmla="*/ 5362946 f1086 1"/>
                <a:gd name="f1429" fmla="*/ 789370 f1085 1"/>
                <a:gd name="f1430" fmla="*/ 5524115 f1086 1"/>
                <a:gd name="f1431" fmla="*/ 794514 f1085 1"/>
                <a:gd name="f1432" fmla="*/ 5552500 f1086 1"/>
                <a:gd name="f1433" fmla="*/ 800038 f1085 1"/>
                <a:gd name="f1434" fmla="*/ 5705857 f1086 1"/>
                <a:gd name="f1435" fmla="*/ 777367 f1085 1"/>
                <a:gd name="f1436" fmla="*/ 5761485 f1086 1"/>
                <a:gd name="f1437" fmla="*/ 773557 f1085 1"/>
                <a:gd name="f1438" fmla="*/ 5812731 f1086 1"/>
                <a:gd name="f1439" fmla="*/ 5884361 f1086 1"/>
                <a:gd name="f1440" fmla="*/ 765747 f1085 1"/>
                <a:gd name="f1441" fmla="*/ 5958660 f1086 1"/>
                <a:gd name="f1442" fmla="*/ 768605 f1085 1"/>
                <a:gd name="f1443" fmla="*/ 6041528 f1086 1"/>
                <a:gd name="f1444" fmla="*/ 768033 f1085 1"/>
                <a:gd name="f1445" fmla="*/ 6074297 f1086 1"/>
                <a:gd name="f1446" fmla="*/ 763081 f1085 1"/>
                <a:gd name="f1447" fmla="*/ 6162880 f1086 1"/>
                <a:gd name="f1448" fmla="*/ 766509 f1085 1"/>
                <a:gd name="f1449" fmla="*/ 6209364 f1086 1"/>
                <a:gd name="f1450" fmla="*/ 760795 f1085 1"/>
                <a:gd name="f1451" fmla="*/ 6285948 f1086 1"/>
                <a:gd name="f1452" fmla="*/ 759651 f1085 1"/>
                <a:gd name="f1453" fmla="*/ 6310905 f1086 1"/>
                <a:gd name="f1454" fmla="*/ 758316 f1085 1"/>
                <a:gd name="f1455" fmla="*/ 6333194 f1086 1"/>
                <a:gd name="f1456" fmla="*/ 757554 f1085 1"/>
                <a:gd name="f1457" fmla="*/ 6409586 f1086 1"/>
                <a:gd name="f1458" fmla="*/ 773177 f1085 1"/>
                <a:gd name="f1459" fmla="*/ 6477407 f1086 1"/>
                <a:gd name="f1460" fmla="*/ 774129 f1085 1"/>
                <a:gd name="f1461" fmla="*/ 6596283 f1086 1"/>
                <a:gd name="f1462" fmla="*/ 786703 f1085 1"/>
                <a:gd name="f1463" fmla="*/ 6622573 f1086 1"/>
                <a:gd name="f1464" fmla="*/ 782321 f1085 1"/>
                <a:gd name="f1465" fmla="*/ 6704872 f1086 1"/>
                <a:gd name="f1466" fmla="*/ 780607 f1085 1"/>
                <a:gd name="f1467" fmla="*/ 6751738 f1086 1"/>
                <a:gd name="f1468" fmla="*/ 779273 f1085 1"/>
                <a:gd name="f1469" fmla="*/ 6809650 f1086 1"/>
                <a:gd name="f1470" fmla="*/ 788417 f1085 1"/>
                <a:gd name="f1471" fmla="*/ 6832976 f1086 1"/>
                <a:gd name="f1472" fmla="*/ 800428 f1085 1"/>
                <a:gd name="f1473" fmla="*/ f1087 1 f2"/>
                <a:gd name="f1474" fmla="*/ f1090 1 6857455"/>
                <a:gd name="f1475" fmla="*/ f1091 1 874716"/>
                <a:gd name="f1476" fmla="*/ f1092 1 874716"/>
                <a:gd name="f1477" fmla="*/ f1093 1 6857455"/>
                <a:gd name="f1478" fmla="*/ f1094 1 874716"/>
                <a:gd name="f1479" fmla="*/ f1095 1 6857455"/>
                <a:gd name="f1480" fmla="*/ f1096 1 874716"/>
                <a:gd name="f1481" fmla="*/ f1097 1 6857455"/>
                <a:gd name="f1482" fmla="*/ f1098 1 874716"/>
                <a:gd name="f1483" fmla="*/ f1099 1 6857455"/>
                <a:gd name="f1484" fmla="*/ f1100 1 874716"/>
                <a:gd name="f1485" fmla="*/ f1101 1 6857455"/>
                <a:gd name="f1486" fmla="*/ f1102 1 874716"/>
                <a:gd name="f1487" fmla="*/ f1103 1 6857455"/>
                <a:gd name="f1488" fmla="*/ f1104 1 874716"/>
                <a:gd name="f1489" fmla="*/ f1105 1 6857455"/>
                <a:gd name="f1490" fmla="*/ f1106 1 874716"/>
                <a:gd name="f1491" fmla="*/ f1107 1 6857455"/>
                <a:gd name="f1492" fmla="*/ f1108 1 874716"/>
                <a:gd name="f1493" fmla="*/ f1109 1 6857455"/>
                <a:gd name="f1494" fmla="*/ f1110 1 874716"/>
                <a:gd name="f1495" fmla="*/ f1111 1 6857455"/>
                <a:gd name="f1496" fmla="*/ f1112 1 874716"/>
                <a:gd name="f1497" fmla="*/ f1113 1 6857455"/>
                <a:gd name="f1498" fmla="*/ f1114 1 874716"/>
                <a:gd name="f1499" fmla="*/ f1115 1 6857455"/>
                <a:gd name="f1500" fmla="*/ f1116 1 874716"/>
                <a:gd name="f1501" fmla="*/ f1117 1 6857455"/>
                <a:gd name="f1502" fmla="*/ f1118 1 874716"/>
                <a:gd name="f1503" fmla="*/ f1119 1 6857455"/>
                <a:gd name="f1504" fmla="*/ f1120 1 874716"/>
                <a:gd name="f1505" fmla="*/ f1121 1 6857455"/>
                <a:gd name="f1506" fmla="*/ f1122 1 874716"/>
                <a:gd name="f1507" fmla="*/ f1123 1 6857455"/>
                <a:gd name="f1508" fmla="*/ f1124 1 874716"/>
                <a:gd name="f1509" fmla="*/ f1125 1 6857455"/>
                <a:gd name="f1510" fmla="*/ f1126 1 874716"/>
                <a:gd name="f1511" fmla="*/ f1127 1 6857455"/>
                <a:gd name="f1512" fmla="*/ f1128 1 874716"/>
                <a:gd name="f1513" fmla="*/ f1129 1 6857455"/>
                <a:gd name="f1514" fmla="*/ f1130 1 874716"/>
                <a:gd name="f1515" fmla="*/ f1131 1 6857455"/>
                <a:gd name="f1516" fmla="*/ f1132 1 874716"/>
                <a:gd name="f1517" fmla="*/ f1133 1 6857455"/>
                <a:gd name="f1518" fmla="*/ f1134 1 874716"/>
                <a:gd name="f1519" fmla="*/ f1135 1 6857455"/>
                <a:gd name="f1520" fmla="*/ f1136 1 874716"/>
                <a:gd name="f1521" fmla="*/ f1137 1 6857455"/>
                <a:gd name="f1522" fmla="*/ f1138 1 6857455"/>
                <a:gd name="f1523" fmla="*/ f1139 1 874716"/>
                <a:gd name="f1524" fmla="*/ f1140 1 6857455"/>
                <a:gd name="f1525" fmla="*/ f1141 1 874716"/>
                <a:gd name="f1526" fmla="*/ f1142 1 6857455"/>
                <a:gd name="f1527" fmla="*/ f1143 1 874716"/>
                <a:gd name="f1528" fmla="*/ f1144 1 6857455"/>
                <a:gd name="f1529" fmla="*/ f1145 1 874716"/>
                <a:gd name="f1530" fmla="*/ f1146 1 6857455"/>
                <a:gd name="f1531" fmla="*/ f1147 1 874716"/>
                <a:gd name="f1532" fmla="*/ f1148 1 6857455"/>
                <a:gd name="f1533" fmla="*/ f1149 1 874716"/>
                <a:gd name="f1534" fmla="*/ f1150 1 6857455"/>
                <a:gd name="f1535" fmla="*/ f1151 1 874716"/>
                <a:gd name="f1536" fmla="*/ f1152 1 6857455"/>
                <a:gd name="f1537" fmla="*/ f1153 1 874716"/>
                <a:gd name="f1538" fmla="*/ f1154 1 6857455"/>
                <a:gd name="f1539" fmla="*/ f1155 1 874716"/>
                <a:gd name="f1540" fmla="*/ f1156 1 6857455"/>
                <a:gd name="f1541" fmla="*/ f1157 1 874716"/>
                <a:gd name="f1542" fmla="*/ f1158 1 6857455"/>
                <a:gd name="f1543" fmla="*/ f1159 1 874716"/>
                <a:gd name="f1544" fmla="*/ f1160 1 6857455"/>
                <a:gd name="f1545" fmla="*/ f1161 1 874716"/>
                <a:gd name="f1546" fmla="*/ f1162 1 6857455"/>
                <a:gd name="f1547" fmla="*/ f1163 1 874716"/>
                <a:gd name="f1548" fmla="*/ f1164 1 6857455"/>
                <a:gd name="f1549" fmla="*/ f1165 1 874716"/>
                <a:gd name="f1550" fmla="*/ f1166 1 6857455"/>
                <a:gd name="f1551" fmla="*/ f1167 1 874716"/>
                <a:gd name="f1552" fmla="*/ f1168 1 6857455"/>
                <a:gd name="f1553" fmla="*/ f1169 1 874716"/>
                <a:gd name="f1554" fmla="*/ f1170 1 6857455"/>
                <a:gd name="f1555" fmla="*/ f1171 1 874716"/>
                <a:gd name="f1556" fmla="*/ f1172 1 6857455"/>
                <a:gd name="f1557" fmla="*/ f1173 1 874716"/>
                <a:gd name="f1558" fmla="*/ f1174 1 6857455"/>
                <a:gd name="f1559" fmla="*/ f1175 1 874716"/>
                <a:gd name="f1560" fmla="*/ f1176 1 6857455"/>
                <a:gd name="f1561" fmla="*/ f1177 1 874716"/>
                <a:gd name="f1562" fmla="*/ f1178 1 6857455"/>
                <a:gd name="f1563" fmla="*/ f1179 1 874716"/>
                <a:gd name="f1564" fmla="*/ f1180 1 6857455"/>
                <a:gd name="f1565" fmla="*/ f1181 1 874716"/>
                <a:gd name="f1566" fmla="*/ f1182 1 6857455"/>
                <a:gd name="f1567" fmla="*/ f1183 1 874716"/>
                <a:gd name="f1568" fmla="*/ f1184 1 6857455"/>
                <a:gd name="f1569" fmla="*/ f1185 1 874716"/>
                <a:gd name="f1570" fmla="*/ f1186 1 6857455"/>
                <a:gd name="f1571" fmla="*/ f1187 1 874716"/>
                <a:gd name="f1572" fmla="*/ f1188 1 6857455"/>
                <a:gd name="f1573" fmla="*/ f1189 1 874716"/>
                <a:gd name="f1574" fmla="*/ f1190 1 6857455"/>
                <a:gd name="f1575" fmla="*/ f1191 1 874716"/>
                <a:gd name="f1576" fmla="*/ f1192 1 6857455"/>
                <a:gd name="f1577" fmla="*/ f1193 1 874716"/>
                <a:gd name="f1578" fmla="*/ f1194 1 6857455"/>
                <a:gd name="f1579" fmla="*/ f1195 1 874716"/>
                <a:gd name="f1580" fmla="*/ f1196 1 6857455"/>
                <a:gd name="f1581" fmla="*/ f1197 1 874716"/>
                <a:gd name="f1582" fmla="*/ f1198 1 6857455"/>
                <a:gd name="f1583" fmla="*/ f1199 1 874716"/>
                <a:gd name="f1584" fmla="*/ f1200 1 6857455"/>
                <a:gd name="f1585" fmla="*/ f1201 1 874716"/>
                <a:gd name="f1586" fmla="*/ f1202 1 6857455"/>
                <a:gd name="f1587" fmla="*/ f1203 1 874716"/>
                <a:gd name="f1588" fmla="*/ f1204 1 6857455"/>
                <a:gd name="f1589" fmla="*/ f1205 1 874716"/>
                <a:gd name="f1590" fmla="*/ f1206 1 6857455"/>
                <a:gd name="f1591" fmla="*/ f1207 1 874716"/>
                <a:gd name="f1592" fmla="*/ f1208 1 6857455"/>
                <a:gd name="f1593" fmla="*/ f1209 1 874716"/>
                <a:gd name="f1594" fmla="*/ f1210 1 6857455"/>
                <a:gd name="f1595" fmla="*/ f1211 1 874716"/>
                <a:gd name="f1596" fmla="*/ f1212 1 6857455"/>
                <a:gd name="f1597" fmla="*/ f1213 1 874716"/>
                <a:gd name="f1598" fmla="*/ f1214 1 6857455"/>
                <a:gd name="f1599" fmla="*/ f1215 1 874716"/>
                <a:gd name="f1600" fmla="*/ f1216 1 6857455"/>
                <a:gd name="f1601" fmla="*/ f1217 1 874716"/>
                <a:gd name="f1602" fmla="*/ f1218 1 6857455"/>
                <a:gd name="f1603" fmla="*/ f1219 1 874716"/>
                <a:gd name="f1604" fmla="*/ f1220 1 6857455"/>
                <a:gd name="f1605" fmla="*/ f1221 1 874716"/>
                <a:gd name="f1606" fmla="*/ f1222 1 6857455"/>
                <a:gd name="f1607" fmla="*/ f1223 1 874716"/>
                <a:gd name="f1608" fmla="*/ f1224 1 6857455"/>
                <a:gd name="f1609" fmla="*/ f1225 1 874716"/>
                <a:gd name="f1610" fmla="*/ f1226 1 6857455"/>
                <a:gd name="f1611" fmla="*/ f1227 1 874716"/>
                <a:gd name="f1612" fmla="*/ f1228 1 6857455"/>
                <a:gd name="f1613" fmla="*/ f1229 1 874716"/>
                <a:gd name="f1614" fmla="*/ f1230 1 6857455"/>
                <a:gd name="f1615" fmla="*/ f1231 1 874716"/>
                <a:gd name="f1616" fmla="*/ f1232 1 6857455"/>
                <a:gd name="f1617" fmla="*/ f1233 1 874716"/>
                <a:gd name="f1618" fmla="*/ f1234 1 6857455"/>
                <a:gd name="f1619" fmla="*/ f1235 1 874716"/>
                <a:gd name="f1620" fmla="*/ f1236 1 6857455"/>
                <a:gd name="f1621" fmla="*/ f1237 1 874716"/>
                <a:gd name="f1622" fmla="*/ f1238 1 6857455"/>
                <a:gd name="f1623" fmla="*/ f1239 1 874716"/>
                <a:gd name="f1624" fmla="*/ f1240 1 6857455"/>
                <a:gd name="f1625" fmla="*/ f1241 1 874716"/>
                <a:gd name="f1626" fmla="*/ f1242 1 6857455"/>
                <a:gd name="f1627" fmla="*/ f1243 1 874716"/>
                <a:gd name="f1628" fmla="*/ f1244 1 6857455"/>
                <a:gd name="f1629" fmla="*/ f1245 1 874716"/>
                <a:gd name="f1630" fmla="*/ f1246 1 6857455"/>
                <a:gd name="f1631" fmla="*/ f1247 1 874716"/>
                <a:gd name="f1632" fmla="*/ f1248 1 6857455"/>
                <a:gd name="f1633" fmla="*/ f1249 1 874716"/>
                <a:gd name="f1634" fmla="*/ f1250 1 6857455"/>
                <a:gd name="f1635" fmla="*/ f1251 1 874716"/>
                <a:gd name="f1636" fmla="*/ f1252 1 6857455"/>
                <a:gd name="f1637" fmla="*/ f1253 1 874716"/>
                <a:gd name="f1638" fmla="*/ f1254 1 6857455"/>
                <a:gd name="f1639" fmla="*/ f1255 1 874716"/>
                <a:gd name="f1640" fmla="*/ f1256 1 6857455"/>
                <a:gd name="f1641" fmla="*/ f1257 1 874716"/>
                <a:gd name="f1642" fmla="*/ f1258 1 6857455"/>
                <a:gd name="f1643" fmla="*/ f1259 1 874716"/>
                <a:gd name="f1644" fmla="*/ f1260 1 6857455"/>
                <a:gd name="f1645" fmla="*/ f1261 1 874716"/>
                <a:gd name="f1646" fmla="*/ f1262 1 6857455"/>
                <a:gd name="f1647" fmla="*/ f1263 1 874716"/>
                <a:gd name="f1648" fmla="*/ f1264 1 6857455"/>
                <a:gd name="f1649" fmla="*/ f1265 1 874716"/>
                <a:gd name="f1650" fmla="*/ f1266 1 6857455"/>
                <a:gd name="f1651" fmla="*/ f1267 1 874716"/>
                <a:gd name="f1652" fmla="*/ f1268 1 6857455"/>
                <a:gd name="f1653" fmla="*/ f1269 1 874716"/>
                <a:gd name="f1654" fmla="*/ f1270 1 6857455"/>
                <a:gd name="f1655" fmla="*/ f1271 1 874716"/>
                <a:gd name="f1656" fmla="*/ f1272 1 6857455"/>
                <a:gd name="f1657" fmla="*/ f1273 1 874716"/>
                <a:gd name="f1658" fmla="*/ f1274 1 6857455"/>
                <a:gd name="f1659" fmla="*/ f1275 1 874716"/>
                <a:gd name="f1660" fmla="*/ f1276 1 874716"/>
                <a:gd name="f1661" fmla="*/ f1277 1 6857455"/>
                <a:gd name="f1662" fmla="*/ f1278 1 874716"/>
                <a:gd name="f1663" fmla="*/ f1279 1 6857455"/>
                <a:gd name="f1664" fmla="*/ f1280 1 874716"/>
                <a:gd name="f1665" fmla="*/ f1281 1 6857455"/>
                <a:gd name="f1666" fmla="*/ f1282 1 874716"/>
                <a:gd name="f1667" fmla="*/ f1283 1 6857455"/>
                <a:gd name="f1668" fmla="*/ f1284 1 874716"/>
                <a:gd name="f1669" fmla="*/ f1285 1 6857455"/>
                <a:gd name="f1670" fmla="*/ f1286 1 874716"/>
                <a:gd name="f1671" fmla="*/ f1287 1 6857455"/>
                <a:gd name="f1672" fmla="*/ f1288 1 874716"/>
                <a:gd name="f1673" fmla="*/ f1289 1 6857455"/>
                <a:gd name="f1674" fmla="*/ f1290 1 874716"/>
                <a:gd name="f1675" fmla="*/ f1291 1 6857455"/>
                <a:gd name="f1676" fmla="*/ f1292 1 874716"/>
                <a:gd name="f1677" fmla="*/ f1293 1 6857455"/>
                <a:gd name="f1678" fmla="*/ f1294 1 874716"/>
                <a:gd name="f1679" fmla="*/ f1295 1 6857455"/>
                <a:gd name="f1680" fmla="*/ f1296 1 874716"/>
                <a:gd name="f1681" fmla="*/ f1297 1 6857455"/>
                <a:gd name="f1682" fmla="*/ f1298 1 874716"/>
                <a:gd name="f1683" fmla="*/ f1299 1 6857455"/>
                <a:gd name="f1684" fmla="*/ f1300 1 874716"/>
                <a:gd name="f1685" fmla="*/ f1301 1 6857455"/>
                <a:gd name="f1686" fmla="*/ f1302 1 874716"/>
                <a:gd name="f1687" fmla="*/ f1303 1 6857455"/>
                <a:gd name="f1688" fmla="*/ f1304 1 874716"/>
                <a:gd name="f1689" fmla="*/ f1305 1 6857455"/>
                <a:gd name="f1690" fmla="*/ f1306 1 874716"/>
                <a:gd name="f1691" fmla="*/ f1307 1 6857455"/>
                <a:gd name="f1692" fmla="*/ f1308 1 874716"/>
                <a:gd name="f1693" fmla="*/ f1309 1 6857455"/>
                <a:gd name="f1694" fmla="*/ f1310 1 874716"/>
                <a:gd name="f1695" fmla="*/ f1311 1 6857455"/>
                <a:gd name="f1696" fmla="*/ f1312 1 874716"/>
                <a:gd name="f1697" fmla="*/ f1313 1 6857455"/>
                <a:gd name="f1698" fmla="*/ f1314 1 874716"/>
                <a:gd name="f1699" fmla="*/ f1315 1 6857455"/>
                <a:gd name="f1700" fmla="*/ f1316 1 874716"/>
                <a:gd name="f1701" fmla="*/ f1317 1 6857455"/>
                <a:gd name="f1702" fmla="*/ f1318 1 874716"/>
                <a:gd name="f1703" fmla="*/ f1319 1 6857455"/>
                <a:gd name="f1704" fmla="*/ f1320 1 874716"/>
                <a:gd name="f1705" fmla="*/ f1321 1 6857455"/>
                <a:gd name="f1706" fmla="*/ f1322 1 874716"/>
                <a:gd name="f1707" fmla="*/ f1323 1 6857455"/>
                <a:gd name="f1708" fmla="*/ f1324 1 874716"/>
                <a:gd name="f1709" fmla="*/ f1325 1 6857455"/>
                <a:gd name="f1710" fmla="*/ f1326 1 874716"/>
                <a:gd name="f1711" fmla="*/ f1327 1 6857455"/>
                <a:gd name="f1712" fmla="*/ f1328 1 874716"/>
                <a:gd name="f1713" fmla="*/ f1329 1 6857455"/>
                <a:gd name="f1714" fmla="*/ f1330 1 874716"/>
                <a:gd name="f1715" fmla="*/ f1331 1 6857455"/>
                <a:gd name="f1716" fmla="*/ f1332 1 874716"/>
                <a:gd name="f1717" fmla="*/ f1333 1 6857455"/>
                <a:gd name="f1718" fmla="*/ f1334 1 874716"/>
                <a:gd name="f1719" fmla="*/ f1335 1 6857455"/>
                <a:gd name="f1720" fmla="*/ f1336 1 874716"/>
                <a:gd name="f1721" fmla="*/ f1337 1 6857455"/>
                <a:gd name="f1722" fmla="*/ f1338 1 874716"/>
                <a:gd name="f1723" fmla="*/ f1339 1 6857455"/>
                <a:gd name="f1724" fmla="*/ f1340 1 874716"/>
                <a:gd name="f1725" fmla="*/ f1341 1 6857455"/>
                <a:gd name="f1726" fmla="*/ f1342 1 874716"/>
                <a:gd name="f1727" fmla="*/ f1343 1 6857455"/>
                <a:gd name="f1728" fmla="*/ f1344 1 874716"/>
                <a:gd name="f1729" fmla="*/ f1345 1 6857455"/>
                <a:gd name="f1730" fmla="*/ f1346 1 874716"/>
                <a:gd name="f1731" fmla="*/ f1347 1 6857455"/>
                <a:gd name="f1732" fmla="*/ f1348 1 874716"/>
                <a:gd name="f1733" fmla="*/ f1349 1 6857455"/>
                <a:gd name="f1734" fmla="*/ f1350 1 874716"/>
                <a:gd name="f1735" fmla="*/ f1351 1 6857455"/>
                <a:gd name="f1736" fmla="*/ f1352 1 874716"/>
                <a:gd name="f1737" fmla="*/ f1353 1 6857455"/>
                <a:gd name="f1738" fmla="*/ f1354 1 874716"/>
                <a:gd name="f1739" fmla="*/ f1355 1 6857455"/>
                <a:gd name="f1740" fmla="*/ f1356 1 874716"/>
                <a:gd name="f1741" fmla="*/ f1357 1 6857455"/>
                <a:gd name="f1742" fmla="*/ f1358 1 874716"/>
                <a:gd name="f1743" fmla="*/ f1359 1 6857455"/>
                <a:gd name="f1744" fmla="*/ f1360 1 874716"/>
                <a:gd name="f1745" fmla="*/ f1361 1 6857455"/>
                <a:gd name="f1746" fmla="*/ f1362 1 874716"/>
                <a:gd name="f1747" fmla="*/ f1363 1 6857455"/>
                <a:gd name="f1748" fmla="*/ f1364 1 874716"/>
                <a:gd name="f1749" fmla="*/ f1365 1 6857455"/>
                <a:gd name="f1750" fmla="*/ f1366 1 874716"/>
                <a:gd name="f1751" fmla="*/ f1367 1 6857455"/>
                <a:gd name="f1752" fmla="*/ f1368 1 874716"/>
                <a:gd name="f1753" fmla="*/ f1369 1 6857455"/>
                <a:gd name="f1754" fmla="*/ f1370 1 874716"/>
                <a:gd name="f1755" fmla="*/ f1371 1 6857455"/>
                <a:gd name="f1756" fmla="*/ f1372 1 874716"/>
                <a:gd name="f1757" fmla="*/ f1373 1 6857455"/>
                <a:gd name="f1758" fmla="*/ f1374 1 874716"/>
                <a:gd name="f1759" fmla="*/ f1375 1 6857455"/>
                <a:gd name="f1760" fmla="*/ f1376 1 874716"/>
                <a:gd name="f1761" fmla="*/ f1377 1 6857455"/>
                <a:gd name="f1762" fmla="*/ f1378 1 874716"/>
                <a:gd name="f1763" fmla="*/ f1379 1 6857455"/>
                <a:gd name="f1764" fmla="*/ f1380 1 874716"/>
                <a:gd name="f1765" fmla="*/ f1381 1 6857455"/>
                <a:gd name="f1766" fmla="*/ f1382 1 874716"/>
                <a:gd name="f1767" fmla="*/ f1383 1 6857455"/>
                <a:gd name="f1768" fmla="*/ f1384 1 874716"/>
                <a:gd name="f1769" fmla="*/ f1385 1 6857455"/>
                <a:gd name="f1770" fmla="*/ f1386 1 874716"/>
                <a:gd name="f1771" fmla="*/ f1387 1 6857455"/>
                <a:gd name="f1772" fmla="*/ f1388 1 874716"/>
                <a:gd name="f1773" fmla="*/ f1389 1 6857455"/>
                <a:gd name="f1774" fmla="*/ f1390 1 874716"/>
                <a:gd name="f1775" fmla="*/ f1391 1 6857455"/>
                <a:gd name="f1776" fmla="*/ f1392 1 874716"/>
                <a:gd name="f1777" fmla="*/ f1393 1 6857455"/>
                <a:gd name="f1778" fmla="*/ f1394 1 874716"/>
                <a:gd name="f1779" fmla="*/ f1395 1 6857455"/>
                <a:gd name="f1780" fmla="*/ f1396 1 874716"/>
                <a:gd name="f1781" fmla="*/ f1397 1 6857455"/>
                <a:gd name="f1782" fmla="*/ f1398 1 874716"/>
                <a:gd name="f1783" fmla="*/ f1399 1 6857455"/>
                <a:gd name="f1784" fmla="*/ f1400 1 874716"/>
                <a:gd name="f1785" fmla="*/ f1401 1 6857455"/>
                <a:gd name="f1786" fmla="*/ f1402 1 874716"/>
                <a:gd name="f1787" fmla="*/ f1403 1 6857455"/>
                <a:gd name="f1788" fmla="*/ f1404 1 874716"/>
                <a:gd name="f1789" fmla="*/ f1405 1 6857455"/>
                <a:gd name="f1790" fmla="*/ f1406 1 874716"/>
                <a:gd name="f1791" fmla="*/ f1407 1 6857455"/>
                <a:gd name="f1792" fmla="*/ f1408 1 874716"/>
                <a:gd name="f1793" fmla="*/ f1409 1 6857455"/>
                <a:gd name="f1794" fmla="*/ f1410 1 874716"/>
                <a:gd name="f1795" fmla="*/ f1411 1 6857455"/>
                <a:gd name="f1796" fmla="*/ f1412 1 874716"/>
                <a:gd name="f1797" fmla="*/ f1413 1 6857455"/>
                <a:gd name="f1798" fmla="*/ f1414 1 874716"/>
                <a:gd name="f1799" fmla="*/ f1415 1 6857455"/>
                <a:gd name="f1800" fmla="*/ f1416 1 874716"/>
                <a:gd name="f1801" fmla="*/ f1417 1 6857455"/>
                <a:gd name="f1802" fmla="*/ f1418 1 874716"/>
                <a:gd name="f1803" fmla="*/ f1419 1 6857455"/>
                <a:gd name="f1804" fmla="*/ f1420 1 874716"/>
                <a:gd name="f1805" fmla="*/ f1421 1 6857455"/>
                <a:gd name="f1806" fmla="*/ f1422 1 874716"/>
                <a:gd name="f1807" fmla="*/ f1423 1 874716"/>
                <a:gd name="f1808" fmla="*/ f1424 1 6857455"/>
                <a:gd name="f1809" fmla="*/ f1425 1 874716"/>
                <a:gd name="f1810" fmla="*/ f1426 1 6857455"/>
                <a:gd name="f1811" fmla="*/ f1427 1 874716"/>
                <a:gd name="f1812" fmla="*/ f1428 1 6857455"/>
                <a:gd name="f1813" fmla="*/ f1429 1 874716"/>
                <a:gd name="f1814" fmla="*/ f1430 1 6857455"/>
                <a:gd name="f1815" fmla="*/ f1431 1 874716"/>
                <a:gd name="f1816" fmla="*/ f1432 1 6857455"/>
                <a:gd name="f1817" fmla="*/ f1433 1 874716"/>
                <a:gd name="f1818" fmla="*/ f1434 1 6857455"/>
                <a:gd name="f1819" fmla="*/ f1435 1 874716"/>
                <a:gd name="f1820" fmla="*/ f1436 1 6857455"/>
                <a:gd name="f1821" fmla="*/ f1437 1 874716"/>
                <a:gd name="f1822" fmla="*/ f1438 1 6857455"/>
                <a:gd name="f1823" fmla="*/ f1439 1 6857455"/>
                <a:gd name="f1824" fmla="*/ f1440 1 874716"/>
                <a:gd name="f1825" fmla="*/ f1441 1 6857455"/>
                <a:gd name="f1826" fmla="*/ f1442 1 874716"/>
                <a:gd name="f1827" fmla="*/ f1443 1 6857455"/>
                <a:gd name="f1828" fmla="*/ f1444 1 874716"/>
                <a:gd name="f1829" fmla="*/ f1445 1 6857455"/>
                <a:gd name="f1830" fmla="*/ f1446 1 874716"/>
                <a:gd name="f1831" fmla="*/ f1447 1 6857455"/>
                <a:gd name="f1832" fmla="*/ f1448 1 874716"/>
                <a:gd name="f1833" fmla="*/ f1449 1 6857455"/>
                <a:gd name="f1834" fmla="*/ f1450 1 874716"/>
                <a:gd name="f1835" fmla="*/ f1451 1 6857455"/>
                <a:gd name="f1836" fmla="*/ f1452 1 874716"/>
                <a:gd name="f1837" fmla="*/ f1453 1 6857455"/>
                <a:gd name="f1838" fmla="*/ f1454 1 874716"/>
                <a:gd name="f1839" fmla="*/ f1455 1 6857455"/>
                <a:gd name="f1840" fmla="*/ f1456 1 874716"/>
                <a:gd name="f1841" fmla="*/ f1457 1 6857455"/>
                <a:gd name="f1842" fmla="*/ f1458 1 874716"/>
                <a:gd name="f1843" fmla="*/ f1459 1 6857455"/>
                <a:gd name="f1844" fmla="*/ f1460 1 874716"/>
                <a:gd name="f1845" fmla="*/ f1461 1 6857455"/>
                <a:gd name="f1846" fmla="*/ f1462 1 874716"/>
                <a:gd name="f1847" fmla="*/ f1463 1 6857455"/>
                <a:gd name="f1848" fmla="*/ f1464 1 874716"/>
                <a:gd name="f1849" fmla="*/ f1465 1 6857455"/>
                <a:gd name="f1850" fmla="*/ f1466 1 874716"/>
                <a:gd name="f1851" fmla="*/ f1467 1 6857455"/>
                <a:gd name="f1852" fmla="*/ f1468 1 874716"/>
                <a:gd name="f1853" fmla="*/ f1469 1 6857455"/>
                <a:gd name="f1854" fmla="*/ f1470 1 874716"/>
                <a:gd name="f1855" fmla="*/ f1471 1 6857455"/>
                <a:gd name="f1856" fmla="*/ f1472 1 874716"/>
                <a:gd name="f1857" fmla="*/ f5 1 f1088"/>
                <a:gd name="f1858" fmla="*/ f6 1 f1088"/>
                <a:gd name="f1859" fmla="*/ f5 1 f1089"/>
                <a:gd name="f1860" fmla="*/ f7 1 f1089"/>
                <a:gd name="f1861" fmla="+- f1473 0 f1"/>
                <a:gd name="f1862" fmla="*/ f1474 1 f1088"/>
                <a:gd name="f1863" fmla="*/ f1475 1 f1089"/>
                <a:gd name="f1864" fmla="*/ f1476 1 f1089"/>
                <a:gd name="f1865" fmla="*/ f1477 1 f1088"/>
                <a:gd name="f1866" fmla="*/ f1478 1 f1089"/>
                <a:gd name="f1867" fmla="*/ f1479 1 f1088"/>
                <a:gd name="f1868" fmla="*/ f1480 1 f1089"/>
                <a:gd name="f1869" fmla="*/ f1481 1 f1088"/>
                <a:gd name="f1870" fmla="*/ f1482 1 f1089"/>
                <a:gd name="f1871" fmla="*/ f1483 1 f1088"/>
                <a:gd name="f1872" fmla="*/ f1484 1 f1089"/>
                <a:gd name="f1873" fmla="*/ f1485 1 f1088"/>
                <a:gd name="f1874" fmla="*/ f1486 1 f1089"/>
                <a:gd name="f1875" fmla="*/ f1487 1 f1088"/>
                <a:gd name="f1876" fmla="*/ f1488 1 f1089"/>
                <a:gd name="f1877" fmla="*/ f1489 1 f1088"/>
                <a:gd name="f1878" fmla="*/ f1490 1 f1089"/>
                <a:gd name="f1879" fmla="*/ f1491 1 f1088"/>
                <a:gd name="f1880" fmla="*/ f1492 1 f1089"/>
                <a:gd name="f1881" fmla="*/ f1493 1 f1088"/>
                <a:gd name="f1882" fmla="*/ f1494 1 f1089"/>
                <a:gd name="f1883" fmla="*/ f1495 1 f1088"/>
                <a:gd name="f1884" fmla="*/ f1496 1 f1089"/>
                <a:gd name="f1885" fmla="*/ f1497 1 f1088"/>
                <a:gd name="f1886" fmla="*/ f1498 1 f1089"/>
                <a:gd name="f1887" fmla="*/ f1499 1 f1088"/>
                <a:gd name="f1888" fmla="*/ f1500 1 f1089"/>
                <a:gd name="f1889" fmla="*/ f1501 1 f1088"/>
                <a:gd name="f1890" fmla="*/ f1502 1 f1089"/>
                <a:gd name="f1891" fmla="*/ f1503 1 f1088"/>
                <a:gd name="f1892" fmla="*/ f1504 1 f1089"/>
                <a:gd name="f1893" fmla="*/ f1505 1 f1088"/>
                <a:gd name="f1894" fmla="*/ f1506 1 f1089"/>
                <a:gd name="f1895" fmla="*/ f1507 1 f1088"/>
                <a:gd name="f1896" fmla="*/ f1508 1 f1089"/>
                <a:gd name="f1897" fmla="*/ f1509 1 f1088"/>
                <a:gd name="f1898" fmla="*/ f1510 1 f1089"/>
                <a:gd name="f1899" fmla="*/ f1511 1 f1088"/>
                <a:gd name="f1900" fmla="*/ f1512 1 f1089"/>
                <a:gd name="f1901" fmla="*/ f1513 1 f1088"/>
                <a:gd name="f1902" fmla="*/ f1514 1 f1089"/>
                <a:gd name="f1903" fmla="*/ f1515 1 f1088"/>
                <a:gd name="f1904" fmla="*/ f1516 1 f1089"/>
                <a:gd name="f1905" fmla="*/ f1517 1 f1088"/>
                <a:gd name="f1906" fmla="*/ f1518 1 f1089"/>
                <a:gd name="f1907" fmla="*/ f1519 1 f1088"/>
                <a:gd name="f1908" fmla="*/ f1520 1 f1089"/>
                <a:gd name="f1909" fmla="*/ f1521 1 f1088"/>
                <a:gd name="f1910" fmla="*/ f1522 1 f1088"/>
                <a:gd name="f1911" fmla="*/ f1523 1 f1089"/>
                <a:gd name="f1912" fmla="*/ f1524 1 f1088"/>
                <a:gd name="f1913" fmla="*/ f1525 1 f1089"/>
                <a:gd name="f1914" fmla="*/ f1526 1 f1088"/>
                <a:gd name="f1915" fmla="*/ f1527 1 f1089"/>
                <a:gd name="f1916" fmla="*/ f1528 1 f1088"/>
                <a:gd name="f1917" fmla="*/ f1529 1 f1089"/>
                <a:gd name="f1918" fmla="*/ f1530 1 f1088"/>
                <a:gd name="f1919" fmla="*/ f1531 1 f1089"/>
                <a:gd name="f1920" fmla="*/ f1532 1 f1088"/>
                <a:gd name="f1921" fmla="*/ f1533 1 f1089"/>
                <a:gd name="f1922" fmla="*/ f1534 1 f1088"/>
                <a:gd name="f1923" fmla="*/ f1535 1 f1089"/>
                <a:gd name="f1924" fmla="*/ f1536 1 f1088"/>
                <a:gd name="f1925" fmla="*/ f1537 1 f1089"/>
                <a:gd name="f1926" fmla="*/ f1538 1 f1088"/>
                <a:gd name="f1927" fmla="*/ f1539 1 f1089"/>
                <a:gd name="f1928" fmla="*/ f1540 1 f1088"/>
                <a:gd name="f1929" fmla="*/ f1541 1 f1089"/>
                <a:gd name="f1930" fmla="*/ f1542 1 f1088"/>
                <a:gd name="f1931" fmla="*/ f1543 1 f1089"/>
                <a:gd name="f1932" fmla="*/ f1544 1 f1088"/>
                <a:gd name="f1933" fmla="*/ f1545 1 f1089"/>
                <a:gd name="f1934" fmla="*/ f1546 1 f1088"/>
                <a:gd name="f1935" fmla="*/ f1547 1 f1089"/>
                <a:gd name="f1936" fmla="*/ f1548 1 f1088"/>
                <a:gd name="f1937" fmla="*/ f1549 1 f1089"/>
                <a:gd name="f1938" fmla="*/ f1550 1 f1088"/>
                <a:gd name="f1939" fmla="*/ f1551 1 f1089"/>
                <a:gd name="f1940" fmla="*/ f1552 1 f1088"/>
                <a:gd name="f1941" fmla="*/ f1553 1 f1089"/>
                <a:gd name="f1942" fmla="*/ f1554 1 f1088"/>
                <a:gd name="f1943" fmla="*/ f1555 1 f1089"/>
                <a:gd name="f1944" fmla="*/ f1556 1 f1088"/>
                <a:gd name="f1945" fmla="*/ f1557 1 f1089"/>
                <a:gd name="f1946" fmla="*/ f1558 1 f1088"/>
                <a:gd name="f1947" fmla="*/ f1559 1 f1089"/>
                <a:gd name="f1948" fmla="*/ f1560 1 f1088"/>
                <a:gd name="f1949" fmla="*/ f1561 1 f1089"/>
                <a:gd name="f1950" fmla="*/ f1562 1 f1088"/>
                <a:gd name="f1951" fmla="*/ f1563 1 f1089"/>
                <a:gd name="f1952" fmla="*/ f1564 1 f1088"/>
                <a:gd name="f1953" fmla="*/ f1565 1 f1089"/>
                <a:gd name="f1954" fmla="*/ f1566 1 f1088"/>
                <a:gd name="f1955" fmla="*/ f1567 1 f1089"/>
                <a:gd name="f1956" fmla="*/ f1568 1 f1088"/>
                <a:gd name="f1957" fmla="*/ f1569 1 f1089"/>
                <a:gd name="f1958" fmla="*/ f1570 1 f1088"/>
                <a:gd name="f1959" fmla="*/ f1571 1 f1089"/>
                <a:gd name="f1960" fmla="*/ f1572 1 f1088"/>
                <a:gd name="f1961" fmla="*/ f1573 1 f1089"/>
                <a:gd name="f1962" fmla="*/ f1574 1 f1088"/>
                <a:gd name="f1963" fmla="*/ f1575 1 f1089"/>
                <a:gd name="f1964" fmla="*/ f1576 1 f1088"/>
                <a:gd name="f1965" fmla="*/ f1577 1 f1089"/>
                <a:gd name="f1966" fmla="*/ f1578 1 f1088"/>
                <a:gd name="f1967" fmla="*/ f1579 1 f1089"/>
                <a:gd name="f1968" fmla="*/ f1580 1 f1088"/>
                <a:gd name="f1969" fmla="*/ f1581 1 f1089"/>
                <a:gd name="f1970" fmla="*/ f1582 1 f1088"/>
                <a:gd name="f1971" fmla="*/ f1583 1 f1089"/>
                <a:gd name="f1972" fmla="*/ f1584 1 f1088"/>
                <a:gd name="f1973" fmla="*/ f1585 1 f1089"/>
                <a:gd name="f1974" fmla="*/ f1586 1 f1088"/>
                <a:gd name="f1975" fmla="*/ f1587 1 f1089"/>
                <a:gd name="f1976" fmla="*/ f1588 1 f1088"/>
                <a:gd name="f1977" fmla="*/ f1589 1 f1089"/>
                <a:gd name="f1978" fmla="*/ f1590 1 f1088"/>
                <a:gd name="f1979" fmla="*/ f1591 1 f1089"/>
                <a:gd name="f1980" fmla="*/ f1592 1 f1088"/>
                <a:gd name="f1981" fmla="*/ f1593 1 f1089"/>
                <a:gd name="f1982" fmla="*/ f1594 1 f1088"/>
                <a:gd name="f1983" fmla="*/ f1595 1 f1089"/>
                <a:gd name="f1984" fmla="*/ f1596 1 f1088"/>
                <a:gd name="f1985" fmla="*/ f1597 1 f1089"/>
                <a:gd name="f1986" fmla="*/ f1598 1 f1088"/>
                <a:gd name="f1987" fmla="*/ f1599 1 f1089"/>
                <a:gd name="f1988" fmla="*/ f1600 1 f1088"/>
                <a:gd name="f1989" fmla="*/ f1601 1 f1089"/>
                <a:gd name="f1990" fmla="*/ f1602 1 f1088"/>
                <a:gd name="f1991" fmla="*/ f1603 1 f1089"/>
                <a:gd name="f1992" fmla="*/ f1604 1 f1088"/>
                <a:gd name="f1993" fmla="*/ f1605 1 f1089"/>
                <a:gd name="f1994" fmla="*/ f1606 1 f1088"/>
                <a:gd name="f1995" fmla="*/ f1607 1 f1089"/>
                <a:gd name="f1996" fmla="*/ f1608 1 f1088"/>
                <a:gd name="f1997" fmla="*/ f1609 1 f1089"/>
                <a:gd name="f1998" fmla="*/ f1610 1 f1088"/>
                <a:gd name="f1999" fmla="*/ f1611 1 f1089"/>
                <a:gd name="f2000" fmla="*/ f1612 1 f1088"/>
                <a:gd name="f2001" fmla="*/ f1613 1 f1089"/>
                <a:gd name="f2002" fmla="*/ f1614 1 f1088"/>
                <a:gd name="f2003" fmla="*/ f1615 1 f1089"/>
                <a:gd name="f2004" fmla="*/ f1616 1 f1088"/>
                <a:gd name="f2005" fmla="*/ f1617 1 f1089"/>
                <a:gd name="f2006" fmla="*/ f1618 1 f1088"/>
                <a:gd name="f2007" fmla="*/ f1619 1 f1089"/>
                <a:gd name="f2008" fmla="*/ f1620 1 f1088"/>
                <a:gd name="f2009" fmla="*/ f1621 1 f1089"/>
                <a:gd name="f2010" fmla="*/ f1622 1 f1088"/>
                <a:gd name="f2011" fmla="*/ f1623 1 f1089"/>
                <a:gd name="f2012" fmla="*/ f1624 1 f1088"/>
                <a:gd name="f2013" fmla="*/ f1625 1 f1089"/>
                <a:gd name="f2014" fmla="*/ f1626 1 f1088"/>
                <a:gd name="f2015" fmla="*/ f1627 1 f1089"/>
                <a:gd name="f2016" fmla="*/ f1628 1 f1088"/>
                <a:gd name="f2017" fmla="*/ f1629 1 f1089"/>
                <a:gd name="f2018" fmla="*/ f1630 1 f1088"/>
                <a:gd name="f2019" fmla="*/ f1631 1 f1089"/>
                <a:gd name="f2020" fmla="*/ f1632 1 f1088"/>
                <a:gd name="f2021" fmla="*/ f1633 1 f1089"/>
                <a:gd name="f2022" fmla="*/ f1634 1 f1088"/>
                <a:gd name="f2023" fmla="*/ f1635 1 f1089"/>
                <a:gd name="f2024" fmla="*/ f1636 1 f1088"/>
                <a:gd name="f2025" fmla="*/ f1637 1 f1089"/>
                <a:gd name="f2026" fmla="*/ f1638 1 f1088"/>
                <a:gd name="f2027" fmla="*/ f1639 1 f1089"/>
                <a:gd name="f2028" fmla="*/ f1640 1 f1088"/>
                <a:gd name="f2029" fmla="*/ f1641 1 f1089"/>
                <a:gd name="f2030" fmla="*/ f1642 1 f1088"/>
                <a:gd name="f2031" fmla="*/ f1643 1 f1089"/>
                <a:gd name="f2032" fmla="*/ f1644 1 f1088"/>
                <a:gd name="f2033" fmla="*/ f1645 1 f1089"/>
                <a:gd name="f2034" fmla="*/ f1646 1 f1088"/>
                <a:gd name="f2035" fmla="*/ f1647 1 f1089"/>
                <a:gd name="f2036" fmla="*/ f1648 1 f1088"/>
                <a:gd name="f2037" fmla="*/ f1649 1 f1089"/>
                <a:gd name="f2038" fmla="*/ f1650 1 f1088"/>
                <a:gd name="f2039" fmla="*/ f1651 1 f1089"/>
                <a:gd name="f2040" fmla="*/ f1652 1 f1088"/>
                <a:gd name="f2041" fmla="*/ f1653 1 f1089"/>
                <a:gd name="f2042" fmla="*/ f1654 1 f1088"/>
                <a:gd name="f2043" fmla="*/ f1655 1 f1089"/>
                <a:gd name="f2044" fmla="*/ f1656 1 f1088"/>
                <a:gd name="f2045" fmla="*/ f1657 1 f1089"/>
                <a:gd name="f2046" fmla="*/ f1658 1 f1088"/>
                <a:gd name="f2047" fmla="*/ f1659 1 f1089"/>
                <a:gd name="f2048" fmla="*/ f1660 1 f1089"/>
                <a:gd name="f2049" fmla="*/ f1661 1 f1088"/>
                <a:gd name="f2050" fmla="*/ f1662 1 f1089"/>
                <a:gd name="f2051" fmla="*/ f1663 1 f1088"/>
                <a:gd name="f2052" fmla="*/ f1664 1 f1089"/>
                <a:gd name="f2053" fmla="*/ f1665 1 f1088"/>
                <a:gd name="f2054" fmla="*/ f1666 1 f1089"/>
                <a:gd name="f2055" fmla="*/ f1667 1 f1088"/>
                <a:gd name="f2056" fmla="*/ f1668 1 f1089"/>
                <a:gd name="f2057" fmla="*/ f1669 1 f1088"/>
                <a:gd name="f2058" fmla="*/ f1670 1 f1089"/>
                <a:gd name="f2059" fmla="*/ f1671 1 f1088"/>
                <a:gd name="f2060" fmla="*/ f1672 1 f1089"/>
                <a:gd name="f2061" fmla="*/ f1673 1 f1088"/>
                <a:gd name="f2062" fmla="*/ f1674 1 f1089"/>
                <a:gd name="f2063" fmla="*/ f1675 1 f1088"/>
                <a:gd name="f2064" fmla="*/ f1676 1 f1089"/>
                <a:gd name="f2065" fmla="*/ f1677 1 f1088"/>
                <a:gd name="f2066" fmla="*/ f1678 1 f1089"/>
                <a:gd name="f2067" fmla="*/ f1679 1 f1088"/>
                <a:gd name="f2068" fmla="*/ f1680 1 f1089"/>
                <a:gd name="f2069" fmla="*/ f1681 1 f1088"/>
                <a:gd name="f2070" fmla="*/ f1682 1 f1089"/>
                <a:gd name="f2071" fmla="*/ f1683 1 f1088"/>
                <a:gd name="f2072" fmla="*/ f1684 1 f1089"/>
                <a:gd name="f2073" fmla="*/ f1685 1 f1088"/>
                <a:gd name="f2074" fmla="*/ f1686 1 f1089"/>
                <a:gd name="f2075" fmla="*/ f1687 1 f1088"/>
                <a:gd name="f2076" fmla="*/ f1688 1 f1089"/>
                <a:gd name="f2077" fmla="*/ f1689 1 f1088"/>
                <a:gd name="f2078" fmla="*/ f1690 1 f1089"/>
                <a:gd name="f2079" fmla="*/ f1691 1 f1088"/>
                <a:gd name="f2080" fmla="*/ f1692 1 f1089"/>
                <a:gd name="f2081" fmla="*/ f1693 1 f1088"/>
                <a:gd name="f2082" fmla="*/ f1694 1 f1089"/>
                <a:gd name="f2083" fmla="*/ f1695 1 f1088"/>
                <a:gd name="f2084" fmla="*/ f1696 1 f1089"/>
                <a:gd name="f2085" fmla="*/ f1697 1 f1088"/>
                <a:gd name="f2086" fmla="*/ f1698 1 f1089"/>
                <a:gd name="f2087" fmla="*/ f1699 1 f1088"/>
                <a:gd name="f2088" fmla="*/ f1700 1 f1089"/>
                <a:gd name="f2089" fmla="*/ f1701 1 f1088"/>
                <a:gd name="f2090" fmla="*/ f1702 1 f1089"/>
                <a:gd name="f2091" fmla="*/ f1703 1 f1088"/>
                <a:gd name="f2092" fmla="*/ f1704 1 f1089"/>
                <a:gd name="f2093" fmla="*/ f1705 1 f1088"/>
                <a:gd name="f2094" fmla="*/ f1706 1 f1089"/>
                <a:gd name="f2095" fmla="*/ f1707 1 f1088"/>
                <a:gd name="f2096" fmla="*/ f1708 1 f1089"/>
                <a:gd name="f2097" fmla="*/ f1709 1 f1088"/>
                <a:gd name="f2098" fmla="*/ f1710 1 f1089"/>
                <a:gd name="f2099" fmla="*/ f1711 1 f1088"/>
                <a:gd name="f2100" fmla="*/ f1712 1 f1089"/>
                <a:gd name="f2101" fmla="*/ f1713 1 f1088"/>
                <a:gd name="f2102" fmla="*/ f1714 1 f1089"/>
                <a:gd name="f2103" fmla="*/ f1715 1 f1088"/>
                <a:gd name="f2104" fmla="*/ f1716 1 f1089"/>
                <a:gd name="f2105" fmla="*/ f1717 1 f1088"/>
                <a:gd name="f2106" fmla="*/ f1718 1 f1089"/>
                <a:gd name="f2107" fmla="*/ f1719 1 f1088"/>
                <a:gd name="f2108" fmla="*/ f1720 1 f1089"/>
                <a:gd name="f2109" fmla="*/ f1721 1 f1088"/>
                <a:gd name="f2110" fmla="*/ f1722 1 f1089"/>
                <a:gd name="f2111" fmla="*/ f1723 1 f1088"/>
                <a:gd name="f2112" fmla="*/ f1724 1 f1089"/>
                <a:gd name="f2113" fmla="*/ f1725 1 f1088"/>
                <a:gd name="f2114" fmla="*/ f1726 1 f1089"/>
                <a:gd name="f2115" fmla="*/ f1727 1 f1088"/>
                <a:gd name="f2116" fmla="*/ f1728 1 f1089"/>
                <a:gd name="f2117" fmla="*/ f1729 1 f1088"/>
                <a:gd name="f2118" fmla="*/ f1730 1 f1089"/>
                <a:gd name="f2119" fmla="*/ f1731 1 f1088"/>
                <a:gd name="f2120" fmla="*/ f1732 1 f1089"/>
                <a:gd name="f2121" fmla="*/ f1733 1 f1088"/>
                <a:gd name="f2122" fmla="*/ f1734 1 f1089"/>
                <a:gd name="f2123" fmla="*/ f1735 1 f1088"/>
                <a:gd name="f2124" fmla="*/ f1736 1 f1089"/>
                <a:gd name="f2125" fmla="*/ f1737 1 f1088"/>
                <a:gd name="f2126" fmla="*/ f1738 1 f1089"/>
                <a:gd name="f2127" fmla="*/ f1739 1 f1088"/>
                <a:gd name="f2128" fmla="*/ f1740 1 f1089"/>
                <a:gd name="f2129" fmla="*/ f1741 1 f1088"/>
                <a:gd name="f2130" fmla="*/ f1742 1 f1089"/>
                <a:gd name="f2131" fmla="*/ f1743 1 f1088"/>
                <a:gd name="f2132" fmla="*/ f1744 1 f1089"/>
                <a:gd name="f2133" fmla="*/ f1745 1 f1088"/>
                <a:gd name="f2134" fmla="*/ f1746 1 f1089"/>
                <a:gd name="f2135" fmla="*/ f1747 1 f1088"/>
                <a:gd name="f2136" fmla="*/ f1748 1 f1089"/>
                <a:gd name="f2137" fmla="*/ f1749 1 f1088"/>
                <a:gd name="f2138" fmla="*/ f1750 1 f1089"/>
                <a:gd name="f2139" fmla="*/ f1751 1 f1088"/>
                <a:gd name="f2140" fmla="*/ f1752 1 f1089"/>
                <a:gd name="f2141" fmla="*/ f1753 1 f1088"/>
                <a:gd name="f2142" fmla="*/ f1754 1 f1089"/>
                <a:gd name="f2143" fmla="*/ f1755 1 f1088"/>
                <a:gd name="f2144" fmla="*/ f1756 1 f1089"/>
                <a:gd name="f2145" fmla="*/ f1757 1 f1088"/>
                <a:gd name="f2146" fmla="*/ f1758 1 f1089"/>
                <a:gd name="f2147" fmla="*/ f1759 1 f1088"/>
                <a:gd name="f2148" fmla="*/ f1760 1 f1089"/>
                <a:gd name="f2149" fmla="*/ f1761 1 f1088"/>
                <a:gd name="f2150" fmla="*/ f1762 1 f1089"/>
                <a:gd name="f2151" fmla="*/ f1763 1 f1088"/>
                <a:gd name="f2152" fmla="*/ f1764 1 f1089"/>
                <a:gd name="f2153" fmla="*/ f1765 1 f1088"/>
                <a:gd name="f2154" fmla="*/ f1766 1 f1089"/>
                <a:gd name="f2155" fmla="*/ f1767 1 f1088"/>
                <a:gd name="f2156" fmla="*/ f1768 1 f1089"/>
                <a:gd name="f2157" fmla="*/ f1769 1 f1088"/>
                <a:gd name="f2158" fmla="*/ f1770 1 f1089"/>
                <a:gd name="f2159" fmla="*/ f1771 1 f1088"/>
                <a:gd name="f2160" fmla="*/ f1772 1 f1089"/>
                <a:gd name="f2161" fmla="*/ f1773 1 f1088"/>
                <a:gd name="f2162" fmla="*/ f1774 1 f1089"/>
                <a:gd name="f2163" fmla="*/ f1775 1 f1088"/>
                <a:gd name="f2164" fmla="*/ f1776 1 f1089"/>
                <a:gd name="f2165" fmla="*/ f1777 1 f1088"/>
                <a:gd name="f2166" fmla="*/ f1778 1 f1089"/>
                <a:gd name="f2167" fmla="*/ f1779 1 f1088"/>
                <a:gd name="f2168" fmla="*/ f1780 1 f1089"/>
                <a:gd name="f2169" fmla="*/ f1781 1 f1088"/>
                <a:gd name="f2170" fmla="*/ f1782 1 f1089"/>
                <a:gd name="f2171" fmla="*/ f1783 1 f1088"/>
                <a:gd name="f2172" fmla="*/ f1784 1 f1089"/>
                <a:gd name="f2173" fmla="*/ f1785 1 f1088"/>
                <a:gd name="f2174" fmla="*/ f1786 1 f1089"/>
                <a:gd name="f2175" fmla="*/ f1787 1 f1088"/>
                <a:gd name="f2176" fmla="*/ f1788 1 f1089"/>
                <a:gd name="f2177" fmla="*/ f1789 1 f1088"/>
                <a:gd name="f2178" fmla="*/ f1790 1 f1089"/>
                <a:gd name="f2179" fmla="*/ f1791 1 f1088"/>
                <a:gd name="f2180" fmla="*/ f1792 1 f1089"/>
                <a:gd name="f2181" fmla="*/ f1793 1 f1088"/>
                <a:gd name="f2182" fmla="*/ f1794 1 f1089"/>
                <a:gd name="f2183" fmla="*/ f1795 1 f1088"/>
                <a:gd name="f2184" fmla="*/ f1796 1 f1089"/>
                <a:gd name="f2185" fmla="*/ f1797 1 f1088"/>
                <a:gd name="f2186" fmla="*/ f1798 1 f1089"/>
                <a:gd name="f2187" fmla="*/ f1799 1 f1088"/>
                <a:gd name="f2188" fmla="*/ f1800 1 f1089"/>
                <a:gd name="f2189" fmla="*/ f1801 1 f1088"/>
                <a:gd name="f2190" fmla="*/ f1802 1 f1089"/>
                <a:gd name="f2191" fmla="*/ f1803 1 f1088"/>
                <a:gd name="f2192" fmla="*/ f1804 1 f1089"/>
                <a:gd name="f2193" fmla="*/ f1805 1 f1088"/>
                <a:gd name="f2194" fmla="*/ f1806 1 f1089"/>
                <a:gd name="f2195" fmla="*/ f1807 1 f1089"/>
                <a:gd name="f2196" fmla="*/ f1808 1 f1088"/>
                <a:gd name="f2197" fmla="*/ f1809 1 f1089"/>
                <a:gd name="f2198" fmla="*/ f1810 1 f1088"/>
                <a:gd name="f2199" fmla="*/ f1811 1 f1089"/>
                <a:gd name="f2200" fmla="*/ f1812 1 f1088"/>
                <a:gd name="f2201" fmla="*/ f1813 1 f1089"/>
                <a:gd name="f2202" fmla="*/ f1814 1 f1088"/>
                <a:gd name="f2203" fmla="*/ f1815 1 f1089"/>
                <a:gd name="f2204" fmla="*/ f1816 1 f1088"/>
                <a:gd name="f2205" fmla="*/ f1817 1 f1089"/>
                <a:gd name="f2206" fmla="*/ f1818 1 f1088"/>
                <a:gd name="f2207" fmla="*/ f1819 1 f1089"/>
                <a:gd name="f2208" fmla="*/ f1820 1 f1088"/>
                <a:gd name="f2209" fmla="*/ f1821 1 f1089"/>
                <a:gd name="f2210" fmla="*/ f1822 1 f1088"/>
                <a:gd name="f2211" fmla="*/ f1823 1 f1088"/>
                <a:gd name="f2212" fmla="*/ f1824 1 f1089"/>
                <a:gd name="f2213" fmla="*/ f1825 1 f1088"/>
                <a:gd name="f2214" fmla="*/ f1826 1 f1089"/>
                <a:gd name="f2215" fmla="*/ f1827 1 f1088"/>
                <a:gd name="f2216" fmla="*/ f1828 1 f1089"/>
                <a:gd name="f2217" fmla="*/ f1829 1 f1088"/>
                <a:gd name="f2218" fmla="*/ f1830 1 f1089"/>
                <a:gd name="f2219" fmla="*/ f1831 1 f1088"/>
                <a:gd name="f2220" fmla="*/ f1832 1 f1089"/>
                <a:gd name="f2221" fmla="*/ f1833 1 f1088"/>
                <a:gd name="f2222" fmla="*/ f1834 1 f1089"/>
                <a:gd name="f2223" fmla="*/ f1835 1 f1088"/>
                <a:gd name="f2224" fmla="*/ f1836 1 f1089"/>
                <a:gd name="f2225" fmla="*/ f1837 1 f1088"/>
                <a:gd name="f2226" fmla="*/ f1838 1 f1089"/>
                <a:gd name="f2227" fmla="*/ f1839 1 f1088"/>
                <a:gd name="f2228" fmla="*/ f1840 1 f1089"/>
                <a:gd name="f2229" fmla="*/ f1841 1 f1088"/>
                <a:gd name="f2230" fmla="*/ f1842 1 f1089"/>
                <a:gd name="f2231" fmla="*/ f1843 1 f1088"/>
                <a:gd name="f2232" fmla="*/ f1844 1 f1089"/>
                <a:gd name="f2233" fmla="*/ f1845 1 f1088"/>
                <a:gd name="f2234" fmla="*/ f1846 1 f1089"/>
                <a:gd name="f2235" fmla="*/ f1847 1 f1088"/>
                <a:gd name="f2236" fmla="*/ f1848 1 f1089"/>
                <a:gd name="f2237" fmla="*/ f1849 1 f1088"/>
                <a:gd name="f2238" fmla="*/ f1850 1 f1089"/>
                <a:gd name="f2239" fmla="*/ f1851 1 f1088"/>
                <a:gd name="f2240" fmla="*/ f1852 1 f1089"/>
                <a:gd name="f2241" fmla="*/ f1853 1 f1088"/>
                <a:gd name="f2242" fmla="*/ f1854 1 f1089"/>
                <a:gd name="f2243" fmla="*/ f1855 1 f1088"/>
                <a:gd name="f2244" fmla="*/ f1856 1 f1089"/>
                <a:gd name="f2245" fmla="*/ f1857 f1083 1"/>
                <a:gd name="f2246" fmla="*/ f1858 f1083 1"/>
                <a:gd name="f2247" fmla="*/ f1860 f1084 1"/>
                <a:gd name="f2248" fmla="*/ f1859 f1084 1"/>
                <a:gd name="f2249" fmla="*/ f1862 f1083 1"/>
                <a:gd name="f2250" fmla="*/ f1863 f1084 1"/>
                <a:gd name="f2251" fmla="*/ f1864 f1084 1"/>
                <a:gd name="f2252" fmla="*/ f1865 f1083 1"/>
                <a:gd name="f2253" fmla="*/ f1866 f1084 1"/>
                <a:gd name="f2254" fmla="*/ f1867 f1083 1"/>
                <a:gd name="f2255" fmla="*/ f1868 f1084 1"/>
                <a:gd name="f2256" fmla="*/ f1869 f1083 1"/>
                <a:gd name="f2257" fmla="*/ f1870 f1084 1"/>
                <a:gd name="f2258" fmla="*/ f1871 f1083 1"/>
                <a:gd name="f2259" fmla="*/ f1872 f1084 1"/>
                <a:gd name="f2260" fmla="*/ f1873 f1083 1"/>
                <a:gd name="f2261" fmla="*/ f1874 f1084 1"/>
                <a:gd name="f2262" fmla="*/ f1875 f1083 1"/>
                <a:gd name="f2263" fmla="*/ f1876 f1084 1"/>
                <a:gd name="f2264" fmla="*/ f1877 f1083 1"/>
                <a:gd name="f2265" fmla="*/ f1878 f1084 1"/>
                <a:gd name="f2266" fmla="*/ f1879 f1083 1"/>
                <a:gd name="f2267" fmla="*/ f1880 f1084 1"/>
                <a:gd name="f2268" fmla="*/ f1881 f1083 1"/>
                <a:gd name="f2269" fmla="*/ f1882 f1084 1"/>
                <a:gd name="f2270" fmla="*/ f1883 f1083 1"/>
                <a:gd name="f2271" fmla="*/ f1884 f1084 1"/>
                <a:gd name="f2272" fmla="*/ f1885 f1083 1"/>
                <a:gd name="f2273" fmla="*/ f1886 f1084 1"/>
                <a:gd name="f2274" fmla="*/ f1887 f1083 1"/>
                <a:gd name="f2275" fmla="*/ f1888 f1084 1"/>
                <a:gd name="f2276" fmla="*/ f1889 f1083 1"/>
                <a:gd name="f2277" fmla="*/ f1890 f1084 1"/>
                <a:gd name="f2278" fmla="*/ f1891 f1083 1"/>
                <a:gd name="f2279" fmla="*/ f1892 f1084 1"/>
                <a:gd name="f2280" fmla="*/ f1893 f1083 1"/>
                <a:gd name="f2281" fmla="*/ f1894 f1084 1"/>
                <a:gd name="f2282" fmla="*/ f1895 f1083 1"/>
                <a:gd name="f2283" fmla="*/ f1896 f1084 1"/>
                <a:gd name="f2284" fmla="*/ f1897 f1083 1"/>
                <a:gd name="f2285" fmla="*/ f1898 f1084 1"/>
                <a:gd name="f2286" fmla="*/ f1899 f1083 1"/>
                <a:gd name="f2287" fmla="*/ f1900 f1084 1"/>
                <a:gd name="f2288" fmla="*/ f1901 f1083 1"/>
                <a:gd name="f2289" fmla="*/ f1902 f1084 1"/>
                <a:gd name="f2290" fmla="*/ f1903 f1083 1"/>
                <a:gd name="f2291" fmla="*/ f1904 f1084 1"/>
                <a:gd name="f2292" fmla="*/ f1905 f1083 1"/>
                <a:gd name="f2293" fmla="*/ f1906 f1084 1"/>
                <a:gd name="f2294" fmla="*/ f1907 f1083 1"/>
                <a:gd name="f2295" fmla="*/ f1908 f1084 1"/>
                <a:gd name="f2296" fmla="*/ f1909 f1083 1"/>
                <a:gd name="f2297" fmla="*/ f1910 f1083 1"/>
                <a:gd name="f2298" fmla="*/ f1911 f1084 1"/>
                <a:gd name="f2299" fmla="*/ f1912 f1083 1"/>
                <a:gd name="f2300" fmla="*/ f1913 f1084 1"/>
                <a:gd name="f2301" fmla="*/ f1914 f1083 1"/>
                <a:gd name="f2302" fmla="*/ f1915 f1084 1"/>
                <a:gd name="f2303" fmla="*/ f1916 f1083 1"/>
                <a:gd name="f2304" fmla="*/ f1917 f1084 1"/>
                <a:gd name="f2305" fmla="*/ f1918 f1083 1"/>
                <a:gd name="f2306" fmla="*/ f1919 f1084 1"/>
                <a:gd name="f2307" fmla="*/ f1920 f1083 1"/>
                <a:gd name="f2308" fmla="*/ f1921 f1084 1"/>
                <a:gd name="f2309" fmla="*/ f1922 f1083 1"/>
                <a:gd name="f2310" fmla="*/ f1923 f1084 1"/>
                <a:gd name="f2311" fmla="*/ f1924 f1083 1"/>
                <a:gd name="f2312" fmla="*/ f1925 f1084 1"/>
                <a:gd name="f2313" fmla="*/ f1926 f1083 1"/>
                <a:gd name="f2314" fmla="*/ f1927 f1084 1"/>
                <a:gd name="f2315" fmla="*/ f1928 f1083 1"/>
                <a:gd name="f2316" fmla="*/ f1929 f1084 1"/>
                <a:gd name="f2317" fmla="*/ f1930 f1083 1"/>
                <a:gd name="f2318" fmla="*/ f1931 f1084 1"/>
                <a:gd name="f2319" fmla="*/ f1932 f1083 1"/>
                <a:gd name="f2320" fmla="*/ f1933 f1084 1"/>
                <a:gd name="f2321" fmla="*/ f1934 f1083 1"/>
                <a:gd name="f2322" fmla="*/ f1935 f1084 1"/>
                <a:gd name="f2323" fmla="*/ f1936 f1083 1"/>
                <a:gd name="f2324" fmla="*/ f1937 f1084 1"/>
                <a:gd name="f2325" fmla="*/ f1938 f1083 1"/>
                <a:gd name="f2326" fmla="*/ f1939 f1084 1"/>
                <a:gd name="f2327" fmla="*/ f1940 f1083 1"/>
                <a:gd name="f2328" fmla="*/ f1941 f1084 1"/>
                <a:gd name="f2329" fmla="*/ f1942 f1083 1"/>
                <a:gd name="f2330" fmla="*/ f1943 f1084 1"/>
                <a:gd name="f2331" fmla="*/ f1944 f1083 1"/>
                <a:gd name="f2332" fmla="*/ f1945 f1084 1"/>
                <a:gd name="f2333" fmla="*/ f1946 f1083 1"/>
                <a:gd name="f2334" fmla="*/ f1947 f1084 1"/>
                <a:gd name="f2335" fmla="*/ f1948 f1083 1"/>
                <a:gd name="f2336" fmla="*/ f1949 f1084 1"/>
                <a:gd name="f2337" fmla="*/ f1950 f1083 1"/>
                <a:gd name="f2338" fmla="*/ f1951 f1084 1"/>
                <a:gd name="f2339" fmla="*/ f1952 f1083 1"/>
                <a:gd name="f2340" fmla="*/ f1953 f1084 1"/>
                <a:gd name="f2341" fmla="*/ f1954 f1083 1"/>
                <a:gd name="f2342" fmla="*/ f1955 f1084 1"/>
                <a:gd name="f2343" fmla="*/ f1956 f1083 1"/>
                <a:gd name="f2344" fmla="*/ f1957 f1084 1"/>
                <a:gd name="f2345" fmla="*/ f1958 f1083 1"/>
                <a:gd name="f2346" fmla="*/ f1959 f1084 1"/>
                <a:gd name="f2347" fmla="*/ f1960 f1083 1"/>
                <a:gd name="f2348" fmla="*/ f1961 f1084 1"/>
                <a:gd name="f2349" fmla="*/ f1962 f1083 1"/>
                <a:gd name="f2350" fmla="*/ f1963 f1084 1"/>
                <a:gd name="f2351" fmla="*/ f1964 f1083 1"/>
                <a:gd name="f2352" fmla="*/ f1965 f1084 1"/>
                <a:gd name="f2353" fmla="*/ f1966 f1083 1"/>
                <a:gd name="f2354" fmla="*/ f1967 f1084 1"/>
                <a:gd name="f2355" fmla="*/ f1968 f1083 1"/>
                <a:gd name="f2356" fmla="*/ f1969 f1084 1"/>
                <a:gd name="f2357" fmla="*/ f1970 f1083 1"/>
                <a:gd name="f2358" fmla="*/ f1971 f1084 1"/>
                <a:gd name="f2359" fmla="*/ f1972 f1083 1"/>
                <a:gd name="f2360" fmla="*/ f1973 f1084 1"/>
                <a:gd name="f2361" fmla="*/ f1974 f1083 1"/>
                <a:gd name="f2362" fmla="*/ f1975 f1084 1"/>
                <a:gd name="f2363" fmla="*/ f1976 f1083 1"/>
                <a:gd name="f2364" fmla="*/ f1977 f1084 1"/>
                <a:gd name="f2365" fmla="*/ f1978 f1083 1"/>
                <a:gd name="f2366" fmla="*/ f1979 f1084 1"/>
                <a:gd name="f2367" fmla="*/ f1980 f1083 1"/>
                <a:gd name="f2368" fmla="*/ f1981 f1084 1"/>
                <a:gd name="f2369" fmla="*/ f1982 f1083 1"/>
                <a:gd name="f2370" fmla="*/ f1983 f1084 1"/>
                <a:gd name="f2371" fmla="*/ f1984 f1083 1"/>
                <a:gd name="f2372" fmla="*/ f1985 f1084 1"/>
                <a:gd name="f2373" fmla="*/ f1986 f1083 1"/>
                <a:gd name="f2374" fmla="*/ f1987 f1084 1"/>
                <a:gd name="f2375" fmla="*/ f1988 f1083 1"/>
                <a:gd name="f2376" fmla="*/ f1989 f1084 1"/>
                <a:gd name="f2377" fmla="*/ f1990 f1083 1"/>
                <a:gd name="f2378" fmla="*/ f1991 f1084 1"/>
                <a:gd name="f2379" fmla="*/ f1992 f1083 1"/>
                <a:gd name="f2380" fmla="*/ f1993 f1084 1"/>
                <a:gd name="f2381" fmla="*/ f1994 f1083 1"/>
                <a:gd name="f2382" fmla="*/ f1995 f1084 1"/>
                <a:gd name="f2383" fmla="*/ f1996 f1083 1"/>
                <a:gd name="f2384" fmla="*/ f1997 f1084 1"/>
                <a:gd name="f2385" fmla="*/ f1998 f1083 1"/>
                <a:gd name="f2386" fmla="*/ f1999 f1084 1"/>
                <a:gd name="f2387" fmla="*/ f2000 f1083 1"/>
                <a:gd name="f2388" fmla="*/ f2001 f1084 1"/>
                <a:gd name="f2389" fmla="*/ f2002 f1083 1"/>
                <a:gd name="f2390" fmla="*/ f2003 f1084 1"/>
                <a:gd name="f2391" fmla="*/ f2004 f1083 1"/>
                <a:gd name="f2392" fmla="*/ f2005 f1084 1"/>
                <a:gd name="f2393" fmla="*/ f2006 f1083 1"/>
                <a:gd name="f2394" fmla="*/ f2007 f1084 1"/>
                <a:gd name="f2395" fmla="*/ f2008 f1083 1"/>
                <a:gd name="f2396" fmla="*/ f2009 f1084 1"/>
                <a:gd name="f2397" fmla="*/ f2010 f1083 1"/>
                <a:gd name="f2398" fmla="*/ f2011 f1084 1"/>
                <a:gd name="f2399" fmla="*/ f2012 f1083 1"/>
                <a:gd name="f2400" fmla="*/ f2013 f1084 1"/>
                <a:gd name="f2401" fmla="*/ f2014 f1083 1"/>
                <a:gd name="f2402" fmla="*/ f2015 f1084 1"/>
                <a:gd name="f2403" fmla="*/ f2016 f1083 1"/>
                <a:gd name="f2404" fmla="*/ f2017 f1084 1"/>
                <a:gd name="f2405" fmla="*/ f2018 f1083 1"/>
                <a:gd name="f2406" fmla="*/ f2019 f1084 1"/>
                <a:gd name="f2407" fmla="*/ f2020 f1083 1"/>
                <a:gd name="f2408" fmla="*/ f2021 f1084 1"/>
                <a:gd name="f2409" fmla="*/ f2022 f1083 1"/>
                <a:gd name="f2410" fmla="*/ f2023 f1084 1"/>
                <a:gd name="f2411" fmla="*/ f2024 f1083 1"/>
                <a:gd name="f2412" fmla="*/ f2025 f1084 1"/>
                <a:gd name="f2413" fmla="*/ f2026 f1083 1"/>
                <a:gd name="f2414" fmla="*/ f2027 f1084 1"/>
                <a:gd name="f2415" fmla="*/ f2028 f1083 1"/>
                <a:gd name="f2416" fmla="*/ f2029 f1084 1"/>
                <a:gd name="f2417" fmla="*/ f2030 f1083 1"/>
                <a:gd name="f2418" fmla="*/ f2031 f1084 1"/>
                <a:gd name="f2419" fmla="*/ f2032 f1083 1"/>
                <a:gd name="f2420" fmla="*/ f2033 f1084 1"/>
                <a:gd name="f2421" fmla="*/ f2034 f1083 1"/>
                <a:gd name="f2422" fmla="*/ f2035 f1084 1"/>
                <a:gd name="f2423" fmla="*/ f2036 f1083 1"/>
                <a:gd name="f2424" fmla="*/ f2037 f1084 1"/>
                <a:gd name="f2425" fmla="*/ f2038 f1083 1"/>
                <a:gd name="f2426" fmla="*/ f2039 f1084 1"/>
                <a:gd name="f2427" fmla="*/ f2040 f1083 1"/>
                <a:gd name="f2428" fmla="*/ f2041 f1084 1"/>
                <a:gd name="f2429" fmla="*/ f2042 f1083 1"/>
                <a:gd name="f2430" fmla="*/ f2043 f1084 1"/>
                <a:gd name="f2431" fmla="*/ f2044 f1083 1"/>
                <a:gd name="f2432" fmla="*/ f2045 f1084 1"/>
                <a:gd name="f2433" fmla="*/ f2046 f1083 1"/>
                <a:gd name="f2434" fmla="*/ f2047 f1084 1"/>
                <a:gd name="f2435" fmla="*/ f2048 f1084 1"/>
                <a:gd name="f2436" fmla="*/ f2049 f1083 1"/>
                <a:gd name="f2437" fmla="*/ f2050 f1084 1"/>
                <a:gd name="f2438" fmla="*/ f2051 f1083 1"/>
                <a:gd name="f2439" fmla="*/ f2052 f1084 1"/>
                <a:gd name="f2440" fmla="*/ f2053 f1083 1"/>
                <a:gd name="f2441" fmla="*/ f2054 f1084 1"/>
                <a:gd name="f2442" fmla="*/ f2055 f1083 1"/>
                <a:gd name="f2443" fmla="*/ f2056 f1084 1"/>
                <a:gd name="f2444" fmla="*/ f2057 f1083 1"/>
                <a:gd name="f2445" fmla="*/ f2058 f1084 1"/>
                <a:gd name="f2446" fmla="*/ f2059 f1083 1"/>
                <a:gd name="f2447" fmla="*/ f2060 f1084 1"/>
                <a:gd name="f2448" fmla="*/ f2061 f1083 1"/>
                <a:gd name="f2449" fmla="*/ f2062 f1084 1"/>
                <a:gd name="f2450" fmla="*/ f2063 f1083 1"/>
                <a:gd name="f2451" fmla="*/ f2064 f1084 1"/>
                <a:gd name="f2452" fmla="*/ f2065 f1083 1"/>
                <a:gd name="f2453" fmla="*/ f2066 f1084 1"/>
                <a:gd name="f2454" fmla="*/ f2067 f1083 1"/>
                <a:gd name="f2455" fmla="*/ f2068 f1084 1"/>
                <a:gd name="f2456" fmla="*/ f2069 f1083 1"/>
                <a:gd name="f2457" fmla="*/ f2070 f1084 1"/>
                <a:gd name="f2458" fmla="*/ f2071 f1083 1"/>
                <a:gd name="f2459" fmla="*/ f2072 f1084 1"/>
                <a:gd name="f2460" fmla="*/ f2073 f1083 1"/>
                <a:gd name="f2461" fmla="*/ f2074 f1084 1"/>
                <a:gd name="f2462" fmla="*/ f2075 f1083 1"/>
                <a:gd name="f2463" fmla="*/ f2076 f1084 1"/>
                <a:gd name="f2464" fmla="*/ f2077 f1083 1"/>
                <a:gd name="f2465" fmla="*/ f2078 f1084 1"/>
                <a:gd name="f2466" fmla="*/ f2079 f1083 1"/>
                <a:gd name="f2467" fmla="*/ f2080 f1084 1"/>
                <a:gd name="f2468" fmla="*/ f2081 f1083 1"/>
                <a:gd name="f2469" fmla="*/ f2082 f1084 1"/>
                <a:gd name="f2470" fmla="*/ f2083 f1083 1"/>
                <a:gd name="f2471" fmla="*/ f2084 f1084 1"/>
                <a:gd name="f2472" fmla="*/ f2085 f1083 1"/>
                <a:gd name="f2473" fmla="*/ f2086 f1084 1"/>
                <a:gd name="f2474" fmla="*/ f2087 f1083 1"/>
                <a:gd name="f2475" fmla="*/ f2088 f1084 1"/>
                <a:gd name="f2476" fmla="*/ f2089 f1083 1"/>
                <a:gd name="f2477" fmla="*/ f2090 f1084 1"/>
                <a:gd name="f2478" fmla="*/ f2091 f1083 1"/>
                <a:gd name="f2479" fmla="*/ f2092 f1084 1"/>
                <a:gd name="f2480" fmla="*/ f2093 f1083 1"/>
                <a:gd name="f2481" fmla="*/ f2094 f1084 1"/>
                <a:gd name="f2482" fmla="*/ f2095 f1083 1"/>
                <a:gd name="f2483" fmla="*/ f2096 f1084 1"/>
                <a:gd name="f2484" fmla="*/ f2097 f1083 1"/>
                <a:gd name="f2485" fmla="*/ f2098 f1084 1"/>
                <a:gd name="f2486" fmla="*/ f2099 f1083 1"/>
                <a:gd name="f2487" fmla="*/ f2100 f1084 1"/>
                <a:gd name="f2488" fmla="*/ f2101 f1083 1"/>
                <a:gd name="f2489" fmla="*/ f2102 f1084 1"/>
                <a:gd name="f2490" fmla="*/ f2103 f1083 1"/>
                <a:gd name="f2491" fmla="*/ f2104 f1084 1"/>
                <a:gd name="f2492" fmla="*/ f2105 f1083 1"/>
                <a:gd name="f2493" fmla="*/ f2106 f1084 1"/>
                <a:gd name="f2494" fmla="*/ f2107 f1083 1"/>
                <a:gd name="f2495" fmla="*/ f2108 f1084 1"/>
                <a:gd name="f2496" fmla="*/ f2109 f1083 1"/>
                <a:gd name="f2497" fmla="*/ f2110 f1084 1"/>
                <a:gd name="f2498" fmla="*/ f2111 f1083 1"/>
                <a:gd name="f2499" fmla="*/ f2112 f1084 1"/>
                <a:gd name="f2500" fmla="*/ f2113 f1083 1"/>
                <a:gd name="f2501" fmla="*/ f2114 f1084 1"/>
                <a:gd name="f2502" fmla="*/ f2115 f1083 1"/>
                <a:gd name="f2503" fmla="*/ f2116 f1084 1"/>
                <a:gd name="f2504" fmla="*/ f2117 f1083 1"/>
                <a:gd name="f2505" fmla="*/ f2118 f1084 1"/>
                <a:gd name="f2506" fmla="*/ f2119 f1083 1"/>
                <a:gd name="f2507" fmla="*/ f2120 f1084 1"/>
                <a:gd name="f2508" fmla="*/ f2121 f1083 1"/>
                <a:gd name="f2509" fmla="*/ f2122 f1084 1"/>
                <a:gd name="f2510" fmla="*/ f2123 f1083 1"/>
                <a:gd name="f2511" fmla="*/ f2124 f1084 1"/>
                <a:gd name="f2512" fmla="*/ f2125 f1083 1"/>
                <a:gd name="f2513" fmla="*/ f2126 f1084 1"/>
                <a:gd name="f2514" fmla="*/ f2127 f1083 1"/>
                <a:gd name="f2515" fmla="*/ f2128 f1084 1"/>
                <a:gd name="f2516" fmla="*/ f2129 f1083 1"/>
                <a:gd name="f2517" fmla="*/ f2130 f1084 1"/>
                <a:gd name="f2518" fmla="*/ f2131 f1083 1"/>
                <a:gd name="f2519" fmla="*/ f2132 f1084 1"/>
                <a:gd name="f2520" fmla="*/ f2133 f1083 1"/>
                <a:gd name="f2521" fmla="*/ f2134 f1084 1"/>
                <a:gd name="f2522" fmla="*/ f2135 f1083 1"/>
                <a:gd name="f2523" fmla="*/ f2136 f1084 1"/>
                <a:gd name="f2524" fmla="*/ f2137 f1083 1"/>
                <a:gd name="f2525" fmla="*/ f2138 f1084 1"/>
                <a:gd name="f2526" fmla="*/ f2139 f1083 1"/>
                <a:gd name="f2527" fmla="*/ f2140 f1084 1"/>
                <a:gd name="f2528" fmla="*/ f2141 f1083 1"/>
                <a:gd name="f2529" fmla="*/ f2142 f1084 1"/>
                <a:gd name="f2530" fmla="*/ f2143 f1083 1"/>
                <a:gd name="f2531" fmla="*/ f2144 f1084 1"/>
                <a:gd name="f2532" fmla="*/ f2145 f1083 1"/>
                <a:gd name="f2533" fmla="*/ f2146 f1084 1"/>
                <a:gd name="f2534" fmla="*/ f2147 f1083 1"/>
                <a:gd name="f2535" fmla="*/ f2148 f1084 1"/>
                <a:gd name="f2536" fmla="*/ f2149 f1083 1"/>
                <a:gd name="f2537" fmla="*/ f2150 f1084 1"/>
                <a:gd name="f2538" fmla="*/ f2151 f1083 1"/>
                <a:gd name="f2539" fmla="*/ f2152 f1084 1"/>
                <a:gd name="f2540" fmla="*/ f2153 f1083 1"/>
                <a:gd name="f2541" fmla="*/ f2154 f1084 1"/>
                <a:gd name="f2542" fmla="*/ f2155 f1083 1"/>
                <a:gd name="f2543" fmla="*/ f2156 f1084 1"/>
                <a:gd name="f2544" fmla="*/ f2157 f1083 1"/>
                <a:gd name="f2545" fmla="*/ f2158 f1084 1"/>
                <a:gd name="f2546" fmla="*/ f2159 f1083 1"/>
                <a:gd name="f2547" fmla="*/ f2160 f1084 1"/>
                <a:gd name="f2548" fmla="*/ f2161 f1083 1"/>
                <a:gd name="f2549" fmla="*/ f2162 f1084 1"/>
                <a:gd name="f2550" fmla="*/ f2163 f1083 1"/>
                <a:gd name="f2551" fmla="*/ f2164 f1084 1"/>
                <a:gd name="f2552" fmla="*/ f2165 f1083 1"/>
                <a:gd name="f2553" fmla="*/ f2166 f1084 1"/>
                <a:gd name="f2554" fmla="*/ f2167 f1083 1"/>
                <a:gd name="f2555" fmla="*/ f2168 f1084 1"/>
                <a:gd name="f2556" fmla="*/ f2169 f1083 1"/>
                <a:gd name="f2557" fmla="*/ f2170 f1084 1"/>
                <a:gd name="f2558" fmla="*/ f2171 f1083 1"/>
                <a:gd name="f2559" fmla="*/ f2172 f1084 1"/>
                <a:gd name="f2560" fmla="*/ f2173 f1083 1"/>
                <a:gd name="f2561" fmla="*/ f2174 f1084 1"/>
                <a:gd name="f2562" fmla="*/ f2175 f1083 1"/>
                <a:gd name="f2563" fmla="*/ f2176 f1084 1"/>
                <a:gd name="f2564" fmla="*/ f2177 f1083 1"/>
                <a:gd name="f2565" fmla="*/ f2178 f1084 1"/>
                <a:gd name="f2566" fmla="*/ f2179 f1083 1"/>
                <a:gd name="f2567" fmla="*/ f2180 f1084 1"/>
                <a:gd name="f2568" fmla="*/ f2181 f1083 1"/>
                <a:gd name="f2569" fmla="*/ f2182 f1084 1"/>
                <a:gd name="f2570" fmla="*/ f2183 f1083 1"/>
                <a:gd name="f2571" fmla="*/ f2184 f1084 1"/>
                <a:gd name="f2572" fmla="*/ f2185 f1083 1"/>
                <a:gd name="f2573" fmla="*/ f2186 f1084 1"/>
                <a:gd name="f2574" fmla="*/ f2187 f1083 1"/>
                <a:gd name="f2575" fmla="*/ f2188 f1084 1"/>
                <a:gd name="f2576" fmla="*/ f2189 f1083 1"/>
                <a:gd name="f2577" fmla="*/ f2190 f1084 1"/>
                <a:gd name="f2578" fmla="*/ f2191 f1083 1"/>
                <a:gd name="f2579" fmla="*/ f2192 f1084 1"/>
                <a:gd name="f2580" fmla="*/ f2193 f1083 1"/>
                <a:gd name="f2581" fmla="*/ f2194 f1084 1"/>
                <a:gd name="f2582" fmla="*/ f2195 f1084 1"/>
                <a:gd name="f2583" fmla="*/ f2196 f1083 1"/>
                <a:gd name="f2584" fmla="*/ f2197 f1084 1"/>
                <a:gd name="f2585" fmla="*/ f2198 f1083 1"/>
                <a:gd name="f2586" fmla="*/ f2199 f1084 1"/>
                <a:gd name="f2587" fmla="*/ f2200 f1083 1"/>
                <a:gd name="f2588" fmla="*/ f2201 f1084 1"/>
                <a:gd name="f2589" fmla="*/ f2202 f1083 1"/>
                <a:gd name="f2590" fmla="*/ f2203 f1084 1"/>
                <a:gd name="f2591" fmla="*/ f2204 f1083 1"/>
                <a:gd name="f2592" fmla="*/ f2205 f1084 1"/>
                <a:gd name="f2593" fmla="*/ f2206 f1083 1"/>
                <a:gd name="f2594" fmla="*/ f2207 f1084 1"/>
                <a:gd name="f2595" fmla="*/ f2208 f1083 1"/>
                <a:gd name="f2596" fmla="*/ f2209 f1084 1"/>
                <a:gd name="f2597" fmla="*/ f2210 f1083 1"/>
                <a:gd name="f2598" fmla="*/ f2211 f1083 1"/>
                <a:gd name="f2599" fmla="*/ f2212 f1084 1"/>
                <a:gd name="f2600" fmla="*/ f2213 f1083 1"/>
                <a:gd name="f2601" fmla="*/ f2214 f1084 1"/>
                <a:gd name="f2602" fmla="*/ f2215 f1083 1"/>
                <a:gd name="f2603" fmla="*/ f2216 f1084 1"/>
                <a:gd name="f2604" fmla="*/ f2217 f1083 1"/>
                <a:gd name="f2605" fmla="*/ f2218 f1084 1"/>
                <a:gd name="f2606" fmla="*/ f2219 f1083 1"/>
                <a:gd name="f2607" fmla="*/ f2220 f1084 1"/>
                <a:gd name="f2608" fmla="*/ f2221 f1083 1"/>
                <a:gd name="f2609" fmla="*/ f2222 f1084 1"/>
                <a:gd name="f2610" fmla="*/ f2223 f1083 1"/>
                <a:gd name="f2611" fmla="*/ f2224 f1084 1"/>
                <a:gd name="f2612" fmla="*/ f2225 f1083 1"/>
                <a:gd name="f2613" fmla="*/ f2226 f1084 1"/>
                <a:gd name="f2614" fmla="*/ f2227 f1083 1"/>
                <a:gd name="f2615" fmla="*/ f2228 f1084 1"/>
                <a:gd name="f2616" fmla="*/ f2229 f1083 1"/>
                <a:gd name="f2617" fmla="*/ f2230 f1084 1"/>
                <a:gd name="f2618" fmla="*/ f2231 f1083 1"/>
                <a:gd name="f2619" fmla="*/ f2232 f1084 1"/>
                <a:gd name="f2620" fmla="*/ f2233 f1083 1"/>
                <a:gd name="f2621" fmla="*/ f2234 f1084 1"/>
                <a:gd name="f2622" fmla="*/ f2235 f1083 1"/>
                <a:gd name="f2623" fmla="*/ f2236 f1084 1"/>
                <a:gd name="f2624" fmla="*/ f2237 f1083 1"/>
                <a:gd name="f2625" fmla="*/ f2238 f1084 1"/>
                <a:gd name="f2626" fmla="*/ f2239 f1083 1"/>
                <a:gd name="f2627" fmla="*/ f2240 f1084 1"/>
                <a:gd name="f2628" fmla="*/ f2241 f1083 1"/>
                <a:gd name="f2629" fmla="*/ f2242 f1084 1"/>
                <a:gd name="f2630" fmla="*/ f2243 f1083 1"/>
                <a:gd name="f2631" fmla="*/ f2244 f108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861">
                  <a:pos x="f2249" y="f2250"/>
                </a:cxn>
                <a:cxn ang="f1861">
                  <a:pos x="f2249" y="f2251"/>
                </a:cxn>
                <a:cxn ang="f1861">
                  <a:pos x="f2252" y="f2253"/>
                </a:cxn>
                <a:cxn ang="f1861">
                  <a:pos x="f2254" y="f2255"/>
                </a:cxn>
                <a:cxn ang="f1861">
                  <a:pos x="f2256" y="f2257"/>
                </a:cxn>
                <a:cxn ang="f1861">
                  <a:pos x="f2258" y="f2259"/>
                </a:cxn>
                <a:cxn ang="f1861">
                  <a:pos x="f2260" y="f2261"/>
                </a:cxn>
                <a:cxn ang="f1861">
                  <a:pos x="f2262" y="f2263"/>
                </a:cxn>
                <a:cxn ang="f1861">
                  <a:pos x="f2264" y="f2265"/>
                </a:cxn>
                <a:cxn ang="f1861">
                  <a:pos x="f2266" y="f2267"/>
                </a:cxn>
                <a:cxn ang="f1861">
                  <a:pos x="f2268" y="f2269"/>
                </a:cxn>
                <a:cxn ang="f1861">
                  <a:pos x="f2270" y="f2271"/>
                </a:cxn>
                <a:cxn ang="f1861">
                  <a:pos x="f2272" y="f2273"/>
                </a:cxn>
                <a:cxn ang="f1861">
                  <a:pos x="f2274" y="f2275"/>
                </a:cxn>
                <a:cxn ang="f1861">
                  <a:pos x="f2276" y="f2277"/>
                </a:cxn>
                <a:cxn ang="f1861">
                  <a:pos x="f2278" y="f2279"/>
                </a:cxn>
                <a:cxn ang="f1861">
                  <a:pos x="f2280" y="f2281"/>
                </a:cxn>
                <a:cxn ang="f1861">
                  <a:pos x="f2282" y="f2283"/>
                </a:cxn>
                <a:cxn ang="f1861">
                  <a:pos x="f2284" y="f2285"/>
                </a:cxn>
                <a:cxn ang="f1861">
                  <a:pos x="f2286" y="f2287"/>
                </a:cxn>
                <a:cxn ang="f1861">
                  <a:pos x="f2288" y="f2289"/>
                </a:cxn>
                <a:cxn ang="f1861">
                  <a:pos x="f2290" y="f2291"/>
                </a:cxn>
                <a:cxn ang="f1861">
                  <a:pos x="f2292" y="f2293"/>
                </a:cxn>
                <a:cxn ang="f1861">
                  <a:pos x="f2294" y="f2295"/>
                </a:cxn>
                <a:cxn ang="f1861">
                  <a:pos x="f2296" y="f2293"/>
                </a:cxn>
                <a:cxn ang="f1861">
                  <a:pos x="f2297" y="f2298"/>
                </a:cxn>
                <a:cxn ang="f1861">
                  <a:pos x="f2299" y="f2300"/>
                </a:cxn>
                <a:cxn ang="f1861">
                  <a:pos x="f2301" y="f2302"/>
                </a:cxn>
                <a:cxn ang="f1861">
                  <a:pos x="f2303" y="f2304"/>
                </a:cxn>
                <a:cxn ang="f1861">
                  <a:pos x="f2305" y="f2306"/>
                </a:cxn>
                <a:cxn ang="f1861">
                  <a:pos x="f2307" y="f2308"/>
                </a:cxn>
                <a:cxn ang="f1861">
                  <a:pos x="f2309" y="f2310"/>
                </a:cxn>
                <a:cxn ang="f1861">
                  <a:pos x="f2311" y="f2312"/>
                </a:cxn>
                <a:cxn ang="f1861">
                  <a:pos x="f2313" y="f2314"/>
                </a:cxn>
                <a:cxn ang="f1861">
                  <a:pos x="f2315" y="f2316"/>
                </a:cxn>
                <a:cxn ang="f1861">
                  <a:pos x="f2317" y="f2318"/>
                </a:cxn>
                <a:cxn ang="f1861">
                  <a:pos x="f2319" y="f2320"/>
                </a:cxn>
                <a:cxn ang="f1861">
                  <a:pos x="f2321" y="f2322"/>
                </a:cxn>
                <a:cxn ang="f1861">
                  <a:pos x="f2323" y="f2324"/>
                </a:cxn>
                <a:cxn ang="f1861">
                  <a:pos x="f2325" y="f2326"/>
                </a:cxn>
                <a:cxn ang="f1861">
                  <a:pos x="f2327" y="f2328"/>
                </a:cxn>
                <a:cxn ang="f1861">
                  <a:pos x="f2329" y="f2330"/>
                </a:cxn>
                <a:cxn ang="f1861">
                  <a:pos x="f2331" y="f2332"/>
                </a:cxn>
                <a:cxn ang="f1861">
                  <a:pos x="f2333" y="f2334"/>
                </a:cxn>
                <a:cxn ang="f1861">
                  <a:pos x="f2335" y="f2336"/>
                </a:cxn>
                <a:cxn ang="f1861">
                  <a:pos x="f2337" y="f2338"/>
                </a:cxn>
                <a:cxn ang="f1861">
                  <a:pos x="f2339" y="f2340"/>
                </a:cxn>
                <a:cxn ang="f1861">
                  <a:pos x="f2341" y="f2342"/>
                </a:cxn>
                <a:cxn ang="f1861">
                  <a:pos x="f2343" y="f2344"/>
                </a:cxn>
                <a:cxn ang="f1861">
                  <a:pos x="f2345" y="f2346"/>
                </a:cxn>
                <a:cxn ang="f1861">
                  <a:pos x="f2347" y="f2348"/>
                </a:cxn>
                <a:cxn ang="f1861">
                  <a:pos x="f2349" y="f2350"/>
                </a:cxn>
                <a:cxn ang="f1861">
                  <a:pos x="f2351" y="f2352"/>
                </a:cxn>
                <a:cxn ang="f1861">
                  <a:pos x="f2353" y="f2354"/>
                </a:cxn>
                <a:cxn ang="f1861">
                  <a:pos x="f2355" y="f2356"/>
                </a:cxn>
                <a:cxn ang="f1861">
                  <a:pos x="f2357" y="f2358"/>
                </a:cxn>
                <a:cxn ang="f1861">
                  <a:pos x="f2359" y="f2360"/>
                </a:cxn>
                <a:cxn ang="f1861">
                  <a:pos x="f2361" y="f2362"/>
                </a:cxn>
                <a:cxn ang="f1861">
                  <a:pos x="f2363" y="f2364"/>
                </a:cxn>
                <a:cxn ang="f1861">
                  <a:pos x="f2365" y="f2366"/>
                </a:cxn>
                <a:cxn ang="f1861">
                  <a:pos x="f2367" y="f2368"/>
                </a:cxn>
                <a:cxn ang="f1861">
                  <a:pos x="f2369" y="f2370"/>
                </a:cxn>
                <a:cxn ang="f1861">
                  <a:pos x="f2371" y="f2372"/>
                </a:cxn>
                <a:cxn ang="f1861">
                  <a:pos x="f2373" y="f2374"/>
                </a:cxn>
                <a:cxn ang="f1861">
                  <a:pos x="f2375" y="f2376"/>
                </a:cxn>
                <a:cxn ang="f1861">
                  <a:pos x="f2377" y="f2378"/>
                </a:cxn>
                <a:cxn ang="f1861">
                  <a:pos x="f2379" y="f2380"/>
                </a:cxn>
                <a:cxn ang="f1861">
                  <a:pos x="f2381" y="f2382"/>
                </a:cxn>
                <a:cxn ang="f1861">
                  <a:pos x="f2383" y="f2384"/>
                </a:cxn>
                <a:cxn ang="f1861">
                  <a:pos x="f2385" y="f2386"/>
                </a:cxn>
                <a:cxn ang="f1861">
                  <a:pos x="f2387" y="f2388"/>
                </a:cxn>
                <a:cxn ang="f1861">
                  <a:pos x="f2389" y="f2390"/>
                </a:cxn>
                <a:cxn ang="f1861">
                  <a:pos x="f2391" y="f2392"/>
                </a:cxn>
                <a:cxn ang="f1861">
                  <a:pos x="f2393" y="f2394"/>
                </a:cxn>
                <a:cxn ang="f1861">
                  <a:pos x="f2395" y="f2396"/>
                </a:cxn>
                <a:cxn ang="f1861">
                  <a:pos x="f2397" y="f2398"/>
                </a:cxn>
                <a:cxn ang="f1861">
                  <a:pos x="f2399" y="f2400"/>
                </a:cxn>
                <a:cxn ang="f1861">
                  <a:pos x="f2401" y="f2402"/>
                </a:cxn>
                <a:cxn ang="f1861">
                  <a:pos x="f2403" y="f2404"/>
                </a:cxn>
                <a:cxn ang="f1861">
                  <a:pos x="f2405" y="f2406"/>
                </a:cxn>
                <a:cxn ang="f1861">
                  <a:pos x="f2407" y="f2408"/>
                </a:cxn>
                <a:cxn ang="f1861">
                  <a:pos x="f2409" y="f2410"/>
                </a:cxn>
                <a:cxn ang="f1861">
                  <a:pos x="f2411" y="f2412"/>
                </a:cxn>
                <a:cxn ang="f1861">
                  <a:pos x="f2413" y="f2414"/>
                </a:cxn>
                <a:cxn ang="f1861">
                  <a:pos x="f2415" y="f2416"/>
                </a:cxn>
                <a:cxn ang="f1861">
                  <a:pos x="f2417" y="f2418"/>
                </a:cxn>
                <a:cxn ang="f1861">
                  <a:pos x="f2419" y="f2420"/>
                </a:cxn>
                <a:cxn ang="f1861">
                  <a:pos x="f2421" y="f2422"/>
                </a:cxn>
                <a:cxn ang="f1861">
                  <a:pos x="f2423" y="f2424"/>
                </a:cxn>
                <a:cxn ang="f1861">
                  <a:pos x="f2425" y="f2426"/>
                </a:cxn>
                <a:cxn ang="f1861">
                  <a:pos x="f2427" y="f2428"/>
                </a:cxn>
                <a:cxn ang="f1861">
                  <a:pos x="f2429" y="f2430"/>
                </a:cxn>
                <a:cxn ang="f1861">
                  <a:pos x="f2431" y="f2432"/>
                </a:cxn>
                <a:cxn ang="f1861">
                  <a:pos x="f2433" y="f2434"/>
                </a:cxn>
                <a:cxn ang="f1861">
                  <a:pos x="f2433" y="f2435"/>
                </a:cxn>
                <a:cxn ang="f1861">
                  <a:pos x="f2436" y="f2437"/>
                </a:cxn>
                <a:cxn ang="f1861">
                  <a:pos x="f2438" y="f2439"/>
                </a:cxn>
                <a:cxn ang="f1861">
                  <a:pos x="f2440" y="f2441"/>
                </a:cxn>
                <a:cxn ang="f1861">
                  <a:pos x="f2442" y="f2443"/>
                </a:cxn>
                <a:cxn ang="f1861">
                  <a:pos x="f2444" y="f2445"/>
                </a:cxn>
                <a:cxn ang="f1861">
                  <a:pos x="f2446" y="f2447"/>
                </a:cxn>
                <a:cxn ang="f1861">
                  <a:pos x="f2448" y="f2449"/>
                </a:cxn>
                <a:cxn ang="f1861">
                  <a:pos x="f2450" y="f2451"/>
                </a:cxn>
                <a:cxn ang="f1861">
                  <a:pos x="f2452" y="f2453"/>
                </a:cxn>
                <a:cxn ang="f1861">
                  <a:pos x="f2454" y="f2455"/>
                </a:cxn>
                <a:cxn ang="f1861">
                  <a:pos x="f2456" y="f2457"/>
                </a:cxn>
                <a:cxn ang="f1861">
                  <a:pos x="f2458" y="f2459"/>
                </a:cxn>
                <a:cxn ang="f1861">
                  <a:pos x="f2460" y="f2461"/>
                </a:cxn>
                <a:cxn ang="f1861">
                  <a:pos x="f2462" y="f2463"/>
                </a:cxn>
                <a:cxn ang="f1861">
                  <a:pos x="f2464" y="f2465"/>
                </a:cxn>
                <a:cxn ang="f1861">
                  <a:pos x="f2466" y="f2467"/>
                </a:cxn>
                <a:cxn ang="f1861">
                  <a:pos x="f2468" y="f2469"/>
                </a:cxn>
                <a:cxn ang="f1861">
                  <a:pos x="f2470" y="f2471"/>
                </a:cxn>
                <a:cxn ang="f1861">
                  <a:pos x="f2472" y="f2473"/>
                </a:cxn>
                <a:cxn ang="f1861">
                  <a:pos x="f2474" y="f2475"/>
                </a:cxn>
                <a:cxn ang="f1861">
                  <a:pos x="f2476" y="f2477"/>
                </a:cxn>
                <a:cxn ang="f1861">
                  <a:pos x="f2478" y="f2479"/>
                </a:cxn>
                <a:cxn ang="f1861">
                  <a:pos x="f2480" y="f2481"/>
                </a:cxn>
                <a:cxn ang="f1861">
                  <a:pos x="f2482" y="f2483"/>
                </a:cxn>
                <a:cxn ang="f1861">
                  <a:pos x="f2484" y="f2485"/>
                </a:cxn>
                <a:cxn ang="f1861">
                  <a:pos x="f2486" y="f2487"/>
                </a:cxn>
                <a:cxn ang="f1861">
                  <a:pos x="f2488" y="f2489"/>
                </a:cxn>
                <a:cxn ang="f1861">
                  <a:pos x="f2490" y="f2491"/>
                </a:cxn>
                <a:cxn ang="f1861">
                  <a:pos x="f2492" y="f2493"/>
                </a:cxn>
                <a:cxn ang="f1861">
                  <a:pos x="f2494" y="f2495"/>
                </a:cxn>
                <a:cxn ang="f1861">
                  <a:pos x="f2496" y="f2497"/>
                </a:cxn>
                <a:cxn ang="f1861">
                  <a:pos x="f2498" y="f2499"/>
                </a:cxn>
                <a:cxn ang="f1861">
                  <a:pos x="f2500" y="f2501"/>
                </a:cxn>
                <a:cxn ang="f1861">
                  <a:pos x="f2502" y="f2503"/>
                </a:cxn>
                <a:cxn ang="f1861">
                  <a:pos x="f2504" y="f2505"/>
                </a:cxn>
                <a:cxn ang="f1861">
                  <a:pos x="f2506" y="f2507"/>
                </a:cxn>
                <a:cxn ang="f1861">
                  <a:pos x="f2508" y="f2509"/>
                </a:cxn>
                <a:cxn ang="f1861">
                  <a:pos x="f2510" y="f2511"/>
                </a:cxn>
                <a:cxn ang="f1861">
                  <a:pos x="f2512" y="f2513"/>
                </a:cxn>
                <a:cxn ang="f1861">
                  <a:pos x="f2514" y="f2515"/>
                </a:cxn>
                <a:cxn ang="f1861">
                  <a:pos x="f2516" y="f2517"/>
                </a:cxn>
                <a:cxn ang="f1861">
                  <a:pos x="f2518" y="f2519"/>
                </a:cxn>
                <a:cxn ang="f1861">
                  <a:pos x="f2520" y="f2521"/>
                </a:cxn>
                <a:cxn ang="f1861">
                  <a:pos x="f2522" y="f2523"/>
                </a:cxn>
                <a:cxn ang="f1861">
                  <a:pos x="f2524" y="f2525"/>
                </a:cxn>
                <a:cxn ang="f1861">
                  <a:pos x="f2526" y="f2527"/>
                </a:cxn>
                <a:cxn ang="f1861">
                  <a:pos x="f2528" y="f2529"/>
                </a:cxn>
                <a:cxn ang="f1861">
                  <a:pos x="f2530" y="f2531"/>
                </a:cxn>
                <a:cxn ang="f1861">
                  <a:pos x="f2532" y="f2533"/>
                </a:cxn>
                <a:cxn ang="f1861">
                  <a:pos x="f2534" y="f2535"/>
                </a:cxn>
                <a:cxn ang="f1861">
                  <a:pos x="f2536" y="f2537"/>
                </a:cxn>
                <a:cxn ang="f1861">
                  <a:pos x="f2538" y="f2539"/>
                </a:cxn>
                <a:cxn ang="f1861">
                  <a:pos x="f2540" y="f2541"/>
                </a:cxn>
                <a:cxn ang="f1861">
                  <a:pos x="f2542" y="f2543"/>
                </a:cxn>
                <a:cxn ang="f1861">
                  <a:pos x="f2544" y="f2545"/>
                </a:cxn>
                <a:cxn ang="f1861">
                  <a:pos x="f2546" y="f2547"/>
                </a:cxn>
                <a:cxn ang="f1861">
                  <a:pos x="f2548" y="f2549"/>
                </a:cxn>
                <a:cxn ang="f1861">
                  <a:pos x="f2550" y="f2551"/>
                </a:cxn>
                <a:cxn ang="f1861">
                  <a:pos x="f2552" y="f2553"/>
                </a:cxn>
                <a:cxn ang="f1861">
                  <a:pos x="f2554" y="f2555"/>
                </a:cxn>
                <a:cxn ang="f1861">
                  <a:pos x="f2556" y="f2557"/>
                </a:cxn>
                <a:cxn ang="f1861">
                  <a:pos x="f2558" y="f2559"/>
                </a:cxn>
                <a:cxn ang="f1861">
                  <a:pos x="f2560" y="f2561"/>
                </a:cxn>
                <a:cxn ang="f1861">
                  <a:pos x="f2562" y="f2563"/>
                </a:cxn>
                <a:cxn ang="f1861">
                  <a:pos x="f2564" y="f2565"/>
                </a:cxn>
                <a:cxn ang="f1861">
                  <a:pos x="f2566" y="f2567"/>
                </a:cxn>
                <a:cxn ang="f1861">
                  <a:pos x="f2568" y="f2569"/>
                </a:cxn>
                <a:cxn ang="f1861">
                  <a:pos x="f2570" y="f2571"/>
                </a:cxn>
                <a:cxn ang="f1861">
                  <a:pos x="f2572" y="f2573"/>
                </a:cxn>
                <a:cxn ang="f1861">
                  <a:pos x="f2574" y="f2575"/>
                </a:cxn>
                <a:cxn ang="f1861">
                  <a:pos x="f2576" y="f2577"/>
                </a:cxn>
                <a:cxn ang="f1861">
                  <a:pos x="f2578" y="f2579"/>
                </a:cxn>
                <a:cxn ang="f1861">
                  <a:pos x="f2580" y="f2581"/>
                </a:cxn>
                <a:cxn ang="f1861">
                  <a:pos x="f2297" y="f2582"/>
                </a:cxn>
                <a:cxn ang="f1861">
                  <a:pos x="f2583" y="f2584"/>
                </a:cxn>
                <a:cxn ang="f1861">
                  <a:pos x="f2585" y="f2586"/>
                </a:cxn>
                <a:cxn ang="f1861">
                  <a:pos x="f2587" y="f2588"/>
                </a:cxn>
                <a:cxn ang="f1861">
                  <a:pos x="f2589" y="f2590"/>
                </a:cxn>
                <a:cxn ang="f1861">
                  <a:pos x="f2591" y="f2592"/>
                </a:cxn>
                <a:cxn ang="f1861">
                  <a:pos x="f2593" y="f2594"/>
                </a:cxn>
                <a:cxn ang="f1861">
                  <a:pos x="f2595" y="f2596"/>
                </a:cxn>
                <a:cxn ang="f1861">
                  <a:pos x="f2597" y="f2584"/>
                </a:cxn>
                <a:cxn ang="f1861">
                  <a:pos x="f2598" y="f2599"/>
                </a:cxn>
                <a:cxn ang="f1861">
                  <a:pos x="f2600" y="f2601"/>
                </a:cxn>
                <a:cxn ang="f1861">
                  <a:pos x="f2602" y="f2603"/>
                </a:cxn>
                <a:cxn ang="f1861">
                  <a:pos x="f2604" y="f2605"/>
                </a:cxn>
                <a:cxn ang="f1861">
                  <a:pos x="f2606" y="f2607"/>
                </a:cxn>
                <a:cxn ang="f1861">
                  <a:pos x="f2608" y="f2609"/>
                </a:cxn>
                <a:cxn ang="f1861">
                  <a:pos x="f2610" y="f2611"/>
                </a:cxn>
                <a:cxn ang="f1861">
                  <a:pos x="f2612" y="f2613"/>
                </a:cxn>
                <a:cxn ang="f1861">
                  <a:pos x="f2614" y="f2615"/>
                </a:cxn>
                <a:cxn ang="f1861">
                  <a:pos x="f2616" y="f2617"/>
                </a:cxn>
                <a:cxn ang="f1861">
                  <a:pos x="f2618" y="f2619"/>
                </a:cxn>
                <a:cxn ang="f1861">
                  <a:pos x="f2620" y="f2621"/>
                </a:cxn>
                <a:cxn ang="f1861">
                  <a:pos x="f2622" y="f2623"/>
                </a:cxn>
                <a:cxn ang="f1861">
                  <a:pos x="f2624" y="f2625"/>
                </a:cxn>
                <a:cxn ang="f1861">
                  <a:pos x="f2626" y="f2627"/>
                </a:cxn>
                <a:cxn ang="f1861">
                  <a:pos x="f2628" y="f2629"/>
                </a:cxn>
                <a:cxn ang="f1861">
                  <a:pos x="f2630" y="f2631"/>
                </a:cxn>
              </a:cxnLst>
              <a:rect l="f2245" t="f2248" r="f2246" b="f2247"/>
              <a:pathLst>
                <a:path w="6857455" h="874716">
                  <a:moveTo>
                    <a:pt x="f6" y="f8"/>
                  </a:moveTo>
                  <a:lnTo>
                    <a:pt x="f6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35"/>
                    <a:pt x="f103" y="f104"/>
                    <a:pt x="f105" y="f106"/>
                  </a:cubicBezTo>
                  <a:cubicBezTo>
                    <a:pt x="f107" y="f17"/>
                    <a:pt x="f108" y="f17"/>
                    <a:pt x="f109" y="f110"/>
                  </a:cubicBezTo>
                  <a:cubicBezTo>
                    <a:pt x="f111" y="f33"/>
                    <a:pt x="f112" y="f113"/>
                    <a:pt x="f114" y="f39"/>
                  </a:cubicBezTo>
                  <a:cubicBezTo>
                    <a:pt x="f115" y="f116"/>
                    <a:pt x="f117" y="f118"/>
                    <a:pt x="f119" y="f120"/>
                  </a:cubicBezTo>
                  <a:cubicBezTo>
                    <a:pt x="f121" y="f122"/>
                    <a:pt x="f123" y="f124"/>
                    <a:pt x="f125" y="f126"/>
                  </a:cubicBezTo>
                  <a:cubicBezTo>
                    <a:pt x="f127" y="f128"/>
                    <a:pt x="f129" y="f130"/>
                    <a:pt x="f131" y="f132"/>
                  </a:cubicBezTo>
                  <a:cubicBezTo>
                    <a:pt x="f133" y="f134"/>
                    <a:pt x="f135" y="f136"/>
                    <a:pt x="f137" y="f126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cubicBezTo>
                    <a:pt x="f150" y="f151"/>
                    <a:pt x="f152" y="f153"/>
                    <a:pt x="f154" y="f155"/>
                  </a:cubicBezTo>
                  <a:cubicBezTo>
                    <a:pt x="f156" y="f157"/>
                    <a:pt x="f158" y="f159"/>
                    <a:pt x="f160" y="f161"/>
                  </a:cubicBezTo>
                  <a:cubicBezTo>
                    <a:pt x="f162" y="f163"/>
                    <a:pt x="f164" y="f165"/>
                    <a:pt x="f166" y="f167"/>
                  </a:cubicBezTo>
                  <a:cubicBezTo>
                    <a:pt x="f168" y="f169"/>
                    <a:pt x="f170" y="f171"/>
                    <a:pt x="f172" y="f173"/>
                  </a:cubicBezTo>
                  <a:cubicBezTo>
                    <a:pt x="f174" y="f175"/>
                    <a:pt x="f176" y="f177"/>
                    <a:pt x="f178" y="f179"/>
                  </a:cubicBezTo>
                  <a:cubicBezTo>
                    <a:pt x="f180" y="f181"/>
                    <a:pt x="f182" y="f183"/>
                    <a:pt x="f184" y="f185"/>
                  </a:cubicBezTo>
                  <a:cubicBezTo>
                    <a:pt x="f186" y="f187"/>
                    <a:pt x="f188" y="f189"/>
                    <a:pt x="f190" y="f191"/>
                  </a:cubicBezTo>
                  <a:cubicBezTo>
                    <a:pt x="f192" y="f110"/>
                    <a:pt x="f193" y="f17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cubicBezTo>
                    <a:pt x="f220" y="f221"/>
                    <a:pt x="f222" y="f132"/>
                    <a:pt x="f223" y="f224"/>
                  </a:cubicBezTo>
                  <a:cubicBezTo>
                    <a:pt x="f225" y="f226"/>
                    <a:pt x="f227" y="f228"/>
                    <a:pt x="f229" y="f230"/>
                  </a:cubicBezTo>
                  <a:cubicBezTo>
                    <a:pt x="f231" y="f232"/>
                    <a:pt x="f233" y="f234"/>
                    <a:pt x="f235" y="f236"/>
                  </a:cubicBezTo>
                  <a:cubicBezTo>
                    <a:pt x="f237" y="f238"/>
                    <a:pt x="f239" y="f240"/>
                    <a:pt x="f241" y="f242"/>
                  </a:cubicBezTo>
                  <a:cubicBezTo>
                    <a:pt x="f243" y="f244"/>
                    <a:pt x="f245" y="f246"/>
                    <a:pt x="f247" y="f248"/>
                  </a:cubicBezTo>
                  <a:cubicBezTo>
                    <a:pt x="f249" y="f250"/>
                    <a:pt x="f251" y="f252"/>
                    <a:pt x="f253" y="f254"/>
                  </a:cubicBezTo>
                  <a:cubicBezTo>
                    <a:pt x="f255" y="f256"/>
                    <a:pt x="f257" y="f258"/>
                    <a:pt x="f259" y="f260"/>
                  </a:cubicBez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271" y="f272"/>
                  </a:cubicBezTo>
                  <a:cubicBezTo>
                    <a:pt x="f273" y="f274"/>
                    <a:pt x="f275" y="f276"/>
                    <a:pt x="f277" y="f278"/>
                  </a:cubicBezTo>
                  <a:cubicBezTo>
                    <a:pt x="f279" y="f280"/>
                    <a:pt x="f281" y="f282"/>
                    <a:pt x="f283" y="f284"/>
                  </a:cubicBezTo>
                  <a:cubicBezTo>
                    <a:pt x="f285" y="f286"/>
                    <a:pt x="f287" y="f288"/>
                    <a:pt x="f289" y="f290"/>
                  </a:cubicBezTo>
                  <a:cubicBezTo>
                    <a:pt x="f291" y="f292"/>
                    <a:pt x="f293" y="f294"/>
                    <a:pt x="f295" y="f296"/>
                  </a:cubicBezTo>
                  <a:cubicBezTo>
                    <a:pt x="f297" y="f298"/>
                    <a:pt x="f299" y="f300"/>
                    <a:pt x="f301" y="f302"/>
                  </a:cubicBezTo>
                  <a:cubicBezTo>
                    <a:pt x="f303" y="f304"/>
                    <a:pt x="f305" y="f306"/>
                    <a:pt x="f307" y="f308"/>
                  </a:cubicBezTo>
                  <a:cubicBezTo>
                    <a:pt x="f309" y="f310"/>
                    <a:pt x="f311" y="f312"/>
                    <a:pt x="f313" y="f314"/>
                  </a:cubicBezTo>
                  <a:cubicBezTo>
                    <a:pt x="f315" y="f316"/>
                    <a:pt x="f317" y="f318"/>
                    <a:pt x="f319" y="f320"/>
                  </a:cubicBezTo>
                  <a:cubicBezTo>
                    <a:pt x="f321" y="f322"/>
                    <a:pt x="f323" y="f324"/>
                    <a:pt x="f325" y="f326"/>
                  </a:cubicBezTo>
                  <a:cubicBezTo>
                    <a:pt x="f327" y="f328"/>
                    <a:pt x="f329" y="f330"/>
                    <a:pt x="f331" y="f332"/>
                  </a:cubicBezTo>
                  <a:cubicBezTo>
                    <a:pt x="f333" y="f334"/>
                    <a:pt x="f335" y="f336"/>
                    <a:pt x="f337" y="f338"/>
                  </a:cubicBezTo>
                  <a:cubicBezTo>
                    <a:pt x="f339" y="f340"/>
                    <a:pt x="f341" y="f342"/>
                    <a:pt x="f343" y="f344"/>
                  </a:cubicBezTo>
                  <a:cubicBezTo>
                    <a:pt x="f345" y="f346"/>
                    <a:pt x="f347" y="f346"/>
                    <a:pt x="f348" y="f349"/>
                  </a:cubicBezTo>
                  <a:cubicBezTo>
                    <a:pt x="f350" y="f351"/>
                    <a:pt x="f352" y="f353"/>
                    <a:pt x="f354" y="f355"/>
                  </a:cubicBezTo>
                  <a:cubicBezTo>
                    <a:pt x="f356" y="f357"/>
                    <a:pt x="f358" y="f359"/>
                    <a:pt x="f360" y="f361"/>
                  </a:cubicBezTo>
                  <a:cubicBezTo>
                    <a:pt x="f362" y="f363"/>
                    <a:pt x="f364" y="f365"/>
                    <a:pt x="f366" y="f367"/>
                  </a:cubicBezTo>
                  <a:cubicBezTo>
                    <a:pt x="f368" y="f369"/>
                    <a:pt x="f370" y="f371"/>
                    <a:pt x="f372" y="f373"/>
                  </a:cubicBezTo>
                  <a:cubicBezTo>
                    <a:pt x="f374" y="f375"/>
                    <a:pt x="f376" y="f377"/>
                    <a:pt x="f378" y="f379"/>
                  </a:cubicBezTo>
                  <a:cubicBezTo>
                    <a:pt x="f380" y="f381"/>
                    <a:pt x="f382" y="f383"/>
                    <a:pt x="f384" y="f385"/>
                  </a:cubicBezTo>
                  <a:cubicBezTo>
                    <a:pt x="f386" y="f387"/>
                    <a:pt x="f388" y="f389"/>
                    <a:pt x="f390" y="f391"/>
                  </a:cubicBezTo>
                  <a:cubicBezTo>
                    <a:pt x="f392" y="f393"/>
                    <a:pt x="f394" y="f395"/>
                    <a:pt x="f396" y="f397"/>
                  </a:cubicBezTo>
                  <a:cubicBezTo>
                    <a:pt x="f398" y="f399"/>
                    <a:pt x="f400" y="f369"/>
                    <a:pt x="f401" y="f402"/>
                  </a:cubicBezTo>
                  <a:cubicBezTo>
                    <a:pt x="f403" y="f404"/>
                    <a:pt x="f405" y="f406"/>
                    <a:pt x="f407" y="f408"/>
                  </a:cubicBezTo>
                  <a:cubicBezTo>
                    <a:pt x="f409" y="f410"/>
                    <a:pt x="f411" y="f412"/>
                    <a:pt x="f413" y="f414"/>
                  </a:cubicBezTo>
                  <a:cubicBezTo>
                    <a:pt x="f415" y="f416"/>
                    <a:pt x="f417" y="f418"/>
                    <a:pt x="f419" y="f420"/>
                  </a:cubicBezTo>
                  <a:cubicBezTo>
                    <a:pt x="f421" y="f344"/>
                    <a:pt x="f422" y="f423"/>
                    <a:pt x="f424" y="f425"/>
                  </a:cubicBezTo>
                  <a:cubicBezTo>
                    <a:pt x="f426" y="f427"/>
                    <a:pt x="f428" y="f429"/>
                    <a:pt x="f430" y="f431"/>
                  </a:cubicBezTo>
                  <a:cubicBezTo>
                    <a:pt x="f432" y="f433"/>
                    <a:pt x="f434" y="f435"/>
                    <a:pt x="f436" y="f437"/>
                  </a:cubicBezTo>
                  <a:cubicBezTo>
                    <a:pt x="f438" y="f336"/>
                    <a:pt x="f439" y="f440"/>
                    <a:pt x="f441" y="f418"/>
                  </a:cubicBezTo>
                  <a:cubicBezTo>
                    <a:pt x="f442" y="f443"/>
                    <a:pt x="f444" y="f445"/>
                    <a:pt x="f446" y="f447"/>
                  </a:cubicBezTo>
                  <a:cubicBezTo>
                    <a:pt x="f448" y="f449"/>
                    <a:pt x="f450" y="f451"/>
                    <a:pt x="f452" y="f453"/>
                  </a:cubicBezTo>
                  <a:cubicBezTo>
                    <a:pt x="f454" y="f440"/>
                    <a:pt x="f455" y="f456"/>
                    <a:pt x="f457" y="f458"/>
                  </a:cubicBezTo>
                  <a:cubicBezTo>
                    <a:pt x="f459" y="f460"/>
                    <a:pt x="f461" y="f460"/>
                    <a:pt x="f462" y="f463"/>
                  </a:cubicBezTo>
                  <a:cubicBezTo>
                    <a:pt x="f464" y="f465"/>
                    <a:pt x="f466" y="f465"/>
                    <a:pt x="f467" y="f468"/>
                  </a:cubicBezTo>
                  <a:cubicBezTo>
                    <a:pt x="f469" y="f470"/>
                    <a:pt x="f471" y="f472"/>
                    <a:pt x="f473" y="f474"/>
                  </a:cubicBezTo>
                  <a:cubicBezTo>
                    <a:pt x="f475" y="f298"/>
                    <a:pt x="f476" y="f477"/>
                    <a:pt x="f478" y="f479"/>
                  </a:cubicBezTo>
                  <a:cubicBezTo>
                    <a:pt x="f480" y="f481"/>
                    <a:pt x="f482" y="f483"/>
                    <a:pt x="f484" y="f485"/>
                  </a:cubicBezTo>
                  <a:cubicBezTo>
                    <a:pt x="f486" y="f487"/>
                    <a:pt x="f488" y="f489"/>
                    <a:pt x="f490" y="f491"/>
                  </a:cubicBezTo>
                  <a:cubicBezTo>
                    <a:pt x="f492" y="f433"/>
                    <a:pt x="f493" y="f494"/>
                    <a:pt x="f495" y="f496"/>
                  </a:cubicBezTo>
                  <a:cubicBezTo>
                    <a:pt x="f497" y="f498"/>
                    <a:pt x="f499" y="f500"/>
                    <a:pt x="f501" y="f502"/>
                  </a:cubicBezTo>
                  <a:cubicBezTo>
                    <a:pt x="f503" y="f504"/>
                    <a:pt x="f505" y="f506"/>
                    <a:pt x="f507" y="f508"/>
                  </a:cubicBezTo>
                  <a:cubicBezTo>
                    <a:pt x="f509" y="f510"/>
                    <a:pt x="f511" y="f512"/>
                    <a:pt x="f513" y="f514"/>
                  </a:cubicBezTo>
                  <a:cubicBezTo>
                    <a:pt x="f515" y="f516"/>
                    <a:pt x="f517" y="f518"/>
                    <a:pt x="f519" y="f520"/>
                  </a:cubicBezTo>
                  <a:cubicBezTo>
                    <a:pt x="f521" y="f522"/>
                    <a:pt x="f523" y="f524"/>
                    <a:pt x="f525" y="f526"/>
                  </a:cubicBezTo>
                  <a:cubicBezTo>
                    <a:pt x="f527" y="f528"/>
                    <a:pt x="f529" y="f485"/>
                    <a:pt x="f530" y="f531"/>
                  </a:cubicBezTo>
                  <a:lnTo>
                    <a:pt x="f5" y="f532"/>
                  </a:lnTo>
                  <a:lnTo>
                    <a:pt x="f5" y="f533"/>
                  </a:lnTo>
                  <a:lnTo>
                    <a:pt x="f534" y="f535"/>
                  </a:lnTo>
                  <a:cubicBezTo>
                    <a:pt x="f536" y="f537"/>
                    <a:pt x="f538" y="f539"/>
                    <a:pt x="f540" y="f541"/>
                  </a:cubicBezTo>
                  <a:cubicBezTo>
                    <a:pt x="f542" y="f543"/>
                    <a:pt x="f544" y="f545"/>
                    <a:pt x="f546" y="f547"/>
                  </a:cubicBezTo>
                  <a:cubicBezTo>
                    <a:pt x="f548" y="f549"/>
                    <a:pt x="f550" y="f551"/>
                    <a:pt x="f552" y="f553"/>
                  </a:cubicBezTo>
                  <a:cubicBezTo>
                    <a:pt x="f554" y="f555"/>
                    <a:pt x="f556" y="f557"/>
                    <a:pt x="f558" y="f559"/>
                  </a:cubicBezTo>
                  <a:cubicBezTo>
                    <a:pt x="f560" y="f561"/>
                    <a:pt x="f562" y="f563"/>
                    <a:pt x="f564" y="f565"/>
                  </a:cubicBezTo>
                  <a:cubicBezTo>
                    <a:pt x="f566" y="f567"/>
                    <a:pt x="f568" y="f569"/>
                    <a:pt x="f570" y="f571"/>
                  </a:cubicBezTo>
                  <a:cubicBezTo>
                    <a:pt x="f572" y="f573"/>
                    <a:pt x="f574" y="f575"/>
                    <a:pt x="f576" y="f569"/>
                  </a:cubicBezTo>
                  <a:cubicBezTo>
                    <a:pt x="f577" y="f578"/>
                    <a:pt x="f579" y="f580"/>
                    <a:pt x="f581" y="f582"/>
                  </a:cubicBezTo>
                  <a:cubicBezTo>
                    <a:pt x="f583" y="f584"/>
                    <a:pt x="f585" y="f586"/>
                    <a:pt x="f587" y="f588"/>
                  </a:cubicBezTo>
                  <a:cubicBezTo>
                    <a:pt x="f589" y="f590"/>
                    <a:pt x="f591" y="f592"/>
                    <a:pt x="f593" y="f594"/>
                  </a:cubicBezTo>
                  <a:cubicBezTo>
                    <a:pt x="f595" y="f596"/>
                    <a:pt x="f597" y="f598"/>
                    <a:pt x="f599" y="f600"/>
                  </a:cubicBezTo>
                  <a:cubicBezTo>
                    <a:pt x="f601" y="f602"/>
                    <a:pt x="f603" y="f604"/>
                    <a:pt x="f605" y="f606"/>
                  </a:cubicBezTo>
                  <a:cubicBezTo>
                    <a:pt x="f607" y="f608"/>
                    <a:pt x="f609" y="f610"/>
                    <a:pt x="f611" y="f612"/>
                  </a:cubicBezTo>
                  <a:cubicBezTo>
                    <a:pt x="f613" y="f614"/>
                    <a:pt x="f615" y="f616"/>
                    <a:pt x="f617" y="f618"/>
                  </a:cubicBezTo>
                  <a:cubicBezTo>
                    <a:pt x="f619" y="f620"/>
                    <a:pt x="f621" y="f622"/>
                    <a:pt x="f623" y="f624"/>
                  </a:cubicBezTo>
                  <a:cubicBezTo>
                    <a:pt x="f625" y="f626"/>
                    <a:pt x="f627" y="f628"/>
                    <a:pt x="f629" y="f630"/>
                  </a:cubicBezTo>
                  <a:cubicBezTo>
                    <a:pt x="f631" y="f632"/>
                    <a:pt x="f633" y="f634"/>
                    <a:pt x="f635" y="f636"/>
                  </a:cubicBezTo>
                  <a:cubicBezTo>
                    <a:pt x="f637" y="f638"/>
                    <a:pt x="f639" y="f51"/>
                    <a:pt x="f640" y="f641"/>
                  </a:cubicBezTo>
                  <a:cubicBezTo>
                    <a:pt x="f642" y="f643"/>
                    <a:pt x="f644" y="f215"/>
                    <a:pt x="f645" y="f646"/>
                  </a:cubicBezTo>
                  <a:cubicBezTo>
                    <a:pt x="f441" y="f647"/>
                    <a:pt x="f648" y="f649"/>
                    <a:pt x="f650" y="f651"/>
                  </a:cubicBezTo>
                  <a:cubicBezTo>
                    <a:pt x="f652" y="f653"/>
                    <a:pt x="f654" y="f655"/>
                    <a:pt x="f656" y="f657"/>
                  </a:cubicBezTo>
                  <a:cubicBezTo>
                    <a:pt x="f658" y="f659"/>
                    <a:pt x="f660" y="f23"/>
                    <a:pt x="f661" y="f113"/>
                  </a:cubicBezTo>
                  <a:cubicBezTo>
                    <a:pt x="f662" y="f663"/>
                    <a:pt x="f664" y="f665"/>
                    <a:pt x="f666" y="f667"/>
                  </a:cubicBezTo>
                  <a:cubicBezTo>
                    <a:pt x="f668" y="f669"/>
                    <a:pt x="f670" y="f77"/>
                    <a:pt x="f671" y="f672"/>
                  </a:cubicBezTo>
                  <a:cubicBezTo>
                    <a:pt x="f673" y="f674"/>
                    <a:pt x="f675" y="f676"/>
                    <a:pt x="f677" y="f678"/>
                  </a:cubicBezTo>
                  <a:cubicBezTo>
                    <a:pt x="f679" y="f680"/>
                    <a:pt x="f681" y="f682"/>
                    <a:pt x="f683" y="f684"/>
                  </a:cubicBezTo>
                  <a:cubicBezTo>
                    <a:pt x="f685" y="f686"/>
                    <a:pt x="f687" y="f688"/>
                    <a:pt x="f689" y="f690"/>
                  </a:cubicBezTo>
                  <a:cubicBezTo>
                    <a:pt x="f691" y="f692"/>
                    <a:pt x="f693" y="f669"/>
                    <a:pt x="f694" y="f695"/>
                  </a:cubicBezTo>
                  <a:cubicBezTo>
                    <a:pt x="f696" y="f697"/>
                    <a:pt x="f698" y="f699"/>
                    <a:pt x="f700" y="f701"/>
                  </a:cubicBezTo>
                  <a:cubicBezTo>
                    <a:pt x="f702" y="f141"/>
                    <a:pt x="f703" y="f704"/>
                    <a:pt x="f705" y="f706"/>
                  </a:cubicBezTo>
                  <a:cubicBezTo>
                    <a:pt x="f707" y="f118"/>
                    <a:pt x="f708" y="f709"/>
                    <a:pt x="f710" y="f711"/>
                  </a:cubicBezTo>
                  <a:cubicBezTo>
                    <a:pt x="f712" y="f713"/>
                    <a:pt x="f714" y="f715"/>
                    <a:pt x="f716" y="f717"/>
                  </a:cubicBezTo>
                  <a:cubicBezTo>
                    <a:pt x="f718" y="f719"/>
                    <a:pt x="f720" y="f721"/>
                    <a:pt x="f722" y="f723"/>
                  </a:cubicBezTo>
                  <a:cubicBezTo>
                    <a:pt x="f724" y="f725"/>
                    <a:pt x="f726" y="f727"/>
                    <a:pt x="f728" y="f729"/>
                  </a:cubicBezTo>
                  <a:cubicBezTo>
                    <a:pt x="f730" y="f731"/>
                    <a:pt x="f732" y="f733"/>
                    <a:pt x="f734" y="f735"/>
                  </a:cubicBezTo>
                  <a:cubicBezTo>
                    <a:pt x="f364" y="f736"/>
                    <a:pt x="f737" y="f738"/>
                    <a:pt x="f739" y="f740"/>
                  </a:cubicBezTo>
                  <a:cubicBezTo>
                    <a:pt x="f741" y="f742"/>
                    <a:pt x="f743" y="f742"/>
                    <a:pt x="f744" y="f745"/>
                  </a:cubicBezTo>
                  <a:cubicBezTo>
                    <a:pt x="f746" y="f747"/>
                    <a:pt x="f748" y="f120"/>
                    <a:pt x="f749" y="f750"/>
                  </a:cubicBezTo>
                  <a:cubicBezTo>
                    <a:pt x="f751" y="f676"/>
                    <a:pt x="f752" y="f753"/>
                    <a:pt x="f754" y="f755"/>
                  </a:cubicBezTo>
                  <a:cubicBezTo>
                    <a:pt x="f756" y="f725"/>
                    <a:pt x="f757" y="f758"/>
                    <a:pt x="f759" y="f760"/>
                  </a:cubicBezTo>
                  <a:cubicBezTo>
                    <a:pt x="f761" y="f690"/>
                    <a:pt x="f762" y="f763"/>
                    <a:pt x="f764" y="f765"/>
                  </a:cubicBezTo>
                  <a:cubicBezTo>
                    <a:pt x="f766" y="f767"/>
                    <a:pt x="f768" y="f769"/>
                    <a:pt x="f770" y="f659"/>
                  </a:cubicBezTo>
                  <a:cubicBezTo>
                    <a:pt x="f771" y="f772"/>
                    <a:pt x="f773" y="f774"/>
                    <a:pt x="f775" y="f776"/>
                  </a:cubicBezTo>
                  <a:cubicBezTo>
                    <a:pt x="f777" y="f778"/>
                    <a:pt x="f779" y="f780"/>
                    <a:pt x="f781" y="f782"/>
                  </a:cubicBezTo>
                  <a:cubicBezTo>
                    <a:pt x="f783" y="f784"/>
                    <a:pt x="f785" y="f786"/>
                    <a:pt x="f787" y="f788"/>
                  </a:cubicBezTo>
                  <a:cubicBezTo>
                    <a:pt x="f789" y="f790"/>
                    <a:pt x="f791" y="f792"/>
                    <a:pt x="f793" y="f794"/>
                  </a:cubicBezTo>
                  <a:cubicBezTo>
                    <a:pt x="f795" y="f796"/>
                    <a:pt x="f797" y="f798"/>
                    <a:pt x="f799" y="f798"/>
                  </a:cubicBezTo>
                  <a:cubicBezTo>
                    <a:pt x="f800" y="f798"/>
                    <a:pt x="f801" y="f802"/>
                    <a:pt x="f803" y="f804"/>
                  </a:cubicBezTo>
                  <a:cubicBezTo>
                    <a:pt x="f805" y="f806"/>
                    <a:pt x="f807" y="f808"/>
                    <a:pt x="f809" y="f810"/>
                  </a:cubicBezTo>
                  <a:cubicBezTo>
                    <a:pt x="f811" y="f812"/>
                    <a:pt x="f813" y="f814"/>
                    <a:pt x="f815" y="f816"/>
                  </a:cubicBezTo>
                  <a:cubicBezTo>
                    <a:pt x="f817" y="f818"/>
                    <a:pt x="f819" y="f820"/>
                    <a:pt x="f821" y="f822"/>
                  </a:cubicBezTo>
                  <a:cubicBezTo>
                    <a:pt x="f823" y="f824"/>
                    <a:pt x="f825" y="f826"/>
                    <a:pt x="f827" y="f828"/>
                  </a:cubicBezTo>
                  <a:cubicBezTo>
                    <a:pt x="f829" y="f830"/>
                    <a:pt x="f831" y="f832"/>
                    <a:pt x="f833" y="f834"/>
                  </a:cubicBezTo>
                  <a:cubicBezTo>
                    <a:pt x="f835" y="f836"/>
                    <a:pt x="f837" y="f838"/>
                    <a:pt x="f839" y="f840"/>
                  </a:cubicBezTo>
                  <a:cubicBezTo>
                    <a:pt x="f841" y="f842"/>
                    <a:pt x="f843" y="f844"/>
                    <a:pt x="f845" y="f846"/>
                  </a:cubicBezTo>
                  <a:cubicBezTo>
                    <a:pt x="f847" y="f848"/>
                    <a:pt x="f849" y="f850"/>
                    <a:pt x="f851" y="f852"/>
                  </a:cubicBezTo>
                  <a:cubicBezTo>
                    <a:pt x="f853" y="f854"/>
                    <a:pt x="f855" y="f856"/>
                    <a:pt x="f857" y="f858"/>
                  </a:cubicBezTo>
                  <a:cubicBezTo>
                    <a:pt x="f859" y="f860"/>
                    <a:pt x="f861" y="f862"/>
                    <a:pt x="f863" y="f864"/>
                  </a:cubicBezTo>
                  <a:cubicBezTo>
                    <a:pt x="f865" y="f866"/>
                    <a:pt x="f867" y="f868"/>
                    <a:pt x="f869" y="f870"/>
                  </a:cubicBezTo>
                  <a:cubicBezTo>
                    <a:pt x="f871" y="f872"/>
                    <a:pt x="f873" y="f874"/>
                    <a:pt x="f875" y="f876"/>
                  </a:cubicBezTo>
                  <a:cubicBezTo>
                    <a:pt x="f877" y="f878"/>
                    <a:pt x="f879" y="f872"/>
                    <a:pt x="f880" y="f881"/>
                  </a:cubicBezTo>
                  <a:cubicBezTo>
                    <a:pt x="f882" y="f883"/>
                    <a:pt x="f884" y="f885"/>
                    <a:pt x="f886" y="f887"/>
                  </a:cubicBezTo>
                  <a:cubicBezTo>
                    <a:pt x="f888" y="f889"/>
                    <a:pt x="f890" y="f891"/>
                    <a:pt x="f892" y="f893"/>
                  </a:cubicBezTo>
                  <a:cubicBezTo>
                    <a:pt x="f894" y="f895"/>
                    <a:pt x="f896" y="f897"/>
                    <a:pt x="f898" y="f899"/>
                  </a:cubicBezTo>
                  <a:cubicBezTo>
                    <a:pt x="f900" y="f901"/>
                    <a:pt x="f902" y="f903"/>
                    <a:pt x="f904" y="f905"/>
                  </a:cubicBezTo>
                  <a:cubicBezTo>
                    <a:pt x="f906" y="f907"/>
                    <a:pt x="f908" y="f909"/>
                    <a:pt x="f910" y="f911"/>
                  </a:cubicBezTo>
                  <a:cubicBezTo>
                    <a:pt x="f912" y="f913"/>
                    <a:pt x="f914" y="f915"/>
                    <a:pt x="f916" y="f917"/>
                  </a:cubicBezTo>
                  <a:cubicBezTo>
                    <a:pt x="f918" y="f919"/>
                    <a:pt x="f920" y="f7"/>
                    <a:pt x="f921" y="f7"/>
                  </a:cubicBezTo>
                  <a:cubicBezTo>
                    <a:pt x="f922" y="f7"/>
                    <a:pt x="f923" y="f924"/>
                    <a:pt x="f925" y="f926"/>
                  </a:cubicBezTo>
                  <a:cubicBezTo>
                    <a:pt x="f927" y="f928"/>
                    <a:pt x="f929" y="f930"/>
                    <a:pt x="f931" y="f932"/>
                  </a:cubicBezTo>
                  <a:cubicBezTo>
                    <a:pt x="f933" y="f891"/>
                    <a:pt x="f934" y="f935"/>
                    <a:pt x="f936" y="f937"/>
                  </a:cubicBezTo>
                  <a:cubicBezTo>
                    <a:pt x="f938" y="f939"/>
                    <a:pt x="f940" y="f941"/>
                    <a:pt x="f942" y="f943"/>
                  </a:cubicBezTo>
                  <a:cubicBezTo>
                    <a:pt x="f944" y="f945"/>
                    <a:pt x="f946" y="f885"/>
                    <a:pt x="f142" y="f947"/>
                  </a:cubicBezTo>
                  <a:cubicBezTo>
                    <a:pt x="f948" y="f949"/>
                    <a:pt x="f950" y="f951"/>
                    <a:pt x="f952" y="f953"/>
                  </a:cubicBezTo>
                  <a:cubicBezTo>
                    <a:pt x="f954" y="f955"/>
                    <a:pt x="f956" y="f957"/>
                    <a:pt x="f958" y="f959"/>
                  </a:cubicBezTo>
                  <a:cubicBezTo>
                    <a:pt x="f960" y="f961"/>
                    <a:pt x="f962" y="f963"/>
                    <a:pt x="f964" y="f965"/>
                  </a:cubicBezTo>
                  <a:cubicBezTo>
                    <a:pt x="f966" y="f967"/>
                    <a:pt x="f968" y="f969"/>
                    <a:pt x="f970" y="f971"/>
                  </a:cubicBezTo>
                  <a:cubicBezTo>
                    <a:pt x="f972" y="f973"/>
                    <a:pt x="f974" y="f975"/>
                    <a:pt x="f976" y="f975"/>
                  </a:cubicBezTo>
                  <a:cubicBezTo>
                    <a:pt x="f977" y="f975"/>
                    <a:pt x="f978" y="f979"/>
                    <a:pt x="f980" y="f969"/>
                  </a:cubicBezTo>
                  <a:cubicBezTo>
                    <a:pt x="f981" y="f982"/>
                    <a:pt x="f983" y="f984"/>
                    <a:pt x="f985" y="f986"/>
                  </a:cubicBezTo>
                  <a:cubicBezTo>
                    <a:pt x="f987" y="f988"/>
                    <a:pt x="f989" y="f990"/>
                    <a:pt x="f991" y="f953"/>
                  </a:cubicBezTo>
                  <a:cubicBezTo>
                    <a:pt x="f992" y="f993"/>
                    <a:pt x="f994" y="f995"/>
                    <a:pt x="f996" y="f997"/>
                  </a:cubicBezTo>
                  <a:cubicBezTo>
                    <a:pt x="f998" y="f982"/>
                    <a:pt x="f999" y="f1000"/>
                    <a:pt x="f1001" y="f1002"/>
                  </a:cubicBezTo>
                  <a:cubicBezTo>
                    <a:pt x="f1003" y="f1004"/>
                    <a:pt x="f1005" y="f1006"/>
                    <a:pt x="f1007" y="f1008"/>
                  </a:cubicBezTo>
                  <a:cubicBezTo>
                    <a:pt x="f1009" y="f1010"/>
                    <a:pt x="f1011" y="f995"/>
                    <a:pt x="f1012" y="f1013"/>
                  </a:cubicBezTo>
                  <a:cubicBezTo>
                    <a:pt x="f1014" y="f1015"/>
                    <a:pt x="f1016" y="f1017"/>
                    <a:pt x="f1018" y="f1019"/>
                  </a:cubicBezTo>
                  <a:cubicBezTo>
                    <a:pt x="f1020" y="f864"/>
                    <a:pt x="f1021" y="f1022"/>
                    <a:pt x="f1023" y="f993"/>
                  </a:cubicBezTo>
                  <a:cubicBezTo>
                    <a:pt x="f1024" y="f951"/>
                    <a:pt x="f1025" y="f995"/>
                    <a:pt x="f1026" y="f1027"/>
                  </a:cubicBezTo>
                  <a:cubicBezTo>
                    <a:pt x="f1028" y="f951"/>
                    <a:pt x="f1029" y="f1030"/>
                    <a:pt x="f1031" y="f1032"/>
                  </a:cubicBezTo>
                  <a:cubicBezTo>
                    <a:pt x="f1033" y="f1034"/>
                    <a:pt x="f1035" y="f1036"/>
                    <a:pt x="f1037" y="f1038"/>
                  </a:cubicBezTo>
                  <a:cubicBezTo>
                    <a:pt x="f1039" y="f1040"/>
                    <a:pt x="f1041" y="f1042"/>
                    <a:pt x="f1043" y="f1044"/>
                  </a:cubicBezTo>
                  <a:cubicBezTo>
                    <a:pt x="f1045" y="f1046"/>
                    <a:pt x="f1047" y="f988"/>
                    <a:pt x="f1048" y="f1049"/>
                  </a:cubicBezTo>
                  <a:cubicBezTo>
                    <a:pt x="f1050" y="f969"/>
                    <a:pt x="f1051" y="f957"/>
                    <a:pt x="f1052" y="f1053"/>
                  </a:cubicBezTo>
                  <a:cubicBezTo>
                    <a:pt x="f1054" y="f1055"/>
                    <a:pt x="f1056" y="f1057"/>
                    <a:pt x="f1058" y="f1059"/>
                  </a:cubicBezTo>
                  <a:cubicBezTo>
                    <a:pt x="f1060" y="f1061"/>
                    <a:pt x="f1062" y="f1063"/>
                    <a:pt x="f1064" y="f1065"/>
                  </a:cubicBezTo>
                  <a:cubicBezTo>
                    <a:pt x="f1066" y="f1067"/>
                    <a:pt x="f1068" y="f1069"/>
                    <a:pt x="f1070" y="f1071"/>
                  </a:cubicBezTo>
                  <a:cubicBezTo>
                    <a:pt x="f1072" y="f1073"/>
                    <a:pt x="f1074" y="f986"/>
                    <a:pt x="f1075" y="f549"/>
                  </a:cubicBezTo>
                  <a:cubicBezTo>
                    <a:pt x="f1076" y="f1077"/>
                    <a:pt x="f1078" y="f1079"/>
                    <a:pt x="f1080" y="f1081"/>
                  </a:cubicBezTo>
                  <a:close/>
                </a:path>
              </a:pathLst>
            </a:custGeom>
            <a:blipFill>
              <a:blip r:embed="rId3">
                <a:alphaModFix amt="57000"/>
              </a:blip>
              <a:tile sx="100000" sy="100000" algn="tl"/>
            </a:blip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</p:grpSp>
      <p:sp>
        <p:nvSpPr>
          <p:cNvPr id="8" name="TextBox 5">
            <a:extLst>
              <a:ext uri="{FF2B5EF4-FFF2-40B4-BE49-F238E27FC236}">
                <a16:creationId xmlns:a16="http://schemas.microsoft.com/office/drawing/2014/main" id="{0CAC08F9-679C-60C3-E7C0-CA453FA44F31}"/>
              </a:ext>
            </a:extLst>
          </p:cNvPr>
          <p:cNvSpPr txBox="1"/>
          <p:nvPr/>
        </p:nvSpPr>
        <p:spPr>
          <a:xfrm>
            <a:off x="128747" y="78656"/>
            <a:ext cx="5494702" cy="132343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40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rPr>
              <a:t>Response and Controle Measures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0ADE4F44-67B2-90F7-B632-F9853BD3F3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FFFFFF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pic>
        <p:nvPicPr>
          <p:cNvPr id="3" name="Picture 4" descr="Analyzing medical x-ray results">
            <a:extLst>
              <a:ext uri="{FF2B5EF4-FFF2-40B4-BE49-F238E27FC236}">
                <a16:creationId xmlns:a16="http://schemas.microsoft.com/office/drawing/2014/main" id="{9B792EA9-743C-7216-67EF-69DB1EEB1EB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465" r="8161" b="-1"/>
          <a:stretch>
            <a:fillRect/>
          </a:stretch>
        </p:blipFill>
        <p:spPr>
          <a:xfrm>
            <a:off x="3523484" y="9"/>
            <a:ext cx="8668512" cy="685799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Rectangle 10">
            <a:extLst>
              <a:ext uri="{FF2B5EF4-FFF2-40B4-BE49-F238E27FC236}">
                <a16:creationId xmlns:a16="http://schemas.microsoft.com/office/drawing/2014/main" id="{2DA259B0-2CD6-C3F8-7E68-A5C9409E48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9339206" cy="685800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100000">
                <a:srgbClr val="000000">
                  <a:alpha val="64000"/>
                </a:srgbClr>
              </a:gs>
            </a:gsLst>
            <a:lin ang="10800000"/>
          </a:gra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84EE9F4-80B8-B7D0-17E2-0A2D540F1FD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45069" y="625687"/>
            <a:ext cx="7381146" cy="939372"/>
          </a:xfrm>
        </p:spPr>
        <p:txBody>
          <a:bodyPr anchor="b"/>
          <a:lstStyle/>
          <a:p>
            <a:pPr lvl="0"/>
            <a:r>
              <a:rPr lang="en-US" sz="4000">
                <a:solidFill>
                  <a:srgbClr val="FFFFFF"/>
                </a:solidFill>
              </a:rPr>
              <a:t>Public Health Education and Policy</a:t>
            </a:r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id="{583D4D4C-FBED-AFEE-9867-7D5727A054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 rot="5400013">
            <a:off x="759921" y="346795"/>
            <a:ext cx="146304" cy="704088"/>
          </a:xfrm>
          <a:prstGeom prst="rect">
            <a:avLst/>
          </a:prstGeom>
          <a:solidFill>
            <a:srgbClr val="E97132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7" name="Rectangle 14">
            <a:extLst>
              <a:ext uri="{FF2B5EF4-FFF2-40B4-BE49-F238E27FC236}">
                <a16:creationId xmlns:a16="http://schemas.microsoft.com/office/drawing/2014/main" id="{1E6D92FA-5D53-4AF0-B6FF-FB9A0EEFCC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481029" y="4546918"/>
            <a:ext cx="3977639" cy="18288"/>
          </a:xfrm>
          <a:prstGeom prst="rect">
            <a:avLst/>
          </a:prstGeom>
          <a:solidFill>
            <a:srgbClr val="000000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8" name="TextBox 3">
            <a:extLst>
              <a:ext uri="{FF2B5EF4-FFF2-40B4-BE49-F238E27FC236}">
                <a16:creationId xmlns:a16="http://schemas.microsoft.com/office/drawing/2014/main" id="{3E89B8E9-20B2-46BC-B114-3C21D29BCB55}"/>
              </a:ext>
            </a:extLst>
          </p:cNvPr>
          <p:cNvSpPr txBox="1"/>
          <p:nvPr/>
        </p:nvSpPr>
        <p:spPr>
          <a:xfrm>
            <a:off x="284780" y="1714554"/>
            <a:ext cx="7118905" cy="389337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9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rPr>
              <a:t>Awareness Campaigns: Educating the public on “safe practices” (e.g., safe sexual contact not sharing needles).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9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9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rPr>
              <a:t>Behavioral Changes: Advising patients on lifestyle adjustment, such as avoiding alcohol to protect liver function during recovery.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9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9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rPr>
              <a:t>Screening and testing: regular blood tests for high-risk groups to catch asymptomatic chronic cases .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9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9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rPr>
              <a:t>Explanation: knowledge is a tool for control when the public understands how a disease like hepatitis B spreads, they are more likely to comply with prevention strategies.  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D700EEE7-EA46-0ECB-956B-E400CE2EB6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12191996" cy="6858000"/>
          </a:xfrm>
          <a:prstGeom prst="rect">
            <a:avLst/>
          </a:prstGeom>
          <a:solidFill>
            <a:srgbClr val="0D0D0D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1680498-4B36-062C-3989-A15E3C3E8A6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-1002173" y="1029212"/>
            <a:ext cx="5805671" cy="1104073"/>
          </a:xfrm>
        </p:spPr>
        <p:txBody>
          <a:bodyPr anchor="b">
            <a:noAutofit/>
          </a:bodyPr>
          <a:lstStyle/>
          <a:p>
            <a:pPr lvl="0" algn="r"/>
            <a:r>
              <a:rPr lang="en-US" sz="8000">
                <a:solidFill>
                  <a:srgbClr val="FFFFFF"/>
                </a:solidFill>
              </a:rPr>
              <a:t>Reference </a:t>
            </a:r>
          </a:p>
        </p:txBody>
      </p:sp>
      <p:cxnSp>
        <p:nvCxnSpPr>
          <p:cNvPr id="4" name="Straight Connector 9">
            <a:extLst>
              <a:ext uri="{FF2B5EF4-FFF2-40B4-BE49-F238E27FC236}">
                <a16:creationId xmlns:a16="http://schemas.microsoft.com/office/drawing/2014/main" id="{89CEA0AF-6FFF-2617-E9BF-9D54C5EB3B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Move="1" noResize="1"/>
          </p:cNvCxnSpPr>
          <p:nvPr/>
        </p:nvCxnSpPr>
        <p:spPr>
          <a:xfrm flipH="1">
            <a:off x="126205" y="2026337"/>
            <a:ext cx="5220941" cy="0"/>
          </a:xfrm>
          <a:prstGeom prst="straightConnector1">
            <a:avLst/>
          </a:prstGeom>
          <a:noFill/>
          <a:ln w="12701" cap="flat">
            <a:solidFill>
              <a:srgbClr val="E97132"/>
            </a:solidFill>
            <a:prstDash val="solid"/>
            <a:miter/>
          </a:ln>
        </p:spPr>
      </p:cxn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82A318B-B4BD-8BA2-6AB6-6E22D8E8DA01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83572" y="2114705"/>
            <a:ext cx="9383490" cy="4463067"/>
          </a:xfrm>
        </p:spPr>
        <p:txBody>
          <a:bodyPr/>
          <a:lstStyle/>
          <a:p>
            <a:pPr lvl="0">
              <a:lnSpc>
                <a:spcPct val="70000"/>
              </a:lnSpc>
            </a:pPr>
            <a:r>
              <a:rPr lang="en-US" sz="1900">
                <a:solidFill>
                  <a:srgbClr val="FFFFFF"/>
                </a:solidFill>
              </a:rPr>
              <a:t>1. World Health Organization (WHO). (2023). Hepatitis B Key Facts. [Online]. Available at: </a:t>
            </a:r>
            <a:r>
              <a:rPr lang="en-US" sz="1900" b="1">
                <a:solidFill>
                  <a:srgbClr val="FFFFFF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https://www.who.int/news-room/fact-sheets/detail/hepatitis-b</a:t>
            </a:r>
            <a:r>
              <a:rPr lang="en-US" sz="1900">
                <a:solidFill>
                  <a:srgbClr val="FFFFFF"/>
                </a:solidFill>
              </a:rPr>
              <a:t> </a:t>
            </a:r>
          </a:p>
          <a:p>
            <a:pPr lvl="0">
              <a:lnSpc>
                <a:spcPct val="70000"/>
              </a:lnSpc>
            </a:pPr>
            <a:endParaRPr lang="en-US" sz="1900">
              <a:solidFill>
                <a:srgbClr val="FFFFFF"/>
              </a:solidFill>
            </a:endParaRPr>
          </a:p>
          <a:p>
            <a:pPr lvl="0">
              <a:lnSpc>
                <a:spcPct val="70000"/>
              </a:lnSpc>
            </a:pPr>
            <a:r>
              <a:rPr lang="en-US" sz="1900">
                <a:solidFill>
                  <a:srgbClr val="FFFFFF"/>
                </a:solidFill>
              </a:rPr>
              <a:t>2. UK Health Security Agency (UKHSA). (2021). Hepatitis B: guidance, data and analysis. [Online]. Available at: </a:t>
            </a:r>
            <a:r>
              <a:rPr lang="en-US" sz="1900" b="1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https://www.gov.uk/government/collections/hepatitis-b-guidance-data-and-analysis</a:t>
            </a:r>
            <a:r>
              <a:rPr lang="en-US" sz="1900">
                <a:solidFill>
                  <a:srgbClr val="FFFFFF"/>
                </a:solidFill>
              </a:rPr>
              <a:t> </a:t>
            </a:r>
          </a:p>
          <a:p>
            <a:pPr lvl="0">
              <a:lnSpc>
                <a:spcPct val="70000"/>
              </a:lnSpc>
            </a:pPr>
            <a:endParaRPr lang="en-US" sz="1900">
              <a:solidFill>
                <a:srgbClr val="FFFFFF"/>
              </a:solidFill>
            </a:endParaRPr>
          </a:p>
          <a:p>
            <a:pPr lvl="0">
              <a:lnSpc>
                <a:spcPct val="70000"/>
              </a:lnSpc>
            </a:pPr>
            <a:r>
              <a:rPr lang="en-US" sz="1900">
                <a:solidFill>
                  <a:srgbClr val="FFFFFF"/>
                </a:solidFill>
              </a:rPr>
              <a:t>3. Heymann, D. L. (2014). Control of Communicable Diseases Manual. 20th Edition. American Public Health Association.</a:t>
            </a:r>
          </a:p>
          <a:p>
            <a:pPr lvl="0">
              <a:lnSpc>
                <a:spcPct val="70000"/>
              </a:lnSpc>
            </a:pPr>
            <a:endParaRPr lang="en-US" sz="1900">
              <a:solidFill>
                <a:srgbClr val="FFFFFF"/>
              </a:solidFill>
            </a:endParaRPr>
          </a:p>
          <a:p>
            <a:pPr lvl="0">
              <a:lnSpc>
                <a:spcPct val="70000"/>
              </a:lnSpc>
            </a:pPr>
            <a:r>
              <a:rPr lang="en-US" sz="1900">
                <a:solidFill>
                  <a:srgbClr val="FFFFFF"/>
                </a:solidFill>
              </a:rPr>
              <a:t> 4. NHS England. (2022). Infectious Disease Outbreak Management. [Online]. Available at: </a:t>
            </a:r>
            <a:r>
              <a:rPr lang="en-US" sz="1900" b="1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https://www.england.nhs.uk/</a:t>
            </a:r>
            <a:r>
              <a:rPr lang="en-US" sz="1900">
                <a:solidFill>
                  <a:srgbClr val="FFFFFF"/>
                </a:solidFill>
              </a:rPr>
              <a:t> </a:t>
            </a:r>
          </a:p>
          <a:p>
            <a:pPr lvl="0">
              <a:lnSpc>
                <a:spcPct val="70000"/>
              </a:lnSpc>
            </a:pPr>
            <a:endParaRPr lang="en-US" sz="1900">
              <a:solidFill>
                <a:srgbClr val="FFFFFF"/>
              </a:solidFill>
            </a:endParaRPr>
          </a:p>
          <a:p>
            <a:pPr lvl="0">
              <a:lnSpc>
                <a:spcPct val="70000"/>
              </a:lnSpc>
            </a:pPr>
            <a:r>
              <a:rPr lang="en-US" sz="1900">
                <a:solidFill>
                  <a:srgbClr val="FFFFFF"/>
                </a:solidFill>
              </a:rPr>
              <a:t>5. Center for Disease Control and Prevention (CDC). (2020). Principles of Epidemiology in Public Health Practice. 3rd Edition.</a:t>
            </a: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8F47AC7A-2926-B7FC-D34A-A7CF6AD881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Move="1" noResize="1"/>
          </p:cNvSpPr>
          <p:nvPr/>
        </p:nvSpPr>
        <p:spPr>
          <a:xfrm>
            <a:off x="126205" y="115196"/>
            <a:ext cx="11939585" cy="6627616"/>
          </a:xfrm>
          <a:prstGeom prst="rect">
            <a:avLst/>
          </a:prstGeom>
          <a:noFill/>
          <a:ln w="12701" cap="flat">
            <a:solidFill>
              <a:srgbClr val="E97132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Apto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D58C85-F9B9-87CA-E1B0-C92971AC86D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193" y="436507"/>
            <a:ext cx="10058400" cy="1609344"/>
          </a:xfrm>
        </p:spPr>
        <p:txBody>
          <a:bodyPr/>
          <a:lstStyle/>
          <a:p>
            <a:pPr lvl="0"/>
            <a:r>
              <a:rPr lang="en-GB" sz="2500" b="1" spc="300">
                <a:latin typeface="Abadi" pitchFamily="34"/>
              </a:rPr>
              <a:t>The policy and strategies are available to the UK government to maintain public health </a:t>
            </a:r>
            <a:br>
              <a:rPr lang="en-GB" sz="3600">
                <a:latin typeface="Abadi" pitchFamily="34"/>
              </a:rPr>
            </a:br>
            <a:endParaRPr lang="en-GB" sz="3600">
              <a:latin typeface="Abadi" pitchFamily="3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85DE37-9A1C-4D9D-BCF7-21A490AC4BE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968825" y="1825627"/>
            <a:ext cx="6117774" cy="4803772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GB" b="1"/>
              <a:t>UK Hepatitis B Immunisation Programme 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en-GB" sz="1900"/>
              <a:t>One critical public health policy in the UK for preventing Hepatitis B (HBV) is the </a:t>
            </a:r>
            <a:r>
              <a:rPr lang="en-GB" sz="1900" b="1"/>
              <a:t>UK Hepatitis B Immunisation Programme, </a:t>
            </a:r>
            <a:r>
              <a:rPr lang="en-GB" sz="1900"/>
              <a:t>which is focused on a universal vaccination programme and vaccination for high-risk individuals. Hepatitis B is a viral infection that damage the liver and cause acute and chronic infection. 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en-GB" b="1"/>
              <a:t>The aim of the policy:</a:t>
            </a:r>
          </a:p>
          <a:p>
            <a:pPr lvl="0">
              <a:lnSpc>
                <a:spcPct val="80000"/>
              </a:lnSpc>
            </a:pPr>
            <a:r>
              <a:rPr lang="en-GB" sz="1900"/>
              <a:t> Reduce the spread of the virus</a:t>
            </a:r>
          </a:p>
          <a:p>
            <a:pPr lvl="0">
              <a:lnSpc>
                <a:spcPct val="80000"/>
              </a:lnSpc>
            </a:pPr>
            <a:r>
              <a:rPr lang="en-GB" sz="1900"/>
              <a:t> Promote long-term population immunity</a:t>
            </a:r>
          </a:p>
          <a:p>
            <a:pPr lvl="0">
              <a:lnSpc>
                <a:spcPct val="80000"/>
              </a:lnSpc>
            </a:pPr>
            <a:r>
              <a:rPr lang="en-GB" sz="1900"/>
              <a:t> Protect the most vulnerable from life-long chronic illness</a:t>
            </a:r>
          </a:p>
          <a:p>
            <a:pPr marL="0" lvl="0" indent="0">
              <a:lnSpc>
                <a:spcPct val="80000"/>
              </a:lnSpc>
              <a:buNone/>
            </a:pPr>
            <a:endParaRPr lang="en-GB" sz="1600"/>
          </a:p>
          <a:p>
            <a:pPr marL="0" lvl="0" indent="0">
              <a:lnSpc>
                <a:spcPct val="80000"/>
              </a:lnSpc>
              <a:buNone/>
            </a:pPr>
            <a:endParaRPr lang="en-GB" sz="1600"/>
          </a:p>
          <a:p>
            <a:pPr marL="0" lvl="0" indent="0">
              <a:lnSpc>
                <a:spcPct val="80000"/>
              </a:lnSpc>
              <a:buNone/>
            </a:pPr>
            <a:endParaRPr lang="en-GB" sz="1600"/>
          </a:p>
          <a:p>
            <a:pPr marL="0" lvl="0" indent="0">
              <a:lnSpc>
                <a:spcPct val="80000"/>
              </a:lnSpc>
              <a:buNone/>
            </a:pPr>
            <a:endParaRPr lang="en-GB" sz="16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E78ECD-5ACD-C00B-1D84-2C48BCF54D4B}"/>
              </a:ext>
            </a:extLst>
          </p:cNvPr>
          <p:cNvSpPr txBox="1"/>
          <p:nvPr/>
        </p:nvSpPr>
        <p:spPr>
          <a:xfrm>
            <a:off x="7990109" y="2445489"/>
            <a:ext cx="3744687" cy="3564056"/>
          </a:xfrm>
          <a:prstGeom prst="rect">
            <a:avLst/>
          </a:prstGeom>
          <a:solidFill>
            <a:srgbClr val="E3DED1"/>
          </a:solidFill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Rockwell"/>
              </a:rPr>
              <a:t>As British Liver Trust (2023) states, </a:t>
            </a:r>
            <a:r>
              <a:rPr lang="en-GB" sz="2400" b="1" i="0" u="none" strike="noStrike" kern="1200" cap="none" spc="0" baseline="0">
                <a:solidFill>
                  <a:srgbClr val="076785"/>
                </a:solidFill>
                <a:uFillTx/>
                <a:latin typeface="Rockwell"/>
              </a:rPr>
              <a:t>“An estimated 206,000 people in England live with chronic hepatitis B. One of the commonest routes of infection is through pregnant women with hepatitis B passing it onto their babies around the time of birth”. </a:t>
            </a:r>
            <a:endParaRPr lang="en-GB" sz="1800" b="0" i="0" u="none" strike="noStrike" kern="1200" cap="none" spc="0" baseline="0">
              <a:solidFill>
                <a:srgbClr val="076785"/>
              </a:solidFill>
              <a:uFillTx/>
              <a:latin typeface="Rockwel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Diagram 6">
            <a:extLst>
              <a:ext uri="{FF2B5EF4-FFF2-40B4-BE49-F238E27FC236}">
                <a16:creationId xmlns:a16="http://schemas.microsoft.com/office/drawing/2014/main" id="{B14C1DE3-76EC-70CF-61DD-B34D3C7105EA}"/>
              </a:ext>
            </a:extLst>
          </p:cNvPr>
          <p:cNvGrpSpPr/>
          <p:nvPr/>
        </p:nvGrpSpPr>
        <p:grpSpPr>
          <a:xfrm>
            <a:off x="1180316" y="76516"/>
            <a:ext cx="9595787" cy="6704966"/>
            <a:chOff x="1180316" y="76516"/>
            <a:chExt cx="9595787" cy="6704966"/>
          </a:xfrm>
        </p:grpSpPr>
        <p:sp>
          <p:nvSpPr>
            <p:cNvPr id="3" name="Free-form: Shape 2">
              <a:extLst>
                <a:ext uri="{FF2B5EF4-FFF2-40B4-BE49-F238E27FC236}">
                  <a16:creationId xmlns:a16="http://schemas.microsoft.com/office/drawing/2014/main" id="{A2AD7DED-0DFA-DD07-2A94-DA6F7968472F}"/>
                </a:ext>
              </a:extLst>
            </p:cNvPr>
            <p:cNvSpPr/>
            <p:nvPr/>
          </p:nvSpPr>
          <p:spPr>
            <a:xfrm>
              <a:off x="5116543" y="2486015"/>
              <a:ext cx="1860584" cy="18605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584"/>
                <a:gd name="f7" fmla="val 930292"/>
                <a:gd name="f8" fmla="val 416506"/>
                <a:gd name="f9" fmla="val 1444078"/>
                <a:gd name="f10" fmla="+- 0 0 -90"/>
                <a:gd name="f11" fmla="*/ f3 1 1860584"/>
                <a:gd name="f12" fmla="*/ f4 1 1860584"/>
                <a:gd name="f13" fmla="+- f6 0 f5"/>
                <a:gd name="f14" fmla="*/ f10 f0 1"/>
                <a:gd name="f15" fmla="*/ f13 1 1860584"/>
                <a:gd name="f16" fmla="*/ 0 f13 1"/>
                <a:gd name="f17" fmla="*/ 930292 f13 1"/>
                <a:gd name="f18" fmla="*/ 1860584 f13 1"/>
                <a:gd name="f19" fmla="*/ f14 1 f2"/>
                <a:gd name="f20" fmla="*/ f16 1 1860584"/>
                <a:gd name="f21" fmla="*/ f17 1 1860584"/>
                <a:gd name="f22" fmla="*/ f18 1 1860584"/>
                <a:gd name="f23" fmla="*/ f5 1 f15"/>
                <a:gd name="f24" fmla="*/ f6 1 f15"/>
                <a:gd name="f25" fmla="+- f19 0 f1"/>
                <a:gd name="f26" fmla="*/ f20 1 f15"/>
                <a:gd name="f27" fmla="*/ f21 1 f15"/>
                <a:gd name="f28" fmla="*/ f22 1 f15"/>
                <a:gd name="f29" fmla="*/ f23 f11 1"/>
                <a:gd name="f30" fmla="*/ f24 f11 1"/>
                <a:gd name="f31" fmla="*/ f24 f12 1"/>
                <a:gd name="f32" fmla="*/ f23 f12 1"/>
                <a:gd name="f33" fmla="*/ f26 f11 1"/>
                <a:gd name="f34" fmla="*/ f27 f12 1"/>
                <a:gd name="f35" fmla="*/ f27 f11 1"/>
                <a:gd name="f36" fmla="*/ f26 f12 1"/>
                <a:gd name="f37" fmla="*/ f28 f11 1"/>
                <a:gd name="f38" fmla="*/ f28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5">
                  <a:pos x="f33" y="f34"/>
                </a:cxn>
                <a:cxn ang="f25">
                  <a:pos x="f35" y="f36"/>
                </a:cxn>
                <a:cxn ang="f25">
                  <a:pos x="f37" y="f34"/>
                </a:cxn>
                <a:cxn ang="f25">
                  <a:pos x="f35" y="f38"/>
                </a:cxn>
                <a:cxn ang="f25">
                  <a:pos x="f33" y="f34"/>
                </a:cxn>
              </a:cxnLst>
              <a:rect l="f29" t="f32" r="f30" b="f31"/>
              <a:pathLst>
                <a:path w="1860584" h="1860584">
                  <a:moveTo>
                    <a:pt x="f5" y="f7"/>
                  </a:moveTo>
                  <a:cubicBezTo>
                    <a:pt x="f5" y="f8"/>
                    <a:pt x="f8" y="f5"/>
                    <a:pt x="f7" y="f5"/>
                  </a:cubicBezTo>
                  <a:cubicBezTo>
                    <a:pt x="f9" y="f5"/>
                    <a:pt x="f6" y="f8"/>
                    <a:pt x="f6" y="f7"/>
                  </a:cubicBezTo>
                  <a:cubicBezTo>
                    <a:pt x="f6" y="f9"/>
                    <a:pt x="f9" y="f6"/>
                    <a:pt x="f7" y="f6"/>
                  </a:cubicBezTo>
                  <a:cubicBezTo>
                    <a:pt x="f8" y="f6"/>
                    <a:pt x="f5" y="f9"/>
                    <a:pt x="f5" y="f7"/>
                  </a:cubicBezTo>
                  <a:close/>
                </a:path>
              </a:pathLst>
            </a:custGeom>
            <a:solidFill>
              <a:srgbClr val="156082"/>
            </a:solidFill>
            <a:ln w="19046" cap="flat">
              <a:solidFill>
                <a:srgbClr val="BAAD8D"/>
              </a:solidFill>
              <a:prstDash val="solid"/>
              <a:miter/>
            </a:ln>
          </p:spPr>
          <p:txBody>
            <a:bodyPr vert="horz" wrap="square" lIns="285173" tIns="285173" rIns="285173" bIns="285173" anchor="ctr" anchorCtr="1" compatLnSpc="1">
              <a:noAutofit/>
            </a:bodyPr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2000" b="1" i="0" u="none" strike="noStrike" kern="1200" cap="none" spc="0" baseline="0">
                  <a:solidFill>
                    <a:srgbClr val="FFFFFF"/>
                  </a:solidFill>
                  <a:uFillTx/>
                  <a:latin typeface="Abadi" pitchFamily="34"/>
                </a:rPr>
                <a:t>Prevention Strategies</a:t>
              </a:r>
            </a:p>
          </p:txBody>
        </p:sp>
        <p:sp>
          <p:nvSpPr>
            <p:cNvPr id="4" name="Free-form: Shape 3">
              <a:extLst>
                <a:ext uri="{FF2B5EF4-FFF2-40B4-BE49-F238E27FC236}">
                  <a16:creationId xmlns:a16="http://schemas.microsoft.com/office/drawing/2014/main" id="{841F56D6-FE1E-9B73-8413-8BDE7B4C7F19}"/>
                </a:ext>
              </a:extLst>
            </p:cNvPr>
            <p:cNvSpPr/>
            <p:nvPr/>
          </p:nvSpPr>
          <p:spPr>
            <a:xfrm rot="5363779">
              <a:off x="5759617" y="2197609"/>
              <a:ext cx="549051" cy="279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9050"/>
                <a:gd name="f7" fmla="val 27905"/>
                <a:gd name="f8" fmla="val 13953"/>
                <a:gd name="f9" fmla="+- 0 0 -90"/>
                <a:gd name="f10" fmla="*/ f3 1 549050"/>
                <a:gd name="f11" fmla="*/ f4 1 27905"/>
                <a:gd name="f12" fmla="+- f7 0 f5"/>
                <a:gd name="f13" fmla="+- f6 0 f5"/>
                <a:gd name="f14" fmla="*/ f9 f0 1"/>
                <a:gd name="f15" fmla="*/ f13 1 549050"/>
                <a:gd name="f16" fmla="*/ f12 1 27905"/>
                <a:gd name="f17" fmla="*/ 0 f13 1"/>
                <a:gd name="f18" fmla="*/ 13952 f12 1"/>
                <a:gd name="f19" fmla="*/ 549050 f13 1"/>
                <a:gd name="f20" fmla="*/ f14 1 f2"/>
                <a:gd name="f21" fmla="*/ f17 1 549050"/>
                <a:gd name="f22" fmla="*/ f18 1 27905"/>
                <a:gd name="f23" fmla="*/ f19 1 549050"/>
                <a:gd name="f24" fmla="*/ f5 1 f15"/>
                <a:gd name="f25" fmla="*/ f6 1 f15"/>
                <a:gd name="f26" fmla="*/ f5 1 f16"/>
                <a:gd name="f27" fmla="*/ f7 1 f16"/>
                <a:gd name="f28" fmla="+- f20 0 f1"/>
                <a:gd name="f29" fmla="*/ f21 1 f15"/>
                <a:gd name="f30" fmla="*/ f22 1 f16"/>
                <a:gd name="f31" fmla="*/ f23 1 f15"/>
                <a:gd name="f32" fmla="*/ f24 f10 1"/>
                <a:gd name="f33" fmla="*/ f25 f10 1"/>
                <a:gd name="f34" fmla="*/ f27 f11 1"/>
                <a:gd name="f35" fmla="*/ f26 f11 1"/>
                <a:gd name="f36" fmla="*/ f29 f10 1"/>
                <a:gd name="f37" fmla="*/ f30 f11 1"/>
                <a:gd name="f38" fmla="*/ f31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36" y="f37"/>
                </a:cxn>
                <a:cxn ang="f28">
                  <a:pos x="f38" y="f37"/>
                </a:cxn>
              </a:cxnLst>
              <a:rect l="f32" t="f35" r="f33" b="f34"/>
              <a:pathLst>
                <a:path w="549050" h="27905">
                  <a:moveTo>
                    <a:pt x="f6" y="f8"/>
                  </a:moveTo>
                  <a:lnTo>
                    <a:pt x="f5" y="f8"/>
                  </a:lnTo>
                </a:path>
              </a:pathLst>
            </a:custGeom>
            <a:noFill/>
            <a:ln w="19046" cap="flat">
              <a:solidFill>
                <a:srgbClr val="BAAD8D"/>
              </a:solidFill>
              <a:prstDash val="solid"/>
              <a:miter/>
            </a:ln>
          </p:spPr>
          <p:txBody>
            <a:bodyPr vert="horz" wrap="square" lIns="273497" tIns="228" rIns="273497" bIns="228" anchor="ctr" anchorCtr="1" compatLnSpc="1">
              <a:noAutofit/>
            </a:bodyPr>
            <a:lstStyle/>
            <a:p>
              <a:pPr marL="0" marR="0" lvl="0" indent="0" algn="ctr" defTabSz="2222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2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5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5" name="Free-form: Shape 4">
              <a:extLst>
                <a:ext uri="{FF2B5EF4-FFF2-40B4-BE49-F238E27FC236}">
                  <a16:creationId xmlns:a16="http://schemas.microsoft.com/office/drawing/2014/main" id="{0D958339-18F9-93E6-339E-5F5E4CB7C637}"/>
                </a:ext>
              </a:extLst>
            </p:cNvPr>
            <p:cNvSpPr/>
            <p:nvPr/>
          </p:nvSpPr>
          <p:spPr>
            <a:xfrm>
              <a:off x="5091159" y="76516"/>
              <a:ext cx="1860584" cy="18605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584"/>
                <a:gd name="f7" fmla="val 930292"/>
                <a:gd name="f8" fmla="val 416506"/>
                <a:gd name="f9" fmla="val 1444078"/>
                <a:gd name="f10" fmla="+- 0 0 -90"/>
                <a:gd name="f11" fmla="*/ f3 1 1860584"/>
                <a:gd name="f12" fmla="*/ f4 1 1860584"/>
                <a:gd name="f13" fmla="+- f6 0 f5"/>
                <a:gd name="f14" fmla="*/ f10 f0 1"/>
                <a:gd name="f15" fmla="*/ f13 1 1860584"/>
                <a:gd name="f16" fmla="*/ 0 f13 1"/>
                <a:gd name="f17" fmla="*/ 930292 f13 1"/>
                <a:gd name="f18" fmla="*/ 1860584 f13 1"/>
                <a:gd name="f19" fmla="*/ f14 1 f2"/>
                <a:gd name="f20" fmla="*/ f16 1 1860584"/>
                <a:gd name="f21" fmla="*/ f17 1 1860584"/>
                <a:gd name="f22" fmla="*/ f18 1 1860584"/>
                <a:gd name="f23" fmla="*/ f5 1 f15"/>
                <a:gd name="f24" fmla="*/ f6 1 f15"/>
                <a:gd name="f25" fmla="+- f19 0 f1"/>
                <a:gd name="f26" fmla="*/ f20 1 f15"/>
                <a:gd name="f27" fmla="*/ f21 1 f15"/>
                <a:gd name="f28" fmla="*/ f22 1 f15"/>
                <a:gd name="f29" fmla="*/ f23 f11 1"/>
                <a:gd name="f30" fmla="*/ f24 f11 1"/>
                <a:gd name="f31" fmla="*/ f24 f12 1"/>
                <a:gd name="f32" fmla="*/ f23 f12 1"/>
                <a:gd name="f33" fmla="*/ f26 f11 1"/>
                <a:gd name="f34" fmla="*/ f27 f12 1"/>
                <a:gd name="f35" fmla="*/ f27 f11 1"/>
                <a:gd name="f36" fmla="*/ f26 f12 1"/>
                <a:gd name="f37" fmla="*/ f28 f11 1"/>
                <a:gd name="f38" fmla="*/ f28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5">
                  <a:pos x="f33" y="f34"/>
                </a:cxn>
                <a:cxn ang="f25">
                  <a:pos x="f35" y="f36"/>
                </a:cxn>
                <a:cxn ang="f25">
                  <a:pos x="f37" y="f34"/>
                </a:cxn>
                <a:cxn ang="f25">
                  <a:pos x="f35" y="f38"/>
                </a:cxn>
                <a:cxn ang="f25">
                  <a:pos x="f33" y="f34"/>
                </a:cxn>
              </a:cxnLst>
              <a:rect l="f29" t="f32" r="f30" b="f31"/>
              <a:pathLst>
                <a:path w="1860584" h="1860584">
                  <a:moveTo>
                    <a:pt x="f5" y="f7"/>
                  </a:moveTo>
                  <a:cubicBezTo>
                    <a:pt x="f5" y="f8"/>
                    <a:pt x="f8" y="f5"/>
                    <a:pt x="f7" y="f5"/>
                  </a:cubicBezTo>
                  <a:cubicBezTo>
                    <a:pt x="f9" y="f5"/>
                    <a:pt x="f6" y="f8"/>
                    <a:pt x="f6" y="f7"/>
                  </a:cubicBezTo>
                  <a:cubicBezTo>
                    <a:pt x="f6" y="f9"/>
                    <a:pt x="f9" y="f6"/>
                    <a:pt x="f7" y="f6"/>
                  </a:cubicBezTo>
                  <a:cubicBezTo>
                    <a:pt x="f8" y="f6"/>
                    <a:pt x="f5" y="f9"/>
                    <a:pt x="f5" y="f7"/>
                  </a:cubicBezTo>
                  <a:close/>
                </a:path>
              </a:pathLst>
            </a:custGeom>
            <a:solidFill>
              <a:srgbClr val="156082"/>
            </a:solidFill>
            <a:ln w="19046" cap="flat">
              <a:solidFill>
                <a:srgbClr val="BAAD8D"/>
              </a:solidFill>
              <a:prstDash val="solid"/>
              <a:miter/>
            </a:ln>
          </p:spPr>
          <p:txBody>
            <a:bodyPr vert="horz" wrap="square" lIns="283902" tIns="283902" rIns="283902" bIns="283902" anchor="ctr" anchorCtr="1" compatLnSpc="1">
              <a:noAutofit/>
            </a:bodyPr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rPr>
                <a:t>Surveillance, Treatment, and Monitoring</a:t>
              </a:r>
            </a:p>
          </p:txBody>
        </p:sp>
        <p:sp>
          <p:nvSpPr>
            <p:cNvPr id="6" name="Free-form: Shape 5">
              <a:extLst>
                <a:ext uri="{FF2B5EF4-FFF2-40B4-BE49-F238E27FC236}">
                  <a16:creationId xmlns:a16="http://schemas.microsoft.com/office/drawing/2014/main" id="{07466EF0-A372-C93B-9400-43DF16870F6B}"/>
                </a:ext>
              </a:extLst>
            </p:cNvPr>
            <p:cNvSpPr/>
            <p:nvPr/>
          </p:nvSpPr>
          <p:spPr>
            <a:xfrm rot="18220">
              <a:off x="6977055" y="3413638"/>
              <a:ext cx="2399129" cy="4572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6900"/>
                <a:gd name="f7" fmla="val 27905"/>
                <a:gd name="f8" fmla="val 13952"/>
                <a:gd name="f9" fmla="+- 0 0 -90"/>
                <a:gd name="f10" fmla="*/ f3 1 266900"/>
                <a:gd name="f11" fmla="*/ f4 1 27905"/>
                <a:gd name="f12" fmla="+- f7 0 f5"/>
                <a:gd name="f13" fmla="+- f6 0 f5"/>
                <a:gd name="f14" fmla="*/ f9 f0 1"/>
                <a:gd name="f15" fmla="*/ f13 1 266900"/>
                <a:gd name="f16" fmla="*/ f12 1 27905"/>
                <a:gd name="f17" fmla="*/ 0 f13 1"/>
                <a:gd name="f18" fmla="*/ 13952 f12 1"/>
                <a:gd name="f19" fmla="*/ 266900 f13 1"/>
                <a:gd name="f20" fmla="*/ f14 1 f2"/>
                <a:gd name="f21" fmla="*/ f17 1 266900"/>
                <a:gd name="f22" fmla="*/ f18 1 27905"/>
                <a:gd name="f23" fmla="*/ f19 1 266900"/>
                <a:gd name="f24" fmla="*/ f5 1 f15"/>
                <a:gd name="f25" fmla="*/ f6 1 f15"/>
                <a:gd name="f26" fmla="*/ f5 1 f16"/>
                <a:gd name="f27" fmla="*/ f7 1 f16"/>
                <a:gd name="f28" fmla="+- f20 0 f1"/>
                <a:gd name="f29" fmla="*/ f21 1 f15"/>
                <a:gd name="f30" fmla="*/ f22 1 f16"/>
                <a:gd name="f31" fmla="*/ f23 1 f15"/>
                <a:gd name="f32" fmla="*/ f24 f10 1"/>
                <a:gd name="f33" fmla="*/ f25 f10 1"/>
                <a:gd name="f34" fmla="*/ f27 f11 1"/>
                <a:gd name="f35" fmla="*/ f26 f11 1"/>
                <a:gd name="f36" fmla="*/ f29 f10 1"/>
                <a:gd name="f37" fmla="*/ f30 f11 1"/>
                <a:gd name="f38" fmla="*/ f31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36" y="f37"/>
                </a:cxn>
                <a:cxn ang="f28">
                  <a:pos x="f38" y="f37"/>
                </a:cxn>
              </a:cxnLst>
              <a:rect l="f32" t="f35" r="f33" b="f34"/>
              <a:pathLst>
                <a:path w="266900" h="27905">
                  <a:moveTo>
                    <a:pt x="f5" y="f8"/>
                  </a:moveTo>
                  <a:lnTo>
                    <a:pt x="f6" y="f8"/>
                  </a:lnTo>
                </a:path>
              </a:pathLst>
            </a:custGeom>
            <a:noFill/>
            <a:ln w="19046" cap="flat">
              <a:solidFill>
                <a:srgbClr val="BAAD8D"/>
              </a:solidFill>
              <a:prstDash val="solid"/>
              <a:miter/>
            </a:ln>
          </p:spPr>
          <p:txBody>
            <a:bodyPr vert="horz" wrap="square" lIns="139473" tIns="7278" rIns="139473" bIns="7278" anchor="ctr" anchorCtr="1" compatLnSpc="1">
              <a:noAutofit/>
            </a:bodyPr>
            <a:lstStyle/>
            <a:p>
              <a:pPr marL="0" marR="0" lvl="0" indent="0" algn="ctr" defTabSz="2222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2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5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Free-form: Shape 6">
              <a:extLst>
                <a:ext uri="{FF2B5EF4-FFF2-40B4-BE49-F238E27FC236}">
                  <a16:creationId xmlns:a16="http://schemas.microsoft.com/office/drawing/2014/main" id="{664D14E4-103F-C484-1FF0-16909582A63D}"/>
                </a:ext>
              </a:extLst>
            </p:cNvPr>
            <p:cNvSpPr/>
            <p:nvPr/>
          </p:nvSpPr>
          <p:spPr>
            <a:xfrm>
              <a:off x="8376809" y="2202625"/>
              <a:ext cx="2399294" cy="24311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99297"/>
                <a:gd name="f7" fmla="val 2431113"/>
                <a:gd name="f8" fmla="val 1215557"/>
                <a:gd name="f9" fmla="val 544223"/>
                <a:gd name="f10" fmla="val 537101"/>
                <a:gd name="f11" fmla="val 1199649"/>
                <a:gd name="f12" fmla="val 1862197"/>
                <a:gd name="f13" fmla="val 2399298"/>
                <a:gd name="f14" fmla="val 1886891"/>
                <a:gd name="f15" fmla="val 2431114"/>
                <a:gd name="f16" fmla="+- 0 0 -90"/>
                <a:gd name="f17" fmla="*/ f3 1 2399297"/>
                <a:gd name="f18" fmla="*/ f4 1 2431113"/>
                <a:gd name="f19" fmla="+- f7 0 f5"/>
                <a:gd name="f20" fmla="+- f6 0 f5"/>
                <a:gd name="f21" fmla="*/ f16 f0 1"/>
                <a:gd name="f22" fmla="*/ f20 1 2399297"/>
                <a:gd name="f23" fmla="*/ f19 1 2431113"/>
                <a:gd name="f24" fmla="*/ 0 f20 1"/>
                <a:gd name="f25" fmla="*/ 1215557 f19 1"/>
                <a:gd name="f26" fmla="*/ 1199649 f20 1"/>
                <a:gd name="f27" fmla="*/ 0 f19 1"/>
                <a:gd name="f28" fmla="*/ 2399298 f20 1"/>
                <a:gd name="f29" fmla="*/ 2431114 f19 1"/>
                <a:gd name="f30" fmla="*/ f21 1 f2"/>
                <a:gd name="f31" fmla="*/ f24 1 2399297"/>
                <a:gd name="f32" fmla="*/ f25 1 2431113"/>
                <a:gd name="f33" fmla="*/ f26 1 2399297"/>
                <a:gd name="f34" fmla="*/ f27 1 2431113"/>
                <a:gd name="f35" fmla="*/ f28 1 2399297"/>
                <a:gd name="f36" fmla="*/ f29 1 2431113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3"/>
                </a:cxn>
                <a:cxn ang="f41">
                  <a:pos x="f54" y="f57"/>
                </a:cxn>
                <a:cxn ang="f41">
                  <a:pos x="f52" y="f53"/>
                </a:cxn>
              </a:cxnLst>
              <a:rect l="f48" t="f51" r="f49" b="f50"/>
              <a:pathLst>
                <a:path w="2399297" h="2431113">
                  <a:moveTo>
                    <a:pt x="f5" y="f8"/>
                  </a:moveTo>
                  <a:cubicBezTo>
                    <a:pt x="f5" y="f9"/>
                    <a:pt x="f10" y="f5"/>
                    <a:pt x="f11" y="f5"/>
                  </a:cubicBezTo>
                  <a:cubicBezTo>
                    <a:pt x="f12" y="f5"/>
                    <a:pt x="f13" y="f9"/>
                    <a:pt x="f13" y="f8"/>
                  </a:cubicBezTo>
                  <a:cubicBezTo>
                    <a:pt x="f13" y="f14"/>
                    <a:pt x="f12" y="f15"/>
                    <a:pt x="f11" y="f15"/>
                  </a:cubicBezTo>
                  <a:cubicBezTo>
                    <a:pt x="f10" y="f15"/>
                    <a:pt x="f5" y="f14"/>
                    <a:pt x="f5" y="f8"/>
                  </a:cubicBezTo>
                  <a:close/>
                </a:path>
              </a:pathLst>
            </a:custGeom>
            <a:solidFill>
              <a:srgbClr val="156082"/>
            </a:solidFill>
            <a:ln w="19046" cap="flat">
              <a:solidFill>
                <a:srgbClr val="BAAD8D"/>
              </a:solidFill>
              <a:prstDash val="solid"/>
              <a:miter/>
            </a:ln>
          </p:spPr>
          <p:txBody>
            <a:bodyPr vert="horz" wrap="square" lIns="362797" tIns="367460" rIns="362797" bIns="367460" anchor="ctr" anchorCtr="1" compatLnSpc="1">
              <a:noAutofit/>
            </a:bodyPr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rPr>
                <a:t>Elimination</a:t>
              </a:r>
              <a:r>
                <a:rPr lang="en-GB" sz="1800" b="1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rPr>
                <a:t> </a:t>
              </a:r>
              <a:endParaRPr lang="en-GB" sz="1800" b="0" i="0" u="none" strike="noStrike" kern="1200" cap="none" spc="0" baseline="0">
                <a:solidFill>
                  <a:srgbClr val="FFFFFF"/>
                </a:solidFill>
                <a:uFillTx/>
                <a:latin typeface="Aptos"/>
              </a:endParaRPr>
            </a:p>
          </p:txBody>
        </p:sp>
        <p:sp>
          <p:nvSpPr>
            <p:cNvPr id="8" name="Free-form: Shape 7">
              <a:extLst>
                <a:ext uri="{FF2B5EF4-FFF2-40B4-BE49-F238E27FC236}">
                  <a16:creationId xmlns:a16="http://schemas.microsoft.com/office/drawing/2014/main" id="{F90D4CAF-7A1B-8640-E7B9-D4F7140E146B}"/>
                </a:ext>
              </a:extLst>
            </p:cNvPr>
            <p:cNvSpPr/>
            <p:nvPr/>
          </p:nvSpPr>
          <p:spPr>
            <a:xfrm rot="16235825">
              <a:off x="5746926" y="4619745"/>
              <a:ext cx="574435" cy="279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4433"/>
                <a:gd name="f7" fmla="val 27905"/>
                <a:gd name="f8" fmla="val 13953"/>
                <a:gd name="f9" fmla="+- 0 0 -90"/>
                <a:gd name="f10" fmla="*/ f3 1 574433"/>
                <a:gd name="f11" fmla="*/ f4 1 27905"/>
                <a:gd name="f12" fmla="+- f7 0 f5"/>
                <a:gd name="f13" fmla="+- f6 0 f5"/>
                <a:gd name="f14" fmla="*/ f9 f0 1"/>
                <a:gd name="f15" fmla="*/ f13 1 574433"/>
                <a:gd name="f16" fmla="*/ f12 1 27905"/>
                <a:gd name="f17" fmla="*/ 0 f13 1"/>
                <a:gd name="f18" fmla="*/ 13952 f12 1"/>
                <a:gd name="f19" fmla="*/ 574433 f13 1"/>
                <a:gd name="f20" fmla="*/ f14 1 f2"/>
                <a:gd name="f21" fmla="*/ f17 1 574433"/>
                <a:gd name="f22" fmla="*/ f18 1 27905"/>
                <a:gd name="f23" fmla="*/ f19 1 574433"/>
                <a:gd name="f24" fmla="*/ f5 1 f15"/>
                <a:gd name="f25" fmla="*/ f6 1 f15"/>
                <a:gd name="f26" fmla="*/ f5 1 f16"/>
                <a:gd name="f27" fmla="*/ f7 1 f16"/>
                <a:gd name="f28" fmla="+- f20 0 f1"/>
                <a:gd name="f29" fmla="*/ f21 1 f15"/>
                <a:gd name="f30" fmla="*/ f22 1 f16"/>
                <a:gd name="f31" fmla="*/ f23 1 f15"/>
                <a:gd name="f32" fmla="*/ f24 f10 1"/>
                <a:gd name="f33" fmla="*/ f25 f10 1"/>
                <a:gd name="f34" fmla="*/ f27 f11 1"/>
                <a:gd name="f35" fmla="*/ f26 f11 1"/>
                <a:gd name="f36" fmla="*/ f29 f10 1"/>
                <a:gd name="f37" fmla="*/ f30 f11 1"/>
                <a:gd name="f38" fmla="*/ f31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36" y="f37"/>
                </a:cxn>
                <a:cxn ang="f28">
                  <a:pos x="f38" y="f37"/>
                </a:cxn>
              </a:cxnLst>
              <a:rect l="f32" t="f35" r="f33" b="f34"/>
              <a:pathLst>
                <a:path w="574433" h="27905">
                  <a:moveTo>
                    <a:pt x="f6" y="f8"/>
                  </a:moveTo>
                  <a:lnTo>
                    <a:pt x="f5" y="f8"/>
                  </a:lnTo>
                </a:path>
              </a:pathLst>
            </a:custGeom>
            <a:noFill/>
            <a:ln w="19046" cap="flat">
              <a:solidFill>
                <a:srgbClr val="BAAD8D"/>
              </a:solidFill>
              <a:prstDash val="solid"/>
              <a:miter/>
            </a:ln>
          </p:spPr>
          <p:txBody>
            <a:bodyPr vert="horz" wrap="square" lIns="285557" tIns="0" rIns="285557" bIns="0" anchor="ctr" anchorCtr="1" compatLnSpc="1">
              <a:noAutofit/>
            </a:bodyPr>
            <a:lstStyle/>
            <a:p>
              <a:pPr marL="0" marR="0" lvl="0" indent="0" algn="ctr" defTabSz="2222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2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5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9" name="Free-form: Shape 8">
              <a:extLst>
                <a:ext uri="{FF2B5EF4-FFF2-40B4-BE49-F238E27FC236}">
                  <a16:creationId xmlns:a16="http://schemas.microsoft.com/office/drawing/2014/main" id="{7AA921BB-A7C5-B5A7-F042-230E4E214725}"/>
                </a:ext>
              </a:extLst>
            </p:cNvPr>
            <p:cNvSpPr/>
            <p:nvPr/>
          </p:nvSpPr>
          <p:spPr>
            <a:xfrm>
              <a:off x="5091159" y="4920898"/>
              <a:ext cx="1860584" cy="18605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584"/>
                <a:gd name="f7" fmla="val 930292"/>
                <a:gd name="f8" fmla="val 416506"/>
                <a:gd name="f9" fmla="val 1444078"/>
                <a:gd name="f10" fmla="+- 0 0 -90"/>
                <a:gd name="f11" fmla="*/ f3 1 1860584"/>
                <a:gd name="f12" fmla="*/ f4 1 1860584"/>
                <a:gd name="f13" fmla="+- f6 0 f5"/>
                <a:gd name="f14" fmla="*/ f10 f0 1"/>
                <a:gd name="f15" fmla="*/ f13 1 1860584"/>
                <a:gd name="f16" fmla="*/ 0 f13 1"/>
                <a:gd name="f17" fmla="*/ 930292 f13 1"/>
                <a:gd name="f18" fmla="*/ 1860584 f13 1"/>
                <a:gd name="f19" fmla="*/ f14 1 f2"/>
                <a:gd name="f20" fmla="*/ f16 1 1860584"/>
                <a:gd name="f21" fmla="*/ f17 1 1860584"/>
                <a:gd name="f22" fmla="*/ f18 1 1860584"/>
                <a:gd name="f23" fmla="*/ f5 1 f15"/>
                <a:gd name="f24" fmla="*/ f6 1 f15"/>
                <a:gd name="f25" fmla="+- f19 0 f1"/>
                <a:gd name="f26" fmla="*/ f20 1 f15"/>
                <a:gd name="f27" fmla="*/ f21 1 f15"/>
                <a:gd name="f28" fmla="*/ f22 1 f15"/>
                <a:gd name="f29" fmla="*/ f23 f11 1"/>
                <a:gd name="f30" fmla="*/ f24 f11 1"/>
                <a:gd name="f31" fmla="*/ f24 f12 1"/>
                <a:gd name="f32" fmla="*/ f23 f12 1"/>
                <a:gd name="f33" fmla="*/ f26 f11 1"/>
                <a:gd name="f34" fmla="*/ f27 f12 1"/>
                <a:gd name="f35" fmla="*/ f27 f11 1"/>
                <a:gd name="f36" fmla="*/ f26 f12 1"/>
                <a:gd name="f37" fmla="*/ f28 f11 1"/>
                <a:gd name="f38" fmla="*/ f28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5">
                  <a:pos x="f33" y="f34"/>
                </a:cxn>
                <a:cxn ang="f25">
                  <a:pos x="f35" y="f36"/>
                </a:cxn>
                <a:cxn ang="f25">
                  <a:pos x="f37" y="f34"/>
                </a:cxn>
                <a:cxn ang="f25">
                  <a:pos x="f35" y="f38"/>
                </a:cxn>
                <a:cxn ang="f25">
                  <a:pos x="f33" y="f34"/>
                </a:cxn>
              </a:cxnLst>
              <a:rect l="f29" t="f32" r="f30" b="f31"/>
              <a:pathLst>
                <a:path w="1860584" h="1860584">
                  <a:moveTo>
                    <a:pt x="f5" y="f7"/>
                  </a:moveTo>
                  <a:cubicBezTo>
                    <a:pt x="f5" y="f8"/>
                    <a:pt x="f8" y="f5"/>
                    <a:pt x="f7" y="f5"/>
                  </a:cubicBezTo>
                  <a:cubicBezTo>
                    <a:pt x="f9" y="f5"/>
                    <a:pt x="f6" y="f8"/>
                    <a:pt x="f6" y="f7"/>
                  </a:cubicBezTo>
                  <a:cubicBezTo>
                    <a:pt x="f6" y="f9"/>
                    <a:pt x="f9" y="f6"/>
                    <a:pt x="f7" y="f6"/>
                  </a:cubicBezTo>
                  <a:cubicBezTo>
                    <a:pt x="f8" y="f6"/>
                    <a:pt x="f5" y="f9"/>
                    <a:pt x="f5" y="f7"/>
                  </a:cubicBezTo>
                  <a:close/>
                </a:path>
              </a:pathLst>
            </a:custGeom>
            <a:solidFill>
              <a:srgbClr val="156082"/>
            </a:solidFill>
            <a:ln w="19046" cap="flat">
              <a:solidFill>
                <a:srgbClr val="BAAD8D"/>
              </a:solidFill>
              <a:prstDash val="solid"/>
              <a:miter/>
            </a:ln>
          </p:spPr>
          <p:txBody>
            <a:bodyPr vert="horz" wrap="square" lIns="283902" tIns="283902" rIns="283902" bIns="283902" anchor="ctr" anchorCtr="1" compatLnSpc="1">
              <a:noAutofit/>
            </a:bodyPr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rPr>
                <a:t>Increasing Diagnosis, Awareness and Treatment</a:t>
              </a:r>
            </a:p>
          </p:txBody>
        </p:sp>
        <p:sp>
          <p:nvSpPr>
            <p:cNvPr id="10" name="Free-form: Shape 9">
              <a:extLst>
                <a:ext uri="{FF2B5EF4-FFF2-40B4-BE49-F238E27FC236}">
                  <a16:creationId xmlns:a16="http://schemas.microsoft.com/office/drawing/2014/main" id="{D9FBD8CB-EFC4-A519-EB6D-528F71E673F8}"/>
                </a:ext>
              </a:extLst>
            </p:cNvPr>
            <p:cNvSpPr/>
            <p:nvPr/>
          </p:nvSpPr>
          <p:spPr>
            <a:xfrm rot="21582846" flipV="1">
              <a:off x="3134864" y="3439835"/>
              <a:ext cx="1981971" cy="81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47626"/>
                <a:gd name="f7" fmla="val 27905"/>
                <a:gd name="f8" fmla="val 13953"/>
                <a:gd name="f9" fmla="+- 0 0 -90"/>
                <a:gd name="f10" fmla="*/ f3 1 347626"/>
                <a:gd name="f11" fmla="*/ f4 1 27905"/>
                <a:gd name="f12" fmla="+- f7 0 f5"/>
                <a:gd name="f13" fmla="+- f6 0 f5"/>
                <a:gd name="f14" fmla="*/ f9 f0 1"/>
                <a:gd name="f15" fmla="*/ f13 1 347626"/>
                <a:gd name="f16" fmla="*/ f12 1 27905"/>
                <a:gd name="f17" fmla="*/ 0 f13 1"/>
                <a:gd name="f18" fmla="*/ 13952 f12 1"/>
                <a:gd name="f19" fmla="*/ 347626 f13 1"/>
                <a:gd name="f20" fmla="*/ f14 1 f2"/>
                <a:gd name="f21" fmla="*/ f17 1 347626"/>
                <a:gd name="f22" fmla="*/ f18 1 27905"/>
                <a:gd name="f23" fmla="*/ f19 1 347626"/>
                <a:gd name="f24" fmla="*/ f5 1 f15"/>
                <a:gd name="f25" fmla="*/ f6 1 f15"/>
                <a:gd name="f26" fmla="*/ f5 1 f16"/>
                <a:gd name="f27" fmla="*/ f7 1 f16"/>
                <a:gd name="f28" fmla="+- f20 0 f1"/>
                <a:gd name="f29" fmla="*/ f21 1 f15"/>
                <a:gd name="f30" fmla="*/ f22 1 f16"/>
                <a:gd name="f31" fmla="*/ f23 1 f15"/>
                <a:gd name="f32" fmla="*/ f24 f10 1"/>
                <a:gd name="f33" fmla="*/ f25 f10 1"/>
                <a:gd name="f34" fmla="*/ f27 f11 1"/>
                <a:gd name="f35" fmla="*/ f26 f11 1"/>
                <a:gd name="f36" fmla="*/ f29 f10 1"/>
                <a:gd name="f37" fmla="*/ f30 f11 1"/>
                <a:gd name="f38" fmla="*/ f31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36" y="f37"/>
                </a:cxn>
                <a:cxn ang="f28">
                  <a:pos x="f38" y="f37"/>
                </a:cxn>
              </a:cxnLst>
              <a:rect l="f32" t="f35" r="f33" b="f34"/>
              <a:pathLst>
                <a:path w="347626" h="27905">
                  <a:moveTo>
                    <a:pt x="f6" y="f8"/>
                  </a:moveTo>
                  <a:lnTo>
                    <a:pt x="f5" y="f8"/>
                  </a:lnTo>
                </a:path>
              </a:pathLst>
            </a:custGeom>
            <a:noFill/>
            <a:ln w="19046" cap="flat">
              <a:solidFill>
                <a:srgbClr val="BAAD8D"/>
              </a:solidFill>
              <a:prstDash val="solid"/>
              <a:miter/>
            </a:ln>
          </p:spPr>
          <p:txBody>
            <a:bodyPr vert="horz" wrap="square" lIns="177823" tIns="5266" rIns="177823" bIns="5257" anchor="ctr" anchorCtr="1" compatLnSpc="1">
              <a:noAutofit/>
            </a:bodyPr>
            <a:lstStyle/>
            <a:p>
              <a:pPr marL="0" marR="0" lvl="0" indent="0" algn="ctr" defTabSz="2222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2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5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02F36686-458B-6D72-7DFD-3F48F77FC6DC}"/>
                </a:ext>
              </a:extLst>
            </p:cNvPr>
            <p:cNvSpPr/>
            <p:nvPr/>
          </p:nvSpPr>
          <p:spPr>
            <a:xfrm>
              <a:off x="1180316" y="2254398"/>
              <a:ext cx="2536554" cy="23641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536552"/>
                <a:gd name="f7" fmla="val 2364188"/>
                <a:gd name="f8" fmla="val 1182094"/>
                <a:gd name="f9" fmla="val 529242"/>
                <a:gd name="f10" fmla="val 567827"/>
                <a:gd name="f11" fmla="val 1268276"/>
                <a:gd name="f12" fmla="val 1968725"/>
                <a:gd name="f13" fmla="val 1834946"/>
                <a:gd name="f14" fmla="+- 0 0 -90"/>
                <a:gd name="f15" fmla="*/ f3 1 2536552"/>
                <a:gd name="f16" fmla="*/ f4 1 2364188"/>
                <a:gd name="f17" fmla="+- f7 0 f5"/>
                <a:gd name="f18" fmla="+- f6 0 f5"/>
                <a:gd name="f19" fmla="*/ f14 f0 1"/>
                <a:gd name="f20" fmla="*/ f18 1 2536552"/>
                <a:gd name="f21" fmla="*/ f17 1 2364188"/>
                <a:gd name="f22" fmla="*/ 0 f18 1"/>
                <a:gd name="f23" fmla="*/ 1182094 f17 1"/>
                <a:gd name="f24" fmla="*/ 1268276 f18 1"/>
                <a:gd name="f25" fmla="*/ 0 f17 1"/>
                <a:gd name="f26" fmla="*/ 2536552 f18 1"/>
                <a:gd name="f27" fmla="*/ 2364188 f17 1"/>
                <a:gd name="f28" fmla="*/ f19 1 f2"/>
                <a:gd name="f29" fmla="*/ f22 1 2536552"/>
                <a:gd name="f30" fmla="*/ f23 1 2364188"/>
                <a:gd name="f31" fmla="*/ f24 1 2536552"/>
                <a:gd name="f32" fmla="*/ f25 1 2364188"/>
                <a:gd name="f33" fmla="*/ f26 1 2536552"/>
                <a:gd name="f34" fmla="*/ f27 1 2364188"/>
                <a:gd name="f35" fmla="*/ f5 1 f20"/>
                <a:gd name="f36" fmla="*/ f6 1 f20"/>
                <a:gd name="f37" fmla="*/ f5 1 f21"/>
                <a:gd name="f38" fmla="*/ f7 1 f21"/>
                <a:gd name="f39" fmla="+- f28 0 f1"/>
                <a:gd name="f40" fmla="*/ f29 1 f20"/>
                <a:gd name="f41" fmla="*/ f30 1 f21"/>
                <a:gd name="f42" fmla="*/ f31 1 f20"/>
                <a:gd name="f43" fmla="*/ f32 1 f21"/>
                <a:gd name="f44" fmla="*/ f33 1 f20"/>
                <a:gd name="f45" fmla="*/ f34 1 f21"/>
                <a:gd name="f46" fmla="*/ f35 f15 1"/>
                <a:gd name="f47" fmla="*/ f36 f15 1"/>
                <a:gd name="f48" fmla="*/ f38 f16 1"/>
                <a:gd name="f49" fmla="*/ f37 f16 1"/>
                <a:gd name="f50" fmla="*/ f40 f15 1"/>
                <a:gd name="f51" fmla="*/ f41 f16 1"/>
                <a:gd name="f52" fmla="*/ f42 f15 1"/>
                <a:gd name="f53" fmla="*/ f43 f16 1"/>
                <a:gd name="f54" fmla="*/ f44 f15 1"/>
                <a:gd name="f55" fmla="*/ f45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0" y="f51"/>
                </a:cxn>
                <a:cxn ang="f39">
                  <a:pos x="f52" y="f53"/>
                </a:cxn>
                <a:cxn ang="f39">
                  <a:pos x="f54" y="f51"/>
                </a:cxn>
                <a:cxn ang="f39">
                  <a:pos x="f52" y="f55"/>
                </a:cxn>
                <a:cxn ang="f39">
                  <a:pos x="f50" y="f51"/>
                </a:cxn>
              </a:cxnLst>
              <a:rect l="f46" t="f49" r="f47" b="f48"/>
              <a:pathLst>
                <a:path w="2536552" h="2364188">
                  <a:moveTo>
                    <a:pt x="f5" y="f8"/>
                  </a:moveTo>
                  <a:cubicBezTo>
                    <a:pt x="f5" y="f9"/>
                    <a:pt x="f10" y="f5"/>
                    <a:pt x="f11" y="f5"/>
                  </a:cubicBezTo>
                  <a:cubicBezTo>
                    <a:pt x="f12" y="f5"/>
                    <a:pt x="f6" y="f9"/>
                    <a:pt x="f6" y="f8"/>
                  </a:cubicBezTo>
                  <a:cubicBezTo>
                    <a:pt x="f6" y="f13"/>
                    <a:pt x="f12" y="f7"/>
                    <a:pt x="f11" y="f7"/>
                  </a:cubicBezTo>
                  <a:cubicBezTo>
                    <a:pt x="f10" y="f7"/>
                    <a:pt x="f5" y="f13"/>
                    <a:pt x="f5" y="f8"/>
                  </a:cubicBezTo>
                  <a:close/>
                </a:path>
              </a:pathLst>
            </a:custGeom>
            <a:solidFill>
              <a:srgbClr val="156082"/>
            </a:solidFill>
            <a:ln w="19046" cap="flat">
              <a:solidFill>
                <a:srgbClr val="BAAD8D"/>
              </a:solidFill>
              <a:prstDash val="solid"/>
              <a:miter/>
            </a:ln>
          </p:spPr>
          <p:txBody>
            <a:bodyPr vert="horz" wrap="square" lIns="381624" tIns="356387" rIns="381624" bIns="356387" anchor="ctr" anchorCtr="1" compatLnSpc="1">
              <a:noAutofit/>
            </a:bodyPr>
            <a:lstStyle/>
            <a:p>
              <a:pPr marL="0" marR="0" lvl="0" indent="0" algn="ctr" defTabSz="711202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7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1800" b="0" i="0" u="none" strike="noStrike" kern="1200" cap="none" spc="0" baseline="0">
                  <a:solidFill>
                    <a:srgbClr val="FFFFFF"/>
                  </a:solidFill>
                  <a:uFillTx/>
                  <a:latin typeface="Aptos"/>
                </a:rPr>
                <a:t>Antenatal Screening and Prevention of Mother-to-Child Transmission </a:t>
              </a:r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6A3569-4DF3-256F-9591-4E38AFC9F96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2500" b="1" spc="300">
                <a:latin typeface="Abadi" pitchFamily="34"/>
              </a:rPr>
              <a:t>Strategy 1: Antenatal Screening and Prevention of Mother-to-Child Transmission </a:t>
            </a:r>
            <a:br>
              <a:rPr lang="en-GB" sz="3600"/>
            </a:br>
            <a:endParaRPr lang="en-GB" sz="36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53AA9F-D68B-A42F-F481-7507E7246C3A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50904" y="1842003"/>
            <a:ext cx="4610103" cy="4181350"/>
          </a:xfrm>
          <a:solidFill>
            <a:srgbClr val="92D3DC"/>
          </a:solidFill>
        </p:spPr>
        <p:txBody>
          <a:bodyPr/>
          <a:lstStyle/>
          <a:p>
            <a:pPr marL="0" lvl="0" indent="0">
              <a:buNone/>
            </a:pPr>
            <a:r>
              <a:rPr lang="en-GB" sz="2800" b="1"/>
              <a:t>Antenatal Screening</a:t>
            </a:r>
          </a:p>
          <a:p>
            <a:pPr marL="0" lvl="0" indent="0">
              <a:buNone/>
            </a:pPr>
            <a:r>
              <a:rPr lang="en-GB" sz="1900"/>
              <a:t>One of the strategies is antenatal screening. In the UK, all pregnant women are offered screening for hepatitis B during pregnancy. If the mother is infected, the baby receives vaccination immediately after birth and may also receive additional treatment called </a:t>
            </a:r>
            <a:r>
              <a:rPr lang="en-GB" b="1"/>
              <a:t>hepatitis B immunoglobulin</a:t>
            </a:r>
            <a:r>
              <a:rPr lang="en-GB" sz="1900"/>
              <a:t>. This greatly reduces the risk of transmission. </a:t>
            </a:r>
          </a:p>
          <a:p>
            <a:pPr marL="0" lvl="0" indent="0">
              <a:buNone/>
            </a:pPr>
            <a:endParaRPr lang="en-GB" sz="1900"/>
          </a:p>
          <a:p>
            <a:pPr marL="0" lvl="0" indent="0">
              <a:buNone/>
            </a:pPr>
            <a:endParaRPr lang="en-GB"/>
          </a:p>
          <a:p>
            <a:pPr marL="0" lvl="0" indent="0">
              <a:buNone/>
            </a:pPr>
            <a:endParaRPr lang="en-GB"/>
          </a:p>
          <a:p>
            <a:pPr lvl="0"/>
            <a:endParaRPr lang="en-GB" sz="1800"/>
          </a:p>
          <a:p>
            <a:pPr lvl="0"/>
            <a:endParaRPr lang="en-GB" sz="1800"/>
          </a:p>
          <a:p>
            <a:pPr lvl="0"/>
            <a:endParaRPr lang="en-GB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CCA9BED-0ADF-A864-0187-67DEA759DA35}"/>
              </a:ext>
            </a:extLst>
          </p:cNvPr>
          <p:cNvSpPr txBox="1"/>
          <p:nvPr/>
        </p:nvSpPr>
        <p:spPr>
          <a:xfrm>
            <a:off x="6337304" y="1842003"/>
            <a:ext cx="4784854" cy="4181350"/>
          </a:xfrm>
          <a:prstGeom prst="rect">
            <a:avLst/>
          </a:prstGeom>
          <a:solidFill>
            <a:srgbClr val="92D3DC"/>
          </a:solidFill>
          <a:ln cap="flat"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1" i="0" u="none" strike="noStrike" kern="1200" cap="none" spc="0" baseline="0">
                <a:solidFill>
                  <a:srgbClr val="000000"/>
                </a:solidFill>
                <a:uFillTx/>
                <a:latin typeface="Rockwell"/>
              </a:rPr>
              <a:t>Prevention</a:t>
            </a:r>
            <a:endParaRPr lang="en-GB" sz="2800" b="0" i="0" u="none" strike="noStrike" kern="1200" cap="none" spc="0" baseline="0">
              <a:solidFill>
                <a:srgbClr val="000000"/>
              </a:solidFill>
              <a:uFillTx/>
              <a:latin typeface="Rockwell"/>
            </a:endParaRPr>
          </a:p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900" b="0" i="0" u="none" strike="noStrike" kern="1200" cap="none" spc="0" baseline="0">
                <a:solidFill>
                  <a:srgbClr val="000000"/>
                </a:solidFill>
                <a:uFillTx/>
                <a:latin typeface="Rockwell"/>
              </a:rPr>
              <a:t>The government aims to achieve high screening and vaccination coverage to eliminate mother-to-child transmission and protect newborn babies (UKHSA, 2025). </a:t>
            </a:r>
          </a:p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900" b="0" i="0" u="none" strike="noStrike" kern="1200" cap="none" spc="0" baseline="0">
                <a:solidFill>
                  <a:srgbClr val="000000"/>
                </a:solidFill>
                <a:uFillTx/>
                <a:latin typeface="Rockwell"/>
              </a:rPr>
              <a:t>Antenatal screening for Hepatitis B is a highly cost-effective intervention in pregnancy, and this often achieves </a:t>
            </a:r>
            <a:r>
              <a:rPr lang="en-GB" sz="2400" b="1" i="0" u="none" strike="noStrike" kern="1200" cap="none" spc="0" baseline="0">
                <a:solidFill>
                  <a:srgbClr val="000000"/>
                </a:solidFill>
                <a:uFillTx/>
                <a:latin typeface="Rockwell"/>
              </a:rPr>
              <a:t>95% </a:t>
            </a:r>
            <a:r>
              <a:rPr lang="en-GB" sz="1900" b="0" i="0" u="none" strike="noStrike" kern="1200" cap="none" spc="0" baseline="0">
                <a:solidFill>
                  <a:srgbClr val="000000"/>
                </a:solidFill>
                <a:uFillTx/>
                <a:latin typeface="Rockwell"/>
              </a:rPr>
              <a:t>of cases by vaccine (immunoglobulin).</a:t>
            </a:r>
          </a:p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Rockwell"/>
            </a:endParaRPr>
          </a:p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Rockwell"/>
            </a:endParaRPr>
          </a:p>
          <a:p>
            <a:pPr marL="182880" marR="0" lvl="0" indent="-182880" algn="l" defTabSz="914400" rtl="0" fontAlgn="auto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F762B"/>
              </a:buClr>
              <a:buSzPct val="85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Rockwell"/>
            </a:endParaRPr>
          </a:p>
          <a:p>
            <a:pPr marL="182880" marR="0" lvl="0" indent="-182880" algn="l" defTabSz="914400" rtl="0" fontAlgn="auto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F762B"/>
              </a:buClr>
              <a:buSzPct val="85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Rockwell"/>
            </a:endParaRPr>
          </a:p>
          <a:p>
            <a:pPr marL="182880" marR="0" lvl="0" indent="-182880" algn="l" defTabSz="914400" rtl="0" fontAlgn="auto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F762B"/>
              </a:buClr>
              <a:buSzPct val="85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Rockwel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2320B-0007-E6B3-0D8D-BBC70B35BF1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2800" b="1" spc="300">
                <a:latin typeface="Abadi" pitchFamily="34"/>
              </a:rPr>
              <a:t>Strategy 2: Increasing Diagnosis, Awareness and Treatment</a:t>
            </a:r>
            <a:br>
              <a:rPr lang="en-GB" sz="4900"/>
            </a:br>
            <a:endParaRPr lang="en-GB" sz="49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27435B-D054-B423-EE2B-98DBD11C302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069848" y="1491340"/>
            <a:ext cx="10058400" cy="5366659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GB"/>
              <a:t>Another strategy is improving diagnosis, treatment, and awareness. Many people with hepatitis B do not know they are infected because symptoms may not appear early. </a:t>
            </a:r>
          </a:p>
          <a:p>
            <a:pPr marL="0" lvl="0" indent="0">
              <a:lnSpc>
                <a:spcPct val="80000"/>
              </a:lnSpc>
              <a:buNone/>
            </a:pPr>
            <a:endParaRPr lang="en-GB"/>
          </a:p>
          <a:p>
            <a:pPr marL="0" lvl="0" indent="0">
              <a:lnSpc>
                <a:spcPct val="80000"/>
              </a:lnSpc>
              <a:buNone/>
            </a:pPr>
            <a:endParaRPr lang="en-GB"/>
          </a:p>
          <a:p>
            <a:pPr marL="0" lvl="0" indent="0">
              <a:lnSpc>
                <a:spcPct val="80000"/>
              </a:lnSpc>
              <a:buNone/>
            </a:pPr>
            <a:endParaRPr lang="en-GB"/>
          </a:p>
          <a:p>
            <a:pPr marL="0" lvl="0" indent="0">
              <a:lnSpc>
                <a:spcPct val="80000"/>
              </a:lnSpc>
              <a:buNone/>
            </a:pPr>
            <a:endParaRPr lang="en-GB"/>
          </a:p>
          <a:p>
            <a:pPr marL="0" lvl="0" indent="0">
              <a:lnSpc>
                <a:spcPct val="80000"/>
              </a:lnSpc>
              <a:buNone/>
            </a:pPr>
            <a:r>
              <a:rPr lang="en-GB"/>
              <a:t>Education helps people understand the importance of vaccination and testing. Reducing stigma also encourages people to seek help and treatment, which improves public health outcomes and reduces transmission (UKHSA, 2024). </a:t>
            </a:r>
          </a:p>
          <a:p>
            <a:pPr lvl="0">
              <a:lnSpc>
                <a:spcPct val="80000"/>
              </a:lnSpc>
            </a:pPr>
            <a:endParaRPr lang="en-GB"/>
          </a:p>
          <a:p>
            <a:pPr marL="0" lvl="0" indent="0">
              <a:lnSpc>
                <a:spcPct val="80000"/>
              </a:lnSpc>
              <a:buNone/>
            </a:pPr>
            <a:r>
              <a:rPr lang="en-GB"/>
              <a:t>Hepatitis B is a </a:t>
            </a:r>
            <a:r>
              <a:rPr lang="en-GB" b="1"/>
              <a:t>‘silent disease’, </a:t>
            </a:r>
            <a:r>
              <a:rPr lang="en-GB"/>
              <a:t>it is lower in awareness in the UK which be the cause in reduced testing rates.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en-GB"/>
              <a:t>Late diagnosis can still happen; this means some individuals develop advance liver disease before receiving treatment. 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3F0B137-A928-039B-4334-CE70ECAC5149}"/>
              </a:ext>
            </a:extLst>
          </p:cNvPr>
          <p:cNvSpPr txBox="1"/>
          <p:nvPr/>
        </p:nvSpPr>
        <p:spPr>
          <a:xfrm>
            <a:off x="1063748" y="2318653"/>
            <a:ext cx="9800191" cy="1611090"/>
          </a:xfrm>
          <a:prstGeom prst="rect">
            <a:avLst/>
          </a:prstGeom>
          <a:solidFill>
            <a:srgbClr val="92D3DC"/>
          </a:solidFill>
          <a:ln cap="flat"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marL="0" marR="0" lvl="0" indent="0" algn="l" defTabSz="914400" rtl="0" fontAlgn="auto" hangingPunct="1">
              <a:lnSpc>
                <a:spcPct val="70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000" b="1" i="0" u="none" strike="noStrike" kern="1200" cap="none" spc="0" baseline="0">
              <a:solidFill>
                <a:srgbClr val="000000"/>
              </a:solidFill>
              <a:uFillTx/>
              <a:latin typeface="Rockwell"/>
            </a:endParaRPr>
          </a:p>
          <a:p>
            <a:pPr marL="0" marR="0" lvl="0" indent="0" algn="l" defTabSz="914400" rtl="0" fontAlgn="auto" hangingPunct="1">
              <a:lnSpc>
                <a:spcPct val="70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1" i="0" u="none" strike="noStrike" kern="1200" cap="none" spc="0" baseline="0">
                <a:solidFill>
                  <a:srgbClr val="000000"/>
                </a:solidFill>
                <a:uFillTx/>
                <a:latin typeface="Rockwell"/>
              </a:rPr>
              <a:t>The UK government aims to increase</a:t>
            </a: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Rockwell"/>
              </a:rPr>
              <a:t>:</a:t>
            </a:r>
          </a:p>
          <a:p>
            <a:pPr marL="182880" marR="0" lvl="0" indent="-182880" algn="l" defTabSz="914400" rtl="0" fontAlgn="auto" hangingPunct="1">
              <a:lnSpc>
                <a:spcPct val="70000"/>
              </a:lnSpc>
              <a:spcBef>
                <a:spcPts val="1200"/>
              </a:spcBef>
              <a:spcAft>
                <a:spcPts val="0"/>
              </a:spcAft>
              <a:buClr>
                <a:srgbClr val="3F762B"/>
              </a:buClr>
              <a:buSzPct val="85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Rockwell"/>
              </a:rPr>
              <a:t>Testing</a:t>
            </a:r>
          </a:p>
          <a:p>
            <a:pPr marL="182880" marR="0" lvl="0" indent="-182880" algn="l" defTabSz="914400" rtl="0" fontAlgn="auto" hangingPunct="1">
              <a:lnSpc>
                <a:spcPct val="70000"/>
              </a:lnSpc>
              <a:spcBef>
                <a:spcPts val="1200"/>
              </a:spcBef>
              <a:spcAft>
                <a:spcPts val="0"/>
              </a:spcAft>
              <a:buClr>
                <a:srgbClr val="3F762B"/>
              </a:buClr>
              <a:buSzPct val="85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Rockwell"/>
              </a:rPr>
              <a:t>Improve access to treatment </a:t>
            </a:r>
          </a:p>
          <a:p>
            <a:pPr marL="182880" marR="0" lvl="0" indent="-182880" algn="l" defTabSz="914400" rtl="0" fontAlgn="auto" hangingPunct="1">
              <a:lnSpc>
                <a:spcPct val="70000"/>
              </a:lnSpc>
              <a:spcBef>
                <a:spcPts val="1200"/>
              </a:spcBef>
              <a:spcAft>
                <a:spcPts val="0"/>
              </a:spcAft>
              <a:buClr>
                <a:srgbClr val="3F762B"/>
              </a:buClr>
              <a:buSzPct val="85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Rockwell"/>
              </a:rPr>
              <a:t>Raise awareness</a:t>
            </a:r>
          </a:p>
          <a:p>
            <a:pPr marL="0" marR="0" lvl="0" indent="0" algn="l" defTabSz="914400" rtl="0" fontAlgn="auto" hangingPunct="1">
              <a:lnSpc>
                <a:spcPct val="70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000" b="0" i="0" u="none" strike="noStrike" kern="1200" cap="none" spc="0" baseline="0">
              <a:solidFill>
                <a:srgbClr val="000000"/>
              </a:solidFill>
              <a:uFillTx/>
              <a:latin typeface="Rockwel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CC42AB-DA19-B218-650E-7A0BE411C31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2800" b="1" spc="300">
                <a:latin typeface="Abadi" pitchFamily="34"/>
              </a:rPr>
              <a:t>Strategy 3 : Elimination </a:t>
            </a:r>
            <a:br>
              <a:rPr lang="en-GB"/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1C3D3-5D8F-95E9-03A2-C7E66F27506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063748" y="1707751"/>
            <a:ext cx="10058400" cy="991255"/>
          </a:xfrm>
        </p:spPr>
        <p:txBody>
          <a:bodyPr/>
          <a:lstStyle/>
          <a:p>
            <a:pPr marL="0" lvl="0" indent="0">
              <a:buNone/>
            </a:pPr>
            <a:r>
              <a:rPr lang="en-GB" sz="1900"/>
              <a:t> The UK together with the World Health Organisation (WHO) aims to eliminate hepatitis B as a public health thread by </a:t>
            </a:r>
            <a:r>
              <a:rPr lang="en-GB" sz="2400" b="1"/>
              <a:t>95% </a:t>
            </a:r>
            <a:r>
              <a:rPr lang="en-GB" sz="1900"/>
              <a:t>by the year </a:t>
            </a:r>
            <a:r>
              <a:rPr lang="en-GB" sz="2400" b="1"/>
              <a:t>2030</a:t>
            </a:r>
            <a:r>
              <a:rPr lang="en-GB" sz="1900"/>
              <a:t>.</a:t>
            </a:r>
          </a:p>
          <a:p>
            <a:pPr marL="0" lvl="0" indent="0">
              <a:buNone/>
            </a:pPr>
            <a:endParaRPr lang="en-GB" sz="1900"/>
          </a:p>
          <a:p>
            <a:pPr marL="0" lvl="0" indent="0">
              <a:buNone/>
            </a:pPr>
            <a:endParaRPr lang="en-GB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3DF726D-4EA8-0D52-FEE5-E8A26848E084}"/>
              </a:ext>
            </a:extLst>
          </p:cNvPr>
          <p:cNvSpPr txBox="1"/>
          <p:nvPr/>
        </p:nvSpPr>
        <p:spPr>
          <a:xfrm>
            <a:off x="1060704" y="3928106"/>
            <a:ext cx="10058400" cy="991255"/>
          </a:xfrm>
          <a:prstGeom prst="rect">
            <a:avLst/>
          </a:prstGeom>
          <a:solidFill>
            <a:srgbClr val="92D3DC"/>
          </a:solidFill>
          <a:ln cap="flat"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marL="182880" marR="0" lvl="0" indent="-182880" algn="l" defTabSz="914400" rtl="0" fontAlgn="auto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F762B"/>
              </a:buClr>
              <a:buSzPct val="85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900" b="1" i="0" u="none" strike="noStrike" kern="1200" cap="none" spc="0" baseline="0">
                <a:solidFill>
                  <a:srgbClr val="000000"/>
                </a:solidFill>
                <a:uFillTx/>
                <a:latin typeface="Rockwell"/>
              </a:rPr>
              <a:t>Reducing incidence – </a:t>
            </a:r>
            <a:r>
              <a:rPr lang="en-GB" sz="1900" b="0" i="0" u="none" strike="noStrike" kern="1200" cap="none" spc="0" baseline="0">
                <a:solidFill>
                  <a:srgbClr val="000000"/>
                </a:solidFill>
                <a:uFillTx/>
                <a:latin typeface="Rockwell"/>
              </a:rPr>
              <a:t>focus on</a:t>
            </a:r>
            <a:r>
              <a:rPr lang="en-GB" sz="1900" b="1" i="0" u="none" strike="noStrike" kern="1200" cap="none" spc="0" baseline="0">
                <a:solidFill>
                  <a:srgbClr val="000000"/>
                </a:solidFill>
                <a:uFillTx/>
                <a:latin typeface="Rockwell"/>
              </a:rPr>
              <a:t> </a:t>
            </a:r>
            <a:r>
              <a:rPr lang="en-GB" sz="1900" b="0" i="0" u="none" strike="noStrike" kern="1200" cap="none" spc="0" baseline="0">
                <a:solidFill>
                  <a:srgbClr val="000000"/>
                </a:solidFill>
                <a:uFillTx/>
                <a:latin typeface="Rockwell"/>
              </a:rPr>
              <a:t>universal infant vaccination, blood supplies safety and injection safety as well as harm reduction for high-risk groups. </a:t>
            </a:r>
          </a:p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Rockwell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5191BD2-E8E3-DAA2-A437-9FDA15160120}"/>
              </a:ext>
            </a:extLst>
          </p:cNvPr>
          <p:cNvSpPr txBox="1"/>
          <p:nvPr/>
        </p:nvSpPr>
        <p:spPr>
          <a:xfrm>
            <a:off x="1060704" y="5218617"/>
            <a:ext cx="10058400" cy="991255"/>
          </a:xfrm>
          <a:prstGeom prst="rect">
            <a:avLst/>
          </a:prstGeom>
          <a:solidFill>
            <a:srgbClr val="92D3DC"/>
          </a:solidFill>
          <a:ln cap="flat"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marL="182880" marR="0" lvl="0" indent="-182880" algn="l" defTabSz="914400" rtl="0" fontAlgn="auto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F762B"/>
              </a:buClr>
              <a:buSzPct val="85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900" b="1" i="0" u="none" strike="noStrike" kern="1200" cap="none" spc="0" baseline="0">
                <a:solidFill>
                  <a:srgbClr val="000000"/>
                </a:solidFill>
                <a:uFillTx/>
                <a:latin typeface="Rockwell"/>
              </a:rPr>
              <a:t>Increasing treatments – </a:t>
            </a:r>
            <a:r>
              <a:rPr lang="en-GB" sz="1900" b="0" i="0" u="none" strike="noStrike" kern="1200" cap="none" spc="0" baseline="0">
                <a:solidFill>
                  <a:srgbClr val="000000"/>
                </a:solidFill>
                <a:uFillTx/>
                <a:latin typeface="Rockwell"/>
              </a:rPr>
              <a:t>  make long term treatment more affordable including treatment for those eligible and decreasing the age of treatment to 12 and over (NHS, 2025).</a:t>
            </a:r>
          </a:p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Rockwell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C0CF03C-F33D-96CB-1C2E-873B1E17B002}"/>
              </a:ext>
            </a:extLst>
          </p:cNvPr>
          <p:cNvSpPr txBox="1"/>
          <p:nvPr/>
        </p:nvSpPr>
        <p:spPr>
          <a:xfrm>
            <a:off x="1057659" y="2529404"/>
            <a:ext cx="10058400" cy="1099456"/>
          </a:xfrm>
          <a:prstGeom prst="rect">
            <a:avLst/>
          </a:prstGeom>
          <a:solidFill>
            <a:srgbClr val="92D3DC"/>
          </a:solidFill>
          <a:ln cap="flat"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marL="182880" marR="0" lvl="0" indent="-182880" algn="l" defTabSz="914400" rtl="0" fontAlgn="auto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3F762B"/>
              </a:buClr>
              <a:buSzPct val="85000"/>
              <a:buFont typeface="Wingdings" pitchFamily="2"/>
              <a:buChar char="§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900" b="1" i="0" u="none" strike="noStrike" kern="1200" cap="none" spc="0" baseline="0">
                <a:solidFill>
                  <a:srgbClr val="000000"/>
                </a:solidFill>
                <a:uFillTx/>
                <a:latin typeface="Rockwell"/>
              </a:rPr>
              <a:t>Improving diagnosis –</a:t>
            </a:r>
            <a:r>
              <a:rPr lang="en-GB" sz="1900" b="0" i="0" u="none" strike="noStrike" kern="1200" cap="none" spc="0" baseline="0">
                <a:solidFill>
                  <a:srgbClr val="000000"/>
                </a:solidFill>
                <a:uFillTx/>
                <a:latin typeface="Rockwell"/>
              </a:rPr>
              <a:t> using more sensitive technology, implement faster, better testing methods  as well as moving diagnosis out of specific hospital settings and branching out into primary care and community-based services. </a:t>
            </a:r>
          </a:p>
          <a:p>
            <a:pPr marL="0" marR="0" lvl="0" indent="0" algn="l" defTabSz="914400" rtl="0" fontAlgn="auto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Rockwel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5462D6-EB48-5303-D968-6DE1597A699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2800" b="1" spc="300">
                <a:latin typeface="Abadi" pitchFamily="34"/>
              </a:rPr>
              <a:t>Strategy 4: Surveillance, Treatment, and Monitoring</a:t>
            </a:r>
            <a:br>
              <a:rPr lang="en-GB"/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5988AE-F85B-D945-7B20-C34CEBC1B25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069848" y="2121408"/>
            <a:ext cx="10058400" cy="4540645"/>
          </a:xfrm>
        </p:spPr>
        <p:txBody>
          <a:bodyPr/>
          <a:lstStyle/>
          <a:p>
            <a:pPr marL="0" lvl="0" indent="0">
              <a:buNone/>
            </a:pPr>
            <a:r>
              <a:rPr lang="en-GB" sz="1900"/>
              <a:t>In the UK, </a:t>
            </a:r>
            <a:r>
              <a:rPr lang="en-GB" sz="1900" b="1"/>
              <a:t>surveillance, treatment, and monitoring</a:t>
            </a:r>
            <a:r>
              <a:rPr lang="en-GB" sz="1900"/>
              <a:t> help control Hepatitis B by identifying cases early and preventing complications. </a:t>
            </a:r>
          </a:p>
          <a:p>
            <a:pPr marL="0" lvl="0" indent="0">
              <a:buNone/>
            </a:pPr>
            <a:endParaRPr lang="en-GB" sz="1900"/>
          </a:p>
          <a:p>
            <a:pPr marL="0" lvl="0" indent="0">
              <a:buNone/>
            </a:pPr>
            <a:r>
              <a:rPr lang="en-GB" sz="1900"/>
              <a:t>The </a:t>
            </a:r>
            <a:r>
              <a:rPr lang="en-GB" sz="1900" b="1"/>
              <a:t>UK Health Security Agency</a:t>
            </a:r>
            <a:r>
              <a:rPr lang="en-GB" sz="1900"/>
              <a:t> collects and analyses data from laboratories, hospitals, and screening programmes to track infection rates and detect outbreaks.</a:t>
            </a:r>
          </a:p>
          <a:p>
            <a:pPr marL="0" lvl="0" indent="0">
              <a:buNone/>
            </a:pPr>
            <a:endParaRPr lang="en-GB" sz="1900"/>
          </a:p>
          <a:p>
            <a:pPr marL="0" lvl="0" indent="0">
              <a:buNone/>
            </a:pPr>
            <a:r>
              <a:rPr lang="en-GB" sz="1900"/>
              <a:t> People diagnosed with chronic Hepatitis B are referred to specialist liver clinics within the </a:t>
            </a:r>
            <a:r>
              <a:rPr lang="en-GB" sz="1900" b="1"/>
              <a:t>NHS</a:t>
            </a:r>
            <a:r>
              <a:rPr lang="en-GB" sz="1900"/>
              <a:t>, where they receive regular </a:t>
            </a:r>
            <a:r>
              <a:rPr lang="en-GB" sz="1900" b="1"/>
              <a:t>blood tests, liver function monitoring, and antiviral treatment when needed</a:t>
            </a:r>
            <a:r>
              <a:rPr lang="en-GB" sz="1900"/>
              <a:t>.</a:t>
            </a:r>
          </a:p>
          <a:p>
            <a:pPr marL="0" lvl="0" indent="0">
              <a:buNone/>
            </a:pPr>
            <a:endParaRPr lang="en-GB" sz="1900"/>
          </a:p>
          <a:p>
            <a:pPr marL="0" lvl="0" indent="0">
              <a:buNone/>
            </a:pPr>
            <a:r>
              <a:rPr lang="en-GB" sz="1900"/>
              <a:t>Ongoing monitoring helps prevent serious liver disease such as cirrhosis and liver cancer and supports long-term management of the infection (UKHSA, 2023).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567D0E-B678-9D13-61F9-14F9ABC7FDD3}"/>
              </a:ext>
            </a:extLst>
          </p:cNvPr>
          <p:cNvSpPr txBox="1"/>
          <p:nvPr/>
        </p:nvSpPr>
        <p:spPr>
          <a:xfrm>
            <a:off x="217709" y="3136611"/>
            <a:ext cx="71845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0" i="0" u="none" strike="noStrike" kern="1200" cap="none" spc="0" baseline="0">
                <a:solidFill>
                  <a:srgbClr val="215D66"/>
                </a:solidFill>
                <a:uFillTx/>
                <a:latin typeface="Rockwell"/>
              </a:rPr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8015D5A-CB1E-68BF-6709-1383F46BF8F4}"/>
              </a:ext>
            </a:extLst>
          </p:cNvPr>
          <p:cNvSpPr txBox="1"/>
          <p:nvPr/>
        </p:nvSpPr>
        <p:spPr>
          <a:xfrm>
            <a:off x="217709" y="4225186"/>
            <a:ext cx="71845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0" i="0" u="none" strike="noStrike" kern="0" cap="none" spc="0" baseline="0">
                <a:solidFill>
                  <a:srgbClr val="215D66"/>
                </a:solidFill>
                <a:uFillTx/>
                <a:latin typeface="Rockwell"/>
              </a:rPr>
              <a:t>2</a:t>
            </a:r>
            <a:endParaRPr lang="en-GB" sz="3200" b="0" i="0" u="none" strike="noStrike" kern="1200" cap="none" spc="0" baseline="0">
              <a:solidFill>
                <a:srgbClr val="215D66"/>
              </a:solidFill>
              <a:uFillTx/>
              <a:latin typeface="Rockwel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42DF76-F853-A745-3FC2-2989B2D5FC2E}"/>
              </a:ext>
            </a:extLst>
          </p:cNvPr>
          <p:cNvSpPr txBox="1"/>
          <p:nvPr/>
        </p:nvSpPr>
        <p:spPr>
          <a:xfrm>
            <a:off x="217709" y="5564124"/>
            <a:ext cx="71845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200" b="0" i="0" u="none" strike="noStrike" kern="0" cap="none" spc="0" baseline="0">
                <a:solidFill>
                  <a:srgbClr val="215D66"/>
                </a:solidFill>
                <a:uFillTx/>
                <a:latin typeface="Rockwell"/>
              </a:rPr>
              <a:t>3</a:t>
            </a:r>
            <a:endParaRPr lang="en-GB" sz="3200" b="0" i="0" u="none" strike="noStrike" kern="1200" cap="none" spc="0" baseline="0">
              <a:solidFill>
                <a:srgbClr val="215D66"/>
              </a:solidFill>
              <a:uFillTx/>
              <a:latin typeface="Rockwel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37AD9-FBE9-61D7-F5D5-11A4D4C54FB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208315" y="-162763"/>
            <a:ext cx="10058400" cy="1609344"/>
          </a:xfrm>
        </p:spPr>
        <p:txBody>
          <a:bodyPr/>
          <a:lstStyle/>
          <a:p>
            <a:pPr lvl="0"/>
            <a:r>
              <a:rPr lang="en-GB" sz="2800" spc="300">
                <a:latin typeface="Abadi" pitchFamily="34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737D12-3BB9-5625-16A4-60F80DF81129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066803" y="881563"/>
            <a:ext cx="10058400" cy="4637663"/>
          </a:xfrm>
        </p:spPr>
        <p:txBody>
          <a:bodyPr>
            <a:noAutofit/>
          </a:bodyPr>
          <a:lstStyle/>
          <a:p>
            <a:pPr lvl="0"/>
            <a:r>
              <a:rPr lang="en-GB" sz="1800"/>
              <a:t>British Liver Trust (2023) </a:t>
            </a:r>
            <a:r>
              <a:rPr lang="en-GB" sz="1800" i="1"/>
              <a:t>Mother to child transmission of Hepatitis B eliminated in England</a:t>
            </a:r>
            <a:r>
              <a:rPr lang="en-GB" sz="1800"/>
              <a:t>. Available at: https://britishlivertrust.org.uk/mother-to-child-transmission-of-hepatitis-b-eliminated-in-england/#:~:text=In%202017%20the%20UK%20introduced,target%20of%2090%20per%20cent. (Accessed: 24 February 2026).</a:t>
            </a:r>
          </a:p>
          <a:p>
            <a:pPr lvl="0"/>
            <a:r>
              <a:rPr lang="en-GB" sz="1800"/>
              <a:t>Gov UK (2025) </a:t>
            </a:r>
            <a:r>
              <a:rPr lang="en-GB" sz="1800" i="1"/>
              <a:t>Protecting your baby against hepatitis B guide.</a:t>
            </a:r>
            <a:r>
              <a:rPr lang="en-GB" sz="1800"/>
              <a:t> Available at:</a:t>
            </a:r>
            <a:r>
              <a:rPr lang="en-GB" sz="1800" i="1"/>
              <a:t> </a:t>
            </a:r>
            <a:r>
              <a:rPr lang="en-GB" sz="1800"/>
              <a:t>https://www.gov.uk/government/publications/protecting-your-baby-against-hepatitis-b-leaflet/protecting-your-baby-against-hepatitis-b-with-the-hepatitis-b-vaccine#:~:text=Hepatitis%20B%20vaccine%20can%20protect,single%20injection%20in%20the%20thigh (Accessed: 8</a:t>
            </a:r>
            <a:r>
              <a:rPr lang="en-GB" sz="1800" baseline="30000"/>
              <a:t>th</a:t>
            </a:r>
            <a:r>
              <a:rPr lang="en-GB" sz="1800"/>
              <a:t> March 2026).</a:t>
            </a:r>
          </a:p>
          <a:p>
            <a:pPr lvl="0"/>
            <a:r>
              <a:rPr lang="en-GB" sz="1800"/>
              <a:t>NHS (2025) </a:t>
            </a:r>
            <a:r>
              <a:rPr lang="en-GB" sz="1800" i="1"/>
              <a:t>World Hepatitis Day 2025: Building a comprehensive response to viral hepatitis. </a:t>
            </a:r>
            <a:r>
              <a:rPr lang="en-GB" sz="1800"/>
              <a:t>Available at: https://www.england.nhs.uk/blog/world-hepatitis-day-2025-building-a-comprehensive-response-to-viral-hepatitis/ (Accessed: 8 March 2026).</a:t>
            </a:r>
          </a:p>
          <a:p>
            <a:pPr lvl="0"/>
            <a:r>
              <a:rPr lang="en-GB" sz="1800"/>
              <a:t>NHS (2024) </a:t>
            </a:r>
            <a:r>
              <a:rPr lang="en-GB" sz="1800" i="1"/>
              <a:t>Hepatitis B vaccine.</a:t>
            </a:r>
            <a:r>
              <a:rPr lang="en-GB" sz="1800"/>
              <a:t> Available at: </a:t>
            </a:r>
            <a:r>
              <a:rPr lang="en-GB" sz="1800" u="sng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https://www.nhs.uk</a:t>
            </a:r>
            <a:r>
              <a:rPr lang="en-GB" sz="1800"/>
              <a:t> (Accessed: 24 February 2026). https://www.england.nhs.uk/blog/world-hepatitis-day-2025-building-a-comprehensive-response-to-viral-hepatitis/ (Accessed: 8 March 2026).</a:t>
            </a:r>
          </a:p>
          <a:p>
            <a:pPr lvl="0"/>
            <a:r>
              <a:rPr lang="en-GB" sz="1800"/>
              <a:t>UK Health Security Agency (2025) </a:t>
            </a:r>
            <a:r>
              <a:rPr lang="en-GB" sz="1800" i="1"/>
              <a:t>Hepatitis B in England 2025.</a:t>
            </a:r>
            <a:r>
              <a:rPr lang="en-GB" sz="1800"/>
              <a:t> Available at: </a:t>
            </a:r>
            <a:r>
              <a:rPr lang="en-GB" sz="1800" u="sng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</a:t>
            </a:r>
            <a:r>
              <a:rPr lang="en-GB" sz="1800" u="sng"/>
              <a:t> </a:t>
            </a:r>
            <a:r>
              <a:rPr lang="en-GB" sz="1800"/>
              <a:t>(Accessed: 8 March 2026).</a:t>
            </a:r>
          </a:p>
          <a:p>
            <a:pPr lvl="0"/>
            <a:r>
              <a:rPr lang="en-GB" sz="1800"/>
              <a:t>UK Health Security Agency (2023) </a:t>
            </a:r>
            <a:r>
              <a:rPr lang="en-GB" sz="1800" i="1"/>
              <a:t>Hepatitis B: epidemiology and surveillance in the UK</a:t>
            </a:r>
            <a:r>
              <a:rPr lang="en-GB" sz="1800"/>
              <a:t>. Available at: </a:t>
            </a:r>
            <a:r>
              <a:rPr lang="en-GB" sz="180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</a:t>
            </a:r>
            <a:r>
              <a:rPr lang="en-GB" sz="1800"/>
              <a:t> (Accessed: 8 March 2026).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889E12-753F-0D0A-B827-EB44142AC516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269958"/>
            <a:ext cx="9014850" cy="1096072"/>
          </a:xfrm>
        </p:spPr>
        <p:txBody>
          <a:bodyPr/>
          <a:lstStyle/>
          <a:p>
            <a:pPr lvl="0"/>
            <a:r>
              <a:rPr lang="es-ES" sz="3200" b="1">
                <a:solidFill>
                  <a:srgbClr val="0E2841"/>
                </a:solidFill>
              </a:rPr>
              <a:t>What health educacio will you give to the parents to address the outbreak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63272D3-3F82-3233-2975-6463420CE548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247250" y="1922782"/>
            <a:ext cx="9166750" cy="3020537"/>
          </a:xfrm>
        </p:spPr>
        <p:txBody>
          <a:bodyPr anchorCtr="0"/>
          <a:lstStyle/>
          <a:p>
            <a:pPr lvl="0" algn="l"/>
            <a:r>
              <a:rPr lang="es-ES" sz="1800">
                <a:solidFill>
                  <a:srgbClr val="474747"/>
                </a:solidFill>
                <a:highlight>
                  <a:srgbClr val="FFFFFF"/>
                </a:highlight>
              </a:rPr>
              <a:t>The HepB vaccine </a:t>
            </a:r>
            <a:r>
              <a:rPr lang="es-ES" sz="1800">
                <a:solidFill>
                  <a:srgbClr val="040C28"/>
                </a:solidFill>
                <a:highlight>
                  <a:srgbClr val="FFFFFF"/>
                </a:highlight>
              </a:rPr>
              <a:t>usually creates long-term immunity</a:t>
            </a:r>
            <a:r>
              <a:rPr lang="es-ES" sz="1800">
                <a:solidFill>
                  <a:srgbClr val="474747"/>
                </a:solidFill>
                <a:highlight>
                  <a:srgbClr val="FFFFFF"/>
                </a:highlight>
              </a:rPr>
              <a:t>. Most infants who get the HepB series are protected from hepatitis B infection         beyond</a:t>
            </a:r>
            <a:r>
              <a:rPr lang="es-ES" sz="1200">
                <a:solidFill>
                  <a:srgbClr val="474747"/>
                </a:solidFill>
                <a:highlight>
                  <a:srgbClr val="FFFFFF"/>
                </a:highlight>
              </a:rPr>
              <a:t> </a:t>
            </a:r>
            <a:r>
              <a:rPr lang="es-ES" sz="1800">
                <a:solidFill>
                  <a:srgbClr val="474747"/>
                </a:solidFill>
                <a:highlight>
                  <a:srgbClr val="FFFFFF"/>
                </a:highlight>
              </a:rPr>
              <a:t>childhood, into their adult years. Protecting from hepatitis B infection also decreases risk for cirrhosis of the liver, chronic liver disease, and liver cancer</a:t>
            </a:r>
          </a:p>
          <a:p>
            <a:pPr lvl="0" algn="l"/>
            <a:endParaRPr lang="es-ES" sz="1800">
              <a:solidFill>
                <a:srgbClr val="474747"/>
              </a:solidFill>
              <a:highlight>
                <a:srgbClr val="FFFFFF"/>
              </a:highligh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52B6E1-7BCC-5B8A-1196-B53D25CF1029}"/>
              </a:ext>
            </a:extLst>
          </p:cNvPr>
          <p:cNvSpPr txBox="1"/>
          <p:nvPr/>
        </p:nvSpPr>
        <p:spPr>
          <a:xfrm>
            <a:off x="1257903" y="3271759"/>
            <a:ext cx="9301240" cy="163121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474747"/>
                </a:solidFill>
                <a:uFillTx/>
                <a:latin typeface="Google Sans"/>
              </a:rPr>
              <a:t>practice safe sex by using condoms; avoid sharing needles or any equipment used for injecting drugs, piercing, or tattooing; wash your hands thoroughly with soap and water after coming into contact with blood, body fluids, or contaminated surfaces; and. get a hepatitis B vaccine if working in a health-care setting.</a:t>
            </a:r>
            <a:r>
              <a:rPr lang="en-GB" sz="2000" b="0" i="0" u="none" strike="noStrike" kern="1200" cap="none" spc="0" baseline="0">
                <a:solidFill>
                  <a:srgbClr val="636363"/>
                </a:solidFill>
                <a:uFillTx/>
                <a:latin typeface="Google Sans"/>
                <a:ea typeface="Google Sans"/>
                <a:cs typeface="Google Sans"/>
              </a:rPr>
              <a:t>23 jul 2025</a:t>
            </a: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20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5" name="Picture 4" descr="En este Día Nacional, resaltamos">
            <a:extLst>
              <a:ext uri="{FF2B5EF4-FFF2-40B4-BE49-F238E27FC236}">
                <a16:creationId xmlns:a16="http://schemas.microsoft.com/office/drawing/2014/main" id="{6EE4C606-2356-0F7C-ED84-D4C9980FA7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9158" y="4664793"/>
            <a:ext cx="3396337" cy="182221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Wood Typ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TM03090434%5b%5bfn=Wood%20Type%5d%5d</Template>
  <TotalTime>4544</TotalTime>
  <Words>2510</Words>
  <Application>Microsoft Office PowerPoint</Application>
  <PresentationFormat>Widescreen</PresentationFormat>
  <Paragraphs>244</Paragraphs>
  <Slides>23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23</vt:i4>
      </vt:variant>
    </vt:vector>
  </HeadingPairs>
  <TitlesOfParts>
    <vt:vector size="36" baseType="lpstr">
      <vt:lpstr>Abadi</vt:lpstr>
      <vt:lpstr>Aptos</vt:lpstr>
      <vt:lpstr>Aptos Display</vt:lpstr>
      <vt:lpstr>Arial</vt:lpstr>
      <vt:lpstr>Calibri</vt:lpstr>
      <vt:lpstr>Google Sans</vt:lpstr>
      <vt:lpstr>Inter</vt:lpstr>
      <vt:lpstr>Rockwell</vt:lpstr>
      <vt:lpstr>Rockwell Condensed</vt:lpstr>
      <vt:lpstr>Wingdings</vt:lpstr>
      <vt:lpstr>Wood Type</vt:lpstr>
      <vt:lpstr>Office Theme</vt:lpstr>
      <vt:lpstr>Tema de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Hepatitis B strategies for controlling infectious disease outbreaks</vt:lpstr>
      <vt:lpstr>Surveillance and early detection</vt:lpstr>
      <vt:lpstr>Breaking the chain of infection</vt:lpstr>
      <vt:lpstr>PowerPoint Presentation</vt:lpstr>
      <vt:lpstr>Public Health Education and Policy</vt:lpstr>
      <vt:lpstr>Reference </vt:lpstr>
      <vt:lpstr>The policy and strategies are available to the UK government to maintain public health  </vt:lpstr>
      <vt:lpstr>PowerPoint Presentation</vt:lpstr>
      <vt:lpstr>Strategy 1: Antenatal Screening and Prevention of Mother-to-Child Transmission  </vt:lpstr>
      <vt:lpstr>Strategy 2: Increasing Diagnosis, Awareness and Treatment </vt:lpstr>
      <vt:lpstr>Strategy 3 : Elimination  </vt:lpstr>
      <vt:lpstr>Strategy 4: Surveillance, Treatment, and Monitoring </vt:lpstr>
      <vt:lpstr>References</vt:lpstr>
      <vt:lpstr>What health educacio will you give to the parents to address the outbreak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Oksana Belkin</dc:creator>
  <cp:lastModifiedBy>Oksana Belkin</cp:lastModifiedBy>
  <cp:revision>29</cp:revision>
  <dcterms:created xsi:type="dcterms:W3CDTF">2026-03-08T15:10:55Z</dcterms:created>
  <dcterms:modified xsi:type="dcterms:W3CDTF">2026-03-13T11:48:11Z</dcterms:modified>
</cp:coreProperties>
</file>