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notesMasterIdLst>
    <p:notesMasterId r:id="rId6"/>
  </p:notesMasterIdLst>
  <p:sldIdLst>
    <p:sldId id="259" r:id="rId2"/>
    <p:sldId id="256" r:id="rId3"/>
    <p:sldId id="257" r:id="rId4"/>
    <p:sldId id="258" r:id="rId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22223DDE-239A-8264-9C8D-48F245710CB0}" v="32" dt="2025-05-13T15:39:58.817"/>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notesMaster" Target="notesMasters/notesMaster1.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Caitlin Bollard (2403676)" userId="S::2403676@student.uwtsd.ac.uk::6fe34cf5-b704-49cd-9933-1ac178ccfaff" providerId="AD" clId="Web-{22223DDE-239A-8264-9C8D-48F245710CB0}"/>
    <pc:docChg chg="addSld modSld sldOrd">
      <pc:chgData name="Caitlin Bollard (2403676)" userId="S::2403676@student.uwtsd.ac.uk::6fe34cf5-b704-49cd-9933-1ac178ccfaff" providerId="AD" clId="Web-{22223DDE-239A-8264-9C8D-48F245710CB0}" dt="2025-05-13T15:41:15.866" v="32"/>
      <pc:docMkLst>
        <pc:docMk/>
      </pc:docMkLst>
      <pc:sldChg chg="addSp delSp modSp ord modNotes">
        <pc:chgData name="Caitlin Bollard (2403676)" userId="S::2403676@student.uwtsd.ac.uk::6fe34cf5-b704-49cd-9933-1ac178ccfaff" providerId="AD" clId="Web-{22223DDE-239A-8264-9C8D-48F245710CB0}" dt="2025-05-13T15:39:38.801" v="27"/>
        <pc:sldMkLst>
          <pc:docMk/>
          <pc:sldMk cId="109857222" sldId="256"/>
        </pc:sldMkLst>
        <pc:spChg chg="del mod">
          <ac:chgData name="Caitlin Bollard (2403676)" userId="S::2403676@student.uwtsd.ac.uk::6fe34cf5-b704-49cd-9933-1ac178ccfaff" providerId="AD" clId="Web-{22223DDE-239A-8264-9C8D-48F245710CB0}" dt="2025-05-13T15:31:16.459" v="3"/>
          <ac:spMkLst>
            <pc:docMk/>
            <pc:sldMk cId="109857222" sldId="256"/>
            <ac:spMk id="2" creationId="{00000000-0000-0000-0000-000000000000}"/>
          </ac:spMkLst>
        </pc:spChg>
        <pc:spChg chg="del mod">
          <ac:chgData name="Caitlin Bollard (2403676)" userId="S::2403676@student.uwtsd.ac.uk::6fe34cf5-b704-49cd-9933-1ac178ccfaff" providerId="AD" clId="Web-{22223DDE-239A-8264-9C8D-48F245710CB0}" dt="2025-05-13T15:31:19.928" v="5"/>
          <ac:spMkLst>
            <pc:docMk/>
            <pc:sldMk cId="109857222" sldId="256"/>
            <ac:spMk id="3" creationId="{00000000-0000-0000-0000-000000000000}"/>
          </ac:spMkLst>
        </pc:spChg>
        <pc:picChg chg="add mod">
          <ac:chgData name="Caitlin Bollard (2403676)" userId="S::2403676@student.uwtsd.ac.uk::6fe34cf5-b704-49cd-9933-1ac178ccfaff" providerId="AD" clId="Web-{22223DDE-239A-8264-9C8D-48F245710CB0}" dt="2025-05-13T15:32:00.679" v="7" actId="14100"/>
          <ac:picMkLst>
            <pc:docMk/>
            <pc:sldMk cId="109857222" sldId="256"/>
            <ac:picMk id="4" creationId="{67A21404-B0A5-82F2-3F1B-D8EAC0CF775E}"/>
          </ac:picMkLst>
        </pc:picChg>
      </pc:sldChg>
      <pc:sldChg chg="addSp delSp modSp new modNotes">
        <pc:chgData name="Caitlin Bollard (2403676)" userId="S::2403676@student.uwtsd.ac.uk::6fe34cf5-b704-49cd-9933-1ac178ccfaff" providerId="AD" clId="Web-{22223DDE-239A-8264-9C8D-48F245710CB0}" dt="2025-05-13T15:36:51.515" v="23"/>
        <pc:sldMkLst>
          <pc:docMk/>
          <pc:sldMk cId="708770632" sldId="257"/>
        </pc:sldMkLst>
        <pc:spChg chg="del">
          <ac:chgData name="Caitlin Bollard (2403676)" userId="S::2403676@student.uwtsd.ac.uk::6fe34cf5-b704-49cd-9933-1ac178ccfaff" providerId="AD" clId="Web-{22223DDE-239A-8264-9C8D-48F245710CB0}" dt="2025-05-13T15:32:58.931" v="9"/>
          <ac:spMkLst>
            <pc:docMk/>
            <pc:sldMk cId="708770632" sldId="257"/>
            <ac:spMk id="3" creationId="{75EA1417-121E-CD2F-4B9D-754B20A40385}"/>
          </ac:spMkLst>
        </pc:spChg>
        <pc:picChg chg="add mod ord">
          <ac:chgData name="Caitlin Bollard (2403676)" userId="S::2403676@student.uwtsd.ac.uk::6fe34cf5-b704-49cd-9933-1ac178ccfaff" providerId="AD" clId="Web-{22223DDE-239A-8264-9C8D-48F245710CB0}" dt="2025-05-13T15:33:13.759" v="13" actId="14100"/>
          <ac:picMkLst>
            <pc:docMk/>
            <pc:sldMk cId="708770632" sldId="257"/>
            <ac:picMk id="4" creationId="{9F197D84-9190-2815-3E1D-07FA40CAB470}"/>
          </ac:picMkLst>
        </pc:picChg>
      </pc:sldChg>
      <pc:sldChg chg="addSp delSp modSp new modNotes">
        <pc:chgData name="Caitlin Bollard (2403676)" userId="S::2403676@student.uwtsd.ac.uk::6fe34cf5-b704-49cd-9933-1ac178ccfaff" providerId="AD" clId="Web-{22223DDE-239A-8264-9C8D-48F245710CB0}" dt="2025-05-13T15:37:05.093" v="25"/>
        <pc:sldMkLst>
          <pc:docMk/>
          <pc:sldMk cId="160254621" sldId="258"/>
        </pc:sldMkLst>
        <pc:spChg chg="del mod">
          <ac:chgData name="Caitlin Bollard (2403676)" userId="S::2403676@student.uwtsd.ac.uk::6fe34cf5-b704-49cd-9933-1ac178ccfaff" providerId="AD" clId="Web-{22223DDE-239A-8264-9C8D-48F245710CB0}" dt="2025-05-13T15:34:37.871" v="16"/>
          <ac:spMkLst>
            <pc:docMk/>
            <pc:sldMk cId="160254621" sldId="258"/>
            <ac:spMk id="2" creationId="{67C6A163-2655-7817-389D-4B9634E349ED}"/>
          </ac:spMkLst>
        </pc:spChg>
        <pc:spChg chg="del mod">
          <ac:chgData name="Caitlin Bollard (2403676)" userId="S::2403676@student.uwtsd.ac.uk::6fe34cf5-b704-49cd-9933-1ac178ccfaff" providerId="AD" clId="Web-{22223DDE-239A-8264-9C8D-48F245710CB0}" dt="2025-05-13T15:34:41.183" v="18"/>
          <ac:spMkLst>
            <pc:docMk/>
            <pc:sldMk cId="160254621" sldId="258"/>
            <ac:spMk id="3" creationId="{293D01EE-6A75-5597-86C0-C27EADB826F7}"/>
          </ac:spMkLst>
        </pc:spChg>
        <pc:picChg chg="add mod">
          <ac:chgData name="Caitlin Bollard (2403676)" userId="S::2403676@student.uwtsd.ac.uk::6fe34cf5-b704-49cd-9933-1ac178ccfaff" providerId="AD" clId="Web-{22223DDE-239A-8264-9C8D-48F245710CB0}" dt="2025-05-13T15:34:45.887" v="20" actId="14100"/>
          <ac:picMkLst>
            <pc:docMk/>
            <pc:sldMk cId="160254621" sldId="258"/>
            <ac:picMk id="4" creationId="{5645187F-7CE6-27DB-0116-09E1B02D85E7}"/>
          </ac:picMkLst>
        </pc:picChg>
      </pc:sldChg>
      <pc:sldChg chg="addSp modSp new modNotes">
        <pc:chgData name="Caitlin Bollard (2403676)" userId="S::2403676@student.uwtsd.ac.uk::6fe34cf5-b704-49cd-9933-1ac178ccfaff" providerId="AD" clId="Web-{22223DDE-239A-8264-9C8D-48F245710CB0}" dt="2025-05-13T15:41:15.866" v="32"/>
        <pc:sldMkLst>
          <pc:docMk/>
          <pc:sldMk cId="995297770" sldId="259"/>
        </pc:sldMkLst>
        <pc:picChg chg="add mod">
          <ac:chgData name="Caitlin Bollard (2403676)" userId="S::2403676@student.uwtsd.ac.uk::6fe34cf5-b704-49cd-9933-1ac178ccfaff" providerId="AD" clId="Web-{22223DDE-239A-8264-9C8D-48F245710CB0}" dt="2025-05-13T15:39:58.817" v="30" actId="14100"/>
          <ac:picMkLst>
            <pc:docMk/>
            <pc:sldMk cId="995297770" sldId="259"/>
            <ac:picMk id="2" creationId="{74DB18A8-BA01-1685-F203-D3D21FFAB912}"/>
          </ac:picMkLst>
        </pc:pic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0531F3-4EF3-47E9-9081-9BD06D1D2F11}" type="datetimeFigureOut">
              <a:t>5/13/2025</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336386F-4F67-4282-88A2-748C3571F365}" type="slidenum">
              <a:t>‹#›</a:t>
            </a:fld>
            <a:endParaRPr lang="en-US"/>
          </a:p>
        </p:txBody>
      </p:sp>
    </p:spTree>
    <p:extLst>
      <p:ext uri="{BB962C8B-B14F-4D97-AF65-F5344CB8AC3E}">
        <p14:creationId xmlns:p14="http://schemas.microsoft.com/office/powerpoint/2010/main" val="15016764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presentation will concentrate on providing exceptional hospitality and guest service that is specific to Marina Suites Swansea's identity. In addition to discussing important market trends and environmentally friendly practices, it will present our company's culture, vision, values, and brand identity. Our employees will be equipped to surpass expectations and maintain the highest standards of service through interactive exercises, role-specific training, and real-world scenarios.</a:t>
            </a:r>
          </a:p>
        </p:txBody>
      </p:sp>
      <p:sp>
        <p:nvSpPr>
          <p:cNvPr id="4" name="Slide Number Placeholder 3"/>
          <p:cNvSpPr>
            <a:spLocks noGrp="1"/>
          </p:cNvSpPr>
          <p:nvPr>
            <p:ph type="sldNum" sz="quarter" idx="5"/>
          </p:nvPr>
        </p:nvSpPr>
        <p:spPr/>
        <p:txBody>
          <a:bodyPr/>
          <a:lstStyle/>
          <a:p>
            <a:fld id="{5336386F-4F67-4282-88A2-748C3571F365}" type="slidenum">
              <a:t>1</a:t>
            </a:fld>
            <a:endParaRPr lang="en-US"/>
          </a:p>
        </p:txBody>
      </p:sp>
    </p:spTree>
    <p:extLst>
      <p:ext uri="{BB962C8B-B14F-4D97-AF65-F5344CB8AC3E}">
        <p14:creationId xmlns:p14="http://schemas.microsoft.com/office/powerpoint/2010/main" val="1186385390"/>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This hotel is situated on the Marina in Swansea, offering a bed and breakfast or self catering service to many types of customers. As it is situated within Swansea there are many things to do from coastal walks to the mumbles or a night out in Swanseas Wind street there is something for everyone (</a:t>
            </a:r>
            <a:r>
              <a:rPr lang="en-US" err="1"/>
              <a:t>Tfw.wales</a:t>
            </a:r>
            <a:r>
              <a:rPr lang="en-US"/>
              <a:t>, 2024).</a:t>
            </a:r>
          </a:p>
          <a:p>
            <a:r>
              <a:rPr lang="en-US" dirty="0"/>
              <a:t>Offering a sea themed hotel due to the suites being on the Marina of Swansea with boats covering the harbor. We thought this aesthetic would match the outside of the hotel being on the water and on the marina of Swansea. Inside the hotel and also the rooms will be fisherman themed with wall decor to fit in with this theme to give the full experience to our guests and feel as if they are in a fisherman village. </a:t>
            </a:r>
            <a:endParaRPr lang="en-US" dirty="0">
              <a:ea typeface="Calibri"/>
              <a:cs typeface="Calibri"/>
            </a:endParaRPr>
          </a:p>
          <a:p>
            <a:r>
              <a:rPr lang="en-US" dirty="0"/>
              <a:t> We as management have taken inspiration from a sister hotel in Gran Canarias also called Marina Suites  which offers many services similar to us such as Gym, outdoor heated pool, virtual cycling station. Having these services allows us to attract many types of visitors due to a wide variety on offer (GLOBAL OBI S.L, 2025) </a:t>
            </a:r>
            <a:endParaRPr lang="en-US" dirty="0">
              <a:ea typeface="Calibri"/>
              <a:cs typeface="Calibri"/>
            </a:endParaRPr>
          </a:p>
          <a:p>
            <a:r>
              <a:rPr lang="en-US" dirty="0"/>
              <a:t>The demographic of new staff members we will be recruiting is between the ages of 18 to 35, we have chosen these age categories due to our hotel being very city based with many links for transport for this age category to use to travel to work. Also due to 3 universities being based in Swansea there are many students in the area recruiting jobs due to paying student fees. We feel this would be ideal for students needing work whilst studying. </a:t>
            </a:r>
            <a:endParaRPr lang="en-US" dirty="0">
              <a:ea typeface="Calibri"/>
              <a:cs typeface="Calibri"/>
            </a:endParaRPr>
          </a:p>
          <a:p>
            <a:br>
              <a:rPr lang="en-US" dirty="0"/>
            </a:br>
            <a:endParaRPr lang="en-US" dirty="0"/>
          </a:p>
        </p:txBody>
      </p:sp>
      <p:sp>
        <p:nvSpPr>
          <p:cNvPr id="4" name="Slide Number Placeholder 3"/>
          <p:cNvSpPr>
            <a:spLocks noGrp="1"/>
          </p:cNvSpPr>
          <p:nvPr>
            <p:ph type="sldNum" sz="quarter" idx="5"/>
          </p:nvPr>
        </p:nvSpPr>
        <p:spPr/>
        <p:txBody>
          <a:bodyPr/>
          <a:lstStyle/>
          <a:p>
            <a:fld id="{5336386F-4F67-4282-88A2-748C3571F365}" type="slidenum">
              <a:t>1</a:t>
            </a:fld>
            <a:endParaRPr lang="en-US"/>
          </a:p>
        </p:txBody>
      </p:sp>
    </p:spTree>
    <p:extLst>
      <p:ext uri="{BB962C8B-B14F-4D97-AF65-F5344CB8AC3E}">
        <p14:creationId xmlns:p14="http://schemas.microsoft.com/office/powerpoint/2010/main" val="65301860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This Logo was chosen to represent The Marina Suites as it </a:t>
            </a:r>
            <a:r>
              <a:rPr lang="en-US" dirty="0" err="1"/>
              <a:t>symbolises</a:t>
            </a:r>
            <a:r>
              <a:rPr lang="en-US" dirty="0"/>
              <a:t> the shell linking to the hotels themed being fisherman themed as we are set on the Marina. The navy behind the logo evokes calmness and serenity and this is the time of feeling we want our guests to feel when staying with us </a:t>
            </a:r>
            <a:r>
              <a:rPr lang="en-US" dirty="0" err="1"/>
              <a:t>wether</a:t>
            </a:r>
            <a:r>
              <a:rPr lang="en-US" dirty="0"/>
              <a:t> its a couple of days or a week. The </a:t>
            </a:r>
            <a:r>
              <a:rPr lang="en-US" dirty="0" err="1"/>
              <a:t>colour</a:t>
            </a:r>
            <a:r>
              <a:rPr lang="en-US" dirty="0"/>
              <a:t> navy also creates </a:t>
            </a:r>
            <a:r>
              <a:rPr lang="en-US" dirty="0" err="1"/>
              <a:t>exitement</a:t>
            </a:r>
            <a:r>
              <a:rPr lang="en-US" dirty="0"/>
              <a:t>, this is what we want our guests to see and feel when walking through the doors to our reception and once seeing all the exiting facilities we have to offer (Color Psychology, 2019). </a:t>
            </a:r>
          </a:p>
        </p:txBody>
      </p:sp>
      <p:sp>
        <p:nvSpPr>
          <p:cNvPr id="4" name="Slide Number Placeholder 3"/>
          <p:cNvSpPr>
            <a:spLocks noGrp="1"/>
          </p:cNvSpPr>
          <p:nvPr>
            <p:ph type="sldNum" sz="quarter" idx="5"/>
          </p:nvPr>
        </p:nvSpPr>
        <p:spPr/>
        <p:txBody>
          <a:bodyPr/>
          <a:lstStyle/>
          <a:p>
            <a:fld id="{5336386F-4F67-4282-88A2-748C3571F365}" type="slidenum">
              <a:t>2</a:t>
            </a:fld>
            <a:endParaRPr lang="en-US"/>
          </a:p>
        </p:txBody>
      </p:sp>
    </p:spTree>
    <p:extLst>
      <p:ext uri="{BB962C8B-B14F-4D97-AF65-F5344CB8AC3E}">
        <p14:creationId xmlns:p14="http://schemas.microsoft.com/office/powerpoint/2010/main" val="283868477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Creating a WOW factor to our guests will create a good picture for our organization and to the guests. Our front of house team at reception will do this by offering special services for a guest who's celebrating birthday by offering bottle of champagne and sweet treat from the chef when checking in on arrival.  </a:t>
            </a:r>
          </a:p>
          <a:p>
            <a:r>
              <a:rPr lang="en-US" dirty="0"/>
              <a:t> </a:t>
            </a:r>
            <a:endParaRPr lang="en-US" dirty="0">
              <a:ea typeface="Calibri"/>
              <a:cs typeface="Calibri"/>
            </a:endParaRPr>
          </a:p>
          <a:p>
            <a:r>
              <a:rPr lang="en-US" dirty="0"/>
              <a:t>We also offer anniversary packages for our guests on arrival but can be </a:t>
            </a:r>
            <a:r>
              <a:rPr lang="en-US" dirty="0" err="1"/>
              <a:t>organised</a:t>
            </a:r>
            <a:r>
              <a:rPr lang="en-US" dirty="0"/>
              <a:t> beforehand if requested. This includes live music or fine dinning and the song can be more </a:t>
            </a:r>
            <a:r>
              <a:rPr lang="en-US" dirty="0" err="1"/>
              <a:t>personalised</a:t>
            </a:r>
            <a:r>
              <a:rPr lang="en-US" dirty="0"/>
              <a:t> to the couple. By allowing our guests to choose their </a:t>
            </a:r>
            <a:r>
              <a:rPr lang="en-US" dirty="0" err="1"/>
              <a:t>personalised</a:t>
            </a:r>
            <a:r>
              <a:rPr lang="en-US" dirty="0"/>
              <a:t> gift from us can create a more memorable experience. </a:t>
            </a:r>
            <a:endParaRPr lang="en-US" dirty="0">
              <a:ea typeface="Calibri"/>
              <a:cs typeface="Calibri"/>
            </a:endParaRPr>
          </a:p>
          <a:p>
            <a:br>
              <a:rPr lang="en-US" dirty="0"/>
            </a:br>
            <a:r>
              <a:rPr lang="en-US" dirty="0"/>
              <a:t>When checking in our guests we will incorporate The Ritz Carlton three steps of service. This includes when we check guests in greeting with their name from either asking their name or if  previous  guests find their account, moving onto ensuring we fulfill our guests needs by ensuring if there is a item or service needed we will provide this as quick possible (The Ritz-Carlton Leadership Center, 2025). </a:t>
            </a:r>
          </a:p>
        </p:txBody>
      </p:sp>
      <p:sp>
        <p:nvSpPr>
          <p:cNvPr id="4" name="Slide Number Placeholder 3"/>
          <p:cNvSpPr>
            <a:spLocks noGrp="1"/>
          </p:cNvSpPr>
          <p:nvPr>
            <p:ph type="sldNum" sz="quarter" idx="5"/>
          </p:nvPr>
        </p:nvSpPr>
        <p:spPr/>
        <p:txBody>
          <a:bodyPr/>
          <a:lstStyle/>
          <a:p>
            <a:fld id="{5336386F-4F67-4282-88A2-748C3571F365}" type="slidenum">
              <a:t>3</a:t>
            </a:fld>
            <a:endParaRPr lang="en-US"/>
          </a:p>
        </p:txBody>
      </p:sp>
    </p:spTree>
    <p:extLst>
      <p:ext uri="{BB962C8B-B14F-4D97-AF65-F5344CB8AC3E}">
        <p14:creationId xmlns:p14="http://schemas.microsoft.com/office/powerpoint/2010/main" val="391867851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5/13/2025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46CE7D5-CF57-46EF-B807-FDD0502418D4}" type="datetimeFigureOut">
              <a:rPr lang="en-US" smtClean="0"/>
              <a:t>5/13/2025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46CE7D5-CF57-46EF-B807-FDD0502418D4}" type="datetimeFigureOut">
              <a:rPr lang="en-US" smtClean="0"/>
              <a:t>5/13/2025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46CE7D5-CF57-46EF-B807-FDD0502418D4}" type="datetimeFigureOut">
              <a:rPr lang="en-US" smtClean="0"/>
              <a:t>5/13/2025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5/13/2025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5/13/2025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46CE7D5-CF57-46EF-B807-FDD0502418D4}" type="datetimeFigureOut">
              <a:rPr lang="en-US" smtClean="0"/>
              <a:t>5/13/2025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5/13/2025</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2.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descr="A blue sign with white text&#10;&#10;AI-generated content may be incorrect.">
            <a:extLst>
              <a:ext uri="{FF2B5EF4-FFF2-40B4-BE49-F238E27FC236}">
                <a16:creationId xmlns:a16="http://schemas.microsoft.com/office/drawing/2014/main" id="{74DB18A8-BA01-1685-F203-D3D21FFAB912}"/>
              </a:ext>
            </a:extLst>
          </p:cNvPr>
          <p:cNvPicPr>
            <a:picLocks noChangeAspect="1"/>
          </p:cNvPicPr>
          <p:nvPr/>
        </p:nvPicPr>
        <p:blipFill>
          <a:blip r:embed="rId3"/>
          <a:stretch>
            <a:fillRect/>
          </a:stretch>
        </p:blipFill>
        <p:spPr>
          <a:xfrm>
            <a:off x="1732" y="-5195"/>
            <a:ext cx="12223172" cy="6879936"/>
          </a:xfrm>
          <a:prstGeom prst="rect">
            <a:avLst/>
          </a:prstGeom>
        </p:spPr>
      </p:pic>
    </p:spTree>
    <p:extLst>
      <p:ext uri="{BB962C8B-B14F-4D97-AF65-F5344CB8AC3E}">
        <p14:creationId xmlns:p14="http://schemas.microsoft.com/office/powerpoint/2010/main" val="9952977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ed with a map and a map&#10;&#10;AI-generated content may be incorrect.">
            <a:extLst>
              <a:ext uri="{FF2B5EF4-FFF2-40B4-BE49-F238E27FC236}">
                <a16:creationId xmlns:a16="http://schemas.microsoft.com/office/drawing/2014/main" id="{67A21404-B0A5-82F2-3F1B-D8EAC0CF775E}"/>
              </a:ext>
            </a:extLst>
          </p:cNvPr>
          <p:cNvPicPr>
            <a:picLocks noChangeAspect="1"/>
          </p:cNvPicPr>
          <p:nvPr/>
        </p:nvPicPr>
        <p:blipFill>
          <a:blip r:embed="rId3"/>
          <a:stretch>
            <a:fillRect/>
          </a:stretch>
        </p:blipFill>
        <p:spPr>
          <a:xfrm>
            <a:off x="27284" y="34064"/>
            <a:ext cx="12124517" cy="6815702"/>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36F0693-EC84-4A52-9CFB-B14408EFFF53}"/>
              </a:ext>
            </a:extLst>
          </p:cNvPr>
          <p:cNvSpPr>
            <a:spLocks noGrp="1"/>
          </p:cNvSpPr>
          <p:nvPr>
            <p:ph type="title"/>
          </p:nvPr>
        </p:nvSpPr>
        <p:spPr/>
        <p:txBody>
          <a:bodyPr/>
          <a:lstStyle/>
          <a:p>
            <a:endParaRPr lang="en-US"/>
          </a:p>
        </p:txBody>
      </p:sp>
      <p:pic>
        <p:nvPicPr>
          <p:cNvPr id="4" name="Content Placeholder 3" descr="A blue square with gold text&#10;&#10;AI-generated content may be incorrect.">
            <a:extLst>
              <a:ext uri="{FF2B5EF4-FFF2-40B4-BE49-F238E27FC236}">
                <a16:creationId xmlns:a16="http://schemas.microsoft.com/office/drawing/2014/main" id="{9F197D84-9190-2815-3E1D-07FA40CAB470}"/>
              </a:ext>
            </a:extLst>
          </p:cNvPr>
          <p:cNvPicPr>
            <a:picLocks noGrp="1" noChangeAspect="1"/>
          </p:cNvPicPr>
          <p:nvPr>
            <p:ph idx="1"/>
          </p:nvPr>
        </p:nvPicPr>
        <p:blipFill>
          <a:blip r:embed="rId3"/>
          <a:stretch>
            <a:fillRect/>
          </a:stretch>
        </p:blipFill>
        <p:spPr>
          <a:xfrm>
            <a:off x="-1635" y="4576"/>
            <a:ext cx="12169440" cy="6818149"/>
          </a:xfrm>
        </p:spPr>
      </p:pic>
    </p:spTree>
    <p:extLst>
      <p:ext uri="{BB962C8B-B14F-4D97-AF65-F5344CB8AC3E}">
        <p14:creationId xmlns:p14="http://schemas.microsoft.com/office/powerpoint/2010/main" val="70877063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descr="A blue screen with white text&#10;&#10;AI-generated content may be incorrect.">
            <a:extLst>
              <a:ext uri="{FF2B5EF4-FFF2-40B4-BE49-F238E27FC236}">
                <a16:creationId xmlns:a16="http://schemas.microsoft.com/office/drawing/2014/main" id="{5645187F-7CE6-27DB-0116-09E1B02D85E7}"/>
              </a:ext>
            </a:extLst>
          </p:cNvPr>
          <p:cNvPicPr>
            <a:picLocks noChangeAspect="1"/>
          </p:cNvPicPr>
          <p:nvPr/>
        </p:nvPicPr>
        <p:blipFill>
          <a:blip r:embed="rId3"/>
          <a:stretch>
            <a:fillRect/>
          </a:stretch>
        </p:blipFill>
        <p:spPr>
          <a:xfrm>
            <a:off x="30674" y="-21714"/>
            <a:ext cx="12169398" cy="6862681"/>
          </a:xfrm>
          <a:prstGeom prst="rect">
            <a:avLst/>
          </a:prstGeom>
        </p:spPr>
      </p:pic>
    </p:spTree>
    <p:extLst>
      <p:ext uri="{BB962C8B-B14F-4D97-AF65-F5344CB8AC3E}">
        <p14:creationId xmlns:p14="http://schemas.microsoft.com/office/powerpoint/2010/main" val="16025462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4</Slides>
  <Notes>4</Notes>
  <HiddenSlides>0</HiddenSlides>
  <MMClips>0</MMClips>
  <ScaleCrop>false</ScaleCrop>
  <HeadingPairs>
    <vt:vector size="4" baseType="variant">
      <vt:variant>
        <vt:lpstr>Theme</vt:lpstr>
      </vt:variant>
      <vt:variant>
        <vt:i4>1</vt:i4>
      </vt:variant>
      <vt:variant>
        <vt:lpstr>Slide Titles</vt:lpstr>
      </vt:variant>
      <vt:variant>
        <vt:i4>4</vt:i4>
      </vt:variant>
    </vt:vector>
  </HeadingPairs>
  <TitlesOfParts>
    <vt:vector size="5" baseType="lpstr">
      <vt:lpstr>office theme</vt:lpstr>
      <vt:lpstr>PowerPoint Presentation</vt:lpstr>
      <vt:lpstr>PowerPoint Presentation</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lastModifiedBy/>
  <cp:revision>25</cp:revision>
  <dcterms:created xsi:type="dcterms:W3CDTF">2025-05-13T15:30:42Z</dcterms:created>
  <dcterms:modified xsi:type="dcterms:W3CDTF">2025-05-13T15:41:16Z</dcterms:modified>
</cp:coreProperties>
</file>