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3.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14.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15.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16.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26"/>
  </p:notesMasterIdLst>
  <p:sldIdLst>
    <p:sldId id="257" r:id="rId2"/>
    <p:sldId id="256" r:id="rId3"/>
    <p:sldId id="261" r:id="rId4"/>
    <p:sldId id="262" r:id="rId5"/>
    <p:sldId id="259" r:id="rId6"/>
    <p:sldId id="263" r:id="rId7"/>
    <p:sldId id="260" r:id="rId8"/>
    <p:sldId id="264" r:id="rId9"/>
    <p:sldId id="265" r:id="rId10"/>
    <p:sldId id="267" r:id="rId11"/>
    <p:sldId id="268" r:id="rId12"/>
    <p:sldId id="269" r:id="rId13"/>
    <p:sldId id="270" r:id="rId14"/>
    <p:sldId id="271" r:id="rId15"/>
    <p:sldId id="272" r:id="rId16"/>
    <p:sldId id="273" r:id="rId17"/>
    <p:sldId id="276" r:id="rId18"/>
    <p:sldId id="274" r:id="rId19"/>
    <p:sldId id="277" r:id="rId20"/>
    <p:sldId id="278" r:id="rId21"/>
    <p:sldId id="281" r:id="rId22"/>
    <p:sldId id="282" r:id="rId23"/>
    <p:sldId id="285" r:id="rId24"/>
    <p:sldId id="286" r:id="rId25"/>
  </p:sldIdLst>
  <p:sldSz cx="9144000" cy="6858000" type="screen4x3"/>
  <p:notesSz cx="7099300" cy="10234613"/>
  <p:defaultTextStyle>
    <a:defPPr>
      <a:defRPr lang="en-GB"/>
    </a:defPPr>
    <a:lvl1pPr algn="l" rtl="0" fontAlgn="base">
      <a:spcBef>
        <a:spcPct val="0"/>
      </a:spcBef>
      <a:spcAft>
        <a:spcPct val="0"/>
      </a:spcAft>
      <a:defRPr b="1" kern="1200">
        <a:solidFill>
          <a:schemeClr val="tx1"/>
        </a:solidFill>
        <a:latin typeface="Arial" charset="0"/>
        <a:ea typeface="+mn-ea"/>
        <a:cs typeface="+mn-cs"/>
      </a:defRPr>
    </a:lvl1pPr>
    <a:lvl2pPr marL="457200" algn="l" rtl="0" fontAlgn="base">
      <a:spcBef>
        <a:spcPct val="0"/>
      </a:spcBef>
      <a:spcAft>
        <a:spcPct val="0"/>
      </a:spcAft>
      <a:defRPr b="1" kern="1200">
        <a:solidFill>
          <a:schemeClr val="tx1"/>
        </a:solidFill>
        <a:latin typeface="Arial" charset="0"/>
        <a:ea typeface="+mn-ea"/>
        <a:cs typeface="+mn-cs"/>
      </a:defRPr>
    </a:lvl2pPr>
    <a:lvl3pPr marL="914400" algn="l" rtl="0" fontAlgn="base">
      <a:spcBef>
        <a:spcPct val="0"/>
      </a:spcBef>
      <a:spcAft>
        <a:spcPct val="0"/>
      </a:spcAft>
      <a:defRPr b="1" kern="1200">
        <a:solidFill>
          <a:schemeClr val="tx1"/>
        </a:solidFill>
        <a:latin typeface="Arial" charset="0"/>
        <a:ea typeface="+mn-ea"/>
        <a:cs typeface="+mn-cs"/>
      </a:defRPr>
    </a:lvl3pPr>
    <a:lvl4pPr marL="1371600" algn="l" rtl="0" fontAlgn="base">
      <a:spcBef>
        <a:spcPct val="0"/>
      </a:spcBef>
      <a:spcAft>
        <a:spcPct val="0"/>
      </a:spcAft>
      <a:defRPr b="1" kern="1200">
        <a:solidFill>
          <a:schemeClr val="tx1"/>
        </a:solidFill>
        <a:latin typeface="Arial" charset="0"/>
        <a:ea typeface="+mn-ea"/>
        <a:cs typeface="+mn-cs"/>
      </a:defRPr>
    </a:lvl4pPr>
    <a:lvl5pPr marL="1828800" algn="l" rtl="0" fontAlgn="base">
      <a:spcBef>
        <a:spcPct val="0"/>
      </a:spcBef>
      <a:spcAft>
        <a:spcPct val="0"/>
      </a:spcAft>
      <a:defRPr b="1" kern="1200">
        <a:solidFill>
          <a:schemeClr val="tx1"/>
        </a:solidFill>
        <a:latin typeface="Arial" charset="0"/>
        <a:ea typeface="+mn-ea"/>
        <a:cs typeface="+mn-cs"/>
      </a:defRPr>
    </a:lvl5pPr>
    <a:lvl6pPr marL="2286000" algn="l" defTabSz="914400" rtl="0" eaLnBrk="1" latinLnBrk="0" hangingPunct="1">
      <a:defRPr b="1" kern="1200">
        <a:solidFill>
          <a:schemeClr val="tx1"/>
        </a:solidFill>
        <a:latin typeface="Arial" charset="0"/>
        <a:ea typeface="+mn-ea"/>
        <a:cs typeface="+mn-cs"/>
      </a:defRPr>
    </a:lvl6pPr>
    <a:lvl7pPr marL="2743200" algn="l" defTabSz="914400" rtl="0" eaLnBrk="1" latinLnBrk="0" hangingPunct="1">
      <a:defRPr b="1" kern="1200">
        <a:solidFill>
          <a:schemeClr val="tx1"/>
        </a:solidFill>
        <a:latin typeface="Arial" charset="0"/>
        <a:ea typeface="+mn-ea"/>
        <a:cs typeface="+mn-cs"/>
      </a:defRPr>
    </a:lvl7pPr>
    <a:lvl8pPr marL="3200400" algn="l" defTabSz="914400" rtl="0" eaLnBrk="1" latinLnBrk="0" hangingPunct="1">
      <a:defRPr b="1" kern="1200">
        <a:solidFill>
          <a:schemeClr val="tx1"/>
        </a:solidFill>
        <a:latin typeface="Arial" charset="0"/>
        <a:ea typeface="+mn-ea"/>
        <a:cs typeface="+mn-cs"/>
      </a:defRPr>
    </a:lvl8pPr>
    <a:lvl9pPr marL="3657600" algn="l" defTabSz="914400" rtl="0" eaLnBrk="1" latinLnBrk="0" hangingPunct="1">
      <a:defRPr b="1"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4" d="100"/>
          <a:sy n="94" d="100"/>
        </p:scale>
        <p:origin x="-882" y="11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0C7691-7104-4623-89C6-7BF2E66234C5}" type="doc">
      <dgm:prSet loTypeId="urn:microsoft.com/office/officeart/2005/8/layout/pyramid1" loCatId="pyramid" qsTypeId="urn:microsoft.com/office/officeart/2005/8/quickstyle/simple1" qsCatId="simple" csTypeId="urn:microsoft.com/office/officeart/2005/8/colors/accent1_2" csCatId="accent1"/>
      <dgm:spPr/>
    </dgm:pt>
    <dgm:pt modelId="{E1655374-3285-4FE9-ABD9-E3FB024A51FC}">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b="0" i="0" u="none" strike="noStrike"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Assembly</a:t>
          </a:r>
          <a:endParaRPr kumimoji="0" lang="en-GB" altLang="en-US" b="0" i="0" u="none" strike="noStrike" cap="none" normalizeH="0" baseline="0" smtClean="0">
            <a:ln>
              <a:noFill/>
            </a:ln>
            <a:solidFill>
              <a:schemeClr val="tx1"/>
            </a:solidFill>
            <a:effectLst/>
            <a:latin typeface="Arial" charset="0"/>
          </a:endParaRPr>
        </a:p>
      </dgm:t>
    </dgm:pt>
    <dgm:pt modelId="{791F79A9-091A-4BBF-B1EF-2D0BAC10A321}" type="parTrans" cxnId="{1992C59E-6EF2-441D-8DDD-ECFF33336306}">
      <dgm:prSet/>
      <dgm:spPr/>
    </dgm:pt>
    <dgm:pt modelId="{65AFBF9F-2141-4213-A8DE-C4551B01E7F6}" type="sibTrans" cxnId="{1992C59E-6EF2-441D-8DDD-ECFF33336306}">
      <dgm:prSet/>
      <dgm:spPr/>
    </dgm:pt>
    <dgm:pt modelId="{13FE355B-4245-42DD-B61A-CBD7A31538E4}">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Boule</a:t>
          </a:r>
          <a:endParaRPr kumimoji="0" lang="en-GB" altLang="en-US" b="0" i="0" u="none" strike="noStrike" cap="none" normalizeH="0" baseline="0" smtClean="0">
            <a:ln>
              <a:noFill/>
            </a:ln>
            <a:solidFill>
              <a:schemeClr val="tx1"/>
            </a:solidFill>
            <a:effectLst/>
            <a:latin typeface="Arial" charset="0"/>
          </a:endParaRPr>
        </a:p>
      </dgm:t>
    </dgm:pt>
    <dgm:pt modelId="{DD3E23C9-3C68-4896-8EFB-BD2B12A4B61C}" type="parTrans" cxnId="{D5B2239C-F239-40F5-9A43-F9C0A8240447}">
      <dgm:prSet/>
      <dgm:spPr/>
    </dgm:pt>
    <dgm:pt modelId="{E3BAE2B6-690B-4231-A2A4-4278D0BB2876}" type="sibTrans" cxnId="{D5B2239C-F239-40F5-9A43-F9C0A8240447}">
      <dgm:prSet/>
      <dgm:spPr/>
    </dgm:pt>
    <dgm:pt modelId="{665588C4-54DD-425B-A0AF-8BBB139CB90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Magistrates</a:t>
          </a:r>
          <a:endParaRPr kumimoji="0" lang="en-GB" altLang="en-US" b="0" i="0" u="none" strike="noStrike" cap="none" normalizeH="0" baseline="0" smtClean="0">
            <a:ln>
              <a:noFill/>
            </a:ln>
            <a:solidFill>
              <a:schemeClr val="tx1"/>
            </a:solidFill>
            <a:effectLst/>
            <a:latin typeface="Arial" charset="0"/>
          </a:endParaRPr>
        </a:p>
      </dgm:t>
    </dgm:pt>
    <dgm:pt modelId="{4D9D09F2-6263-4C2D-8009-67A3C8E1038B}" type="parTrans" cxnId="{D3EE5B9A-A5BF-4B99-8569-44C1FD2FC0F3}">
      <dgm:prSet/>
      <dgm:spPr/>
    </dgm:pt>
    <dgm:pt modelId="{56CAAE5F-B49A-4EEA-B14B-F231DB2728CB}" type="sibTrans" cxnId="{D3EE5B9A-A5BF-4B99-8569-44C1FD2FC0F3}">
      <dgm:prSet/>
      <dgm:spPr/>
    </dgm:pt>
    <dgm:pt modelId="{6766A4BD-0AAA-48F1-AC35-FCCC607191A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Courts</a:t>
          </a:r>
          <a:endParaRPr kumimoji="0" lang="en-GB" altLang="en-US" b="0" i="0" u="none" strike="noStrike" cap="none" normalizeH="0" baseline="0" smtClean="0">
            <a:ln>
              <a:noFill/>
            </a:ln>
            <a:solidFill>
              <a:schemeClr val="tx1"/>
            </a:solidFill>
            <a:effectLst/>
            <a:latin typeface="Arial" charset="0"/>
          </a:endParaRPr>
        </a:p>
      </dgm:t>
    </dgm:pt>
    <dgm:pt modelId="{B039933E-5751-421D-8325-43E232F12E95}" type="parTrans" cxnId="{D78E73F6-F146-4F22-915C-1FD0ADE80856}">
      <dgm:prSet/>
      <dgm:spPr/>
    </dgm:pt>
    <dgm:pt modelId="{C335983E-5C7E-4C2C-9D12-ECAB54D32A31}" type="sibTrans" cxnId="{D78E73F6-F146-4F22-915C-1FD0ADE80856}">
      <dgm:prSet/>
      <dgm:spPr/>
    </dgm:pt>
    <dgm:pt modelId="{EAAEBB33-EA44-446D-BD7D-E1766FA04228}" type="pres">
      <dgm:prSet presAssocID="{F50C7691-7104-4623-89C6-7BF2E66234C5}" presName="Name0" presStyleCnt="0">
        <dgm:presLayoutVars>
          <dgm:dir/>
          <dgm:animLvl val="lvl"/>
          <dgm:resizeHandles val="exact"/>
        </dgm:presLayoutVars>
      </dgm:prSet>
      <dgm:spPr/>
    </dgm:pt>
    <dgm:pt modelId="{CF9365E8-EFCB-401B-A2BC-852B1930C58D}" type="pres">
      <dgm:prSet presAssocID="{E1655374-3285-4FE9-ABD9-E3FB024A51FC}" presName="Name8" presStyleCnt="0"/>
      <dgm:spPr/>
    </dgm:pt>
    <dgm:pt modelId="{048B5F5E-665B-4967-A030-888413195031}" type="pres">
      <dgm:prSet presAssocID="{E1655374-3285-4FE9-ABD9-E3FB024A51FC}" presName="level" presStyleLbl="node1" presStyleIdx="0" presStyleCnt="4">
        <dgm:presLayoutVars>
          <dgm:chMax val="1"/>
          <dgm:bulletEnabled val="1"/>
        </dgm:presLayoutVars>
      </dgm:prSet>
      <dgm:spPr/>
    </dgm:pt>
    <dgm:pt modelId="{F6C7CC41-7E27-49C4-AA62-BC39FF6F4075}" type="pres">
      <dgm:prSet presAssocID="{E1655374-3285-4FE9-ABD9-E3FB024A51FC}" presName="levelTx" presStyleLbl="revTx" presStyleIdx="0" presStyleCnt="0">
        <dgm:presLayoutVars>
          <dgm:chMax val="1"/>
          <dgm:bulletEnabled val="1"/>
        </dgm:presLayoutVars>
      </dgm:prSet>
      <dgm:spPr/>
    </dgm:pt>
    <dgm:pt modelId="{FA4A705B-6A59-44C2-BD29-569173A2B6F2}" type="pres">
      <dgm:prSet presAssocID="{13FE355B-4245-42DD-B61A-CBD7A31538E4}" presName="Name8" presStyleCnt="0"/>
      <dgm:spPr/>
    </dgm:pt>
    <dgm:pt modelId="{CFE9C491-9C38-4CC4-85AB-46ADB2123B2F}" type="pres">
      <dgm:prSet presAssocID="{13FE355B-4245-42DD-B61A-CBD7A31538E4}" presName="level" presStyleLbl="node1" presStyleIdx="1" presStyleCnt="4">
        <dgm:presLayoutVars>
          <dgm:chMax val="1"/>
          <dgm:bulletEnabled val="1"/>
        </dgm:presLayoutVars>
      </dgm:prSet>
      <dgm:spPr/>
    </dgm:pt>
    <dgm:pt modelId="{7ECB7F12-00C3-4E9C-9037-69704221A300}" type="pres">
      <dgm:prSet presAssocID="{13FE355B-4245-42DD-B61A-CBD7A31538E4}" presName="levelTx" presStyleLbl="revTx" presStyleIdx="0" presStyleCnt="0">
        <dgm:presLayoutVars>
          <dgm:chMax val="1"/>
          <dgm:bulletEnabled val="1"/>
        </dgm:presLayoutVars>
      </dgm:prSet>
      <dgm:spPr/>
    </dgm:pt>
    <dgm:pt modelId="{FE86CD46-D1E5-4C82-886B-42AB1F8A03FD}" type="pres">
      <dgm:prSet presAssocID="{665588C4-54DD-425B-A0AF-8BBB139CB902}" presName="Name8" presStyleCnt="0"/>
      <dgm:spPr/>
    </dgm:pt>
    <dgm:pt modelId="{7448A4ED-659E-4A00-917B-2F53B6880977}" type="pres">
      <dgm:prSet presAssocID="{665588C4-54DD-425B-A0AF-8BBB139CB902}" presName="level" presStyleLbl="node1" presStyleIdx="2" presStyleCnt="4">
        <dgm:presLayoutVars>
          <dgm:chMax val="1"/>
          <dgm:bulletEnabled val="1"/>
        </dgm:presLayoutVars>
      </dgm:prSet>
      <dgm:spPr/>
    </dgm:pt>
    <dgm:pt modelId="{4E19B194-AE2D-4D64-8383-CE8687A9CD2A}" type="pres">
      <dgm:prSet presAssocID="{665588C4-54DD-425B-A0AF-8BBB139CB902}" presName="levelTx" presStyleLbl="revTx" presStyleIdx="0" presStyleCnt="0">
        <dgm:presLayoutVars>
          <dgm:chMax val="1"/>
          <dgm:bulletEnabled val="1"/>
        </dgm:presLayoutVars>
      </dgm:prSet>
      <dgm:spPr/>
    </dgm:pt>
    <dgm:pt modelId="{48D04269-0758-4EC5-A6EC-9F9834BF4222}" type="pres">
      <dgm:prSet presAssocID="{6766A4BD-0AAA-48F1-AC35-FCCC607191A2}" presName="Name8" presStyleCnt="0"/>
      <dgm:spPr/>
    </dgm:pt>
    <dgm:pt modelId="{1E6071B8-14BD-49B2-96DF-146736A03267}" type="pres">
      <dgm:prSet presAssocID="{6766A4BD-0AAA-48F1-AC35-FCCC607191A2}" presName="level" presStyleLbl="node1" presStyleIdx="3" presStyleCnt="4">
        <dgm:presLayoutVars>
          <dgm:chMax val="1"/>
          <dgm:bulletEnabled val="1"/>
        </dgm:presLayoutVars>
      </dgm:prSet>
      <dgm:spPr/>
    </dgm:pt>
    <dgm:pt modelId="{3A0F3CBA-EC7A-492B-B690-B95B4CD93A6B}" type="pres">
      <dgm:prSet presAssocID="{6766A4BD-0AAA-48F1-AC35-FCCC607191A2}" presName="levelTx" presStyleLbl="revTx" presStyleIdx="0" presStyleCnt="0">
        <dgm:presLayoutVars>
          <dgm:chMax val="1"/>
          <dgm:bulletEnabled val="1"/>
        </dgm:presLayoutVars>
      </dgm:prSet>
      <dgm:spPr/>
    </dgm:pt>
  </dgm:ptLst>
  <dgm:cxnLst>
    <dgm:cxn modelId="{AEDA341D-EF3A-438B-BB20-C7EA3E8F2AD9}" type="presOf" srcId="{665588C4-54DD-425B-A0AF-8BBB139CB902}" destId="{7448A4ED-659E-4A00-917B-2F53B6880977}" srcOrd="0" destOrd="0" presId="urn:microsoft.com/office/officeart/2005/8/layout/pyramid1"/>
    <dgm:cxn modelId="{A42F1438-0C9E-4BDD-88C5-0627E4E0BC62}" type="presOf" srcId="{E1655374-3285-4FE9-ABD9-E3FB024A51FC}" destId="{048B5F5E-665B-4967-A030-888413195031}" srcOrd="0" destOrd="0" presId="urn:microsoft.com/office/officeart/2005/8/layout/pyramid1"/>
    <dgm:cxn modelId="{12460DC9-BD17-41FB-9AF9-254DDA77CFAE}" type="presOf" srcId="{13FE355B-4245-42DD-B61A-CBD7A31538E4}" destId="{7ECB7F12-00C3-4E9C-9037-69704221A300}" srcOrd="1" destOrd="0" presId="urn:microsoft.com/office/officeart/2005/8/layout/pyramid1"/>
    <dgm:cxn modelId="{D3EE5B9A-A5BF-4B99-8569-44C1FD2FC0F3}" srcId="{F50C7691-7104-4623-89C6-7BF2E66234C5}" destId="{665588C4-54DD-425B-A0AF-8BBB139CB902}" srcOrd="2" destOrd="0" parTransId="{4D9D09F2-6263-4C2D-8009-67A3C8E1038B}" sibTransId="{56CAAE5F-B49A-4EEA-B14B-F231DB2728CB}"/>
    <dgm:cxn modelId="{1992C59E-6EF2-441D-8DDD-ECFF33336306}" srcId="{F50C7691-7104-4623-89C6-7BF2E66234C5}" destId="{E1655374-3285-4FE9-ABD9-E3FB024A51FC}" srcOrd="0" destOrd="0" parTransId="{791F79A9-091A-4BBF-B1EF-2D0BAC10A321}" sibTransId="{65AFBF9F-2141-4213-A8DE-C4551B01E7F6}"/>
    <dgm:cxn modelId="{0936FF80-20DD-4084-9A05-3AF919EE3B29}" type="presOf" srcId="{E1655374-3285-4FE9-ABD9-E3FB024A51FC}" destId="{F6C7CC41-7E27-49C4-AA62-BC39FF6F4075}" srcOrd="1" destOrd="0" presId="urn:microsoft.com/office/officeart/2005/8/layout/pyramid1"/>
    <dgm:cxn modelId="{A1170B26-586C-4B47-91D7-F15E16366954}" type="presOf" srcId="{6766A4BD-0AAA-48F1-AC35-FCCC607191A2}" destId="{1E6071B8-14BD-49B2-96DF-146736A03267}" srcOrd="0" destOrd="0" presId="urn:microsoft.com/office/officeart/2005/8/layout/pyramid1"/>
    <dgm:cxn modelId="{C5D13D1A-193B-43A3-AEDE-ED26DD2F47C3}" type="presOf" srcId="{6766A4BD-0AAA-48F1-AC35-FCCC607191A2}" destId="{3A0F3CBA-EC7A-492B-B690-B95B4CD93A6B}" srcOrd="1" destOrd="0" presId="urn:microsoft.com/office/officeart/2005/8/layout/pyramid1"/>
    <dgm:cxn modelId="{D78E73F6-F146-4F22-915C-1FD0ADE80856}" srcId="{F50C7691-7104-4623-89C6-7BF2E66234C5}" destId="{6766A4BD-0AAA-48F1-AC35-FCCC607191A2}" srcOrd="3" destOrd="0" parTransId="{B039933E-5751-421D-8325-43E232F12E95}" sibTransId="{C335983E-5C7E-4C2C-9D12-ECAB54D32A31}"/>
    <dgm:cxn modelId="{F05DC21D-CBA0-4FDE-BE3A-DDA80B721319}" type="presOf" srcId="{665588C4-54DD-425B-A0AF-8BBB139CB902}" destId="{4E19B194-AE2D-4D64-8383-CE8687A9CD2A}" srcOrd="1" destOrd="0" presId="urn:microsoft.com/office/officeart/2005/8/layout/pyramid1"/>
    <dgm:cxn modelId="{31AD8079-F742-4D4F-A45D-19253D462FE0}" type="presOf" srcId="{13FE355B-4245-42DD-B61A-CBD7A31538E4}" destId="{CFE9C491-9C38-4CC4-85AB-46ADB2123B2F}" srcOrd="0" destOrd="0" presId="urn:microsoft.com/office/officeart/2005/8/layout/pyramid1"/>
    <dgm:cxn modelId="{C9C5CEC1-291E-464B-A3CF-F907AA937D7A}" type="presOf" srcId="{F50C7691-7104-4623-89C6-7BF2E66234C5}" destId="{EAAEBB33-EA44-446D-BD7D-E1766FA04228}" srcOrd="0" destOrd="0" presId="urn:microsoft.com/office/officeart/2005/8/layout/pyramid1"/>
    <dgm:cxn modelId="{D5B2239C-F239-40F5-9A43-F9C0A8240447}" srcId="{F50C7691-7104-4623-89C6-7BF2E66234C5}" destId="{13FE355B-4245-42DD-B61A-CBD7A31538E4}" srcOrd="1" destOrd="0" parTransId="{DD3E23C9-3C68-4896-8EFB-BD2B12A4B61C}" sibTransId="{E3BAE2B6-690B-4231-A2A4-4278D0BB2876}"/>
    <dgm:cxn modelId="{72FFC84E-BEE3-4959-9B9D-6519EA74D753}" type="presParOf" srcId="{EAAEBB33-EA44-446D-BD7D-E1766FA04228}" destId="{CF9365E8-EFCB-401B-A2BC-852B1930C58D}" srcOrd="0" destOrd="0" presId="urn:microsoft.com/office/officeart/2005/8/layout/pyramid1"/>
    <dgm:cxn modelId="{81FB33B6-2663-4999-B15B-AEAEAA8BDA50}" type="presParOf" srcId="{CF9365E8-EFCB-401B-A2BC-852B1930C58D}" destId="{048B5F5E-665B-4967-A030-888413195031}" srcOrd="0" destOrd="0" presId="urn:microsoft.com/office/officeart/2005/8/layout/pyramid1"/>
    <dgm:cxn modelId="{2C050E20-9E4E-4B15-9A84-37C0742A5C34}" type="presParOf" srcId="{CF9365E8-EFCB-401B-A2BC-852B1930C58D}" destId="{F6C7CC41-7E27-49C4-AA62-BC39FF6F4075}" srcOrd="1" destOrd="0" presId="urn:microsoft.com/office/officeart/2005/8/layout/pyramid1"/>
    <dgm:cxn modelId="{E2993D0F-C737-42B3-8AD9-57B20D67A56C}" type="presParOf" srcId="{EAAEBB33-EA44-446D-BD7D-E1766FA04228}" destId="{FA4A705B-6A59-44C2-BD29-569173A2B6F2}" srcOrd="1" destOrd="0" presId="urn:microsoft.com/office/officeart/2005/8/layout/pyramid1"/>
    <dgm:cxn modelId="{FCD4170E-D93C-4F8C-B020-D5F431676C68}" type="presParOf" srcId="{FA4A705B-6A59-44C2-BD29-569173A2B6F2}" destId="{CFE9C491-9C38-4CC4-85AB-46ADB2123B2F}" srcOrd="0" destOrd="0" presId="urn:microsoft.com/office/officeart/2005/8/layout/pyramid1"/>
    <dgm:cxn modelId="{C650FCB3-13E3-4B6D-9A47-D9F639BC0BF5}" type="presParOf" srcId="{FA4A705B-6A59-44C2-BD29-569173A2B6F2}" destId="{7ECB7F12-00C3-4E9C-9037-69704221A300}" srcOrd="1" destOrd="0" presId="urn:microsoft.com/office/officeart/2005/8/layout/pyramid1"/>
    <dgm:cxn modelId="{CD964F63-8D6C-48EF-B56B-E2902DD2A579}" type="presParOf" srcId="{EAAEBB33-EA44-446D-BD7D-E1766FA04228}" destId="{FE86CD46-D1E5-4C82-886B-42AB1F8A03FD}" srcOrd="2" destOrd="0" presId="urn:microsoft.com/office/officeart/2005/8/layout/pyramid1"/>
    <dgm:cxn modelId="{D9291CE5-CBF1-40CE-84F4-C220E676CD2A}" type="presParOf" srcId="{FE86CD46-D1E5-4C82-886B-42AB1F8A03FD}" destId="{7448A4ED-659E-4A00-917B-2F53B6880977}" srcOrd="0" destOrd="0" presId="urn:microsoft.com/office/officeart/2005/8/layout/pyramid1"/>
    <dgm:cxn modelId="{3AAAA76D-AC3D-43CC-9FED-5614D4DA190F}" type="presParOf" srcId="{FE86CD46-D1E5-4C82-886B-42AB1F8A03FD}" destId="{4E19B194-AE2D-4D64-8383-CE8687A9CD2A}" srcOrd="1" destOrd="0" presId="urn:microsoft.com/office/officeart/2005/8/layout/pyramid1"/>
    <dgm:cxn modelId="{DB671872-AA7D-405A-A88A-9CD417C83C79}" type="presParOf" srcId="{EAAEBB33-EA44-446D-BD7D-E1766FA04228}" destId="{48D04269-0758-4EC5-A6EC-9F9834BF4222}" srcOrd="3" destOrd="0" presId="urn:microsoft.com/office/officeart/2005/8/layout/pyramid1"/>
    <dgm:cxn modelId="{9C69BD00-5625-45B9-B54B-AC65E8487AD3}" type="presParOf" srcId="{48D04269-0758-4EC5-A6EC-9F9834BF4222}" destId="{1E6071B8-14BD-49B2-96DF-146736A03267}" srcOrd="0" destOrd="0" presId="urn:microsoft.com/office/officeart/2005/8/layout/pyramid1"/>
    <dgm:cxn modelId="{B20D4205-1B72-4D75-B5A1-3E497DAAFDC8}" type="presParOf" srcId="{48D04269-0758-4EC5-A6EC-9F9834BF4222}" destId="{3A0F3CBA-EC7A-492B-B690-B95B4CD93A6B}"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3B3CD3-1EA4-481A-9D71-288516786611}" type="doc">
      <dgm:prSet loTypeId="urn:microsoft.com/office/officeart/2005/8/layout/radial1" loCatId="relationship" qsTypeId="urn:microsoft.com/office/officeart/2005/8/quickstyle/simple1" qsCatId="simple" csTypeId="urn:microsoft.com/office/officeart/2005/8/colors/accent1_2" csCatId="accent1"/>
      <dgm:spPr/>
    </dgm:pt>
    <dgm:pt modelId="{9B216612-B85F-4251-AC2A-91DEA8EBB8CB}">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Courts</a:t>
          </a:r>
          <a:endParaRPr kumimoji="0" lang="en-GB" altLang="en-US" b="0" i="0" u="none" strike="noStrike" cap="none" normalizeH="0" baseline="0" smtClean="0">
            <a:ln>
              <a:noFill/>
            </a:ln>
            <a:solidFill>
              <a:schemeClr val="tx1"/>
            </a:solidFill>
            <a:effectLst/>
            <a:latin typeface="Arial" charset="0"/>
          </a:endParaRPr>
        </a:p>
      </dgm:t>
    </dgm:pt>
    <dgm:pt modelId="{F13EC44E-F1CE-4829-9C9C-F8DD0C6B112F}" type="parTrans" cxnId="{7BBFAC08-FBC2-4F32-A863-95A0CF5ECCBF}">
      <dgm:prSet/>
      <dgm:spPr/>
    </dgm:pt>
    <dgm:pt modelId="{4548B9F8-AEEB-4A50-A24B-8E36DCDEEB35}" type="sibTrans" cxnId="{7BBFAC08-FBC2-4F32-A863-95A0CF5ECCBF}">
      <dgm:prSet/>
      <dgm:spPr/>
    </dgm:pt>
    <dgm:pt modelId="{8E5BFF41-3FDF-4A39-8B74-D1C385D20C2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No age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qualification</a:t>
          </a:r>
          <a:endParaRPr kumimoji="0" lang="en-GB" altLang="en-US" b="0" i="0" u="none" strike="noStrike" cap="none" normalizeH="0" baseline="0" smtClean="0">
            <a:ln>
              <a:noFill/>
            </a:ln>
            <a:solidFill>
              <a:schemeClr val="tx1"/>
            </a:solidFill>
            <a:effectLst/>
            <a:latin typeface="Arial" charset="0"/>
          </a:endParaRPr>
        </a:p>
      </dgm:t>
    </dgm:pt>
    <dgm:pt modelId="{1AD26089-F64F-4234-BFC8-0872207BA56C}" type="parTrans" cxnId="{C584CAB2-3AF6-4709-BBDB-AC09E3E491FB}">
      <dgm:prSet/>
      <dgm:spPr/>
      <dgm:t>
        <a:bodyPr/>
        <a:lstStyle/>
        <a:p>
          <a:endParaRPr lang="en-GB"/>
        </a:p>
      </dgm:t>
    </dgm:pt>
    <dgm:pt modelId="{FF95822D-548D-41FA-BEF7-74AC3EA1B425}" type="sibTrans" cxnId="{C584CAB2-3AF6-4709-BBDB-AC09E3E491FB}">
      <dgm:prSet/>
      <dgm:spPr/>
    </dgm:pt>
    <dgm:pt modelId="{16C94A34-F711-4FE6-9E9F-B03CD669915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Elected</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By Lot</a:t>
          </a:r>
          <a:endParaRPr kumimoji="0" lang="en-GB" altLang="en-US" b="0" i="0" u="none" strike="noStrike" cap="none" normalizeH="0" baseline="0" smtClean="0">
            <a:ln>
              <a:noFill/>
            </a:ln>
            <a:solidFill>
              <a:schemeClr val="tx1"/>
            </a:solidFill>
            <a:effectLst/>
            <a:latin typeface="Arial" charset="0"/>
          </a:endParaRPr>
        </a:p>
      </dgm:t>
    </dgm:pt>
    <dgm:pt modelId="{4447A2E4-8D4A-440F-BAB9-A5F78CAD6FEB}" type="parTrans" cxnId="{E7CDF367-60DA-4CBF-A7AB-3E5D52C1659C}">
      <dgm:prSet/>
      <dgm:spPr/>
      <dgm:t>
        <a:bodyPr/>
        <a:lstStyle/>
        <a:p>
          <a:endParaRPr lang="en-GB"/>
        </a:p>
      </dgm:t>
    </dgm:pt>
    <dgm:pt modelId="{6717D6DB-4A42-44C2-9568-0409FF7B1EF3}" type="sibTrans" cxnId="{E7CDF367-60DA-4CBF-A7AB-3E5D52C1659C}">
      <dgm:prSet/>
      <dgm:spPr/>
    </dgm:pt>
    <dgm:pt modelId="{BEA99D8A-1F31-4D57-95FD-2976E02DE68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Are not</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Accountable</a:t>
          </a:r>
          <a:endParaRPr kumimoji="0" lang="en-GB" altLang="en-US" b="0" i="0" u="none" strike="noStrike" cap="none" normalizeH="0" baseline="0" smtClean="0">
            <a:ln>
              <a:noFill/>
            </a:ln>
            <a:solidFill>
              <a:schemeClr val="tx1"/>
            </a:solidFill>
            <a:effectLst/>
            <a:latin typeface="Arial" charset="0"/>
          </a:endParaRPr>
        </a:p>
      </dgm:t>
    </dgm:pt>
    <dgm:pt modelId="{149616AD-1A7C-47D7-8314-CB07DC4B6AE7}" type="parTrans" cxnId="{C1C7437D-A302-48DB-907E-093CF3EEC479}">
      <dgm:prSet/>
      <dgm:spPr/>
      <dgm:t>
        <a:bodyPr/>
        <a:lstStyle/>
        <a:p>
          <a:endParaRPr lang="en-GB"/>
        </a:p>
      </dgm:t>
    </dgm:pt>
    <dgm:pt modelId="{9003EEFF-393B-43EF-B346-0BD16885AB36}" type="sibTrans" cxnId="{C1C7437D-A302-48DB-907E-093CF3EEC479}">
      <dgm:prSet/>
      <dgm:spPr/>
    </dgm:pt>
    <dgm:pt modelId="{69F611DD-546E-4677-A510-D70954F312A1}">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No property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qualification</a:t>
          </a:r>
          <a:endParaRPr kumimoji="0" lang="en-GB" altLang="en-US" b="0" i="0" u="none" strike="noStrike" cap="none" normalizeH="0" baseline="0" smtClean="0">
            <a:ln>
              <a:noFill/>
            </a:ln>
            <a:solidFill>
              <a:schemeClr val="tx1"/>
            </a:solidFill>
            <a:effectLst/>
            <a:latin typeface="Arial" charset="0"/>
          </a:endParaRPr>
        </a:p>
      </dgm:t>
    </dgm:pt>
    <dgm:pt modelId="{2B34C1EC-9238-4FD9-B30B-E40486CA673A}" type="parTrans" cxnId="{597CA379-FDF3-4E38-B7B1-DA86715D3E2C}">
      <dgm:prSet/>
      <dgm:spPr/>
      <dgm:t>
        <a:bodyPr/>
        <a:lstStyle/>
        <a:p>
          <a:endParaRPr lang="en-GB"/>
        </a:p>
      </dgm:t>
    </dgm:pt>
    <dgm:pt modelId="{A3416EB7-4344-47C2-AC74-010449CCFFD9}" type="sibTrans" cxnId="{597CA379-FDF3-4E38-B7B1-DA86715D3E2C}">
      <dgm:prSet/>
      <dgm:spPr/>
    </dgm:pt>
    <dgm:pt modelId="{4FA0596A-6677-41AD-A8C4-AF5E08102367}">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Independent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from other bodies</a:t>
          </a:r>
          <a:endParaRPr kumimoji="0" lang="en-GB" altLang="en-US" b="0" i="0" u="none" strike="noStrike" cap="none" normalizeH="0" baseline="0" smtClean="0">
            <a:ln>
              <a:noFill/>
            </a:ln>
            <a:solidFill>
              <a:schemeClr val="tx1"/>
            </a:solidFill>
            <a:effectLst/>
            <a:latin typeface="Arial" charset="0"/>
          </a:endParaRPr>
        </a:p>
      </dgm:t>
    </dgm:pt>
    <dgm:pt modelId="{828153ED-6843-4F37-B779-7C8B2F494B23}" type="parTrans" cxnId="{F80BA391-BA0D-43C8-B668-8C2D49E60423}">
      <dgm:prSet/>
      <dgm:spPr/>
      <dgm:t>
        <a:bodyPr/>
        <a:lstStyle/>
        <a:p>
          <a:endParaRPr lang="en-GB"/>
        </a:p>
      </dgm:t>
    </dgm:pt>
    <dgm:pt modelId="{833E3D32-07FA-4FED-9692-EBCE952616D8}" type="sibTrans" cxnId="{F80BA391-BA0D-43C8-B668-8C2D49E60423}">
      <dgm:prSet/>
      <dgm:spPr/>
    </dgm:pt>
    <dgm:pt modelId="{573D0481-CB1D-4BA4-8469-EF749761687F}" type="pres">
      <dgm:prSet presAssocID="{6C3B3CD3-1EA4-481A-9D71-288516786611}" presName="cycle" presStyleCnt="0">
        <dgm:presLayoutVars>
          <dgm:chMax val="1"/>
          <dgm:dir/>
          <dgm:animLvl val="ctr"/>
          <dgm:resizeHandles val="exact"/>
        </dgm:presLayoutVars>
      </dgm:prSet>
      <dgm:spPr/>
    </dgm:pt>
    <dgm:pt modelId="{CF4F5102-56B4-475F-9E17-BCF5428D688F}" type="pres">
      <dgm:prSet presAssocID="{9B216612-B85F-4251-AC2A-91DEA8EBB8CB}" presName="centerShape" presStyleLbl="node0" presStyleIdx="0" presStyleCnt="1"/>
      <dgm:spPr/>
    </dgm:pt>
    <dgm:pt modelId="{706B1DF1-3CF3-46FA-BB16-A820B70D06E3}" type="pres">
      <dgm:prSet presAssocID="{1AD26089-F64F-4234-BFC8-0872207BA56C}" presName="Name9" presStyleLbl="parChTrans1D2" presStyleIdx="0" presStyleCnt="5"/>
      <dgm:spPr/>
    </dgm:pt>
    <dgm:pt modelId="{26F8E806-D387-440C-9440-48BE3CF943A2}" type="pres">
      <dgm:prSet presAssocID="{1AD26089-F64F-4234-BFC8-0872207BA56C}" presName="connTx" presStyleLbl="parChTrans1D2" presStyleIdx="0" presStyleCnt="5"/>
      <dgm:spPr/>
    </dgm:pt>
    <dgm:pt modelId="{3C8364E1-095B-410F-8F4E-F291F996D649}" type="pres">
      <dgm:prSet presAssocID="{8E5BFF41-3FDF-4A39-8B74-D1C385D20C25}" presName="node" presStyleLbl="node1" presStyleIdx="0" presStyleCnt="5">
        <dgm:presLayoutVars>
          <dgm:bulletEnabled val="1"/>
        </dgm:presLayoutVars>
      </dgm:prSet>
      <dgm:spPr/>
    </dgm:pt>
    <dgm:pt modelId="{53E3021C-59AD-448A-8490-8DB8202B2B57}" type="pres">
      <dgm:prSet presAssocID="{4447A2E4-8D4A-440F-BAB9-A5F78CAD6FEB}" presName="Name9" presStyleLbl="parChTrans1D2" presStyleIdx="1" presStyleCnt="5"/>
      <dgm:spPr/>
    </dgm:pt>
    <dgm:pt modelId="{5FC28E8D-9351-4E09-A3CD-70400B0A7FBA}" type="pres">
      <dgm:prSet presAssocID="{4447A2E4-8D4A-440F-BAB9-A5F78CAD6FEB}" presName="connTx" presStyleLbl="parChTrans1D2" presStyleIdx="1" presStyleCnt="5"/>
      <dgm:spPr/>
    </dgm:pt>
    <dgm:pt modelId="{1F26EBA3-5B6D-48C4-B973-DC8D80AC1DC6}" type="pres">
      <dgm:prSet presAssocID="{16C94A34-F711-4FE6-9E9F-B03CD6699155}" presName="node" presStyleLbl="node1" presStyleIdx="1" presStyleCnt="5">
        <dgm:presLayoutVars>
          <dgm:bulletEnabled val="1"/>
        </dgm:presLayoutVars>
      </dgm:prSet>
      <dgm:spPr/>
    </dgm:pt>
    <dgm:pt modelId="{C31DC9FF-A0C0-47DA-ABE5-9E3FDA3D7CD5}" type="pres">
      <dgm:prSet presAssocID="{149616AD-1A7C-47D7-8314-CB07DC4B6AE7}" presName="Name9" presStyleLbl="parChTrans1D2" presStyleIdx="2" presStyleCnt="5"/>
      <dgm:spPr/>
    </dgm:pt>
    <dgm:pt modelId="{D1CE76B8-F795-45A0-BC18-F0EBE0C9276E}" type="pres">
      <dgm:prSet presAssocID="{149616AD-1A7C-47D7-8314-CB07DC4B6AE7}" presName="connTx" presStyleLbl="parChTrans1D2" presStyleIdx="2" presStyleCnt="5"/>
      <dgm:spPr/>
    </dgm:pt>
    <dgm:pt modelId="{6B8969E6-1A77-4991-8060-DA71C870FB83}" type="pres">
      <dgm:prSet presAssocID="{BEA99D8A-1F31-4D57-95FD-2976E02DE685}" presName="node" presStyleLbl="node1" presStyleIdx="2" presStyleCnt="5">
        <dgm:presLayoutVars>
          <dgm:bulletEnabled val="1"/>
        </dgm:presLayoutVars>
      </dgm:prSet>
      <dgm:spPr/>
    </dgm:pt>
    <dgm:pt modelId="{2492B2DA-6402-42A8-A671-DF9DF9C13716}" type="pres">
      <dgm:prSet presAssocID="{2B34C1EC-9238-4FD9-B30B-E40486CA673A}" presName="Name9" presStyleLbl="parChTrans1D2" presStyleIdx="3" presStyleCnt="5"/>
      <dgm:spPr/>
    </dgm:pt>
    <dgm:pt modelId="{D6210EB1-8D0D-4474-A090-26E0587816EC}" type="pres">
      <dgm:prSet presAssocID="{2B34C1EC-9238-4FD9-B30B-E40486CA673A}" presName="connTx" presStyleLbl="parChTrans1D2" presStyleIdx="3" presStyleCnt="5"/>
      <dgm:spPr/>
    </dgm:pt>
    <dgm:pt modelId="{2D2DABF1-25EE-43A6-850A-E39401A4D59C}" type="pres">
      <dgm:prSet presAssocID="{69F611DD-546E-4677-A510-D70954F312A1}" presName="node" presStyleLbl="node1" presStyleIdx="3" presStyleCnt="5">
        <dgm:presLayoutVars>
          <dgm:bulletEnabled val="1"/>
        </dgm:presLayoutVars>
      </dgm:prSet>
      <dgm:spPr/>
    </dgm:pt>
    <dgm:pt modelId="{29CC754D-AB10-43AE-AA24-B382FCC0E84B}" type="pres">
      <dgm:prSet presAssocID="{828153ED-6843-4F37-B779-7C8B2F494B23}" presName="Name9" presStyleLbl="parChTrans1D2" presStyleIdx="4" presStyleCnt="5"/>
      <dgm:spPr/>
    </dgm:pt>
    <dgm:pt modelId="{3FBE854B-89DA-4F79-9A22-FDB8DFDE6CC4}" type="pres">
      <dgm:prSet presAssocID="{828153ED-6843-4F37-B779-7C8B2F494B23}" presName="connTx" presStyleLbl="parChTrans1D2" presStyleIdx="4" presStyleCnt="5"/>
      <dgm:spPr/>
    </dgm:pt>
    <dgm:pt modelId="{20FDC2FD-49A4-4180-B65A-DFEF204343B5}" type="pres">
      <dgm:prSet presAssocID="{4FA0596A-6677-41AD-A8C4-AF5E08102367}" presName="node" presStyleLbl="node1" presStyleIdx="4" presStyleCnt="5">
        <dgm:presLayoutVars>
          <dgm:bulletEnabled val="1"/>
        </dgm:presLayoutVars>
      </dgm:prSet>
      <dgm:spPr/>
    </dgm:pt>
  </dgm:ptLst>
  <dgm:cxnLst>
    <dgm:cxn modelId="{10B16C18-0559-42B5-98E8-5B5B42AE40F2}" type="presOf" srcId="{69F611DD-546E-4677-A510-D70954F312A1}" destId="{2D2DABF1-25EE-43A6-850A-E39401A4D59C}" srcOrd="0" destOrd="0" presId="urn:microsoft.com/office/officeart/2005/8/layout/radial1"/>
    <dgm:cxn modelId="{7BBFAC08-FBC2-4F32-A863-95A0CF5ECCBF}" srcId="{6C3B3CD3-1EA4-481A-9D71-288516786611}" destId="{9B216612-B85F-4251-AC2A-91DEA8EBB8CB}" srcOrd="0" destOrd="0" parTransId="{F13EC44E-F1CE-4829-9C9C-F8DD0C6B112F}" sibTransId="{4548B9F8-AEEB-4A50-A24B-8E36DCDEEB35}"/>
    <dgm:cxn modelId="{E57856C3-0806-4599-9775-1D0920D6E821}" type="presOf" srcId="{1AD26089-F64F-4234-BFC8-0872207BA56C}" destId="{706B1DF1-3CF3-46FA-BB16-A820B70D06E3}" srcOrd="0" destOrd="0" presId="urn:microsoft.com/office/officeart/2005/8/layout/radial1"/>
    <dgm:cxn modelId="{E7CDF367-60DA-4CBF-A7AB-3E5D52C1659C}" srcId="{9B216612-B85F-4251-AC2A-91DEA8EBB8CB}" destId="{16C94A34-F711-4FE6-9E9F-B03CD6699155}" srcOrd="1" destOrd="0" parTransId="{4447A2E4-8D4A-440F-BAB9-A5F78CAD6FEB}" sibTransId="{6717D6DB-4A42-44C2-9568-0409FF7B1EF3}"/>
    <dgm:cxn modelId="{D4883B75-2864-44E9-B646-ECFEE642DC8B}" type="presOf" srcId="{4FA0596A-6677-41AD-A8C4-AF5E08102367}" destId="{20FDC2FD-49A4-4180-B65A-DFEF204343B5}" srcOrd="0" destOrd="0" presId="urn:microsoft.com/office/officeart/2005/8/layout/radial1"/>
    <dgm:cxn modelId="{1E08B798-3143-4DDD-9AC2-98D3DA4920A2}" type="presOf" srcId="{BEA99D8A-1F31-4D57-95FD-2976E02DE685}" destId="{6B8969E6-1A77-4991-8060-DA71C870FB83}" srcOrd="0" destOrd="0" presId="urn:microsoft.com/office/officeart/2005/8/layout/radial1"/>
    <dgm:cxn modelId="{597CA379-FDF3-4E38-B7B1-DA86715D3E2C}" srcId="{9B216612-B85F-4251-AC2A-91DEA8EBB8CB}" destId="{69F611DD-546E-4677-A510-D70954F312A1}" srcOrd="3" destOrd="0" parTransId="{2B34C1EC-9238-4FD9-B30B-E40486CA673A}" sibTransId="{A3416EB7-4344-47C2-AC74-010449CCFFD9}"/>
    <dgm:cxn modelId="{22E47DE3-3035-4507-9EA3-DF94B1198279}" type="presOf" srcId="{4447A2E4-8D4A-440F-BAB9-A5F78CAD6FEB}" destId="{5FC28E8D-9351-4E09-A3CD-70400B0A7FBA}" srcOrd="1" destOrd="0" presId="urn:microsoft.com/office/officeart/2005/8/layout/radial1"/>
    <dgm:cxn modelId="{C584CAB2-3AF6-4709-BBDB-AC09E3E491FB}" srcId="{9B216612-B85F-4251-AC2A-91DEA8EBB8CB}" destId="{8E5BFF41-3FDF-4A39-8B74-D1C385D20C25}" srcOrd="0" destOrd="0" parTransId="{1AD26089-F64F-4234-BFC8-0872207BA56C}" sibTransId="{FF95822D-548D-41FA-BEF7-74AC3EA1B425}"/>
    <dgm:cxn modelId="{C1C7437D-A302-48DB-907E-093CF3EEC479}" srcId="{9B216612-B85F-4251-AC2A-91DEA8EBB8CB}" destId="{BEA99D8A-1F31-4D57-95FD-2976E02DE685}" srcOrd="2" destOrd="0" parTransId="{149616AD-1A7C-47D7-8314-CB07DC4B6AE7}" sibTransId="{9003EEFF-393B-43EF-B346-0BD16885AB36}"/>
    <dgm:cxn modelId="{2F7F14B7-D3D2-407E-A393-920EE1C03D4C}" type="presOf" srcId="{2B34C1EC-9238-4FD9-B30B-E40486CA673A}" destId="{2492B2DA-6402-42A8-A671-DF9DF9C13716}" srcOrd="0" destOrd="0" presId="urn:microsoft.com/office/officeart/2005/8/layout/radial1"/>
    <dgm:cxn modelId="{73E70773-415C-4263-B572-164E689C8BC0}" type="presOf" srcId="{2B34C1EC-9238-4FD9-B30B-E40486CA673A}" destId="{D6210EB1-8D0D-4474-A090-26E0587816EC}" srcOrd="1" destOrd="0" presId="urn:microsoft.com/office/officeart/2005/8/layout/radial1"/>
    <dgm:cxn modelId="{BA70AAC4-3829-478B-8543-0BD92FF702FC}" type="presOf" srcId="{828153ED-6843-4F37-B779-7C8B2F494B23}" destId="{3FBE854B-89DA-4F79-9A22-FDB8DFDE6CC4}" srcOrd="1" destOrd="0" presId="urn:microsoft.com/office/officeart/2005/8/layout/radial1"/>
    <dgm:cxn modelId="{06F7E58E-E764-4137-880A-BA7363045D8B}" type="presOf" srcId="{6C3B3CD3-1EA4-481A-9D71-288516786611}" destId="{573D0481-CB1D-4BA4-8469-EF749761687F}" srcOrd="0" destOrd="0" presId="urn:microsoft.com/office/officeart/2005/8/layout/radial1"/>
    <dgm:cxn modelId="{327EDA8D-35C8-4070-9E60-6886B9BAE075}" type="presOf" srcId="{1AD26089-F64F-4234-BFC8-0872207BA56C}" destId="{26F8E806-D387-440C-9440-48BE3CF943A2}" srcOrd="1" destOrd="0" presId="urn:microsoft.com/office/officeart/2005/8/layout/radial1"/>
    <dgm:cxn modelId="{7B695F5E-4BA7-4D75-ABC2-04D03CFDDE86}" type="presOf" srcId="{8E5BFF41-3FDF-4A39-8B74-D1C385D20C25}" destId="{3C8364E1-095B-410F-8F4E-F291F996D649}" srcOrd="0" destOrd="0" presId="urn:microsoft.com/office/officeart/2005/8/layout/radial1"/>
    <dgm:cxn modelId="{F80BA391-BA0D-43C8-B668-8C2D49E60423}" srcId="{9B216612-B85F-4251-AC2A-91DEA8EBB8CB}" destId="{4FA0596A-6677-41AD-A8C4-AF5E08102367}" srcOrd="4" destOrd="0" parTransId="{828153ED-6843-4F37-B779-7C8B2F494B23}" sibTransId="{833E3D32-07FA-4FED-9692-EBCE952616D8}"/>
    <dgm:cxn modelId="{B54F47E5-11FE-4E18-8436-1AB30E856A46}" type="presOf" srcId="{9B216612-B85F-4251-AC2A-91DEA8EBB8CB}" destId="{CF4F5102-56B4-475F-9E17-BCF5428D688F}" srcOrd="0" destOrd="0" presId="urn:microsoft.com/office/officeart/2005/8/layout/radial1"/>
    <dgm:cxn modelId="{96E1F484-7484-449E-BDAC-1BC6A5AB8D85}" type="presOf" srcId="{4447A2E4-8D4A-440F-BAB9-A5F78CAD6FEB}" destId="{53E3021C-59AD-448A-8490-8DB8202B2B57}" srcOrd="0" destOrd="0" presId="urn:microsoft.com/office/officeart/2005/8/layout/radial1"/>
    <dgm:cxn modelId="{7FA0E080-ECDB-40DE-A4EF-574DCD98FE7A}" type="presOf" srcId="{149616AD-1A7C-47D7-8314-CB07DC4B6AE7}" destId="{D1CE76B8-F795-45A0-BC18-F0EBE0C9276E}" srcOrd="1" destOrd="0" presId="urn:microsoft.com/office/officeart/2005/8/layout/radial1"/>
    <dgm:cxn modelId="{955EE212-0798-4C06-8813-055E52C268E3}" type="presOf" srcId="{16C94A34-F711-4FE6-9E9F-B03CD6699155}" destId="{1F26EBA3-5B6D-48C4-B973-DC8D80AC1DC6}" srcOrd="0" destOrd="0" presId="urn:microsoft.com/office/officeart/2005/8/layout/radial1"/>
    <dgm:cxn modelId="{5321F1ED-37D9-435B-AB81-A5665FACD010}" type="presOf" srcId="{149616AD-1A7C-47D7-8314-CB07DC4B6AE7}" destId="{C31DC9FF-A0C0-47DA-ABE5-9E3FDA3D7CD5}" srcOrd="0" destOrd="0" presId="urn:microsoft.com/office/officeart/2005/8/layout/radial1"/>
    <dgm:cxn modelId="{BCA81DF3-B6F0-436E-AC6F-CFCF568996C8}" type="presOf" srcId="{828153ED-6843-4F37-B779-7C8B2F494B23}" destId="{29CC754D-AB10-43AE-AA24-B382FCC0E84B}" srcOrd="0" destOrd="0" presId="urn:microsoft.com/office/officeart/2005/8/layout/radial1"/>
    <dgm:cxn modelId="{6BFB6FA9-71C4-40DA-B46F-AF5675A7EFEB}" type="presParOf" srcId="{573D0481-CB1D-4BA4-8469-EF749761687F}" destId="{CF4F5102-56B4-475F-9E17-BCF5428D688F}" srcOrd="0" destOrd="0" presId="urn:microsoft.com/office/officeart/2005/8/layout/radial1"/>
    <dgm:cxn modelId="{AB4BC735-966C-4708-86C8-675CD95E5011}" type="presParOf" srcId="{573D0481-CB1D-4BA4-8469-EF749761687F}" destId="{706B1DF1-3CF3-46FA-BB16-A820B70D06E3}" srcOrd="1" destOrd="0" presId="urn:microsoft.com/office/officeart/2005/8/layout/radial1"/>
    <dgm:cxn modelId="{E5BA8133-52AF-466A-9B18-D52560FC2CBF}" type="presParOf" srcId="{706B1DF1-3CF3-46FA-BB16-A820B70D06E3}" destId="{26F8E806-D387-440C-9440-48BE3CF943A2}" srcOrd="0" destOrd="0" presId="urn:microsoft.com/office/officeart/2005/8/layout/radial1"/>
    <dgm:cxn modelId="{4FBA396C-33AE-42EF-8B37-049CA9392C61}" type="presParOf" srcId="{573D0481-CB1D-4BA4-8469-EF749761687F}" destId="{3C8364E1-095B-410F-8F4E-F291F996D649}" srcOrd="2" destOrd="0" presId="urn:microsoft.com/office/officeart/2005/8/layout/radial1"/>
    <dgm:cxn modelId="{AB4A1E43-7391-4B8D-BCAD-78D23DA2D222}" type="presParOf" srcId="{573D0481-CB1D-4BA4-8469-EF749761687F}" destId="{53E3021C-59AD-448A-8490-8DB8202B2B57}" srcOrd="3" destOrd="0" presId="urn:microsoft.com/office/officeart/2005/8/layout/radial1"/>
    <dgm:cxn modelId="{FDD6C9D3-068B-468A-9410-1C5B604ED7CA}" type="presParOf" srcId="{53E3021C-59AD-448A-8490-8DB8202B2B57}" destId="{5FC28E8D-9351-4E09-A3CD-70400B0A7FBA}" srcOrd="0" destOrd="0" presId="urn:microsoft.com/office/officeart/2005/8/layout/radial1"/>
    <dgm:cxn modelId="{193809D7-4AD7-4FB6-9BA4-972C49F6C24B}" type="presParOf" srcId="{573D0481-CB1D-4BA4-8469-EF749761687F}" destId="{1F26EBA3-5B6D-48C4-B973-DC8D80AC1DC6}" srcOrd="4" destOrd="0" presId="urn:microsoft.com/office/officeart/2005/8/layout/radial1"/>
    <dgm:cxn modelId="{D9674652-70EA-4086-8AA4-E0ABA862F946}" type="presParOf" srcId="{573D0481-CB1D-4BA4-8469-EF749761687F}" destId="{C31DC9FF-A0C0-47DA-ABE5-9E3FDA3D7CD5}" srcOrd="5" destOrd="0" presId="urn:microsoft.com/office/officeart/2005/8/layout/radial1"/>
    <dgm:cxn modelId="{A15A3A6D-2ECA-447C-BFD0-AFB3FF7F8AE3}" type="presParOf" srcId="{C31DC9FF-A0C0-47DA-ABE5-9E3FDA3D7CD5}" destId="{D1CE76B8-F795-45A0-BC18-F0EBE0C9276E}" srcOrd="0" destOrd="0" presId="urn:microsoft.com/office/officeart/2005/8/layout/radial1"/>
    <dgm:cxn modelId="{138A5873-4825-4DB5-BBE4-672C2FE3E51D}" type="presParOf" srcId="{573D0481-CB1D-4BA4-8469-EF749761687F}" destId="{6B8969E6-1A77-4991-8060-DA71C870FB83}" srcOrd="6" destOrd="0" presId="urn:microsoft.com/office/officeart/2005/8/layout/radial1"/>
    <dgm:cxn modelId="{7D74F730-AF57-4AB9-9FF3-FDF94E1B3A7E}" type="presParOf" srcId="{573D0481-CB1D-4BA4-8469-EF749761687F}" destId="{2492B2DA-6402-42A8-A671-DF9DF9C13716}" srcOrd="7" destOrd="0" presId="urn:microsoft.com/office/officeart/2005/8/layout/radial1"/>
    <dgm:cxn modelId="{5D997A38-3657-4AEA-B785-3E174B7CDCCC}" type="presParOf" srcId="{2492B2DA-6402-42A8-A671-DF9DF9C13716}" destId="{D6210EB1-8D0D-4474-A090-26E0587816EC}" srcOrd="0" destOrd="0" presId="urn:microsoft.com/office/officeart/2005/8/layout/radial1"/>
    <dgm:cxn modelId="{CD2300CE-D311-440F-97FA-7ABB9C94A0BD}" type="presParOf" srcId="{573D0481-CB1D-4BA4-8469-EF749761687F}" destId="{2D2DABF1-25EE-43A6-850A-E39401A4D59C}" srcOrd="8" destOrd="0" presId="urn:microsoft.com/office/officeart/2005/8/layout/radial1"/>
    <dgm:cxn modelId="{629E32C7-2FA2-434F-B1A9-B501997531B2}" type="presParOf" srcId="{573D0481-CB1D-4BA4-8469-EF749761687F}" destId="{29CC754D-AB10-43AE-AA24-B382FCC0E84B}" srcOrd="9" destOrd="0" presId="urn:microsoft.com/office/officeart/2005/8/layout/radial1"/>
    <dgm:cxn modelId="{76D5EB19-92D4-4945-89C8-9A495CA91971}" type="presParOf" srcId="{29CC754D-AB10-43AE-AA24-B382FCC0E84B}" destId="{3FBE854B-89DA-4F79-9A22-FDB8DFDE6CC4}" srcOrd="0" destOrd="0" presId="urn:microsoft.com/office/officeart/2005/8/layout/radial1"/>
    <dgm:cxn modelId="{74BC0FDB-1686-46BC-AC97-9428A2769439}" type="presParOf" srcId="{573D0481-CB1D-4BA4-8469-EF749761687F}" destId="{20FDC2FD-49A4-4180-B65A-DFEF204343B5}" srcOrd="1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8E0D14-867B-4633-98A8-37BF21442344}" type="doc">
      <dgm:prSet loTypeId="urn:microsoft.com/office/officeart/2005/8/layout/pyramid1" loCatId="pyramid" qsTypeId="urn:microsoft.com/office/officeart/2005/8/quickstyle/simple1" qsCatId="simple" csTypeId="urn:microsoft.com/office/officeart/2005/8/colors/accent1_2" csCatId="accent1"/>
      <dgm:spPr/>
    </dgm:pt>
    <dgm:pt modelId="{A8FEEF17-804F-40CE-A92B-AC5D12DF8B5E}">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b="0" i="0" u="none" strike="noStrike"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Assembly</a:t>
          </a:r>
          <a:endParaRPr kumimoji="0" lang="en-GB" altLang="en-US" b="0" i="0" u="none" strike="noStrike" cap="none" normalizeH="0" baseline="0" smtClean="0">
            <a:ln>
              <a:noFill/>
            </a:ln>
            <a:solidFill>
              <a:schemeClr val="tx1"/>
            </a:solidFill>
            <a:effectLst/>
            <a:latin typeface="Arial" charset="0"/>
          </a:endParaRPr>
        </a:p>
      </dgm:t>
    </dgm:pt>
    <dgm:pt modelId="{05AFE383-7593-4932-965C-D481D7BC6999}" type="parTrans" cxnId="{503FDD73-8274-45F3-8300-DC1E69BC9945}">
      <dgm:prSet/>
      <dgm:spPr/>
    </dgm:pt>
    <dgm:pt modelId="{00A73578-7FFE-4D5E-B058-1F3BFDCA9757}" type="sibTrans" cxnId="{503FDD73-8274-45F3-8300-DC1E69BC9945}">
      <dgm:prSet/>
      <dgm:spPr/>
    </dgm:pt>
    <dgm:pt modelId="{BAB76D12-6063-416B-8E8C-FFA35DA0677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Boule</a:t>
          </a:r>
          <a:endParaRPr kumimoji="0" lang="en-GB" altLang="en-US" b="0" i="0" u="none" strike="noStrike" cap="none" normalizeH="0" baseline="0" smtClean="0">
            <a:ln>
              <a:noFill/>
            </a:ln>
            <a:solidFill>
              <a:schemeClr val="tx1"/>
            </a:solidFill>
            <a:effectLst/>
            <a:latin typeface="Arial" charset="0"/>
          </a:endParaRPr>
        </a:p>
      </dgm:t>
    </dgm:pt>
    <dgm:pt modelId="{6B36BB46-B683-44E2-BED7-8DB7B1D680EC}" type="parTrans" cxnId="{FA57927A-298C-4582-9E9B-FF98F3A1F17B}">
      <dgm:prSet/>
      <dgm:spPr/>
    </dgm:pt>
    <dgm:pt modelId="{3B98EFCE-E626-4753-8EE5-CCFE3E209B5F}" type="sibTrans" cxnId="{FA57927A-298C-4582-9E9B-FF98F3A1F17B}">
      <dgm:prSet/>
      <dgm:spPr/>
    </dgm:pt>
    <dgm:pt modelId="{EF05F868-51C5-4497-824E-83021A3C3C04}">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Magistrates</a:t>
          </a:r>
          <a:endParaRPr kumimoji="0" lang="en-GB" altLang="en-US" b="0" i="0" u="none" strike="noStrike" cap="none" normalizeH="0" baseline="0" smtClean="0">
            <a:ln>
              <a:noFill/>
            </a:ln>
            <a:solidFill>
              <a:schemeClr val="tx1"/>
            </a:solidFill>
            <a:effectLst/>
            <a:latin typeface="Arial" charset="0"/>
          </a:endParaRPr>
        </a:p>
      </dgm:t>
    </dgm:pt>
    <dgm:pt modelId="{3A0EED39-E4AE-46E8-A5BD-C8F43A6EB032}" type="parTrans" cxnId="{C090230E-6DB3-4D56-B1E7-F20E7BD8EE5E}">
      <dgm:prSet/>
      <dgm:spPr/>
    </dgm:pt>
    <dgm:pt modelId="{4A1071C2-8B63-49E3-86FF-B7F5665CB8E2}" type="sibTrans" cxnId="{C090230E-6DB3-4D56-B1E7-F20E7BD8EE5E}">
      <dgm:prSet/>
      <dgm:spPr/>
    </dgm:pt>
    <dgm:pt modelId="{9EACAA73-A5F0-4F9A-BAE4-65D55661106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Courts</a:t>
          </a:r>
          <a:endParaRPr kumimoji="0" lang="en-GB" altLang="en-US" b="0" i="0" u="none" strike="noStrike" cap="none" normalizeH="0" baseline="0" smtClean="0">
            <a:ln>
              <a:noFill/>
            </a:ln>
            <a:solidFill>
              <a:schemeClr val="tx1"/>
            </a:solidFill>
            <a:effectLst/>
            <a:latin typeface="Arial" charset="0"/>
          </a:endParaRPr>
        </a:p>
      </dgm:t>
    </dgm:pt>
    <dgm:pt modelId="{1D6A0F8D-3303-46FE-8C1E-93C4B4470646}" type="parTrans" cxnId="{02756871-B313-480D-8B5B-B6089A4E77CE}">
      <dgm:prSet/>
      <dgm:spPr/>
    </dgm:pt>
    <dgm:pt modelId="{7D598B1C-759F-4A6F-94D9-553B0D8BF6B6}" type="sibTrans" cxnId="{02756871-B313-480D-8B5B-B6089A4E77CE}">
      <dgm:prSet/>
      <dgm:spPr/>
    </dgm:pt>
    <dgm:pt modelId="{3478AFFA-C901-47B4-AF35-F4EF75D4925E}" type="pres">
      <dgm:prSet presAssocID="{018E0D14-867B-4633-98A8-37BF21442344}" presName="Name0" presStyleCnt="0">
        <dgm:presLayoutVars>
          <dgm:dir/>
          <dgm:animLvl val="lvl"/>
          <dgm:resizeHandles val="exact"/>
        </dgm:presLayoutVars>
      </dgm:prSet>
      <dgm:spPr/>
    </dgm:pt>
    <dgm:pt modelId="{8B5C29C4-6DC5-4A66-B894-8A1EC365F6A3}" type="pres">
      <dgm:prSet presAssocID="{A8FEEF17-804F-40CE-A92B-AC5D12DF8B5E}" presName="Name8" presStyleCnt="0"/>
      <dgm:spPr/>
    </dgm:pt>
    <dgm:pt modelId="{1BB10869-5A19-4306-BD79-F257E8486E07}" type="pres">
      <dgm:prSet presAssocID="{A8FEEF17-804F-40CE-A92B-AC5D12DF8B5E}" presName="level" presStyleLbl="node1" presStyleIdx="0" presStyleCnt="4">
        <dgm:presLayoutVars>
          <dgm:chMax val="1"/>
          <dgm:bulletEnabled val="1"/>
        </dgm:presLayoutVars>
      </dgm:prSet>
      <dgm:spPr/>
    </dgm:pt>
    <dgm:pt modelId="{B4FF33AA-906F-4C79-BD8C-721C1528A3F2}" type="pres">
      <dgm:prSet presAssocID="{A8FEEF17-804F-40CE-A92B-AC5D12DF8B5E}" presName="levelTx" presStyleLbl="revTx" presStyleIdx="0" presStyleCnt="0">
        <dgm:presLayoutVars>
          <dgm:chMax val="1"/>
          <dgm:bulletEnabled val="1"/>
        </dgm:presLayoutVars>
      </dgm:prSet>
      <dgm:spPr/>
    </dgm:pt>
    <dgm:pt modelId="{B0EB071C-38BE-460C-BEC9-FF1DD4445032}" type="pres">
      <dgm:prSet presAssocID="{BAB76D12-6063-416B-8E8C-FFA35DA0677A}" presName="Name8" presStyleCnt="0"/>
      <dgm:spPr/>
    </dgm:pt>
    <dgm:pt modelId="{D317A1C5-BDE4-4D15-918D-54C9A039063C}" type="pres">
      <dgm:prSet presAssocID="{BAB76D12-6063-416B-8E8C-FFA35DA0677A}" presName="level" presStyleLbl="node1" presStyleIdx="1" presStyleCnt="4">
        <dgm:presLayoutVars>
          <dgm:chMax val="1"/>
          <dgm:bulletEnabled val="1"/>
        </dgm:presLayoutVars>
      </dgm:prSet>
      <dgm:spPr/>
    </dgm:pt>
    <dgm:pt modelId="{18A8FFA0-FF3C-4A33-A985-3672BC94C1BF}" type="pres">
      <dgm:prSet presAssocID="{BAB76D12-6063-416B-8E8C-FFA35DA0677A}" presName="levelTx" presStyleLbl="revTx" presStyleIdx="0" presStyleCnt="0">
        <dgm:presLayoutVars>
          <dgm:chMax val="1"/>
          <dgm:bulletEnabled val="1"/>
        </dgm:presLayoutVars>
      </dgm:prSet>
      <dgm:spPr/>
    </dgm:pt>
    <dgm:pt modelId="{847B6F45-0A33-47A4-ADEE-0AC64DD2D3A7}" type="pres">
      <dgm:prSet presAssocID="{EF05F868-51C5-4497-824E-83021A3C3C04}" presName="Name8" presStyleCnt="0"/>
      <dgm:spPr/>
    </dgm:pt>
    <dgm:pt modelId="{2D8FD5AB-D319-4940-8B9A-C2416901D84B}" type="pres">
      <dgm:prSet presAssocID="{EF05F868-51C5-4497-824E-83021A3C3C04}" presName="level" presStyleLbl="node1" presStyleIdx="2" presStyleCnt="4">
        <dgm:presLayoutVars>
          <dgm:chMax val="1"/>
          <dgm:bulletEnabled val="1"/>
        </dgm:presLayoutVars>
      </dgm:prSet>
      <dgm:spPr/>
    </dgm:pt>
    <dgm:pt modelId="{BB92C04C-3421-49B5-A76F-74D1C5E493B5}" type="pres">
      <dgm:prSet presAssocID="{EF05F868-51C5-4497-824E-83021A3C3C04}" presName="levelTx" presStyleLbl="revTx" presStyleIdx="0" presStyleCnt="0">
        <dgm:presLayoutVars>
          <dgm:chMax val="1"/>
          <dgm:bulletEnabled val="1"/>
        </dgm:presLayoutVars>
      </dgm:prSet>
      <dgm:spPr/>
    </dgm:pt>
    <dgm:pt modelId="{14232814-3D27-4E03-BD43-73EE47333CBB}" type="pres">
      <dgm:prSet presAssocID="{9EACAA73-A5F0-4F9A-BAE4-65D55661106D}" presName="Name8" presStyleCnt="0"/>
      <dgm:spPr/>
    </dgm:pt>
    <dgm:pt modelId="{B735FE9B-A177-4B7F-980E-8ECF9CCCDB96}" type="pres">
      <dgm:prSet presAssocID="{9EACAA73-A5F0-4F9A-BAE4-65D55661106D}" presName="level" presStyleLbl="node1" presStyleIdx="3" presStyleCnt="4">
        <dgm:presLayoutVars>
          <dgm:chMax val="1"/>
          <dgm:bulletEnabled val="1"/>
        </dgm:presLayoutVars>
      </dgm:prSet>
      <dgm:spPr/>
    </dgm:pt>
    <dgm:pt modelId="{F1A5F257-49B8-40B8-99BE-5AD028ACB4E0}" type="pres">
      <dgm:prSet presAssocID="{9EACAA73-A5F0-4F9A-BAE4-65D55661106D}" presName="levelTx" presStyleLbl="revTx" presStyleIdx="0" presStyleCnt="0">
        <dgm:presLayoutVars>
          <dgm:chMax val="1"/>
          <dgm:bulletEnabled val="1"/>
        </dgm:presLayoutVars>
      </dgm:prSet>
      <dgm:spPr/>
    </dgm:pt>
  </dgm:ptLst>
  <dgm:cxnLst>
    <dgm:cxn modelId="{27CAD8C4-D81E-464C-A087-2B7188BB704F}" type="presOf" srcId="{018E0D14-867B-4633-98A8-37BF21442344}" destId="{3478AFFA-C901-47B4-AF35-F4EF75D4925E}" srcOrd="0" destOrd="0" presId="urn:microsoft.com/office/officeart/2005/8/layout/pyramid1"/>
    <dgm:cxn modelId="{E4E84F21-2527-412E-A948-D37D75BB13CB}" type="presOf" srcId="{EF05F868-51C5-4497-824E-83021A3C3C04}" destId="{BB92C04C-3421-49B5-A76F-74D1C5E493B5}" srcOrd="1" destOrd="0" presId="urn:microsoft.com/office/officeart/2005/8/layout/pyramid1"/>
    <dgm:cxn modelId="{8C1FE0A6-74E7-4386-9299-970865E66BE6}" type="presOf" srcId="{A8FEEF17-804F-40CE-A92B-AC5D12DF8B5E}" destId="{1BB10869-5A19-4306-BD79-F257E8486E07}" srcOrd="0" destOrd="0" presId="urn:microsoft.com/office/officeart/2005/8/layout/pyramid1"/>
    <dgm:cxn modelId="{02756871-B313-480D-8B5B-B6089A4E77CE}" srcId="{018E0D14-867B-4633-98A8-37BF21442344}" destId="{9EACAA73-A5F0-4F9A-BAE4-65D55661106D}" srcOrd="3" destOrd="0" parTransId="{1D6A0F8D-3303-46FE-8C1E-93C4B4470646}" sibTransId="{7D598B1C-759F-4A6F-94D9-553B0D8BF6B6}"/>
    <dgm:cxn modelId="{27D3A36C-6836-47AA-968E-15F00B52DB26}" type="presOf" srcId="{9EACAA73-A5F0-4F9A-BAE4-65D55661106D}" destId="{F1A5F257-49B8-40B8-99BE-5AD028ACB4E0}" srcOrd="1" destOrd="0" presId="urn:microsoft.com/office/officeart/2005/8/layout/pyramid1"/>
    <dgm:cxn modelId="{B83C5D38-ACB2-420C-A0C6-F8C5C5018986}" type="presOf" srcId="{BAB76D12-6063-416B-8E8C-FFA35DA0677A}" destId="{D317A1C5-BDE4-4D15-918D-54C9A039063C}" srcOrd="0" destOrd="0" presId="urn:microsoft.com/office/officeart/2005/8/layout/pyramid1"/>
    <dgm:cxn modelId="{C090230E-6DB3-4D56-B1E7-F20E7BD8EE5E}" srcId="{018E0D14-867B-4633-98A8-37BF21442344}" destId="{EF05F868-51C5-4497-824E-83021A3C3C04}" srcOrd="2" destOrd="0" parTransId="{3A0EED39-E4AE-46E8-A5BD-C8F43A6EB032}" sibTransId="{4A1071C2-8B63-49E3-86FF-B7F5665CB8E2}"/>
    <dgm:cxn modelId="{503FDD73-8274-45F3-8300-DC1E69BC9945}" srcId="{018E0D14-867B-4633-98A8-37BF21442344}" destId="{A8FEEF17-804F-40CE-A92B-AC5D12DF8B5E}" srcOrd="0" destOrd="0" parTransId="{05AFE383-7593-4932-965C-D481D7BC6999}" sibTransId="{00A73578-7FFE-4D5E-B058-1F3BFDCA9757}"/>
    <dgm:cxn modelId="{B4BBA78D-9184-4CAC-9606-D182E8D5D4BE}" type="presOf" srcId="{9EACAA73-A5F0-4F9A-BAE4-65D55661106D}" destId="{B735FE9B-A177-4B7F-980E-8ECF9CCCDB96}" srcOrd="0" destOrd="0" presId="urn:microsoft.com/office/officeart/2005/8/layout/pyramid1"/>
    <dgm:cxn modelId="{40177419-3A8C-4517-875A-A642A5477571}" type="presOf" srcId="{EF05F868-51C5-4497-824E-83021A3C3C04}" destId="{2D8FD5AB-D319-4940-8B9A-C2416901D84B}" srcOrd="0" destOrd="0" presId="urn:microsoft.com/office/officeart/2005/8/layout/pyramid1"/>
    <dgm:cxn modelId="{5E4A32EC-498A-4A1E-9320-98A1F3024F13}" type="presOf" srcId="{A8FEEF17-804F-40CE-A92B-AC5D12DF8B5E}" destId="{B4FF33AA-906F-4C79-BD8C-721C1528A3F2}" srcOrd="1" destOrd="0" presId="urn:microsoft.com/office/officeart/2005/8/layout/pyramid1"/>
    <dgm:cxn modelId="{FA57927A-298C-4582-9E9B-FF98F3A1F17B}" srcId="{018E0D14-867B-4633-98A8-37BF21442344}" destId="{BAB76D12-6063-416B-8E8C-FFA35DA0677A}" srcOrd="1" destOrd="0" parTransId="{6B36BB46-B683-44E2-BED7-8DB7B1D680EC}" sibTransId="{3B98EFCE-E626-4753-8EE5-CCFE3E209B5F}"/>
    <dgm:cxn modelId="{7D755CE4-29B5-4180-987D-A51DF0A1497D}" type="presOf" srcId="{BAB76D12-6063-416B-8E8C-FFA35DA0677A}" destId="{18A8FFA0-FF3C-4A33-A985-3672BC94C1BF}" srcOrd="1" destOrd="0" presId="urn:microsoft.com/office/officeart/2005/8/layout/pyramid1"/>
    <dgm:cxn modelId="{92793EB5-59D1-430C-A7CF-6090B7333C5D}" type="presParOf" srcId="{3478AFFA-C901-47B4-AF35-F4EF75D4925E}" destId="{8B5C29C4-6DC5-4A66-B894-8A1EC365F6A3}" srcOrd="0" destOrd="0" presId="urn:microsoft.com/office/officeart/2005/8/layout/pyramid1"/>
    <dgm:cxn modelId="{420E9C9A-BC29-44B8-8A8C-D80D3FE874CA}" type="presParOf" srcId="{8B5C29C4-6DC5-4A66-B894-8A1EC365F6A3}" destId="{1BB10869-5A19-4306-BD79-F257E8486E07}" srcOrd="0" destOrd="0" presId="urn:microsoft.com/office/officeart/2005/8/layout/pyramid1"/>
    <dgm:cxn modelId="{899C45E4-3BF4-49AE-BFC2-8A76269C90FC}" type="presParOf" srcId="{8B5C29C4-6DC5-4A66-B894-8A1EC365F6A3}" destId="{B4FF33AA-906F-4C79-BD8C-721C1528A3F2}" srcOrd="1" destOrd="0" presId="urn:microsoft.com/office/officeart/2005/8/layout/pyramid1"/>
    <dgm:cxn modelId="{421AD5AA-5E6B-488B-A0F6-60067C199D14}" type="presParOf" srcId="{3478AFFA-C901-47B4-AF35-F4EF75D4925E}" destId="{B0EB071C-38BE-460C-BEC9-FF1DD4445032}" srcOrd="1" destOrd="0" presId="urn:microsoft.com/office/officeart/2005/8/layout/pyramid1"/>
    <dgm:cxn modelId="{5D70E719-7774-4487-96F7-EFFAA82124DE}" type="presParOf" srcId="{B0EB071C-38BE-460C-BEC9-FF1DD4445032}" destId="{D317A1C5-BDE4-4D15-918D-54C9A039063C}" srcOrd="0" destOrd="0" presId="urn:microsoft.com/office/officeart/2005/8/layout/pyramid1"/>
    <dgm:cxn modelId="{EE78ECB1-D47A-413E-8DE0-15A00601AE91}" type="presParOf" srcId="{B0EB071C-38BE-460C-BEC9-FF1DD4445032}" destId="{18A8FFA0-FF3C-4A33-A985-3672BC94C1BF}" srcOrd="1" destOrd="0" presId="urn:microsoft.com/office/officeart/2005/8/layout/pyramid1"/>
    <dgm:cxn modelId="{E40C9554-397C-4212-A10A-89B725114A4C}" type="presParOf" srcId="{3478AFFA-C901-47B4-AF35-F4EF75D4925E}" destId="{847B6F45-0A33-47A4-ADEE-0AC64DD2D3A7}" srcOrd="2" destOrd="0" presId="urn:microsoft.com/office/officeart/2005/8/layout/pyramid1"/>
    <dgm:cxn modelId="{C252634A-D097-4807-ADA7-45718D3B7D8C}" type="presParOf" srcId="{847B6F45-0A33-47A4-ADEE-0AC64DD2D3A7}" destId="{2D8FD5AB-D319-4940-8B9A-C2416901D84B}" srcOrd="0" destOrd="0" presId="urn:microsoft.com/office/officeart/2005/8/layout/pyramid1"/>
    <dgm:cxn modelId="{BA69BE01-5244-4F48-B253-DAF6F832F7F8}" type="presParOf" srcId="{847B6F45-0A33-47A4-ADEE-0AC64DD2D3A7}" destId="{BB92C04C-3421-49B5-A76F-74D1C5E493B5}" srcOrd="1" destOrd="0" presId="urn:microsoft.com/office/officeart/2005/8/layout/pyramid1"/>
    <dgm:cxn modelId="{F5FBEE67-9DE8-46BB-A906-88BE8837BCFF}" type="presParOf" srcId="{3478AFFA-C901-47B4-AF35-F4EF75D4925E}" destId="{14232814-3D27-4E03-BD43-73EE47333CBB}" srcOrd="3" destOrd="0" presId="urn:microsoft.com/office/officeart/2005/8/layout/pyramid1"/>
    <dgm:cxn modelId="{9A487CD0-055B-4347-997B-80A035CA0F68}" type="presParOf" srcId="{14232814-3D27-4E03-BD43-73EE47333CBB}" destId="{B735FE9B-A177-4B7F-980E-8ECF9CCCDB96}" srcOrd="0" destOrd="0" presId="urn:microsoft.com/office/officeart/2005/8/layout/pyramid1"/>
    <dgm:cxn modelId="{5FEE744A-9FDB-4882-B9F0-EC401CE75195}" type="presParOf" srcId="{14232814-3D27-4E03-BD43-73EE47333CBB}" destId="{F1A5F257-49B8-40B8-99BE-5AD028ACB4E0}" srcOrd="1" destOrd="0" presId="urn:microsoft.com/office/officeart/2005/8/layout/pyramid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C8FF272-242D-45AB-94C2-C2C7D0B86F62}" type="doc">
      <dgm:prSet loTypeId="urn:microsoft.com/office/officeart/2005/8/layout/radial1" loCatId="relationship" qsTypeId="urn:microsoft.com/office/officeart/2005/8/quickstyle/simple1" qsCatId="simple" csTypeId="urn:microsoft.com/office/officeart/2005/8/colors/accent1_2" csCatId="accent1"/>
      <dgm:spPr/>
    </dgm:pt>
    <dgm:pt modelId="{5E11BD4A-CBF8-4EED-8B1F-AD89D01F7EE7}">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Magistrates</a:t>
          </a:r>
          <a:endParaRPr kumimoji="0" lang="en-GB" altLang="en-US" b="0" i="0" u="none" strike="noStrike" cap="none" normalizeH="0" baseline="0" smtClean="0">
            <a:ln>
              <a:noFill/>
            </a:ln>
            <a:solidFill>
              <a:schemeClr val="tx1"/>
            </a:solidFill>
            <a:effectLst/>
            <a:latin typeface="Arial" charset="0"/>
          </a:endParaRPr>
        </a:p>
      </dgm:t>
    </dgm:pt>
    <dgm:pt modelId="{AAA1A2A4-1C5A-4B34-8AF3-BF2304DBF473}" type="parTrans" cxnId="{8B1FD96E-2B3D-42B4-BDB1-6EF54178C243}">
      <dgm:prSet/>
      <dgm:spPr/>
    </dgm:pt>
    <dgm:pt modelId="{A13C05E3-789D-4C45-9422-E3977453EA73}" type="sibTrans" cxnId="{8B1FD96E-2B3D-42B4-BDB1-6EF54178C243}">
      <dgm:prSet/>
      <dgm:spPr/>
    </dgm:pt>
    <dgm:pt modelId="{D0B33472-0194-4CE1-9722-A8417E142E8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Can make decisions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only within mandate</a:t>
          </a:r>
          <a:endParaRPr kumimoji="0" lang="en-GB" altLang="en-US" b="0" i="0" u="none" strike="noStrike" cap="none" normalizeH="0" baseline="0" smtClean="0">
            <a:ln>
              <a:noFill/>
            </a:ln>
            <a:solidFill>
              <a:schemeClr val="tx1"/>
            </a:solidFill>
            <a:effectLst/>
            <a:latin typeface="Arial" charset="0"/>
          </a:endParaRPr>
        </a:p>
      </dgm:t>
    </dgm:pt>
    <dgm:pt modelId="{6E2D4F0B-B059-453D-BEDC-2FBCD4AD61A1}" type="parTrans" cxnId="{383894C3-BF67-4F3B-880C-9BEC89EEC5EF}">
      <dgm:prSet/>
      <dgm:spPr/>
      <dgm:t>
        <a:bodyPr/>
        <a:lstStyle/>
        <a:p>
          <a:endParaRPr lang="en-GB"/>
        </a:p>
      </dgm:t>
    </dgm:pt>
    <dgm:pt modelId="{B61D571C-D2E9-456D-8C09-EE6F3CF25DD6}" type="sibTrans" cxnId="{383894C3-BF67-4F3B-880C-9BEC89EEC5EF}">
      <dgm:prSet/>
      <dgm:spPr/>
    </dgm:pt>
    <dgm:pt modelId="{FBDB0CD7-5C02-4BFC-80B8-DB628D4DAEC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Some property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qualification</a:t>
          </a:r>
          <a:endParaRPr kumimoji="0" lang="en-GB" altLang="en-US" b="0" i="0" u="none" strike="noStrike" cap="none" normalizeH="0" baseline="0" smtClean="0">
            <a:ln>
              <a:noFill/>
            </a:ln>
            <a:solidFill>
              <a:schemeClr val="tx1"/>
            </a:solidFill>
            <a:effectLst/>
            <a:latin typeface="Arial" charset="0"/>
          </a:endParaRPr>
        </a:p>
      </dgm:t>
    </dgm:pt>
    <dgm:pt modelId="{2E3F77F0-D764-4E12-A41F-E7CC4D0BBDF6}" type="parTrans" cxnId="{50D6CA97-ADFC-46D7-94F0-9A8A8B30EA10}">
      <dgm:prSet/>
      <dgm:spPr/>
      <dgm:t>
        <a:bodyPr/>
        <a:lstStyle/>
        <a:p>
          <a:endParaRPr lang="en-GB"/>
        </a:p>
      </dgm:t>
    </dgm:pt>
    <dgm:pt modelId="{F71407FF-02DE-4F8B-805C-BC76A465316E}" type="sibTrans" cxnId="{50D6CA97-ADFC-46D7-94F0-9A8A8B30EA10}">
      <dgm:prSet/>
      <dgm:spPr/>
    </dgm:pt>
    <dgm:pt modelId="{43211B2D-0C0E-444D-A2A0-9494192181A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Age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qualification</a:t>
          </a:r>
          <a:endParaRPr kumimoji="0" lang="en-GB" altLang="en-US" b="0" i="0" u="none" strike="noStrike" cap="none" normalizeH="0" baseline="0" smtClean="0">
            <a:ln>
              <a:noFill/>
            </a:ln>
            <a:solidFill>
              <a:schemeClr val="tx1"/>
            </a:solidFill>
            <a:effectLst/>
            <a:latin typeface="Arial" charset="0"/>
          </a:endParaRPr>
        </a:p>
      </dgm:t>
    </dgm:pt>
    <dgm:pt modelId="{303D8672-E132-414A-A228-36FD8999884A}" type="parTrans" cxnId="{CDDD68EB-AF4F-43F9-BD31-6F7AACD3D418}">
      <dgm:prSet/>
      <dgm:spPr/>
      <dgm:t>
        <a:bodyPr/>
        <a:lstStyle/>
        <a:p>
          <a:endParaRPr lang="en-GB"/>
        </a:p>
      </dgm:t>
    </dgm:pt>
    <dgm:pt modelId="{5C6B2B52-F933-484C-A5D1-C033901BCD32}" type="sibTrans" cxnId="{CDDD68EB-AF4F-43F9-BD31-6F7AACD3D418}">
      <dgm:prSet/>
      <dgm:spPr/>
    </dgm:pt>
    <dgm:pt modelId="{5E98E965-F3FC-4E14-A5C8-177CE6EEBAFB}">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One Year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Office</a:t>
          </a:r>
          <a:endParaRPr kumimoji="0" lang="en-GB" altLang="en-US" b="0" i="0" u="none" strike="noStrike" cap="none" normalizeH="0" baseline="0" smtClean="0">
            <a:ln>
              <a:noFill/>
            </a:ln>
            <a:solidFill>
              <a:schemeClr val="tx1"/>
            </a:solidFill>
            <a:effectLst/>
            <a:latin typeface="Arial" charset="0"/>
          </a:endParaRPr>
        </a:p>
      </dgm:t>
    </dgm:pt>
    <dgm:pt modelId="{8AFC7D01-52FE-45C4-9AA6-AC5EAB5FE3FD}" type="parTrans" cxnId="{8786E1CB-7D75-439B-8969-C77B676D9165}">
      <dgm:prSet/>
      <dgm:spPr/>
      <dgm:t>
        <a:bodyPr/>
        <a:lstStyle/>
        <a:p>
          <a:endParaRPr lang="en-GB"/>
        </a:p>
      </dgm:t>
    </dgm:pt>
    <dgm:pt modelId="{7989EDB6-0D78-42B2-984A-8489C0D6A5AA}" type="sibTrans" cxnId="{8786E1CB-7D75-439B-8969-C77B676D9165}">
      <dgm:prSet/>
      <dgm:spPr/>
    </dgm:pt>
    <dgm:pt modelId="{61D07B11-2B83-4E29-A08F-D22977138174}">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Elected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by Lot</a:t>
          </a:r>
          <a:endParaRPr kumimoji="0" lang="en-GB" altLang="en-US" b="0" i="0" u="none" strike="noStrike" cap="none" normalizeH="0" baseline="0" smtClean="0">
            <a:ln>
              <a:noFill/>
            </a:ln>
            <a:solidFill>
              <a:schemeClr val="tx1"/>
            </a:solidFill>
            <a:effectLst/>
            <a:latin typeface="Arial" charset="0"/>
          </a:endParaRPr>
        </a:p>
      </dgm:t>
    </dgm:pt>
    <dgm:pt modelId="{3094162E-2E27-4178-8DC8-C38942CF5B89}" type="parTrans" cxnId="{53B52AA0-EAA6-4CB6-BE8A-0F59F00675E9}">
      <dgm:prSet/>
      <dgm:spPr/>
      <dgm:t>
        <a:bodyPr/>
        <a:lstStyle/>
        <a:p>
          <a:endParaRPr lang="en-GB"/>
        </a:p>
      </dgm:t>
    </dgm:pt>
    <dgm:pt modelId="{81194E04-65AA-4D26-8298-C284628C23B7}" type="sibTrans" cxnId="{53B52AA0-EAA6-4CB6-BE8A-0F59F00675E9}">
      <dgm:prSet/>
      <dgm:spPr/>
    </dgm:pt>
    <dgm:pt modelId="{630C01B3-8230-4908-BAAF-54A7256FA1E1}" type="pres">
      <dgm:prSet presAssocID="{7C8FF272-242D-45AB-94C2-C2C7D0B86F62}" presName="cycle" presStyleCnt="0">
        <dgm:presLayoutVars>
          <dgm:chMax val="1"/>
          <dgm:dir/>
          <dgm:animLvl val="ctr"/>
          <dgm:resizeHandles val="exact"/>
        </dgm:presLayoutVars>
      </dgm:prSet>
      <dgm:spPr/>
    </dgm:pt>
    <dgm:pt modelId="{6E6958BA-9B1E-47EC-A110-E8009941A60D}" type="pres">
      <dgm:prSet presAssocID="{5E11BD4A-CBF8-4EED-8B1F-AD89D01F7EE7}" presName="centerShape" presStyleLbl="node0" presStyleIdx="0" presStyleCnt="1"/>
      <dgm:spPr/>
    </dgm:pt>
    <dgm:pt modelId="{744506E1-44FF-4B79-92CA-BC571FC5604D}" type="pres">
      <dgm:prSet presAssocID="{6E2D4F0B-B059-453D-BEDC-2FBCD4AD61A1}" presName="Name9" presStyleLbl="parChTrans1D2" presStyleIdx="0" presStyleCnt="5"/>
      <dgm:spPr/>
    </dgm:pt>
    <dgm:pt modelId="{E02B68F7-2F29-4356-B286-D54350EB194A}" type="pres">
      <dgm:prSet presAssocID="{6E2D4F0B-B059-453D-BEDC-2FBCD4AD61A1}" presName="connTx" presStyleLbl="parChTrans1D2" presStyleIdx="0" presStyleCnt="5"/>
      <dgm:spPr/>
    </dgm:pt>
    <dgm:pt modelId="{AD534D92-5E45-46D5-91B0-C50CD480D7C5}" type="pres">
      <dgm:prSet presAssocID="{D0B33472-0194-4CE1-9722-A8417E142E83}" presName="node" presStyleLbl="node1" presStyleIdx="0" presStyleCnt="5">
        <dgm:presLayoutVars>
          <dgm:bulletEnabled val="1"/>
        </dgm:presLayoutVars>
      </dgm:prSet>
      <dgm:spPr/>
    </dgm:pt>
    <dgm:pt modelId="{D3D1E175-2F42-4DC8-9F72-326B3762F7F9}" type="pres">
      <dgm:prSet presAssocID="{2E3F77F0-D764-4E12-A41F-E7CC4D0BBDF6}" presName="Name9" presStyleLbl="parChTrans1D2" presStyleIdx="1" presStyleCnt="5"/>
      <dgm:spPr/>
    </dgm:pt>
    <dgm:pt modelId="{467AEF4C-DE90-4B1C-929E-536C81CB0DDE}" type="pres">
      <dgm:prSet presAssocID="{2E3F77F0-D764-4E12-A41F-E7CC4D0BBDF6}" presName="connTx" presStyleLbl="parChTrans1D2" presStyleIdx="1" presStyleCnt="5"/>
      <dgm:spPr/>
    </dgm:pt>
    <dgm:pt modelId="{706A52A3-FD52-4790-9A50-E3088D388B18}" type="pres">
      <dgm:prSet presAssocID="{FBDB0CD7-5C02-4BFC-80B8-DB628D4DAECA}" presName="node" presStyleLbl="node1" presStyleIdx="1" presStyleCnt="5">
        <dgm:presLayoutVars>
          <dgm:bulletEnabled val="1"/>
        </dgm:presLayoutVars>
      </dgm:prSet>
      <dgm:spPr/>
    </dgm:pt>
    <dgm:pt modelId="{921307DD-2BFD-4E22-BB85-8B2EC03D1E0F}" type="pres">
      <dgm:prSet presAssocID="{303D8672-E132-414A-A228-36FD8999884A}" presName="Name9" presStyleLbl="parChTrans1D2" presStyleIdx="2" presStyleCnt="5"/>
      <dgm:spPr/>
    </dgm:pt>
    <dgm:pt modelId="{AA1AF549-3BC8-497B-9B96-8EE96C417897}" type="pres">
      <dgm:prSet presAssocID="{303D8672-E132-414A-A228-36FD8999884A}" presName="connTx" presStyleLbl="parChTrans1D2" presStyleIdx="2" presStyleCnt="5"/>
      <dgm:spPr/>
    </dgm:pt>
    <dgm:pt modelId="{E7B88558-C022-40F5-B094-25254841F6AF}" type="pres">
      <dgm:prSet presAssocID="{43211B2D-0C0E-444D-A2A0-9494192181A2}" presName="node" presStyleLbl="node1" presStyleIdx="2" presStyleCnt="5">
        <dgm:presLayoutVars>
          <dgm:bulletEnabled val="1"/>
        </dgm:presLayoutVars>
      </dgm:prSet>
      <dgm:spPr/>
    </dgm:pt>
    <dgm:pt modelId="{7E8EE259-0EFB-4256-A973-1658115EB953}" type="pres">
      <dgm:prSet presAssocID="{8AFC7D01-52FE-45C4-9AA6-AC5EAB5FE3FD}" presName="Name9" presStyleLbl="parChTrans1D2" presStyleIdx="3" presStyleCnt="5"/>
      <dgm:spPr/>
    </dgm:pt>
    <dgm:pt modelId="{7227E6B2-623C-44EF-B143-50F3CF6A8B54}" type="pres">
      <dgm:prSet presAssocID="{8AFC7D01-52FE-45C4-9AA6-AC5EAB5FE3FD}" presName="connTx" presStyleLbl="parChTrans1D2" presStyleIdx="3" presStyleCnt="5"/>
      <dgm:spPr/>
    </dgm:pt>
    <dgm:pt modelId="{51037C43-4EA2-4473-BA91-25B788D1178A}" type="pres">
      <dgm:prSet presAssocID="{5E98E965-F3FC-4E14-A5C8-177CE6EEBAFB}" presName="node" presStyleLbl="node1" presStyleIdx="3" presStyleCnt="5">
        <dgm:presLayoutVars>
          <dgm:bulletEnabled val="1"/>
        </dgm:presLayoutVars>
      </dgm:prSet>
      <dgm:spPr/>
    </dgm:pt>
    <dgm:pt modelId="{4235F40B-19B2-41A8-9CD6-DD9617E20B3C}" type="pres">
      <dgm:prSet presAssocID="{3094162E-2E27-4178-8DC8-C38942CF5B89}" presName="Name9" presStyleLbl="parChTrans1D2" presStyleIdx="4" presStyleCnt="5"/>
      <dgm:spPr/>
    </dgm:pt>
    <dgm:pt modelId="{9647D06B-68CE-46EF-86E5-6E1CBEA19C47}" type="pres">
      <dgm:prSet presAssocID="{3094162E-2E27-4178-8DC8-C38942CF5B89}" presName="connTx" presStyleLbl="parChTrans1D2" presStyleIdx="4" presStyleCnt="5"/>
      <dgm:spPr/>
    </dgm:pt>
    <dgm:pt modelId="{FBE744BD-AA92-495C-AC8A-61668E93AB84}" type="pres">
      <dgm:prSet presAssocID="{61D07B11-2B83-4E29-A08F-D22977138174}" presName="node" presStyleLbl="node1" presStyleIdx="4" presStyleCnt="5">
        <dgm:presLayoutVars>
          <dgm:bulletEnabled val="1"/>
        </dgm:presLayoutVars>
      </dgm:prSet>
      <dgm:spPr/>
    </dgm:pt>
  </dgm:ptLst>
  <dgm:cxnLst>
    <dgm:cxn modelId="{383894C3-BF67-4F3B-880C-9BEC89EEC5EF}" srcId="{5E11BD4A-CBF8-4EED-8B1F-AD89D01F7EE7}" destId="{D0B33472-0194-4CE1-9722-A8417E142E83}" srcOrd="0" destOrd="0" parTransId="{6E2D4F0B-B059-453D-BEDC-2FBCD4AD61A1}" sibTransId="{B61D571C-D2E9-456D-8C09-EE6F3CF25DD6}"/>
    <dgm:cxn modelId="{31D80D2E-BB15-4EB2-BC0E-451E27A948AB}" type="presOf" srcId="{5E11BD4A-CBF8-4EED-8B1F-AD89D01F7EE7}" destId="{6E6958BA-9B1E-47EC-A110-E8009941A60D}" srcOrd="0" destOrd="0" presId="urn:microsoft.com/office/officeart/2005/8/layout/radial1"/>
    <dgm:cxn modelId="{8786E1CB-7D75-439B-8969-C77B676D9165}" srcId="{5E11BD4A-CBF8-4EED-8B1F-AD89D01F7EE7}" destId="{5E98E965-F3FC-4E14-A5C8-177CE6EEBAFB}" srcOrd="3" destOrd="0" parTransId="{8AFC7D01-52FE-45C4-9AA6-AC5EAB5FE3FD}" sibTransId="{7989EDB6-0D78-42B2-984A-8489C0D6A5AA}"/>
    <dgm:cxn modelId="{50D6CA97-ADFC-46D7-94F0-9A8A8B30EA10}" srcId="{5E11BD4A-CBF8-4EED-8B1F-AD89D01F7EE7}" destId="{FBDB0CD7-5C02-4BFC-80B8-DB628D4DAECA}" srcOrd="1" destOrd="0" parTransId="{2E3F77F0-D764-4E12-A41F-E7CC4D0BBDF6}" sibTransId="{F71407FF-02DE-4F8B-805C-BC76A465316E}"/>
    <dgm:cxn modelId="{BFE4190E-4F48-43AE-97C3-222CF9939EC5}" type="presOf" srcId="{303D8672-E132-414A-A228-36FD8999884A}" destId="{921307DD-2BFD-4E22-BB85-8B2EC03D1E0F}" srcOrd="0" destOrd="0" presId="urn:microsoft.com/office/officeart/2005/8/layout/radial1"/>
    <dgm:cxn modelId="{5A333520-E1A7-4D61-90D2-A203774662C6}" type="presOf" srcId="{6E2D4F0B-B059-453D-BEDC-2FBCD4AD61A1}" destId="{E02B68F7-2F29-4356-B286-D54350EB194A}" srcOrd="1" destOrd="0" presId="urn:microsoft.com/office/officeart/2005/8/layout/radial1"/>
    <dgm:cxn modelId="{4713FFD8-9398-43E4-B13A-603F846DBA4B}" type="presOf" srcId="{43211B2D-0C0E-444D-A2A0-9494192181A2}" destId="{E7B88558-C022-40F5-B094-25254841F6AF}" srcOrd="0" destOrd="0" presId="urn:microsoft.com/office/officeart/2005/8/layout/radial1"/>
    <dgm:cxn modelId="{67B0E478-0304-4F74-B8E9-B567E014D24D}" type="presOf" srcId="{5E98E965-F3FC-4E14-A5C8-177CE6EEBAFB}" destId="{51037C43-4EA2-4473-BA91-25B788D1178A}" srcOrd="0" destOrd="0" presId="urn:microsoft.com/office/officeart/2005/8/layout/radial1"/>
    <dgm:cxn modelId="{1200C69A-FC5C-4CA0-ADBD-BAD7EBF994C6}" type="presOf" srcId="{D0B33472-0194-4CE1-9722-A8417E142E83}" destId="{AD534D92-5E45-46D5-91B0-C50CD480D7C5}" srcOrd="0" destOrd="0" presId="urn:microsoft.com/office/officeart/2005/8/layout/radial1"/>
    <dgm:cxn modelId="{C5287035-4FCA-48FD-8F3C-64667BAC1248}" type="presOf" srcId="{303D8672-E132-414A-A228-36FD8999884A}" destId="{AA1AF549-3BC8-497B-9B96-8EE96C417897}" srcOrd="1" destOrd="0" presId="urn:microsoft.com/office/officeart/2005/8/layout/radial1"/>
    <dgm:cxn modelId="{E189B4A1-B7A0-45DF-8A00-ADBFF3D00AE8}" type="presOf" srcId="{8AFC7D01-52FE-45C4-9AA6-AC5EAB5FE3FD}" destId="{7E8EE259-0EFB-4256-A973-1658115EB953}" srcOrd="0" destOrd="0" presId="urn:microsoft.com/office/officeart/2005/8/layout/radial1"/>
    <dgm:cxn modelId="{53B52AA0-EAA6-4CB6-BE8A-0F59F00675E9}" srcId="{5E11BD4A-CBF8-4EED-8B1F-AD89D01F7EE7}" destId="{61D07B11-2B83-4E29-A08F-D22977138174}" srcOrd="4" destOrd="0" parTransId="{3094162E-2E27-4178-8DC8-C38942CF5B89}" sibTransId="{81194E04-65AA-4D26-8298-C284628C23B7}"/>
    <dgm:cxn modelId="{910113A4-0A0D-4DD2-88EF-BB706EB6BAB1}" type="presOf" srcId="{2E3F77F0-D764-4E12-A41F-E7CC4D0BBDF6}" destId="{D3D1E175-2F42-4DC8-9F72-326B3762F7F9}" srcOrd="0" destOrd="0" presId="urn:microsoft.com/office/officeart/2005/8/layout/radial1"/>
    <dgm:cxn modelId="{CDDD68EB-AF4F-43F9-BD31-6F7AACD3D418}" srcId="{5E11BD4A-CBF8-4EED-8B1F-AD89D01F7EE7}" destId="{43211B2D-0C0E-444D-A2A0-9494192181A2}" srcOrd="2" destOrd="0" parTransId="{303D8672-E132-414A-A228-36FD8999884A}" sibTransId="{5C6B2B52-F933-484C-A5D1-C033901BCD32}"/>
    <dgm:cxn modelId="{BF58430D-7A69-4993-B6F6-E9F4ED044963}" type="presOf" srcId="{2E3F77F0-D764-4E12-A41F-E7CC4D0BBDF6}" destId="{467AEF4C-DE90-4B1C-929E-536C81CB0DDE}" srcOrd="1" destOrd="0" presId="urn:microsoft.com/office/officeart/2005/8/layout/radial1"/>
    <dgm:cxn modelId="{E083A815-FF5A-4261-A379-B0FADCA3660F}" type="presOf" srcId="{7C8FF272-242D-45AB-94C2-C2C7D0B86F62}" destId="{630C01B3-8230-4908-BAAF-54A7256FA1E1}" srcOrd="0" destOrd="0" presId="urn:microsoft.com/office/officeart/2005/8/layout/radial1"/>
    <dgm:cxn modelId="{8B1FD96E-2B3D-42B4-BDB1-6EF54178C243}" srcId="{7C8FF272-242D-45AB-94C2-C2C7D0B86F62}" destId="{5E11BD4A-CBF8-4EED-8B1F-AD89D01F7EE7}" srcOrd="0" destOrd="0" parTransId="{AAA1A2A4-1C5A-4B34-8AF3-BF2304DBF473}" sibTransId="{A13C05E3-789D-4C45-9422-E3977453EA73}"/>
    <dgm:cxn modelId="{A4DEC40A-7CE0-453D-A4FA-23BC6A558688}" type="presOf" srcId="{8AFC7D01-52FE-45C4-9AA6-AC5EAB5FE3FD}" destId="{7227E6B2-623C-44EF-B143-50F3CF6A8B54}" srcOrd="1" destOrd="0" presId="urn:microsoft.com/office/officeart/2005/8/layout/radial1"/>
    <dgm:cxn modelId="{390CAF48-175E-473B-9227-89488691963D}" type="presOf" srcId="{3094162E-2E27-4178-8DC8-C38942CF5B89}" destId="{4235F40B-19B2-41A8-9CD6-DD9617E20B3C}" srcOrd="0" destOrd="0" presId="urn:microsoft.com/office/officeart/2005/8/layout/radial1"/>
    <dgm:cxn modelId="{2621B824-0551-461C-A3E3-1AFBA2FAC0F1}" type="presOf" srcId="{61D07B11-2B83-4E29-A08F-D22977138174}" destId="{FBE744BD-AA92-495C-AC8A-61668E93AB84}" srcOrd="0" destOrd="0" presId="urn:microsoft.com/office/officeart/2005/8/layout/radial1"/>
    <dgm:cxn modelId="{D6A5B2E7-4DAC-41B7-9CA8-4849EA3AE006}" type="presOf" srcId="{6E2D4F0B-B059-453D-BEDC-2FBCD4AD61A1}" destId="{744506E1-44FF-4B79-92CA-BC571FC5604D}" srcOrd="0" destOrd="0" presId="urn:microsoft.com/office/officeart/2005/8/layout/radial1"/>
    <dgm:cxn modelId="{57E66B27-F5CC-4C6B-8998-BFE595DC5E57}" type="presOf" srcId="{FBDB0CD7-5C02-4BFC-80B8-DB628D4DAECA}" destId="{706A52A3-FD52-4790-9A50-E3088D388B18}" srcOrd="0" destOrd="0" presId="urn:microsoft.com/office/officeart/2005/8/layout/radial1"/>
    <dgm:cxn modelId="{666D6A1E-3102-493D-BE01-C4ABEF30B03C}" type="presOf" srcId="{3094162E-2E27-4178-8DC8-C38942CF5B89}" destId="{9647D06B-68CE-46EF-86E5-6E1CBEA19C47}" srcOrd="1" destOrd="0" presId="urn:microsoft.com/office/officeart/2005/8/layout/radial1"/>
    <dgm:cxn modelId="{D0B2F8D7-D5F8-451E-BCEE-EF3689AD2AD8}" type="presParOf" srcId="{630C01B3-8230-4908-BAAF-54A7256FA1E1}" destId="{6E6958BA-9B1E-47EC-A110-E8009941A60D}" srcOrd="0" destOrd="0" presId="urn:microsoft.com/office/officeart/2005/8/layout/radial1"/>
    <dgm:cxn modelId="{E7C553C9-24AA-4D1B-94D3-47166729FF23}" type="presParOf" srcId="{630C01B3-8230-4908-BAAF-54A7256FA1E1}" destId="{744506E1-44FF-4B79-92CA-BC571FC5604D}" srcOrd="1" destOrd="0" presId="urn:microsoft.com/office/officeart/2005/8/layout/radial1"/>
    <dgm:cxn modelId="{82B53257-7D39-48D5-ACAA-6C2FA2D12D56}" type="presParOf" srcId="{744506E1-44FF-4B79-92CA-BC571FC5604D}" destId="{E02B68F7-2F29-4356-B286-D54350EB194A}" srcOrd="0" destOrd="0" presId="urn:microsoft.com/office/officeart/2005/8/layout/radial1"/>
    <dgm:cxn modelId="{AEAC46ED-BA91-4A95-A837-663B902A60AC}" type="presParOf" srcId="{630C01B3-8230-4908-BAAF-54A7256FA1E1}" destId="{AD534D92-5E45-46D5-91B0-C50CD480D7C5}" srcOrd="2" destOrd="0" presId="urn:microsoft.com/office/officeart/2005/8/layout/radial1"/>
    <dgm:cxn modelId="{BD70741A-9C7B-458D-B34B-631D1D4A201A}" type="presParOf" srcId="{630C01B3-8230-4908-BAAF-54A7256FA1E1}" destId="{D3D1E175-2F42-4DC8-9F72-326B3762F7F9}" srcOrd="3" destOrd="0" presId="urn:microsoft.com/office/officeart/2005/8/layout/radial1"/>
    <dgm:cxn modelId="{D17151EE-8D48-48DD-ADCA-DE018DBBEEB2}" type="presParOf" srcId="{D3D1E175-2F42-4DC8-9F72-326B3762F7F9}" destId="{467AEF4C-DE90-4B1C-929E-536C81CB0DDE}" srcOrd="0" destOrd="0" presId="urn:microsoft.com/office/officeart/2005/8/layout/radial1"/>
    <dgm:cxn modelId="{AE7BABF7-90AD-4A19-8B3E-088016943358}" type="presParOf" srcId="{630C01B3-8230-4908-BAAF-54A7256FA1E1}" destId="{706A52A3-FD52-4790-9A50-E3088D388B18}" srcOrd="4" destOrd="0" presId="urn:microsoft.com/office/officeart/2005/8/layout/radial1"/>
    <dgm:cxn modelId="{03ED77E6-3A65-42A3-8716-32212359C180}" type="presParOf" srcId="{630C01B3-8230-4908-BAAF-54A7256FA1E1}" destId="{921307DD-2BFD-4E22-BB85-8B2EC03D1E0F}" srcOrd="5" destOrd="0" presId="urn:microsoft.com/office/officeart/2005/8/layout/radial1"/>
    <dgm:cxn modelId="{C14535AD-68F9-427B-A33B-16258D814105}" type="presParOf" srcId="{921307DD-2BFD-4E22-BB85-8B2EC03D1E0F}" destId="{AA1AF549-3BC8-497B-9B96-8EE96C417897}" srcOrd="0" destOrd="0" presId="urn:microsoft.com/office/officeart/2005/8/layout/radial1"/>
    <dgm:cxn modelId="{B21EE9C5-35C6-4179-9539-D16385E50302}" type="presParOf" srcId="{630C01B3-8230-4908-BAAF-54A7256FA1E1}" destId="{E7B88558-C022-40F5-B094-25254841F6AF}" srcOrd="6" destOrd="0" presId="urn:microsoft.com/office/officeart/2005/8/layout/radial1"/>
    <dgm:cxn modelId="{0FBC9DC3-1C29-4DFD-A5FE-EA1A57EEAA40}" type="presParOf" srcId="{630C01B3-8230-4908-BAAF-54A7256FA1E1}" destId="{7E8EE259-0EFB-4256-A973-1658115EB953}" srcOrd="7" destOrd="0" presId="urn:microsoft.com/office/officeart/2005/8/layout/radial1"/>
    <dgm:cxn modelId="{803E25BB-D83A-4068-BA3E-FC9902970893}" type="presParOf" srcId="{7E8EE259-0EFB-4256-A973-1658115EB953}" destId="{7227E6B2-623C-44EF-B143-50F3CF6A8B54}" srcOrd="0" destOrd="0" presId="urn:microsoft.com/office/officeart/2005/8/layout/radial1"/>
    <dgm:cxn modelId="{3A8CFD59-2249-411B-A0BF-BBFDF3B3C1E7}" type="presParOf" srcId="{630C01B3-8230-4908-BAAF-54A7256FA1E1}" destId="{51037C43-4EA2-4473-BA91-25B788D1178A}" srcOrd="8" destOrd="0" presId="urn:microsoft.com/office/officeart/2005/8/layout/radial1"/>
    <dgm:cxn modelId="{FA9319D1-BA44-4087-AC66-54936AE3D593}" type="presParOf" srcId="{630C01B3-8230-4908-BAAF-54A7256FA1E1}" destId="{4235F40B-19B2-41A8-9CD6-DD9617E20B3C}" srcOrd="9" destOrd="0" presId="urn:microsoft.com/office/officeart/2005/8/layout/radial1"/>
    <dgm:cxn modelId="{774834FF-BE16-4729-A294-6B989940F2D0}" type="presParOf" srcId="{4235F40B-19B2-41A8-9CD6-DD9617E20B3C}" destId="{9647D06B-68CE-46EF-86E5-6E1CBEA19C47}" srcOrd="0" destOrd="0" presId="urn:microsoft.com/office/officeart/2005/8/layout/radial1"/>
    <dgm:cxn modelId="{01155E50-641C-4890-9548-34CAAB9E8556}" type="presParOf" srcId="{630C01B3-8230-4908-BAAF-54A7256FA1E1}" destId="{FBE744BD-AA92-495C-AC8A-61668E93AB84}" srcOrd="1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2CE5918-310A-4892-8A01-4B5662354787}" type="doc">
      <dgm:prSet loTypeId="urn:microsoft.com/office/officeart/2005/8/layout/pyramid1" loCatId="pyramid" qsTypeId="urn:microsoft.com/office/officeart/2005/8/quickstyle/simple1" qsCatId="simple" csTypeId="urn:microsoft.com/office/officeart/2005/8/colors/accent1_2" csCatId="accent1"/>
      <dgm:spPr/>
    </dgm:pt>
    <dgm:pt modelId="{82A1A55F-2ECE-46A6-A551-D701665B7DFB}">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b="0" i="0" u="none" strike="noStrike"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Assembly</a:t>
          </a:r>
          <a:endParaRPr kumimoji="0" lang="en-GB" altLang="en-US" b="0" i="0" u="none" strike="noStrike" cap="none" normalizeH="0" baseline="0" smtClean="0">
            <a:ln>
              <a:noFill/>
            </a:ln>
            <a:solidFill>
              <a:schemeClr val="tx1"/>
            </a:solidFill>
            <a:effectLst/>
            <a:latin typeface="Arial" charset="0"/>
          </a:endParaRPr>
        </a:p>
      </dgm:t>
    </dgm:pt>
    <dgm:pt modelId="{3DBC9583-7DB5-44B8-88F9-EE9C9D8E5C8B}" type="parTrans" cxnId="{0006573A-9A6A-4CD7-AE64-1C9AB6E21FB1}">
      <dgm:prSet/>
      <dgm:spPr/>
    </dgm:pt>
    <dgm:pt modelId="{F03A804E-7FA3-4186-B52F-478BC8E19EFF}" type="sibTrans" cxnId="{0006573A-9A6A-4CD7-AE64-1C9AB6E21FB1}">
      <dgm:prSet/>
      <dgm:spPr/>
    </dgm:pt>
    <dgm:pt modelId="{EAC9CDF3-8CED-4824-BB65-23984AE24D8F}">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Boule</a:t>
          </a:r>
          <a:endParaRPr kumimoji="0" lang="en-GB" altLang="en-US" b="0" i="0" u="none" strike="noStrike" cap="none" normalizeH="0" baseline="0" smtClean="0">
            <a:ln>
              <a:noFill/>
            </a:ln>
            <a:solidFill>
              <a:schemeClr val="tx1"/>
            </a:solidFill>
            <a:effectLst/>
            <a:latin typeface="Arial" charset="0"/>
          </a:endParaRPr>
        </a:p>
      </dgm:t>
    </dgm:pt>
    <dgm:pt modelId="{E599C383-D6F9-4B2B-A17B-FAE619E91218}" type="parTrans" cxnId="{91C9085A-9ACF-4C01-A25C-59CD60F2BFDA}">
      <dgm:prSet/>
      <dgm:spPr/>
    </dgm:pt>
    <dgm:pt modelId="{5ADAA2F8-E93A-48BD-AEB9-2B8792A5F969}" type="sibTrans" cxnId="{91C9085A-9ACF-4C01-A25C-59CD60F2BFDA}">
      <dgm:prSet/>
      <dgm:spPr/>
    </dgm:pt>
    <dgm:pt modelId="{6E523BC1-715F-4B15-8A8F-94FB73DB071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Magistrates</a:t>
          </a:r>
          <a:endParaRPr kumimoji="0" lang="en-GB" altLang="en-US" b="0" i="0" u="none" strike="noStrike" cap="none" normalizeH="0" baseline="0" smtClean="0">
            <a:ln>
              <a:noFill/>
            </a:ln>
            <a:solidFill>
              <a:schemeClr val="tx1"/>
            </a:solidFill>
            <a:effectLst/>
            <a:latin typeface="Arial" charset="0"/>
          </a:endParaRPr>
        </a:p>
      </dgm:t>
    </dgm:pt>
    <dgm:pt modelId="{51BA57BE-F898-422F-B67F-D4865E6A636F}" type="parTrans" cxnId="{BD55F364-43C9-419F-B8AE-A97610889C46}">
      <dgm:prSet/>
      <dgm:spPr/>
    </dgm:pt>
    <dgm:pt modelId="{4B7E0EF2-7F9E-47B2-8E2B-CB042A2E35BC}" type="sibTrans" cxnId="{BD55F364-43C9-419F-B8AE-A97610889C46}">
      <dgm:prSet/>
      <dgm:spPr/>
    </dgm:pt>
    <dgm:pt modelId="{58D38098-8B32-40D9-A163-4A3C12AB821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Courts</a:t>
          </a:r>
          <a:endParaRPr kumimoji="0" lang="en-GB" altLang="en-US" b="0" i="0" u="none" strike="noStrike" cap="none" normalizeH="0" baseline="0" smtClean="0">
            <a:ln>
              <a:noFill/>
            </a:ln>
            <a:solidFill>
              <a:schemeClr val="tx1"/>
            </a:solidFill>
            <a:effectLst/>
            <a:latin typeface="Arial" charset="0"/>
          </a:endParaRPr>
        </a:p>
      </dgm:t>
    </dgm:pt>
    <dgm:pt modelId="{48861D69-E083-4977-AEA4-5B6DFF5B9833}" type="parTrans" cxnId="{F05EC743-A6B0-4B58-A2E0-5DC80EB270FE}">
      <dgm:prSet/>
      <dgm:spPr/>
    </dgm:pt>
    <dgm:pt modelId="{9304FB30-3AEA-4BB6-8A12-C243DB3452B8}" type="sibTrans" cxnId="{F05EC743-A6B0-4B58-A2E0-5DC80EB270FE}">
      <dgm:prSet/>
      <dgm:spPr/>
    </dgm:pt>
    <dgm:pt modelId="{0D5BBD90-2271-4C72-A4A5-983CB1975B72}" type="pres">
      <dgm:prSet presAssocID="{52CE5918-310A-4892-8A01-4B5662354787}" presName="Name0" presStyleCnt="0">
        <dgm:presLayoutVars>
          <dgm:dir/>
          <dgm:animLvl val="lvl"/>
          <dgm:resizeHandles val="exact"/>
        </dgm:presLayoutVars>
      </dgm:prSet>
      <dgm:spPr/>
    </dgm:pt>
    <dgm:pt modelId="{378C548A-BC29-4284-929D-AC69A73DED5B}" type="pres">
      <dgm:prSet presAssocID="{82A1A55F-2ECE-46A6-A551-D701665B7DFB}" presName="Name8" presStyleCnt="0"/>
      <dgm:spPr/>
    </dgm:pt>
    <dgm:pt modelId="{09A8693D-011B-4B17-999F-D8F512BEC83B}" type="pres">
      <dgm:prSet presAssocID="{82A1A55F-2ECE-46A6-A551-D701665B7DFB}" presName="level" presStyleLbl="node1" presStyleIdx="0" presStyleCnt="4">
        <dgm:presLayoutVars>
          <dgm:chMax val="1"/>
          <dgm:bulletEnabled val="1"/>
        </dgm:presLayoutVars>
      </dgm:prSet>
      <dgm:spPr/>
    </dgm:pt>
    <dgm:pt modelId="{66F617CA-9855-4051-8E6C-BAA76F6DA4C2}" type="pres">
      <dgm:prSet presAssocID="{82A1A55F-2ECE-46A6-A551-D701665B7DFB}" presName="levelTx" presStyleLbl="revTx" presStyleIdx="0" presStyleCnt="0">
        <dgm:presLayoutVars>
          <dgm:chMax val="1"/>
          <dgm:bulletEnabled val="1"/>
        </dgm:presLayoutVars>
      </dgm:prSet>
      <dgm:spPr/>
    </dgm:pt>
    <dgm:pt modelId="{6BDBFFE6-E937-4156-96C7-A3AC5D64A8BF}" type="pres">
      <dgm:prSet presAssocID="{EAC9CDF3-8CED-4824-BB65-23984AE24D8F}" presName="Name8" presStyleCnt="0"/>
      <dgm:spPr/>
    </dgm:pt>
    <dgm:pt modelId="{EDDCD0D7-CD45-4166-AC59-9AEB41867387}" type="pres">
      <dgm:prSet presAssocID="{EAC9CDF3-8CED-4824-BB65-23984AE24D8F}" presName="level" presStyleLbl="node1" presStyleIdx="1" presStyleCnt="4">
        <dgm:presLayoutVars>
          <dgm:chMax val="1"/>
          <dgm:bulletEnabled val="1"/>
        </dgm:presLayoutVars>
      </dgm:prSet>
      <dgm:spPr/>
    </dgm:pt>
    <dgm:pt modelId="{21FC8575-4F59-4F0D-87BA-5BF8BF6B101E}" type="pres">
      <dgm:prSet presAssocID="{EAC9CDF3-8CED-4824-BB65-23984AE24D8F}" presName="levelTx" presStyleLbl="revTx" presStyleIdx="0" presStyleCnt="0">
        <dgm:presLayoutVars>
          <dgm:chMax val="1"/>
          <dgm:bulletEnabled val="1"/>
        </dgm:presLayoutVars>
      </dgm:prSet>
      <dgm:spPr/>
    </dgm:pt>
    <dgm:pt modelId="{A255B89D-36F8-48F6-832F-0B8A69388825}" type="pres">
      <dgm:prSet presAssocID="{6E523BC1-715F-4B15-8A8F-94FB73DB071A}" presName="Name8" presStyleCnt="0"/>
      <dgm:spPr/>
    </dgm:pt>
    <dgm:pt modelId="{941D2E5D-6F2F-4BA7-8A6A-B17558411D81}" type="pres">
      <dgm:prSet presAssocID="{6E523BC1-715F-4B15-8A8F-94FB73DB071A}" presName="level" presStyleLbl="node1" presStyleIdx="2" presStyleCnt="4">
        <dgm:presLayoutVars>
          <dgm:chMax val="1"/>
          <dgm:bulletEnabled val="1"/>
        </dgm:presLayoutVars>
      </dgm:prSet>
      <dgm:spPr/>
    </dgm:pt>
    <dgm:pt modelId="{A34DF42E-6BAE-4590-B41A-73D3E489FDEB}" type="pres">
      <dgm:prSet presAssocID="{6E523BC1-715F-4B15-8A8F-94FB73DB071A}" presName="levelTx" presStyleLbl="revTx" presStyleIdx="0" presStyleCnt="0">
        <dgm:presLayoutVars>
          <dgm:chMax val="1"/>
          <dgm:bulletEnabled val="1"/>
        </dgm:presLayoutVars>
      </dgm:prSet>
      <dgm:spPr/>
    </dgm:pt>
    <dgm:pt modelId="{5A9C5AEC-F4E7-4DB6-B0E4-BD5725A2ADBD}" type="pres">
      <dgm:prSet presAssocID="{58D38098-8B32-40D9-A163-4A3C12AB8212}" presName="Name8" presStyleCnt="0"/>
      <dgm:spPr/>
    </dgm:pt>
    <dgm:pt modelId="{FAF32DB1-A9A3-44C6-8146-61B7B218449E}" type="pres">
      <dgm:prSet presAssocID="{58D38098-8B32-40D9-A163-4A3C12AB8212}" presName="level" presStyleLbl="node1" presStyleIdx="3" presStyleCnt="4">
        <dgm:presLayoutVars>
          <dgm:chMax val="1"/>
          <dgm:bulletEnabled val="1"/>
        </dgm:presLayoutVars>
      </dgm:prSet>
      <dgm:spPr/>
    </dgm:pt>
    <dgm:pt modelId="{7913DB72-0D92-4AB0-86D1-E9D598A47656}" type="pres">
      <dgm:prSet presAssocID="{58D38098-8B32-40D9-A163-4A3C12AB8212}" presName="levelTx" presStyleLbl="revTx" presStyleIdx="0" presStyleCnt="0">
        <dgm:presLayoutVars>
          <dgm:chMax val="1"/>
          <dgm:bulletEnabled val="1"/>
        </dgm:presLayoutVars>
      </dgm:prSet>
      <dgm:spPr/>
    </dgm:pt>
  </dgm:ptLst>
  <dgm:cxnLst>
    <dgm:cxn modelId="{802D96F6-CF56-4B01-A948-80BEEF840E75}" type="presOf" srcId="{58D38098-8B32-40D9-A163-4A3C12AB8212}" destId="{7913DB72-0D92-4AB0-86D1-E9D598A47656}" srcOrd="1" destOrd="0" presId="urn:microsoft.com/office/officeart/2005/8/layout/pyramid1"/>
    <dgm:cxn modelId="{F05EC743-A6B0-4B58-A2E0-5DC80EB270FE}" srcId="{52CE5918-310A-4892-8A01-4B5662354787}" destId="{58D38098-8B32-40D9-A163-4A3C12AB8212}" srcOrd="3" destOrd="0" parTransId="{48861D69-E083-4977-AEA4-5B6DFF5B9833}" sibTransId="{9304FB30-3AEA-4BB6-8A12-C243DB3452B8}"/>
    <dgm:cxn modelId="{AEEDB3D9-8A0C-4960-A8EB-6A3BCB9E00B8}" type="presOf" srcId="{6E523BC1-715F-4B15-8A8F-94FB73DB071A}" destId="{A34DF42E-6BAE-4590-B41A-73D3E489FDEB}" srcOrd="1" destOrd="0" presId="urn:microsoft.com/office/officeart/2005/8/layout/pyramid1"/>
    <dgm:cxn modelId="{91C9085A-9ACF-4C01-A25C-59CD60F2BFDA}" srcId="{52CE5918-310A-4892-8A01-4B5662354787}" destId="{EAC9CDF3-8CED-4824-BB65-23984AE24D8F}" srcOrd="1" destOrd="0" parTransId="{E599C383-D6F9-4B2B-A17B-FAE619E91218}" sibTransId="{5ADAA2F8-E93A-48BD-AEB9-2B8792A5F969}"/>
    <dgm:cxn modelId="{81ED6DEF-64D2-439F-AA14-9FBAF5F79DA3}" type="presOf" srcId="{6E523BC1-715F-4B15-8A8F-94FB73DB071A}" destId="{941D2E5D-6F2F-4BA7-8A6A-B17558411D81}" srcOrd="0" destOrd="0" presId="urn:microsoft.com/office/officeart/2005/8/layout/pyramid1"/>
    <dgm:cxn modelId="{8876796C-D5A4-4E36-ABEF-558DEB5E2AB4}" type="presOf" srcId="{82A1A55F-2ECE-46A6-A551-D701665B7DFB}" destId="{66F617CA-9855-4051-8E6C-BAA76F6DA4C2}" srcOrd="1" destOrd="0" presId="urn:microsoft.com/office/officeart/2005/8/layout/pyramid1"/>
    <dgm:cxn modelId="{EF37ACD6-DC11-4199-A502-D0C0458808DE}" type="presOf" srcId="{EAC9CDF3-8CED-4824-BB65-23984AE24D8F}" destId="{EDDCD0D7-CD45-4166-AC59-9AEB41867387}" srcOrd="0" destOrd="0" presId="urn:microsoft.com/office/officeart/2005/8/layout/pyramid1"/>
    <dgm:cxn modelId="{7AE3D3AE-9FF1-41D4-8582-44784B53E50E}" type="presOf" srcId="{58D38098-8B32-40D9-A163-4A3C12AB8212}" destId="{FAF32DB1-A9A3-44C6-8146-61B7B218449E}" srcOrd="0" destOrd="0" presId="urn:microsoft.com/office/officeart/2005/8/layout/pyramid1"/>
    <dgm:cxn modelId="{920F1390-764F-4E3F-BE54-C0ADFD6F1A27}" type="presOf" srcId="{82A1A55F-2ECE-46A6-A551-D701665B7DFB}" destId="{09A8693D-011B-4B17-999F-D8F512BEC83B}" srcOrd="0" destOrd="0" presId="urn:microsoft.com/office/officeart/2005/8/layout/pyramid1"/>
    <dgm:cxn modelId="{57B29D9C-E8F4-4C34-866A-3076DA9E7E1C}" type="presOf" srcId="{52CE5918-310A-4892-8A01-4B5662354787}" destId="{0D5BBD90-2271-4C72-A4A5-983CB1975B72}" srcOrd="0" destOrd="0" presId="urn:microsoft.com/office/officeart/2005/8/layout/pyramid1"/>
    <dgm:cxn modelId="{BD55F364-43C9-419F-B8AE-A97610889C46}" srcId="{52CE5918-310A-4892-8A01-4B5662354787}" destId="{6E523BC1-715F-4B15-8A8F-94FB73DB071A}" srcOrd="2" destOrd="0" parTransId="{51BA57BE-F898-422F-B67F-D4865E6A636F}" sibTransId="{4B7E0EF2-7F9E-47B2-8E2B-CB042A2E35BC}"/>
    <dgm:cxn modelId="{D1D35AE0-390E-473B-8579-5744368FE982}" type="presOf" srcId="{EAC9CDF3-8CED-4824-BB65-23984AE24D8F}" destId="{21FC8575-4F59-4F0D-87BA-5BF8BF6B101E}" srcOrd="1" destOrd="0" presId="urn:microsoft.com/office/officeart/2005/8/layout/pyramid1"/>
    <dgm:cxn modelId="{0006573A-9A6A-4CD7-AE64-1C9AB6E21FB1}" srcId="{52CE5918-310A-4892-8A01-4B5662354787}" destId="{82A1A55F-2ECE-46A6-A551-D701665B7DFB}" srcOrd="0" destOrd="0" parTransId="{3DBC9583-7DB5-44B8-88F9-EE9C9D8E5C8B}" sibTransId="{F03A804E-7FA3-4186-B52F-478BC8E19EFF}"/>
    <dgm:cxn modelId="{8044FCAF-0C22-45A7-9036-A02239F683E3}" type="presParOf" srcId="{0D5BBD90-2271-4C72-A4A5-983CB1975B72}" destId="{378C548A-BC29-4284-929D-AC69A73DED5B}" srcOrd="0" destOrd="0" presId="urn:microsoft.com/office/officeart/2005/8/layout/pyramid1"/>
    <dgm:cxn modelId="{66EDF9FD-027C-470D-A2E8-88C30AB6E60D}" type="presParOf" srcId="{378C548A-BC29-4284-929D-AC69A73DED5B}" destId="{09A8693D-011B-4B17-999F-D8F512BEC83B}" srcOrd="0" destOrd="0" presId="urn:microsoft.com/office/officeart/2005/8/layout/pyramid1"/>
    <dgm:cxn modelId="{B026060A-BFAD-4667-92D2-B526AD49002F}" type="presParOf" srcId="{378C548A-BC29-4284-929D-AC69A73DED5B}" destId="{66F617CA-9855-4051-8E6C-BAA76F6DA4C2}" srcOrd="1" destOrd="0" presId="urn:microsoft.com/office/officeart/2005/8/layout/pyramid1"/>
    <dgm:cxn modelId="{070574F0-AC74-48DF-BF60-133906CDA2EA}" type="presParOf" srcId="{0D5BBD90-2271-4C72-A4A5-983CB1975B72}" destId="{6BDBFFE6-E937-4156-96C7-A3AC5D64A8BF}" srcOrd="1" destOrd="0" presId="urn:microsoft.com/office/officeart/2005/8/layout/pyramid1"/>
    <dgm:cxn modelId="{6385C721-F9F2-4E7A-A1C7-7EE038A16C6B}" type="presParOf" srcId="{6BDBFFE6-E937-4156-96C7-A3AC5D64A8BF}" destId="{EDDCD0D7-CD45-4166-AC59-9AEB41867387}" srcOrd="0" destOrd="0" presId="urn:microsoft.com/office/officeart/2005/8/layout/pyramid1"/>
    <dgm:cxn modelId="{320CD0AE-D764-4734-A4AE-0DD9810A24EB}" type="presParOf" srcId="{6BDBFFE6-E937-4156-96C7-A3AC5D64A8BF}" destId="{21FC8575-4F59-4F0D-87BA-5BF8BF6B101E}" srcOrd="1" destOrd="0" presId="urn:microsoft.com/office/officeart/2005/8/layout/pyramid1"/>
    <dgm:cxn modelId="{47D6C036-1D38-4A7F-B976-D926A7862697}" type="presParOf" srcId="{0D5BBD90-2271-4C72-A4A5-983CB1975B72}" destId="{A255B89D-36F8-48F6-832F-0B8A69388825}" srcOrd="2" destOrd="0" presId="urn:microsoft.com/office/officeart/2005/8/layout/pyramid1"/>
    <dgm:cxn modelId="{8CB82142-3380-4578-B0CE-6D7E26F799AD}" type="presParOf" srcId="{A255B89D-36F8-48F6-832F-0B8A69388825}" destId="{941D2E5D-6F2F-4BA7-8A6A-B17558411D81}" srcOrd="0" destOrd="0" presId="urn:microsoft.com/office/officeart/2005/8/layout/pyramid1"/>
    <dgm:cxn modelId="{B478B957-64E9-4B13-9C03-440926281D8B}" type="presParOf" srcId="{A255B89D-36F8-48F6-832F-0B8A69388825}" destId="{A34DF42E-6BAE-4590-B41A-73D3E489FDEB}" srcOrd="1" destOrd="0" presId="urn:microsoft.com/office/officeart/2005/8/layout/pyramid1"/>
    <dgm:cxn modelId="{BBEC06A9-5E3E-4C87-82B7-D4C93D6B7983}" type="presParOf" srcId="{0D5BBD90-2271-4C72-A4A5-983CB1975B72}" destId="{5A9C5AEC-F4E7-4DB6-B0E4-BD5725A2ADBD}" srcOrd="3" destOrd="0" presId="urn:microsoft.com/office/officeart/2005/8/layout/pyramid1"/>
    <dgm:cxn modelId="{A7C92589-4662-4361-B046-5B9A6C932ADE}" type="presParOf" srcId="{5A9C5AEC-F4E7-4DB6-B0E4-BD5725A2ADBD}" destId="{FAF32DB1-A9A3-44C6-8146-61B7B218449E}" srcOrd="0" destOrd="0" presId="urn:microsoft.com/office/officeart/2005/8/layout/pyramid1"/>
    <dgm:cxn modelId="{AB008E9A-6614-4D53-8D40-15B87F2E2767}" type="presParOf" srcId="{5A9C5AEC-F4E7-4DB6-B0E4-BD5725A2ADBD}" destId="{7913DB72-0D92-4AB0-86D1-E9D598A47656}" srcOrd="1" destOrd="0" presId="urn:microsoft.com/office/officeart/2005/8/layout/pyramid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7B5FEE5-88C0-4228-8845-5C5B57DF39D3}" type="doc">
      <dgm:prSet loTypeId="urn:microsoft.com/office/officeart/2005/8/layout/radial1" loCatId="relationship" qsTypeId="urn:microsoft.com/office/officeart/2005/8/quickstyle/simple1" qsCatId="simple" csTypeId="urn:microsoft.com/office/officeart/2005/8/colors/accent1_2" csCatId="accent1"/>
      <dgm:spPr/>
    </dgm:pt>
    <dgm:pt modelId="{B59C2002-4DF2-44D2-9BAA-DBA5311A1F8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Boule</a:t>
          </a:r>
          <a:endParaRPr kumimoji="0" lang="en-GB" altLang="en-US" b="0" i="0" u="none" strike="noStrike" cap="none" normalizeH="0" baseline="0" smtClean="0">
            <a:ln>
              <a:noFill/>
            </a:ln>
            <a:solidFill>
              <a:schemeClr val="tx1"/>
            </a:solidFill>
            <a:effectLst/>
            <a:latin typeface="Arial" charset="0"/>
          </a:endParaRPr>
        </a:p>
      </dgm:t>
    </dgm:pt>
    <dgm:pt modelId="{79C5B657-F53B-4482-B7AD-8328C009CD68}" type="parTrans" cxnId="{37A4A4F3-866D-4012-9F40-A8FFE5BF6556}">
      <dgm:prSet/>
      <dgm:spPr/>
    </dgm:pt>
    <dgm:pt modelId="{8E5C4B25-D117-42A4-B662-CB0378948078}" type="sibTrans" cxnId="{37A4A4F3-866D-4012-9F40-A8FFE5BF6556}">
      <dgm:prSet/>
      <dgm:spPr/>
    </dgm:pt>
    <dgm:pt modelId="{390B2720-29B3-41FE-A2DF-D072DF02A3B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Cannot make decisions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without ratification</a:t>
          </a:r>
          <a:endParaRPr kumimoji="0" lang="en-GB" altLang="en-US" b="0" i="0" u="none" strike="noStrike" cap="none" normalizeH="0" baseline="0" smtClean="0">
            <a:ln>
              <a:noFill/>
            </a:ln>
            <a:solidFill>
              <a:schemeClr val="tx1"/>
            </a:solidFill>
            <a:effectLst/>
            <a:latin typeface="Arial" charset="0"/>
          </a:endParaRPr>
        </a:p>
      </dgm:t>
    </dgm:pt>
    <dgm:pt modelId="{192355AD-E6BD-4286-97C7-A9E220E99068}" type="parTrans" cxnId="{CFCAB344-1FE8-41B6-B12B-4E33D5043602}">
      <dgm:prSet/>
      <dgm:spPr/>
      <dgm:t>
        <a:bodyPr/>
        <a:lstStyle/>
        <a:p>
          <a:endParaRPr lang="en-GB"/>
        </a:p>
      </dgm:t>
    </dgm:pt>
    <dgm:pt modelId="{E36A7D2A-ECDE-4C96-8ECC-E26192698170}" type="sibTrans" cxnId="{CFCAB344-1FE8-41B6-B12B-4E33D5043602}">
      <dgm:prSet/>
      <dgm:spPr/>
    </dgm:pt>
    <dgm:pt modelId="{6CB1099F-1166-4740-88E9-BA653A9B346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One year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Office</a:t>
          </a:r>
          <a:endParaRPr kumimoji="0" lang="en-GB" altLang="en-US" b="0" i="0" u="none" strike="noStrike" cap="none" normalizeH="0" baseline="0" smtClean="0">
            <a:ln>
              <a:noFill/>
            </a:ln>
            <a:solidFill>
              <a:schemeClr val="tx1"/>
            </a:solidFill>
            <a:effectLst/>
            <a:latin typeface="Arial" charset="0"/>
          </a:endParaRPr>
        </a:p>
      </dgm:t>
    </dgm:pt>
    <dgm:pt modelId="{3B3E2586-C24D-41FB-8009-F575D87F501A}" type="parTrans" cxnId="{A10A78FE-6924-4AA6-B45D-05027304A242}">
      <dgm:prSet/>
      <dgm:spPr/>
      <dgm:t>
        <a:bodyPr/>
        <a:lstStyle/>
        <a:p>
          <a:endParaRPr lang="en-GB"/>
        </a:p>
      </dgm:t>
    </dgm:pt>
    <dgm:pt modelId="{97A53640-DF05-4527-9904-A62E5C9461B8}" type="sibTrans" cxnId="{A10A78FE-6924-4AA6-B45D-05027304A242}">
      <dgm:prSet/>
      <dgm:spPr/>
    </dgm:pt>
    <dgm:pt modelId="{593221BF-9C5E-4E99-B10E-0E2B7CB599E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Elected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by Lot</a:t>
          </a:r>
          <a:endParaRPr kumimoji="0" lang="en-GB" altLang="en-US" b="0" i="0" u="none" strike="noStrike" cap="none" normalizeH="0" baseline="0" smtClean="0">
            <a:ln>
              <a:noFill/>
            </a:ln>
            <a:solidFill>
              <a:schemeClr val="tx1"/>
            </a:solidFill>
            <a:effectLst/>
            <a:latin typeface="Arial" charset="0"/>
          </a:endParaRPr>
        </a:p>
      </dgm:t>
    </dgm:pt>
    <dgm:pt modelId="{2D044BA2-9D72-494A-BF3C-316F1BB4E17D}" type="parTrans" cxnId="{D22D5B85-650B-470C-8653-99D860ABFA78}">
      <dgm:prSet/>
      <dgm:spPr/>
      <dgm:t>
        <a:bodyPr/>
        <a:lstStyle/>
        <a:p>
          <a:endParaRPr lang="en-GB"/>
        </a:p>
      </dgm:t>
    </dgm:pt>
    <dgm:pt modelId="{F6ED2B6B-7C21-4D7D-A243-C5C4404935F1}" type="sibTrans" cxnId="{D22D5B85-650B-470C-8653-99D860ABFA78}">
      <dgm:prSet/>
      <dgm:spPr/>
    </dgm:pt>
    <dgm:pt modelId="{94B1FEE3-563F-4414-BA83-02AA317D0590}">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Property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Qualification</a:t>
          </a:r>
          <a:endParaRPr kumimoji="0" lang="en-GB" altLang="en-US" b="0" i="0" u="none" strike="noStrike" cap="none" normalizeH="0" baseline="0" smtClean="0">
            <a:ln>
              <a:noFill/>
            </a:ln>
            <a:solidFill>
              <a:schemeClr val="tx1"/>
            </a:solidFill>
            <a:effectLst/>
            <a:latin typeface="Arial" charset="0"/>
          </a:endParaRPr>
        </a:p>
      </dgm:t>
    </dgm:pt>
    <dgm:pt modelId="{04577F8E-528E-4660-B68B-A0F66C88A390}" type="parTrans" cxnId="{D01721F3-E987-49B0-AB9C-AB180B48E9BE}">
      <dgm:prSet/>
      <dgm:spPr/>
      <dgm:t>
        <a:bodyPr/>
        <a:lstStyle/>
        <a:p>
          <a:endParaRPr lang="en-GB"/>
        </a:p>
      </dgm:t>
    </dgm:pt>
    <dgm:pt modelId="{CCCF6C3A-4C2A-4C71-88D0-E38AFB62BE89}" type="sibTrans" cxnId="{D01721F3-E987-49B0-AB9C-AB180B48E9BE}">
      <dgm:prSet/>
      <dgm:spPr/>
    </dgm:pt>
    <dgm:pt modelId="{947B7171-141E-4382-96B2-70CE2CF5A168}">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Age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Qualification</a:t>
          </a:r>
          <a:endParaRPr kumimoji="0" lang="en-GB" altLang="en-US" b="0" i="0" u="none" strike="noStrike" cap="none" normalizeH="0" baseline="0" smtClean="0">
            <a:ln>
              <a:noFill/>
            </a:ln>
            <a:solidFill>
              <a:schemeClr val="tx1"/>
            </a:solidFill>
            <a:effectLst/>
            <a:latin typeface="Arial" charset="0"/>
          </a:endParaRPr>
        </a:p>
      </dgm:t>
    </dgm:pt>
    <dgm:pt modelId="{A621B5F7-77CB-45A7-B34E-B3CECA823F20}" type="parTrans" cxnId="{96CCDBCD-9966-4B39-BF4E-843D1C27B09D}">
      <dgm:prSet/>
      <dgm:spPr/>
      <dgm:t>
        <a:bodyPr/>
        <a:lstStyle/>
        <a:p>
          <a:endParaRPr lang="en-GB"/>
        </a:p>
      </dgm:t>
    </dgm:pt>
    <dgm:pt modelId="{B5FF12E6-13FB-4B91-9AF1-AC73ADE7C9A9}" type="sibTrans" cxnId="{96CCDBCD-9966-4B39-BF4E-843D1C27B09D}">
      <dgm:prSet/>
      <dgm:spPr/>
    </dgm:pt>
    <dgm:pt modelId="{821CA3AD-BFCC-4E3E-8CAA-5B5C32A4C214}" type="pres">
      <dgm:prSet presAssocID="{47B5FEE5-88C0-4228-8845-5C5B57DF39D3}" presName="cycle" presStyleCnt="0">
        <dgm:presLayoutVars>
          <dgm:chMax val="1"/>
          <dgm:dir/>
          <dgm:animLvl val="ctr"/>
          <dgm:resizeHandles val="exact"/>
        </dgm:presLayoutVars>
      </dgm:prSet>
      <dgm:spPr/>
    </dgm:pt>
    <dgm:pt modelId="{A05CEB2A-128D-40B6-9DC9-A38F0A9B4D45}" type="pres">
      <dgm:prSet presAssocID="{B59C2002-4DF2-44D2-9BAA-DBA5311A1F8D}" presName="centerShape" presStyleLbl="node0" presStyleIdx="0" presStyleCnt="1"/>
      <dgm:spPr/>
    </dgm:pt>
    <dgm:pt modelId="{3E097174-764D-4025-9EB3-D9F8519F873E}" type="pres">
      <dgm:prSet presAssocID="{192355AD-E6BD-4286-97C7-A9E220E99068}" presName="Name9" presStyleLbl="parChTrans1D2" presStyleIdx="0" presStyleCnt="5"/>
      <dgm:spPr/>
    </dgm:pt>
    <dgm:pt modelId="{D43E8805-1217-4F24-9784-3A342E4D4FAC}" type="pres">
      <dgm:prSet presAssocID="{192355AD-E6BD-4286-97C7-A9E220E99068}" presName="connTx" presStyleLbl="parChTrans1D2" presStyleIdx="0" presStyleCnt="5"/>
      <dgm:spPr/>
    </dgm:pt>
    <dgm:pt modelId="{C2619168-1306-4EF9-8631-BA3522C36875}" type="pres">
      <dgm:prSet presAssocID="{390B2720-29B3-41FE-A2DF-D072DF02A3BA}" presName="node" presStyleLbl="node1" presStyleIdx="0" presStyleCnt="5">
        <dgm:presLayoutVars>
          <dgm:bulletEnabled val="1"/>
        </dgm:presLayoutVars>
      </dgm:prSet>
      <dgm:spPr/>
    </dgm:pt>
    <dgm:pt modelId="{E24B0187-3ADB-4D1A-8424-D0568EFDC798}" type="pres">
      <dgm:prSet presAssocID="{3B3E2586-C24D-41FB-8009-F575D87F501A}" presName="Name9" presStyleLbl="parChTrans1D2" presStyleIdx="1" presStyleCnt="5"/>
      <dgm:spPr/>
    </dgm:pt>
    <dgm:pt modelId="{BF93A62B-FCE3-48E0-8161-12D1B1335D40}" type="pres">
      <dgm:prSet presAssocID="{3B3E2586-C24D-41FB-8009-F575D87F501A}" presName="connTx" presStyleLbl="parChTrans1D2" presStyleIdx="1" presStyleCnt="5"/>
      <dgm:spPr/>
    </dgm:pt>
    <dgm:pt modelId="{BBBAC7D4-2942-440A-BF8F-8953375AB8C7}" type="pres">
      <dgm:prSet presAssocID="{6CB1099F-1166-4740-88E9-BA653A9B3469}" presName="node" presStyleLbl="node1" presStyleIdx="1" presStyleCnt="5">
        <dgm:presLayoutVars>
          <dgm:bulletEnabled val="1"/>
        </dgm:presLayoutVars>
      </dgm:prSet>
      <dgm:spPr/>
    </dgm:pt>
    <dgm:pt modelId="{1377E9F8-AE08-463B-93CB-A4FA7CA2CD17}" type="pres">
      <dgm:prSet presAssocID="{2D044BA2-9D72-494A-BF3C-316F1BB4E17D}" presName="Name9" presStyleLbl="parChTrans1D2" presStyleIdx="2" presStyleCnt="5"/>
      <dgm:spPr/>
    </dgm:pt>
    <dgm:pt modelId="{AD979300-A7E2-4A4B-AB38-EB9087F507BC}" type="pres">
      <dgm:prSet presAssocID="{2D044BA2-9D72-494A-BF3C-316F1BB4E17D}" presName="connTx" presStyleLbl="parChTrans1D2" presStyleIdx="2" presStyleCnt="5"/>
      <dgm:spPr/>
    </dgm:pt>
    <dgm:pt modelId="{5CB34D7B-A58C-4BDF-8DE5-DDE7C084A62F}" type="pres">
      <dgm:prSet presAssocID="{593221BF-9C5E-4E99-B10E-0E2B7CB599E6}" presName="node" presStyleLbl="node1" presStyleIdx="2" presStyleCnt="5">
        <dgm:presLayoutVars>
          <dgm:bulletEnabled val="1"/>
        </dgm:presLayoutVars>
      </dgm:prSet>
      <dgm:spPr/>
    </dgm:pt>
    <dgm:pt modelId="{289F6E4A-4447-44A5-BCEE-BE3C57313721}" type="pres">
      <dgm:prSet presAssocID="{04577F8E-528E-4660-B68B-A0F66C88A390}" presName="Name9" presStyleLbl="parChTrans1D2" presStyleIdx="3" presStyleCnt="5"/>
      <dgm:spPr/>
    </dgm:pt>
    <dgm:pt modelId="{3EEC8287-7981-421F-A6B4-ECE7103EF52E}" type="pres">
      <dgm:prSet presAssocID="{04577F8E-528E-4660-B68B-A0F66C88A390}" presName="connTx" presStyleLbl="parChTrans1D2" presStyleIdx="3" presStyleCnt="5"/>
      <dgm:spPr/>
    </dgm:pt>
    <dgm:pt modelId="{49B88A00-E07E-40C1-B4FA-50BC85714115}" type="pres">
      <dgm:prSet presAssocID="{94B1FEE3-563F-4414-BA83-02AA317D0590}" presName="node" presStyleLbl="node1" presStyleIdx="3" presStyleCnt="5">
        <dgm:presLayoutVars>
          <dgm:bulletEnabled val="1"/>
        </dgm:presLayoutVars>
      </dgm:prSet>
      <dgm:spPr/>
    </dgm:pt>
    <dgm:pt modelId="{B89648C7-053A-49AD-A80A-27928891EB18}" type="pres">
      <dgm:prSet presAssocID="{A621B5F7-77CB-45A7-B34E-B3CECA823F20}" presName="Name9" presStyleLbl="parChTrans1D2" presStyleIdx="4" presStyleCnt="5"/>
      <dgm:spPr/>
    </dgm:pt>
    <dgm:pt modelId="{3CDC225D-2FDD-4EA7-9A9D-C251C3841F79}" type="pres">
      <dgm:prSet presAssocID="{A621B5F7-77CB-45A7-B34E-B3CECA823F20}" presName="connTx" presStyleLbl="parChTrans1D2" presStyleIdx="4" presStyleCnt="5"/>
      <dgm:spPr/>
    </dgm:pt>
    <dgm:pt modelId="{657FB4A7-AC89-4636-A2E6-66C63C19A756}" type="pres">
      <dgm:prSet presAssocID="{947B7171-141E-4382-96B2-70CE2CF5A168}" presName="node" presStyleLbl="node1" presStyleIdx="4" presStyleCnt="5">
        <dgm:presLayoutVars>
          <dgm:bulletEnabled val="1"/>
        </dgm:presLayoutVars>
      </dgm:prSet>
      <dgm:spPr/>
    </dgm:pt>
  </dgm:ptLst>
  <dgm:cxnLst>
    <dgm:cxn modelId="{37A4A4F3-866D-4012-9F40-A8FFE5BF6556}" srcId="{47B5FEE5-88C0-4228-8845-5C5B57DF39D3}" destId="{B59C2002-4DF2-44D2-9BAA-DBA5311A1F8D}" srcOrd="0" destOrd="0" parTransId="{79C5B657-F53B-4482-B7AD-8328C009CD68}" sibTransId="{8E5C4B25-D117-42A4-B662-CB0378948078}"/>
    <dgm:cxn modelId="{D1B82BD3-0720-459C-8DDA-792186604FA3}" type="presOf" srcId="{192355AD-E6BD-4286-97C7-A9E220E99068}" destId="{D43E8805-1217-4F24-9784-3A342E4D4FAC}" srcOrd="1" destOrd="0" presId="urn:microsoft.com/office/officeart/2005/8/layout/radial1"/>
    <dgm:cxn modelId="{0095A8B2-95A3-4893-9E66-16B023811C56}" type="presOf" srcId="{593221BF-9C5E-4E99-B10E-0E2B7CB599E6}" destId="{5CB34D7B-A58C-4BDF-8DE5-DDE7C084A62F}" srcOrd="0" destOrd="0" presId="urn:microsoft.com/office/officeart/2005/8/layout/radial1"/>
    <dgm:cxn modelId="{20ED09C4-0D38-414E-9D18-02A6705C9617}" type="presOf" srcId="{390B2720-29B3-41FE-A2DF-D072DF02A3BA}" destId="{C2619168-1306-4EF9-8631-BA3522C36875}" srcOrd="0" destOrd="0" presId="urn:microsoft.com/office/officeart/2005/8/layout/radial1"/>
    <dgm:cxn modelId="{5156C66E-4A89-4EBB-A73E-7EA91B6F6996}" type="presOf" srcId="{6CB1099F-1166-4740-88E9-BA653A9B3469}" destId="{BBBAC7D4-2942-440A-BF8F-8953375AB8C7}" srcOrd="0" destOrd="0" presId="urn:microsoft.com/office/officeart/2005/8/layout/radial1"/>
    <dgm:cxn modelId="{D56C7FCD-746E-4E2D-BE0C-FE045444DC49}" type="presOf" srcId="{A621B5F7-77CB-45A7-B34E-B3CECA823F20}" destId="{B89648C7-053A-49AD-A80A-27928891EB18}" srcOrd="0" destOrd="0" presId="urn:microsoft.com/office/officeart/2005/8/layout/radial1"/>
    <dgm:cxn modelId="{A10A78FE-6924-4AA6-B45D-05027304A242}" srcId="{B59C2002-4DF2-44D2-9BAA-DBA5311A1F8D}" destId="{6CB1099F-1166-4740-88E9-BA653A9B3469}" srcOrd="1" destOrd="0" parTransId="{3B3E2586-C24D-41FB-8009-F575D87F501A}" sibTransId="{97A53640-DF05-4527-9904-A62E5C9461B8}"/>
    <dgm:cxn modelId="{2C83F825-AB83-44A4-8ACF-B41EEF60F13F}" type="presOf" srcId="{04577F8E-528E-4660-B68B-A0F66C88A390}" destId="{289F6E4A-4447-44A5-BCEE-BE3C57313721}" srcOrd="0" destOrd="0" presId="urn:microsoft.com/office/officeart/2005/8/layout/radial1"/>
    <dgm:cxn modelId="{259C0E65-F0B8-43C4-A0C5-6489575247A7}" type="presOf" srcId="{04577F8E-528E-4660-B68B-A0F66C88A390}" destId="{3EEC8287-7981-421F-A6B4-ECE7103EF52E}" srcOrd="1" destOrd="0" presId="urn:microsoft.com/office/officeart/2005/8/layout/radial1"/>
    <dgm:cxn modelId="{DACF4A5B-2087-4B84-980C-B1DEA6522882}" type="presOf" srcId="{192355AD-E6BD-4286-97C7-A9E220E99068}" destId="{3E097174-764D-4025-9EB3-D9F8519F873E}" srcOrd="0" destOrd="0" presId="urn:microsoft.com/office/officeart/2005/8/layout/radial1"/>
    <dgm:cxn modelId="{CFCAB344-1FE8-41B6-B12B-4E33D5043602}" srcId="{B59C2002-4DF2-44D2-9BAA-DBA5311A1F8D}" destId="{390B2720-29B3-41FE-A2DF-D072DF02A3BA}" srcOrd="0" destOrd="0" parTransId="{192355AD-E6BD-4286-97C7-A9E220E99068}" sibTransId="{E36A7D2A-ECDE-4C96-8ECC-E26192698170}"/>
    <dgm:cxn modelId="{D01721F3-E987-49B0-AB9C-AB180B48E9BE}" srcId="{B59C2002-4DF2-44D2-9BAA-DBA5311A1F8D}" destId="{94B1FEE3-563F-4414-BA83-02AA317D0590}" srcOrd="3" destOrd="0" parTransId="{04577F8E-528E-4660-B68B-A0F66C88A390}" sibTransId="{CCCF6C3A-4C2A-4C71-88D0-E38AFB62BE89}"/>
    <dgm:cxn modelId="{DCEC65B7-D028-4CA9-8663-6534781B5BB0}" type="presOf" srcId="{3B3E2586-C24D-41FB-8009-F575D87F501A}" destId="{E24B0187-3ADB-4D1A-8424-D0568EFDC798}" srcOrd="0" destOrd="0" presId="urn:microsoft.com/office/officeart/2005/8/layout/radial1"/>
    <dgm:cxn modelId="{94597D1E-717E-43BB-87E4-CA257989B69C}" type="presOf" srcId="{2D044BA2-9D72-494A-BF3C-316F1BB4E17D}" destId="{1377E9F8-AE08-463B-93CB-A4FA7CA2CD17}" srcOrd="0" destOrd="0" presId="urn:microsoft.com/office/officeart/2005/8/layout/radial1"/>
    <dgm:cxn modelId="{F77F75B5-1748-44F8-8BA0-82C5C77B0E95}" type="presOf" srcId="{47B5FEE5-88C0-4228-8845-5C5B57DF39D3}" destId="{821CA3AD-BFCC-4E3E-8CAA-5B5C32A4C214}" srcOrd="0" destOrd="0" presId="urn:microsoft.com/office/officeart/2005/8/layout/radial1"/>
    <dgm:cxn modelId="{0F56C94D-5AA3-463D-A527-BEF85866B9F6}" type="presOf" srcId="{B59C2002-4DF2-44D2-9BAA-DBA5311A1F8D}" destId="{A05CEB2A-128D-40B6-9DC9-A38F0A9B4D45}" srcOrd="0" destOrd="0" presId="urn:microsoft.com/office/officeart/2005/8/layout/radial1"/>
    <dgm:cxn modelId="{72D582DB-AAF4-49CF-A6C0-0E4BF056842B}" type="presOf" srcId="{2D044BA2-9D72-494A-BF3C-316F1BB4E17D}" destId="{AD979300-A7E2-4A4B-AB38-EB9087F507BC}" srcOrd="1" destOrd="0" presId="urn:microsoft.com/office/officeart/2005/8/layout/radial1"/>
    <dgm:cxn modelId="{96CCDBCD-9966-4B39-BF4E-843D1C27B09D}" srcId="{B59C2002-4DF2-44D2-9BAA-DBA5311A1F8D}" destId="{947B7171-141E-4382-96B2-70CE2CF5A168}" srcOrd="4" destOrd="0" parTransId="{A621B5F7-77CB-45A7-B34E-B3CECA823F20}" sibTransId="{B5FF12E6-13FB-4B91-9AF1-AC73ADE7C9A9}"/>
    <dgm:cxn modelId="{E8A54752-7F3D-4282-BB4D-79FEAC2E82DF}" type="presOf" srcId="{A621B5F7-77CB-45A7-B34E-B3CECA823F20}" destId="{3CDC225D-2FDD-4EA7-9A9D-C251C3841F79}" srcOrd="1" destOrd="0" presId="urn:microsoft.com/office/officeart/2005/8/layout/radial1"/>
    <dgm:cxn modelId="{85248613-3E55-4C23-AABB-04B7FE50D9D5}" type="presOf" srcId="{94B1FEE3-563F-4414-BA83-02AA317D0590}" destId="{49B88A00-E07E-40C1-B4FA-50BC85714115}" srcOrd="0" destOrd="0" presId="urn:microsoft.com/office/officeart/2005/8/layout/radial1"/>
    <dgm:cxn modelId="{B72424E0-B6E5-4DDC-99F1-BFECD3D7442E}" type="presOf" srcId="{947B7171-141E-4382-96B2-70CE2CF5A168}" destId="{657FB4A7-AC89-4636-A2E6-66C63C19A756}" srcOrd="0" destOrd="0" presId="urn:microsoft.com/office/officeart/2005/8/layout/radial1"/>
    <dgm:cxn modelId="{4535A8F4-6B78-4C0A-9B5B-AFD49ABD0474}" type="presOf" srcId="{3B3E2586-C24D-41FB-8009-F575D87F501A}" destId="{BF93A62B-FCE3-48E0-8161-12D1B1335D40}" srcOrd="1" destOrd="0" presId="urn:microsoft.com/office/officeart/2005/8/layout/radial1"/>
    <dgm:cxn modelId="{D22D5B85-650B-470C-8653-99D860ABFA78}" srcId="{B59C2002-4DF2-44D2-9BAA-DBA5311A1F8D}" destId="{593221BF-9C5E-4E99-B10E-0E2B7CB599E6}" srcOrd="2" destOrd="0" parTransId="{2D044BA2-9D72-494A-BF3C-316F1BB4E17D}" sibTransId="{F6ED2B6B-7C21-4D7D-A243-C5C4404935F1}"/>
    <dgm:cxn modelId="{4278AC66-61FE-48FD-BB83-0FE7B879E25A}" type="presParOf" srcId="{821CA3AD-BFCC-4E3E-8CAA-5B5C32A4C214}" destId="{A05CEB2A-128D-40B6-9DC9-A38F0A9B4D45}" srcOrd="0" destOrd="0" presId="urn:microsoft.com/office/officeart/2005/8/layout/radial1"/>
    <dgm:cxn modelId="{6F43A06A-BBFE-420A-BF11-F2E552246EB4}" type="presParOf" srcId="{821CA3AD-BFCC-4E3E-8CAA-5B5C32A4C214}" destId="{3E097174-764D-4025-9EB3-D9F8519F873E}" srcOrd="1" destOrd="0" presId="urn:microsoft.com/office/officeart/2005/8/layout/radial1"/>
    <dgm:cxn modelId="{80834EDD-1B38-4C5F-9A50-58E5C726B1CA}" type="presParOf" srcId="{3E097174-764D-4025-9EB3-D9F8519F873E}" destId="{D43E8805-1217-4F24-9784-3A342E4D4FAC}" srcOrd="0" destOrd="0" presId="urn:microsoft.com/office/officeart/2005/8/layout/radial1"/>
    <dgm:cxn modelId="{E8562A70-C348-4551-9545-9841EFC93E99}" type="presParOf" srcId="{821CA3AD-BFCC-4E3E-8CAA-5B5C32A4C214}" destId="{C2619168-1306-4EF9-8631-BA3522C36875}" srcOrd="2" destOrd="0" presId="urn:microsoft.com/office/officeart/2005/8/layout/radial1"/>
    <dgm:cxn modelId="{D4C16ECD-8CF8-482E-BC2B-3FA73BAD52D9}" type="presParOf" srcId="{821CA3AD-BFCC-4E3E-8CAA-5B5C32A4C214}" destId="{E24B0187-3ADB-4D1A-8424-D0568EFDC798}" srcOrd="3" destOrd="0" presId="urn:microsoft.com/office/officeart/2005/8/layout/radial1"/>
    <dgm:cxn modelId="{D978131E-151C-4963-95D0-F5E4E603CD4F}" type="presParOf" srcId="{E24B0187-3ADB-4D1A-8424-D0568EFDC798}" destId="{BF93A62B-FCE3-48E0-8161-12D1B1335D40}" srcOrd="0" destOrd="0" presId="urn:microsoft.com/office/officeart/2005/8/layout/radial1"/>
    <dgm:cxn modelId="{7E2BFDAB-6444-42AA-9DA1-E0F83281342E}" type="presParOf" srcId="{821CA3AD-BFCC-4E3E-8CAA-5B5C32A4C214}" destId="{BBBAC7D4-2942-440A-BF8F-8953375AB8C7}" srcOrd="4" destOrd="0" presId="urn:microsoft.com/office/officeart/2005/8/layout/radial1"/>
    <dgm:cxn modelId="{BEE9C5F5-47F3-464A-839A-BCB9ED94E5BA}" type="presParOf" srcId="{821CA3AD-BFCC-4E3E-8CAA-5B5C32A4C214}" destId="{1377E9F8-AE08-463B-93CB-A4FA7CA2CD17}" srcOrd="5" destOrd="0" presId="urn:microsoft.com/office/officeart/2005/8/layout/radial1"/>
    <dgm:cxn modelId="{2AB5D5A7-3D9E-42F9-9285-C58E5E8AC4D1}" type="presParOf" srcId="{1377E9F8-AE08-463B-93CB-A4FA7CA2CD17}" destId="{AD979300-A7E2-4A4B-AB38-EB9087F507BC}" srcOrd="0" destOrd="0" presId="urn:microsoft.com/office/officeart/2005/8/layout/radial1"/>
    <dgm:cxn modelId="{155712A7-FBC5-4DA4-A712-8BDC4B9E1DA6}" type="presParOf" srcId="{821CA3AD-BFCC-4E3E-8CAA-5B5C32A4C214}" destId="{5CB34D7B-A58C-4BDF-8DE5-DDE7C084A62F}" srcOrd="6" destOrd="0" presId="urn:microsoft.com/office/officeart/2005/8/layout/radial1"/>
    <dgm:cxn modelId="{7F8CF827-9B8F-4D63-AA3F-E3F63B9FAB73}" type="presParOf" srcId="{821CA3AD-BFCC-4E3E-8CAA-5B5C32A4C214}" destId="{289F6E4A-4447-44A5-BCEE-BE3C57313721}" srcOrd="7" destOrd="0" presId="urn:microsoft.com/office/officeart/2005/8/layout/radial1"/>
    <dgm:cxn modelId="{B3101128-3D10-4CF1-AA3D-F87F147BAACB}" type="presParOf" srcId="{289F6E4A-4447-44A5-BCEE-BE3C57313721}" destId="{3EEC8287-7981-421F-A6B4-ECE7103EF52E}" srcOrd="0" destOrd="0" presId="urn:microsoft.com/office/officeart/2005/8/layout/radial1"/>
    <dgm:cxn modelId="{4E050265-BBC2-4AA8-9D0E-27769C4C1FE3}" type="presParOf" srcId="{821CA3AD-BFCC-4E3E-8CAA-5B5C32A4C214}" destId="{49B88A00-E07E-40C1-B4FA-50BC85714115}" srcOrd="8" destOrd="0" presId="urn:microsoft.com/office/officeart/2005/8/layout/radial1"/>
    <dgm:cxn modelId="{1A68F8D5-254A-447D-B149-FC7099F133B7}" type="presParOf" srcId="{821CA3AD-BFCC-4E3E-8CAA-5B5C32A4C214}" destId="{B89648C7-053A-49AD-A80A-27928891EB18}" srcOrd="9" destOrd="0" presId="urn:microsoft.com/office/officeart/2005/8/layout/radial1"/>
    <dgm:cxn modelId="{2F54789A-7FAF-4350-A983-6389B78A11EF}" type="presParOf" srcId="{B89648C7-053A-49AD-A80A-27928891EB18}" destId="{3CDC225D-2FDD-4EA7-9A9D-C251C3841F79}" srcOrd="0" destOrd="0" presId="urn:microsoft.com/office/officeart/2005/8/layout/radial1"/>
    <dgm:cxn modelId="{020CF66B-BEE2-4A60-9D21-462004FD65C7}" type="presParOf" srcId="{821CA3AD-BFCC-4E3E-8CAA-5B5C32A4C214}" destId="{657FB4A7-AC89-4636-A2E6-66C63C19A756}" srcOrd="1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06DAA8C-B3E3-4FEF-89DB-A018490AA69C}" type="doc">
      <dgm:prSet loTypeId="urn:microsoft.com/office/officeart/2005/8/layout/pyramid1" loCatId="pyramid" qsTypeId="urn:microsoft.com/office/officeart/2005/8/quickstyle/simple1" qsCatId="simple" csTypeId="urn:microsoft.com/office/officeart/2005/8/colors/accent1_2" csCatId="accent1"/>
      <dgm:spPr/>
    </dgm:pt>
    <dgm:pt modelId="{13128D64-1F2A-4EE6-93F4-26C1CBB92F8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b="0" i="0" u="none" strike="noStrike"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Assembly</a:t>
          </a:r>
          <a:endParaRPr kumimoji="0" lang="en-GB" altLang="en-US" b="0" i="0" u="none" strike="noStrike" cap="none" normalizeH="0" baseline="0" smtClean="0">
            <a:ln>
              <a:noFill/>
            </a:ln>
            <a:solidFill>
              <a:schemeClr val="tx1"/>
            </a:solidFill>
            <a:effectLst/>
            <a:latin typeface="Arial" charset="0"/>
          </a:endParaRPr>
        </a:p>
      </dgm:t>
    </dgm:pt>
    <dgm:pt modelId="{24000690-3061-4967-B661-035930E2D369}" type="parTrans" cxnId="{BD865CF2-51C1-4847-9B6E-39EE23E2DDF7}">
      <dgm:prSet/>
      <dgm:spPr/>
    </dgm:pt>
    <dgm:pt modelId="{A2A913CE-36F4-4B67-A2B1-58078693EDCC}" type="sibTrans" cxnId="{BD865CF2-51C1-4847-9B6E-39EE23E2DDF7}">
      <dgm:prSet/>
      <dgm:spPr/>
    </dgm:pt>
    <dgm:pt modelId="{BFCF43D4-6D1E-4885-8479-C118D364E357}">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Boule</a:t>
          </a:r>
          <a:endParaRPr kumimoji="0" lang="en-GB" altLang="en-US" b="0" i="0" u="none" strike="noStrike" cap="none" normalizeH="0" baseline="0" smtClean="0">
            <a:ln>
              <a:noFill/>
            </a:ln>
            <a:solidFill>
              <a:schemeClr val="tx1"/>
            </a:solidFill>
            <a:effectLst/>
            <a:latin typeface="Arial" charset="0"/>
          </a:endParaRPr>
        </a:p>
      </dgm:t>
    </dgm:pt>
    <dgm:pt modelId="{EC6F8330-50F1-4D61-B922-82AF61CFA0C8}" type="parTrans" cxnId="{C08CA601-8386-461D-B74A-DD198679ACB1}">
      <dgm:prSet/>
      <dgm:spPr/>
    </dgm:pt>
    <dgm:pt modelId="{A35B7B61-0D5C-423E-B1B3-7DA31F3FD9BA}" type="sibTrans" cxnId="{C08CA601-8386-461D-B74A-DD198679ACB1}">
      <dgm:prSet/>
      <dgm:spPr/>
    </dgm:pt>
    <dgm:pt modelId="{DD63B431-44F6-439F-AA01-3A53D095EC6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Magistrates</a:t>
          </a:r>
          <a:endParaRPr kumimoji="0" lang="en-GB" altLang="en-US" b="0" i="0" u="none" strike="noStrike" cap="none" normalizeH="0" baseline="0" smtClean="0">
            <a:ln>
              <a:noFill/>
            </a:ln>
            <a:solidFill>
              <a:schemeClr val="tx1"/>
            </a:solidFill>
            <a:effectLst/>
            <a:latin typeface="Arial" charset="0"/>
          </a:endParaRPr>
        </a:p>
      </dgm:t>
    </dgm:pt>
    <dgm:pt modelId="{E8D79BE4-AD55-440A-8688-0E7A695F4381}" type="parTrans" cxnId="{6A5BCEB7-0DF8-4A76-A643-810498AB7ABA}">
      <dgm:prSet/>
      <dgm:spPr/>
    </dgm:pt>
    <dgm:pt modelId="{B891D3C5-C2C2-4DB2-A458-B1C9303CBC23}" type="sibTrans" cxnId="{6A5BCEB7-0DF8-4A76-A643-810498AB7ABA}">
      <dgm:prSet/>
      <dgm:spPr/>
    </dgm:pt>
    <dgm:pt modelId="{22D3B084-C680-4C30-BEEA-56A72A0840D0}">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Courts</a:t>
          </a:r>
          <a:endParaRPr kumimoji="0" lang="en-GB" altLang="en-US" b="0" i="0" u="none" strike="noStrike" cap="none" normalizeH="0" baseline="0" smtClean="0">
            <a:ln>
              <a:noFill/>
            </a:ln>
            <a:solidFill>
              <a:schemeClr val="tx1"/>
            </a:solidFill>
            <a:effectLst/>
            <a:latin typeface="Arial" charset="0"/>
          </a:endParaRPr>
        </a:p>
      </dgm:t>
    </dgm:pt>
    <dgm:pt modelId="{6622310F-4672-4F80-8694-AC573B71689F}" type="parTrans" cxnId="{BD33AB1F-0922-49CA-BFBF-0A9D4A977CD0}">
      <dgm:prSet/>
      <dgm:spPr/>
    </dgm:pt>
    <dgm:pt modelId="{C31F4C71-241C-4727-BD5D-F72B197E0CAA}" type="sibTrans" cxnId="{BD33AB1F-0922-49CA-BFBF-0A9D4A977CD0}">
      <dgm:prSet/>
      <dgm:spPr/>
    </dgm:pt>
    <dgm:pt modelId="{34B655D8-B109-4FD1-B38A-368380570BF1}" type="pres">
      <dgm:prSet presAssocID="{006DAA8C-B3E3-4FEF-89DB-A018490AA69C}" presName="Name0" presStyleCnt="0">
        <dgm:presLayoutVars>
          <dgm:dir/>
          <dgm:animLvl val="lvl"/>
          <dgm:resizeHandles val="exact"/>
        </dgm:presLayoutVars>
      </dgm:prSet>
      <dgm:spPr/>
    </dgm:pt>
    <dgm:pt modelId="{CA0C1FE2-660D-4B71-9104-728CB9FD67BC}" type="pres">
      <dgm:prSet presAssocID="{13128D64-1F2A-4EE6-93F4-26C1CBB92F86}" presName="Name8" presStyleCnt="0"/>
      <dgm:spPr/>
    </dgm:pt>
    <dgm:pt modelId="{317AB759-B656-4FF8-BF4A-47069ED4CB99}" type="pres">
      <dgm:prSet presAssocID="{13128D64-1F2A-4EE6-93F4-26C1CBB92F86}" presName="level" presStyleLbl="node1" presStyleIdx="0" presStyleCnt="4">
        <dgm:presLayoutVars>
          <dgm:chMax val="1"/>
          <dgm:bulletEnabled val="1"/>
        </dgm:presLayoutVars>
      </dgm:prSet>
      <dgm:spPr/>
    </dgm:pt>
    <dgm:pt modelId="{AACBFA1E-606C-49A0-8056-45CF4DFEDF68}" type="pres">
      <dgm:prSet presAssocID="{13128D64-1F2A-4EE6-93F4-26C1CBB92F86}" presName="levelTx" presStyleLbl="revTx" presStyleIdx="0" presStyleCnt="0">
        <dgm:presLayoutVars>
          <dgm:chMax val="1"/>
          <dgm:bulletEnabled val="1"/>
        </dgm:presLayoutVars>
      </dgm:prSet>
      <dgm:spPr/>
    </dgm:pt>
    <dgm:pt modelId="{B18CC635-CE93-49CF-B0E6-B85DC96681C1}" type="pres">
      <dgm:prSet presAssocID="{BFCF43D4-6D1E-4885-8479-C118D364E357}" presName="Name8" presStyleCnt="0"/>
      <dgm:spPr/>
    </dgm:pt>
    <dgm:pt modelId="{156AEE2C-E41A-44B3-A773-09BF89C63A03}" type="pres">
      <dgm:prSet presAssocID="{BFCF43D4-6D1E-4885-8479-C118D364E357}" presName="level" presStyleLbl="node1" presStyleIdx="1" presStyleCnt="4">
        <dgm:presLayoutVars>
          <dgm:chMax val="1"/>
          <dgm:bulletEnabled val="1"/>
        </dgm:presLayoutVars>
      </dgm:prSet>
      <dgm:spPr/>
    </dgm:pt>
    <dgm:pt modelId="{5B2A333F-41A4-4B1C-B214-E86EB37D6BD3}" type="pres">
      <dgm:prSet presAssocID="{BFCF43D4-6D1E-4885-8479-C118D364E357}" presName="levelTx" presStyleLbl="revTx" presStyleIdx="0" presStyleCnt="0">
        <dgm:presLayoutVars>
          <dgm:chMax val="1"/>
          <dgm:bulletEnabled val="1"/>
        </dgm:presLayoutVars>
      </dgm:prSet>
      <dgm:spPr/>
    </dgm:pt>
    <dgm:pt modelId="{72ABBA56-8A9B-4E41-9BC8-F3272BCF4C84}" type="pres">
      <dgm:prSet presAssocID="{DD63B431-44F6-439F-AA01-3A53D095EC66}" presName="Name8" presStyleCnt="0"/>
      <dgm:spPr/>
    </dgm:pt>
    <dgm:pt modelId="{DA0AABC2-4C19-4C4B-8FA0-DCEB11E0BB14}" type="pres">
      <dgm:prSet presAssocID="{DD63B431-44F6-439F-AA01-3A53D095EC66}" presName="level" presStyleLbl="node1" presStyleIdx="2" presStyleCnt="4">
        <dgm:presLayoutVars>
          <dgm:chMax val="1"/>
          <dgm:bulletEnabled val="1"/>
        </dgm:presLayoutVars>
      </dgm:prSet>
      <dgm:spPr/>
    </dgm:pt>
    <dgm:pt modelId="{BEC3D763-1CB9-4B8C-B123-640E18F00C8C}" type="pres">
      <dgm:prSet presAssocID="{DD63B431-44F6-439F-AA01-3A53D095EC66}" presName="levelTx" presStyleLbl="revTx" presStyleIdx="0" presStyleCnt="0">
        <dgm:presLayoutVars>
          <dgm:chMax val="1"/>
          <dgm:bulletEnabled val="1"/>
        </dgm:presLayoutVars>
      </dgm:prSet>
      <dgm:spPr/>
    </dgm:pt>
    <dgm:pt modelId="{288A5DE6-8E3B-4B6A-B0FA-7096E5126DCC}" type="pres">
      <dgm:prSet presAssocID="{22D3B084-C680-4C30-BEEA-56A72A0840D0}" presName="Name8" presStyleCnt="0"/>
      <dgm:spPr/>
    </dgm:pt>
    <dgm:pt modelId="{3E5C8B6B-6600-4A01-8665-59B658A90917}" type="pres">
      <dgm:prSet presAssocID="{22D3B084-C680-4C30-BEEA-56A72A0840D0}" presName="level" presStyleLbl="node1" presStyleIdx="3" presStyleCnt="4">
        <dgm:presLayoutVars>
          <dgm:chMax val="1"/>
          <dgm:bulletEnabled val="1"/>
        </dgm:presLayoutVars>
      </dgm:prSet>
      <dgm:spPr/>
    </dgm:pt>
    <dgm:pt modelId="{8843E640-DD31-4172-9858-C98ABFE93758}" type="pres">
      <dgm:prSet presAssocID="{22D3B084-C680-4C30-BEEA-56A72A0840D0}" presName="levelTx" presStyleLbl="revTx" presStyleIdx="0" presStyleCnt="0">
        <dgm:presLayoutVars>
          <dgm:chMax val="1"/>
          <dgm:bulletEnabled val="1"/>
        </dgm:presLayoutVars>
      </dgm:prSet>
      <dgm:spPr/>
    </dgm:pt>
  </dgm:ptLst>
  <dgm:cxnLst>
    <dgm:cxn modelId="{8C2908A2-0C30-4421-884C-4CF9B532F7D3}" type="presOf" srcId="{13128D64-1F2A-4EE6-93F4-26C1CBB92F86}" destId="{317AB759-B656-4FF8-BF4A-47069ED4CB99}" srcOrd="0" destOrd="0" presId="urn:microsoft.com/office/officeart/2005/8/layout/pyramid1"/>
    <dgm:cxn modelId="{41780CF4-51E2-424D-9EF7-04BD05183D7B}" type="presOf" srcId="{BFCF43D4-6D1E-4885-8479-C118D364E357}" destId="{156AEE2C-E41A-44B3-A773-09BF89C63A03}" srcOrd="0" destOrd="0" presId="urn:microsoft.com/office/officeart/2005/8/layout/pyramid1"/>
    <dgm:cxn modelId="{6C0E43DF-6201-42C3-AC9A-DA5B60A9F27A}" type="presOf" srcId="{22D3B084-C680-4C30-BEEA-56A72A0840D0}" destId="{3E5C8B6B-6600-4A01-8665-59B658A90917}" srcOrd="0" destOrd="0" presId="urn:microsoft.com/office/officeart/2005/8/layout/pyramid1"/>
    <dgm:cxn modelId="{A163EAFE-675C-4FE1-A75A-D3C2EB7D09D3}" type="presOf" srcId="{006DAA8C-B3E3-4FEF-89DB-A018490AA69C}" destId="{34B655D8-B109-4FD1-B38A-368380570BF1}" srcOrd="0" destOrd="0" presId="urn:microsoft.com/office/officeart/2005/8/layout/pyramid1"/>
    <dgm:cxn modelId="{BD33AB1F-0922-49CA-BFBF-0A9D4A977CD0}" srcId="{006DAA8C-B3E3-4FEF-89DB-A018490AA69C}" destId="{22D3B084-C680-4C30-BEEA-56A72A0840D0}" srcOrd="3" destOrd="0" parTransId="{6622310F-4672-4F80-8694-AC573B71689F}" sibTransId="{C31F4C71-241C-4727-BD5D-F72B197E0CAA}"/>
    <dgm:cxn modelId="{67B6B0FA-776B-4097-AFD4-B520FB9B7956}" type="presOf" srcId="{DD63B431-44F6-439F-AA01-3A53D095EC66}" destId="{DA0AABC2-4C19-4C4B-8FA0-DCEB11E0BB14}" srcOrd="0" destOrd="0" presId="urn:microsoft.com/office/officeart/2005/8/layout/pyramid1"/>
    <dgm:cxn modelId="{6A5BCEB7-0DF8-4A76-A643-810498AB7ABA}" srcId="{006DAA8C-B3E3-4FEF-89DB-A018490AA69C}" destId="{DD63B431-44F6-439F-AA01-3A53D095EC66}" srcOrd="2" destOrd="0" parTransId="{E8D79BE4-AD55-440A-8688-0E7A695F4381}" sibTransId="{B891D3C5-C2C2-4DB2-A458-B1C9303CBC23}"/>
    <dgm:cxn modelId="{C0D99FC2-CB19-4B15-80B8-B0108E97669D}" type="presOf" srcId="{BFCF43D4-6D1E-4885-8479-C118D364E357}" destId="{5B2A333F-41A4-4B1C-B214-E86EB37D6BD3}" srcOrd="1" destOrd="0" presId="urn:microsoft.com/office/officeart/2005/8/layout/pyramid1"/>
    <dgm:cxn modelId="{C08CA601-8386-461D-B74A-DD198679ACB1}" srcId="{006DAA8C-B3E3-4FEF-89DB-A018490AA69C}" destId="{BFCF43D4-6D1E-4885-8479-C118D364E357}" srcOrd="1" destOrd="0" parTransId="{EC6F8330-50F1-4D61-B922-82AF61CFA0C8}" sibTransId="{A35B7B61-0D5C-423E-B1B3-7DA31F3FD9BA}"/>
    <dgm:cxn modelId="{BD865CF2-51C1-4847-9B6E-39EE23E2DDF7}" srcId="{006DAA8C-B3E3-4FEF-89DB-A018490AA69C}" destId="{13128D64-1F2A-4EE6-93F4-26C1CBB92F86}" srcOrd="0" destOrd="0" parTransId="{24000690-3061-4967-B661-035930E2D369}" sibTransId="{A2A913CE-36F4-4B67-A2B1-58078693EDCC}"/>
    <dgm:cxn modelId="{A287056A-73B8-498C-BE9B-ACFA0F728AA5}" type="presOf" srcId="{DD63B431-44F6-439F-AA01-3A53D095EC66}" destId="{BEC3D763-1CB9-4B8C-B123-640E18F00C8C}" srcOrd="1" destOrd="0" presId="urn:microsoft.com/office/officeart/2005/8/layout/pyramid1"/>
    <dgm:cxn modelId="{DE07C6F0-7516-4575-A820-8FC2DBD2CD09}" type="presOf" srcId="{13128D64-1F2A-4EE6-93F4-26C1CBB92F86}" destId="{AACBFA1E-606C-49A0-8056-45CF4DFEDF68}" srcOrd="1" destOrd="0" presId="urn:microsoft.com/office/officeart/2005/8/layout/pyramid1"/>
    <dgm:cxn modelId="{9F9851D4-7369-4219-96A8-6E06A7E09A2A}" type="presOf" srcId="{22D3B084-C680-4C30-BEEA-56A72A0840D0}" destId="{8843E640-DD31-4172-9858-C98ABFE93758}" srcOrd="1" destOrd="0" presId="urn:microsoft.com/office/officeart/2005/8/layout/pyramid1"/>
    <dgm:cxn modelId="{1407E3C5-3A6A-420A-B04A-614678844889}" type="presParOf" srcId="{34B655D8-B109-4FD1-B38A-368380570BF1}" destId="{CA0C1FE2-660D-4B71-9104-728CB9FD67BC}" srcOrd="0" destOrd="0" presId="urn:microsoft.com/office/officeart/2005/8/layout/pyramid1"/>
    <dgm:cxn modelId="{0728BD8A-8B23-40AA-9F8A-81F289D71F78}" type="presParOf" srcId="{CA0C1FE2-660D-4B71-9104-728CB9FD67BC}" destId="{317AB759-B656-4FF8-BF4A-47069ED4CB99}" srcOrd="0" destOrd="0" presId="urn:microsoft.com/office/officeart/2005/8/layout/pyramid1"/>
    <dgm:cxn modelId="{CD7D83D7-C772-4DBD-83EA-929C1AA9A064}" type="presParOf" srcId="{CA0C1FE2-660D-4B71-9104-728CB9FD67BC}" destId="{AACBFA1E-606C-49A0-8056-45CF4DFEDF68}" srcOrd="1" destOrd="0" presId="urn:microsoft.com/office/officeart/2005/8/layout/pyramid1"/>
    <dgm:cxn modelId="{ACC7E83B-BA92-4980-93B3-DAD787AA175D}" type="presParOf" srcId="{34B655D8-B109-4FD1-B38A-368380570BF1}" destId="{B18CC635-CE93-49CF-B0E6-B85DC96681C1}" srcOrd="1" destOrd="0" presId="urn:microsoft.com/office/officeart/2005/8/layout/pyramid1"/>
    <dgm:cxn modelId="{A293B92A-08FC-4A4C-9D44-5D82DA0072C0}" type="presParOf" srcId="{B18CC635-CE93-49CF-B0E6-B85DC96681C1}" destId="{156AEE2C-E41A-44B3-A773-09BF89C63A03}" srcOrd="0" destOrd="0" presId="urn:microsoft.com/office/officeart/2005/8/layout/pyramid1"/>
    <dgm:cxn modelId="{43F3CE16-3CCC-444F-B1C9-1F9096986DDD}" type="presParOf" srcId="{B18CC635-CE93-49CF-B0E6-B85DC96681C1}" destId="{5B2A333F-41A4-4B1C-B214-E86EB37D6BD3}" srcOrd="1" destOrd="0" presId="urn:microsoft.com/office/officeart/2005/8/layout/pyramid1"/>
    <dgm:cxn modelId="{A7531115-F2F5-428C-A02F-6C6E7EF4078C}" type="presParOf" srcId="{34B655D8-B109-4FD1-B38A-368380570BF1}" destId="{72ABBA56-8A9B-4E41-9BC8-F3272BCF4C84}" srcOrd="2" destOrd="0" presId="urn:microsoft.com/office/officeart/2005/8/layout/pyramid1"/>
    <dgm:cxn modelId="{7C70C91C-5FE2-445A-8A02-06A379883385}" type="presParOf" srcId="{72ABBA56-8A9B-4E41-9BC8-F3272BCF4C84}" destId="{DA0AABC2-4C19-4C4B-8FA0-DCEB11E0BB14}" srcOrd="0" destOrd="0" presId="urn:microsoft.com/office/officeart/2005/8/layout/pyramid1"/>
    <dgm:cxn modelId="{299C372F-161B-4EE2-BEEB-45A2EB3C8C82}" type="presParOf" srcId="{72ABBA56-8A9B-4E41-9BC8-F3272BCF4C84}" destId="{BEC3D763-1CB9-4B8C-B123-640E18F00C8C}" srcOrd="1" destOrd="0" presId="urn:microsoft.com/office/officeart/2005/8/layout/pyramid1"/>
    <dgm:cxn modelId="{635BF034-29A1-404F-85BD-70AB45C42983}" type="presParOf" srcId="{34B655D8-B109-4FD1-B38A-368380570BF1}" destId="{288A5DE6-8E3B-4B6A-B0FA-7096E5126DCC}" srcOrd="3" destOrd="0" presId="urn:microsoft.com/office/officeart/2005/8/layout/pyramid1"/>
    <dgm:cxn modelId="{AC4BB0E7-ACF3-44CC-88E3-F6F281B30EBF}" type="presParOf" srcId="{288A5DE6-8E3B-4B6A-B0FA-7096E5126DCC}" destId="{3E5C8B6B-6600-4A01-8665-59B658A90917}" srcOrd="0" destOrd="0" presId="urn:microsoft.com/office/officeart/2005/8/layout/pyramid1"/>
    <dgm:cxn modelId="{8D432688-40F9-4DF2-B491-37E7B5197411}" type="presParOf" srcId="{288A5DE6-8E3B-4B6A-B0FA-7096E5126DCC}" destId="{8843E640-DD31-4172-9858-C98ABFE93758}" srcOrd="1" destOrd="0" presId="urn:microsoft.com/office/officeart/2005/8/layout/pyramid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5BF4315-9998-428F-A2E0-12812DE8C74B}" type="doc">
      <dgm:prSet loTypeId="urn:microsoft.com/office/officeart/2005/8/layout/radial1" loCatId="relationship" qsTypeId="urn:microsoft.com/office/officeart/2005/8/quickstyle/simple1" qsCatId="simple" csTypeId="urn:microsoft.com/office/officeart/2005/8/colors/accent1_2" csCatId="accent1"/>
      <dgm:spPr/>
    </dgm:pt>
    <dgm:pt modelId="{60187782-6F15-4D5F-BF4D-E2B3F109FFA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Assembly</a:t>
          </a:r>
          <a:endParaRPr kumimoji="0" lang="en-GB" altLang="en-US" b="0" i="0" u="none" strike="noStrike" cap="none" normalizeH="0" baseline="0" smtClean="0">
            <a:ln>
              <a:noFill/>
            </a:ln>
            <a:solidFill>
              <a:schemeClr val="tx1"/>
            </a:solidFill>
            <a:effectLst/>
            <a:latin typeface="Arial" charset="0"/>
          </a:endParaRPr>
        </a:p>
      </dgm:t>
    </dgm:pt>
    <dgm:pt modelId="{C4152B4C-409F-4444-8155-205CE3A3A229}" type="parTrans" cxnId="{ABABE5AD-9F0F-4954-9218-39F860D07184}">
      <dgm:prSet/>
      <dgm:spPr/>
    </dgm:pt>
    <dgm:pt modelId="{395D1125-F9F0-4D24-932D-933A1CAC728B}" type="sibTrans" cxnId="{ABABE5AD-9F0F-4954-9218-39F860D07184}">
      <dgm:prSet/>
      <dgm:spPr/>
    </dgm:pt>
    <dgm:pt modelId="{108B6CF2-D74D-4E1E-9E62-77B8BF54C74F}">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Is not accountable</a:t>
          </a:r>
          <a:endParaRPr kumimoji="0" lang="en-GB" altLang="en-US" b="0" i="0" u="none" strike="noStrike" cap="none" normalizeH="0" baseline="0" smtClean="0">
            <a:ln>
              <a:noFill/>
            </a:ln>
            <a:solidFill>
              <a:schemeClr val="tx1"/>
            </a:solidFill>
            <a:effectLst/>
            <a:latin typeface="Arial" charset="0"/>
          </a:endParaRPr>
        </a:p>
      </dgm:t>
    </dgm:pt>
    <dgm:pt modelId="{30179526-A8FD-4EC2-BB1A-A7616DF0B06F}" type="parTrans" cxnId="{F3C0FDF6-F118-4F1E-AE86-24BFB1CB3766}">
      <dgm:prSet/>
      <dgm:spPr/>
      <dgm:t>
        <a:bodyPr/>
        <a:lstStyle/>
        <a:p>
          <a:endParaRPr lang="en-GB"/>
        </a:p>
      </dgm:t>
    </dgm:pt>
    <dgm:pt modelId="{E9195906-CF35-4F40-B7AE-7D93DF4F4B3D}" type="sibTrans" cxnId="{F3C0FDF6-F118-4F1E-AE86-24BFB1CB3766}">
      <dgm:prSet/>
      <dgm:spPr/>
    </dgm:pt>
    <dgm:pt modelId="{329110C9-FB82-4B72-86D8-E2972038356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Can make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all decisions</a:t>
          </a:r>
          <a:endParaRPr kumimoji="0" lang="en-GB" altLang="en-US" b="0" i="0" u="none" strike="noStrike" cap="none" normalizeH="0" baseline="0" smtClean="0">
            <a:ln>
              <a:noFill/>
            </a:ln>
            <a:solidFill>
              <a:schemeClr val="tx1"/>
            </a:solidFill>
            <a:effectLst/>
            <a:latin typeface="Arial" charset="0"/>
          </a:endParaRPr>
        </a:p>
      </dgm:t>
    </dgm:pt>
    <dgm:pt modelId="{FA4A33F3-1635-4334-98A4-F1F84F62D4AC}" type="parTrans" cxnId="{96B92596-23C4-4A73-B689-DEB22195DE24}">
      <dgm:prSet/>
      <dgm:spPr/>
      <dgm:t>
        <a:bodyPr/>
        <a:lstStyle/>
        <a:p>
          <a:endParaRPr lang="en-GB"/>
        </a:p>
      </dgm:t>
    </dgm:pt>
    <dgm:pt modelId="{1BF86172-B7F9-4054-8F7C-63CC7177DD04}" type="sibTrans" cxnId="{96B92596-23C4-4A73-B689-DEB22195DE24}">
      <dgm:prSet/>
      <dgm:spPr/>
    </dgm:pt>
    <dgm:pt modelId="{E65A7D78-FA60-4B32-856B-5C664AD30B6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No property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qualification</a:t>
          </a:r>
          <a:endParaRPr kumimoji="0" lang="en-GB" altLang="en-US" b="0" i="0" u="none" strike="noStrike" cap="none" normalizeH="0" baseline="0" smtClean="0">
            <a:ln>
              <a:noFill/>
            </a:ln>
            <a:solidFill>
              <a:schemeClr val="tx1"/>
            </a:solidFill>
            <a:effectLst/>
            <a:latin typeface="Arial" charset="0"/>
          </a:endParaRPr>
        </a:p>
      </dgm:t>
    </dgm:pt>
    <dgm:pt modelId="{1A812D87-2C9E-43C8-8157-0B04C9F31536}" type="parTrans" cxnId="{1300E84B-359F-4FB6-BC2D-13D9B5482C99}">
      <dgm:prSet/>
      <dgm:spPr/>
      <dgm:t>
        <a:bodyPr/>
        <a:lstStyle/>
        <a:p>
          <a:endParaRPr lang="en-GB"/>
        </a:p>
      </dgm:t>
    </dgm:pt>
    <dgm:pt modelId="{54E1C4D6-B4CD-46B6-93A8-79C7758554BF}" type="sibTrans" cxnId="{1300E84B-359F-4FB6-BC2D-13D9B5482C99}">
      <dgm:prSet/>
      <dgm:spPr/>
    </dgm:pt>
    <dgm:pt modelId="{0C21A26F-90C4-49AC-A195-F31BA3585CEC}" type="pres">
      <dgm:prSet presAssocID="{65BF4315-9998-428F-A2E0-12812DE8C74B}" presName="cycle" presStyleCnt="0">
        <dgm:presLayoutVars>
          <dgm:chMax val="1"/>
          <dgm:dir/>
          <dgm:animLvl val="ctr"/>
          <dgm:resizeHandles val="exact"/>
        </dgm:presLayoutVars>
      </dgm:prSet>
      <dgm:spPr/>
    </dgm:pt>
    <dgm:pt modelId="{D47A94E2-0D8C-457D-BD42-AEAB2E57E747}" type="pres">
      <dgm:prSet presAssocID="{60187782-6F15-4D5F-BF4D-E2B3F109FFAA}" presName="centerShape" presStyleLbl="node0" presStyleIdx="0" presStyleCnt="1"/>
      <dgm:spPr/>
    </dgm:pt>
    <dgm:pt modelId="{953E28F7-3C91-4775-9DB5-89650ED4B8CC}" type="pres">
      <dgm:prSet presAssocID="{30179526-A8FD-4EC2-BB1A-A7616DF0B06F}" presName="Name9" presStyleLbl="parChTrans1D2" presStyleIdx="0" presStyleCnt="3"/>
      <dgm:spPr/>
    </dgm:pt>
    <dgm:pt modelId="{08CB613B-8939-4D05-848F-3F395B37093A}" type="pres">
      <dgm:prSet presAssocID="{30179526-A8FD-4EC2-BB1A-A7616DF0B06F}" presName="connTx" presStyleLbl="parChTrans1D2" presStyleIdx="0" presStyleCnt="3"/>
      <dgm:spPr/>
    </dgm:pt>
    <dgm:pt modelId="{49BA41AB-1C93-4CC4-B6FF-0C2B33573BF0}" type="pres">
      <dgm:prSet presAssocID="{108B6CF2-D74D-4E1E-9E62-77B8BF54C74F}" presName="node" presStyleLbl="node1" presStyleIdx="0" presStyleCnt="3">
        <dgm:presLayoutVars>
          <dgm:bulletEnabled val="1"/>
        </dgm:presLayoutVars>
      </dgm:prSet>
      <dgm:spPr/>
    </dgm:pt>
    <dgm:pt modelId="{D5E3A81B-0EDB-4B75-9293-61AAE340AF96}" type="pres">
      <dgm:prSet presAssocID="{FA4A33F3-1635-4334-98A4-F1F84F62D4AC}" presName="Name9" presStyleLbl="parChTrans1D2" presStyleIdx="1" presStyleCnt="3"/>
      <dgm:spPr/>
    </dgm:pt>
    <dgm:pt modelId="{1C7D91AF-DFD8-4F75-BF9D-54AC4469A237}" type="pres">
      <dgm:prSet presAssocID="{FA4A33F3-1635-4334-98A4-F1F84F62D4AC}" presName="connTx" presStyleLbl="parChTrans1D2" presStyleIdx="1" presStyleCnt="3"/>
      <dgm:spPr/>
    </dgm:pt>
    <dgm:pt modelId="{EFE50046-4915-4D64-8822-23B1D759FA35}" type="pres">
      <dgm:prSet presAssocID="{329110C9-FB82-4B72-86D8-E29720383569}" presName="node" presStyleLbl="node1" presStyleIdx="1" presStyleCnt="3">
        <dgm:presLayoutVars>
          <dgm:bulletEnabled val="1"/>
        </dgm:presLayoutVars>
      </dgm:prSet>
      <dgm:spPr/>
    </dgm:pt>
    <dgm:pt modelId="{F4008B1F-4006-4873-A2A4-6CF65B87D762}" type="pres">
      <dgm:prSet presAssocID="{1A812D87-2C9E-43C8-8157-0B04C9F31536}" presName="Name9" presStyleLbl="parChTrans1D2" presStyleIdx="2" presStyleCnt="3"/>
      <dgm:spPr/>
    </dgm:pt>
    <dgm:pt modelId="{3A346AF3-13BC-4DF1-AD4B-790D349BFE8F}" type="pres">
      <dgm:prSet presAssocID="{1A812D87-2C9E-43C8-8157-0B04C9F31536}" presName="connTx" presStyleLbl="parChTrans1D2" presStyleIdx="2" presStyleCnt="3"/>
      <dgm:spPr/>
    </dgm:pt>
    <dgm:pt modelId="{4B50AA61-1B56-487E-AA01-70CFACE7310D}" type="pres">
      <dgm:prSet presAssocID="{E65A7D78-FA60-4B32-856B-5C664AD30B63}" presName="node" presStyleLbl="node1" presStyleIdx="2" presStyleCnt="3">
        <dgm:presLayoutVars>
          <dgm:bulletEnabled val="1"/>
        </dgm:presLayoutVars>
      </dgm:prSet>
      <dgm:spPr/>
    </dgm:pt>
  </dgm:ptLst>
  <dgm:cxnLst>
    <dgm:cxn modelId="{F3663C97-75CB-49A4-95BD-1198393F45A3}" type="presOf" srcId="{1A812D87-2C9E-43C8-8157-0B04C9F31536}" destId="{F4008B1F-4006-4873-A2A4-6CF65B87D762}" srcOrd="0" destOrd="0" presId="urn:microsoft.com/office/officeart/2005/8/layout/radial1"/>
    <dgm:cxn modelId="{96B92596-23C4-4A73-B689-DEB22195DE24}" srcId="{60187782-6F15-4D5F-BF4D-E2B3F109FFAA}" destId="{329110C9-FB82-4B72-86D8-E29720383569}" srcOrd="1" destOrd="0" parTransId="{FA4A33F3-1635-4334-98A4-F1F84F62D4AC}" sibTransId="{1BF86172-B7F9-4054-8F7C-63CC7177DD04}"/>
    <dgm:cxn modelId="{07966357-1AAC-49F8-A164-98233B9D4BAE}" type="presOf" srcId="{1A812D87-2C9E-43C8-8157-0B04C9F31536}" destId="{3A346AF3-13BC-4DF1-AD4B-790D349BFE8F}" srcOrd="1" destOrd="0" presId="urn:microsoft.com/office/officeart/2005/8/layout/radial1"/>
    <dgm:cxn modelId="{A7806FC0-4E1A-4A34-9537-BADA63092CEA}" type="presOf" srcId="{60187782-6F15-4D5F-BF4D-E2B3F109FFAA}" destId="{D47A94E2-0D8C-457D-BD42-AEAB2E57E747}" srcOrd="0" destOrd="0" presId="urn:microsoft.com/office/officeart/2005/8/layout/radial1"/>
    <dgm:cxn modelId="{573DE9C1-8F71-4067-B9CF-E643816140EA}" type="presOf" srcId="{108B6CF2-D74D-4E1E-9E62-77B8BF54C74F}" destId="{49BA41AB-1C93-4CC4-B6FF-0C2B33573BF0}" srcOrd="0" destOrd="0" presId="urn:microsoft.com/office/officeart/2005/8/layout/radial1"/>
    <dgm:cxn modelId="{A3CACADD-9F15-4CF5-8ED5-29E43F72BBFA}" type="presOf" srcId="{FA4A33F3-1635-4334-98A4-F1F84F62D4AC}" destId="{D5E3A81B-0EDB-4B75-9293-61AAE340AF96}" srcOrd="0" destOrd="0" presId="urn:microsoft.com/office/officeart/2005/8/layout/radial1"/>
    <dgm:cxn modelId="{6BD1F1A8-BE3D-4FCD-A6EF-9D6C67E6D3F3}" type="presOf" srcId="{65BF4315-9998-428F-A2E0-12812DE8C74B}" destId="{0C21A26F-90C4-49AC-A195-F31BA3585CEC}" srcOrd="0" destOrd="0" presId="urn:microsoft.com/office/officeart/2005/8/layout/radial1"/>
    <dgm:cxn modelId="{D642855D-43F3-4584-8627-965AD337293E}" type="presOf" srcId="{FA4A33F3-1635-4334-98A4-F1F84F62D4AC}" destId="{1C7D91AF-DFD8-4F75-BF9D-54AC4469A237}" srcOrd="1" destOrd="0" presId="urn:microsoft.com/office/officeart/2005/8/layout/radial1"/>
    <dgm:cxn modelId="{5D60A4E9-3933-40BA-B35F-67A0F225BFA0}" type="presOf" srcId="{329110C9-FB82-4B72-86D8-E29720383569}" destId="{EFE50046-4915-4D64-8822-23B1D759FA35}" srcOrd="0" destOrd="0" presId="urn:microsoft.com/office/officeart/2005/8/layout/radial1"/>
    <dgm:cxn modelId="{1300E84B-359F-4FB6-BC2D-13D9B5482C99}" srcId="{60187782-6F15-4D5F-BF4D-E2B3F109FFAA}" destId="{E65A7D78-FA60-4B32-856B-5C664AD30B63}" srcOrd="2" destOrd="0" parTransId="{1A812D87-2C9E-43C8-8157-0B04C9F31536}" sibTransId="{54E1C4D6-B4CD-46B6-93A8-79C7758554BF}"/>
    <dgm:cxn modelId="{ABABE5AD-9F0F-4954-9218-39F860D07184}" srcId="{65BF4315-9998-428F-A2E0-12812DE8C74B}" destId="{60187782-6F15-4D5F-BF4D-E2B3F109FFAA}" srcOrd="0" destOrd="0" parTransId="{C4152B4C-409F-4444-8155-205CE3A3A229}" sibTransId="{395D1125-F9F0-4D24-932D-933A1CAC728B}"/>
    <dgm:cxn modelId="{F3C0FDF6-F118-4F1E-AE86-24BFB1CB3766}" srcId="{60187782-6F15-4D5F-BF4D-E2B3F109FFAA}" destId="{108B6CF2-D74D-4E1E-9E62-77B8BF54C74F}" srcOrd="0" destOrd="0" parTransId="{30179526-A8FD-4EC2-BB1A-A7616DF0B06F}" sibTransId="{E9195906-CF35-4F40-B7AE-7D93DF4F4B3D}"/>
    <dgm:cxn modelId="{9C206945-E18B-436D-9DC8-F14AFF99B795}" type="presOf" srcId="{30179526-A8FD-4EC2-BB1A-A7616DF0B06F}" destId="{08CB613B-8939-4D05-848F-3F395B37093A}" srcOrd="1" destOrd="0" presId="urn:microsoft.com/office/officeart/2005/8/layout/radial1"/>
    <dgm:cxn modelId="{B73BBF0C-3383-4F79-B2B3-2C072D8767BB}" type="presOf" srcId="{30179526-A8FD-4EC2-BB1A-A7616DF0B06F}" destId="{953E28F7-3C91-4775-9DB5-89650ED4B8CC}" srcOrd="0" destOrd="0" presId="urn:microsoft.com/office/officeart/2005/8/layout/radial1"/>
    <dgm:cxn modelId="{EAB333B5-B8DB-40F7-8CA7-70AAF4BD9064}" type="presOf" srcId="{E65A7D78-FA60-4B32-856B-5C664AD30B63}" destId="{4B50AA61-1B56-487E-AA01-70CFACE7310D}" srcOrd="0" destOrd="0" presId="urn:microsoft.com/office/officeart/2005/8/layout/radial1"/>
    <dgm:cxn modelId="{E61D43DD-D79E-43D9-A817-1AAC47687961}" type="presParOf" srcId="{0C21A26F-90C4-49AC-A195-F31BA3585CEC}" destId="{D47A94E2-0D8C-457D-BD42-AEAB2E57E747}" srcOrd="0" destOrd="0" presId="urn:microsoft.com/office/officeart/2005/8/layout/radial1"/>
    <dgm:cxn modelId="{33D15886-0E05-4178-9DCD-987AA9DD19EB}" type="presParOf" srcId="{0C21A26F-90C4-49AC-A195-F31BA3585CEC}" destId="{953E28F7-3C91-4775-9DB5-89650ED4B8CC}" srcOrd="1" destOrd="0" presId="urn:microsoft.com/office/officeart/2005/8/layout/radial1"/>
    <dgm:cxn modelId="{E1673161-BC6E-49CF-B032-A27D0EA394D6}" type="presParOf" srcId="{953E28F7-3C91-4775-9DB5-89650ED4B8CC}" destId="{08CB613B-8939-4D05-848F-3F395B37093A}" srcOrd="0" destOrd="0" presId="urn:microsoft.com/office/officeart/2005/8/layout/radial1"/>
    <dgm:cxn modelId="{3EF5B2FE-D637-4B23-8D75-E18045FF05E8}" type="presParOf" srcId="{0C21A26F-90C4-49AC-A195-F31BA3585CEC}" destId="{49BA41AB-1C93-4CC4-B6FF-0C2B33573BF0}" srcOrd="2" destOrd="0" presId="urn:microsoft.com/office/officeart/2005/8/layout/radial1"/>
    <dgm:cxn modelId="{966C4370-3151-413F-864C-5D0C03EA5DC1}" type="presParOf" srcId="{0C21A26F-90C4-49AC-A195-F31BA3585CEC}" destId="{D5E3A81B-0EDB-4B75-9293-61AAE340AF96}" srcOrd="3" destOrd="0" presId="urn:microsoft.com/office/officeart/2005/8/layout/radial1"/>
    <dgm:cxn modelId="{94B8780F-8CCB-40BE-B8DD-09C546E5C36E}" type="presParOf" srcId="{D5E3A81B-0EDB-4B75-9293-61AAE340AF96}" destId="{1C7D91AF-DFD8-4F75-BF9D-54AC4469A237}" srcOrd="0" destOrd="0" presId="urn:microsoft.com/office/officeart/2005/8/layout/radial1"/>
    <dgm:cxn modelId="{605E2526-1A62-4C11-8D9E-CCC1FE7B7A12}" type="presParOf" srcId="{0C21A26F-90C4-49AC-A195-F31BA3585CEC}" destId="{EFE50046-4915-4D64-8822-23B1D759FA35}" srcOrd="4" destOrd="0" presId="urn:microsoft.com/office/officeart/2005/8/layout/radial1"/>
    <dgm:cxn modelId="{BE388C15-4359-43D4-8494-0E27A95A5E63}" type="presParOf" srcId="{0C21A26F-90C4-49AC-A195-F31BA3585CEC}" destId="{F4008B1F-4006-4873-A2A4-6CF65B87D762}" srcOrd="5" destOrd="0" presId="urn:microsoft.com/office/officeart/2005/8/layout/radial1"/>
    <dgm:cxn modelId="{1917FC33-D28C-4F09-857E-384058F24762}" type="presParOf" srcId="{F4008B1F-4006-4873-A2A4-6CF65B87D762}" destId="{3A346AF3-13BC-4DF1-AD4B-790D349BFE8F}" srcOrd="0" destOrd="0" presId="urn:microsoft.com/office/officeart/2005/8/layout/radial1"/>
    <dgm:cxn modelId="{E816CF09-DE5E-4446-BB8A-BA726FFB485B}" type="presParOf" srcId="{0C21A26F-90C4-49AC-A195-F31BA3585CEC}" destId="{4B50AA61-1B56-487E-AA01-70CFACE7310D}" srcOrd="6"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4E27B27-20F0-4B98-AAEB-AC865D95E6E8}" type="doc">
      <dgm:prSet loTypeId="urn:microsoft.com/office/officeart/2005/8/layout/pyramid1" loCatId="pyramid" qsTypeId="urn:microsoft.com/office/officeart/2005/8/quickstyle/simple1" qsCatId="simple" csTypeId="urn:microsoft.com/office/officeart/2005/8/colors/accent1_2" csCatId="accent1"/>
      <dgm:spPr/>
    </dgm:pt>
    <dgm:pt modelId="{5228D09B-9AC0-4FEC-9722-84B0558DBA37}">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b="0" i="0" u="none" strike="noStrike"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Assembly</a:t>
          </a:r>
          <a:endParaRPr kumimoji="0" lang="en-GB" altLang="en-US" b="0" i="0" u="none" strike="noStrike" cap="none" normalizeH="0" baseline="0" smtClean="0">
            <a:ln>
              <a:noFill/>
            </a:ln>
            <a:solidFill>
              <a:schemeClr val="tx1"/>
            </a:solidFill>
            <a:effectLst/>
            <a:latin typeface="Arial" charset="0"/>
          </a:endParaRPr>
        </a:p>
      </dgm:t>
    </dgm:pt>
    <dgm:pt modelId="{C9BA45F3-4497-47A4-BD5B-C1C09CE99F29}" type="parTrans" cxnId="{840D4F0B-D3D2-4DD1-BE49-2454E1C784B6}">
      <dgm:prSet/>
      <dgm:spPr/>
    </dgm:pt>
    <dgm:pt modelId="{DA06391C-00FB-43DB-AA77-00A1E7A13DFE}" type="sibTrans" cxnId="{840D4F0B-D3D2-4DD1-BE49-2454E1C784B6}">
      <dgm:prSet/>
      <dgm:spPr/>
    </dgm:pt>
    <dgm:pt modelId="{9A0B48D0-3376-48C7-9336-750A32D1B6D0}">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Boule</a:t>
          </a:r>
          <a:endParaRPr kumimoji="0" lang="en-GB" altLang="en-US" b="0" i="0" u="none" strike="noStrike" cap="none" normalizeH="0" baseline="0" smtClean="0">
            <a:ln>
              <a:noFill/>
            </a:ln>
            <a:solidFill>
              <a:schemeClr val="tx1"/>
            </a:solidFill>
            <a:effectLst/>
            <a:latin typeface="Arial" charset="0"/>
          </a:endParaRPr>
        </a:p>
      </dgm:t>
    </dgm:pt>
    <dgm:pt modelId="{171C019E-23B8-44FF-B698-0352A9BEE107}" type="parTrans" cxnId="{5E6CEA37-053C-41B5-B187-FE005ACC3F3A}">
      <dgm:prSet/>
      <dgm:spPr/>
    </dgm:pt>
    <dgm:pt modelId="{080E5AA1-7DC6-498D-A258-683609E5B20A}" type="sibTrans" cxnId="{5E6CEA37-053C-41B5-B187-FE005ACC3F3A}">
      <dgm:prSet/>
      <dgm:spPr/>
    </dgm:pt>
    <dgm:pt modelId="{48298E69-D08F-403E-B9CA-262884FFBC8B}">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Magistrates</a:t>
          </a:r>
          <a:endParaRPr kumimoji="0" lang="en-GB" altLang="en-US" b="0" i="0" u="none" strike="noStrike" cap="none" normalizeH="0" baseline="0" smtClean="0">
            <a:ln>
              <a:noFill/>
            </a:ln>
            <a:solidFill>
              <a:schemeClr val="tx1"/>
            </a:solidFill>
            <a:effectLst/>
            <a:latin typeface="Arial" charset="0"/>
          </a:endParaRPr>
        </a:p>
      </dgm:t>
    </dgm:pt>
    <dgm:pt modelId="{A16C5693-3F83-4FC6-9006-02147D403448}" type="parTrans" cxnId="{E76193AE-DCF4-4642-9D75-43546E33FBD1}">
      <dgm:prSet/>
      <dgm:spPr/>
    </dgm:pt>
    <dgm:pt modelId="{1E85914C-FE3D-4DFD-A76C-4CE7FCFBB562}" type="sibTrans" cxnId="{E76193AE-DCF4-4642-9D75-43546E33FBD1}">
      <dgm:prSet/>
      <dgm:spPr/>
    </dgm:pt>
    <dgm:pt modelId="{DF58E1C1-B80A-40DE-8FFC-174B27DAAC21}">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Courts</a:t>
          </a:r>
          <a:endParaRPr kumimoji="0" lang="en-GB" altLang="en-US" b="0" i="0" u="none" strike="noStrike" cap="none" normalizeH="0" baseline="0" smtClean="0">
            <a:ln>
              <a:noFill/>
            </a:ln>
            <a:solidFill>
              <a:schemeClr val="tx1"/>
            </a:solidFill>
            <a:effectLst/>
            <a:latin typeface="Arial" charset="0"/>
          </a:endParaRPr>
        </a:p>
      </dgm:t>
    </dgm:pt>
    <dgm:pt modelId="{5B76A499-A601-4A80-A39E-C375DB648A7C}" type="parTrans" cxnId="{FE5EA2DB-574E-430D-BD34-E9A8E65A8C0A}">
      <dgm:prSet/>
      <dgm:spPr/>
    </dgm:pt>
    <dgm:pt modelId="{5459A16D-594C-4829-8492-37196EC0EDE7}" type="sibTrans" cxnId="{FE5EA2DB-574E-430D-BD34-E9A8E65A8C0A}">
      <dgm:prSet/>
      <dgm:spPr/>
    </dgm:pt>
    <dgm:pt modelId="{E09AD437-C62C-40C2-A58A-1FC41D92D5C1}" type="pres">
      <dgm:prSet presAssocID="{A4E27B27-20F0-4B98-AAEB-AC865D95E6E8}" presName="Name0" presStyleCnt="0">
        <dgm:presLayoutVars>
          <dgm:dir/>
          <dgm:animLvl val="lvl"/>
          <dgm:resizeHandles val="exact"/>
        </dgm:presLayoutVars>
      </dgm:prSet>
      <dgm:spPr/>
    </dgm:pt>
    <dgm:pt modelId="{7ABF2B89-B870-47EE-879B-3CD271A94EBC}" type="pres">
      <dgm:prSet presAssocID="{5228D09B-9AC0-4FEC-9722-84B0558DBA37}" presName="Name8" presStyleCnt="0"/>
      <dgm:spPr/>
    </dgm:pt>
    <dgm:pt modelId="{62ADCCCC-AE66-49FC-8E1C-82D9A913B510}" type="pres">
      <dgm:prSet presAssocID="{5228D09B-9AC0-4FEC-9722-84B0558DBA37}" presName="level" presStyleLbl="node1" presStyleIdx="0" presStyleCnt="4">
        <dgm:presLayoutVars>
          <dgm:chMax val="1"/>
          <dgm:bulletEnabled val="1"/>
        </dgm:presLayoutVars>
      </dgm:prSet>
      <dgm:spPr/>
    </dgm:pt>
    <dgm:pt modelId="{8FB84EBF-A9AA-41EE-99B8-8722738CFB38}" type="pres">
      <dgm:prSet presAssocID="{5228D09B-9AC0-4FEC-9722-84B0558DBA37}" presName="levelTx" presStyleLbl="revTx" presStyleIdx="0" presStyleCnt="0">
        <dgm:presLayoutVars>
          <dgm:chMax val="1"/>
          <dgm:bulletEnabled val="1"/>
        </dgm:presLayoutVars>
      </dgm:prSet>
      <dgm:spPr/>
    </dgm:pt>
    <dgm:pt modelId="{51B3676C-3C0B-422D-9561-663A51D520A8}" type="pres">
      <dgm:prSet presAssocID="{9A0B48D0-3376-48C7-9336-750A32D1B6D0}" presName="Name8" presStyleCnt="0"/>
      <dgm:spPr/>
    </dgm:pt>
    <dgm:pt modelId="{9B2C53C2-7DE8-47CE-9D14-B1EF8390A3A1}" type="pres">
      <dgm:prSet presAssocID="{9A0B48D0-3376-48C7-9336-750A32D1B6D0}" presName="level" presStyleLbl="node1" presStyleIdx="1" presStyleCnt="4">
        <dgm:presLayoutVars>
          <dgm:chMax val="1"/>
          <dgm:bulletEnabled val="1"/>
        </dgm:presLayoutVars>
      </dgm:prSet>
      <dgm:spPr/>
    </dgm:pt>
    <dgm:pt modelId="{3DC1DECD-23DB-4CD6-93D9-D3CA7C052B8D}" type="pres">
      <dgm:prSet presAssocID="{9A0B48D0-3376-48C7-9336-750A32D1B6D0}" presName="levelTx" presStyleLbl="revTx" presStyleIdx="0" presStyleCnt="0">
        <dgm:presLayoutVars>
          <dgm:chMax val="1"/>
          <dgm:bulletEnabled val="1"/>
        </dgm:presLayoutVars>
      </dgm:prSet>
      <dgm:spPr/>
    </dgm:pt>
    <dgm:pt modelId="{13C16DE4-D355-4207-A448-1571A0181DAD}" type="pres">
      <dgm:prSet presAssocID="{48298E69-D08F-403E-B9CA-262884FFBC8B}" presName="Name8" presStyleCnt="0"/>
      <dgm:spPr/>
    </dgm:pt>
    <dgm:pt modelId="{C79C3020-DE89-4088-A068-DAD78E44607E}" type="pres">
      <dgm:prSet presAssocID="{48298E69-D08F-403E-B9CA-262884FFBC8B}" presName="level" presStyleLbl="node1" presStyleIdx="2" presStyleCnt="4">
        <dgm:presLayoutVars>
          <dgm:chMax val="1"/>
          <dgm:bulletEnabled val="1"/>
        </dgm:presLayoutVars>
      </dgm:prSet>
      <dgm:spPr/>
    </dgm:pt>
    <dgm:pt modelId="{1FCDE51A-62C7-4C6A-BE92-9704833724B6}" type="pres">
      <dgm:prSet presAssocID="{48298E69-D08F-403E-B9CA-262884FFBC8B}" presName="levelTx" presStyleLbl="revTx" presStyleIdx="0" presStyleCnt="0">
        <dgm:presLayoutVars>
          <dgm:chMax val="1"/>
          <dgm:bulletEnabled val="1"/>
        </dgm:presLayoutVars>
      </dgm:prSet>
      <dgm:spPr/>
    </dgm:pt>
    <dgm:pt modelId="{8E9B3280-CDA5-4D52-987C-59BC6E97B31B}" type="pres">
      <dgm:prSet presAssocID="{DF58E1C1-B80A-40DE-8FFC-174B27DAAC21}" presName="Name8" presStyleCnt="0"/>
      <dgm:spPr/>
    </dgm:pt>
    <dgm:pt modelId="{E3A8D2A0-EE06-4E3A-BCD6-961D6465D23D}" type="pres">
      <dgm:prSet presAssocID="{DF58E1C1-B80A-40DE-8FFC-174B27DAAC21}" presName="level" presStyleLbl="node1" presStyleIdx="3" presStyleCnt="4">
        <dgm:presLayoutVars>
          <dgm:chMax val="1"/>
          <dgm:bulletEnabled val="1"/>
        </dgm:presLayoutVars>
      </dgm:prSet>
      <dgm:spPr/>
    </dgm:pt>
    <dgm:pt modelId="{B898F37D-5D32-41EB-93D1-828C8CB8FCDB}" type="pres">
      <dgm:prSet presAssocID="{DF58E1C1-B80A-40DE-8FFC-174B27DAAC21}" presName="levelTx" presStyleLbl="revTx" presStyleIdx="0" presStyleCnt="0">
        <dgm:presLayoutVars>
          <dgm:chMax val="1"/>
          <dgm:bulletEnabled val="1"/>
        </dgm:presLayoutVars>
      </dgm:prSet>
      <dgm:spPr/>
    </dgm:pt>
  </dgm:ptLst>
  <dgm:cxnLst>
    <dgm:cxn modelId="{840D4F0B-D3D2-4DD1-BE49-2454E1C784B6}" srcId="{A4E27B27-20F0-4B98-AAEB-AC865D95E6E8}" destId="{5228D09B-9AC0-4FEC-9722-84B0558DBA37}" srcOrd="0" destOrd="0" parTransId="{C9BA45F3-4497-47A4-BD5B-C1C09CE99F29}" sibTransId="{DA06391C-00FB-43DB-AA77-00A1E7A13DFE}"/>
    <dgm:cxn modelId="{4EB09544-745B-4BF4-81FD-CBCEC55EA413}" type="presOf" srcId="{DF58E1C1-B80A-40DE-8FFC-174B27DAAC21}" destId="{E3A8D2A0-EE06-4E3A-BCD6-961D6465D23D}" srcOrd="0" destOrd="0" presId="urn:microsoft.com/office/officeart/2005/8/layout/pyramid1"/>
    <dgm:cxn modelId="{2929B9CA-BCA1-49FF-BD35-417C754130DC}" type="presOf" srcId="{9A0B48D0-3376-48C7-9336-750A32D1B6D0}" destId="{9B2C53C2-7DE8-47CE-9D14-B1EF8390A3A1}" srcOrd="0" destOrd="0" presId="urn:microsoft.com/office/officeart/2005/8/layout/pyramid1"/>
    <dgm:cxn modelId="{28244BA2-885A-4965-BEA1-7577C0A1EFE6}" type="presOf" srcId="{48298E69-D08F-403E-B9CA-262884FFBC8B}" destId="{1FCDE51A-62C7-4C6A-BE92-9704833724B6}" srcOrd="1" destOrd="0" presId="urn:microsoft.com/office/officeart/2005/8/layout/pyramid1"/>
    <dgm:cxn modelId="{E76193AE-DCF4-4642-9D75-43546E33FBD1}" srcId="{A4E27B27-20F0-4B98-AAEB-AC865D95E6E8}" destId="{48298E69-D08F-403E-B9CA-262884FFBC8B}" srcOrd="2" destOrd="0" parTransId="{A16C5693-3F83-4FC6-9006-02147D403448}" sibTransId="{1E85914C-FE3D-4DFD-A76C-4CE7FCFBB562}"/>
    <dgm:cxn modelId="{BDD82F5C-2DAD-4C21-86EB-5D33B3B5E113}" type="presOf" srcId="{A4E27B27-20F0-4B98-AAEB-AC865D95E6E8}" destId="{E09AD437-C62C-40C2-A58A-1FC41D92D5C1}" srcOrd="0" destOrd="0" presId="urn:microsoft.com/office/officeart/2005/8/layout/pyramid1"/>
    <dgm:cxn modelId="{209F5A5E-652D-4BDE-A363-EBD3333C2AE0}" type="presOf" srcId="{48298E69-D08F-403E-B9CA-262884FFBC8B}" destId="{C79C3020-DE89-4088-A068-DAD78E44607E}" srcOrd="0" destOrd="0" presId="urn:microsoft.com/office/officeart/2005/8/layout/pyramid1"/>
    <dgm:cxn modelId="{6C1C349B-F5B5-46A1-8085-F8DF1139B581}" type="presOf" srcId="{DF58E1C1-B80A-40DE-8FFC-174B27DAAC21}" destId="{B898F37D-5D32-41EB-93D1-828C8CB8FCDB}" srcOrd="1" destOrd="0" presId="urn:microsoft.com/office/officeart/2005/8/layout/pyramid1"/>
    <dgm:cxn modelId="{5E6CEA37-053C-41B5-B187-FE005ACC3F3A}" srcId="{A4E27B27-20F0-4B98-AAEB-AC865D95E6E8}" destId="{9A0B48D0-3376-48C7-9336-750A32D1B6D0}" srcOrd="1" destOrd="0" parTransId="{171C019E-23B8-44FF-B698-0352A9BEE107}" sibTransId="{080E5AA1-7DC6-498D-A258-683609E5B20A}"/>
    <dgm:cxn modelId="{89C540FD-F639-4495-BF46-0123771DDC2D}" type="presOf" srcId="{5228D09B-9AC0-4FEC-9722-84B0558DBA37}" destId="{8FB84EBF-A9AA-41EE-99B8-8722738CFB38}" srcOrd="1" destOrd="0" presId="urn:microsoft.com/office/officeart/2005/8/layout/pyramid1"/>
    <dgm:cxn modelId="{FE5EA2DB-574E-430D-BD34-E9A8E65A8C0A}" srcId="{A4E27B27-20F0-4B98-AAEB-AC865D95E6E8}" destId="{DF58E1C1-B80A-40DE-8FFC-174B27DAAC21}" srcOrd="3" destOrd="0" parTransId="{5B76A499-A601-4A80-A39E-C375DB648A7C}" sibTransId="{5459A16D-594C-4829-8492-37196EC0EDE7}"/>
    <dgm:cxn modelId="{8879B714-CDE9-4B32-86B7-A22C253FC32D}" type="presOf" srcId="{5228D09B-9AC0-4FEC-9722-84B0558DBA37}" destId="{62ADCCCC-AE66-49FC-8E1C-82D9A913B510}" srcOrd="0" destOrd="0" presId="urn:microsoft.com/office/officeart/2005/8/layout/pyramid1"/>
    <dgm:cxn modelId="{8982E0EC-91D6-4080-9460-ADF6F9BBFAFB}" type="presOf" srcId="{9A0B48D0-3376-48C7-9336-750A32D1B6D0}" destId="{3DC1DECD-23DB-4CD6-93D9-D3CA7C052B8D}" srcOrd="1" destOrd="0" presId="urn:microsoft.com/office/officeart/2005/8/layout/pyramid1"/>
    <dgm:cxn modelId="{E19C5D06-30B8-47CD-B088-084E628C56E4}" type="presParOf" srcId="{E09AD437-C62C-40C2-A58A-1FC41D92D5C1}" destId="{7ABF2B89-B870-47EE-879B-3CD271A94EBC}" srcOrd="0" destOrd="0" presId="urn:microsoft.com/office/officeart/2005/8/layout/pyramid1"/>
    <dgm:cxn modelId="{87C6A765-8944-433A-8786-0621EF3E7198}" type="presParOf" srcId="{7ABF2B89-B870-47EE-879B-3CD271A94EBC}" destId="{62ADCCCC-AE66-49FC-8E1C-82D9A913B510}" srcOrd="0" destOrd="0" presId="urn:microsoft.com/office/officeart/2005/8/layout/pyramid1"/>
    <dgm:cxn modelId="{60C8710A-3DCD-4061-978C-AC753D5AC5E4}" type="presParOf" srcId="{7ABF2B89-B870-47EE-879B-3CD271A94EBC}" destId="{8FB84EBF-A9AA-41EE-99B8-8722738CFB38}" srcOrd="1" destOrd="0" presId="urn:microsoft.com/office/officeart/2005/8/layout/pyramid1"/>
    <dgm:cxn modelId="{60B45D66-31E3-4844-B02A-EF5C9AF174F8}" type="presParOf" srcId="{E09AD437-C62C-40C2-A58A-1FC41D92D5C1}" destId="{51B3676C-3C0B-422D-9561-663A51D520A8}" srcOrd="1" destOrd="0" presId="urn:microsoft.com/office/officeart/2005/8/layout/pyramid1"/>
    <dgm:cxn modelId="{A277D499-778D-4093-8687-AE11470356D3}" type="presParOf" srcId="{51B3676C-3C0B-422D-9561-663A51D520A8}" destId="{9B2C53C2-7DE8-47CE-9D14-B1EF8390A3A1}" srcOrd="0" destOrd="0" presId="urn:microsoft.com/office/officeart/2005/8/layout/pyramid1"/>
    <dgm:cxn modelId="{9A8550B5-8F94-4C7B-87E0-734DC0218AF2}" type="presParOf" srcId="{51B3676C-3C0B-422D-9561-663A51D520A8}" destId="{3DC1DECD-23DB-4CD6-93D9-D3CA7C052B8D}" srcOrd="1" destOrd="0" presId="urn:microsoft.com/office/officeart/2005/8/layout/pyramid1"/>
    <dgm:cxn modelId="{669DD0AC-80BE-4B0A-A35A-E46E962344CA}" type="presParOf" srcId="{E09AD437-C62C-40C2-A58A-1FC41D92D5C1}" destId="{13C16DE4-D355-4207-A448-1571A0181DAD}" srcOrd="2" destOrd="0" presId="urn:microsoft.com/office/officeart/2005/8/layout/pyramid1"/>
    <dgm:cxn modelId="{CDABFA91-4176-46CB-A0F7-D4E124A019E0}" type="presParOf" srcId="{13C16DE4-D355-4207-A448-1571A0181DAD}" destId="{C79C3020-DE89-4088-A068-DAD78E44607E}" srcOrd="0" destOrd="0" presId="urn:microsoft.com/office/officeart/2005/8/layout/pyramid1"/>
    <dgm:cxn modelId="{6FB4BD64-ECD3-4E07-BDBF-2DD3331DE4C7}" type="presParOf" srcId="{13C16DE4-D355-4207-A448-1571A0181DAD}" destId="{1FCDE51A-62C7-4C6A-BE92-9704833724B6}" srcOrd="1" destOrd="0" presId="urn:microsoft.com/office/officeart/2005/8/layout/pyramid1"/>
    <dgm:cxn modelId="{627FC69D-825D-4244-AC7B-A03C66ED4523}" type="presParOf" srcId="{E09AD437-C62C-40C2-A58A-1FC41D92D5C1}" destId="{8E9B3280-CDA5-4D52-987C-59BC6E97B31B}" srcOrd="3" destOrd="0" presId="urn:microsoft.com/office/officeart/2005/8/layout/pyramid1"/>
    <dgm:cxn modelId="{48C6B152-AFBC-4E6B-85AE-F8E335F3A69B}" type="presParOf" srcId="{8E9B3280-CDA5-4D52-987C-59BC6E97B31B}" destId="{E3A8D2A0-EE06-4E3A-BCD6-961D6465D23D}" srcOrd="0" destOrd="0" presId="urn:microsoft.com/office/officeart/2005/8/layout/pyramid1"/>
    <dgm:cxn modelId="{138A8FDF-66AA-423D-9D74-068F017E32D0}" type="presParOf" srcId="{8E9B3280-CDA5-4D52-987C-59BC6E97B31B}" destId="{B898F37D-5D32-41EB-93D1-828C8CB8FCDB}" srcOrd="1" destOrd="0" presId="urn:microsoft.com/office/officeart/2005/8/layout/pyramid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E9BC2ED-255B-4540-90E8-65B5CDC84F0A}" type="doc">
      <dgm:prSet loTypeId="urn:microsoft.com/office/officeart/2005/8/layout/pyramid1" loCatId="pyramid" qsTypeId="urn:microsoft.com/office/officeart/2005/8/quickstyle/simple1" qsCatId="simple" csTypeId="urn:microsoft.com/office/officeart/2005/8/colors/accent1_2" csCatId="accent1"/>
      <dgm:spPr/>
    </dgm:pt>
    <dgm:pt modelId="{985D405A-4551-4414-A52A-47A5AB25489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b="1" i="0" u="none" strike="noStrike"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b="1" i="0" u="none" strike="noStrike"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Council</a:t>
          </a:r>
          <a:endParaRPr kumimoji="0" lang="en-GB" altLang="en-US" b="1" i="0" u="none" strike="noStrike" cap="none" normalizeH="0" baseline="0" smtClean="0">
            <a:ln>
              <a:noFill/>
            </a:ln>
            <a:solidFill>
              <a:schemeClr val="tx1"/>
            </a:solidFill>
            <a:effectLst/>
            <a:latin typeface="Arial" charset="0"/>
          </a:endParaRPr>
        </a:p>
      </dgm:t>
    </dgm:pt>
    <dgm:pt modelId="{C4D0B114-E49D-43D2-97AB-58BAF129F9A8}" type="parTrans" cxnId="{75C62F9B-40B1-4100-8F62-44DF8AA9B810}">
      <dgm:prSet/>
      <dgm:spPr/>
    </dgm:pt>
    <dgm:pt modelId="{6F965075-F89B-48FA-BAB9-FD7365F19ACF}" type="sibTrans" cxnId="{75C62F9B-40B1-4100-8F62-44DF8AA9B810}">
      <dgm:prSet/>
      <dgm:spPr/>
    </dgm:pt>
    <dgm:pt modelId="{CD0A40AA-5A02-4E4C-9E80-D0C07C296C3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Magistrates</a:t>
          </a:r>
          <a:endParaRPr kumimoji="0" lang="en-GB" altLang="en-US" b="1" i="0" u="none" strike="noStrike" cap="none" normalizeH="0" baseline="0" smtClean="0">
            <a:ln>
              <a:noFill/>
            </a:ln>
            <a:solidFill>
              <a:schemeClr val="tx1"/>
            </a:solidFill>
            <a:effectLst/>
            <a:latin typeface="Arial" charset="0"/>
          </a:endParaRPr>
        </a:p>
      </dgm:t>
    </dgm:pt>
    <dgm:pt modelId="{A2E2ED40-B2F6-4C80-8DA3-E1AFA4EB2464}" type="parTrans" cxnId="{AF78D45F-E49C-4DEB-94B1-341B5B26C38E}">
      <dgm:prSet/>
      <dgm:spPr/>
    </dgm:pt>
    <dgm:pt modelId="{313D90C0-35C2-430E-AC55-BC1C89976924}" type="sibTrans" cxnId="{AF78D45F-E49C-4DEB-94B1-341B5B26C38E}">
      <dgm:prSet/>
      <dgm:spPr/>
    </dgm:pt>
    <dgm:pt modelId="{41CBE38D-80CD-4D8E-975B-B7B28D3BD7A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Courts</a:t>
          </a:r>
          <a:endParaRPr kumimoji="0" lang="en-GB" altLang="en-US" b="1" i="0" u="none" strike="noStrike" cap="none" normalizeH="0" baseline="0" smtClean="0">
            <a:ln>
              <a:noFill/>
            </a:ln>
            <a:solidFill>
              <a:schemeClr val="tx1"/>
            </a:solidFill>
            <a:effectLst/>
            <a:latin typeface="Arial" charset="0"/>
          </a:endParaRPr>
        </a:p>
      </dgm:t>
    </dgm:pt>
    <dgm:pt modelId="{FE7878D0-11F4-42FB-AC54-7CCFB0AC3075}" type="parTrans" cxnId="{905B3820-C4CB-4538-9488-87BAE7423BC1}">
      <dgm:prSet/>
      <dgm:spPr/>
    </dgm:pt>
    <dgm:pt modelId="{B4114B09-2421-4AB5-A7DA-B340D2E2BA0A}" type="sibTrans" cxnId="{905B3820-C4CB-4538-9488-87BAE7423BC1}">
      <dgm:prSet/>
      <dgm:spPr/>
    </dgm:pt>
    <dgm:pt modelId="{D470F01F-0C2B-48B5-853E-8AD4CFA97DF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Assembly</a:t>
          </a:r>
          <a:endParaRPr kumimoji="0" lang="en-GB" altLang="en-US" b="1" i="0" u="none" strike="noStrike" cap="none" normalizeH="0" baseline="0" smtClean="0">
            <a:ln>
              <a:noFill/>
            </a:ln>
            <a:solidFill>
              <a:schemeClr val="tx1"/>
            </a:solidFill>
            <a:effectLst/>
            <a:latin typeface="Arial" charset="0"/>
          </a:endParaRPr>
        </a:p>
      </dgm:t>
    </dgm:pt>
    <dgm:pt modelId="{31573715-34D7-46B7-AA1B-DAC4773BA87C}" type="parTrans" cxnId="{8AF8FC47-C9E4-4108-8EC5-02291B0F751E}">
      <dgm:prSet/>
      <dgm:spPr/>
    </dgm:pt>
    <dgm:pt modelId="{8DDD1198-E1B9-4B1D-BBB3-ADABC4EB129F}" type="sibTrans" cxnId="{8AF8FC47-C9E4-4108-8EC5-02291B0F751E}">
      <dgm:prSet/>
      <dgm:spPr/>
    </dgm:pt>
    <dgm:pt modelId="{46688FA4-0D4F-457F-B4E8-79D78780E742}" type="pres">
      <dgm:prSet presAssocID="{FE9BC2ED-255B-4540-90E8-65B5CDC84F0A}" presName="Name0" presStyleCnt="0">
        <dgm:presLayoutVars>
          <dgm:dir/>
          <dgm:animLvl val="lvl"/>
          <dgm:resizeHandles val="exact"/>
        </dgm:presLayoutVars>
      </dgm:prSet>
      <dgm:spPr/>
    </dgm:pt>
    <dgm:pt modelId="{0CF21485-CBB5-4931-BA02-D5337B507551}" type="pres">
      <dgm:prSet presAssocID="{985D405A-4551-4414-A52A-47A5AB254892}" presName="Name8" presStyleCnt="0"/>
      <dgm:spPr/>
    </dgm:pt>
    <dgm:pt modelId="{0608F4F8-60DF-41DD-BE22-3A8A2325D158}" type="pres">
      <dgm:prSet presAssocID="{985D405A-4551-4414-A52A-47A5AB254892}" presName="level" presStyleLbl="node1" presStyleIdx="0" presStyleCnt="4">
        <dgm:presLayoutVars>
          <dgm:chMax val="1"/>
          <dgm:bulletEnabled val="1"/>
        </dgm:presLayoutVars>
      </dgm:prSet>
      <dgm:spPr/>
    </dgm:pt>
    <dgm:pt modelId="{D58A130D-FD7A-4495-B3F0-DACE92C23158}" type="pres">
      <dgm:prSet presAssocID="{985D405A-4551-4414-A52A-47A5AB254892}" presName="levelTx" presStyleLbl="revTx" presStyleIdx="0" presStyleCnt="0">
        <dgm:presLayoutVars>
          <dgm:chMax val="1"/>
          <dgm:bulletEnabled val="1"/>
        </dgm:presLayoutVars>
      </dgm:prSet>
      <dgm:spPr/>
    </dgm:pt>
    <dgm:pt modelId="{3B6F5A54-4AEF-4C7B-B24B-53B829B916E9}" type="pres">
      <dgm:prSet presAssocID="{CD0A40AA-5A02-4E4C-9E80-D0C07C296C39}" presName="Name8" presStyleCnt="0"/>
      <dgm:spPr/>
    </dgm:pt>
    <dgm:pt modelId="{B57B4DAE-D4C1-4669-BF74-0DAEA057A653}" type="pres">
      <dgm:prSet presAssocID="{CD0A40AA-5A02-4E4C-9E80-D0C07C296C39}" presName="level" presStyleLbl="node1" presStyleIdx="1" presStyleCnt="4">
        <dgm:presLayoutVars>
          <dgm:chMax val="1"/>
          <dgm:bulletEnabled val="1"/>
        </dgm:presLayoutVars>
      </dgm:prSet>
      <dgm:spPr/>
    </dgm:pt>
    <dgm:pt modelId="{397940D5-4557-4ADC-A19D-156917171A74}" type="pres">
      <dgm:prSet presAssocID="{CD0A40AA-5A02-4E4C-9E80-D0C07C296C39}" presName="levelTx" presStyleLbl="revTx" presStyleIdx="0" presStyleCnt="0">
        <dgm:presLayoutVars>
          <dgm:chMax val="1"/>
          <dgm:bulletEnabled val="1"/>
        </dgm:presLayoutVars>
      </dgm:prSet>
      <dgm:spPr/>
    </dgm:pt>
    <dgm:pt modelId="{AEC5381B-C2B8-4A2A-9388-9BD9A4B0A5E1}" type="pres">
      <dgm:prSet presAssocID="{41CBE38D-80CD-4D8E-975B-B7B28D3BD7AD}" presName="Name8" presStyleCnt="0"/>
      <dgm:spPr/>
    </dgm:pt>
    <dgm:pt modelId="{3D42A55C-EDDB-45ED-B8D7-4C71C544A49F}" type="pres">
      <dgm:prSet presAssocID="{41CBE38D-80CD-4D8E-975B-B7B28D3BD7AD}" presName="level" presStyleLbl="node1" presStyleIdx="2" presStyleCnt="4">
        <dgm:presLayoutVars>
          <dgm:chMax val="1"/>
          <dgm:bulletEnabled val="1"/>
        </dgm:presLayoutVars>
      </dgm:prSet>
      <dgm:spPr/>
    </dgm:pt>
    <dgm:pt modelId="{B42BF1E9-73EE-4A38-9934-C92766EAA1F2}" type="pres">
      <dgm:prSet presAssocID="{41CBE38D-80CD-4D8E-975B-B7B28D3BD7AD}" presName="levelTx" presStyleLbl="revTx" presStyleIdx="0" presStyleCnt="0">
        <dgm:presLayoutVars>
          <dgm:chMax val="1"/>
          <dgm:bulletEnabled val="1"/>
        </dgm:presLayoutVars>
      </dgm:prSet>
      <dgm:spPr/>
    </dgm:pt>
    <dgm:pt modelId="{5F922F65-3FC5-4057-8F45-9EBDF5F49CFA}" type="pres">
      <dgm:prSet presAssocID="{D470F01F-0C2B-48B5-853E-8AD4CFA97DFD}" presName="Name8" presStyleCnt="0"/>
      <dgm:spPr/>
    </dgm:pt>
    <dgm:pt modelId="{412DCE67-8178-435A-B70B-A5369E0394E7}" type="pres">
      <dgm:prSet presAssocID="{D470F01F-0C2B-48B5-853E-8AD4CFA97DFD}" presName="level" presStyleLbl="node1" presStyleIdx="3" presStyleCnt="4">
        <dgm:presLayoutVars>
          <dgm:chMax val="1"/>
          <dgm:bulletEnabled val="1"/>
        </dgm:presLayoutVars>
      </dgm:prSet>
      <dgm:spPr/>
    </dgm:pt>
    <dgm:pt modelId="{ADAE21E4-9DA1-4065-88BA-0CD0D65BF79D}" type="pres">
      <dgm:prSet presAssocID="{D470F01F-0C2B-48B5-853E-8AD4CFA97DFD}" presName="levelTx" presStyleLbl="revTx" presStyleIdx="0" presStyleCnt="0">
        <dgm:presLayoutVars>
          <dgm:chMax val="1"/>
          <dgm:bulletEnabled val="1"/>
        </dgm:presLayoutVars>
      </dgm:prSet>
      <dgm:spPr/>
    </dgm:pt>
  </dgm:ptLst>
  <dgm:cxnLst>
    <dgm:cxn modelId="{8D2B1AA6-2F49-488C-BAEC-077F4B1B07F4}" type="presOf" srcId="{CD0A40AA-5A02-4E4C-9E80-D0C07C296C39}" destId="{397940D5-4557-4ADC-A19D-156917171A74}" srcOrd="1" destOrd="0" presId="urn:microsoft.com/office/officeart/2005/8/layout/pyramid1"/>
    <dgm:cxn modelId="{7298A48E-9D98-4BE2-953C-E8721D502798}" type="presOf" srcId="{D470F01F-0C2B-48B5-853E-8AD4CFA97DFD}" destId="{ADAE21E4-9DA1-4065-88BA-0CD0D65BF79D}" srcOrd="1" destOrd="0" presId="urn:microsoft.com/office/officeart/2005/8/layout/pyramid1"/>
    <dgm:cxn modelId="{AF78D45F-E49C-4DEB-94B1-341B5B26C38E}" srcId="{FE9BC2ED-255B-4540-90E8-65B5CDC84F0A}" destId="{CD0A40AA-5A02-4E4C-9E80-D0C07C296C39}" srcOrd="1" destOrd="0" parTransId="{A2E2ED40-B2F6-4C80-8DA3-E1AFA4EB2464}" sibTransId="{313D90C0-35C2-430E-AC55-BC1C89976924}"/>
    <dgm:cxn modelId="{749D0164-DF7A-4FFC-8D82-D59BF6E1752E}" type="presOf" srcId="{D470F01F-0C2B-48B5-853E-8AD4CFA97DFD}" destId="{412DCE67-8178-435A-B70B-A5369E0394E7}" srcOrd="0" destOrd="0" presId="urn:microsoft.com/office/officeart/2005/8/layout/pyramid1"/>
    <dgm:cxn modelId="{75C62F9B-40B1-4100-8F62-44DF8AA9B810}" srcId="{FE9BC2ED-255B-4540-90E8-65B5CDC84F0A}" destId="{985D405A-4551-4414-A52A-47A5AB254892}" srcOrd="0" destOrd="0" parTransId="{C4D0B114-E49D-43D2-97AB-58BAF129F9A8}" sibTransId="{6F965075-F89B-48FA-BAB9-FD7365F19ACF}"/>
    <dgm:cxn modelId="{7EC868B2-AC79-45AF-8AC7-6AD467B66CD4}" type="presOf" srcId="{FE9BC2ED-255B-4540-90E8-65B5CDC84F0A}" destId="{46688FA4-0D4F-457F-B4E8-79D78780E742}" srcOrd="0" destOrd="0" presId="urn:microsoft.com/office/officeart/2005/8/layout/pyramid1"/>
    <dgm:cxn modelId="{4088F61A-C9ED-4F49-95A4-810AD21499FE}" type="presOf" srcId="{41CBE38D-80CD-4D8E-975B-B7B28D3BD7AD}" destId="{3D42A55C-EDDB-45ED-B8D7-4C71C544A49F}" srcOrd="0" destOrd="0" presId="urn:microsoft.com/office/officeart/2005/8/layout/pyramid1"/>
    <dgm:cxn modelId="{8AF8FC47-C9E4-4108-8EC5-02291B0F751E}" srcId="{FE9BC2ED-255B-4540-90E8-65B5CDC84F0A}" destId="{D470F01F-0C2B-48B5-853E-8AD4CFA97DFD}" srcOrd="3" destOrd="0" parTransId="{31573715-34D7-46B7-AA1B-DAC4773BA87C}" sibTransId="{8DDD1198-E1B9-4B1D-BBB3-ADABC4EB129F}"/>
    <dgm:cxn modelId="{70BA1F36-B1DB-42C6-B08C-C4FC0589CED7}" type="presOf" srcId="{985D405A-4551-4414-A52A-47A5AB254892}" destId="{D58A130D-FD7A-4495-B3F0-DACE92C23158}" srcOrd="1" destOrd="0" presId="urn:microsoft.com/office/officeart/2005/8/layout/pyramid1"/>
    <dgm:cxn modelId="{905B3820-C4CB-4538-9488-87BAE7423BC1}" srcId="{FE9BC2ED-255B-4540-90E8-65B5CDC84F0A}" destId="{41CBE38D-80CD-4D8E-975B-B7B28D3BD7AD}" srcOrd="2" destOrd="0" parTransId="{FE7878D0-11F4-42FB-AC54-7CCFB0AC3075}" sibTransId="{B4114B09-2421-4AB5-A7DA-B340D2E2BA0A}"/>
    <dgm:cxn modelId="{F9B650A0-BE05-475F-BB44-4916D30DF99C}" type="presOf" srcId="{41CBE38D-80CD-4D8E-975B-B7B28D3BD7AD}" destId="{B42BF1E9-73EE-4A38-9934-C92766EAA1F2}" srcOrd="1" destOrd="0" presId="urn:microsoft.com/office/officeart/2005/8/layout/pyramid1"/>
    <dgm:cxn modelId="{86B6A73E-31A9-4CBF-B791-F75D26437E97}" type="presOf" srcId="{985D405A-4551-4414-A52A-47A5AB254892}" destId="{0608F4F8-60DF-41DD-BE22-3A8A2325D158}" srcOrd="0" destOrd="0" presId="urn:microsoft.com/office/officeart/2005/8/layout/pyramid1"/>
    <dgm:cxn modelId="{C8037DF1-EEF4-4700-96B9-B94D74A44E1A}" type="presOf" srcId="{CD0A40AA-5A02-4E4C-9E80-D0C07C296C39}" destId="{B57B4DAE-D4C1-4669-BF74-0DAEA057A653}" srcOrd="0" destOrd="0" presId="urn:microsoft.com/office/officeart/2005/8/layout/pyramid1"/>
    <dgm:cxn modelId="{2A8E6DFA-C993-4122-A486-09A9CC306593}" type="presParOf" srcId="{46688FA4-0D4F-457F-B4E8-79D78780E742}" destId="{0CF21485-CBB5-4931-BA02-D5337B507551}" srcOrd="0" destOrd="0" presId="urn:microsoft.com/office/officeart/2005/8/layout/pyramid1"/>
    <dgm:cxn modelId="{719F7905-0DC8-4024-BA9B-78DC925BA023}" type="presParOf" srcId="{0CF21485-CBB5-4931-BA02-D5337B507551}" destId="{0608F4F8-60DF-41DD-BE22-3A8A2325D158}" srcOrd="0" destOrd="0" presId="urn:microsoft.com/office/officeart/2005/8/layout/pyramid1"/>
    <dgm:cxn modelId="{1ED3A539-A5D2-4319-9793-05E20C17B1A7}" type="presParOf" srcId="{0CF21485-CBB5-4931-BA02-D5337B507551}" destId="{D58A130D-FD7A-4495-B3F0-DACE92C23158}" srcOrd="1" destOrd="0" presId="urn:microsoft.com/office/officeart/2005/8/layout/pyramid1"/>
    <dgm:cxn modelId="{397818D2-A06B-4F2C-9504-E343C30E4505}" type="presParOf" srcId="{46688FA4-0D4F-457F-B4E8-79D78780E742}" destId="{3B6F5A54-4AEF-4C7B-B24B-53B829B916E9}" srcOrd="1" destOrd="0" presId="urn:microsoft.com/office/officeart/2005/8/layout/pyramid1"/>
    <dgm:cxn modelId="{CBB34DDC-B612-4155-96F2-B3645CC6D141}" type="presParOf" srcId="{3B6F5A54-4AEF-4C7B-B24B-53B829B916E9}" destId="{B57B4DAE-D4C1-4669-BF74-0DAEA057A653}" srcOrd="0" destOrd="0" presId="urn:microsoft.com/office/officeart/2005/8/layout/pyramid1"/>
    <dgm:cxn modelId="{E59C2D4E-9448-4277-8689-ECF66E678EE1}" type="presParOf" srcId="{3B6F5A54-4AEF-4C7B-B24B-53B829B916E9}" destId="{397940D5-4557-4ADC-A19D-156917171A74}" srcOrd="1" destOrd="0" presId="urn:microsoft.com/office/officeart/2005/8/layout/pyramid1"/>
    <dgm:cxn modelId="{5C40324D-3608-4EFE-B50F-76C9D087CB7D}" type="presParOf" srcId="{46688FA4-0D4F-457F-B4E8-79D78780E742}" destId="{AEC5381B-C2B8-4A2A-9388-9BD9A4B0A5E1}" srcOrd="2" destOrd="0" presId="urn:microsoft.com/office/officeart/2005/8/layout/pyramid1"/>
    <dgm:cxn modelId="{71CFC8E7-02E0-47C1-BCEE-13876CC28207}" type="presParOf" srcId="{AEC5381B-C2B8-4A2A-9388-9BD9A4B0A5E1}" destId="{3D42A55C-EDDB-45ED-B8D7-4C71C544A49F}" srcOrd="0" destOrd="0" presId="urn:microsoft.com/office/officeart/2005/8/layout/pyramid1"/>
    <dgm:cxn modelId="{E9EA4BBD-A88C-4D73-B0D0-DD3A0672C09E}" type="presParOf" srcId="{AEC5381B-C2B8-4A2A-9388-9BD9A4B0A5E1}" destId="{B42BF1E9-73EE-4A38-9934-C92766EAA1F2}" srcOrd="1" destOrd="0" presId="urn:microsoft.com/office/officeart/2005/8/layout/pyramid1"/>
    <dgm:cxn modelId="{2954C94C-7138-4531-B861-04C36B475377}" type="presParOf" srcId="{46688FA4-0D4F-457F-B4E8-79D78780E742}" destId="{5F922F65-3FC5-4057-8F45-9EBDF5F49CFA}" srcOrd="3" destOrd="0" presId="urn:microsoft.com/office/officeart/2005/8/layout/pyramid1"/>
    <dgm:cxn modelId="{1951884C-647B-4F52-B7F9-32696E09C4FE}" type="presParOf" srcId="{5F922F65-3FC5-4057-8F45-9EBDF5F49CFA}" destId="{412DCE67-8178-435A-B70B-A5369E0394E7}" srcOrd="0" destOrd="0" presId="urn:microsoft.com/office/officeart/2005/8/layout/pyramid1"/>
    <dgm:cxn modelId="{AC374C50-4F1D-4714-B208-3AC76B85D55A}" type="presParOf" srcId="{5F922F65-3FC5-4057-8F45-9EBDF5F49CFA}" destId="{ADAE21E4-9DA1-4065-88BA-0CD0D65BF79D}"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B5180FA-180B-4CE7-9C53-059E001E03EF}" type="doc">
      <dgm:prSet loTypeId="urn:microsoft.com/office/officeart/2005/8/layout/pyramid1" loCatId="pyramid" qsTypeId="urn:microsoft.com/office/officeart/2005/8/quickstyle/simple1" qsCatId="simple" csTypeId="urn:microsoft.com/office/officeart/2005/8/colors/accent1_2" csCatId="accent1"/>
      <dgm:spPr/>
    </dgm:pt>
    <dgm:pt modelId="{665705B5-79BE-4CB6-84CB-466BB7EF3EAB}">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b="1" i="0" u="none" strike="noStrike"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b="1" i="0" u="none" strike="noStrike"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Council</a:t>
          </a:r>
          <a:endParaRPr kumimoji="0" lang="en-GB" altLang="en-US" b="1" i="0" u="none" strike="noStrike" cap="none" normalizeH="0" baseline="0" smtClean="0">
            <a:ln>
              <a:noFill/>
            </a:ln>
            <a:solidFill>
              <a:schemeClr val="tx1"/>
            </a:solidFill>
            <a:effectLst/>
            <a:latin typeface="Arial" charset="0"/>
          </a:endParaRPr>
        </a:p>
      </dgm:t>
    </dgm:pt>
    <dgm:pt modelId="{F5D1CFCB-409F-4ED0-ABE2-B26C4424CD9C}" type="parTrans" cxnId="{6F49CFC7-DFD1-4B75-A26D-C9246972EBBF}">
      <dgm:prSet/>
      <dgm:spPr/>
    </dgm:pt>
    <dgm:pt modelId="{5E3762C7-8283-4279-AD45-847021DBF222}" type="sibTrans" cxnId="{6F49CFC7-DFD1-4B75-A26D-C9246972EBBF}">
      <dgm:prSet/>
      <dgm:spPr/>
    </dgm:pt>
    <dgm:pt modelId="{0F9DFB4B-D666-4997-A5DE-C887696D506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Magistrates</a:t>
          </a:r>
          <a:endParaRPr kumimoji="0" lang="en-GB" altLang="en-US" b="1" i="0" u="none" strike="noStrike" cap="none" normalizeH="0" baseline="0" smtClean="0">
            <a:ln>
              <a:noFill/>
            </a:ln>
            <a:solidFill>
              <a:schemeClr val="tx1"/>
            </a:solidFill>
            <a:effectLst/>
            <a:latin typeface="Arial" charset="0"/>
          </a:endParaRPr>
        </a:p>
      </dgm:t>
    </dgm:pt>
    <dgm:pt modelId="{CD314039-0114-4B38-AE35-65E6954CB146}" type="parTrans" cxnId="{BEA3E168-5600-49C1-BF9E-F544AFF16A4A}">
      <dgm:prSet/>
      <dgm:spPr/>
    </dgm:pt>
    <dgm:pt modelId="{A1EE455F-AEE8-4EC4-93DD-6AB0D3B3F2B8}" type="sibTrans" cxnId="{BEA3E168-5600-49C1-BF9E-F544AFF16A4A}">
      <dgm:prSet/>
      <dgm:spPr/>
    </dgm:pt>
    <dgm:pt modelId="{04532F4A-B0B5-421B-B36D-9EFACA88902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Courts</a:t>
          </a:r>
          <a:endParaRPr kumimoji="0" lang="en-GB" altLang="en-US" b="1" i="0" u="none" strike="noStrike" cap="none" normalizeH="0" baseline="0" smtClean="0">
            <a:ln>
              <a:noFill/>
            </a:ln>
            <a:solidFill>
              <a:schemeClr val="tx1"/>
            </a:solidFill>
            <a:effectLst/>
            <a:latin typeface="Arial" charset="0"/>
          </a:endParaRPr>
        </a:p>
      </dgm:t>
    </dgm:pt>
    <dgm:pt modelId="{29494080-641D-4FF0-A40D-871730DFF243}" type="parTrans" cxnId="{8FC56216-243D-4062-B415-85A7BA402909}">
      <dgm:prSet/>
      <dgm:spPr/>
    </dgm:pt>
    <dgm:pt modelId="{22973516-189F-45F1-AD0D-CD81C3A5F0AA}" type="sibTrans" cxnId="{8FC56216-243D-4062-B415-85A7BA402909}">
      <dgm:prSet/>
      <dgm:spPr/>
    </dgm:pt>
    <dgm:pt modelId="{4242242D-4D32-4DEC-805A-73A03D21DEFB}">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Assembly</a:t>
          </a:r>
          <a:endParaRPr kumimoji="0" lang="en-GB" altLang="en-US" b="1" i="0" u="none" strike="noStrike" cap="none" normalizeH="0" baseline="0" smtClean="0">
            <a:ln>
              <a:noFill/>
            </a:ln>
            <a:solidFill>
              <a:schemeClr val="tx1"/>
            </a:solidFill>
            <a:effectLst/>
            <a:latin typeface="Arial" charset="0"/>
          </a:endParaRPr>
        </a:p>
      </dgm:t>
    </dgm:pt>
    <dgm:pt modelId="{A012F4D9-0E81-4A65-B618-9D959DEDBBF9}" type="parTrans" cxnId="{922B6661-CEFE-4C04-AA0D-750008AC05C4}">
      <dgm:prSet/>
      <dgm:spPr/>
    </dgm:pt>
    <dgm:pt modelId="{641EFDEA-6230-4812-86E2-610921CF7710}" type="sibTrans" cxnId="{922B6661-CEFE-4C04-AA0D-750008AC05C4}">
      <dgm:prSet/>
      <dgm:spPr/>
    </dgm:pt>
    <dgm:pt modelId="{2D11286E-B4BF-4B4D-AC95-BB55F8EB571E}" type="pres">
      <dgm:prSet presAssocID="{4B5180FA-180B-4CE7-9C53-059E001E03EF}" presName="Name0" presStyleCnt="0">
        <dgm:presLayoutVars>
          <dgm:dir/>
          <dgm:animLvl val="lvl"/>
          <dgm:resizeHandles val="exact"/>
        </dgm:presLayoutVars>
      </dgm:prSet>
      <dgm:spPr/>
    </dgm:pt>
    <dgm:pt modelId="{CD1B517E-D174-47AA-8A70-DF14BDE38563}" type="pres">
      <dgm:prSet presAssocID="{665705B5-79BE-4CB6-84CB-466BB7EF3EAB}" presName="Name8" presStyleCnt="0"/>
      <dgm:spPr/>
    </dgm:pt>
    <dgm:pt modelId="{5220FE31-1748-45F0-AF4A-325F8920E9C3}" type="pres">
      <dgm:prSet presAssocID="{665705B5-79BE-4CB6-84CB-466BB7EF3EAB}" presName="level" presStyleLbl="node1" presStyleIdx="0" presStyleCnt="4">
        <dgm:presLayoutVars>
          <dgm:chMax val="1"/>
          <dgm:bulletEnabled val="1"/>
        </dgm:presLayoutVars>
      </dgm:prSet>
      <dgm:spPr/>
    </dgm:pt>
    <dgm:pt modelId="{FFE87131-9094-4D6A-BDE4-A67F9C8CDE53}" type="pres">
      <dgm:prSet presAssocID="{665705B5-79BE-4CB6-84CB-466BB7EF3EAB}" presName="levelTx" presStyleLbl="revTx" presStyleIdx="0" presStyleCnt="0">
        <dgm:presLayoutVars>
          <dgm:chMax val="1"/>
          <dgm:bulletEnabled val="1"/>
        </dgm:presLayoutVars>
      </dgm:prSet>
      <dgm:spPr/>
    </dgm:pt>
    <dgm:pt modelId="{1BF8D40B-A5F1-46A7-85AD-6772EFB7DD2D}" type="pres">
      <dgm:prSet presAssocID="{0F9DFB4B-D666-4997-A5DE-C887696D5066}" presName="Name8" presStyleCnt="0"/>
      <dgm:spPr/>
    </dgm:pt>
    <dgm:pt modelId="{E825923D-A475-448E-9B9D-D1189C3C2F29}" type="pres">
      <dgm:prSet presAssocID="{0F9DFB4B-D666-4997-A5DE-C887696D5066}" presName="level" presStyleLbl="node1" presStyleIdx="1" presStyleCnt="4">
        <dgm:presLayoutVars>
          <dgm:chMax val="1"/>
          <dgm:bulletEnabled val="1"/>
        </dgm:presLayoutVars>
      </dgm:prSet>
      <dgm:spPr/>
    </dgm:pt>
    <dgm:pt modelId="{6A998D12-0931-4370-BADB-A5B676C33CEB}" type="pres">
      <dgm:prSet presAssocID="{0F9DFB4B-D666-4997-A5DE-C887696D5066}" presName="levelTx" presStyleLbl="revTx" presStyleIdx="0" presStyleCnt="0">
        <dgm:presLayoutVars>
          <dgm:chMax val="1"/>
          <dgm:bulletEnabled val="1"/>
        </dgm:presLayoutVars>
      </dgm:prSet>
      <dgm:spPr/>
    </dgm:pt>
    <dgm:pt modelId="{56BC1D56-5457-4498-BF7C-2D759931FD14}" type="pres">
      <dgm:prSet presAssocID="{04532F4A-B0B5-421B-B36D-9EFACA88902A}" presName="Name8" presStyleCnt="0"/>
      <dgm:spPr/>
    </dgm:pt>
    <dgm:pt modelId="{DAD38B72-86C3-401B-ADE6-7A0A2B80CAA0}" type="pres">
      <dgm:prSet presAssocID="{04532F4A-B0B5-421B-B36D-9EFACA88902A}" presName="level" presStyleLbl="node1" presStyleIdx="2" presStyleCnt="4">
        <dgm:presLayoutVars>
          <dgm:chMax val="1"/>
          <dgm:bulletEnabled val="1"/>
        </dgm:presLayoutVars>
      </dgm:prSet>
      <dgm:spPr/>
    </dgm:pt>
    <dgm:pt modelId="{CCC5D7DA-0ED5-4D91-8A6B-A0FDEFD4E839}" type="pres">
      <dgm:prSet presAssocID="{04532F4A-B0B5-421B-B36D-9EFACA88902A}" presName="levelTx" presStyleLbl="revTx" presStyleIdx="0" presStyleCnt="0">
        <dgm:presLayoutVars>
          <dgm:chMax val="1"/>
          <dgm:bulletEnabled val="1"/>
        </dgm:presLayoutVars>
      </dgm:prSet>
      <dgm:spPr/>
    </dgm:pt>
    <dgm:pt modelId="{18FD6412-6AB4-4D36-BD13-FAF8594BA0AD}" type="pres">
      <dgm:prSet presAssocID="{4242242D-4D32-4DEC-805A-73A03D21DEFB}" presName="Name8" presStyleCnt="0"/>
      <dgm:spPr/>
    </dgm:pt>
    <dgm:pt modelId="{B428B82E-4F82-479B-B10B-FF11AF697F7C}" type="pres">
      <dgm:prSet presAssocID="{4242242D-4D32-4DEC-805A-73A03D21DEFB}" presName="level" presStyleLbl="node1" presStyleIdx="3" presStyleCnt="4">
        <dgm:presLayoutVars>
          <dgm:chMax val="1"/>
          <dgm:bulletEnabled val="1"/>
        </dgm:presLayoutVars>
      </dgm:prSet>
      <dgm:spPr/>
    </dgm:pt>
    <dgm:pt modelId="{A68897BD-677A-48B3-8A96-6250CA9EDF3A}" type="pres">
      <dgm:prSet presAssocID="{4242242D-4D32-4DEC-805A-73A03D21DEFB}" presName="levelTx" presStyleLbl="revTx" presStyleIdx="0" presStyleCnt="0">
        <dgm:presLayoutVars>
          <dgm:chMax val="1"/>
          <dgm:bulletEnabled val="1"/>
        </dgm:presLayoutVars>
      </dgm:prSet>
      <dgm:spPr/>
    </dgm:pt>
  </dgm:ptLst>
  <dgm:cxnLst>
    <dgm:cxn modelId="{8A965A7E-B6E1-4BE1-8B05-D93655F1AFC3}" type="presOf" srcId="{04532F4A-B0B5-421B-B36D-9EFACA88902A}" destId="{CCC5D7DA-0ED5-4D91-8A6B-A0FDEFD4E839}" srcOrd="1" destOrd="0" presId="urn:microsoft.com/office/officeart/2005/8/layout/pyramid1"/>
    <dgm:cxn modelId="{6F49CFC7-DFD1-4B75-A26D-C9246972EBBF}" srcId="{4B5180FA-180B-4CE7-9C53-059E001E03EF}" destId="{665705B5-79BE-4CB6-84CB-466BB7EF3EAB}" srcOrd="0" destOrd="0" parTransId="{F5D1CFCB-409F-4ED0-ABE2-B26C4424CD9C}" sibTransId="{5E3762C7-8283-4279-AD45-847021DBF222}"/>
    <dgm:cxn modelId="{EBE89D1A-E394-4425-997A-87F87C94AE55}" type="presOf" srcId="{665705B5-79BE-4CB6-84CB-466BB7EF3EAB}" destId="{FFE87131-9094-4D6A-BDE4-A67F9C8CDE53}" srcOrd="1" destOrd="0" presId="urn:microsoft.com/office/officeart/2005/8/layout/pyramid1"/>
    <dgm:cxn modelId="{AC5D2361-5BA8-41D4-9631-46E46584D4A4}" type="presOf" srcId="{4242242D-4D32-4DEC-805A-73A03D21DEFB}" destId="{B428B82E-4F82-479B-B10B-FF11AF697F7C}" srcOrd="0" destOrd="0" presId="urn:microsoft.com/office/officeart/2005/8/layout/pyramid1"/>
    <dgm:cxn modelId="{922B6661-CEFE-4C04-AA0D-750008AC05C4}" srcId="{4B5180FA-180B-4CE7-9C53-059E001E03EF}" destId="{4242242D-4D32-4DEC-805A-73A03D21DEFB}" srcOrd="3" destOrd="0" parTransId="{A012F4D9-0E81-4A65-B618-9D959DEDBBF9}" sibTransId="{641EFDEA-6230-4812-86E2-610921CF7710}"/>
    <dgm:cxn modelId="{E9EA6BD4-44A3-43A8-9D74-697FB55DB3C3}" type="presOf" srcId="{665705B5-79BE-4CB6-84CB-466BB7EF3EAB}" destId="{5220FE31-1748-45F0-AF4A-325F8920E9C3}" srcOrd="0" destOrd="0" presId="urn:microsoft.com/office/officeart/2005/8/layout/pyramid1"/>
    <dgm:cxn modelId="{F1F30B5C-0113-4DF7-A8FA-0A18FFCAF4FA}" type="presOf" srcId="{0F9DFB4B-D666-4997-A5DE-C887696D5066}" destId="{E825923D-A475-448E-9B9D-D1189C3C2F29}" srcOrd="0" destOrd="0" presId="urn:microsoft.com/office/officeart/2005/8/layout/pyramid1"/>
    <dgm:cxn modelId="{945C4375-4637-4D47-8175-18EB79D6415C}" type="presOf" srcId="{0F9DFB4B-D666-4997-A5DE-C887696D5066}" destId="{6A998D12-0931-4370-BADB-A5B676C33CEB}" srcOrd="1" destOrd="0" presId="urn:microsoft.com/office/officeart/2005/8/layout/pyramid1"/>
    <dgm:cxn modelId="{743DC54A-CD63-4F95-A906-7369A1515C86}" type="presOf" srcId="{04532F4A-B0B5-421B-B36D-9EFACA88902A}" destId="{DAD38B72-86C3-401B-ADE6-7A0A2B80CAA0}" srcOrd="0" destOrd="0" presId="urn:microsoft.com/office/officeart/2005/8/layout/pyramid1"/>
    <dgm:cxn modelId="{E58247EB-473E-448D-8B29-C8787DE70C39}" type="presOf" srcId="{4242242D-4D32-4DEC-805A-73A03D21DEFB}" destId="{A68897BD-677A-48B3-8A96-6250CA9EDF3A}" srcOrd="1" destOrd="0" presId="urn:microsoft.com/office/officeart/2005/8/layout/pyramid1"/>
    <dgm:cxn modelId="{8FC56216-243D-4062-B415-85A7BA402909}" srcId="{4B5180FA-180B-4CE7-9C53-059E001E03EF}" destId="{04532F4A-B0B5-421B-B36D-9EFACA88902A}" srcOrd="2" destOrd="0" parTransId="{29494080-641D-4FF0-A40D-871730DFF243}" sibTransId="{22973516-189F-45F1-AD0D-CD81C3A5F0AA}"/>
    <dgm:cxn modelId="{F48271E3-3627-43F8-8D71-470D8D9FF255}" type="presOf" srcId="{4B5180FA-180B-4CE7-9C53-059E001E03EF}" destId="{2D11286E-B4BF-4B4D-AC95-BB55F8EB571E}" srcOrd="0" destOrd="0" presId="urn:microsoft.com/office/officeart/2005/8/layout/pyramid1"/>
    <dgm:cxn modelId="{BEA3E168-5600-49C1-BF9E-F544AFF16A4A}" srcId="{4B5180FA-180B-4CE7-9C53-059E001E03EF}" destId="{0F9DFB4B-D666-4997-A5DE-C887696D5066}" srcOrd="1" destOrd="0" parTransId="{CD314039-0114-4B38-AE35-65E6954CB146}" sibTransId="{A1EE455F-AEE8-4EC4-93DD-6AB0D3B3F2B8}"/>
    <dgm:cxn modelId="{009248BC-0EAF-46B1-9D5B-C72149909CE9}" type="presParOf" srcId="{2D11286E-B4BF-4B4D-AC95-BB55F8EB571E}" destId="{CD1B517E-D174-47AA-8A70-DF14BDE38563}" srcOrd="0" destOrd="0" presId="urn:microsoft.com/office/officeart/2005/8/layout/pyramid1"/>
    <dgm:cxn modelId="{BE5D5166-8D80-4F76-8C67-FE65739F9CF3}" type="presParOf" srcId="{CD1B517E-D174-47AA-8A70-DF14BDE38563}" destId="{5220FE31-1748-45F0-AF4A-325F8920E9C3}" srcOrd="0" destOrd="0" presId="urn:microsoft.com/office/officeart/2005/8/layout/pyramid1"/>
    <dgm:cxn modelId="{AE6B9B40-7FA1-4B91-8842-E4918AE42441}" type="presParOf" srcId="{CD1B517E-D174-47AA-8A70-DF14BDE38563}" destId="{FFE87131-9094-4D6A-BDE4-A67F9C8CDE53}" srcOrd="1" destOrd="0" presId="urn:microsoft.com/office/officeart/2005/8/layout/pyramid1"/>
    <dgm:cxn modelId="{FA64BB65-0CF1-4B75-AB12-E7F3F777CA29}" type="presParOf" srcId="{2D11286E-B4BF-4B4D-AC95-BB55F8EB571E}" destId="{1BF8D40B-A5F1-46A7-85AD-6772EFB7DD2D}" srcOrd="1" destOrd="0" presId="urn:microsoft.com/office/officeart/2005/8/layout/pyramid1"/>
    <dgm:cxn modelId="{6E328AEF-50CD-4CA6-8049-C86DDA423261}" type="presParOf" srcId="{1BF8D40B-A5F1-46A7-85AD-6772EFB7DD2D}" destId="{E825923D-A475-448E-9B9D-D1189C3C2F29}" srcOrd="0" destOrd="0" presId="urn:microsoft.com/office/officeart/2005/8/layout/pyramid1"/>
    <dgm:cxn modelId="{D721629F-85E1-450F-ADBC-83B06BAA85D6}" type="presParOf" srcId="{1BF8D40B-A5F1-46A7-85AD-6772EFB7DD2D}" destId="{6A998D12-0931-4370-BADB-A5B676C33CEB}" srcOrd="1" destOrd="0" presId="urn:microsoft.com/office/officeart/2005/8/layout/pyramid1"/>
    <dgm:cxn modelId="{5ED9B8EE-EF40-4EA1-8548-DFDFFC4E955D}" type="presParOf" srcId="{2D11286E-B4BF-4B4D-AC95-BB55F8EB571E}" destId="{56BC1D56-5457-4498-BF7C-2D759931FD14}" srcOrd="2" destOrd="0" presId="urn:microsoft.com/office/officeart/2005/8/layout/pyramid1"/>
    <dgm:cxn modelId="{9686011D-7970-48B3-A852-C13B581B8863}" type="presParOf" srcId="{56BC1D56-5457-4498-BF7C-2D759931FD14}" destId="{DAD38B72-86C3-401B-ADE6-7A0A2B80CAA0}" srcOrd="0" destOrd="0" presId="urn:microsoft.com/office/officeart/2005/8/layout/pyramid1"/>
    <dgm:cxn modelId="{D32F94C6-B584-44E5-B4DD-1E31A157ADB0}" type="presParOf" srcId="{56BC1D56-5457-4498-BF7C-2D759931FD14}" destId="{CCC5D7DA-0ED5-4D91-8A6B-A0FDEFD4E839}" srcOrd="1" destOrd="0" presId="urn:microsoft.com/office/officeart/2005/8/layout/pyramid1"/>
    <dgm:cxn modelId="{B6D23952-03CC-43AF-8649-85E9F6FF17C0}" type="presParOf" srcId="{2D11286E-B4BF-4B4D-AC95-BB55F8EB571E}" destId="{18FD6412-6AB4-4D36-BD13-FAF8594BA0AD}" srcOrd="3" destOrd="0" presId="urn:microsoft.com/office/officeart/2005/8/layout/pyramid1"/>
    <dgm:cxn modelId="{8171927C-97D6-4D20-8D98-536A2E13A5EC}" type="presParOf" srcId="{18FD6412-6AB4-4D36-BD13-FAF8594BA0AD}" destId="{B428B82E-4F82-479B-B10B-FF11AF697F7C}" srcOrd="0" destOrd="0" presId="urn:microsoft.com/office/officeart/2005/8/layout/pyramid1"/>
    <dgm:cxn modelId="{0FF549AA-C120-4E41-9A9B-DD434B6AC58F}" type="presParOf" srcId="{18FD6412-6AB4-4D36-BD13-FAF8594BA0AD}" destId="{A68897BD-677A-48B3-8A96-6250CA9EDF3A}"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83AD16D-9F5D-4425-B15F-EBEB3C8F12E2}" type="doc">
      <dgm:prSet loTypeId="urn:microsoft.com/office/officeart/2005/8/layout/radial1" loCatId="relationship" qsTypeId="urn:microsoft.com/office/officeart/2005/8/quickstyle/simple1" qsCatId="simple" csTypeId="urn:microsoft.com/office/officeart/2005/8/colors/accent1_2" csCatId="accent1"/>
      <dgm:spPr/>
    </dgm:pt>
    <dgm:pt modelId="{F210CE92-2770-4746-8CB4-C3D66B1534EE}">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Assembly</a:t>
          </a:r>
          <a:endParaRPr kumimoji="0" lang="en-GB" altLang="en-US" b="1" i="0" u="none" strike="noStrike" cap="none" normalizeH="0" baseline="0" smtClean="0">
            <a:ln>
              <a:noFill/>
            </a:ln>
            <a:solidFill>
              <a:schemeClr val="tx1"/>
            </a:solidFill>
            <a:effectLst/>
            <a:latin typeface="Arial" charset="0"/>
          </a:endParaRPr>
        </a:p>
      </dgm:t>
    </dgm:pt>
    <dgm:pt modelId="{865F1C7C-1237-4911-A869-0D3925F64C62}" type="parTrans" cxnId="{FC7E23D6-0A09-4583-9CAE-138E89E53AEC}">
      <dgm:prSet/>
      <dgm:spPr/>
    </dgm:pt>
    <dgm:pt modelId="{848F991F-475A-4DDE-B1D8-4C8B2078DC0D}" type="sibTrans" cxnId="{FC7E23D6-0A09-4583-9CAE-138E89E53AEC}">
      <dgm:prSet/>
      <dgm:spPr/>
    </dgm:pt>
    <dgm:pt modelId="{404089B0-45FF-4E0D-A422-77F72243350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Property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Qualification</a:t>
          </a:r>
          <a:endParaRPr kumimoji="0" lang="en-GB" altLang="en-US" b="1" i="0" u="none" strike="noStrike" cap="none" normalizeH="0" baseline="0" smtClean="0">
            <a:ln>
              <a:noFill/>
            </a:ln>
            <a:solidFill>
              <a:schemeClr val="tx1"/>
            </a:solidFill>
            <a:effectLst/>
            <a:latin typeface="Arial" charset="0"/>
          </a:endParaRPr>
        </a:p>
      </dgm:t>
    </dgm:pt>
    <dgm:pt modelId="{10F7ACC1-7D2A-4DA1-9249-65DD72F2CAA6}" type="parTrans" cxnId="{D43C4B53-5F6B-4F15-A0EB-68E5202A550B}">
      <dgm:prSet/>
      <dgm:spPr/>
      <dgm:t>
        <a:bodyPr/>
        <a:lstStyle/>
        <a:p>
          <a:endParaRPr lang="en-GB"/>
        </a:p>
      </dgm:t>
    </dgm:pt>
    <dgm:pt modelId="{234D56B0-428D-4F11-8D54-1DD9902623B3}" type="sibTrans" cxnId="{D43C4B53-5F6B-4F15-A0EB-68E5202A550B}">
      <dgm:prSet/>
      <dgm:spPr/>
    </dgm:pt>
    <dgm:pt modelId="{77E0765A-E467-4558-AA8A-30262409774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Can elect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magistrates</a:t>
          </a:r>
          <a:endParaRPr kumimoji="0" lang="en-GB" altLang="en-US" b="1" i="0" u="none" strike="noStrike" cap="none" normalizeH="0" baseline="0" smtClean="0">
            <a:ln>
              <a:noFill/>
            </a:ln>
            <a:solidFill>
              <a:schemeClr val="tx1"/>
            </a:solidFill>
            <a:effectLst/>
            <a:latin typeface="Arial" charset="0"/>
          </a:endParaRPr>
        </a:p>
      </dgm:t>
    </dgm:pt>
    <dgm:pt modelId="{403290B4-CAA4-4AA3-8311-137873EABCD0}" type="parTrans" cxnId="{574C763E-7BD1-443D-9773-50209C795375}">
      <dgm:prSet/>
      <dgm:spPr/>
      <dgm:t>
        <a:bodyPr/>
        <a:lstStyle/>
        <a:p>
          <a:endParaRPr lang="en-GB"/>
        </a:p>
      </dgm:t>
    </dgm:pt>
    <dgm:pt modelId="{7B4D175B-2FA1-4C01-ADDD-D9D6191BD3CF}" type="sibTrans" cxnId="{574C763E-7BD1-443D-9773-50209C795375}">
      <dgm:prSet/>
      <dgm:spPr/>
    </dgm:pt>
    <dgm:pt modelId="{450642BE-7E58-4FBF-82EF-5C99E12CE97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May be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superseded</a:t>
          </a:r>
          <a:endParaRPr kumimoji="0" lang="en-GB" altLang="en-US" b="1" i="0" u="none" strike="noStrike" cap="none" normalizeH="0" baseline="0" smtClean="0">
            <a:ln>
              <a:noFill/>
            </a:ln>
            <a:solidFill>
              <a:schemeClr val="tx1"/>
            </a:solidFill>
            <a:effectLst/>
            <a:latin typeface="Arial" charset="0"/>
          </a:endParaRPr>
        </a:p>
      </dgm:t>
    </dgm:pt>
    <dgm:pt modelId="{B1407DAF-6A31-4C7E-9CD7-62C0A3DA060A}" type="parTrans" cxnId="{648ABD93-464A-4EDF-9578-75F0A39BA8D1}">
      <dgm:prSet/>
      <dgm:spPr/>
      <dgm:t>
        <a:bodyPr/>
        <a:lstStyle/>
        <a:p>
          <a:endParaRPr lang="en-GB"/>
        </a:p>
      </dgm:t>
    </dgm:pt>
    <dgm:pt modelId="{ACF4EA56-75FE-494D-9FCB-6D592227C78A}" type="sibTrans" cxnId="{648ABD93-464A-4EDF-9578-75F0A39BA8D1}">
      <dgm:prSet/>
      <dgm:spPr/>
    </dgm:pt>
    <dgm:pt modelId="{296CAAEF-9050-4BAC-867A-56776986AF4C}">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Has limited</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Decision-making</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Mandate</a:t>
          </a:r>
          <a:endParaRPr kumimoji="0" lang="en-GB" altLang="en-US" b="1" i="0" u="none" strike="noStrike" cap="none" normalizeH="0" baseline="0" smtClean="0">
            <a:ln>
              <a:noFill/>
            </a:ln>
            <a:solidFill>
              <a:schemeClr val="tx1"/>
            </a:solidFill>
            <a:effectLst/>
            <a:latin typeface="Arial" charset="0"/>
          </a:endParaRPr>
        </a:p>
      </dgm:t>
    </dgm:pt>
    <dgm:pt modelId="{64E43C80-D986-484C-AB8E-80FA9A3D0CA4}" type="parTrans" cxnId="{F7511104-7D71-4442-8DA1-2975E87BEB5D}">
      <dgm:prSet/>
      <dgm:spPr/>
      <dgm:t>
        <a:bodyPr/>
        <a:lstStyle/>
        <a:p>
          <a:endParaRPr lang="en-GB"/>
        </a:p>
      </dgm:t>
    </dgm:pt>
    <dgm:pt modelId="{624D8986-BBA0-434D-AEFA-5E0AEF42A85D}" type="sibTrans" cxnId="{F7511104-7D71-4442-8DA1-2975E87BEB5D}">
      <dgm:prSet/>
      <dgm:spPr/>
    </dgm:pt>
    <dgm:pt modelId="{AA865BDA-8A0A-4927-92F9-ED078C6AB39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Possibly has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Right to debate</a:t>
          </a:r>
          <a:endParaRPr kumimoji="0" lang="en-GB" altLang="en-US" b="1" i="0" u="none" strike="noStrike" cap="none" normalizeH="0" baseline="0" smtClean="0">
            <a:ln>
              <a:noFill/>
            </a:ln>
            <a:solidFill>
              <a:schemeClr val="tx1"/>
            </a:solidFill>
            <a:effectLst/>
            <a:latin typeface="Arial" charset="0"/>
          </a:endParaRPr>
        </a:p>
      </dgm:t>
    </dgm:pt>
    <dgm:pt modelId="{9D0D7C56-C3D6-4D5B-989D-145E79C48147}" type="parTrans" cxnId="{7C2C5D61-FBD6-4C9B-9543-0FFF5F93E371}">
      <dgm:prSet/>
      <dgm:spPr/>
      <dgm:t>
        <a:bodyPr/>
        <a:lstStyle/>
        <a:p>
          <a:endParaRPr lang="en-GB"/>
        </a:p>
      </dgm:t>
    </dgm:pt>
    <dgm:pt modelId="{4F896BD1-54B7-4ABB-B238-01C0AC2A33CD}" type="sibTrans" cxnId="{7C2C5D61-FBD6-4C9B-9543-0FFF5F93E371}">
      <dgm:prSet/>
      <dgm:spPr/>
    </dgm:pt>
    <dgm:pt modelId="{BD645050-AE71-47F9-BE29-92FE807425C8}" type="pres">
      <dgm:prSet presAssocID="{A83AD16D-9F5D-4425-B15F-EBEB3C8F12E2}" presName="cycle" presStyleCnt="0">
        <dgm:presLayoutVars>
          <dgm:chMax val="1"/>
          <dgm:dir/>
          <dgm:animLvl val="ctr"/>
          <dgm:resizeHandles val="exact"/>
        </dgm:presLayoutVars>
      </dgm:prSet>
      <dgm:spPr/>
    </dgm:pt>
    <dgm:pt modelId="{6ED8218C-6B5E-42F1-A5B7-307B23C2BBA0}" type="pres">
      <dgm:prSet presAssocID="{F210CE92-2770-4746-8CB4-C3D66B1534EE}" presName="centerShape" presStyleLbl="node0" presStyleIdx="0" presStyleCnt="1"/>
      <dgm:spPr/>
    </dgm:pt>
    <dgm:pt modelId="{C9FBBBA5-946A-42F5-A93E-E70F2971AD9A}" type="pres">
      <dgm:prSet presAssocID="{10F7ACC1-7D2A-4DA1-9249-65DD72F2CAA6}" presName="Name9" presStyleLbl="parChTrans1D2" presStyleIdx="0" presStyleCnt="5"/>
      <dgm:spPr/>
    </dgm:pt>
    <dgm:pt modelId="{85DA29B8-9EB0-4A44-B121-558F8BFBEAE3}" type="pres">
      <dgm:prSet presAssocID="{10F7ACC1-7D2A-4DA1-9249-65DD72F2CAA6}" presName="connTx" presStyleLbl="parChTrans1D2" presStyleIdx="0" presStyleCnt="5"/>
      <dgm:spPr/>
    </dgm:pt>
    <dgm:pt modelId="{B27146AB-68B8-4C22-B27F-CCB1BE01F655}" type="pres">
      <dgm:prSet presAssocID="{404089B0-45FF-4E0D-A422-77F722433503}" presName="node" presStyleLbl="node1" presStyleIdx="0" presStyleCnt="5">
        <dgm:presLayoutVars>
          <dgm:bulletEnabled val="1"/>
        </dgm:presLayoutVars>
      </dgm:prSet>
      <dgm:spPr/>
    </dgm:pt>
    <dgm:pt modelId="{E5FB29EE-006F-4089-BD87-F5C0FA738251}" type="pres">
      <dgm:prSet presAssocID="{403290B4-CAA4-4AA3-8311-137873EABCD0}" presName="Name9" presStyleLbl="parChTrans1D2" presStyleIdx="1" presStyleCnt="5"/>
      <dgm:spPr/>
    </dgm:pt>
    <dgm:pt modelId="{7CBB887D-A45F-444A-ADB1-2075F7F7EDDF}" type="pres">
      <dgm:prSet presAssocID="{403290B4-CAA4-4AA3-8311-137873EABCD0}" presName="connTx" presStyleLbl="parChTrans1D2" presStyleIdx="1" presStyleCnt="5"/>
      <dgm:spPr/>
    </dgm:pt>
    <dgm:pt modelId="{4B772F90-A4D2-49A3-A32A-CAD39DB043F2}" type="pres">
      <dgm:prSet presAssocID="{77E0765A-E467-4558-AA8A-30262409774A}" presName="node" presStyleLbl="node1" presStyleIdx="1" presStyleCnt="5">
        <dgm:presLayoutVars>
          <dgm:bulletEnabled val="1"/>
        </dgm:presLayoutVars>
      </dgm:prSet>
      <dgm:spPr/>
    </dgm:pt>
    <dgm:pt modelId="{0BE4CD43-FB74-40B1-B669-F62ADC58DC98}" type="pres">
      <dgm:prSet presAssocID="{B1407DAF-6A31-4C7E-9CD7-62C0A3DA060A}" presName="Name9" presStyleLbl="parChTrans1D2" presStyleIdx="2" presStyleCnt="5"/>
      <dgm:spPr/>
    </dgm:pt>
    <dgm:pt modelId="{9C27E945-74CF-46DA-956A-697E8C614BD6}" type="pres">
      <dgm:prSet presAssocID="{B1407DAF-6A31-4C7E-9CD7-62C0A3DA060A}" presName="connTx" presStyleLbl="parChTrans1D2" presStyleIdx="2" presStyleCnt="5"/>
      <dgm:spPr/>
    </dgm:pt>
    <dgm:pt modelId="{427F9C6B-C0AB-49C9-A13D-86109883D451}" type="pres">
      <dgm:prSet presAssocID="{450642BE-7E58-4FBF-82EF-5C99E12CE97A}" presName="node" presStyleLbl="node1" presStyleIdx="2" presStyleCnt="5">
        <dgm:presLayoutVars>
          <dgm:bulletEnabled val="1"/>
        </dgm:presLayoutVars>
      </dgm:prSet>
      <dgm:spPr/>
    </dgm:pt>
    <dgm:pt modelId="{5C455A46-DD3A-457E-8538-61BA2E05BC86}" type="pres">
      <dgm:prSet presAssocID="{64E43C80-D986-484C-AB8E-80FA9A3D0CA4}" presName="Name9" presStyleLbl="parChTrans1D2" presStyleIdx="3" presStyleCnt="5"/>
      <dgm:spPr/>
    </dgm:pt>
    <dgm:pt modelId="{CA30071D-2000-480E-B97A-76EB31A62E6D}" type="pres">
      <dgm:prSet presAssocID="{64E43C80-D986-484C-AB8E-80FA9A3D0CA4}" presName="connTx" presStyleLbl="parChTrans1D2" presStyleIdx="3" presStyleCnt="5"/>
      <dgm:spPr/>
    </dgm:pt>
    <dgm:pt modelId="{884A2846-4813-4538-9400-253900DC5F65}" type="pres">
      <dgm:prSet presAssocID="{296CAAEF-9050-4BAC-867A-56776986AF4C}" presName="node" presStyleLbl="node1" presStyleIdx="3" presStyleCnt="5">
        <dgm:presLayoutVars>
          <dgm:bulletEnabled val="1"/>
        </dgm:presLayoutVars>
      </dgm:prSet>
      <dgm:spPr/>
    </dgm:pt>
    <dgm:pt modelId="{708F247F-853D-42F4-8CB2-B885B63D4514}" type="pres">
      <dgm:prSet presAssocID="{9D0D7C56-C3D6-4D5B-989D-145E79C48147}" presName="Name9" presStyleLbl="parChTrans1D2" presStyleIdx="4" presStyleCnt="5"/>
      <dgm:spPr/>
    </dgm:pt>
    <dgm:pt modelId="{89DA77E8-A4A3-42D0-96C0-8C795A12AF63}" type="pres">
      <dgm:prSet presAssocID="{9D0D7C56-C3D6-4D5B-989D-145E79C48147}" presName="connTx" presStyleLbl="parChTrans1D2" presStyleIdx="4" presStyleCnt="5"/>
      <dgm:spPr/>
    </dgm:pt>
    <dgm:pt modelId="{620B24A4-E8CA-40FA-9C65-0FEAA9CABE35}" type="pres">
      <dgm:prSet presAssocID="{AA865BDA-8A0A-4927-92F9-ED078C6AB395}" presName="node" presStyleLbl="node1" presStyleIdx="4" presStyleCnt="5">
        <dgm:presLayoutVars>
          <dgm:bulletEnabled val="1"/>
        </dgm:presLayoutVars>
      </dgm:prSet>
      <dgm:spPr/>
    </dgm:pt>
  </dgm:ptLst>
  <dgm:cxnLst>
    <dgm:cxn modelId="{2D7B6D38-B0CB-4AC1-8F3C-BB409A794343}" type="presOf" srcId="{404089B0-45FF-4E0D-A422-77F722433503}" destId="{B27146AB-68B8-4C22-B27F-CCB1BE01F655}" srcOrd="0" destOrd="0" presId="urn:microsoft.com/office/officeart/2005/8/layout/radial1"/>
    <dgm:cxn modelId="{574C763E-7BD1-443D-9773-50209C795375}" srcId="{F210CE92-2770-4746-8CB4-C3D66B1534EE}" destId="{77E0765A-E467-4558-AA8A-30262409774A}" srcOrd="1" destOrd="0" parTransId="{403290B4-CAA4-4AA3-8311-137873EABCD0}" sibTransId="{7B4D175B-2FA1-4C01-ADDD-D9D6191BD3CF}"/>
    <dgm:cxn modelId="{DFCF884C-47CD-4564-8D12-858D69D50F20}" type="presOf" srcId="{B1407DAF-6A31-4C7E-9CD7-62C0A3DA060A}" destId="{0BE4CD43-FB74-40B1-B669-F62ADC58DC98}" srcOrd="0" destOrd="0" presId="urn:microsoft.com/office/officeart/2005/8/layout/radial1"/>
    <dgm:cxn modelId="{4E2D4A7A-FCA8-4AC4-93C2-7DCCB6999FAC}" type="presOf" srcId="{403290B4-CAA4-4AA3-8311-137873EABCD0}" destId="{7CBB887D-A45F-444A-ADB1-2075F7F7EDDF}" srcOrd="1" destOrd="0" presId="urn:microsoft.com/office/officeart/2005/8/layout/radial1"/>
    <dgm:cxn modelId="{F5A0B144-0978-40B2-B90A-D561E9FD22EA}" type="presOf" srcId="{F210CE92-2770-4746-8CB4-C3D66B1534EE}" destId="{6ED8218C-6B5E-42F1-A5B7-307B23C2BBA0}" srcOrd="0" destOrd="0" presId="urn:microsoft.com/office/officeart/2005/8/layout/radial1"/>
    <dgm:cxn modelId="{648ABD93-464A-4EDF-9578-75F0A39BA8D1}" srcId="{F210CE92-2770-4746-8CB4-C3D66B1534EE}" destId="{450642BE-7E58-4FBF-82EF-5C99E12CE97A}" srcOrd="2" destOrd="0" parTransId="{B1407DAF-6A31-4C7E-9CD7-62C0A3DA060A}" sibTransId="{ACF4EA56-75FE-494D-9FCB-6D592227C78A}"/>
    <dgm:cxn modelId="{FC7E23D6-0A09-4583-9CAE-138E89E53AEC}" srcId="{A83AD16D-9F5D-4425-B15F-EBEB3C8F12E2}" destId="{F210CE92-2770-4746-8CB4-C3D66B1534EE}" srcOrd="0" destOrd="0" parTransId="{865F1C7C-1237-4911-A869-0D3925F64C62}" sibTransId="{848F991F-475A-4DDE-B1D8-4C8B2078DC0D}"/>
    <dgm:cxn modelId="{DAF4C4DD-BD33-4622-8175-66A8B6F77295}" type="presOf" srcId="{450642BE-7E58-4FBF-82EF-5C99E12CE97A}" destId="{427F9C6B-C0AB-49C9-A13D-86109883D451}" srcOrd="0" destOrd="0" presId="urn:microsoft.com/office/officeart/2005/8/layout/radial1"/>
    <dgm:cxn modelId="{2150D65F-89A4-415E-AA3F-D8E23F25993B}" type="presOf" srcId="{AA865BDA-8A0A-4927-92F9-ED078C6AB395}" destId="{620B24A4-E8CA-40FA-9C65-0FEAA9CABE35}" srcOrd="0" destOrd="0" presId="urn:microsoft.com/office/officeart/2005/8/layout/radial1"/>
    <dgm:cxn modelId="{EA668ACE-A4B5-4D24-9551-3A90308A7449}" type="presOf" srcId="{64E43C80-D986-484C-AB8E-80FA9A3D0CA4}" destId="{CA30071D-2000-480E-B97A-76EB31A62E6D}" srcOrd="1" destOrd="0" presId="urn:microsoft.com/office/officeart/2005/8/layout/radial1"/>
    <dgm:cxn modelId="{282AE5CD-8504-4E9F-A522-C8A050F2767D}" type="presOf" srcId="{77E0765A-E467-4558-AA8A-30262409774A}" destId="{4B772F90-A4D2-49A3-A32A-CAD39DB043F2}" srcOrd="0" destOrd="0" presId="urn:microsoft.com/office/officeart/2005/8/layout/radial1"/>
    <dgm:cxn modelId="{F7511104-7D71-4442-8DA1-2975E87BEB5D}" srcId="{F210CE92-2770-4746-8CB4-C3D66B1534EE}" destId="{296CAAEF-9050-4BAC-867A-56776986AF4C}" srcOrd="3" destOrd="0" parTransId="{64E43C80-D986-484C-AB8E-80FA9A3D0CA4}" sibTransId="{624D8986-BBA0-434D-AEFA-5E0AEF42A85D}"/>
    <dgm:cxn modelId="{2E6B1DD9-8D65-4296-936A-BCE31E523E93}" type="presOf" srcId="{10F7ACC1-7D2A-4DA1-9249-65DD72F2CAA6}" destId="{C9FBBBA5-946A-42F5-A93E-E70F2971AD9A}" srcOrd="0" destOrd="0" presId="urn:microsoft.com/office/officeart/2005/8/layout/radial1"/>
    <dgm:cxn modelId="{D75F9B14-97E1-4D1B-8A20-EE142A6D0000}" type="presOf" srcId="{A83AD16D-9F5D-4425-B15F-EBEB3C8F12E2}" destId="{BD645050-AE71-47F9-BE29-92FE807425C8}" srcOrd="0" destOrd="0" presId="urn:microsoft.com/office/officeart/2005/8/layout/radial1"/>
    <dgm:cxn modelId="{4A5A064C-61BA-4AEF-B368-F9749945FFDF}" type="presOf" srcId="{403290B4-CAA4-4AA3-8311-137873EABCD0}" destId="{E5FB29EE-006F-4089-BD87-F5C0FA738251}" srcOrd="0" destOrd="0" presId="urn:microsoft.com/office/officeart/2005/8/layout/radial1"/>
    <dgm:cxn modelId="{F2C1BB7D-82AE-45CE-BCC4-C72744470A75}" type="presOf" srcId="{9D0D7C56-C3D6-4D5B-989D-145E79C48147}" destId="{89DA77E8-A4A3-42D0-96C0-8C795A12AF63}" srcOrd="1" destOrd="0" presId="urn:microsoft.com/office/officeart/2005/8/layout/radial1"/>
    <dgm:cxn modelId="{6173F432-0990-46BF-B8EA-5C49D411B5BA}" type="presOf" srcId="{9D0D7C56-C3D6-4D5B-989D-145E79C48147}" destId="{708F247F-853D-42F4-8CB2-B885B63D4514}" srcOrd="0" destOrd="0" presId="urn:microsoft.com/office/officeart/2005/8/layout/radial1"/>
    <dgm:cxn modelId="{7C2C5D61-FBD6-4C9B-9543-0FFF5F93E371}" srcId="{F210CE92-2770-4746-8CB4-C3D66B1534EE}" destId="{AA865BDA-8A0A-4927-92F9-ED078C6AB395}" srcOrd="4" destOrd="0" parTransId="{9D0D7C56-C3D6-4D5B-989D-145E79C48147}" sibTransId="{4F896BD1-54B7-4ABB-B238-01C0AC2A33CD}"/>
    <dgm:cxn modelId="{D43C4B53-5F6B-4F15-A0EB-68E5202A550B}" srcId="{F210CE92-2770-4746-8CB4-C3D66B1534EE}" destId="{404089B0-45FF-4E0D-A422-77F722433503}" srcOrd="0" destOrd="0" parTransId="{10F7ACC1-7D2A-4DA1-9249-65DD72F2CAA6}" sibTransId="{234D56B0-428D-4F11-8D54-1DD9902623B3}"/>
    <dgm:cxn modelId="{64D04FED-8ADC-4981-B282-8292985DB71D}" type="presOf" srcId="{296CAAEF-9050-4BAC-867A-56776986AF4C}" destId="{884A2846-4813-4538-9400-253900DC5F65}" srcOrd="0" destOrd="0" presId="urn:microsoft.com/office/officeart/2005/8/layout/radial1"/>
    <dgm:cxn modelId="{844EC1B7-1A4C-4C7E-8517-1CECB547361B}" type="presOf" srcId="{64E43C80-D986-484C-AB8E-80FA9A3D0CA4}" destId="{5C455A46-DD3A-457E-8538-61BA2E05BC86}" srcOrd="0" destOrd="0" presId="urn:microsoft.com/office/officeart/2005/8/layout/radial1"/>
    <dgm:cxn modelId="{410058AE-5A58-41AF-AC13-F69C9516CCA8}" type="presOf" srcId="{B1407DAF-6A31-4C7E-9CD7-62C0A3DA060A}" destId="{9C27E945-74CF-46DA-956A-697E8C614BD6}" srcOrd="1" destOrd="0" presId="urn:microsoft.com/office/officeart/2005/8/layout/radial1"/>
    <dgm:cxn modelId="{0BAEEDDB-B968-44B9-8D7A-84EECDD005CE}" type="presOf" srcId="{10F7ACC1-7D2A-4DA1-9249-65DD72F2CAA6}" destId="{85DA29B8-9EB0-4A44-B121-558F8BFBEAE3}" srcOrd="1" destOrd="0" presId="urn:microsoft.com/office/officeart/2005/8/layout/radial1"/>
    <dgm:cxn modelId="{B2BF6E00-FE94-48BB-9F6B-DA429A319B87}" type="presParOf" srcId="{BD645050-AE71-47F9-BE29-92FE807425C8}" destId="{6ED8218C-6B5E-42F1-A5B7-307B23C2BBA0}" srcOrd="0" destOrd="0" presId="urn:microsoft.com/office/officeart/2005/8/layout/radial1"/>
    <dgm:cxn modelId="{FCC9486D-CCD3-44BF-8BC5-13A2BC4A55D2}" type="presParOf" srcId="{BD645050-AE71-47F9-BE29-92FE807425C8}" destId="{C9FBBBA5-946A-42F5-A93E-E70F2971AD9A}" srcOrd="1" destOrd="0" presId="urn:microsoft.com/office/officeart/2005/8/layout/radial1"/>
    <dgm:cxn modelId="{9EDD7085-C5F1-489D-8544-0BD259FE63A3}" type="presParOf" srcId="{C9FBBBA5-946A-42F5-A93E-E70F2971AD9A}" destId="{85DA29B8-9EB0-4A44-B121-558F8BFBEAE3}" srcOrd="0" destOrd="0" presId="urn:microsoft.com/office/officeart/2005/8/layout/radial1"/>
    <dgm:cxn modelId="{ADBF3F26-0C44-4427-AE91-97195A857C5F}" type="presParOf" srcId="{BD645050-AE71-47F9-BE29-92FE807425C8}" destId="{B27146AB-68B8-4C22-B27F-CCB1BE01F655}" srcOrd="2" destOrd="0" presId="urn:microsoft.com/office/officeart/2005/8/layout/radial1"/>
    <dgm:cxn modelId="{8702CFD5-4E14-43B8-9CAB-2E501EDDF178}" type="presParOf" srcId="{BD645050-AE71-47F9-BE29-92FE807425C8}" destId="{E5FB29EE-006F-4089-BD87-F5C0FA738251}" srcOrd="3" destOrd="0" presId="urn:microsoft.com/office/officeart/2005/8/layout/radial1"/>
    <dgm:cxn modelId="{1151CD5C-553D-4CBC-8F94-47C007A4C47F}" type="presParOf" srcId="{E5FB29EE-006F-4089-BD87-F5C0FA738251}" destId="{7CBB887D-A45F-444A-ADB1-2075F7F7EDDF}" srcOrd="0" destOrd="0" presId="urn:microsoft.com/office/officeart/2005/8/layout/radial1"/>
    <dgm:cxn modelId="{087D13B4-FFEC-4B7C-8874-87E014260A9D}" type="presParOf" srcId="{BD645050-AE71-47F9-BE29-92FE807425C8}" destId="{4B772F90-A4D2-49A3-A32A-CAD39DB043F2}" srcOrd="4" destOrd="0" presId="urn:microsoft.com/office/officeart/2005/8/layout/radial1"/>
    <dgm:cxn modelId="{DF384446-3D8F-496E-81AC-4D341DEA2159}" type="presParOf" srcId="{BD645050-AE71-47F9-BE29-92FE807425C8}" destId="{0BE4CD43-FB74-40B1-B669-F62ADC58DC98}" srcOrd="5" destOrd="0" presId="urn:microsoft.com/office/officeart/2005/8/layout/radial1"/>
    <dgm:cxn modelId="{E91CB845-5CF6-4053-8B75-34FAC52D6662}" type="presParOf" srcId="{0BE4CD43-FB74-40B1-B669-F62ADC58DC98}" destId="{9C27E945-74CF-46DA-956A-697E8C614BD6}" srcOrd="0" destOrd="0" presId="urn:microsoft.com/office/officeart/2005/8/layout/radial1"/>
    <dgm:cxn modelId="{EDD2B355-D7DD-4271-9CC3-6CE6A69FB04B}" type="presParOf" srcId="{BD645050-AE71-47F9-BE29-92FE807425C8}" destId="{427F9C6B-C0AB-49C9-A13D-86109883D451}" srcOrd="6" destOrd="0" presId="urn:microsoft.com/office/officeart/2005/8/layout/radial1"/>
    <dgm:cxn modelId="{411A1056-CEF9-4494-A8A2-36B659C67C9C}" type="presParOf" srcId="{BD645050-AE71-47F9-BE29-92FE807425C8}" destId="{5C455A46-DD3A-457E-8538-61BA2E05BC86}" srcOrd="7" destOrd="0" presId="urn:microsoft.com/office/officeart/2005/8/layout/radial1"/>
    <dgm:cxn modelId="{BC7E2BC9-9D69-4496-93AA-2C8D893E31B1}" type="presParOf" srcId="{5C455A46-DD3A-457E-8538-61BA2E05BC86}" destId="{CA30071D-2000-480E-B97A-76EB31A62E6D}" srcOrd="0" destOrd="0" presId="urn:microsoft.com/office/officeart/2005/8/layout/radial1"/>
    <dgm:cxn modelId="{1E6DE8C4-FBF5-458E-9B5C-BBB99852A4BF}" type="presParOf" srcId="{BD645050-AE71-47F9-BE29-92FE807425C8}" destId="{884A2846-4813-4538-9400-253900DC5F65}" srcOrd="8" destOrd="0" presId="urn:microsoft.com/office/officeart/2005/8/layout/radial1"/>
    <dgm:cxn modelId="{46D5AE3A-4E50-4585-B66A-1165E4E5B563}" type="presParOf" srcId="{BD645050-AE71-47F9-BE29-92FE807425C8}" destId="{708F247F-853D-42F4-8CB2-B885B63D4514}" srcOrd="9" destOrd="0" presId="urn:microsoft.com/office/officeart/2005/8/layout/radial1"/>
    <dgm:cxn modelId="{490F0A47-D641-438F-BDDD-0B31D5F8DDBC}" type="presParOf" srcId="{708F247F-853D-42F4-8CB2-B885B63D4514}" destId="{89DA77E8-A4A3-42D0-96C0-8C795A12AF63}" srcOrd="0" destOrd="0" presId="urn:microsoft.com/office/officeart/2005/8/layout/radial1"/>
    <dgm:cxn modelId="{2FEB1FFA-3FC7-465A-B44C-6D076ECB7311}" type="presParOf" srcId="{BD645050-AE71-47F9-BE29-92FE807425C8}" destId="{620B24A4-E8CA-40FA-9C65-0FEAA9CABE35}" srcOrd="10" destOrd="0" presId="urn:microsoft.com/office/officeart/2005/8/layout/radial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99BF9AF-5984-4960-B7C5-A0C8BBE9015A}" type="doc">
      <dgm:prSet loTypeId="urn:microsoft.com/office/officeart/2005/8/layout/pyramid1" loCatId="pyramid" qsTypeId="urn:microsoft.com/office/officeart/2005/8/quickstyle/simple1" qsCatId="simple" csTypeId="urn:microsoft.com/office/officeart/2005/8/colors/accent1_2" csCatId="accent1"/>
      <dgm:spPr/>
    </dgm:pt>
    <dgm:pt modelId="{AE6F1094-6239-4F99-B9B9-5CE07388F717}">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b="1" i="0" u="none" strike="noStrike"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b="1" i="0" u="none" strike="noStrike"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Council</a:t>
          </a:r>
          <a:endParaRPr kumimoji="0" lang="en-GB" altLang="en-US" b="1" i="0" u="none" strike="noStrike" cap="none" normalizeH="0" baseline="0" smtClean="0">
            <a:ln>
              <a:noFill/>
            </a:ln>
            <a:solidFill>
              <a:schemeClr val="tx1"/>
            </a:solidFill>
            <a:effectLst/>
            <a:latin typeface="Arial" charset="0"/>
          </a:endParaRPr>
        </a:p>
      </dgm:t>
    </dgm:pt>
    <dgm:pt modelId="{04A40FE5-E5BF-4AE2-B54F-3A20143BEA69}" type="parTrans" cxnId="{24C70ADC-1500-4956-994C-9A18956509B3}">
      <dgm:prSet/>
      <dgm:spPr/>
    </dgm:pt>
    <dgm:pt modelId="{1B7B29A4-3C50-4B0A-B4B8-2A7518D7CF7D}" type="sibTrans" cxnId="{24C70ADC-1500-4956-994C-9A18956509B3}">
      <dgm:prSet/>
      <dgm:spPr/>
    </dgm:pt>
    <dgm:pt modelId="{E4A446B9-DA76-4C9F-A26F-C77985889DC0}">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Magistrates</a:t>
          </a:r>
          <a:endParaRPr kumimoji="0" lang="en-GB" altLang="en-US" b="1" i="0" u="none" strike="noStrike" cap="none" normalizeH="0" baseline="0" smtClean="0">
            <a:ln>
              <a:noFill/>
            </a:ln>
            <a:solidFill>
              <a:schemeClr val="tx1"/>
            </a:solidFill>
            <a:effectLst/>
            <a:latin typeface="Arial" charset="0"/>
          </a:endParaRPr>
        </a:p>
      </dgm:t>
    </dgm:pt>
    <dgm:pt modelId="{3A06EB1E-4833-4668-AAB3-69FCE50F5E30}" type="parTrans" cxnId="{8571836B-7F5C-497D-A246-C180A7CAC11A}">
      <dgm:prSet/>
      <dgm:spPr/>
    </dgm:pt>
    <dgm:pt modelId="{2B2AEB2E-1195-4F65-89B5-F2083BE68BC1}" type="sibTrans" cxnId="{8571836B-7F5C-497D-A246-C180A7CAC11A}">
      <dgm:prSet/>
      <dgm:spPr/>
    </dgm:pt>
    <dgm:pt modelId="{1E468FB4-E896-43BB-BF25-C559759ECB01}">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Courts</a:t>
          </a:r>
          <a:endParaRPr kumimoji="0" lang="en-GB" altLang="en-US" b="1" i="0" u="none" strike="noStrike" cap="none" normalizeH="0" baseline="0" smtClean="0">
            <a:ln>
              <a:noFill/>
            </a:ln>
            <a:solidFill>
              <a:schemeClr val="tx1"/>
            </a:solidFill>
            <a:effectLst/>
            <a:latin typeface="Arial" charset="0"/>
          </a:endParaRPr>
        </a:p>
      </dgm:t>
    </dgm:pt>
    <dgm:pt modelId="{2B4D86C6-6AF7-4F02-B2E0-7B34735A222B}" type="parTrans" cxnId="{F03E6D62-3132-4275-9777-B537CF7F314B}">
      <dgm:prSet/>
      <dgm:spPr/>
    </dgm:pt>
    <dgm:pt modelId="{FC488C2E-CA08-4BBB-987C-F45A4DCE93BE}" type="sibTrans" cxnId="{F03E6D62-3132-4275-9777-B537CF7F314B}">
      <dgm:prSet/>
      <dgm:spPr/>
    </dgm:pt>
    <dgm:pt modelId="{854E8938-DF85-436A-A7E5-004145E76F7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Assembly</a:t>
          </a:r>
          <a:endParaRPr kumimoji="0" lang="en-GB" altLang="en-US" b="1" i="0" u="none" strike="noStrike" cap="none" normalizeH="0" baseline="0" smtClean="0">
            <a:ln>
              <a:noFill/>
            </a:ln>
            <a:solidFill>
              <a:schemeClr val="tx1"/>
            </a:solidFill>
            <a:effectLst/>
            <a:latin typeface="Arial" charset="0"/>
          </a:endParaRPr>
        </a:p>
      </dgm:t>
    </dgm:pt>
    <dgm:pt modelId="{34B0B596-26EE-4B55-BBE7-3C1C7CC297E0}" type="parTrans" cxnId="{172165D0-2FFA-4675-8AD8-FDB2831C535E}">
      <dgm:prSet/>
      <dgm:spPr/>
    </dgm:pt>
    <dgm:pt modelId="{22A767A5-BAEF-4A24-AE80-877C23694DDE}" type="sibTrans" cxnId="{172165D0-2FFA-4675-8AD8-FDB2831C535E}">
      <dgm:prSet/>
      <dgm:spPr/>
    </dgm:pt>
    <dgm:pt modelId="{54F6B274-F616-4AF5-9DD9-F51DAD5C8F83}" type="pres">
      <dgm:prSet presAssocID="{B99BF9AF-5984-4960-B7C5-A0C8BBE9015A}" presName="Name0" presStyleCnt="0">
        <dgm:presLayoutVars>
          <dgm:dir/>
          <dgm:animLvl val="lvl"/>
          <dgm:resizeHandles val="exact"/>
        </dgm:presLayoutVars>
      </dgm:prSet>
      <dgm:spPr/>
    </dgm:pt>
    <dgm:pt modelId="{2D3E6FAB-9B6F-4273-8FE9-D9D4D23DD62B}" type="pres">
      <dgm:prSet presAssocID="{AE6F1094-6239-4F99-B9B9-5CE07388F717}" presName="Name8" presStyleCnt="0"/>
      <dgm:spPr/>
    </dgm:pt>
    <dgm:pt modelId="{6AE5026F-487F-46DC-BAFD-DA6A014FA9E2}" type="pres">
      <dgm:prSet presAssocID="{AE6F1094-6239-4F99-B9B9-5CE07388F717}" presName="level" presStyleLbl="node1" presStyleIdx="0" presStyleCnt="4">
        <dgm:presLayoutVars>
          <dgm:chMax val="1"/>
          <dgm:bulletEnabled val="1"/>
        </dgm:presLayoutVars>
      </dgm:prSet>
      <dgm:spPr/>
    </dgm:pt>
    <dgm:pt modelId="{D638AF71-7F34-4B56-99AF-49FB3CE60528}" type="pres">
      <dgm:prSet presAssocID="{AE6F1094-6239-4F99-B9B9-5CE07388F717}" presName="levelTx" presStyleLbl="revTx" presStyleIdx="0" presStyleCnt="0">
        <dgm:presLayoutVars>
          <dgm:chMax val="1"/>
          <dgm:bulletEnabled val="1"/>
        </dgm:presLayoutVars>
      </dgm:prSet>
      <dgm:spPr/>
    </dgm:pt>
    <dgm:pt modelId="{D4A765DE-855F-4541-AFEB-D241EDAD9F08}" type="pres">
      <dgm:prSet presAssocID="{E4A446B9-DA76-4C9F-A26F-C77985889DC0}" presName="Name8" presStyleCnt="0"/>
      <dgm:spPr/>
    </dgm:pt>
    <dgm:pt modelId="{25E30B61-8D4D-4221-BA2F-547A59B09C48}" type="pres">
      <dgm:prSet presAssocID="{E4A446B9-DA76-4C9F-A26F-C77985889DC0}" presName="level" presStyleLbl="node1" presStyleIdx="1" presStyleCnt="4">
        <dgm:presLayoutVars>
          <dgm:chMax val="1"/>
          <dgm:bulletEnabled val="1"/>
        </dgm:presLayoutVars>
      </dgm:prSet>
      <dgm:spPr/>
    </dgm:pt>
    <dgm:pt modelId="{CB38C230-F3DD-4307-AAF6-A9D415014B18}" type="pres">
      <dgm:prSet presAssocID="{E4A446B9-DA76-4C9F-A26F-C77985889DC0}" presName="levelTx" presStyleLbl="revTx" presStyleIdx="0" presStyleCnt="0">
        <dgm:presLayoutVars>
          <dgm:chMax val="1"/>
          <dgm:bulletEnabled val="1"/>
        </dgm:presLayoutVars>
      </dgm:prSet>
      <dgm:spPr/>
    </dgm:pt>
    <dgm:pt modelId="{E2918218-5790-4B2A-888C-B424799AA2CD}" type="pres">
      <dgm:prSet presAssocID="{1E468FB4-E896-43BB-BF25-C559759ECB01}" presName="Name8" presStyleCnt="0"/>
      <dgm:spPr/>
    </dgm:pt>
    <dgm:pt modelId="{4A65D163-E116-4936-B8BF-4A50963A7B50}" type="pres">
      <dgm:prSet presAssocID="{1E468FB4-E896-43BB-BF25-C559759ECB01}" presName="level" presStyleLbl="node1" presStyleIdx="2" presStyleCnt="4">
        <dgm:presLayoutVars>
          <dgm:chMax val="1"/>
          <dgm:bulletEnabled val="1"/>
        </dgm:presLayoutVars>
      </dgm:prSet>
      <dgm:spPr/>
    </dgm:pt>
    <dgm:pt modelId="{1D47084D-77C9-4430-8709-C528A3ECC47F}" type="pres">
      <dgm:prSet presAssocID="{1E468FB4-E896-43BB-BF25-C559759ECB01}" presName="levelTx" presStyleLbl="revTx" presStyleIdx="0" presStyleCnt="0">
        <dgm:presLayoutVars>
          <dgm:chMax val="1"/>
          <dgm:bulletEnabled val="1"/>
        </dgm:presLayoutVars>
      </dgm:prSet>
      <dgm:spPr/>
    </dgm:pt>
    <dgm:pt modelId="{60C66E29-61DD-4F8E-9AEE-0154EF21147C}" type="pres">
      <dgm:prSet presAssocID="{854E8938-DF85-436A-A7E5-004145E76F76}" presName="Name8" presStyleCnt="0"/>
      <dgm:spPr/>
    </dgm:pt>
    <dgm:pt modelId="{B98B2E8A-3D51-4568-BE57-7E5BBC76FD9E}" type="pres">
      <dgm:prSet presAssocID="{854E8938-DF85-436A-A7E5-004145E76F76}" presName="level" presStyleLbl="node1" presStyleIdx="3" presStyleCnt="4">
        <dgm:presLayoutVars>
          <dgm:chMax val="1"/>
          <dgm:bulletEnabled val="1"/>
        </dgm:presLayoutVars>
      </dgm:prSet>
      <dgm:spPr/>
    </dgm:pt>
    <dgm:pt modelId="{FF84EE0F-C3A3-4646-87F8-5F00790AA753}" type="pres">
      <dgm:prSet presAssocID="{854E8938-DF85-436A-A7E5-004145E76F76}" presName="levelTx" presStyleLbl="revTx" presStyleIdx="0" presStyleCnt="0">
        <dgm:presLayoutVars>
          <dgm:chMax val="1"/>
          <dgm:bulletEnabled val="1"/>
        </dgm:presLayoutVars>
      </dgm:prSet>
      <dgm:spPr/>
    </dgm:pt>
  </dgm:ptLst>
  <dgm:cxnLst>
    <dgm:cxn modelId="{60D4B191-F9F2-42E1-BE8C-0B555AF30575}" type="presOf" srcId="{B99BF9AF-5984-4960-B7C5-A0C8BBE9015A}" destId="{54F6B274-F616-4AF5-9DD9-F51DAD5C8F83}" srcOrd="0" destOrd="0" presId="urn:microsoft.com/office/officeart/2005/8/layout/pyramid1"/>
    <dgm:cxn modelId="{80C247E0-A76C-4BF7-B897-26B57C29004C}" type="presOf" srcId="{AE6F1094-6239-4F99-B9B9-5CE07388F717}" destId="{D638AF71-7F34-4B56-99AF-49FB3CE60528}" srcOrd="1" destOrd="0" presId="urn:microsoft.com/office/officeart/2005/8/layout/pyramid1"/>
    <dgm:cxn modelId="{8571836B-7F5C-497D-A246-C180A7CAC11A}" srcId="{B99BF9AF-5984-4960-B7C5-A0C8BBE9015A}" destId="{E4A446B9-DA76-4C9F-A26F-C77985889DC0}" srcOrd="1" destOrd="0" parTransId="{3A06EB1E-4833-4668-AAB3-69FCE50F5E30}" sibTransId="{2B2AEB2E-1195-4F65-89B5-F2083BE68BC1}"/>
    <dgm:cxn modelId="{F03E6D62-3132-4275-9777-B537CF7F314B}" srcId="{B99BF9AF-5984-4960-B7C5-A0C8BBE9015A}" destId="{1E468FB4-E896-43BB-BF25-C559759ECB01}" srcOrd="2" destOrd="0" parTransId="{2B4D86C6-6AF7-4F02-B2E0-7B34735A222B}" sibTransId="{FC488C2E-CA08-4BBB-987C-F45A4DCE93BE}"/>
    <dgm:cxn modelId="{32265CEC-8DFB-4225-87AA-02990CFBC3CE}" type="presOf" srcId="{AE6F1094-6239-4F99-B9B9-5CE07388F717}" destId="{6AE5026F-487F-46DC-BAFD-DA6A014FA9E2}" srcOrd="0" destOrd="0" presId="urn:microsoft.com/office/officeart/2005/8/layout/pyramid1"/>
    <dgm:cxn modelId="{24C70ADC-1500-4956-994C-9A18956509B3}" srcId="{B99BF9AF-5984-4960-B7C5-A0C8BBE9015A}" destId="{AE6F1094-6239-4F99-B9B9-5CE07388F717}" srcOrd="0" destOrd="0" parTransId="{04A40FE5-E5BF-4AE2-B54F-3A20143BEA69}" sibTransId="{1B7B29A4-3C50-4B0A-B4B8-2A7518D7CF7D}"/>
    <dgm:cxn modelId="{341FD4DC-65B1-4B23-B8C8-29131F1AAB0A}" type="presOf" srcId="{854E8938-DF85-436A-A7E5-004145E76F76}" destId="{B98B2E8A-3D51-4568-BE57-7E5BBC76FD9E}" srcOrd="0" destOrd="0" presId="urn:microsoft.com/office/officeart/2005/8/layout/pyramid1"/>
    <dgm:cxn modelId="{F56F4380-C510-4C6C-9DC0-054193BA820C}" type="presOf" srcId="{1E468FB4-E896-43BB-BF25-C559759ECB01}" destId="{1D47084D-77C9-4430-8709-C528A3ECC47F}" srcOrd="1" destOrd="0" presId="urn:microsoft.com/office/officeart/2005/8/layout/pyramid1"/>
    <dgm:cxn modelId="{93F7D2A6-4E8E-4017-B7FC-9A7FB474DABA}" type="presOf" srcId="{1E468FB4-E896-43BB-BF25-C559759ECB01}" destId="{4A65D163-E116-4936-B8BF-4A50963A7B50}" srcOrd="0" destOrd="0" presId="urn:microsoft.com/office/officeart/2005/8/layout/pyramid1"/>
    <dgm:cxn modelId="{E289028B-AB93-4128-8211-C4EA52B93E78}" type="presOf" srcId="{E4A446B9-DA76-4C9F-A26F-C77985889DC0}" destId="{25E30B61-8D4D-4221-BA2F-547A59B09C48}" srcOrd="0" destOrd="0" presId="urn:microsoft.com/office/officeart/2005/8/layout/pyramid1"/>
    <dgm:cxn modelId="{2619EC18-8D6F-45B5-818C-FBAD592D461A}" type="presOf" srcId="{854E8938-DF85-436A-A7E5-004145E76F76}" destId="{FF84EE0F-C3A3-4646-87F8-5F00790AA753}" srcOrd="1" destOrd="0" presId="urn:microsoft.com/office/officeart/2005/8/layout/pyramid1"/>
    <dgm:cxn modelId="{286C0771-A567-4DC1-9F2F-B4C72575F398}" type="presOf" srcId="{E4A446B9-DA76-4C9F-A26F-C77985889DC0}" destId="{CB38C230-F3DD-4307-AAF6-A9D415014B18}" srcOrd="1" destOrd="0" presId="urn:microsoft.com/office/officeart/2005/8/layout/pyramid1"/>
    <dgm:cxn modelId="{172165D0-2FFA-4675-8AD8-FDB2831C535E}" srcId="{B99BF9AF-5984-4960-B7C5-A0C8BBE9015A}" destId="{854E8938-DF85-436A-A7E5-004145E76F76}" srcOrd="3" destOrd="0" parTransId="{34B0B596-26EE-4B55-BBE7-3C1C7CC297E0}" sibTransId="{22A767A5-BAEF-4A24-AE80-877C23694DDE}"/>
    <dgm:cxn modelId="{00A0E54E-AA4D-4EA5-ABB1-EE94DFCEA404}" type="presParOf" srcId="{54F6B274-F616-4AF5-9DD9-F51DAD5C8F83}" destId="{2D3E6FAB-9B6F-4273-8FE9-D9D4D23DD62B}" srcOrd="0" destOrd="0" presId="urn:microsoft.com/office/officeart/2005/8/layout/pyramid1"/>
    <dgm:cxn modelId="{BF94D9C8-05C4-482E-8F0B-7B5B7BB2F5CB}" type="presParOf" srcId="{2D3E6FAB-9B6F-4273-8FE9-D9D4D23DD62B}" destId="{6AE5026F-487F-46DC-BAFD-DA6A014FA9E2}" srcOrd="0" destOrd="0" presId="urn:microsoft.com/office/officeart/2005/8/layout/pyramid1"/>
    <dgm:cxn modelId="{292D2CC4-AD8D-4CA4-8421-5E5A7480E92B}" type="presParOf" srcId="{2D3E6FAB-9B6F-4273-8FE9-D9D4D23DD62B}" destId="{D638AF71-7F34-4B56-99AF-49FB3CE60528}" srcOrd="1" destOrd="0" presId="urn:microsoft.com/office/officeart/2005/8/layout/pyramid1"/>
    <dgm:cxn modelId="{603D9781-A23D-4541-ADB3-91241E3ABEE6}" type="presParOf" srcId="{54F6B274-F616-4AF5-9DD9-F51DAD5C8F83}" destId="{D4A765DE-855F-4541-AFEB-D241EDAD9F08}" srcOrd="1" destOrd="0" presId="urn:microsoft.com/office/officeart/2005/8/layout/pyramid1"/>
    <dgm:cxn modelId="{A1E894C0-6A34-4452-A0AC-A0FF25104CA3}" type="presParOf" srcId="{D4A765DE-855F-4541-AFEB-D241EDAD9F08}" destId="{25E30B61-8D4D-4221-BA2F-547A59B09C48}" srcOrd="0" destOrd="0" presId="urn:microsoft.com/office/officeart/2005/8/layout/pyramid1"/>
    <dgm:cxn modelId="{DF34E03E-9B31-4FD1-8833-8D6AA1E113C0}" type="presParOf" srcId="{D4A765DE-855F-4541-AFEB-D241EDAD9F08}" destId="{CB38C230-F3DD-4307-AAF6-A9D415014B18}" srcOrd="1" destOrd="0" presId="urn:microsoft.com/office/officeart/2005/8/layout/pyramid1"/>
    <dgm:cxn modelId="{7E6616DB-0657-4219-95ED-28B8DD54B1EF}" type="presParOf" srcId="{54F6B274-F616-4AF5-9DD9-F51DAD5C8F83}" destId="{E2918218-5790-4B2A-888C-B424799AA2CD}" srcOrd="2" destOrd="0" presId="urn:microsoft.com/office/officeart/2005/8/layout/pyramid1"/>
    <dgm:cxn modelId="{514382BE-2243-464D-BDAC-5F2D4F657CEB}" type="presParOf" srcId="{E2918218-5790-4B2A-888C-B424799AA2CD}" destId="{4A65D163-E116-4936-B8BF-4A50963A7B50}" srcOrd="0" destOrd="0" presId="urn:microsoft.com/office/officeart/2005/8/layout/pyramid1"/>
    <dgm:cxn modelId="{F1A9CCB4-070A-45EB-920F-B87ADDBDDA55}" type="presParOf" srcId="{E2918218-5790-4B2A-888C-B424799AA2CD}" destId="{1D47084D-77C9-4430-8709-C528A3ECC47F}" srcOrd="1" destOrd="0" presId="urn:microsoft.com/office/officeart/2005/8/layout/pyramid1"/>
    <dgm:cxn modelId="{96E9994F-4173-4D07-9EA2-488D6EEC99BB}" type="presParOf" srcId="{54F6B274-F616-4AF5-9DD9-F51DAD5C8F83}" destId="{60C66E29-61DD-4F8E-9AEE-0154EF21147C}" srcOrd="3" destOrd="0" presId="urn:microsoft.com/office/officeart/2005/8/layout/pyramid1"/>
    <dgm:cxn modelId="{00A269BD-C5AA-4C9B-8611-FA5EAC8940F2}" type="presParOf" srcId="{60C66E29-61DD-4F8E-9AEE-0154EF21147C}" destId="{B98B2E8A-3D51-4568-BE57-7E5BBC76FD9E}" srcOrd="0" destOrd="0" presId="urn:microsoft.com/office/officeart/2005/8/layout/pyramid1"/>
    <dgm:cxn modelId="{6ED54BEC-33CB-4126-9535-6EDC0201261B}" type="presParOf" srcId="{60C66E29-61DD-4F8E-9AEE-0154EF21147C}" destId="{FF84EE0F-C3A3-4646-87F8-5F00790AA753}"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29794FD-2271-47D3-9CA0-FF5A21CB3939}" type="doc">
      <dgm:prSet loTypeId="urn:microsoft.com/office/officeart/2005/8/layout/radial1" loCatId="relationship" qsTypeId="urn:microsoft.com/office/officeart/2005/8/quickstyle/simple1" qsCatId="simple" csTypeId="urn:microsoft.com/office/officeart/2005/8/colors/accent1_2" csCatId="accent1"/>
      <dgm:spPr/>
    </dgm:pt>
    <dgm:pt modelId="{13B8579D-1607-4F95-95C9-FC642BBE016E}">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Courts</a:t>
          </a:r>
          <a:endParaRPr kumimoji="0" lang="en-GB" altLang="en-US" b="1" i="0" u="none" strike="noStrike" cap="none" normalizeH="0" baseline="0" smtClean="0">
            <a:ln>
              <a:noFill/>
            </a:ln>
            <a:solidFill>
              <a:schemeClr val="tx1"/>
            </a:solidFill>
            <a:effectLst/>
            <a:latin typeface="Arial" charset="0"/>
          </a:endParaRPr>
        </a:p>
      </dgm:t>
    </dgm:pt>
    <dgm:pt modelId="{35FD5F9B-5DFE-4A58-B3B9-B40EB577B75B}" type="parTrans" cxnId="{2BA0EBB5-D217-440F-B3E7-A92484E3C123}">
      <dgm:prSet/>
      <dgm:spPr/>
    </dgm:pt>
    <dgm:pt modelId="{600045EB-9B58-4981-9107-695800C29B67}" type="sibTrans" cxnId="{2BA0EBB5-D217-440F-B3E7-A92484E3C123}">
      <dgm:prSet/>
      <dgm:spPr/>
    </dgm:pt>
    <dgm:pt modelId="{EC0B846B-38CD-4736-9A45-7B6844724588}">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Property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Qualification</a:t>
          </a:r>
          <a:endParaRPr kumimoji="0" lang="en-GB" altLang="en-US" b="1" i="0" u="none" strike="noStrike" cap="none" normalizeH="0" baseline="0" smtClean="0">
            <a:ln>
              <a:noFill/>
            </a:ln>
            <a:solidFill>
              <a:schemeClr val="tx1"/>
            </a:solidFill>
            <a:effectLst/>
            <a:latin typeface="Arial" charset="0"/>
          </a:endParaRPr>
        </a:p>
      </dgm:t>
    </dgm:pt>
    <dgm:pt modelId="{F59A9528-1007-4234-94D4-F1224663AA9E}" type="parTrans" cxnId="{A04ABEC7-51E8-4905-8253-22CABC8F5B81}">
      <dgm:prSet/>
      <dgm:spPr/>
      <dgm:t>
        <a:bodyPr/>
        <a:lstStyle/>
        <a:p>
          <a:endParaRPr lang="en-GB"/>
        </a:p>
      </dgm:t>
    </dgm:pt>
    <dgm:pt modelId="{8781BEBB-D817-43D5-BD0D-7237A36F06ED}" type="sibTrans" cxnId="{A04ABEC7-51E8-4905-8253-22CABC8F5B81}">
      <dgm:prSet/>
      <dgm:spPr/>
    </dgm:pt>
    <dgm:pt modelId="{DCB94C21-2389-46F8-AE1B-4E374B41814B}">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Limited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Membership</a:t>
          </a:r>
          <a:endParaRPr kumimoji="0" lang="en-GB" altLang="en-US" b="1" i="0" u="none" strike="noStrike" cap="none" normalizeH="0" baseline="0" smtClean="0">
            <a:ln>
              <a:noFill/>
            </a:ln>
            <a:solidFill>
              <a:schemeClr val="tx1"/>
            </a:solidFill>
            <a:effectLst/>
            <a:latin typeface="Arial" charset="0"/>
          </a:endParaRPr>
        </a:p>
      </dgm:t>
    </dgm:pt>
    <dgm:pt modelId="{2EBA27CE-F5B8-42BF-9100-C4755A58AE01}" type="parTrans" cxnId="{17DD8E12-9027-46D0-9878-15CD99C56870}">
      <dgm:prSet/>
      <dgm:spPr/>
      <dgm:t>
        <a:bodyPr/>
        <a:lstStyle/>
        <a:p>
          <a:endParaRPr lang="en-GB"/>
        </a:p>
      </dgm:t>
    </dgm:pt>
    <dgm:pt modelId="{51BDE981-8858-4EB2-82F5-82443702164E}" type="sibTrans" cxnId="{17DD8E12-9027-46D0-9878-15CD99C56870}">
      <dgm:prSet/>
      <dgm:spPr/>
    </dgm:pt>
    <dgm:pt modelId="{E5EA9685-18A2-4F49-BC0F-A744DEB6063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May be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superseded</a:t>
          </a:r>
          <a:endParaRPr kumimoji="0" lang="en-GB" altLang="en-US" b="1" i="0" u="none" strike="noStrike" cap="none" normalizeH="0" baseline="0" smtClean="0">
            <a:ln>
              <a:noFill/>
            </a:ln>
            <a:solidFill>
              <a:schemeClr val="tx1"/>
            </a:solidFill>
            <a:effectLst/>
            <a:latin typeface="Arial" charset="0"/>
          </a:endParaRPr>
        </a:p>
      </dgm:t>
    </dgm:pt>
    <dgm:pt modelId="{08DA1290-502B-4140-A3D4-3F9AB8801777}" type="parTrans" cxnId="{DAB88F2B-1D6B-499D-85A9-ECB4E4E28066}">
      <dgm:prSet/>
      <dgm:spPr/>
      <dgm:t>
        <a:bodyPr/>
        <a:lstStyle/>
        <a:p>
          <a:endParaRPr lang="en-GB"/>
        </a:p>
      </dgm:t>
    </dgm:pt>
    <dgm:pt modelId="{BAC124F0-C7C7-4A08-B088-7F8DA1CCF818}" type="sibTrans" cxnId="{DAB88F2B-1D6B-499D-85A9-ECB4E4E28066}">
      <dgm:prSet/>
      <dgm:spPr/>
    </dgm:pt>
    <dgm:pt modelId="{98B6EE69-ED9C-4F12-91FA-34B96AE32870}" type="pres">
      <dgm:prSet presAssocID="{729794FD-2271-47D3-9CA0-FF5A21CB3939}" presName="cycle" presStyleCnt="0">
        <dgm:presLayoutVars>
          <dgm:chMax val="1"/>
          <dgm:dir/>
          <dgm:animLvl val="ctr"/>
          <dgm:resizeHandles val="exact"/>
        </dgm:presLayoutVars>
      </dgm:prSet>
      <dgm:spPr/>
    </dgm:pt>
    <dgm:pt modelId="{CA196DD4-E0ED-4049-859B-CDE2C5CBECFA}" type="pres">
      <dgm:prSet presAssocID="{13B8579D-1607-4F95-95C9-FC642BBE016E}" presName="centerShape" presStyleLbl="node0" presStyleIdx="0" presStyleCnt="1"/>
      <dgm:spPr/>
    </dgm:pt>
    <dgm:pt modelId="{2045ABA5-15CE-4C68-9DAB-1E4AA64DAA01}" type="pres">
      <dgm:prSet presAssocID="{F59A9528-1007-4234-94D4-F1224663AA9E}" presName="Name9" presStyleLbl="parChTrans1D2" presStyleIdx="0" presStyleCnt="3"/>
      <dgm:spPr/>
    </dgm:pt>
    <dgm:pt modelId="{FDCD7406-19F6-4FF9-95D1-E4AEAA73FD3D}" type="pres">
      <dgm:prSet presAssocID="{F59A9528-1007-4234-94D4-F1224663AA9E}" presName="connTx" presStyleLbl="parChTrans1D2" presStyleIdx="0" presStyleCnt="3"/>
      <dgm:spPr/>
    </dgm:pt>
    <dgm:pt modelId="{2CAD14F6-A869-4A36-ACF7-F4C32FEC749B}" type="pres">
      <dgm:prSet presAssocID="{EC0B846B-38CD-4736-9A45-7B6844724588}" presName="node" presStyleLbl="node1" presStyleIdx="0" presStyleCnt="3">
        <dgm:presLayoutVars>
          <dgm:bulletEnabled val="1"/>
        </dgm:presLayoutVars>
      </dgm:prSet>
      <dgm:spPr/>
    </dgm:pt>
    <dgm:pt modelId="{A094BDAA-200F-4034-AD1E-ACC61D5A71A6}" type="pres">
      <dgm:prSet presAssocID="{2EBA27CE-F5B8-42BF-9100-C4755A58AE01}" presName="Name9" presStyleLbl="parChTrans1D2" presStyleIdx="1" presStyleCnt="3"/>
      <dgm:spPr/>
    </dgm:pt>
    <dgm:pt modelId="{E9FFBC18-D096-4EFF-91E3-32520714841D}" type="pres">
      <dgm:prSet presAssocID="{2EBA27CE-F5B8-42BF-9100-C4755A58AE01}" presName="connTx" presStyleLbl="parChTrans1D2" presStyleIdx="1" presStyleCnt="3"/>
      <dgm:spPr/>
    </dgm:pt>
    <dgm:pt modelId="{3A395FDB-DD53-474C-AF85-25F9F22D1C9D}" type="pres">
      <dgm:prSet presAssocID="{DCB94C21-2389-46F8-AE1B-4E374B41814B}" presName="node" presStyleLbl="node1" presStyleIdx="1" presStyleCnt="3">
        <dgm:presLayoutVars>
          <dgm:bulletEnabled val="1"/>
        </dgm:presLayoutVars>
      </dgm:prSet>
      <dgm:spPr/>
    </dgm:pt>
    <dgm:pt modelId="{ABC0B7CA-6CBF-4D99-9CE4-1692A2FF8CB0}" type="pres">
      <dgm:prSet presAssocID="{08DA1290-502B-4140-A3D4-3F9AB8801777}" presName="Name9" presStyleLbl="parChTrans1D2" presStyleIdx="2" presStyleCnt="3"/>
      <dgm:spPr/>
    </dgm:pt>
    <dgm:pt modelId="{F5A6CA2E-4F86-44ED-B143-B767DE00B104}" type="pres">
      <dgm:prSet presAssocID="{08DA1290-502B-4140-A3D4-3F9AB8801777}" presName="connTx" presStyleLbl="parChTrans1D2" presStyleIdx="2" presStyleCnt="3"/>
      <dgm:spPr/>
    </dgm:pt>
    <dgm:pt modelId="{A1BB8DE3-9966-4F1C-BD1A-1E3CB66B5D60}" type="pres">
      <dgm:prSet presAssocID="{E5EA9685-18A2-4F49-BC0F-A744DEB60639}" presName="node" presStyleLbl="node1" presStyleIdx="2" presStyleCnt="3">
        <dgm:presLayoutVars>
          <dgm:bulletEnabled val="1"/>
        </dgm:presLayoutVars>
      </dgm:prSet>
      <dgm:spPr/>
    </dgm:pt>
  </dgm:ptLst>
  <dgm:cxnLst>
    <dgm:cxn modelId="{17DD8E12-9027-46D0-9878-15CD99C56870}" srcId="{13B8579D-1607-4F95-95C9-FC642BBE016E}" destId="{DCB94C21-2389-46F8-AE1B-4E374B41814B}" srcOrd="1" destOrd="0" parTransId="{2EBA27CE-F5B8-42BF-9100-C4755A58AE01}" sibTransId="{51BDE981-8858-4EB2-82F5-82443702164E}"/>
    <dgm:cxn modelId="{1220AC96-F5F9-40E8-9BF1-9EAEBFB51D76}" type="presOf" srcId="{2EBA27CE-F5B8-42BF-9100-C4755A58AE01}" destId="{E9FFBC18-D096-4EFF-91E3-32520714841D}" srcOrd="1" destOrd="0" presId="urn:microsoft.com/office/officeart/2005/8/layout/radial1"/>
    <dgm:cxn modelId="{A855BFBC-C3B7-447D-AEEE-C22C3E3FF056}" type="presOf" srcId="{08DA1290-502B-4140-A3D4-3F9AB8801777}" destId="{ABC0B7CA-6CBF-4D99-9CE4-1692A2FF8CB0}" srcOrd="0" destOrd="0" presId="urn:microsoft.com/office/officeart/2005/8/layout/radial1"/>
    <dgm:cxn modelId="{2BA0EBB5-D217-440F-B3E7-A92484E3C123}" srcId="{729794FD-2271-47D3-9CA0-FF5A21CB3939}" destId="{13B8579D-1607-4F95-95C9-FC642BBE016E}" srcOrd="0" destOrd="0" parTransId="{35FD5F9B-5DFE-4A58-B3B9-B40EB577B75B}" sibTransId="{600045EB-9B58-4981-9107-695800C29B67}"/>
    <dgm:cxn modelId="{1E986E27-9ABF-4490-81DF-B0DFD6BB97A3}" type="presOf" srcId="{2EBA27CE-F5B8-42BF-9100-C4755A58AE01}" destId="{A094BDAA-200F-4034-AD1E-ACC61D5A71A6}" srcOrd="0" destOrd="0" presId="urn:microsoft.com/office/officeart/2005/8/layout/radial1"/>
    <dgm:cxn modelId="{4E9F2BDA-372C-43B7-8C9C-9E022FC6FF73}" type="presOf" srcId="{EC0B846B-38CD-4736-9A45-7B6844724588}" destId="{2CAD14F6-A869-4A36-ACF7-F4C32FEC749B}" srcOrd="0" destOrd="0" presId="urn:microsoft.com/office/officeart/2005/8/layout/radial1"/>
    <dgm:cxn modelId="{2523050D-AD83-44B2-B507-750EA3F58F4D}" type="presOf" srcId="{DCB94C21-2389-46F8-AE1B-4E374B41814B}" destId="{3A395FDB-DD53-474C-AF85-25F9F22D1C9D}" srcOrd="0" destOrd="0" presId="urn:microsoft.com/office/officeart/2005/8/layout/radial1"/>
    <dgm:cxn modelId="{AEB4B597-40BB-4691-9C92-BAC681D00364}" type="presOf" srcId="{13B8579D-1607-4F95-95C9-FC642BBE016E}" destId="{CA196DD4-E0ED-4049-859B-CDE2C5CBECFA}" srcOrd="0" destOrd="0" presId="urn:microsoft.com/office/officeart/2005/8/layout/radial1"/>
    <dgm:cxn modelId="{BE2F70C8-EC1F-49C8-9ADF-C18480F1CC5C}" type="presOf" srcId="{E5EA9685-18A2-4F49-BC0F-A744DEB60639}" destId="{A1BB8DE3-9966-4F1C-BD1A-1E3CB66B5D60}" srcOrd="0" destOrd="0" presId="urn:microsoft.com/office/officeart/2005/8/layout/radial1"/>
    <dgm:cxn modelId="{2BA8FFCD-391B-4957-9661-63B2F4A21EBA}" type="presOf" srcId="{08DA1290-502B-4140-A3D4-3F9AB8801777}" destId="{F5A6CA2E-4F86-44ED-B143-B767DE00B104}" srcOrd="1" destOrd="0" presId="urn:microsoft.com/office/officeart/2005/8/layout/radial1"/>
    <dgm:cxn modelId="{D3B1A4DE-82D7-4EC4-A47C-95003D1649EA}" type="presOf" srcId="{F59A9528-1007-4234-94D4-F1224663AA9E}" destId="{FDCD7406-19F6-4FF9-95D1-E4AEAA73FD3D}" srcOrd="1" destOrd="0" presId="urn:microsoft.com/office/officeart/2005/8/layout/radial1"/>
    <dgm:cxn modelId="{3B9E6E87-FE34-4042-879D-9D75B76F3B6A}" type="presOf" srcId="{729794FD-2271-47D3-9CA0-FF5A21CB3939}" destId="{98B6EE69-ED9C-4F12-91FA-34B96AE32870}" srcOrd="0" destOrd="0" presId="urn:microsoft.com/office/officeart/2005/8/layout/radial1"/>
    <dgm:cxn modelId="{A04ABEC7-51E8-4905-8253-22CABC8F5B81}" srcId="{13B8579D-1607-4F95-95C9-FC642BBE016E}" destId="{EC0B846B-38CD-4736-9A45-7B6844724588}" srcOrd="0" destOrd="0" parTransId="{F59A9528-1007-4234-94D4-F1224663AA9E}" sibTransId="{8781BEBB-D817-43D5-BD0D-7237A36F06ED}"/>
    <dgm:cxn modelId="{848D596B-4D26-43DB-9C68-2FD99F8FF66A}" type="presOf" srcId="{F59A9528-1007-4234-94D4-F1224663AA9E}" destId="{2045ABA5-15CE-4C68-9DAB-1E4AA64DAA01}" srcOrd="0" destOrd="0" presId="urn:microsoft.com/office/officeart/2005/8/layout/radial1"/>
    <dgm:cxn modelId="{DAB88F2B-1D6B-499D-85A9-ECB4E4E28066}" srcId="{13B8579D-1607-4F95-95C9-FC642BBE016E}" destId="{E5EA9685-18A2-4F49-BC0F-A744DEB60639}" srcOrd="2" destOrd="0" parTransId="{08DA1290-502B-4140-A3D4-3F9AB8801777}" sibTransId="{BAC124F0-C7C7-4A08-B088-7F8DA1CCF818}"/>
    <dgm:cxn modelId="{0F58C293-1A60-4481-9BCB-6772B3C58171}" type="presParOf" srcId="{98B6EE69-ED9C-4F12-91FA-34B96AE32870}" destId="{CA196DD4-E0ED-4049-859B-CDE2C5CBECFA}" srcOrd="0" destOrd="0" presId="urn:microsoft.com/office/officeart/2005/8/layout/radial1"/>
    <dgm:cxn modelId="{5B31EFD2-ED5B-4100-9D83-DEDDEEF9131C}" type="presParOf" srcId="{98B6EE69-ED9C-4F12-91FA-34B96AE32870}" destId="{2045ABA5-15CE-4C68-9DAB-1E4AA64DAA01}" srcOrd="1" destOrd="0" presId="urn:microsoft.com/office/officeart/2005/8/layout/radial1"/>
    <dgm:cxn modelId="{53C92B23-6051-449C-8576-32D13F82967B}" type="presParOf" srcId="{2045ABA5-15CE-4C68-9DAB-1E4AA64DAA01}" destId="{FDCD7406-19F6-4FF9-95D1-E4AEAA73FD3D}" srcOrd="0" destOrd="0" presId="urn:microsoft.com/office/officeart/2005/8/layout/radial1"/>
    <dgm:cxn modelId="{C1DD4E19-73BE-4F89-9153-98718FEFA1DD}" type="presParOf" srcId="{98B6EE69-ED9C-4F12-91FA-34B96AE32870}" destId="{2CAD14F6-A869-4A36-ACF7-F4C32FEC749B}" srcOrd="2" destOrd="0" presId="urn:microsoft.com/office/officeart/2005/8/layout/radial1"/>
    <dgm:cxn modelId="{C63A92DE-C6D1-4960-A5BC-78C96CAC5A5B}" type="presParOf" srcId="{98B6EE69-ED9C-4F12-91FA-34B96AE32870}" destId="{A094BDAA-200F-4034-AD1E-ACC61D5A71A6}" srcOrd="3" destOrd="0" presId="urn:microsoft.com/office/officeart/2005/8/layout/radial1"/>
    <dgm:cxn modelId="{69849100-DB0B-4773-9F52-D5CC7738BC93}" type="presParOf" srcId="{A094BDAA-200F-4034-AD1E-ACC61D5A71A6}" destId="{E9FFBC18-D096-4EFF-91E3-32520714841D}" srcOrd="0" destOrd="0" presId="urn:microsoft.com/office/officeart/2005/8/layout/radial1"/>
    <dgm:cxn modelId="{3FF766F8-990B-44FF-A1D4-BA6EF4DA3B81}" type="presParOf" srcId="{98B6EE69-ED9C-4F12-91FA-34B96AE32870}" destId="{3A395FDB-DD53-474C-AF85-25F9F22D1C9D}" srcOrd="4" destOrd="0" presId="urn:microsoft.com/office/officeart/2005/8/layout/radial1"/>
    <dgm:cxn modelId="{46A6E01A-AD03-4C65-92BC-B87F899DF9E6}" type="presParOf" srcId="{98B6EE69-ED9C-4F12-91FA-34B96AE32870}" destId="{ABC0B7CA-6CBF-4D99-9CE4-1692A2FF8CB0}" srcOrd="5" destOrd="0" presId="urn:microsoft.com/office/officeart/2005/8/layout/radial1"/>
    <dgm:cxn modelId="{A683FEBC-62F9-4692-AC3F-7FE99F96B85F}" type="presParOf" srcId="{ABC0B7CA-6CBF-4D99-9CE4-1692A2FF8CB0}" destId="{F5A6CA2E-4F86-44ED-B143-B767DE00B104}" srcOrd="0" destOrd="0" presId="urn:microsoft.com/office/officeart/2005/8/layout/radial1"/>
    <dgm:cxn modelId="{F7670A12-B430-4EC8-84C4-C34E14D6E862}" type="presParOf" srcId="{98B6EE69-ED9C-4F12-91FA-34B96AE32870}" destId="{A1BB8DE3-9966-4F1C-BD1A-1E3CB66B5D60}" srcOrd="6" destOrd="0" presId="urn:microsoft.com/office/officeart/2005/8/layout/radial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DAE44F7-3967-46E0-BA52-C5D431BB55B5}" type="doc">
      <dgm:prSet loTypeId="urn:microsoft.com/office/officeart/2005/8/layout/pyramid1" loCatId="pyramid" qsTypeId="urn:microsoft.com/office/officeart/2005/8/quickstyle/simple1" qsCatId="simple" csTypeId="urn:microsoft.com/office/officeart/2005/8/colors/accent1_2" csCatId="accent1"/>
      <dgm:spPr/>
    </dgm:pt>
    <dgm:pt modelId="{45CB3EE9-F8CB-46EC-A01D-F5235835556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b="1" i="0" u="none" strike="noStrike"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b="1" i="0" u="none" strike="noStrike"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Council</a:t>
          </a:r>
          <a:endParaRPr kumimoji="0" lang="en-GB" altLang="en-US" b="1" i="0" u="none" strike="noStrike" cap="none" normalizeH="0" baseline="0" smtClean="0">
            <a:ln>
              <a:noFill/>
            </a:ln>
            <a:solidFill>
              <a:schemeClr val="tx1"/>
            </a:solidFill>
            <a:effectLst/>
            <a:latin typeface="Arial" charset="0"/>
          </a:endParaRPr>
        </a:p>
      </dgm:t>
    </dgm:pt>
    <dgm:pt modelId="{D3DC641F-9AD9-4EEB-8381-5CBB9A4747E5}" type="parTrans" cxnId="{7B0E318D-4A80-4A5E-9537-C334F0F9EC99}">
      <dgm:prSet/>
      <dgm:spPr/>
    </dgm:pt>
    <dgm:pt modelId="{3A3F9398-70F2-4121-B1EF-C8EBACB6C58F}" type="sibTrans" cxnId="{7B0E318D-4A80-4A5E-9537-C334F0F9EC99}">
      <dgm:prSet/>
      <dgm:spPr/>
    </dgm:pt>
    <dgm:pt modelId="{75475FE6-02F8-46D0-9201-C8D23D3BA1F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Magistrates</a:t>
          </a:r>
          <a:endParaRPr kumimoji="0" lang="en-GB" altLang="en-US" b="1" i="0" u="none" strike="noStrike" cap="none" normalizeH="0" baseline="0" smtClean="0">
            <a:ln>
              <a:noFill/>
            </a:ln>
            <a:solidFill>
              <a:schemeClr val="tx1"/>
            </a:solidFill>
            <a:effectLst/>
            <a:latin typeface="Arial" charset="0"/>
          </a:endParaRPr>
        </a:p>
      </dgm:t>
    </dgm:pt>
    <dgm:pt modelId="{94573E0D-34B7-4818-ADD3-262CCFE7EAF7}" type="parTrans" cxnId="{CCA6F9BE-4437-4CB1-BE5C-3F4524B45242}">
      <dgm:prSet/>
      <dgm:spPr/>
    </dgm:pt>
    <dgm:pt modelId="{964F571D-0426-4E36-9029-52A2F4EC4139}" type="sibTrans" cxnId="{CCA6F9BE-4437-4CB1-BE5C-3F4524B45242}">
      <dgm:prSet/>
      <dgm:spPr/>
    </dgm:pt>
    <dgm:pt modelId="{E4725BCB-E028-4EF9-BB33-41D0E626AFD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Courts</a:t>
          </a:r>
          <a:endParaRPr kumimoji="0" lang="en-GB" altLang="en-US" b="1" i="0" u="none" strike="noStrike" cap="none" normalizeH="0" baseline="0" smtClean="0">
            <a:ln>
              <a:noFill/>
            </a:ln>
            <a:solidFill>
              <a:schemeClr val="tx1"/>
            </a:solidFill>
            <a:effectLst/>
            <a:latin typeface="Arial" charset="0"/>
          </a:endParaRPr>
        </a:p>
      </dgm:t>
    </dgm:pt>
    <dgm:pt modelId="{5A082FDA-D4A9-4DE6-B15F-0FABC9C7A8CC}" type="parTrans" cxnId="{9BB4E0D0-FA13-4F7D-8326-9C2AB2D1C1FC}">
      <dgm:prSet/>
      <dgm:spPr/>
    </dgm:pt>
    <dgm:pt modelId="{AFA858FF-7AE7-411B-A937-58218B186A12}" type="sibTrans" cxnId="{9BB4E0D0-FA13-4F7D-8326-9C2AB2D1C1FC}">
      <dgm:prSet/>
      <dgm:spPr/>
    </dgm:pt>
    <dgm:pt modelId="{9BC7F2DB-93BE-40EE-9950-F07AC249876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Assembly</a:t>
          </a:r>
          <a:endParaRPr kumimoji="0" lang="en-GB" altLang="en-US" b="1" i="0" u="none" strike="noStrike" cap="none" normalizeH="0" baseline="0" smtClean="0">
            <a:ln>
              <a:noFill/>
            </a:ln>
            <a:solidFill>
              <a:schemeClr val="tx1"/>
            </a:solidFill>
            <a:effectLst/>
            <a:latin typeface="Arial" charset="0"/>
          </a:endParaRPr>
        </a:p>
      </dgm:t>
    </dgm:pt>
    <dgm:pt modelId="{16BA6D4F-9E16-42AC-9210-984D3901BA8E}" type="parTrans" cxnId="{7C2DD420-7F4A-4D9E-89F6-C1FF7B68DF66}">
      <dgm:prSet/>
      <dgm:spPr/>
    </dgm:pt>
    <dgm:pt modelId="{BB49A518-0167-449C-A3CD-F865CCED9FE3}" type="sibTrans" cxnId="{7C2DD420-7F4A-4D9E-89F6-C1FF7B68DF66}">
      <dgm:prSet/>
      <dgm:spPr/>
    </dgm:pt>
    <dgm:pt modelId="{63BE5A9C-F26C-4EB6-8B6A-C692B7A92F14}" type="pres">
      <dgm:prSet presAssocID="{6DAE44F7-3967-46E0-BA52-C5D431BB55B5}" presName="Name0" presStyleCnt="0">
        <dgm:presLayoutVars>
          <dgm:dir/>
          <dgm:animLvl val="lvl"/>
          <dgm:resizeHandles val="exact"/>
        </dgm:presLayoutVars>
      </dgm:prSet>
      <dgm:spPr/>
    </dgm:pt>
    <dgm:pt modelId="{0C3614CB-A67E-4656-8C5E-830215F5993F}" type="pres">
      <dgm:prSet presAssocID="{45CB3EE9-F8CB-46EC-A01D-F52358355565}" presName="Name8" presStyleCnt="0"/>
      <dgm:spPr/>
    </dgm:pt>
    <dgm:pt modelId="{84554308-8C5E-460A-98A4-1DD9C066B0BF}" type="pres">
      <dgm:prSet presAssocID="{45CB3EE9-F8CB-46EC-A01D-F52358355565}" presName="level" presStyleLbl="node1" presStyleIdx="0" presStyleCnt="4">
        <dgm:presLayoutVars>
          <dgm:chMax val="1"/>
          <dgm:bulletEnabled val="1"/>
        </dgm:presLayoutVars>
      </dgm:prSet>
      <dgm:spPr/>
    </dgm:pt>
    <dgm:pt modelId="{94A50142-1F92-45B6-9E6B-580C7B90D671}" type="pres">
      <dgm:prSet presAssocID="{45CB3EE9-F8CB-46EC-A01D-F52358355565}" presName="levelTx" presStyleLbl="revTx" presStyleIdx="0" presStyleCnt="0">
        <dgm:presLayoutVars>
          <dgm:chMax val="1"/>
          <dgm:bulletEnabled val="1"/>
        </dgm:presLayoutVars>
      </dgm:prSet>
      <dgm:spPr/>
    </dgm:pt>
    <dgm:pt modelId="{30B485ED-B1C5-470A-B220-F2BF704539F1}" type="pres">
      <dgm:prSet presAssocID="{75475FE6-02F8-46D0-9201-C8D23D3BA1F5}" presName="Name8" presStyleCnt="0"/>
      <dgm:spPr/>
    </dgm:pt>
    <dgm:pt modelId="{D38FF71A-70D8-4156-9AA2-D4A2CA55D482}" type="pres">
      <dgm:prSet presAssocID="{75475FE6-02F8-46D0-9201-C8D23D3BA1F5}" presName="level" presStyleLbl="node1" presStyleIdx="1" presStyleCnt="4">
        <dgm:presLayoutVars>
          <dgm:chMax val="1"/>
          <dgm:bulletEnabled val="1"/>
        </dgm:presLayoutVars>
      </dgm:prSet>
      <dgm:spPr/>
    </dgm:pt>
    <dgm:pt modelId="{C6D7FD89-268D-4884-8835-FE1429F20B1D}" type="pres">
      <dgm:prSet presAssocID="{75475FE6-02F8-46D0-9201-C8D23D3BA1F5}" presName="levelTx" presStyleLbl="revTx" presStyleIdx="0" presStyleCnt="0">
        <dgm:presLayoutVars>
          <dgm:chMax val="1"/>
          <dgm:bulletEnabled val="1"/>
        </dgm:presLayoutVars>
      </dgm:prSet>
      <dgm:spPr/>
    </dgm:pt>
    <dgm:pt modelId="{4366D679-FB65-4AFE-9C61-C0E74F1DD88D}" type="pres">
      <dgm:prSet presAssocID="{E4725BCB-E028-4EF9-BB33-41D0E626AFD6}" presName="Name8" presStyleCnt="0"/>
      <dgm:spPr/>
    </dgm:pt>
    <dgm:pt modelId="{A72D170D-96C8-4B5E-B3DD-01A8D0EC4956}" type="pres">
      <dgm:prSet presAssocID="{E4725BCB-E028-4EF9-BB33-41D0E626AFD6}" presName="level" presStyleLbl="node1" presStyleIdx="2" presStyleCnt="4">
        <dgm:presLayoutVars>
          <dgm:chMax val="1"/>
          <dgm:bulletEnabled val="1"/>
        </dgm:presLayoutVars>
      </dgm:prSet>
      <dgm:spPr/>
    </dgm:pt>
    <dgm:pt modelId="{5199816E-B2DD-4CF0-8611-1EA76250BD81}" type="pres">
      <dgm:prSet presAssocID="{E4725BCB-E028-4EF9-BB33-41D0E626AFD6}" presName="levelTx" presStyleLbl="revTx" presStyleIdx="0" presStyleCnt="0">
        <dgm:presLayoutVars>
          <dgm:chMax val="1"/>
          <dgm:bulletEnabled val="1"/>
        </dgm:presLayoutVars>
      </dgm:prSet>
      <dgm:spPr/>
    </dgm:pt>
    <dgm:pt modelId="{07097317-4AED-41BC-B2EC-95EBEF62AD69}" type="pres">
      <dgm:prSet presAssocID="{9BC7F2DB-93BE-40EE-9950-F07AC2498766}" presName="Name8" presStyleCnt="0"/>
      <dgm:spPr/>
    </dgm:pt>
    <dgm:pt modelId="{E6D1D367-6BA9-4E07-AD7D-BF7773C652A9}" type="pres">
      <dgm:prSet presAssocID="{9BC7F2DB-93BE-40EE-9950-F07AC2498766}" presName="level" presStyleLbl="node1" presStyleIdx="3" presStyleCnt="4">
        <dgm:presLayoutVars>
          <dgm:chMax val="1"/>
          <dgm:bulletEnabled val="1"/>
        </dgm:presLayoutVars>
      </dgm:prSet>
      <dgm:spPr/>
    </dgm:pt>
    <dgm:pt modelId="{11428C28-1CFD-4169-8577-90B10A74B09C}" type="pres">
      <dgm:prSet presAssocID="{9BC7F2DB-93BE-40EE-9950-F07AC2498766}" presName="levelTx" presStyleLbl="revTx" presStyleIdx="0" presStyleCnt="0">
        <dgm:presLayoutVars>
          <dgm:chMax val="1"/>
          <dgm:bulletEnabled val="1"/>
        </dgm:presLayoutVars>
      </dgm:prSet>
      <dgm:spPr/>
    </dgm:pt>
  </dgm:ptLst>
  <dgm:cxnLst>
    <dgm:cxn modelId="{7C2DD420-7F4A-4D9E-89F6-C1FF7B68DF66}" srcId="{6DAE44F7-3967-46E0-BA52-C5D431BB55B5}" destId="{9BC7F2DB-93BE-40EE-9950-F07AC2498766}" srcOrd="3" destOrd="0" parTransId="{16BA6D4F-9E16-42AC-9210-984D3901BA8E}" sibTransId="{BB49A518-0167-449C-A3CD-F865CCED9FE3}"/>
    <dgm:cxn modelId="{7F6D81A3-2E04-4647-8863-4C2A9FC3F953}" type="presOf" srcId="{75475FE6-02F8-46D0-9201-C8D23D3BA1F5}" destId="{C6D7FD89-268D-4884-8835-FE1429F20B1D}" srcOrd="1" destOrd="0" presId="urn:microsoft.com/office/officeart/2005/8/layout/pyramid1"/>
    <dgm:cxn modelId="{CCA6F9BE-4437-4CB1-BE5C-3F4524B45242}" srcId="{6DAE44F7-3967-46E0-BA52-C5D431BB55B5}" destId="{75475FE6-02F8-46D0-9201-C8D23D3BA1F5}" srcOrd="1" destOrd="0" parTransId="{94573E0D-34B7-4818-ADD3-262CCFE7EAF7}" sibTransId="{964F571D-0426-4E36-9029-52A2F4EC4139}"/>
    <dgm:cxn modelId="{9BB4E0D0-FA13-4F7D-8326-9C2AB2D1C1FC}" srcId="{6DAE44F7-3967-46E0-BA52-C5D431BB55B5}" destId="{E4725BCB-E028-4EF9-BB33-41D0E626AFD6}" srcOrd="2" destOrd="0" parTransId="{5A082FDA-D4A9-4DE6-B15F-0FABC9C7A8CC}" sibTransId="{AFA858FF-7AE7-411B-A937-58218B186A12}"/>
    <dgm:cxn modelId="{69D498B7-E951-48A3-A711-01AC186B3474}" type="presOf" srcId="{E4725BCB-E028-4EF9-BB33-41D0E626AFD6}" destId="{A72D170D-96C8-4B5E-B3DD-01A8D0EC4956}" srcOrd="0" destOrd="0" presId="urn:microsoft.com/office/officeart/2005/8/layout/pyramid1"/>
    <dgm:cxn modelId="{7B0E318D-4A80-4A5E-9537-C334F0F9EC99}" srcId="{6DAE44F7-3967-46E0-BA52-C5D431BB55B5}" destId="{45CB3EE9-F8CB-46EC-A01D-F52358355565}" srcOrd="0" destOrd="0" parTransId="{D3DC641F-9AD9-4EEB-8381-5CBB9A4747E5}" sibTransId="{3A3F9398-70F2-4121-B1EF-C8EBACB6C58F}"/>
    <dgm:cxn modelId="{2828DD96-B2F4-4885-B63E-EC23DA7FE000}" type="presOf" srcId="{E4725BCB-E028-4EF9-BB33-41D0E626AFD6}" destId="{5199816E-B2DD-4CF0-8611-1EA76250BD81}" srcOrd="1" destOrd="0" presId="urn:microsoft.com/office/officeart/2005/8/layout/pyramid1"/>
    <dgm:cxn modelId="{4A01583A-B5B2-45C9-8DF2-5A6F7B47BBE3}" type="presOf" srcId="{45CB3EE9-F8CB-46EC-A01D-F52358355565}" destId="{94A50142-1F92-45B6-9E6B-580C7B90D671}" srcOrd="1" destOrd="0" presId="urn:microsoft.com/office/officeart/2005/8/layout/pyramid1"/>
    <dgm:cxn modelId="{0FEB930F-D966-4F5E-8B27-E555F3D1CABD}" type="presOf" srcId="{6DAE44F7-3967-46E0-BA52-C5D431BB55B5}" destId="{63BE5A9C-F26C-4EB6-8B6A-C692B7A92F14}" srcOrd="0" destOrd="0" presId="urn:microsoft.com/office/officeart/2005/8/layout/pyramid1"/>
    <dgm:cxn modelId="{6B431333-2C71-4EB9-A9C9-22FFC2ECC869}" type="presOf" srcId="{9BC7F2DB-93BE-40EE-9950-F07AC2498766}" destId="{E6D1D367-6BA9-4E07-AD7D-BF7773C652A9}" srcOrd="0" destOrd="0" presId="urn:microsoft.com/office/officeart/2005/8/layout/pyramid1"/>
    <dgm:cxn modelId="{9F6B6501-9E05-4C92-BF48-A916B7984E4B}" type="presOf" srcId="{9BC7F2DB-93BE-40EE-9950-F07AC2498766}" destId="{11428C28-1CFD-4169-8577-90B10A74B09C}" srcOrd="1" destOrd="0" presId="urn:microsoft.com/office/officeart/2005/8/layout/pyramid1"/>
    <dgm:cxn modelId="{21DA7C6B-23A1-4734-9B09-41950359DB01}" type="presOf" srcId="{45CB3EE9-F8CB-46EC-A01D-F52358355565}" destId="{84554308-8C5E-460A-98A4-1DD9C066B0BF}" srcOrd="0" destOrd="0" presId="urn:microsoft.com/office/officeart/2005/8/layout/pyramid1"/>
    <dgm:cxn modelId="{B4DE90E9-833A-45B6-8A38-581563010FC7}" type="presOf" srcId="{75475FE6-02F8-46D0-9201-C8D23D3BA1F5}" destId="{D38FF71A-70D8-4156-9AA2-D4A2CA55D482}" srcOrd="0" destOrd="0" presId="urn:microsoft.com/office/officeart/2005/8/layout/pyramid1"/>
    <dgm:cxn modelId="{714045D6-1D4C-4F59-A77B-90FB4019C128}" type="presParOf" srcId="{63BE5A9C-F26C-4EB6-8B6A-C692B7A92F14}" destId="{0C3614CB-A67E-4656-8C5E-830215F5993F}" srcOrd="0" destOrd="0" presId="urn:microsoft.com/office/officeart/2005/8/layout/pyramid1"/>
    <dgm:cxn modelId="{05B9D6F3-22FB-4C5A-98FC-6274DDAC75A4}" type="presParOf" srcId="{0C3614CB-A67E-4656-8C5E-830215F5993F}" destId="{84554308-8C5E-460A-98A4-1DD9C066B0BF}" srcOrd="0" destOrd="0" presId="urn:microsoft.com/office/officeart/2005/8/layout/pyramid1"/>
    <dgm:cxn modelId="{50C34C5C-A724-4FF3-A2B1-95FD1409FD2B}" type="presParOf" srcId="{0C3614CB-A67E-4656-8C5E-830215F5993F}" destId="{94A50142-1F92-45B6-9E6B-580C7B90D671}" srcOrd="1" destOrd="0" presId="urn:microsoft.com/office/officeart/2005/8/layout/pyramid1"/>
    <dgm:cxn modelId="{389A1D8E-EA52-4254-9F11-EF6128122D1F}" type="presParOf" srcId="{63BE5A9C-F26C-4EB6-8B6A-C692B7A92F14}" destId="{30B485ED-B1C5-470A-B220-F2BF704539F1}" srcOrd="1" destOrd="0" presId="urn:microsoft.com/office/officeart/2005/8/layout/pyramid1"/>
    <dgm:cxn modelId="{00EC5480-8947-4187-9F28-6693E26F4F05}" type="presParOf" srcId="{30B485ED-B1C5-470A-B220-F2BF704539F1}" destId="{D38FF71A-70D8-4156-9AA2-D4A2CA55D482}" srcOrd="0" destOrd="0" presId="urn:microsoft.com/office/officeart/2005/8/layout/pyramid1"/>
    <dgm:cxn modelId="{8CDBA09C-2080-4746-A0C0-A3D077AB5758}" type="presParOf" srcId="{30B485ED-B1C5-470A-B220-F2BF704539F1}" destId="{C6D7FD89-268D-4884-8835-FE1429F20B1D}" srcOrd="1" destOrd="0" presId="urn:microsoft.com/office/officeart/2005/8/layout/pyramid1"/>
    <dgm:cxn modelId="{D268E839-BCDA-4C89-BE2C-650B5E8B2B5A}" type="presParOf" srcId="{63BE5A9C-F26C-4EB6-8B6A-C692B7A92F14}" destId="{4366D679-FB65-4AFE-9C61-C0E74F1DD88D}" srcOrd="2" destOrd="0" presId="urn:microsoft.com/office/officeart/2005/8/layout/pyramid1"/>
    <dgm:cxn modelId="{F5DA00DC-7798-4E5F-91DD-65BEDF2905D5}" type="presParOf" srcId="{4366D679-FB65-4AFE-9C61-C0E74F1DD88D}" destId="{A72D170D-96C8-4B5E-B3DD-01A8D0EC4956}" srcOrd="0" destOrd="0" presId="urn:microsoft.com/office/officeart/2005/8/layout/pyramid1"/>
    <dgm:cxn modelId="{212BB745-2012-4E86-9BC1-FB01FE463A39}" type="presParOf" srcId="{4366D679-FB65-4AFE-9C61-C0E74F1DD88D}" destId="{5199816E-B2DD-4CF0-8611-1EA76250BD81}" srcOrd="1" destOrd="0" presId="urn:microsoft.com/office/officeart/2005/8/layout/pyramid1"/>
    <dgm:cxn modelId="{4A44F07C-C2B5-41CF-AAE4-DCAF77C92B84}" type="presParOf" srcId="{63BE5A9C-F26C-4EB6-8B6A-C692B7A92F14}" destId="{07097317-4AED-41BC-B2EC-95EBEF62AD69}" srcOrd="3" destOrd="0" presId="urn:microsoft.com/office/officeart/2005/8/layout/pyramid1"/>
    <dgm:cxn modelId="{4384D297-231B-471D-BE41-F2C9C4B26FD4}" type="presParOf" srcId="{07097317-4AED-41BC-B2EC-95EBEF62AD69}" destId="{E6D1D367-6BA9-4E07-AD7D-BF7773C652A9}" srcOrd="0" destOrd="0" presId="urn:microsoft.com/office/officeart/2005/8/layout/pyramid1"/>
    <dgm:cxn modelId="{76D01B0F-F27E-4727-BE0E-E87809CD4BA3}" type="presParOf" srcId="{07097317-4AED-41BC-B2EC-95EBEF62AD69}" destId="{11428C28-1CFD-4169-8577-90B10A74B09C}"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2641ED0A-32E1-4EB5-82E7-50C4787B9363}" type="doc">
      <dgm:prSet loTypeId="urn:microsoft.com/office/officeart/2005/8/layout/radial1" loCatId="relationship" qsTypeId="urn:microsoft.com/office/officeart/2005/8/quickstyle/simple1" qsCatId="simple" csTypeId="urn:microsoft.com/office/officeart/2005/8/colors/accent1_2" csCatId="accent1"/>
      <dgm:spPr/>
    </dgm:pt>
    <dgm:pt modelId="{40E24D66-69B4-4015-997D-14AEAB272877}">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Magistrates</a:t>
          </a:r>
          <a:endParaRPr kumimoji="0" lang="en-GB" altLang="en-US" b="1" i="0" u="none" strike="noStrike" cap="none" normalizeH="0" baseline="0" smtClean="0">
            <a:ln>
              <a:noFill/>
            </a:ln>
            <a:solidFill>
              <a:schemeClr val="tx1"/>
            </a:solidFill>
            <a:effectLst/>
            <a:latin typeface="Arial" charset="0"/>
          </a:endParaRPr>
        </a:p>
      </dgm:t>
    </dgm:pt>
    <dgm:pt modelId="{6BFA7857-1482-4741-8C28-49B738B4ABDD}" type="parTrans" cxnId="{751EF5C3-4527-4839-9B9D-E4781984E489}">
      <dgm:prSet/>
      <dgm:spPr/>
    </dgm:pt>
    <dgm:pt modelId="{1EE7631D-5BF2-48CC-88FE-A147A0E6FB64}" type="sibTrans" cxnId="{751EF5C3-4527-4839-9B9D-E4781984E489}">
      <dgm:prSet/>
      <dgm:spPr/>
    </dgm:pt>
    <dgm:pt modelId="{DE5D8F50-557E-404C-9044-04F98CADB7F7}">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Property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Qualification</a:t>
          </a:r>
          <a:endParaRPr kumimoji="0" lang="en-GB" altLang="en-US" b="1" i="0" u="none" strike="noStrike" cap="none" normalizeH="0" baseline="0" smtClean="0">
            <a:ln>
              <a:noFill/>
            </a:ln>
            <a:solidFill>
              <a:schemeClr val="tx1"/>
            </a:solidFill>
            <a:effectLst/>
            <a:latin typeface="Arial" charset="0"/>
          </a:endParaRPr>
        </a:p>
      </dgm:t>
    </dgm:pt>
    <dgm:pt modelId="{66E9DB29-BA2E-4502-8C5B-B6B075547071}" type="parTrans" cxnId="{69869DE8-8431-4902-A16F-0E176D6A71D5}">
      <dgm:prSet/>
      <dgm:spPr/>
      <dgm:t>
        <a:bodyPr/>
        <a:lstStyle/>
        <a:p>
          <a:endParaRPr lang="en-GB"/>
        </a:p>
      </dgm:t>
    </dgm:pt>
    <dgm:pt modelId="{948F519A-E8CE-4EBD-A2EB-BDC740D85DB4}" type="sibTrans" cxnId="{69869DE8-8431-4902-A16F-0E176D6A71D5}">
      <dgm:prSet/>
      <dgm:spPr/>
    </dgm:pt>
    <dgm:pt modelId="{317CA1CD-B4AB-431D-B585-0D46C8F93DB4}">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Age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Qualification</a:t>
          </a:r>
          <a:endParaRPr kumimoji="0" lang="en-GB" altLang="en-US" b="1" i="0" u="none" strike="noStrike" cap="none" normalizeH="0" baseline="0" smtClean="0">
            <a:ln>
              <a:noFill/>
            </a:ln>
            <a:solidFill>
              <a:schemeClr val="tx1"/>
            </a:solidFill>
            <a:effectLst/>
            <a:latin typeface="Arial" charset="0"/>
          </a:endParaRPr>
        </a:p>
      </dgm:t>
    </dgm:pt>
    <dgm:pt modelId="{0DD03D96-B5D3-4577-9F94-3B0B45EDB421}" type="parTrans" cxnId="{2CA27E3A-DB6C-4781-BF10-FD4703FF3454}">
      <dgm:prSet/>
      <dgm:spPr/>
      <dgm:t>
        <a:bodyPr/>
        <a:lstStyle/>
        <a:p>
          <a:endParaRPr lang="en-GB"/>
        </a:p>
      </dgm:t>
    </dgm:pt>
    <dgm:pt modelId="{EC446F44-750A-420D-AC99-45DF9CED3918}" type="sibTrans" cxnId="{2CA27E3A-DB6C-4781-BF10-FD4703FF3454}">
      <dgm:prSet/>
      <dgm:spPr/>
    </dgm:pt>
    <dgm:pt modelId="{4892AD0D-E109-41F8-B53C-43B6EE00D364}">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Limited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membership</a:t>
          </a:r>
          <a:endParaRPr kumimoji="0" lang="en-GB" altLang="en-US" b="1" i="0" u="none" strike="noStrike" cap="none" normalizeH="0" baseline="0" smtClean="0">
            <a:ln>
              <a:noFill/>
            </a:ln>
            <a:solidFill>
              <a:schemeClr val="tx1"/>
            </a:solidFill>
            <a:effectLst/>
            <a:latin typeface="Arial" charset="0"/>
          </a:endParaRPr>
        </a:p>
      </dgm:t>
    </dgm:pt>
    <dgm:pt modelId="{032DC91B-12E3-4BB5-AA6D-F5E7EFBC67B3}" type="parTrans" cxnId="{B3BEB4DE-9298-4694-AA4D-334177D71D2A}">
      <dgm:prSet/>
      <dgm:spPr/>
      <dgm:t>
        <a:bodyPr/>
        <a:lstStyle/>
        <a:p>
          <a:endParaRPr lang="en-GB"/>
        </a:p>
      </dgm:t>
    </dgm:pt>
    <dgm:pt modelId="{76FD26A3-0C98-4213-B475-FB4AFEBE3B9C}" type="sibTrans" cxnId="{B3BEB4DE-9298-4694-AA4D-334177D71D2A}">
      <dgm:prSet/>
      <dgm:spPr/>
    </dgm:pt>
    <dgm:pt modelId="{8E77D0CE-6760-44C7-BB8C-15F9B84B0D5F}">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Have right to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Independent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decision</a:t>
          </a:r>
          <a:endParaRPr kumimoji="0" lang="en-GB" altLang="en-US" b="1" i="0" u="none" strike="noStrike" cap="none" normalizeH="0" baseline="0" smtClean="0">
            <a:ln>
              <a:noFill/>
            </a:ln>
            <a:solidFill>
              <a:schemeClr val="tx1"/>
            </a:solidFill>
            <a:effectLst/>
            <a:latin typeface="Arial" charset="0"/>
          </a:endParaRPr>
        </a:p>
      </dgm:t>
    </dgm:pt>
    <dgm:pt modelId="{1FF9452A-76AC-4DE7-BB76-FBD19EB78BF5}" type="parTrans" cxnId="{A5FD4E77-BB59-4100-AC11-A5FD9AC36308}">
      <dgm:prSet/>
      <dgm:spPr/>
      <dgm:t>
        <a:bodyPr/>
        <a:lstStyle/>
        <a:p>
          <a:endParaRPr lang="en-GB"/>
        </a:p>
      </dgm:t>
    </dgm:pt>
    <dgm:pt modelId="{20B8FF55-54C7-4F61-93F5-91971BFA94D4}" type="sibTrans" cxnId="{A5FD4E77-BB59-4100-AC11-A5FD9AC36308}">
      <dgm:prSet/>
      <dgm:spPr/>
    </dgm:pt>
    <dgm:pt modelId="{006B37BF-7309-4EEC-80A5-693B8C26F14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Elected by vote</a:t>
          </a:r>
          <a:endParaRPr kumimoji="0" lang="en-GB" altLang="en-US" b="1" i="0" u="none" strike="noStrike" cap="none" normalizeH="0" baseline="0" smtClean="0">
            <a:ln>
              <a:noFill/>
            </a:ln>
            <a:solidFill>
              <a:schemeClr val="tx1"/>
            </a:solidFill>
            <a:effectLst/>
            <a:latin typeface="Arial" charset="0"/>
          </a:endParaRPr>
        </a:p>
      </dgm:t>
    </dgm:pt>
    <dgm:pt modelId="{857BB357-0ED9-4116-AF54-5237F445B8A0}" type="parTrans" cxnId="{AAF1C990-6339-447D-A635-6A59120145BD}">
      <dgm:prSet/>
      <dgm:spPr/>
      <dgm:t>
        <a:bodyPr/>
        <a:lstStyle/>
        <a:p>
          <a:endParaRPr lang="en-GB"/>
        </a:p>
      </dgm:t>
    </dgm:pt>
    <dgm:pt modelId="{F976D0B8-4D1E-4481-82E3-3E9E5F746273}" type="sibTrans" cxnId="{AAF1C990-6339-447D-A635-6A59120145BD}">
      <dgm:prSet/>
      <dgm:spPr/>
    </dgm:pt>
    <dgm:pt modelId="{9FBE1BCC-4F19-479A-977A-A97138C9C029}" type="pres">
      <dgm:prSet presAssocID="{2641ED0A-32E1-4EB5-82E7-50C4787B9363}" presName="cycle" presStyleCnt="0">
        <dgm:presLayoutVars>
          <dgm:chMax val="1"/>
          <dgm:dir/>
          <dgm:animLvl val="ctr"/>
          <dgm:resizeHandles val="exact"/>
        </dgm:presLayoutVars>
      </dgm:prSet>
      <dgm:spPr/>
    </dgm:pt>
    <dgm:pt modelId="{BC47FED4-F619-4BD4-A34A-F94083BAC4B6}" type="pres">
      <dgm:prSet presAssocID="{40E24D66-69B4-4015-997D-14AEAB272877}" presName="centerShape" presStyleLbl="node0" presStyleIdx="0" presStyleCnt="1"/>
      <dgm:spPr/>
    </dgm:pt>
    <dgm:pt modelId="{87076A7E-804B-45C5-8BC2-46B0F5485542}" type="pres">
      <dgm:prSet presAssocID="{66E9DB29-BA2E-4502-8C5B-B6B075547071}" presName="Name9" presStyleLbl="parChTrans1D2" presStyleIdx="0" presStyleCnt="5"/>
      <dgm:spPr/>
    </dgm:pt>
    <dgm:pt modelId="{515938E8-A131-4904-897D-631AB352440E}" type="pres">
      <dgm:prSet presAssocID="{66E9DB29-BA2E-4502-8C5B-B6B075547071}" presName="connTx" presStyleLbl="parChTrans1D2" presStyleIdx="0" presStyleCnt="5"/>
      <dgm:spPr/>
    </dgm:pt>
    <dgm:pt modelId="{AD76DCA3-EF7F-4328-ACBC-EF53E9CAF870}" type="pres">
      <dgm:prSet presAssocID="{DE5D8F50-557E-404C-9044-04F98CADB7F7}" presName="node" presStyleLbl="node1" presStyleIdx="0" presStyleCnt="5">
        <dgm:presLayoutVars>
          <dgm:bulletEnabled val="1"/>
        </dgm:presLayoutVars>
      </dgm:prSet>
      <dgm:spPr/>
    </dgm:pt>
    <dgm:pt modelId="{8D67F636-CCAF-496A-A719-A3AF19EE7069}" type="pres">
      <dgm:prSet presAssocID="{0DD03D96-B5D3-4577-9F94-3B0B45EDB421}" presName="Name9" presStyleLbl="parChTrans1D2" presStyleIdx="1" presStyleCnt="5"/>
      <dgm:spPr/>
    </dgm:pt>
    <dgm:pt modelId="{9F0EB792-E70D-41B6-8997-9B68B35F9770}" type="pres">
      <dgm:prSet presAssocID="{0DD03D96-B5D3-4577-9F94-3B0B45EDB421}" presName="connTx" presStyleLbl="parChTrans1D2" presStyleIdx="1" presStyleCnt="5"/>
      <dgm:spPr/>
    </dgm:pt>
    <dgm:pt modelId="{C6DF35FE-F187-4AC7-910F-7C34737B4AA1}" type="pres">
      <dgm:prSet presAssocID="{317CA1CD-B4AB-431D-B585-0D46C8F93DB4}" presName="node" presStyleLbl="node1" presStyleIdx="1" presStyleCnt="5">
        <dgm:presLayoutVars>
          <dgm:bulletEnabled val="1"/>
        </dgm:presLayoutVars>
      </dgm:prSet>
      <dgm:spPr/>
    </dgm:pt>
    <dgm:pt modelId="{F0CC5F6A-8452-49A2-A3BD-C4CE778C0E36}" type="pres">
      <dgm:prSet presAssocID="{032DC91B-12E3-4BB5-AA6D-F5E7EFBC67B3}" presName="Name9" presStyleLbl="parChTrans1D2" presStyleIdx="2" presStyleCnt="5"/>
      <dgm:spPr/>
    </dgm:pt>
    <dgm:pt modelId="{E3112098-342B-4F9A-8439-D59DDE75764B}" type="pres">
      <dgm:prSet presAssocID="{032DC91B-12E3-4BB5-AA6D-F5E7EFBC67B3}" presName="connTx" presStyleLbl="parChTrans1D2" presStyleIdx="2" presStyleCnt="5"/>
      <dgm:spPr/>
    </dgm:pt>
    <dgm:pt modelId="{C6B8DFF9-12EA-42A6-AF11-A7ACDCC3F9C3}" type="pres">
      <dgm:prSet presAssocID="{4892AD0D-E109-41F8-B53C-43B6EE00D364}" presName="node" presStyleLbl="node1" presStyleIdx="2" presStyleCnt="5">
        <dgm:presLayoutVars>
          <dgm:bulletEnabled val="1"/>
        </dgm:presLayoutVars>
      </dgm:prSet>
      <dgm:spPr/>
    </dgm:pt>
    <dgm:pt modelId="{2BC03C68-6F41-4B03-AD64-5332B0C8CEE3}" type="pres">
      <dgm:prSet presAssocID="{1FF9452A-76AC-4DE7-BB76-FBD19EB78BF5}" presName="Name9" presStyleLbl="parChTrans1D2" presStyleIdx="3" presStyleCnt="5"/>
      <dgm:spPr/>
    </dgm:pt>
    <dgm:pt modelId="{88973215-3FE7-4162-824D-5E62C3D5B58D}" type="pres">
      <dgm:prSet presAssocID="{1FF9452A-76AC-4DE7-BB76-FBD19EB78BF5}" presName="connTx" presStyleLbl="parChTrans1D2" presStyleIdx="3" presStyleCnt="5"/>
      <dgm:spPr/>
    </dgm:pt>
    <dgm:pt modelId="{BF0F12F5-F9FF-4E0A-84B2-DBC5DABE93ED}" type="pres">
      <dgm:prSet presAssocID="{8E77D0CE-6760-44C7-BB8C-15F9B84B0D5F}" presName="node" presStyleLbl="node1" presStyleIdx="3" presStyleCnt="5">
        <dgm:presLayoutVars>
          <dgm:bulletEnabled val="1"/>
        </dgm:presLayoutVars>
      </dgm:prSet>
      <dgm:spPr/>
    </dgm:pt>
    <dgm:pt modelId="{63DD9C8E-939B-4109-A7E9-A9D177067271}" type="pres">
      <dgm:prSet presAssocID="{857BB357-0ED9-4116-AF54-5237F445B8A0}" presName="Name9" presStyleLbl="parChTrans1D2" presStyleIdx="4" presStyleCnt="5"/>
      <dgm:spPr/>
    </dgm:pt>
    <dgm:pt modelId="{6E561810-C17B-433A-9C53-AD0424874D4C}" type="pres">
      <dgm:prSet presAssocID="{857BB357-0ED9-4116-AF54-5237F445B8A0}" presName="connTx" presStyleLbl="parChTrans1D2" presStyleIdx="4" presStyleCnt="5"/>
      <dgm:spPr/>
    </dgm:pt>
    <dgm:pt modelId="{BBE20642-FDBA-42EB-B185-9F33974D16B7}" type="pres">
      <dgm:prSet presAssocID="{006B37BF-7309-4EEC-80A5-693B8C26F146}" presName="node" presStyleLbl="node1" presStyleIdx="4" presStyleCnt="5">
        <dgm:presLayoutVars>
          <dgm:bulletEnabled val="1"/>
        </dgm:presLayoutVars>
      </dgm:prSet>
      <dgm:spPr/>
    </dgm:pt>
  </dgm:ptLst>
  <dgm:cxnLst>
    <dgm:cxn modelId="{27E99770-B9F2-41AA-A66D-DE12337C6CD7}" type="presOf" srcId="{66E9DB29-BA2E-4502-8C5B-B6B075547071}" destId="{87076A7E-804B-45C5-8BC2-46B0F5485542}" srcOrd="0" destOrd="0" presId="urn:microsoft.com/office/officeart/2005/8/layout/radial1"/>
    <dgm:cxn modelId="{69869DE8-8431-4902-A16F-0E176D6A71D5}" srcId="{40E24D66-69B4-4015-997D-14AEAB272877}" destId="{DE5D8F50-557E-404C-9044-04F98CADB7F7}" srcOrd="0" destOrd="0" parTransId="{66E9DB29-BA2E-4502-8C5B-B6B075547071}" sibTransId="{948F519A-E8CE-4EBD-A2EB-BDC740D85DB4}"/>
    <dgm:cxn modelId="{7C1238DC-9A81-4C46-82E9-313C8EEC1D4A}" type="presOf" srcId="{8E77D0CE-6760-44C7-BB8C-15F9B84B0D5F}" destId="{BF0F12F5-F9FF-4E0A-84B2-DBC5DABE93ED}" srcOrd="0" destOrd="0" presId="urn:microsoft.com/office/officeart/2005/8/layout/radial1"/>
    <dgm:cxn modelId="{E436AC17-23F8-446A-96C4-F1FD82FB9C93}" type="presOf" srcId="{2641ED0A-32E1-4EB5-82E7-50C4787B9363}" destId="{9FBE1BCC-4F19-479A-977A-A97138C9C029}" srcOrd="0" destOrd="0" presId="urn:microsoft.com/office/officeart/2005/8/layout/radial1"/>
    <dgm:cxn modelId="{751EF5C3-4527-4839-9B9D-E4781984E489}" srcId="{2641ED0A-32E1-4EB5-82E7-50C4787B9363}" destId="{40E24D66-69B4-4015-997D-14AEAB272877}" srcOrd="0" destOrd="0" parTransId="{6BFA7857-1482-4741-8C28-49B738B4ABDD}" sibTransId="{1EE7631D-5BF2-48CC-88FE-A147A0E6FB64}"/>
    <dgm:cxn modelId="{B3BEB4DE-9298-4694-AA4D-334177D71D2A}" srcId="{40E24D66-69B4-4015-997D-14AEAB272877}" destId="{4892AD0D-E109-41F8-B53C-43B6EE00D364}" srcOrd="2" destOrd="0" parTransId="{032DC91B-12E3-4BB5-AA6D-F5E7EFBC67B3}" sibTransId="{76FD26A3-0C98-4213-B475-FB4AFEBE3B9C}"/>
    <dgm:cxn modelId="{C03D5C41-F5F2-4615-8490-7174384425D3}" type="presOf" srcId="{0DD03D96-B5D3-4577-9F94-3B0B45EDB421}" destId="{9F0EB792-E70D-41B6-8997-9B68B35F9770}" srcOrd="1" destOrd="0" presId="urn:microsoft.com/office/officeart/2005/8/layout/radial1"/>
    <dgm:cxn modelId="{0F918FDF-374A-48F2-B5B7-34B7FA2984B5}" type="presOf" srcId="{032DC91B-12E3-4BB5-AA6D-F5E7EFBC67B3}" destId="{F0CC5F6A-8452-49A2-A3BD-C4CE778C0E36}" srcOrd="0" destOrd="0" presId="urn:microsoft.com/office/officeart/2005/8/layout/radial1"/>
    <dgm:cxn modelId="{80D38E87-9EA8-45D3-AC09-B356011A83F7}" type="presOf" srcId="{857BB357-0ED9-4116-AF54-5237F445B8A0}" destId="{6E561810-C17B-433A-9C53-AD0424874D4C}" srcOrd="1" destOrd="0" presId="urn:microsoft.com/office/officeart/2005/8/layout/radial1"/>
    <dgm:cxn modelId="{2CA27E3A-DB6C-4781-BF10-FD4703FF3454}" srcId="{40E24D66-69B4-4015-997D-14AEAB272877}" destId="{317CA1CD-B4AB-431D-B585-0D46C8F93DB4}" srcOrd="1" destOrd="0" parTransId="{0DD03D96-B5D3-4577-9F94-3B0B45EDB421}" sibTransId="{EC446F44-750A-420D-AC99-45DF9CED3918}"/>
    <dgm:cxn modelId="{35309E61-52DD-4A82-BBB4-AC4B7C903171}" type="presOf" srcId="{317CA1CD-B4AB-431D-B585-0D46C8F93DB4}" destId="{C6DF35FE-F187-4AC7-910F-7C34737B4AA1}" srcOrd="0" destOrd="0" presId="urn:microsoft.com/office/officeart/2005/8/layout/radial1"/>
    <dgm:cxn modelId="{29C731D5-C6B4-47E5-8020-9F5CBE971CD0}" type="presOf" srcId="{4892AD0D-E109-41F8-B53C-43B6EE00D364}" destId="{C6B8DFF9-12EA-42A6-AF11-A7ACDCC3F9C3}" srcOrd="0" destOrd="0" presId="urn:microsoft.com/office/officeart/2005/8/layout/radial1"/>
    <dgm:cxn modelId="{7179B0ED-CF24-4649-8202-B17E64E7628A}" type="presOf" srcId="{857BB357-0ED9-4116-AF54-5237F445B8A0}" destId="{63DD9C8E-939B-4109-A7E9-A9D177067271}" srcOrd="0" destOrd="0" presId="urn:microsoft.com/office/officeart/2005/8/layout/radial1"/>
    <dgm:cxn modelId="{1CC74191-7005-4CB0-8391-AA51BE0CB8C8}" type="presOf" srcId="{032DC91B-12E3-4BB5-AA6D-F5E7EFBC67B3}" destId="{E3112098-342B-4F9A-8439-D59DDE75764B}" srcOrd="1" destOrd="0" presId="urn:microsoft.com/office/officeart/2005/8/layout/radial1"/>
    <dgm:cxn modelId="{AAF1C990-6339-447D-A635-6A59120145BD}" srcId="{40E24D66-69B4-4015-997D-14AEAB272877}" destId="{006B37BF-7309-4EEC-80A5-693B8C26F146}" srcOrd="4" destOrd="0" parTransId="{857BB357-0ED9-4116-AF54-5237F445B8A0}" sibTransId="{F976D0B8-4D1E-4481-82E3-3E9E5F746273}"/>
    <dgm:cxn modelId="{6D936836-89F3-4C68-89DA-B7C912576CBD}" type="presOf" srcId="{DE5D8F50-557E-404C-9044-04F98CADB7F7}" destId="{AD76DCA3-EF7F-4328-ACBC-EF53E9CAF870}" srcOrd="0" destOrd="0" presId="urn:microsoft.com/office/officeart/2005/8/layout/radial1"/>
    <dgm:cxn modelId="{3AAED2B4-2184-48B9-8413-6925883C4200}" type="presOf" srcId="{1FF9452A-76AC-4DE7-BB76-FBD19EB78BF5}" destId="{2BC03C68-6F41-4B03-AD64-5332B0C8CEE3}" srcOrd="0" destOrd="0" presId="urn:microsoft.com/office/officeart/2005/8/layout/radial1"/>
    <dgm:cxn modelId="{DA8BA4B0-8571-4F45-B247-6939B21E09B5}" type="presOf" srcId="{0DD03D96-B5D3-4577-9F94-3B0B45EDB421}" destId="{8D67F636-CCAF-496A-A719-A3AF19EE7069}" srcOrd="0" destOrd="0" presId="urn:microsoft.com/office/officeart/2005/8/layout/radial1"/>
    <dgm:cxn modelId="{79435D96-0827-4B6F-8238-22C51FE2452C}" type="presOf" srcId="{66E9DB29-BA2E-4502-8C5B-B6B075547071}" destId="{515938E8-A131-4904-897D-631AB352440E}" srcOrd="1" destOrd="0" presId="urn:microsoft.com/office/officeart/2005/8/layout/radial1"/>
    <dgm:cxn modelId="{7C1EA524-4B97-4FEA-AD5B-A7898E5D552A}" type="presOf" srcId="{006B37BF-7309-4EEC-80A5-693B8C26F146}" destId="{BBE20642-FDBA-42EB-B185-9F33974D16B7}" srcOrd="0" destOrd="0" presId="urn:microsoft.com/office/officeart/2005/8/layout/radial1"/>
    <dgm:cxn modelId="{71A74F83-F95C-44FD-96D7-8F90798511A7}" type="presOf" srcId="{40E24D66-69B4-4015-997D-14AEAB272877}" destId="{BC47FED4-F619-4BD4-A34A-F94083BAC4B6}" srcOrd="0" destOrd="0" presId="urn:microsoft.com/office/officeart/2005/8/layout/radial1"/>
    <dgm:cxn modelId="{444A0E3B-09FF-4578-9093-DD52D12F1857}" type="presOf" srcId="{1FF9452A-76AC-4DE7-BB76-FBD19EB78BF5}" destId="{88973215-3FE7-4162-824D-5E62C3D5B58D}" srcOrd="1" destOrd="0" presId="urn:microsoft.com/office/officeart/2005/8/layout/radial1"/>
    <dgm:cxn modelId="{A5FD4E77-BB59-4100-AC11-A5FD9AC36308}" srcId="{40E24D66-69B4-4015-997D-14AEAB272877}" destId="{8E77D0CE-6760-44C7-BB8C-15F9B84B0D5F}" srcOrd="3" destOrd="0" parTransId="{1FF9452A-76AC-4DE7-BB76-FBD19EB78BF5}" sibTransId="{20B8FF55-54C7-4F61-93F5-91971BFA94D4}"/>
    <dgm:cxn modelId="{743612FE-878F-4A49-B40D-FF61287465B6}" type="presParOf" srcId="{9FBE1BCC-4F19-479A-977A-A97138C9C029}" destId="{BC47FED4-F619-4BD4-A34A-F94083BAC4B6}" srcOrd="0" destOrd="0" presId="urn:microsoft.com/office/officeart/2005/8/layout/radial1"/>
    <dgm:cxn modelId="{E533FE41-512A-47B5-B878-E759E46C79BC}" type="presParOf" srcId="{9FBE1BCC-4F19-479A-977A-A97138C9C029}" destId="{87076A7E-804B-45C5-8BC2-46B0F5485542}" srcOrd="1" destOrd="0" presId="urn:microsoft.com/office/officeart/2005/8/layout/radial1"/>
    <dgm:cxn modelId="{2CCD951B-7E5D-49ED-97CD-EF644D1E32BD}" type="presParOf" srcId="{87076A7E-804B-45C5-8BC2-46B0F5485542}" destId="{515938E8-A131-4904-897D-631AB352440E}" srcOrd="0" destOrd="0" presId="urn:microsoft.com/office/officeart/2005/8/layout/radial1"/>
    <dgm:cxn modelId="{84296374-CA03-49DE-BD76-B49B9E1C3E9E}" type="presParOf" srcId="{9FBE1BCC-4F19-479A-977A-A97138C9C029}" destId="{AD76DCA3-EF7F-4328-ACBC-EF53E9CAF870}" srcOrd="2" destOrd="0" presId="urn:microsoft.com/office/officeart/2005/8/layout/radial1"/>
    <dgm:cxn modelId="{6889F57E-96FA-4173-8838-C626ECB8FD5E}" type="presParOf" srcId="{9FBE1BCC-4F19-479A-977A-A97138C9C029}" destId="{8D67F636-CCAF-496A-A719-A3AF19EE7069}" srcOrd="3" destOrd="0" presId="urn:microsoft.com/office/officeart/2005/8/layout/radial1"/>
    <dgm:cxn modelId="{9F76EF12-61F4-4372-BF4F-FD97CAE37871}" type="presParOf" srcId="{8D67F636-CCAF-496A-A719-A3AF19EE7069}" destId="{9F0EB792-E70D-41B6-8997-9B68B35F9770}" srcOrd="0" destOrd="0" presId="urn:microsoft.com/office/officeart/2005/8/layout/radial1"/>
    <dgm:cxn modelId="{EC432283-880C-4D42-9A58-AA15FF240992}" type="presParOf" srcId="{9FBE1BCC-4F19-479A-977A-A97138C9C029}" destId="{C6DF35FE-F187-4AC7-910F-7C34737B4AA1}" srcOrd="4" destOrd="0" presId="urn:microsoft.com/office/officeart/2005/8/layout/radial1"/>
    <dgm:cxn modelId="{4F6C2BE3-8D54-4986-AFB4-B8A00AD6C4DC}" type="presParOf" srcId="{9FBE1BCC-4F19-479A-977A-A97138C9C029}" destId="{F0CC5F6A-8452-49A2-A3BD-C4CE778C0E36}" srcOrd="5" destOrd="0" presId="urn:microsoft.com/office/officeart/2005/8/layout/radial1"/>
    <dgm:cxn modelId="{A6895D1E-23EE-4F73-83BA-F448CFF2ACB6}" type="presParOf" srcId="{F0CC5F6A-8452-49A2-A3BD-C4CE778C0E36}" destId="{E3112098-342B-4F9A-8439-D59DDE75764B}" srcOrd="0" destOrd="0" presId="urn:microsoft.com/office/officeart/2005/8/layout/radial1"/>
    <dgm:cxn modelId="{B67F31ED-25C3-4919-9CA7-E500AD8A2748}" type="presParOf" srcId="{9FBE1BCC-4F19-479A-977A-A97138C9C029}" destId="{C6B8DFF9-12EA-42A6-AF11-A7ACDCC3F9C3}" srcOrd="6" destOrd="0" presId="urn:microsoft.com/office/officeart/2005/8/layout/radial1"/>
    <dgm:cxn modelId="{7A013CE0-C491-4B59-B7EC-D581624CE58E}" type="presParOf" srcId="{9FBE1BCC-4F19-479A-977A-A97138C9C029}" destId="{2BC03C68-6F41-4B03-AD64-5332B0C8CEE3}" srcOrd="7" destOrd="0" presId="urn:microsoft.com/office/officeart/2005/8/layout/radial1"/>
    <dgm:cxn modelId="{9338BB1B-627C-417A-811F-87EC32F42210}" type="presParOf" srcId="{2BC03C68-6F41-4B03-AD64-5332B0C8CEE3}" destId="{88973215-3FE7-4162-824D-5E62C3D5B58D}" srcOrd="0" destOrd="0" presId="urn:microsoft.com/office/officeart/2005/8/layout/radial1"/>
    <dgm:cxn modelId="{78C91C0B-0C0C-496E-92DD-D759F7356995}" type="presParOf" srcId="{9FBE1BCC-4F19-479A-977A-A97138C9C029}" destId="{BF0F12F5-F9FF-4E0A-84B2-DBC5DABE93ED}" srcOrd="8" destOrd="0" presId="urn:microsoft.com/office/officeart/2005/8/layout/radial1"/>
    <dgm:cxn modelId="{19CEE50F-825A-44BE-95EA-2860894F9CF3}" type="presParOf" srcId="{9FBE1BCC-4F19-479A-977A-A97138C9C029}" destId="{63DD9C8E-939B-4109-A7E9-A9D177067271}" srcOrd="9" destOrd="0" presId="urn:microsoft.com/office/officeart/2005/8/layout/radial1"/>
    <dgm:cxn modelId="{E9BA5B16-14A1-4D88-80F3-7EBFE0FDAB03}" type="presParOf" srcId="{63DD9C8E-939B-4109-A7E9-A9D177067271}" destId="{6E561810-C17B-433A-9C53-AD0424874D4C}" srcOrd="0" destOrd="0" presId="urn:microsoft.com/office/officeart/2005/8/layout/radial1"/>
    <dgm:cxn modelId="{1EDC5993-85DD-4FAD-B70D-2DB4F941C5BF}" type="presParOf" srcId="{9FBE1BCC-4F19-479A-977A-A97138C9C029}" destId="{BBE20642-FDBA-42EB-B185-9F33974D16B7}" srcOrd="10" destOrd="0" presId="urn:microsoft.com/office/officeart/2005/8/layout/radial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D09EFCE0-3F85-46D3-AF53-C1C21DD4A1CC}" type="doc">
      <dgm:prSet loTypeId="urn:microsoft.com/office/officeart/2005/8/layout/pyramid1" loCatId="pyramid" qsTypeId="urn:microsoft.com/office/officeart/2005/8/quickstyle/simple1" qsCatId="simple" csTypeId="urn:microsoft.com/office/officeart/2005/8/colors/accent1_2" csCatId="accent1"/>
      <dgm:spPr/>
    </dgm:pt>
    <dgm:pt modelId="{EDDE2F89-C64D-4C6F-9A69-19D4F08727F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b="1" i="0" u="none" strike="noStrike"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b="1" i="0" u="none" strike="noStrike"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Council</a:t>
          </a:r>
          <a:endParaRPr kumimoji="0" lang="en-GB" altLang="en-US" b="1" i="0" u="none" strike="noStrike" cap="none" normalizeH="0" baseline="0" smtClean="0">
            <a:ln>
              <a:noFill/>
            </a:ln>
            <a:solidFill>
              <a:schemeClr val="tx1"/>
            </a:solidFill>
            <a:effectLst/>
            <a:latin typeface="Arial" charset="0"/>
          </a:endParaRPr>
        </a:p>
      </dgm:t>
    </dgm:pt>
    <dgm:pt modelId="{1A437703-F971-415C-9328-C66C0A1708FA}" type="parTrans" cxnId="{69A4C815-2175-40A6-8C4E-2406D92E0391}">
      <dgm:prSet/>
      <dgm:spPr/>
    </dgm:pt>
    <dgm:pt modelId="{30D01D23-62F9-46EC-8D15-28ED396773F6}" type="sibTrans" cxnId="{69A4C815-2175-40A6-8C4E-2406D92E0391}">
      <dgm:prSet/>
      <dgm:spPr/>
    </dgm:pt>
    <dgm:pt modelId="{53D3C2EF-A5B7-472A-8186-A4C7C10871F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Magistrates</a:t>
          </a:r>
          <a:endParaRPr kumimoji="0" lang="en-GB" altLang="en-US" b="1" i="0" u="none" strike="noStrike" cap="none" normalizeH="0" baseline="0" smtClean="0">
            <a:ln>
              <a:noFill/>
            </a:ln>
            <a:solidFill>
              <a:schemeClr val="tx1"/>
            </a:solidFill>
            <a:effectLst/>
            <a:latin typeface="Arial" charset="0"/>
          </a:endParaRPr>
        </a:p>
      </dgm:t>
    </dgm:pt>
    <dgm:pt modelId="{AE0EC89F-0E69-4E84-BAD6-4432C7168CF2}" type="parTrans" cxnId="{4A7E0DD6-9D56-4EC3-A4A4-338E2D878313}">
      <dgm:prSet/>
      <dgm:spPr/>
    </dgm:pt>
    <dgm:pt modelId="{BFA77CDE-F603-4460-83ED-A6F4A05165E6}" type="sibTrans" cxnId="{4A7E0DD6-9D56-4EC3-A4A4-338E2D878313}">
      <dgm:prSet/>
      <dgm:spPr/>
    </dgm:pt>
    <dgm:pt modelId="{C5EE6F29-18CE-492D-AE7A-12C290883E4B}">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Courts</a:t>
          </a:r>
          <a:endParaRPr kumimoji="0" lang="en-GB" altLang="en-US" b="1" i="0" u="none" strike="noStrike" cap="none" normalizeH="0" baseline="0" smtClean="0">
            <a:ln>
              <a:noFill/>
            </a:ln>
            <a:solidFill>
              <a:schemeClr val="tx1"/>
            </a:solidFill>
            <a:effectLst/>
            <a:latin typeface="Arial" charset="0"/>
          </a:endParaRPr>
        </a:p>
      </dgm:t>
    </dgm:pt>
    <dgm:pt modelId="{82BBC97B-28E6-4226-99B0-9ADF83CE16F4}" type="parTrans" cxnId="{B6CEFA8E-F5F7-466E-9F65-472ABBD705F6}">
      <dgm:prSet/>
      <dgm:spPr/>
    </dgm:pt>
    <dgm:pt modelId="{ED7AF8A0-2B29-4429-847B-40F038352880}" type="sibTrans" cxnId="{B6CEFA8E-F5F7-466E-9F65-472ABBD705F6}">
      <dgm:prSet/>
      <dgm:spPr/>
    </dgm:pt>
    <dgm:pt modelId="{05719A44-59B1-4B69-A26E-9161AAA070D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Assembly</a:t>
          </a:r>
          <a:endParaRPr kumimoji="0" lang="en-GB" altLang="en-US" b="1" i="0" u="none" strike="noStrike" cap="none" normalizeH="0" baseline="0" smtClean="0">
            <a:ln>
              <a:noFill/>
            </a:ln>
            <a:solidFill>
              <a:schemeClr val="tx1"/>
            </a:solidFill>
            <a:effectLst/>
            <a:latin typeface="Arial" charset="0"/>
          </a:endParaRPr>
        </a:p>
      </dgm:t>
    </dgm:pt>
    <dgm:pt modelId="{AAE33AAD-9297-4F84-9F0F-5F8BB0B09077}" type="parTrans" cxnId="{11A98A02-C0F6-4CC0-B6BD-675241465846}">
      <dgm:prSet/>
      <dgm:spPr/>
    </dgm:pt>
    <dgm:pt modelId="{ADAB1F3B-A443-4614-8204-26794FEEB125}" type="sibTrans" cxnId="{11A98A02-C0F6-4CC0-B6BD-675241465846}">
      <dgm:prSet/>
      <dgm:spPr/>
    </dgm:pt>
    <dgm:pt modelId="{5759C971-0B6C-40F2-82F7-153C0CA9F339}" type="pres">
      <dgm:prSet presAssocID="{D09EFCE0-3F85-46D3-AF53-C1C21DD4A1CC}" presName="Name0" presStyleCnt="0">
        <dgm:presLayoutVars>
          <dgm:dir/>
          <dgm:animLvl val="lvl"/>
          <dgm:resizeHandles val="exact"/>
        </dgm:presLayoutVars>
      </dgm:prSet>
      <dgm:spPr/>
    </dgm:pt>
    <dgm:pt modelId="{C2F95885-9532-4F3B-AAF5-259842D9290D}" type="pres">
      <dgm:prSet presAssocID="{EDDE2F89-C64D-4C6F-9A69-19D4F08727F2}" presName="Name8" presStyleCnt="0"/>
      <dgm:spPr/>
    </dgm:pt>
    <dgm:pt modelId="{FB3888A9-9081-44A3-9005-B4276C049D79}" type="pres">
      <dgm:prSet presAssocID="{EDDE2F89-C64D-4C6F-9A69-19D4F08727F2}" presName="level" presStyleLbl="node1" presStyleIdx="0" presStyleCnt="4">
        <dgm:presLayoutVars>
          <dgm:chMax val="1"/>
          <dgm:bulletEnabled val="1"/>
        </dgm:presLayoutVars>
      </dgm:prSet>
      <dgm:spPr/>
    </dgm:pt>
    <dgm:pt modelId="{60CC0532-D176-488E-A206-5E5B0A26D899}" type="pres">
      <dgm:prSet presAssocID="{EDDE2F89-C64D-4C6F-9A69-19D4F08727F2}" presName="levelTx" presStyleLbl="revTx" presStyleIdx="0" presStyleCnt="0">
        <dgm:presLayoutVars>
          <dgm:chMax val="1"/>
          <dgm:bulletEnabled val="1"/>
        </dgm:presLayoutVars>
      </dgm:prSet>
      <dgm:spPr/>
    </dgm:pt>
    <dgm:pt modelId="{B7782AB2-6EB7-480E-BB5F-2771DBB7F19F}" type="pres">
      <dgm:prSet presAssocID="{53D3C2EF-A5B7-472A-8186-A4C7C10871F5}" presName="Name8" presStyleCnt="0"/>
      <dgm:spPr/>
    </dgm:pt>
    <dgm:pt modelId="{24766455-0B28-4B45-809F-BCCD2172EDE9}" type="pres">
      <dgm:prSet presAssocID="{53D3C2EF-A5B7-472A-8186-A4C7C10871F5}" presName="level" presStyleLbl="node1" presStyleIdx="1" presStyleCnt="4">
        <dgm:presLayoutVars>
          <dgm:chMax val="1"/>
          <dgm:bulletEnabled val="1"/>
        </dgm:presLayoutVars>
      </dgm:prSet>
      <dgm:spPr/>
    </dgm:pt>
    <dgm:pt modelId="{C9195406-8FC7-4FAE-A430-077F4F6FA9EB}" type="pres">
      <dgm:prSet presAssocID="{53D3C2EF-A5B7-472A-8186-A4C7C10871F5}" presName="levelTx" presStyleLbl="revTx" presStyleIdx="0" presStyleCnt="0">
        <dgm:presLayoutVars>
          <dgm:chMax val="1"/>
          <dgm:bulletEnabled val="1"/>
        </dgm:presLayoutVars>
      </dgm:prSet>
      <dgm:spPr/>
    </dgm:pt>
    <dgm:pt modelId="{A9BE1FEC-704D-433C-86BB-5E48118C81E4}" type="pres">
      <dgm:prSet presAssocID="{C5EE6F29-18CE-492D-AE7A-12C290883E4B}" presName="Name8" presStyleCnt="0"/>
      <dgm:spPr/>
    </dgm:pt>
    <dgm:pt modelId="{60F023C5-379B-48AF-9F35-B89CCEE7E01F}" type="pres">
      <dgm:prSet presAssocID="{C5EE6F29-18CE-492D-AE7A-12C290883E4B}" presName="level" presStyleLbl="node1" presStyleIdx="2" presStyleCnt="4">
        <dgm:presLayoutVars>
          <dgm:chMax val="1"/>
          <dgm:bulletEnabled val="1"/>
        </dgm:presLayoutVars>
      </dgm:prSet>
      <dgm:spPr/>
    </dgm:pt>
    <dgm:pt modelId="{A8330EF8-ADC3-4B63-A134-03983905C84C}" type="pres">
      <dgm:prSet presAssocID="{C5EE6F29-18CE-492D-AE7A-12C290883E4B}" presName="levelTx" presStyleLbl="revTx" presStyleIdx="0" presStyleCnt="0">
        <dgm:presLayoutVars>
          <dgm:chMax val="1"/>
          <dgm:bulletEnabled val="1"/>
        </dgm:presLayoutVars>
      </dgm:prSet>
      <dgm:spPr/>
    </dgm:pt>
    <dgm:pt modelId="{ECE37505-201E-4B99-9CB1-8F16AAFCB287}" type="pres">
      <dgm:prSet presAssocID="{05719A44-59B1-4B69-A26E-9161AAA070D5}" presName="Name8" presStyleCnt="0"/>
      <dgm:spPr/>
    </dgm:pt>
    <dgm:pt modelId="{89E258EE-DC76-498A-80F3-FFF22CAFC721}" type="pres">
      <dgm:prSet presAssocID="{05719A44-59B1-4B69-A26E-9161AAA070D5}" presName="level" presStyleLbl="node1" presStyleIdx="3" presStyleCnt="4">
        <dgm:presLayoutVars>
          <dgm:chMax val="1"/>
          <dgm:bulletEnabled val="1"/>
        </dgm:presLayoutVars>
      </dgm:prSet>
      <dgm:spPr/>
    </dgm:pt>
    <dgm:pt modelId="{EB52F68B-E28F-4193-9C72-F67B309FD511}" type="pres">
      <dgm:prSet presAssocID="{05719A44-59B1-4B69-A26E-9161AAA070D5}" presName="levelTx" presStyleLbl="revTx" presStyleIdx="0" presStyleCnt="0">
        <dgm:presLayoutVars>
          <dgm:chMax val="1"/>
          <dgm:bulletEnabled val="1"/>
        </dgm:presLayoutVars>
      </dgm:prSet>
      <dgm:spPr/>
    </dgm:pt>
  </dgm:ptLst>
  <dgm:cxnLst>
    <dgm:cxn modelId="{12EC26B4-7D6B-4819-86AB-03D2C9194BBF}" type="presOf" srcId="{EDDE2F89-C64D-4C6F-9A69-19D4F08727F2}" destId="{60CC0532-D176-488E-A206-5E5B0A26D899}" srcOrd="1" destOrd="0" presId="urn:microsoft.com/office/officeart/2005/8/layout/pyramid1"/>
    <dgm:cxn modelId="{19334AE8-5A11-413A-A648-89B1E68DFF39}" type="presOf" srcId="{D09EFCE0-3F85-46D3-AF53-C1C21DD4A1CC}" destId="{5759C971-0B6C-40F2-82F7-153C0CA9F339}" srcOrd="0" destOrd="0" presId="urn:microsoft.com/office/officeart/2005/8/layout/pyramid1"/>
    <dgm:cxn modelId="{11A98A02-C0F6-4CC0-B6BD-675241465846}" srcId="{D09EFCE0-3F85-46D3-AF53-C1C21DD4A1CC}" destId="{05719A44-59B1-4B69-A26E-9161AAA070D5}" srcOrd="3" destOrd="0" parTransId="{AAE33AAD-9297-4F84-9F0F-5F8BB0B09077}" sibTransId="{ADAB1F3B-A443-4614-8204-26794FEEB125}"/>
    <dgm:cxn modelId="{4A7E0DD6-9D56-4EC3-A4A4-338E2D878313}" srcId="{D09EFCE0-3F85-46D3-AF53-C1C21DD4A1CC}" destId="{53D3C2EF-A5B7-472A-8186-A4C7C10871F5}" srcOrd="1" destOrd="0" parTransId="{AE0EC89F-0E69-4E84-BAD6-4432C7168CF2}" sibTransId="{BFA77CDE-F603-4460-83ED-A6F4A05165E6}"/>
    <dgm:cxn modelId="{D1D4062A-51C3-4F6F-B486-950C4AD23671}" type="presOf" srcId="{EDDE2F89-C64D-4C6F-9A69-19D4F08727F2}" destId="{FB3888A9-9081-44A3-9005-B4276C049D79}" srcOrd="0" destOrd="0" presId="urn:microsoft.com/office/officeart/2005/8/layout/pyramid1"/>
    <dgm:cxn modelId="{23DA1DB1-26A0-479E-B6AB-66FB8169AD9E}" type="presOf" srcId="{05719A44-59B1-4B69-A26E-9161AAA070D5}" destId="{EB52F68B-E28F-4193-9C72-F67B309FD511}" srcOrd="1" destOrd="0" presId="urn:microsoft.com/office/officeart/2005/8/layout/pyramid1"/>
    <dgm:cxn modelId="{1E8F35E7-02C4-4DB8-9157-1628CF52441A}" type="presOf" srcId="{53D3C2EF-A5B7-472A-8186-A4C7C10871F5}" destId="{24766455-0B28-4B45-809F-BCCD2172EDE9}" srcOrd="0" destOrd="0" presId="urn:microsoft.com/office/officeart/2005/8/layout/pyramid1"/>
    <dgm:cxn modelId="{068D299C-617D-4440-8E2C-AD506E107DD5}" type="presOf" srcId="{05719A44-59B1-4B69-A26E-9161AAA070D5}" destId="{89E258EE-DC76-498A-80F3-FFF22CAFC721}" srcOrd="0" destOrd="0" presId="urn:microsoft.com/office/officeart/2005/8/layout/pyramid1"/>
    <dgm:cxn modelId="{71427E98-B346-45ED-97DD-6EAA52DBD28C}" type="presOf" srcId="{C5EE6F29-18CE-492D-AE7A-12C290883E4B}" destId="{60F023C5-379B-48AF-9F35-B89CCEE7E01F}" srcOrd="0" destOrd="0" presId="urn:microsoft.com/office/officeart/2005/8/layout/pyramid1"/>
    <dgm:cxn modelId="{F769BE4F-7589-4076-8277-B62FE8D61B08}" type="presOf" srcId="{53D3C2EF-A5B7-472A-8186-A4C7C10871F5}" destId="{C9195406-8FC7-4FAE-A430-077F4F6FA9EB}" srcOrd="1" destOrd="0" presId="urn:microsoft.com/office/officeart/2005/8/layout/pyramid1"/>
    <dgm:cxn modelId="{69A4C815-2175-40A6-8C4E-2406D92E0391}" srcId="{D09EFCE0-3F85-46D3-AF53-C1C21DD4A1CC}" destId="{EDDE2F89-C64D-4C6F-9A69-19D4F08727F2}" srcOrd="0" destOrd="0" parTransId="{1A437703-F971-415C-9328-C66C0A1708FA}" sibTransId="{30D01D23-62F9-46EC-8D15-28ED396773F6}"/>
    <dgm:cxn modelId="{C507FFCD-9653-47C7-8A08-0BA9A7E0CBBA}" type="presOf" srcId="{C5EE6F29-18CE-492D-AE7A-12C290883E4B}" destId="{A8330EF8-ADC3-4B63-A134-03983905C84C}" srcOrd="1" destOrd="0" presId="urn:microsoft.com/office/officeart/2005/8/layout/pyramid1"/>
    <dgm:cxn modelId="{B6CEFA8E-F5F7-466E-9F65-472ABBD705F6}" srcId="{D09EFCE0-3F85-46D3-AF53-C1C21DD4A1CC}" destId="{C5EE6F29-18CE-492D-AE7A-12C290883E4B}" srcOrd="2" destOrd="0" parTransId="{82BBC97B-28E6-4226-99B0-9ADF83CE16F4}" sibTransId="{ED7AF8A0-2B29-4429-847B-40F038352880}"/>
    <dgm:cxn modelId="{0669C21F-B769-4752-8A50-13747803E9E7}" type="presParOf" srcId="{5759C971-0B6C-40F2-82F7-153C0CA9F339}" destId="{C2F95885-9532-4F3B-AAF5-259842D9290D}" srcOrd="0" destOrd="0" presId="urn:microsoft.com/office/officeart/2005/8/layout/pyramid1"/>
    <dgm:cxn modelId="{CFFB4119-03B7-4A78-AD80-FBC43D1F42D3}" type="presParOf" srcId="{C2F95885-9532-4F3B-AAF5-259842D9290D}" destId="{FB3888A9-9081-44A3-9005-B4276C049D79}" srcOrd="0" destOrd="0" presId="urn:microsoft.com/office/officeart/2005/8/layout/pyramid1"/>
    <dgm:cxn modelId="{B8F3C50A-1CE6-4CA7-911A-3789410426C1}" type="presParOf" srcId="{C2F95885-9532-4F3B-AAF5-259842D9290D}" destId="{60CC0532-D176-488E-A206-5E5B0A26D899}" srcOrd="1" destOrd="0" presId="urn:microsoft.com/office/officeart/2005/8/layout/pyramid1"/>
    <dgm:cxn modelId="{84AF2DBD-46B8-49DD-9D84-011882FB6197}" type="presParOf" srcId="{5759C971-0B6C-40F2-82F7-153C0CA9F339}" destId="{B7782AB2-6EB7-480E-BB5F-2771DBB7F19F}" srcOrd="1" destOrd="0" presId="urn:microsoft.com/office/officeart/2005/8/layout/pyramid1"/>
    <dgm:cxn modelId="{633DA35C-49DA-4E39-AFEE-0CF3C3830001}" type="presParOf" srcId="{B7782AB2-6EB7-480E-BB5F-2771DBB7F19F}" destId="{24766455-0B28-4B45-809F-BCCD2172EDE9}" srcOrd="0" destOrd="0" presId="urn:microsoft.com/office/officeart/2005/8/layout/pyramid1"/>
    <dgm:cxn modelId="{F6B07FDD-5923-49F4-9854-5303D92D371E}" type="presParOf" srcId="{B7782AB2-6EB7-480E-BB5F-2771DBB7F19F}" destId="{C9195406-8FC7-4FAE-A430-077F4F6FA9EB}" srcOrd="1" destOrd="0" presId="urn:microsoft.com/office/officeart/2005/8/layout/pyramid1"/>
    <dgm:cxn modelId="{A98A9318-030A-41B3-8ABE-EABD91F73CCF}" type="presParOf" srcId="{5759C971-0B6C-40F2-82F7-153C0CA9F339}" destId="{A9BE1FEC-704D-433C-86BB-5E48118C81E4}" srcOrd="2" destOrd="0" presId="urn:microsoft.com/office/officeart/2005/8/layout/pyramid1"/>
    <dgm:cxn modelId="{C520A1E8-1998-422A-86AC-4427CA426475}" type="presParOf" srcId="{A9BE1FEC-704D-433C-86BB-5E48118C81E4}" destId="{60F023C5-379B-48AF-9F35-B89CCEE7E01F}" srcOrd="0" destOrd="0" presId="urn:microsoft.com/office/officeart/2005/8/layout/pyramid1"/>
    <dgm:cxn modelId="{D925105E-C0FE-41FE-9077-E250CEF2C828}" type="presParOf" srcId="{A9BE1FEC-704D-433C-86BB-5E48118C81E4}" destId="{A8330EF8-ADC3-4B63-A134-03983905C84C}" srcOrd="1" destOrd="0" presId="urn:microsoft.com/office/officeart/2005/8/layout/pyramid1"/>
    <dgm:cxn modelId="{40F0D078-C8C2-4EF3-B1C2-186E86F5E869}" type="presParOf" srcId="{5759C971-0B6C-40F2-82F7-153C0CA9F339}" destId="{ECE37505-201E-4B99-9CB1-8F16AAFCB287}" srcOrd="3" destOrd="0" presId="urn:microsoft.com/office/officeart/2005/8/layout/pyramid1"/>
    <dgm:cxn modelId="{56DAEEE0-34DE-492C-B709-4643541134AC}" type="presParOf" srcId="{ECE37505-201E-4B99-9CB1-8F16AAFCB287}" destId="{89E258EE-DC76-498A-80F3-FFF22CAFC721}" srcOrd="0" destOrd="0" presId="urn:microsoft.com/office/officeart/2005/8/layout/pyramid1"/>
    <dgm:cxn modelId="{503BE2FF-7B5B-4966-BD56-476B0262D3AA}" type="presParOf" srcId="{ECE37505-201E-4B99-9CB1-8F16AAFCB287}" destId="{EB52F68B-E28F-4193-9C72-F67B309FD511}"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F07487CA-B03F-4F14-A9A3-3EAFECA73D87}" type="doc">
      <dgm:prSet loTypeId="urn:microsoft.com/office/officeart/2005/8/layout/radial1" loCatId="relationship" qsTypeId="urn:microsoft.com/office/officeart/2005/8/quickstyle/simple1" qsCatId="simple" csTypeId="urn:microsoft.com/office/officeart/2005/8/colors/accent1_2" csCatId="accent1"/>
      <dgm:spPr/>
    </dgm:pt>
    <dgm:pt modelId="{C4697DC3-5177-4C42-AFFB-9458349EDF67}">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Council</a:t>
          </a:r>
          <a:endParaRPr kumimoji="0" lang="en-GB" altLang="en-US" b="1" i="0" u="none" strike="noStrike" cap="none" normalizeH="0" baseline="0" smtClean="0">
            <a:ln>
              <a:noFill/>
            </a:ln>
            <a:solidFill>
              <a:schemeClr val="tx1"/>
            </a:solidFill>
            <a:effectLst/>
            <a:latin typeface="Arial" charset="0"/>
          </a:endParaRPr>
        </a:p>
      </dgm:t>
    </dgm:pt>
    <dgm:pt modelId="{EDC43882-7836-4FDD-9084-264746FEEDB3}" type="parTrans" cxnId="{C61DC470-0E68-4F28-B13F-37A124DE997A}">
      <dgm:prSet/>
      <dgm:spPr/>
    </dgm:pt>
    <dgm:pt modelId="{F79442B7-74B8-4B2F-9DB0-4E796EAA5C52}" type="sibTrans" cxnId="{C61DC470-0E68-4F28-B13F-37A124DE997A}">
      <dgm:prSet/>
      <dgm:spPr/>
    </dgm:pt>
    <dgm:pt modelId="{B120D783-D922-4096-880D-FB092A56FC01}">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Property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Qualification</a:t>
          </a:r>
          <a:endParaRPr kumimoji="0" lang="en-GB" altLang="en-US" b="1" i="0" u="none" strike="noStrike" cap="none" normalizeH="0" baseline="0" smtClean="0">
            <a:ln>
              <a:noFill/>
            </a:ln>
            <a:solidFill>
              <a:schemeClr val="tx1"/>
            </a:solidFill>
            <a:effectLst/>
            <a:latin typeface="Arial" charset="0"/>
          </a:endParaRPr>
        </a:p>
      </dgm:t>
    </dgm:pt>
    <dgm:pt modelId="{5FB83846-1A43-4159-A591-952E639C1346}" type="parTrans" cxnId="{A2D87366-F2B0-44B4-A206-BD3B5E3F8CFE}">
      <dgm:prSet/>
      <dgm:spPr/>
      <dgm:t>
        <a:bodyPr/>
        <a:lstStyle/>
        <a:p>
          <a:endParaRPr lang="en-GB"/>
        </a:p>
      </dgm:t>
    </dgm:pt>
    <dgm:pt modelId="{B910C38A-19F5-4F76-8949-5D7DCB05EEFA}" type="sibTrans" cxnId="{A2D87366-F2B0-44B4-A206-BD3B5E3F8CFE}">
      <dgm:prSet/>
      <dgm:spPr/>
    </dgm:pt>
    <dgm:pt modelId="{1AAA806D-42B5-40AC-8D8A-33FC5B2EA3E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Age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Qualification</a:t>
          </a:r>
          <a:endParaRPr kumimoji="0" lang="en-GB" altLang="en-US" b="1" i="0" u="none" strike="noStrike" cap="none" normalizeH="0" baseline="0" smtClean="0">
            <a:ln>
              <a:noFill/>
            </a:ln>
            <a:solidFill>
              <a:schemeClr val="tx1"/>
            </a:solidFill>
            <a:effectLst/>
            <a:latin typeface="Arial" charset="0"/>
          </a:endParaRPr>
        </a:p>
      </dgm:t>
    </dgm:pt>
    <dgm:pt modelId="{3853B651-5F13-4B63-B235-D36B396EB2A0}" type="parTrans" cxnId="{3E10FA43-8ECB-4722-8277-87904AFA591B}">
      <dgm:prSet/>
      <dgm:spPr/>
      <dgm:t>
        <a:bodyPr/>
        <a:lstStyle/>
        <a:p>
          <a:endParaRPr lang="en-GB"/>
        </a:p>
      </dgm:t>
    </dgm:pt>
    <dgm:pt modelId="{B179BB3B-046E-4F7D-B58C-6FB1F6C66429}" type="sibTrans" cxnId="{3E10FA43-8ECB-4722-8277-87904AFA591B}">
      <dgm:prSet/>
      <dgm:spPr/>
    </dgm:pt>
    <dgm:pt modelId="{E78C2DD2-0469-4863-BB6A-BB90DCF176A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Can make final</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decisions</a:t>
          </a:r>
          <a:endParaRPr kumimoji="0" lang="en-GB" altLang="en-US" b="1" i="0" u="none" strike="noStrike" cap="none" normalizeH="0" baseline="0" smtClean="0">
            <a:ln>
              <a:noFill/>
            </a:ln>
            <a:solidFill>
              <a:schemeClr val="tx1"/>
            </a:solidFill>
            <a:effectLst/>
            <a:latin typeface="Arial" charset="0"/>
          </a:endParaRPr>
        </a:p>
      </dgm:t>
    </dgm:pt>
    <dgm:pt modelId="{7B5122DD-F89B-4324-8717-735015B41373}" type="parTrans" cxnId="{C4582ECE-8940-434C-95A1-7A9EC2598C9C}">
      <dgm:prSet/>
      <dgm:spPr/>
      <dgm:t>
        <a:bodyPr/>
        <a:lstStyle/>
        <a:p>
          <a:endParaRPr lang="en-GB"/>
        </a:p>
      </dgm:t>
    </dgm:pt>
    <dgm:pt modelId="{7F501667-6390-44E6-9236-9915F7B22216}" type="sibTrans" cxnId="{C4582ECE-8940-434C-95A1-7A9EC2598C9C}">
      <dgm:prSet/>
      <dgm:spPr/>
    </dgm:pt>
    <dgm:pt modelId="{342CA286-E578-4FA2-B371-80F8312EDFC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Can supersede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The Assembly</a:t>
          </a:r>
          <a:endParaRPr kumimoji="0" lang="en-GB" altLang="en-US" b="1" i="0" u="none" strike="noStrike" cap="none" normalizeH="0" baseline="0" smtClean="0">
            <a:ln>
              <a:noFill/>
            </a:ln>
            <a:solidFill>
              <a:schemeClr val="tx1"/>
            </a:solidFill>
            <a:effectLst/>
            <a:latin typeface="Arial" charset="0"/>
          </a:endParaRPr>
        </a:p>
      </dgm:t>
    </dgm:pt>
    <dgm:pt modelId="{238B95CF-E841-4E83-9588-DE5E2F0C9B3C}" type="parTrans" cxnId="{E136F1BB-F481-4E16-A16F-AB199C9CD518}">
      <dgm:prSet/>
      <dgm:spPr/>
      <dgm:t>
        <a:bodyPr/>
        <a:lstStyle/>
        <a:p>
          <a:endParaRPr lang="en-GB"/>
        </a:p>
      </dgm:t>
    </dgm:pt>
    <dgm:pt modelId="{D80EA70D-DBE7-4418-BCDA-DD33340412F4}" type="sibTrans" cxnId="{E136F1BB-F481-4E16-A16F-AB199C9CD518}">
      <dgm:prSet/>
      <dgm:spPr/>
    </dgm:pt>
    <dgm:pt modelId="{50936CF7-EE9B-4643-82DD-25EE08BD6737}">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Has judicial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role</a:t>
          </a:r>
          <a:endParaRPr kumimoji="0" lang="en-GB" altLang="en-US" b="1" i="0" u="none" strike="noStrike" cap="none" normalizeH="0" baseline="0" smtClean="0">
            <a:ln>
              <a:noFill/>
            </a:ln>
            <a:solidFill>
              <a:schemeClr val="tx1"/>
            </a:solidFill>
            <a:effectLst/>
            <a:latin typeface="Arial" charset="0"/>
          </a:endParaRPr>
        </a:p>
      </dgm:t>
    </dgm:pt>
    <dgm:pt modelId="{901026A9-9FB0-4029-9FD3-1CD5A3956062}" type="parTrans" cxnId="{B4197DF4-CF0D-48F9-BD94-C7756D51A5C1}">
      <dgm:prSet/>
      <dgm:spPr/>
      <dgm:t>
        <a:bodyPr/>
        <a:lstStyle/>
        <a:p>
          <a:endParaRPr lang="en-GB"/>
        </a:p>
      </dgm:t>
    </dgm:pt>
    <dgm:pt modelId="{A2045AFA-4E56-4797-9136-01828922A5B4}" type="sibTrans" cxnId="{B4197DF4-CF0D-48F9-BD94-C7756D51A5C1}">
      <dgm:prSet/>
      <dgm:spPr/>
    </dgm:pt>
    <dgm:pt modelId="{0CE018FE-01CA-465B-A696-062E6AAE81F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Elected by vote</a:t>
          </a:r>
          <a:endParaRPr kumimoji="0" lang="en-GB" altLang="en-US" b="1" i="0" u="none" strike="noStrike" cap="none" normalizeH="0" baseline="0" smtClean="0">
            <a:ln>
              <a:noFill/>
            </a:ln>
            <a:solidFill>
              <a:schemeClr val="tx1"/>
            </a:solidFill>
            <a:effectLst/>
            <a:latin typeface="Arial" charset="0"/>
          </a:endParaRPr>
        </a:p>
      </dgm:t>
    </dgm:pt>
    <dgm:pt modelId="{150E9B7E-DBB2-42D9-B113-41286860E802}" type="parTrans" cxnId="{DD63AB19-6A75-4590-A4C3-3752F52F0E89}">
      <dgm:prSet/>
      <dgm:spPr/>
      <dgm:t>
        <a:bodyPr/>
        <a:lstStyle/>
        <a:p>
          <a:endParaRPr lang="en-GB"/>
        </a:p>
      </dgm:t>
    </dgm:pt>
    <dgm:pt modelId="{D960FF40-6258-424F-9A8E-AAB50A6404C1}" type="sibTrans" cxnId="{DD63AB19-6A75-4590-A4C3-3752F52F0E89}">
      <dgm:prSet/>
      <dgm:spPr/>
    </dgm:pt>
    <dgm:pt modelId="{CEEE35EE-B26F-4162-8A99-C9B8415FFE37}" type="pres">
      <dgm:prSet presAssocID="{F07487CA-B03F-4F14-A9A3-3EAFECA73D87}" presName="cycle" presStyleCnt="0">
        <dgm:presLayoutVars>
          <dgm:chMax val="1"/>
          <dgm:dir/>
          <dgm:animLvl val="ctr"/>
          <dgm:resizeHandles val="exact"/>
        </dgm:presLayoutVars>
      </dgm:prSet>
      <dgm:spPr/>
    </dgm:pt>
    <dgm:pt modelId="{AC5EE360-87BE-4D34-A457-58DD03CA0375}" type="pres">
      <dgm:prSet presAssocID="{C4697DC3-5177-4C42-AFFB-9458349EDF67}" presName="centerShape" presStyleLbl="node0" presStyleIdx="0" presStyleCnt="1"/>
      <dgm:spPr/>
    </dgm:pt>
    <dgm:pt modelId="{AAA05FAA-D119-44F0-B487-137FEB27698C}" type="pres">
      <dgm:prSet presAssocID="{5FB83846-1A43-4159-A591-952E639C1346}" presName="Name9" presStyleLbl="parChTrans1D2" presStyleIdx="0" presStyleCnt="6"/>
      <dgm:spPr/>
    </dgm:pt>
    <dgm:pt modelId="{44B0CC48-C6FA-43F4-96D4-C1A4F8B7F1CE}" type="pres">
      <dgm:prSet presAssocID="{5FB83846-1A43-4159-A591-952E639C1346}" presName="connTx" presStyleLbl="parChTrans1D2" presStyleIdx="0" presStyleCnt="6"/>
      <dgm:spPr/>
    </dgm:pt>
    <dgm:pt modelId="{0A5EDB30-430E-47C9-910B-F979C176A971}" type="pres">
      <dgm:prSet presAssocID="{B120D783-D922-4096-880D-FB092A56FC01}" presName="node" presStyleLbl="node1" presStyleIdx="0" presStyleCnt="6">
        <dgm:presLayoutVars>
          <dgm:bulletEnabled val="1"/>
        </dgm:presLayoutVars>
      </dgm:prSet>
      <dgm:spPr/>
    </dgm:pt>
    <dgm:pt modelId="{4374D754-614E-4C6B-86F4-A6C5E4739F38}" type="pres">
      <dgm:prSet presAssocID="{3853B651-5F13-4B63-B235-D36B396EB2A0}" presName="Name9" presStyleLbl="parChTrans1D2" presStyleIdx="1" presStyleCnt="6"/>
      <dgm:spPr/>
    </dgm:pt>
    <dgm:pt modelId="{D793010C-BE1D-4D6C-B197-9FE927B7ACFA}" type="pres">
      <dgm:prSet presAssocID="{3853B651-5F13-4B63-B235-D36B396EB2A0}" presName="connTx" presStyleLbl="parChTrans1D2" presStyleIdx="1" presStyleCnt="6"/>
      <dgm:spPr/>
    </dgm:pt>
    <dgm:pt modelId="{C1DF8F27-4871-4AEF-9DAE-90BFB5B903BD}" type="pres">
      <dgm:prSet presAssocID="{1AAA806D-42B5-40AC-8D8A-33FC5B2EA3E2}" presName="node" presStyleLbl="node1" presStyleIdx="1" presStyleCnt="6">
        <dgm:presLayoutVars>
          <dgm:bulletEnabled val="1"/>
        </dgm:presLayoutVars>
      </dgm:prSet>
      <dgm:spPr/>
    </dgm:pt>
    <dgm:pt modelId="{7D35C7E6-6B4D-437B-BDED-D75F84AE4C11}" type="pres">
      <dgm:prSet presAssocID="{7B5122DD-F89B-4324-8717-735015B41373}" presName="Name9" presStyleLbl="parChTrans1D2" presStyleIdx="2" presStyleCnt="6"/>
      <dgm:spPr/>
    </dgm:pt>
    <dgm:pt modelId="{7FFBBEF7-BA34-486F-9551-D72E6AE221C2}" type="pres">
      <dgm:prSet presAssocID="{7B5122DD-F89B-4324-8717-735015B41373}" presName="connTx" presStyleLbl="parChTrans1D2" presStyleIdx="2" presStyleCnt="6"/>
      <dgm:spPr/>
    </dgm:pt>
    <dgm:pt modelId="{5F9A083C-CE03-4ABF-93B2-DB2E18CDDF34}" type="pres">
      <dgm:prSet presAssocID="{E78C2DD2-0469-4863-BB6A-BB90DCF176AA}" presName="node" presStyleLbl="node1" presStyleIdx="2" presStyleCnt="6">
        <dgm:presLayoutVars>
          <dgm:bulletEnabled val="1"/>
        </dgm:presLayoutVars>
      </dgm:prSet>
      <dgm:spPr/>
    </dgm:pt>
    <dgm:pt modelId="{B1502157-2CCF-4E42-9695-834BD4A58B0D}" type="pres">
      <dgm:prSet presAssocID="{238B95CF-E841-4E83-9588-DE5E2F0C9B3C}" presName="Name9" presStyleLbl="parChTrans1D2" presStyleIdx="3" presStyleCnt="6"/>
      <dgm:spPr/>
    </dgm:pt>
    <dgm:pt modelId="{D5C8CA33-36B0-4D16-A1E8-08DBD22C4715}" type="pres">
      <dgm:prSet presAssocID="{238B95CF-E841-4E83-9588-DE5E2F0C9B3C}" presName="connTx" presStyleLbl="parChTrans1D2" presStyleIdx="3" presStyleCnt="6"/>
      <dgm:spPr/>
    </dgm:pt>
    <dgm:pt modelId="{9F854DBE-F735-47A6-9D4D-23BF67F5E8A0}" type="pres">
      <dgm:prSet presAssocID="{342CA286-E578-4FA2-B371-80F8312EDFCA}" presName="node" presStyleLbl="node1" presStyleIdx="3" presStyleCnt="6">
        <dgm:presLayoutVars>
          <dgm:bulletEnabled val="1"/>
        </dgm:presLayoutVars>
      </dgm:prSet>
      <dgm:spPr/>
    </dgm:pt>
    <dgm:pt modelId="{19046493-C6D9-4B83-B135-17036E96E706}" type="pres">
      <dgm:prSet presAssocID="{901026A9-9FB0-4029-9FD3-1CD5A3956062}" presName="Name9" presStyleLbl="parChTrans1D2" presStyleIdx="4" presStyleCnt="6"/>
      <dgm:spPr/>
    </dgm:pt>
    <dgm:pt modelId="{96868735-2C69-4409-B8C4-9373CA22A118}" type="pres">
      <dgm:prSet presAssocID="{901026A9-9FB0-4029-9FD3-1CD5A3956062}" presName="connTx" presStyleLbl="parChTrans1D2" presStyleIdx="4" presStyleCnt="6"/>
      <dgm:spPr/>
    </dgm:pt>
    <dgm:pt modelId="{0D7F92F4-EEC6-4560-A0C1-B8CAF15B7F23}" type="pres">
      <dgm:prSet presAssocID="{50936CF7-EE9B-4643-82DD-25EE08BD6737}" presName="node" presStyleLbl="node1" presStyleIdx="4" presStyleCnt="6">
        <dgm:presLayoutVars>
          <dgm:bulletEnabled val="1"/>
        </dgm:presLayoutVars>
      </dgm:prSet>
      <dgm:spPr/>
    </dgm:pt>
    <dgm:pt modelId="{FD46B621-EE4E-44B9-A3F1-445DC1F7A7C8}" type="pres">
      <dgm:prSet presAssocID="{150E9B7E-DBB2-42D9-B113-41286860E802}" presName="Name9" presStyleLbl="parChTrans1D2" presStyleIdx="5" presStyleCnt="6"/>
      <dgm:spPr/>
    </dgm:pt>
    <dgm:pt modelId="{7AFBC3BD-AC20-43B1-B348-8B819F59A796}" type="pres">
      <dgm:prSet presAssocID="{150E9B7E-DBB2-42D9-B113-41286860E802}" presName="connTx" presStyleLbl="parChTrans1D2" presStyleIdx="5" presStyleCnt="6"/>
      <dgm:spPr/>
    </dgm:pt>
    <dgm:pt modelId="{33BF1684-6778-415F-97D8-706AA8788F74}" type="pres">
      <dgm:prSet presAssocID="{0CE018FE-01CA-465B-A696-062E6AAE81F9}" presName="node" presStyleLbl="node1" presStyleIdx="5" presStyleCnt="6">
        <dgm:presLayoutVars>
          <dgm:bulletEnabled val="1"/>
        </dgm:presLayoutVars>
      </dgm:prSet>
      <dgm:spPr/>
    </dgm:pt>
  </dgm:ptLst>
  <dgm:cxnLst>
    <dgm:cxn modelId="{3450FCFA-642B-4411-9D61-944CAFDA0629}" type="presOf" srcId="{238B95CF-E841-4E83-9588-DE5E2F0C9B3C}" destId="{D5C8CA33-36B0-4D16-A1E8-08DBD22C4715}" srcOrd="1" destOrd="0" presId="urn:microsoft.com/office/officeart/2005/8/layout/radial1"/>
    <dgm:cxn modelId="{07D4E881-2FB9-4075-AD29-60D75B7B6B48}" type="presOf" srcId="{C4697DC3-5177-4C42-AFFB-9458349EDF67}" destId="{AC5EE360-87BE-4D34-A457-58DD03CA0375}" srcOrd="0" destOrd="0" presId="urn:microsoft.com/office/officeart/2005/8/layout/radial1"/>
    <dgm:cxn modelId="{7EB2BEB2-95B1-4930-A503-EFDB597AF016}" type="presOf" srcId="{50936CF7-EE9B-4643-82DD-25EE08BD6737}" destId="{0D7F92F4-EEC6-4560-A0C1-B8CAF15B7F23}" srcOrd="0" destOrd="0" presId="urn:microsoft.com/office/officeart/2005/8/layout/radial1"/>
    <dgm:cxn modelId="{933F2116-45AE-4019-A5DD-EE517E3226C5}" type="presOf" srcId="{F07487CA-B03F-4F14-A9A3-3EAFECA73D87}" destId="{CEEE35EE-B26F-4162-8A99-C9B8415FFE37}" srcOrd="0" destOrd="0" presId="urn:microsoft.com/office/officeart/2005/8/layout/radial1"/>
    <dgm:cxn modelId="{BF824800-BDCC-47DE-86D7-2CA503725B2A}" type="presOf" srcId="{150E9B7E-DBB2-42D9-B113-41286860E802}" destId="{FD46B621-EE4E-44B9-A3F1-445DC1F7A7C8}" srcOrd="0" destOrd="0" presId="urn:microsoft.com/office/officeart/2005/8/layout/radial1"/>
    <dgm:cxn modelId="{AB0FEE30-18C6-4F0D-B4FB-163981DA745E}" type="presOf" srcId="{3853B651-5F13-4B63-B235-D36B396EB2A0}" destId="{4374D754-614E-4C6B-86F4-A6C5E4739F38}" srcOrd="0" destOrd="0" presId="urn:microsoft.com/office/officeart/2005/8/layout/radial1"/>
    <dgm:cxn modelId="{4FBA7A87-2957-46EA-9478-A71B78BD6760}" type="presOf" srcId="{1AAA806D-42B5-40AC-8D8A-33FC5B2EA3E2}" destId="{C1DF8F27-4871-4AEF-9DAE-90BFB5B903BD}" srcOrd="0" destOrd="0" presId="urn:microsoft.com/office/officeart/2005/8/layout/radial1"/>
    <dgm:cxn modelId="{6D8CE4DF-B783-492C-8B42-F3AAF5B3CB55}" type="presOf" srcId="{B120D783-D922-4096-880D-FB092A56FC01}" destId="{0A5EDB30-430E-47C9-910B-F979C176A971}" srcOrd="0" destOrd="0" presId="urn:microsoft.com/office/officeart/2005/8/layout/radial1"/>
    <dgm:cxn modelId="{B4197DF4-CF0D-48F9-BD94-C7756D51A5C1}" srcId="{C4697DC3-5177-4C42-AFFB-9458349EDF67}" destId="{50936CF7-EE9B-4643-82DD-25EE08BD6737}" srcOrd="4" destOrd="0" parTransId="{901026A9-9FB0-4029-9FD3-1CD5A3956062}" sibTransId="{A2045AFA-4E56-4797-9136-01828922A5B4}"/>
    <dgm:cxn modelId="{C61DC470-0E68-4F28-B13F-37A124DE997A}" srcId="{F07487CA-B03F-4F14-A9A3-3EAFECA73D87}" destId="{C4697DC3-5177-4C42-AFFB-9458349EDF67}" srcOrd="0" destOrd="0" parTransId="{EDC43882-7836-4FDD-9084-264746FEEDB3}" sibTransId="{F79442B7-74B8-4B2F-9DB0-4E796EAA5C52}"/>
    <dgm:cxn modelId="{3CD6106F-CC2B-4900-B7F8-23B0F0EE55B8}" type="presOf" srcId="{238B95CF-E841-4E83-9588-DE5E2F0C9B3C}" destId="{B1502157-2CCF-4E42-9695-834BD4A58B0D}" srcOrd="0" destOrd="0" presId="urn:microsoft.com/office/officeart/2005/8/layout/radial1"/>
    <dgm:cxn modelId="{2D928777-9B20-4AE9-AFE3-857930E6FD04}" type="presOf" srcId="{150E9B7E-DBB2-42D9-B113-41286860E802}" destId="{7AFBC3BD-AC20-43B1-B348-8B819F59A796}" srcOrd="1" destOrd="0" presId="urn:microsoft.com/office/officeart/2005/8/layout/radial1"/>
    <dgm:cxn modelId="{364340C1-295F-4824-9A02-668BBDEF666B}" type="presOf" srcId="{901026A9-9FB0-4029-9FD3-1CD5A3956062}" destId="{19046493-C6D9-4B83-B135-17036E96E706}" srcOrd="0" destOrd="0" presId="urn:microsoft.com/office/officeart/2005/8/layout/radial1"/>
    <dgm:cxn modelId="{78013C91-270E-4017-8B57-F5A2213BCAFE}" type="presOf" srcId="{3853B651-5F13-4B63-B235-D36B396EB2A0}" destId="{D793010C-BE1D-4D6C-B197-9FE927B7ACFA}" srcOrd="1" destOrd="0" presId="urn:microsoft.com/office/officeart/2005/8/layout/radial1"/>
    <dgm:cxn modelId="{70B84E46-D599-4CDF-8C66-26C7886A97E6}" type="presOf" srcId="{901026A9-9FB0-4029-9FD3-1CD5A3956062}" destId="{96868735-2C69-4409-B8C4-9373CA22A118}" srcOrd="1" destOrd="0" presId="urn:microsoft.com/office/officeart/2005/8/layout/radial1"/>
    <dgm:cxn modelId="{E072C065-2518-47F8-B10A-19AD201B8B68}" type="presOf" srcId="{7B5122DD-F89B-4324-8717-735015B41373}" destId="{7D35C7E6-6B4D-437B-BDED-D75F84AE4C11}" srcOrd="0" destOrd="0" presId="urn:microsoft.com/office/officeart/2005/8/layout/radial1"/>
    <dgm:cxn modelId="{49BF7238-129C-43D6-94A0-1F3207DE8187}" type="presOf" srcId="{5FB83846-1A43-4159-A591-952E639C1346}" destId="{AAA05FAA-D119-44F0-B487-137FEB27698C}" srcOrd="0" destOrd="0" presId="urn:microsoft.com/office/officeart/2005/8/layout/radial1"/>
    <dgm:cxn modelId="{84783EDB-1680-4F28-81AE-13D039019944}" type="presOf" srcId="{342CA286-E578-4FA2-B371-80F8312EDFCA}" destId="{9F854DBE-F735-47A6-9D4D-23BF67F5E8A0}" srcOrd="0" destOrd="0" presId="urn:microsoft.com/office/officeart/2005/8/layout/radial1"/>
    <dgm:cxn modelId="{A2D87366-F2B0-44B4-A206-BD3B5E3F8CFE}" srcId="{C4697DC3-5177-4C42-AFFB-9458349EDF67}" destId="{B120D783-D922-4096-880D-FB092A56FC01}" srcOrd="0" destOrd="0" parTransId="{5FB83846-1A43-4159-A591-952E639C1346}" sibTransId="{B910C38A-19F5-4F76-8949-5D7DCB05EEFA}"/>
    <dgm:cxn modelId="{C4582ECE-8940-434C-95A1-7A9EC2598C9C}" srcId="{C4697DC3-5177-4C42-AFFB-9458349EDF67}" destId="{E78C2DD2-0469-4863-BB6A-BB90DCF176AA}" srcOrd="2" destOrd="0" parTransId="{7B5122DD-F89B-4324-8717-735015B41373}" sibTransId="{7F501667-6390-44E6-9236-9915F7B22216}"/>
    <dgm:cxn modelId="{DD63AB19-6A75-4590-A4C3-3752F52F0E89}" srcId="{C4697DC3-5177-4C42-AFFB-9458349EDF67}" destId="{0CE018FE-01CA-465B-A696-062E6AAE81F9}" srcOrd="5" destOrd="0" parTransId="{150E9B7E-DBB2-42D9-B113-41286860E802}" sibTransId="{D960FF40-6258-424F-9A8E-AAB50A6404C1}"/>
    <dgm:cxn modelId="{E136F1BB-F481-4E16-A16F-AB199C9CD518}" srcId="{C4697DC3-5177-4C42-AFFB-9458349EDF67}" destId="{342CA286-E578-4FA2-B371-80F8312EDFCA}" srcOrd="3" destOrd="0" parTransId="{238B95CF-E841-4E83-9588-DE5E2F0C9B3C}" sibTransId="{D80EA70D-DBE7-4418-BCDA-DD33340412F4}"/>
    <dgm:cxn modelId="{3E10FA43-8ECB-4722-8277-87904AFA591B}" srcId="{C4697DC3-5177-4C42-AFFB-9458349EDF67}" destId="{1AAA806D-42B5-40AC-8D8A-33FC5B2EA3E2}" srcOrd="1" destOrd="0" parTransId="{3853B651-5F13-4B63-B235-D36B396EB2A0}" sibTransId="{B179BB3B-046E-4F7D-B58C-6FB1F6C66429}"/>
    <dgm:cxn modelId="{A830F92B-90D6-4948-9424-DA1F5748C910}" type="presOf" srcId="{5FB83846-1A43-4159-A591-952E639C1346}" destId="{44B0CC48-C6FA-43F4-96D4-C1A4F8B7F1CE}" srcOrd="1" destOrd="0" presId="urn:microsoft.com/office/officeart/2005/8/layout/radial1"/>
    <dgm:cxn modelId="{D024F621-B08A-4E6B-A666-BBE7A4D64C72}" type="presOf" srcId="{7B5122DD-F89B-4324-8717-735015B41373}" destId="{7FFBBEF7-BA34-486F-9551-D72E6AE221C2}" srcOrd="1" destOrd="0" presId="urn:microsoft.com/office/officeart/2005/8/layout/radial1"/>
    <dgm:cxn modelId="{A7E0B48F-B449-4E39-8C02-0339B07E7AEB}" type="presOf" srcId="{0CE018FE-01CA-465B-A696-062E6AAE81F9}" destId="{33BF1684-6778-415F-97D8-706AA8788F74}" srcOrd="0" destOrd="0" presId="urn:microsoft.com/office/officeart/2005/8/layout/radial1"/>
    <dgm:cxn modelId="{7C637AB6-D39A-46E3-8074-9F0C111D540F}" type="presOf" srcId="{E78C2DD2-0469-4863-BB6A-BB90DCF176AA}" destId="{5F9A083C-CE03-4ABF-93B2-DB2E18CDDF34}" srcOrd="0" destOrd="0" presId="urn:microsoft.com/office/officeart/2005/8/layout/radial1"/>
    <dgm:cxn modelId="{228269F9-5331-4602-952C-80DE0E44340A}" type="presParOf" srcId="{CEEE35EE-B26F-4162-8A99-C9B8415FFE37}" destId="{AC5EE360-87BE-4D34-A457-58DD03CA0375}" srcOrd="0" destOrd="0" presId="urn:microsoft.com/office/officeart/2005/8/layout/radial1"/>
    <dgm:cxn modelId="{B2EB3BE5-72DA-409D-920B-61B8317C2BDD}" type="presParOf" srcId="{CEEE35EE-B26F-4162-8A99-C9B8415FFE37}" destId="{AAA05FAA-D119-44F0-B487-137FEB27698C}" srcOrd="1" destOrd="0" presId="urn:microsoft.com/office/officeart/2005/8/layout/radial1"/>
    <dgm:cxn modelId="{FE8F93A3-D3E4-49E0-BAC5-D7D5171CC923}" type="presParOf" srcId="{AAA05FAA-D119-44F0-B487-137FEB27698C}" destId="{44B0CC48-C6FA-43F4-96D4-C1A4F8B7F1CE}" srcOrd="0" destOrd="0" presId="urn:microsoft.com/office/officeart/2005/8/layout/radial1"/>
    <dgm:cxn modelId="{8028A93F-27FC-4541-8AFC-2D02FE36A3DE}" type="presParOf" srcId="{CEEE35EE-B26F-4162-8A99-C9B8415FFE37}" destId="{0A5EDB30-430E-47C9-910B-F979C176A971}" srcOrd="2" destOrd="0" presId="urn:microsoft.com/office/officeart/2005/8/layout/radial1"/>
    <dgm:cxn modelId="{AA2024FB-4D13-4D7B-A3A0-B55BA1D4EE75}" type="presParOf" srcId="{CEEE35EE-B26F-4162-8A99-C9B8415FFE37}" destId="{4374D754-614E-4C6B-86F4-A6C5E4739F38}" srcOrd="3" destOrd="0" presId="urn:microsoft.com/office/officeart/2005/8/layout/radial1"/>
    <dgm:cxn modelId="{A5845BAA-C7BC-4C68-ACDF-F41C6ACE1D91}" type="presParOf" srcId="{4374D754-614E-4C6B-86F4-A6C5E4739F38}" destId="{D793010C-BE1D-4D6C-B197-9FE927B7ACFA}" srcOrd="0" destOrd="0" presId="urn:microsoft.com/office/officeart/2005/8/layout/radial1"/>
    <dgm:cxn modelId="{A16EF213-BF50-4CB0-AB1B-4754985F6E69}" type="presParOf" srcId="{CEEE35EE-B26F-4162-8A99-C9B8415FFE37}" destId="{C1DF8F27-4871-4AEF-9DAE-90BFB5B903BD}" srcOrd="4" destOrd="0" presId="urn:microsoft.com/office/officeart/2005/8/layout/radial1"/>
    <dgm:cxn modelId="{AE8EB317-46D8-49E5-A3E3-64E1A14042C4}" type="presParOf" srcId="{CEEE35EE-B26F-4162-8A99-C9B8415FFE37}" destId="{7D35C7E6-6B4D-437B-BDED-D75F84AE4C11}" srcOrd="5" destOrd="0" presId="urn:microsoft.com/office/officeart/2005/8/layout/radial1"/>
    <dgm:cxn modelId="{743C948E-F750-4D5C-AA52-2F3CA27279D4}" type="presParOf" srcId="{7D35C7E6-6B4D-437B-BDED-D75F84AE4C11}" destId="{7FFBBEF7-BA34-486F-9551-D72E6AE221C2}" srcOrd="0" destOrd="0" presId="urn:microsoft.com/office/officeart/2005/8/layout/radial1"/>
    <dgm:cxn modelId="{6EA1C0A5-32B5-42AC-A373-A7F4DB80789D}" type="presParOf" srcId="{CEEE35EE-B26F-4162-8A99-C9B8415FFE37}" destId="{5F9A083C-CE03-4ABF-93B2-DB2E18CDDF34}" srcOrd="6" destOrd="0" presId="urn:microsoft.com/office/officeart/2005/8/layout/radial1"/>
    <dgm:cxn modelId="{4D670DCC-EE4C-4FEB-89D3-FCCEC771F2C0}" type="presParOf" srcId="{CEEE35EE-B26F-4162-8A99-C9B8415FFE37}" destId="{B1502157-2CCF-4E42-9695-834BD4A58B0D}" srcOrd="7" destOrd="0" presId="urn:microsoft.com/office/officeart/2005/8/layout/radial1"/>
    <dgm:cxn modelId="{3C8213A8-25EE-4229-A44B-558D33D03AFC}" type="presParOf" srcId="{B1502157-2CCF-4E42-9695-834BD4A58B0D}" destId="{D5C8CA33-36B0-4D16-A1E8-08DBD22C4715}" srcOrd="0" destOrd="0" presId="urn:microsoft.com/office/officeart/2005/8/layout/radial1"/>
    <dgm:cxn modelId="{29369DAF-D571-4A47-A507-1E077535F69B}" type="presParOf" srcId="{CEEE35EE-B26F-4162-8A99-C9B8415FFE37}" destId="{9F854DBE-F735-47A6-9D4D-23BF67F5E8A0}" srcOrd="8" destOrd="0" presId="urn:microsoft.com/office/officeart/2005/8/layout/radial1"/>
    <dgm:cxn modelId="{AD683A40-B627-4D18-A481-5A5538ADE8D7}" type="presParOf" srcId="{CEEE35EE-B26F-4162-8A99-C9B8415FFE37}" destId="{19046493-C6D9-4B83-B135-17036E96E706}" srcOrd="9" destOrd="0" presId="urn:microsoft.com/office/officeart/2005/8/layout/radial1"/>
    <dgm:cxn modelId="{8F4E2871-096A-4481-B88A-0EAAF2B0AE64}" type="presParOf" srcId="{19046493-C6D9-4B83-B135-17036E96E706}" destId="{96868735-2C69-4409-B8C4-9373CA22A118}" srcOrd="0" destOrd="0" presId="urn:microsoft.com/office/officeart/2005/8/layout/radial1"/>
    <dgm:cxn modelId="{DC32F45B-6CB4-425E-A4E2-1CCCE74FF5D7}" type="presParOf" srcId="{CEEE35EE-B26F-4162-8A99-C9B8415FFE37}" destId="{0D7F92F4-EEC6-4560-A0C1-B8CAF15B7F23}" srcOrd="10" destOrd="0" presId="urn:microsoft.com/office/officeart/2005/8/layout/radial1"/>
    <dgm:cxn modelId="{FB557BF9-54E3-420C-9837-FEBE91CD5FFD}" type="presParOf" srcId="{CEEE35EE-B26F-4162-8A99-C9B8415FFE37}" destId="{FD46B621-EE4E-44B9-A3F1-445DC1F7A7C8}" srcOrd="11" destOrd="0" presId="urn:microsoft.com/office/officeart/2005/8/layout/radial1"/>
    <dgm:cxn modelId="{25E0B7C0-C6AC-4D85-87FC-F946E2BD4C52}" type="presParOf" srcId="{FD46B621-EE4E-44B9-A3F1-445DC1F7A7C8}" destId="{7AFBC3BD-AC20-43B1-B348-8B819F59A796}" srcOrd="0" destOrd="0" presId="urn:microsoft.com/office/officeart/2005/8/layout/radial1"/>
    <dgm:cxn modelId="{21462BE5-DECD-4881-8F0E-0AE52CFC56A0}" type="presParOf" srcId="{CEEE35EE-B26F-4162-8A99-C9B8415FFE37}" destId="{33BF1684-6778-415F-97D8-706AA8788F74}" srcOrd="12" destOrd="0" presId="urn:microsoft.com/office/officeart/2005/8/layout/radial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099C224-3CCD-4073-BF5F-76FBE36CD3EB}" type="doc">
      <dgm:prSet loTypeId="urn:microsoft.com/office/officeart/2005/8/layout/pyramid1" loCatId="pyramid" qsTypeId="urn:microsoft.com/office/officeart/2005/8/quickstyle/simple1" qsCatId="simple" csTypeId="urn:microsoft.com/office/officeart/2005/8/colors/accent1_2" csCatId="accent1"/>
      <dgm:spPr/>
    </dgm:pt>
    <dgm:pt modelId="{10987EBC-D72E-4D6E-8F6B-82F8AE191250}">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The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King</a:t>
          </a:r>
          <a:endParaRPr kumimoji="0" lang="en-GB" altLang="en-US" b="1" i="0" u="none" strike="noStrike" cap="none" normalizeH="0" baseline="0" smtClean="0">
            <a:ln>
              <a:noFill/>
            </a:ln>
            <a:solidFill>
              <a:schemeClr val="tx1"/>
            </a:solidFill>
            <a:effectLst/>
            <a:latin typeface="Arial" charset="0"/>
          </a:endParaRPr>
        </a:p>
      </dgm:t>
    </dgm:pt>
    <dgm:pt modelId="{CC155A89-F1CA-4730-B66D-A4DC3B6F1A81}" type="parTrans" cxnId="{90A838EF-1413-4E64-8D06-D022CF439DFC}">
      <dgm:prSet/>
      <dgm:spPr/>
    </dgm:pt>
    <dgm:pt modelId="{E6B62B5D-3F22-4177-B585-E4A72996C54C}" type="sibTrans" cxnId="{90A838EF-1413-4E64-8D06-D022CF439DFC}">
      <dgm:prSet/>
      <dgm:spPr/>
    </dgm:pt>
    <dgm:pt modelId="{CD1223E8-2C48-46C7-AC4B-22D9993E881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The Elite</a:t>
          </a:r>
          <a:endParaRPr kumimoji="0" lang="en-GB" altLang="en-US" b="1" i="0" u="none" strike="noStrike" cap="none" normalizeH="0" baseline="0" smtClean="0">
            <a:ln>
              <a:noFill/>
            </a:ln>
            <a:solidFill>
              <a:schemeClr val="tx1"/>
            </a:solidFill>
            <a:effectLst/>
            <a:latin typeface="Arial" charset="0"/>
          </a:endParaRPr>
        </a:p>
      </dgm:t>
    </dgm:pt>
    <dgm:pt modelId="{AFA66275-FD57-4B51-9DB4-20E3E7764A5F}" type="parTrans" cxnId="{FAB9DA9D-2F3D-415B-A030-2C0AA244DBAC}">
      <dgm:prSet/>
      <dgm:spPr/>
    </dgm:pt>
    <dgm:pt modelId="{389E2EBF-DFA0-4835-B2CB-002FEF987E1D}" type="sibTrans" cxnId="{FAB9DA9D-2F3D-415B-A030-2C0AA244DBAC}">
      <dgm:prSet/>
      <dgm:spPr/>
    </dgm:pt>
    <dgm:pt modelId="{D11CAE45-43F1-4231-AA8E-145668AAD7A7}">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The People</a:t>
          </a:r>
          <a:endParaRPr kumimoji="0" lang="en-GB" altLang="en-US" b="1" i="0" u="none" strike="noStrike" cap="none" normalizeH="0" baseline="0" smtClean="0">
            <a:ln>
              <a:noFill/>
            </a:ln>
            <a:solidFill>
              <a:schemeClr val="tx1"/>
            </a:solidFill>
            <a:effectLst/>
            <a:latin typeface="Arial" charset="0"/>
          </a:endParaRPr>
        </a:p>
      </dgm:t>
    </dgm:pt>
    <dgm:pt modelId="{8B6BDE6F-93E6-4B30-876F-E228D7C0CB82}" type="parTrans" cxnId="{61FFF329-C19C-465E-A2C4-586677FE5179}">
      <dgm:prSet/>
      <dgm:spPr/>
    </dgm:pt>
    <dgm:pt modelId="{D30A5876-4B90-47E4-91E7-8D178C82ACDE}" type="sibTrans" cxnId="{61FFF329-C19C-465E-A2C4-586677FE5179}">
      <dgm:prSet/>
      <dgm:spPr/>
    </dgm:pt>
    <dgm:pt modelId="{D1E19C6F-0985-447B-945B-A3B74D0880F2}" type="pres">
      <dgm:prSet presAssocID="{A099C224-3CCD-4073-BF5F-76FBE36CD3EB}" presName="Name0" presStyleCnt="0">
        <dgm:presLayoutVars>
          <dgm:dir/>
          <dgm:animLvl val="lvl"/>
          <dgm:resizeHandles val="exact"/>
        </dgm:presLayoutVars>
      </dgm:prSet>
      <dgm:spPr/>
    </dgm:pt>
    <dgm:pt modelId="{F7153097-E6E1-434E-9E15-22591B805C61}" type="pres">
      <dgm:prSet presAssocID="{10987EBC-D72E-4D6E-8F6B-82F8AE191250}" presName="Name8" presStyleCnt="0"/>
      <dgm:spPr/>
    </dgm:pt>
    <dgm:pt modelId="{13E532C7-AE7E-4646-9AF5-BE9A4C1BD767}" type="pres">
      <dgm:prSet presAssocID="{10987EBC-D72E-4D6E-8F6B-82F8AE191250}" presName="level" presStyleLbl="node1" presStyleIdx="0" presStyleCnt="3">
        <dgm:presLayoutVars>
          <dgm:chMax val="1"/>
          <dgm:bulletEnabled val="1"/>
        </dgm:presLayoutVars>
      </dgm:prSet>
      <dgm:spPr/>
    </dgm:pt>
    <dgm:pt modelId="{E0AB0D62-FD8B-433A-8FE2-E5E71D94917E}" type="pres">
      <dgm:prSet presAssocID="{10987EBC-D72E-4D6E-8F6B-82F8AE191250}" presName="levelTx" presStyleLbl="revTx" presStyleIdx="0" presStyleCnt="0">
        <dgm:presLayoutVars>
          <dgm:chMax val="1"/>
          <dgm:bulletEnabled val="1"/>
        </dgm:presLayoutVars>
      </dgm:prSet>
      <dgm:spPr/>
    </dgm:pt>
    <dgm:pt modelId="{A840EBDE-4C2B-4431-A034-9D5F0991EC05}" type="pres">
      <dgm:prSet presAssocID="{CD1223E8-2C48-46C7-AC4B-22D9993E881D}" presName="Name8" presStyleCnt="0"/>
      <dgm:spPr/>
    </dgm:pt>
    <dgm:pt modelId="{7F320DDA-F4D6-49F8-8EFB-DD9B9D566C83}" type="pres">
      <dgm:prSet presAssocID="{CD1223E8-2C48-46C7-AC4B-22D9993E881D}" presName="level" presStyleLbl="node1" presStyleIdx="1" presStyleCnt="3">
        <dgm:presLayoutVars>
          <dgm:chMax val="1"/>
          <dgm:bulletEnabled val="1"/>
        </dgm:presLayoutVars>
      </dgm:prSet>
      <dgm:spPr/>
    </dgm:pt>
    <dgm:pt modelId="{A5626118-B98B-4DC4-B257-35BF9F237EAB}" type="pres">
      <dgm:prSet presAssocID="{CD1223E8-2C48-46C7-AC4B-22D9993E881D}" presName="levelTx" presStyleLbl="revTx" presStyleIdx="0" presStyleCnt="0">
        <dgm:presLayoutVars>
          <dgm:chMax val="1"/>
          <dgm:bulletEnabled val="1"/>
        </dgm:presLayoutVars>
      </dgm:prSet>
      <dgm:spPr/>
    </dgm:pt>
    <dgm:pt modelId="{B010ECC5-908E-41D3-81EA-070F56D411DF}" type="pres">
      <dgm:prSet presAssocID="{D11CAE45-43F1-4231-AA8E-145668AAD7A7}" presName="Name8" presStyleCnt="0"/>
      <dgm:spPr/>
    </dgm:pt>
    <dgm:pt modelId="{FDDDAEDF-162F-4B56-ADFD-1100D37E7BEC}" type="pres">
      <dgm:prSet presAssocID="{D11CAE45-43F1-4231-AA8E-145668AAD7A7}" presName="level" presStyleLbl="node1" presStyleIdx="2" presStyleCnt="3">
        <dgm:presLayoutVars>
          <dgm:chMax val="1"/>
          <dgm:bulletEnabled val="1"/>
        </dgm:presLayoutVars>
      </dgm:prSet>
      <dgm:spPr/>
    </dgm:pt>
    <dgm:pt modelId="{34DDAEA1-E1B6-4FE9-A593-D53A362AB726}" type="pres">
      <dgm:prSet presAssocID="{D11CAE45-43F1-4231-AA8E-145668AAD7A7}" presName="levelTx" presStyleLbl="revTx" presStyleIdx="0" presStyleCnt="0">
        <dgm:presLayoutVars>
          <dgm:chMax val="1"/>
          <dgm:bulletEnabled val="1"/>
        </dgm:presLayoutVars>
      </dgm:prSet>
      <dgm:spPr/>
    </dgm:pt>
  </dgm:ptLst>
  <dgm:cxnLst>
    <dgm:cxn modelId="{0596DDBB-2C3A-4BCC-B69C-7ADB3AA91C53}" type="presOf" srcId="{CD1223E8-2C48-46C7-AC4B-22D9993E881D}" destId="{7F320DDA-F4D6-49F8-8EFB-DD9B9D566C83}" srcOrd="0" destOrd="0" presId="urn:microsoft.com/office/officeart/2005/8/layout/pyramid1"/>
    <dgm:cxn modelId="{F0DCF043-4DC5-4D85-AE28-2884FA89934C}" type="presOf" srcId="{A099C224-3CCD-4073-BF5F-76FBE36CD3EB}" destId="{D1E19C6F-0985-447B-945B-A3B74D0880F2}" srcOrd="0" destOrd="0" presId="urn:microsoft.com/office/officeart/2005/8/layout/pyramid1"/>
    <dgm:cxn modelId="{73781005-78A5-4576-9BA2-6B584745167A}" type="presOf" srcId="{D11CAE45-43F1-4231-AA8E-145668AAD7A7}" destId="{34DDAEA1-E1B6-4FE9-A593-D53A362AB726}" srcOrd="1" destOrd="0" presId="urn:microsoft.com/office/officeart/2005/8/layout/pyramid1"/>
    <dgm:cxn modelId="{61FFF329-C19C-465E-A2C4-586677FE5179}" srcId="{A099C224-3CCD-4073-BF5F-76FBE36CD3EB}" destId="{D11CAE45-43F1-4231-AA8E-145668AAD7A7}" srcOrd="2" destOrd="0" parTransId="{8B6BDE6F-93E6-4B30-876F-E228D7C0CB82}" sibTransId="{D30A5876-4B90-47E4-91E7-8D178C82ACDE}"/>
    <dgm:cxn modelId="{3D673EB0-94B5-4880-A37C-39BE191BCA3B}" type="presOf" srcId="{10987EBC-D72E-4D6E-8F6B-82F8AE191250}" destId="{E0AB0D62-FD8B-433A-8FE2-E5E71D94917E}" srcOrd="1" destOrd="0" presId="urn:microsoft.com/office/officeart/2005/8/layout/pyramid1"/>
    <dgm:cxn modelId="{0D9FA3BB-CA40-42D4-B4E7-1F77C3C82F33}" type="presOf" srcId="{10987EBC-D72E-4D6E-8F6B-82F8AE191250}" destId="{13E532C7-AE7E-4646-9AF5-BE9A4C1BD767}" srcOrd="0" destOrd="0" presId="urn:microsoft.com/office/officeart/2005/8/layout/pyramid1"/>
    <dgm:cxn modelId="{95647F62-76AA-4F58-B8A5-4F9BA9FD482D}" type="presOf" srcId="{CD1223E8-2C48-46C7-AC4B-22D9993E881D}" destId="{A5626118-B98B-4DC4-B257-35BF9F237EAB}" srcOrd="1" destOrd="0" presId="urn:microsoft.com/office/officeart/2005/8/layout/pyramid1"/>
    <dgm:cxn modelId="{FAB9DA9D-2F3D-415B-A030-2C0AA244DBAC}" srcId="{A099C224-3CCD-4073-BF5F-76FBE36CD3EB}" destId="{CD1223E8-2C48-46C7-AC4B-22D9993E881D}" srcOrd="1" destOrd="0" parTransId="{AFA66275-FD57-4B51-9DB4-20E3E7764A5F}" sibTransId="{389E2EBF-DFA0-4835-B2CB-002FEF987E1D}"/>
    <dgm:cxn modelId="{90A838EF-1413-4E64-8D06-D022CF439DFC}" srcId="{A099C224-3CCD-4073-BF5F-76FBE36CD3EB}" destId="{10987EBC-D72E-4D6E-8F6B-82F8AE191250}" srcOrd="0" destOrd="0" parTransId="{CC155A89-F1CA-4730-B66D-A4DC3B6F1A81}" sibTransId="{E6B62B5D-3F22-4177-B585-E4A72996C54C}"/>
    <dgm:cxn modelId="{0937208C-1685-4DAA-A87A-76C822C3C6E8}" type="presOf" srcId="{D11CAE45-43F1-4231-AA8E-145668AAD7A7}" destId="{FDDDAEDF-162F-4B56-ADFD-1100D37E7BEC}" srcOrd="0" destOrd="0" presId="urn:microsoft.com/office/officeart/2005/8/layout/pyramid1"/>
    <dgm:cxn modelId="{2AC91B4F-2AF7-4E3B-9C6B-BFA549EFE180}" type="presParOf" srcId="{D1E19C6F-0985-447B-945B-A3B74D0880F2}" destId="{F7153097-E6E1-434E-9E15-22591B805C61}" srcOrd="0" destOrd="0" presId="urn:microsoft.com/office/officeart/2005/8/layout/pyramid1"/>
    <dgm:cxn modelId="{B764ABD6-FE97-4119-87C2-8BEAF0191E67}" type="presParOf" srcId="{F7153097-E6E1-434E-9E15-22591B805C61}" destId="{13E532C7-AE7E-4646-9AF5-BE9A4C1BD767}" srcOrd="0" destOrd="0" presId="urn:microsoft.com/office/officeart/2005/8/layout/pyramid1"/>
    <dgm:cxn modelId="{CC2E9B5D-D695-49E3-9FAD-05B93CA0D1FE}" type="presParOf" srcId="{F7153097-E6E1-434E-9E15-22591B805C61}" destId="{E0AB0D62-FD8B-433A-8FE2-E5E71D94917E}" srcOrd="1" destOrd="0" presId="urn:microsoft.com/office/officeart/2005/8/layout/pyramid1"/>
    <dgm:cxn modelId="{CE39CBDD-86AA-46DD-B4D6-BBBB70FFCD91}" type="presParOf" srcId="{D1E19C6F-0985-447B-945B-A3B74D0880F2}" destId="{A840EBDE-4C2B-4431-A034-9D5F0991EC05}" srcOrd="1" destOrd="0" presId="urn:microsoft.com/office/officeart/2005/8/layout/pyramid1"/>
    <dgm:cxn modelId="{E01400D7-1D7B-459A-9545-F0407A7FA97D}" type="presParOf" srcId="{A840EBDE-4C2B-4431-A034-9D5F0991EC05}" destId="{7F320DDA-F4D6-49F8-8EFB-DD9B9D566C83}" srcOrd="0" destOrd="0" presId="urn:microsoft.com/office/officeart/2005/8/layout/pyramid1"/>
    <dgm:cxn modelId="{F78D2389-F748-42D5-B03B-06EFF92EBC72}" type="presParOf" srcId="{A840EBDE-4C2B-4431-A034-9D5F0991EC05}" destId="{A5626118-B98B-4DC4-B257-35BF9F237EAB}" srcOrd="1" destOrd="0" presId="urn:microsoft.com/office/officeart/2005/8/layout/pyramid1"/>
    <dgm:cxn modelId="{A71BC08E-F19C-4C9E-98AD-DB8AFB8A76DB}" type="presParOf" srcId="{D1E19C6F-0985-447B-945B-A3B74D0880F2}" destId="{B010ECC5-908E-41D3-81EA-070F56D411DF}" srcOrd="2" destOrd="0" presId="urn:microsoft.com/office/officeart/2005/8/layout/pyramid1"/>
    <dgm:cxn modelId="{692EC39A-2B21-4128-B929-50C2AF8F862B}" type="presParOf" srcId="{B010ECC5-908E-41D3-81EA-070F56D411DF}" destId="{FDDDAEDF-162F-4B56-ADFD-1100D37E7BEC}" srcOrd="0" destOrd="0" presId="urn:microsoft.com/office/officeart/2005/8/layout/pyramid1"/>
    <dgm:cxn modelId="{C4D9E5C1-544C-4F6E-A3D4-0905A0C2FDB6}" type="presParOf" srcId="{B010ECC5-908E-41D3-81EA-070F56D411DF}" destId="{34DDAEA1-E1B6-4FE9-A593-D53A362AB726}"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23C9D2E-D383-4F74-8903-AC8B22BF20D6}" type="doc">
      <dgm:prSet loTypeId="urn:microsoft.com/office/officeart/2005/8/layout/radial1" loCatId="relationship" qsTypeId="urn:microsoft.com/office/officeart/2005/8/quickstyle/simple1" qsCatId="simple" csTypeId="urn:microsoft.com/office/officeart/2005/8/colors/accent1_2" csCatId="accent1"/>
      <dgm:spPr/>
    </dgm:pt>
    <dgm:pt modelId="{3E35882B-32BC-40F8-9E52-020F476E2C0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People</a:t>
          </a:r>
          <a:endParaRPr kumimoji="0" lang="en-GB" altLang="en-US" b="1" i="0" u="none" strike="noStrike" cap="none" normalizeH="0" baseline="0" smtClean="0">
            <a:ln>
              <a:noFill/>
            </a:ln>
            <a:solidFill>
              <a:schemeClr val="tx1"/>
            </a:solidFill>
            <a:effectLst/>
            <a:latin typeface="Arial" charset="0"/>
          </a:endParaRPr>
        </a:p>
      </dgm:t>
    </dgm:pt>
    <dgm:pt modelId="{AA9D8C7B-EA78-42CE-B6E8-FFD059B9B1BE}" type="parTrans" cxnId="{8DFE27EB-63A2-49FC-8A46-B0FF22AFC685}">
      <dgm:prSet/>
      <dgm:spPr/>
    </dgm:pt>
    <dgm:pt modelId="{2D66D31F-553D-442E-89F9-78E61ECF96FD}" type="sibTrans" cxnId="{8DFE27EB-63A2-49FC-8A46-B0FF22AFC685}">
      <dgm:prSet/>
      <dgm:spPr/>
    </dgm:pt>
    <dgm:pt modelId="{88B85463-6300-478C-9592-5373805286EF}">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May be part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of an assembly</a:t>
          </a:r>
          <a:endParaRPr kumimoji="0" lang="en-GB" altLang="en-US" b="1" i="0" u="none" strike="noStrike" cap="none" normalizeH="0" baseline="0" smtClean="0">
            <a:ln>
              <a:noFill/>
            </a:ln>
            <a:solidFill>
              <a:schemeClr val="tx1"/>
            </a:solidFill>
            <a:effectLst/>
            <a:latin typeface="Arial" charset="0"/>
          </a:endParaRPr>
        </a:p>
      </dgm:t>
    </dgm:pt>
    <dgm:pt modelId="{CC97BF8E-56C3-4BA1-9A6D-3DEAB982A8F1}" type="parTrans" cxnId="{77E0E486-E73F-4C87-A4FE-5053FF3C0BA8}">
      <dgm:prSet/>
      <dgm:spPr/>
      <dgm:t>
        <a:bodyPr/>
        <a:lstStyle/>
        <a:p>
          <a:endParaRPr lang="en-GB"/>
        </a:p>
      </dgm:t>
    </dgm:pt>
    <dgm:pt modelId="{14DE9E28-0E07-434F-8468-4AF9550ED2A8}" type="sibTrans" cxnId="{77E0E486-E73F-4C87-A4FE-5053FF3C0BA8}">
      <dgm:prSet/>
      <dgm:spPr/>
    </dgm:pt>
    <dgm:pt modelId="{3936A74D-58C3-4E4D-B376-7C2781C5C22E}">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May be members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of courts</a:t>
          </a:r>
          <a:endParaRPr kumimoji="0" lang="en-GB" altLang="en-US" b="1" i="0" u="none" strike="noStrike" cap="none" normalizeH="0" baseline="0" smtClean="0">
            <a:ln>
              <a:noFill/>
            </a:ln>
            <a:solidFill>
              <a:schemeClr val="tx1"/>
            </a:solidFill>
            <a:effectLst/>
            <a:latin typeface="Arial" charset="0"/>
          </a:endParaRPr>
        </a:p>
      </dgm:t>
    </dgm:pt>
    <dgm:pt modelId="{5AF30A7F-FC87-4710-8320-EA8CC4C355A2}" type="parTrans" cxnId="{6F013013-1041-41D9-983B-2BE7D5FD04C7}">
      <dgm:prSet/>
      <dgm:spPr/>
      <dgm:t>
        <a:bodyPr/>
        <a:lstStyle/>
        <a:p>
          <a:endParaRPr lang="en-GB"/>
        </a:p>
      </dgm:t>
    </dgm:pt>
    <dgm:pt modelId="{86F1E80F-C938-4C3A-AD02-D3212DC27FDB}" type="sibTrans" cxnId="{6F013013-1041-41D9-983B-2BE7D5FD04C7}">
      <dgm:prSet/>
      <dgm:spPr/>
    </dgm:pt>
    <dgm:pt modelId="{473547E0-C833-412F-8AB6-77CF4B464A81}" type="pres">
      <dgm:prSet presAssocID="{723C9D2E-D383-4F74-8903-AC8B22BF20D6}" presName="cycle" presStyleCnt="0">
        <dgm:presLayoutVars>
          <dgm:chMax val="1"/>
          <dgm:dir/>
          <dgm:animLvl val="ctr"/>
          <dgm:resizeHandles val="exact"/>
        </dgm:presLayoutVars>
      </dgm:prSet>
      <dgm:spPr/>
    </dgm:pt>
    <dgm:pt modelId="{37A1043C-8D8A-4C85-952B-AA1EB2B91D86}" type="pres">
      <dgm:prSet presAssocID="{3E35882B-32BC-40F8-9E52-020F476E2C06}" presName="centerShape" presStyleLbl="node0" presStyleIdx="0" presStyleCnt="1"/>
      <dgm:spPr/>
    </dgm:pt>
    <dgm:pt modelId="{A2918076-40F2-49A6-9692-A60C96AA4EC0}" type="pres">
      <dgm:prSet presAssocID="{CC97BF8E-56C3-4BA1-9A6D-3DEAB982A8F1}" presName="Name9" presStyleLbl="parChTrans1D2" presStyleIdx="0" presStyleCnt="2"/>
      <dgm:spPr/>
    </dgm:pt>
    <dgm:pt modelId="{76972523-54F9-4FEA-AA67-8D299EEE3817}" type="pres">
      <dgm:prSet presAssocID="{CC97BF8E-56C3-4BA1-9A6D-3DEAB982A8F1}" presName="connTx" presStyleLbl="parChTrans1D2" presStyleIdx="0" presStyleCnt="2"/>
      <dgm:spPr/>
    </dgm:pt>
    <dgm:pt modelId="{4944C84E-214A-4426-912A-9ECB41E0742C}" type="pres">
      <dgm:prSet presAssocID="{88B85463-6300-478C-9592-5373805286EF}" presName="node" presStyleLbl="node1" presStyleIdx="0" presStyleCnt="2">
        <dgm:presLayoutVars>
          <dgm:bulletEnabled val="1"/>
        </dgm:presLayoutVars>
      </dgm:prSet>
      <dgm:spPr/>
    </dgm:pt>
    <dgm:pt modelId="{A888E46A-5F35-4482-BD07-D6264C6376A5}" type="pres">
      <dgm:prSet presAssocID="{5AF30A7F-FC87-4710-8320-EA8CC4C355A2}" presName="Name9" presStyleLbl="parChTrans1D2" presStyleIdx="1" presStyleCnt="2"/>
      <dgm:spPr/>
    </dgm:pt>
    <dgm:pt modelId="{79439899-CD89-4EB9-BD76-D551836B6E5D}" type="pres">
      <dgm:prSet presAssocID="{5AF30A7F-FC87-4710-8320-EA8CC4C355A2}" presName="connTx" presStyleLbl="parChTrans1D2" presStyleIdx="1" presStyleCnt="2"/>
      <dgm:spPr/>
    </dgm:pt>
    <dgm:pt modelId="{259B87BF-59EC-43F6-A04B-221BCB927B48}" type="pres">
      <dgm:prSet presAssocID="{3936A74D-58C3-4E4D-B376-7C2781C5C22E}" presName="node" presStyleLbl="node1" presStyleIdx="1" presStyleCnt="2">
        <dgm:presLayoutVars>
          <dgm:bulletEnabled val="1"/>
        </dgm:presLayoutVars>
      </dgm:prSet>
      <dgm:spPr/>
    </dgm:pt>
  </dgm:ptLst>
  <dgm:cxnLst>
    <dgm:cxn modelId="{84D0D959-E459-44A8-B381-4D021B848634}" type="presOf" srcId="{3E35882B-32BC-40F8-9E52-020F476E2C06}" destId="{37A1043C-8D8A-4C85-952B-AA1EB2B91D86}" srcOrd="0" destOrd="0" presId="urn:microsoft.com/office/officeart/2005/8/layout/radial1"/>
    <dgm:cxn modelId="{72A33E16-ACD5-4699-BFF3-68EFDF06D16D}" type="presOf" srcId="{5AF30A7F-FC87-4710-8320-EA8CC4C355A2}" destId="{79439899-CD89-4EB9-BD76-D551836B6E5D}" srcOrd="1" destOrd="0" presId="urn:microsoft.com/office/officeart/2005/8/layout/radial1"/>
    <dgm:cxn modelId="{8932AFE8-90AF-4FA2-8B04-92794562DDA5}" type="presOf" srcId="{5AF30A7F-FC87-4710-8320-EA8CC4C355A2}" destId="{A888E46A-5F35-4482-BD07-D6264C6376A5}" srcOrd="0" destOrd="0" presId="urn:microsoft.com/office/officeart/2005/8/layout/radial1"/>
    <dgm:cxn modelId="{CF2DE562-E582-48E1-AA22-6041273E4029}" type="presOf" srcId="{CC97BF8E-56C3-4BA1-9A6D-3DEAB982A8F1}" destId="{76972523-54F9-4FEA-AA67-8D299EEE3817}" srcOrd="1" destOrd="0" presId="urn:microsoft.com/office/officeart/2005/8/layout/radial1"/>
    <dgm:cxn modelId="{77E0E486-E73F-4C87-A4FE-5053FF3C0BA8}" srcId="{3E35882B-32BC-40F8-9E52-020F476E2C06}" destId="{88B85463-6300-478C-9592-5373805286EF}" srcOrd="0" destOrd="0" parTransId="{CC97BF8E-56C3-4BA1-9A6D-3DEAB982A8F1}" sibTransId="{14DE9E28-0E07-434F-8468-4AF9550ED2A8}"/>
    <dgm:cxn modelId="{60672431-8379-4DA1-9458-68C56D1E4C6E}" type="presOf" srcId="{723C9D2E-D383-4F74-8903-AC8B22BF20D6}" destId="{473547E0-C833-412F-8AB6-77CF4B464A81}" srcOrd="0" destOrd="0" presId="urn:microsoft.com/office/officeart/2005/8/layout/radial1"/>
    <dgm:cxn modelId="{D2268741-671D-4992-B5E1-1033E30F44AD}" type="presOf" srcId="{3936A74D-58C3-4E4D-B376-7C2781C5C22E}" destId="{259B87BF-59EC-43F6-A04B-221BCB927B48}" srcOrd="0" destOrd="0" presId="urn:microsoft.com/office/officeart/2005/8/layout/radial1"/>
    <dgm:cxn modelId="{3AAA5758-36A4-43B8-A93C-B686B958ED38}" type="presOf" srcId="{88B85463-6300-478C-9592-5373805286EF}" destId="{4944C84E-214A-4426-912A-9ECB41E0742C}" srcOrd="0" destOrd="0" presId="urn:microsoft.com/office/officeart/2005/8/layout/radial1"/>
    <dgm:cxn modelId="{65067F6A-60AE-4A6F-AD5E-DEA9A0D4943F}" type="presOf" srcId="{CC97BF8E-56C3-4BA1-9A6D-3DEAB982A8F1}" destId="{A2918076-40F2-49A6-9692-A60C96AA4EC0}" srcOrd="0" destOrd="0" presId="urn:microsoft.com/office/officeart/2005/8/layout/radial1"/>
    <dgm:cxn modelId="{8DFE27EB-63A2-49FC-8A46-B0FF22AFC685}" srcId="{723C9D2E-D383-4F74-8903-AC8B22BF20D6}" destId="{3E35882B-32BC-40F8-9E52-020F476E2C06}" srcOrd="0" destOrd="0" parTransId="{AA9D8C7B-EA78-42CE-B6E8-FFD059B9B1BE}" sibTransId="{2D66D31F-553D-442E-89F9-78E61ECF96FD}"/>
    <dgm:cxn modelId="{6F013013-1041-41D9-983B-2BE7D5FD04C7}" srcId="{3E35882B-32BC-40F8-9E52-020F476E2C06}" destId="{3936A74D-58C3-4E4D-B376-7C2781C5C22E}" srcOrd="1" destOrd="0" parTransId="{5AF30A7F-FC87-4710-8320-EA8CC4C355A2}" sibTransId="{86F1E80F-C938-4C3A-AD02-D3212DC27FDB}"/>
    <dgm:cxn modelId="{C999754A-A21D-48D6-A088-D7BDEB87688D}" type="presParOf" srcId="{473547E0-C833-412F-8AB6-77CF4B464A81}" destId="{37A1043C-8D8A-4C85-952B-AA1EB2B91D86}" srcOrd="0" destOrd="0" presId="urn:microsoft.com/office/officeart/2005/8/layout/radial1"/>
    <dgm:cxn modelId="{5B00A279-B683-4380-A906-2B05304C3D1B}" type="presParOf" srcId="{473547E0-C833-412F-8AB6-77CF4B464A81}" destId="{A2918076-40F2-49A6-9692-A60C96AA4EC0}" srcOrd="1" destOrd="0" presId="urn:microsoft.com/office/officeart/2005/8/layout/radial1"/>
    <dgm:cxn modelId="{DDA4A617-2E51-4629-B456-26B5A72EE81D}" type="presParOf" srcId="{A2918076-40F2-49A6-9692-A60C96AA4EC0}" destId="{76972523-54F9-4FEA-AA67-8D299EEE3817}" srcOrd="0" destOrd="0" presId="urn:microsoft.com/office/officeart/2005/8/layout/radial1"/>
    <dgm:cxn modelId="{E79CAD4F-1A0D-4A3C-AC58-099115A3C8DE}" type="presParOf" srcId="{473547E0-C833-412F-8AB6-77CF4B464A81}" destId="{4944C84E-214A-4426-912A-9ECB41E0742C}" srcOrd="2" destOrd="0" presId="urn:microsoft.com/office/officeart/2005/8/layout/radial1"/>
    <dgm:cxn modelId="{D2CCCA65-2306-4307-86EE-472988B99634}" type="presParOf" srcId="{473547E0-C833-412F-8AB6-77CF4B464A81}" destId="{A888E46A-5F35-4482-BD07-D6264C6376A5}" srcOrd="3" destOrd="0" presId="urn:microsoft.com/office/officeart/2005/8/layout/radial1"/>
    <dgm:cxn modelId="{81A435D6-0AB7-422E-8DFC-18F9646C39C9}" type="presParOf" srcId="{A888E46A-5F35-4482-BD07-D6264C6376A5}" destId="{79439899-CD89-4EB9-BD76-D551836B6E5D}" srcOrd="0" destOrd="0" presId="urn:microsoft.com/office/officeart/2005/8/layout/radial1"/>
    <dgm:cxn modelId="{F97F1C1A-2773-46C5-8A5B-FA8B9828C31C}" type="presParOf" srcId="{473547E0-C833-412F-8AB6-77CF4B464A81}" destId="{259B87BF-59EC-43F6-A04B-221BCB927B48}" srcOrd="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1E204BC2-9C62-4DF3-9836-8AEF950E0840}" type="doc">
      <dgm:prSet loTypeId="urn:microsoft.com/office/officeart/2005/8/layout/pyramid1" loCatId="pyramid" qsTypeId="urn:microsoft.com/office/officeart/2005/8/quickstyle/simple1" qsCatId="simple" csTypeId="urn:microsoft.com/office/officeart/2005/8/colors/accent1_2" csCatId="accent1"/>
      <dgm:spPr/>
    </dgm:pt>
    <dgm:pt modelId="{BC9EF656-1D41-4B3C-B3C5-29B3DB7CCCB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The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King</a:t>
          </a:r>
          <a:endParaRPr kumimoji="0" lang="en-GB" altLang="en-US" b="1" i="0" u="none" strike="noStrike" cap="none" normalizeH="0" baseline="0" smtClean="0">
            <a:ln>
              <a:noFill/>
            </a:ln>
            <a:solidFill>
              <a:schemeClr val="tx1"/>
            </a:solidFill>
            <a:effectLst/>
            <a:latin typeface="Arial" charset="0"/>
          </a:endParaRPr>
        </a:p>
      </dgm:t>
    </dgm:pt>
    <dgm:pt modelId="{5BFB97D6-2B22-48AB-83D3-DD4E2E69643F}" type="parTrans" cxnId="{DA60AE13-A50D-4C2B-BB1B-E1A58CFED871}">
      <dgm:prSet/>
      <dgm:spPr/>
    </dgm:pt>
    <dgm:pt modelId="{D3A1DE4D-9995-4ABC-B86F-2DC8100FA91F}" type="sibTrans" cxnId="{DA60AE13-A50D-4C2B-BB1B-E1A58CFED871}">
      <dgm:prSet/>
      <dgm:spPr/>
    </dgm:pt>
    <dgm:pt modelId="{E6098304-295C-4F55-989D-3AD18989279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The Elite</a:t>
          </a:r>
          <a:endParaRPr kumimoji="0" lang="en-GB" altLang="en-US" b="1" i="0" u="none" strike="noStrike" cap="none" normalizeH="0" baseline="0" smtClean="0">
            <a:ln>
              <a:noFill/>
            </a:ln>
            <a:solidFill>
              <a:schemeClr val="tx1"/>
            </a:solidFill>
            <a:effectLst/>
            <a:latin typeface="Arial" charset="0"/>
          </a:endParaRPr>
        </a:p>
      </dgm:t>
    </dgm:pt>
    <dgm:pt modelId="{9C83E6DD-6245-4A42-97A5-7BF72DC89007}" type="parTrans" cxnId="{69F5F225-6CBD-4896-BF54-6AA7388F05EA}">
      <dgm:prSet/>
      <dgm:spPr/>
    </dgm:pt>
    <dgm:pt modelId="{F5F509C5-CCEC-431B-9025-4C8E6A8143D0}" type="sibTrans" cxnId="{69F5F225-6CBD-4896-BF54-6AA7388F05EA}">
      <dgm:prSet/>
      <dgm:spPr/>
    </dgm:pt>
    <dgm:pt modelId="{921800FA-0778-412E-B53A-984B61F4289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The People</a:t>
          </a:r>
          <a:endParaRPr kumimoji="0" lang="en-GB" altLang="en-US" b="1" i="0" u="none" strike="noStrike" cap="none" normalizeH="0" baseline="0" smtClean="0">
            <a:ln>
              <a:noFill/>
            </a:ln>
            <a:solidFill>
              <a:schemeClr val="tx1"/>
            </a:solidFill>
            <a:effectLst/>
            <a:latin typeface="Arial" charset="0"/>
          </a:endParaRPr>
        </a:p>
      </dgm:t>
    </dgm:pt>
    <dgm:pt modelId="{2B71B3B8-FC6A-4DDD-AFBF-061572C73CFF}" type="parTrans" cxnId="{7D200D45-D4C1-4FD2-B066-35FA8CCEAE4C}">
      <dgm:prSet/>
      <dgm:spPr/>
    </dgm:pt>
    <dgm:pt modelId="{5B16C876-105F-4839-B7FC-8B9E668CCDC4}" type="sibTrans" cxnId="{7D200D45-D4C1-4FD2-B066-35FA8CCEAE4C}">
      <dgm:prSet/>
      <dgm:spPr/>
    </dgm:pt>
    <dgm:pt modelId="{7DE1E6B2-3545-4030-B309-7388B691FB27}" type="pres">
      <dgm:prSet presAssocID="{1E204BC2-9C62-4DF3-9836-8AEF950E0840}" presName="Name0" presStyleCnt="0">
        <dgm:presLayoutVars>
          <dgm:dir/>
          <dgm:animLvl val="lvl"/>
          <dgm:resizeHandles val="exact"/>
        </dgm:presLayoutVars>
      </dgm:prSet>
      <dgm:spPr/>
    </dgm:pt>
    <dgm:pt modelId="{97B8C3CB-BC02-409D-94AC-0B8B5F79F3F7}" type="pres">
      <dgm:prSet presAssocID="{BC9EF656-1D41-4B3C-B3C5-29B3DB7CCCB2}" presName="Name8" presStyleCnt="0"/>
      <dgm:spPr/>
    </dgm:pt>
    <dgm:pt modelId="{BA22C01F-2C07-4179-BC62-81B1457184A7}" type="pres">
      <dgm:prSet presAssocID="{BC9EF656-1D41-4B3C-B3C5-29B3DB7CCCB2}" presName="level" presStyleLbl="node1" presStyleIdx="0" presStyleCnt="3">
        <dgm:presLayoutVars>
          <dgm:chMax val="1"/>
          <dgm:bulletEnabled val="1"/>
        </dgm:presLayoutVars>
      </dgm:prSet>
      <dgm:spPr/>
    </dgm:pt>
    <dgm:pt modelId="{DA952700-5743-4F09-B205-62FE5AC6D17B}" type="pres">
      <dgm:prSet presAssocID="{BC9EF656-1D41-4B3C-B3C5-29B3DB7CCCB2}" presName="levelTx" presStyleLbl="revTx" presStyleIdx="0" presStyleCnt="0">
        <dgm:presLayoutVars>
          <dgm:chMax val="1"/>
          <dgm:bulletEnabled val="1"/>
        </dgm:presLayoutVars>
      </dgm:prSet>
      <dgm:spPr/>
    </dgm:pt>
    <dgm:pt modelId="{CC649AB0-60FD-4030-9EF9-8B1830DFC0BA}" type="pres">
      <dgm:prSet presAssocID="{E6098304-295C-4F55-989D-3AD18989279A}" presName="Name8" presStyleCnt="0"/>
      <dgm:spPr/>
    </dgm:pt>
    <dgm:pt modelId="{AA4D9563-82CE-4F8A-AB49-F6A7CAE38ACF}" type="pres">
      <dgm:prSet presAssocID="{E6098304-295C-4F55-989D-3AD18989279A}" presName="level" presStyleLbl="node1" presStyleIdx="1" presStyleCnt="3">
        <dgm:presLayoutVars>
          <dgm:chMax val="1"/>
          <dgm:bulletEnabled val="1"/>
        </dgm:presLayoutVars>
      </dgm:prSet>
      <dgm:spPr/>
    </dgm:pt>
    <dgm:pt modelId="{6FEF32D9-A562-45CE-969A-33E710CB25BF}" type="pres">
      <dgm:prSet presAssocID="{E6098304-295C-4F55-989D-3AD18989279A}" presName="levelTx" presStyleLbl="revTx" presStyleIdx="0" presStyleCnt="0">
        <dgm:presLayoutVars>
          <dgm:chMax val="1"/>
          <dgm:bulletEnabled val="1"/>
        </dgm:presLayoutVars>
      </dgm:prSet>
      <dgm:spPr/>
    </dgm:pt>
    <dgm:pt modelId="{EE2288DA-CF4C-4AD2-9FE4-899FF901C35A}" type="pres">
      <dgm:prSet presAssocID="{921800FA-0778-412E-B53A-984B61F42892}" presName="Name8" presStyleCnt="0"/>
      <dgm:spPr/>
    </dgm:pt>
    <dgm:pt modelId="{41DBE33B-01E0-4521-82E5-D8B9F4972A2A}" type="pres">
      <dgm:prSet presAssocID="{921800FA-0778-412E-B53A-984B61F42892}" presName="level" presStyleLbl="node1" presStyleIdx="2" presStyleCnt="3">
        <dgm:presLayoutVars>
          <dgm:chMax val="1"/>
          <dgm:bulletEnabled val="1"/>
        </dgm:presLayoutVars>
      </dgm:prSet>
      <dgm:spPr/>
    </dgm:pt>
    <dgm:pt modelId="{EDF3B0CB-3F0B-46AA-9A14-47BF64581844}" type="pres">
      <dgm:prSet presAssocID="{921800FA-0778-412E-B53A-984B61F42892}" presName="levelTx" presStyleLbl="revTx" presStyleIdx="0" presStyleCnt="0">
        <dgm:presLayoutVars>
          <dgm:chMax val="1"/>
          <dgm:bulletEnabled val="1"/>
        </dgm:presLayoutVars>
      </dgm:prSet>
      <dgm:spPr/>
    </dgm:pt>
  </dgm:ptLst>
  <dgm:cxnLst>
    <dgm:cxn modelId="{DA60AE13-A50D-4C2B-BB1B-E1A58CFED871}" srcId="{1E204BC2-9C62-4DF3-9836-8AEF950E0840}" destId="{BC9EF656-1D41-4B3C-B3C5-29B3DB7CCCB2}" srcOrd="0" destOrd="0" parTransId="{5BFB97D6-2B22-48AB-83D3-DD4E2E69643F}" sibTransId="{D3A1DE4D-9995-4ABC-B86F-2DC8100FA91F}"/>
    <dgm:cxn modelId="{74480AE0-E27E-44C4-9039-705F07540492}" type="presOf" srcId="{E6098304-295C-4F55-989D-3AD18989279A}" destId="{6FEF32D9-A562-45CE-969A-33E710CB25BF}" srcOrd="1" destOrd="0" presId="urn:microsoft.com/office/officeart/2005/8/layout/pyramid1"/>
    <dgm:cxn modelId="{255DE7D9-CFF9-4E0D-AFB4-C5797C126EDD}" type="presOf" srcId="{921800FA-0778-412E-B53A-984B61F42892}" destId="{EDF3B0CB-3F0B-46AA-9A14-47BF64581844}" srcOrd="1" destOrd="0" presId="urn:microsoft.com/office/officeart/2005/8/layout/pyramid1"/>
    <dgm:cxn modelId="{4DCA0338-EC52-4AA7-AEA9-371F05D71E77}" type="presOf" srcId="{BC9EF656-1D41-4B3C-B3C5-29B3DB7CCCB2}" destId="{BA22C01F-2C07-4179-BC62-81B1457184A7}" srcOrd="0" destOrd="0" presId="urn:microsoft.com/office/officeart/2005/8/layout/pyramid1"/>
    <dgm:cxn modelId="{29D2F2B8-57C9-44AA-8AA7-4810FC2894C2}" type="presOf" srcId="{921800FA-0778-412E-B53A-984B61F42892}" destId="{41DBE33B-01E0-4521-82E5-D8B9F4972A2A}" srcOrd="0" destOrd="0" presId="urn:microsoft.com/office/officeart/2005/8/layout/pyramid1"/>
    <dgm:cxn modelId="{3D3378CF-A460-47C0-AA9C-8A4E4B68BD4D}" type="presOf" srcId="{1E204BC2-9C62-4DF3-9836-8AEF950E0840}" destId="{7DE1E6B2-3545-4030-B309-7388B691FB27}" srcOrd="0" destOrd="0" presId="urn:microsoft.com/office/officeart/2005/8/layout/pyramid1"/>
    <dgm:cxn modelId="{81F88129-9CA9-4AD6-AEF5-0CDB8962E52C}" type="presOf" srcId="{BC9EF656-1D41-4B3C-B3C5-29B3DB7CCCB2}" destId="{DA952700-5743-4F09-B205-62FE5AC6D17B}" srcOrd="1" destOrd="0" presId="urn:microsoft.com/office/officeart/2005/8/layout/pyramid1"/>
    <dgm:cxn modelId="{7D200D45-D4C1-4FD2-B066-35FA8CCEAE4C}" srcId="{1E204BC2-9C62-4DF3-9836-8AEF950E0840}" destId="{921800FA-0778-412E-B53A-984B61F42892}" srcOrd="2" destOrd="0" parTransId="{2B71B3B8-FC6A-4DDD-AFBF-061572C73CFF}" sibTransId="{5B16C876-105F-4839-B7FC-8B9E668CCDC4}"/>
    <dgm:cxn modelId="{69F5F225-6CBD-4896-BF54-6AA7388F05EA}" srcId="{1E204BC2-9C62-4DF3-9836-8AEF950E0840}" destId="{E6098304-295C-4F55-989D-3AD18989279A}" srcOrd="1" destOrd="0" parTransId="{9C83E6DD-6245-4A42-97A5-7BF72DC89007}" sibTransId="{F5F509C5-CCEC-431B-9025-4C8E6A8143D0}"/>
    <dgm:cxn modelId="{657228C8-64FD-4115-B974-77B206E33D36}" type="presOf" srcId="{E6098304-295C-4F55-989D-3AD18989279A}" destId="{AA4D9563-82CE-4F8A-AB49-F6A7CAE38ACF}" srcOrd="0" destOrd="0" presId="urn:microsoft.com/office/officeart/2005/8/layout/pyramid1"/>
    <dgm:cxn modelId="{360B4566-C19F-4138-911D-D7D37D1D18E1}" type="presParOf" srcId="{7DE1E6B2-3545-4030-B309-7388B691FB27}" destId="{97B8C3CB-BC02-409D-94AC-0B8B5F79F3F7}" srcOrd="0" destOrd="0" presId="urn:microsoft.com/office/officeart/2005/8/layout/pyramid1"/>
    <dgm:cxn modelId="{7462E6DB-3E1A-4CA3-B7B5-7C284B45EB4C}" type="presParOf" srcId="{97B8C3CB-BC02-409D-94AC-0B8B5F79F3F7}" destId="{BA22C01F-2C07-4179-BC62-81B1457184A7}" srcOrd="0" destOrd="0" presId="urn:microsoft.com/office/officeart/2005/8/layout/pyramid1"/>
    <dgm:cxn modelId="{6A9B71C1-09BE-4742-8D12-B444C1A341EE}" type="presParOf" srcId="{97B8C3CB-BC02-409D-94AC-0B8B5F79F3F7}" destId="{DA952700-5743-4F09-B205-62FE5AC6D17B}" srcOrd="1" destOrd="0" presId="urn:microsoft.com/office/officeart/2005/8/layout/pyramid1"/>
    <dgm:cxn modelId="{3B503030-DD77-4BBE-AAAE-1302BDE9327B}" type="presParOf" srcId="{7DE1E6B2-3545-4030-B309-7388B691FB27}" destId="{CC649AB0-60FD-4030-9EF9-8B1830DFC0BA}" srcOrd="1" destOrd="0" presId="urn:microsoft.com/office/officeart/2005/8/layout/pyramid1"/>
    <dgm:cxn modelId="{68FF6631-5312-41D6-BCC3-D599FCF107BF}" type="presParOf" srcId="{CC649AB0-60FD-4030-9EF9-8B1830DFC0BA}" destId="{AA4D9563-82CE-4F8A-AB49-F6A7CAE38ACF}" srcOrd="0" destOrd="0" presId="urn:microsoft.com/office/officeart/2005/8/layout/pyramid1"/>
    <dgm:cxn modelId="{FCDA4901-C8ED-4024-B8B7-0FDB2975775F}" type="presParOf" srcId="{CC649AB0-60FD-4030-9EF9-8B1830DFC0BA}" destId="{6FEF32D9-A562-45CE-969A-33E710CB25BF}" srcOrd="1" destOrd="0" presId="urn:microsoft.com/office/officeart/2005/8/layout/pyramid1"/>
    <dgm:cxn modelId="{EE4867FC-0CE2-44D0-B50C-59BF9FEAC7A9}" type="presParOf" srcId="{7DE1E6B2-3545-4030-B309-7388B691FB27}" destId="{EE2288DA-CF4C-4AD2-9FE4-899FF901C35A}" srcOrd="2" destOrd="0" presId="urn:microsoft.com/office/officeart/2005/8/layout/pyramid1"/>
    <dgm:cxn modelId="{4B30EDA5-F6A2-466F-BFBA-F15FE4B0115F}" type="presParOf" srcId="{EE2288DA-CF4C-4AD2-9FE4-899FF901C35A}" destId="{41DBE33B-01E0-4521-82E5-D8B9F4972A2A}" srcOrd="0" destOrd="0" presId="urn:microsoft.com/office/officeart/2005/8/layout/pyramid1"/>
    <dgm:cxn modelId="{5641D03A-B33C-45D8-9214-567602E86AFD}" type="presParOf" srcId="{EE2288DA-CF4C-4AD2-9FE4-899FF901C35A}" destId="{EDF3B0CB-3F0B-46AA-9A14-47BF64581844}" srcOrd="1" destOrd="0" presId="urn:microsoft.com/office/officeart/2005/8/layout/pyramid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1FB891C8-C8BC-47BD-B728-04090A20C7CD}" type="doc">
      <dgm:prSet loTypeId="urn:microsoft.com/office/officeart/2005/8/layout/radial1" loCatId="relationship" qsTypeId="urn:microsoft.com/office/officeart/2005/8/quickstyle/simple1" qsCatId="simple" csTypeId="urn:microsoft.com/office/officeart/2005/8/colors/accent1_2" csCatId="accent1"/>
      <dgm:spPr/>
    </dgm:pt>
    <dgm:pt modelId="{67E6FE9F-DC1A-4770-B0DB-90B5330159FF}">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Elite</a:t>
          </a:r>
          <a:endParaRPr kumimoji="0" lang="en-GB" altLang="en-US" b="1" i="0" u="none" strike="noStrike" cap="none" normalizeH="0" baseline="0" smtClean="0">
            <a:ln>
              <a:noFill/>
            </a:ln>
            <a:solidFill>
              <a:schemeClr val="tx1"/>
            </a:solidFill>
            <a:effectLst/>
            <a:latin typeface="Arial" charset="0"/>
          </a:endParaRPr>
        </a:p>
      </dgm:t>
    </dgm:pt>
    <dgm:pt modelId="{75E83717-B18A-41B9-90A6-C29D142B9CE7}" type="parTrans" cxnId="{71B63FB6-7D62-46C4-8CF1-5355943B2753}">
      <dgm:prSet/>
      <dgm:spPr/>
    </dgm:pt>
    <dgm:pt modelId="{B78F50C2-4964-416E-A4D5-67BDCFAD3C63}" type="sibTrans" cxnId="{71B63FB6-7D62-46C4-8CF1-5355943B2753}">
      <dgm:prSet/>
      <dgm:spPr/>
    </dgm:pt>
    <dgm:pt modelId="{A1B05AF0-F1F3-4622-B98F-BDC6A95F3BC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Members of Court</a:t>
          </a:r>
          <a:endParaRPr kumimoji="0" lang="en-GB" altLang="en-US" b="1" i="0" u="none" strike="noStrike" cap="none" normalizeH="0" baseline="0" smtClean="0">
            <a:ln>
              <a:noFill/>
            </a:ln>
            <a:solidFill>
              <a:schemeClr val="tx1"/>
            </a:solidFill>
            <a:effectLst/>
            <a:latin typeface="Arial" charset="0"/>
          </a:endParaRPr>
        </a:p>
      </dgm:t>
    </dgm:pt>
    <dgm:pt modelId="{B73F1948-0CC6-4A25-B888-BC44D19978C2}" type="parTrans" cxnId="{CD9AB861-E8E6-4604-A7E1-EFAF8B9D6FB2}">
      <dgm:prSet/>
      <dgm:spPr/>
      <dgm:t>
        <a:bodyPr/>
        <a:lstStyle/>
        <a:p>
          <a:endParaRPr lang="en-GB"/>
        </a:p>
      </dgm:t>
    </dgm:pt>
    <dgm:pt modelId="{E17F29D0-05F6-4A2C-AB80-DFD86DB07EA0}" type="sibTrans" cxnId="{CD9AB861-E8E6-4604-A7E1-EFAF8B9D6FB2}">
      <dgm:prSet/>
      <dgm:spPr/>
    </dgm:pt>
    <dgm:pt modelId="{4C6FE688-FD11-459A-BF77-3A9181B9417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Appointed to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magistracies</a:t>
          </a:r>
          <a:endParaRPr kumimoji="0" lang="en-GB" altLang="en-US" b="1" i="0" u="none" strike="noStrike" cap="none" normalizeH="0" baseline="0" smtClean="0">
            <a:ln>
              <a:noFill/>
            </a:ln>
            <a:solidFill>
              <a:schemeClr val="tx1"/>
            </a:solidFill>
            <a:effectLst/>
            <a:latin typeface="Arial" charset="0"/>
          </a:endParaRPr>
        </a:p>
      </dgm:t>
    </dgm:pt>
    <dgm:pt modelId="{D4C49A4A-0CB7-433A-BC80-0D048492DB7E}" type="parTrans" cxnId="{7327FE08-02AF-446A-89D0-7902C5CFCE5E}">
      <dgm:prSet/>
      <dgm:spPr/>
      <dgm:t>
        <a:bodyPr/>
        <a:lstStyle/>
        <a:p>
          <a:endParaRPr lang="en-GB"/>
        </a:p>
      </dgm:t>
    </dgm:pt>
    <dgm:pt modelId="{3457A962-B660-4D0C-9391-1A922B232B56}" type="sibTrans" cxnId="{7327FE08-02AF-446A-89D0-7902C5CFCE5E}">
      <dgm:prSet/>
      <dgm:spPr/>
    </dgm:pt>
    <dgm:pt modelId="{0AB5F404-1988-48A7-8851-F9E818ADB26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Accountable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only to King/Monarch</a:t>
          </a:r>
          <a:endParaRPr kumimoji="0" lang="en-GB" altLang="en-US" b="1" i="0" u="none" strike="noStrike" cap="none" normalizeH="0" baseline="0" smtClean="0">
            <a:ln>
              <a:noFill/>
            </a:ln>
            <a:solidFill>
              <a:schemeClr val="tx1"/>
            </a:solidFill>
            <a:effectLst/>
            <a:latin typeface="Arial" charset="0"/>
          </a:endParaRPr>
        </a:p>
      </dgm:t>
    </dgm:pt>
    <dgm:pt modelId="{DC365C12-CF76-4D2E-8D90-70C48262BC2C}" type="parTrans" cxnId="{BC61EF3C-2B94-492A-9030-CD449E675452}">
      <dgm:prSet/>
      <dgm:spPr/>
      <dgm:t>
        <a:bodyPr/>
        <a:lstStyle/>
        <a:p>
          <a:endParaRPr lang="en-GB"/>
        </a:p>
      </dgm:t>
    </dgm:pt>
    <dgm:pt modelId="{4229E59F-F3E0-4B51-BD92-1A6B433BB9D3}" type="sibTrans" cxnId="{BC61EF3C-2B94-492A-9030-CD449E675452}">
      <dgm:prSet/>
      <dgm:spPr/>
    </dgm:pt>
    <dgm:pt modelId="{B11B3B14-A38B-455E-9F13-8DD0ADDAE93B}" type="pres">
      <dgm:prSet presAssocID="{1FB891C8-C8BC-47BD-B728-04090A20C7CD}" presName="cycle" presStyleCnt="0">
        <dgm:presLayoutVars>
          <dgm:chMax val="1"/>
          <dgm:dir/>
          <dgm:animLvl val="ctr"/>
          <dgm:resizeHandles val="exact"/>
        </dgm:presLayoutVars>
      </dgm:prSet>
      <dgm:spPr/>
    </dgm:pt>
    <dgm:pt modelId="{8889A911-1A52-434B-AE8E-F9DB4DEADA8A}" type="pres">
      <dgm:prSet presAssocID="{67E6FE9F-DC1A-4770-B0DB-90B5330159FF}" presName="centerShape" presStyleLbl="node0" presStyleIdx="0" presStyleCnt="1"/>
      <dgm:spPr/>
    </dgm:pt>
    <dgm:pt modelId="{9CF7D371-3911-441E-A787-2A17D10B6371}" type="pres">
      <dgm:prSet presAssocID="{B73F1948-0CC6-4A25-B888-BC44D19978C2}" presName="Name9" presStyleLbl="parChTrans1D2" presStyleIdx="0" presStyleCnt="3"/>
      <dgm:spPr/>
    </dgm:pt>
    <dgm:pt modelId="{2D4834DF-8629-4D29-94E0-0A7C0192C9E9}" type="pres">
      <dgm:prSet presAssocID="{B73F1948-0CC6-4A25-B888-BC44D19978C2}" presName="connTx" presStyleLbl="parChTrans1D2" presStyleIdx="0" presStyleCnt="3"/>
      <dgm:spPr/>
    </dgm:pt>
    <dgm:pt modelId="{50198E01-2C2C-4BDB-B5D6-FB53040D3A17}" type="pres">
      <dgm:prSet presAssocID="{A1B05AF0-F1F3-4622-B98F-BDC6A95F3BCD}" presName="node" presStyleLbl="node1" presStyleIdx="0" presStyleCnt="3">
        <dgm:presLayoutVars>
          <dgm:bulletEnabled val="1"/>
        </dgm:presLayoutVars>
      </dgm:prSet>
      <dgm:spPr/>
    </dgm:pt>
    <dgm:pt modelId="{36B59A75-6279-4E01-AC1E-28A3B851AD7C}" type="pres">
      <dgm:prSet presAssocID="{D4C49A4A-0CB7-433A-BC80-0D048492DB7E}" presName="Name9" presStyleLbl="parChTrans1D2" presStyleIdx="1" presStyleCnt="3"/>
      <dgm:spPr/>
    </dgm:pt>
    <dgm:pt modelId="{8436672A-25C5-440C-AD86-550DA0269829}" type="pres">
      <dgm:prSet presAssocID="{D4C49A4A-0CB7-433A-BC80-0D048492DB7E}" presName="connTx" presStyleLbl="parChTrans1D2" presStyleIdx="1" presStyleCnt="3"/>
      <dgm:spPr/>
    </dgm:pt>
    <dgm:pt modelId="{54308A2E-919B-4B89-8956-4002919D2842}" type="pres">
      <dgm:prSet presAssocID="{4C6FE688-FD11-459A-BF77-3A9181B94172}" presName="node" presStyleLbl="node1" presStyleIdx="1" presStyleCnt="3">
        <dgm:presLayoutVars>
          <dgm:bulletEnabled val="1"/>
        </dgm:presLayoutVars>
      </dgm:prSet>
      <dgm:spPr/>
    </dgm:pt>
    <dgm:pt modelId="{3974BE97-5E6F-4CD2-90E3-FBE987A53BCA}" type="pres">
      <dgm:prSet presAssocID="{DC365C12-CF76-4D2E-8D90-70C48262BC2C}" presName="Name9" presStyleLbl="parChTrans1D2" presStyleIdx="2" presStyleCnt="3"/>
      <dgm:spPr/>
    </dgm:pt>
    <dgm:pt modelId="{6BB5FB60-17E1-4215-956F-2492F7E07E01}" type="pres">
      <dgm:prSet presAssocID="{DC365C12-CF76-4D2E-8D90-70C48262BC2C}" presName="connTx" presStyleLbl="parChTrans1D2" presStyleIdx="2" presStyleCnt="3"/>
      <dgm:spPr/>
    </dgm:pt>
    <dgm:pt modelId="{C24E1BF5-CDF5-4F99-B8E8-26B6E12D7C25}" type="pres">
      <dgm:prSet presAssocID="{0AB5F404-1988-48A7-8851-F9E818ADB262}" presName="node" presStyleLbl="node1" presStyleIdx="2" presStyleCnt="3">
        <dgm:presLayoutVars>
          <dgm:bulletEnabled val="1"/>
        </dgm:presLayoutVars>
      </dgm:prSet>
      <dgm:spPr/>
    </dgm:pt>
  </dgm:ptLst>
  <dgm:cxnLst>
    <dgm:cxn modelId="{71B63FB6-7D62-46C4-8CF1-5355943B2753}" srcId="{1FB891C8-C8BC-47BD-B728-04090A20C7CD}" destId="{67E6FE9F-DC1A-4770-B0DB-90B5330159FF}" srcOrd="0" destOrd="0" parTransId="{75E83717-B18A-41B9-90A6-C29D142B9CE7}" sibTransId="{B78F50C2-4964-416E-A4D5-67BDCFAD3C63}"/>
    <dgm:cxn modelId="{1EA03CA0-39FF-41D0-99FF-9738CD6206ED}" type="presOf" srcId="{A1B05AF0-F1F3-4622-B98F-BDC6A95F3BCD}" destId="{50198E01-2C2C-4BDB-B5D6-FB53040D3A17}" srcOrd="0" destOrd="0" presId="urn:microsoft.com/office/officeart/2005/8/layout/radial1"/>
    <dgm:cxn modelId="{01C7A9D1-D183-470A-BD39-F12E52A024DC}" type="presOf" srcId="{D4C49A4A-0CB7-433A-BC80-0D048492DB7E}" destId="{8436672A-25C5-440C-AD86-550DA0269829}" srcOrd="1" destOrd="0" presId="urn:microsoft.com/office/officeart/2005/8/layout/radial1"/>
    <dgm:cxn modelId="{BC61EF3C-2B94-492A-9030-CD449E675452}" srcId="{67E6FE9F-DC1A-4770-B0DB-90B5330159FF}" destId="{0AB5F404-1988-48A7-8851-F9E818ADB262}" srcOrd="2" destOrd="0" parTransId="{DC365C12-CF76-4D2E-8D90-70C48262BC2C}" sibTransId="{4229E59F-F3E0-4B51-BD92-1A6B433BB9D3}"/>
    <dgm:cxn modelId="{2053918F-1067-4DC5-B2A5-B10C7E6C137C}" type="presOf" srcId="{0AB5F404-1988-48A7-8851-F9E818ADB262}" destId="{C24E1BF5-CDF5-4F99-B8E8-26B6E12D7C25}" srcOrd="0" destOrd="0" presId="urn:microsoft.com/office/officeart/2005/8/layout/radial1"/>
    <dgm:cxn modelId="{7327FE08-02AF-446A-89D0-7902C5CFCE5E}" srcId="{67E6FE9F-DC1A-4770-B0DB-90B5330159FF}" destId="{4C6FE688-FD11-459A-BF77-3A9181B94172}" srcOrd="1" destOrd="0" parTransId="{D4C49A4A-0CB7-433A-BC80-0D048492DB7E}" sibTransId="{3457A962-B660-4D0C-9391-1A922B232B56}"/>
    <dgm:cxn modelId="{E6C42B8A-081D-4FD1-81C1-1F06515A0CA5}" type="presOf" srcId="{B73F1948-0CC6-4A25-B888-BC44D19978C2}" destId="{2D4834DF-8629-4D29-94E0-0A7C0192C9E9}" srcOrd="1" destOrd="0" presId="urn:microsoft.com/office/officeart/2005/8/layout/radial1"/>
    <dgm:cxn modelId="{225C2507-DD6D-411B-B4CE-CA7FEF9645D7}" type="presOf" srcId="{B73F1948-0CC6-4A25-B888-BC44D19978C2}" destId="{9CF7D371-3911-441E-A787-2A17D10B6371}" srcOrd="0" destOrd="0" presId="urn:microsoft.com/office/officeart/2005/8/layout/radial1"/>
    <dgm:cxn modelId="{4041AB6D-A061-4828-87D1-B714AABB2684}" type="presOf" srcId="{67E6FE9F-DC1A-4770-B0DB-90B5330159FF}" destId="{8889A911-1A52-434B-AE8E-F9DB4DEADA8A}" srcOrd="0" destOrd="0" presId="urn:microsoft.com/office/officeart/2005/8/layout/radial1"/>
    <dgm:cxn modelId="{1757F208-47D0-469F-96FC-1BB534A96AB7}" type="presOf" srcId="{1FB891C8-C8BC-47BD-B728-04090A20C7CD}" destId="{B11B3B14-A38B-455E-9F13-8DD0ADDAE93B}" srcOrd="0" destOrd="0" presId="urn:microsoft.com/office/officeart/2005/8/layout/radial1"/>
    <dgm:cxn modelId="{54B85535-D930-4D5B-8599-6CAAB0BDEB8F}" type="presOf" srcId="{D4C49A4A-0CB7-433A-BC80-0D048492DB7E}" destId="{36B59A75-6279-4E01-AC1E-28A3B851AD7C}" srcOrd="0" destOrd="0" presId="urn:microsoft.com/office/officeart/2005/8/layout/radial1"/>
    <dgm:cxn modelId="{5164EB40-5A45-4BC3-B210-BF3A73381CB3}" type="presOf" srcId="{DC365C12-CF76-4D2E-8D90-70C48262BC2C}" destId="{6BB5FB60-17E1-4215-956F-2492F7E07E01}" srcOrd="1" destOrd="0" presId="urn:microsoft.com/office/officeart/2005/8/layout/radial1"/>
    <dgm:cxn modelId="{CD9AB861-E8E6-4604-A7E1-EFAF8B9D6FB2}" srcId="{67E6FE9F-DC1A-4770-B0DB-90B5330159FF}" destId="{A1B05AF0-F1F3-4622-B98F-BDC6A95F3BCD}" srcOrd="0" destOrd="0" parTransId="{B73F1948-0CC6-4A25-B888-BC44D19978C2}" sibTransId="{E17F29D0-05F6-4A2C-AB80-DFD86DB07EA0}"/>
    <dgm:cxn modelId="{D56B7A38-46DB-400E-9374-1754A08EA53C}" type="presOf" srcId="{DC365C12-CF76-4D2E-8D90-70C48262BC2C}" destId="{3974BE97-5E6F-4CD2-90E3-FBE987A53BCA}" srcOrd="0" destOrd="0" presId="urn:microsoft.com/office/officeart/2005/8/layout/radial1"/>
    <dgm:cxn modelId="{C759A38E-5516-42B2-B716-645581A40532}" type="presOf" srcId="{4C6FE688-FD11-459A-BF77-3A9181B94172}" destId="{54308A2E-919B-4B89-8956-4002919D2842}" srcOrd="0" destOrd="0" presId="urn:microsoft.com/office/officeart/2005/8/layout/radial1"/>
    <dgm:cxn modelId="{91D51A74-6A41-46C8-A4DB-22748DBB8D5A}" type="presParOf" srcId="{B11B3B14-A38B-455E-9F13-8DD0ADDAE93B}" destId="{8889A911-1A52-434B-AE8E-F9DB4DEADA8A}" srcOrd="0" destOrd="0" presId="urn:microsoft.com/office/officeart/2005/8/layout/radial1"/>
    <dgm:cxn modelId="{1A62DF7B-50FD-42BC-9E97-9155524951E0}" type="presParOf" srcId="{B11B3B14-A38B-455E-9F13-8DD0ADDAE93B}" destId="{9CF7D371-3911-441E-A787-2A17D10B6371}" srcOrd="1" destOrd="0" presId="urn:microsoft.com/office/officeart/2005/8/layout/radial1"/>
    <dgm:cxn modelId="{DD7ACED0-89EE-4B06-8C30-F4FDC32F8F60}" type="presParOf" srcId="{9CF7D371-3911-441E-A787-2A17D10B6371}" destId="{2D4834DF-8629-4D29-94E0-0A7C0192C9E9}" srcOrd="0" destOrd="0" presId="urn:microsoft.com/office/officeart/2005/8/layout/radial1"/>
    <dgm:cxn modelId="{3DEBB8A7-3086-448F-8C7B-E0B11BC00984}" type="presParOf" srcId="{B11B3B14-A38B-455E-9F13-8DD0ADDAE93B}" destId="{50198E01-2C2C-4BDB-B5D6-FB53040D3A17}" srcOrd="2" destOrd="0" presId="urn:microsoft.com/office/officeart/2005/8/layout/radial1"/>
    <dgm:cxn modelId="{9511A7E2-52C7-4B7B-B381-9348735CE48B}" type="presParOf" srcId="{B11B3B14-A38B-455E-9F13-8DD0ADDAE93B}" destId="{36B59A75-6279-4E01-AC1E-28A3B851AD7C}" srcOrd="3" destOrd="0" presId="urn:microsoft.com/office/officeart/2005/8/layout/radial1"/>
    <dgm:cxn modelId="{E2F5A599-C2C4-4F4C-B2D5-776E242F2E03}" type="presParOf" srcId="{36B59A75-6279-4E01-AC1E-28A3B851AD7C}" destId="{8436672A-25C5-440C-AD86-550DA0269829}" srcOrd="0" destOrd="0" presId="urn:microsoft.com/office/officeart/2005/8/layout/radial1"/>
    <dgm:cxn modelId="{88D157CA-05C9-413A-8671-B31A1976D7A2}" type="presParOf" srcId="{B11B3B14-A38B-455E-9F13-8DD0ADDAE93B}" destId="{54308A2E-919B-4B89-8956-4002919D2842}" srcOrd="4" destOrd="0" presId="urn:microsoft.com/office/officeart/2005/8/layout/radial1"/>
    <dgm:cxn modelId="{6E90AC6A-3756-4F33-A96F-3185D57584FA}" type="presParOf" srcId="{B11B3B14-A38B-455E-9F13-8DD0ADDAE93B}" destId="{3974BE97-5E6F-4CD2-90E3-FBE987A53BCA}" srcOrd="5" destOrd="0" presId="urn:microsoft.com/office/officeart/2005/8/layout/radial1"/>
    <dgm:cxn modelId="{72333F9D-F118-472E-9427-BE83E91446B6}" type="presParOf" srcId="{3974BE97-5E6F-4CD2-90E3-FBE987A53BCA}" destId="{6BB5FB60-17E1-4215-956F-2492F7E07E01}" srcOrd="0" destOrd="0" presId="urn:microsoft.com/office/officeart/2005/8/layout/radial1"/>
    <dgm:cxn modelId="{2FD2EEE6-7F11-4D56-B5D5-AEE262756C9F}" type="presParOf" srcId="{B11B3B14-A38B-455E-9F13-8DD0ADDAE93B}" destId="{C24E1BF5-CDF5-4F99-B8E8-26B6E12D7C25}" srcOrd="6"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E2B81BCB-69E0-4E5C-980C-FC8B84679FC1}" type="doc">
      <dgm:prSet loTypeId="urn:microsoft.com/office/officeart/2005/8/layout/pyramid1" loCatId="pyramid" qsTypeId="urn:microsoft.com/office/officeart/2005/8/quickstyle/simple1" qsCatId="simple" csTypeId="urn:microsoft.com/office/officeart/2005/8/colors/accent1_2" csCatId="accent1"/>
      <dgm:spPr/>
    </dgm:pt>
    <dgm:pt modelId="{A01AF0E1-2FA0-493D-9B7A-6D62CFF63A4F}">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The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King</a:t>
          </a:r>
          <a:endParaRPr kumimoji="0" lang="en-GB" altLang="en-US" b="1" i="0" u="none" strike="noStrike" cap="none" normalizeH="0" baseline="0" smtClean="0">
            <a:ln>
              <a:noFill/>
            </a:ln>
            <a:solidFill>
              <a:schemeClr val="tx1"/>
            </a:solidFill>
            <a:effectLst/>
            <a:latin typeface="Arial" charset="0"/>
          </a:endParaRPr>
        </a:p>
      </dgm:t>
    </dgm:pt>
    <dgm:pt modelId="{BC43961E-3174-418D-A193-91B51174C222}" type="parTrans" cxnId="{9A170961-5CA2-4227-AE73-F92631B155C7}">
      <dgm:prSet/>
      <dgm:spPr/>
    </dgm:pt>
    <dgm:pt modelId="{91A072AB-9053-44F0-AE82-71A6A8BC3B39}" type="sibTrans" cxnId="{9A170961-5CA2-4227-AE73-F92631B155C7}">
      <dgm:prSet/>
      <dgm:spPr/>
    </dgm:pt>
    <dgm:pt modelId="{B689639B-EA4F-4D76-9311-1412AC6679A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The Elite</a:t>
          </a:r>
          <a:endParaRPr kumimoji="0" lang="en-GB" altLang="en-US" b="1" i="0" u="none" strike="noStrike" cap="none" normalizeH="0" baseline="0" smtClean="0">
            <a:ln>
              <a:noFill/>
            </a:ln>
            <a:solidFill>
              <a:schemeClr val="tx1"/>
            </a:solidFill>
            <a:effectLst/>
            <a:latin typeface="Arial" charset="0"/>
          </a:endParaRPr>
        </a:p>
      </dgm:t>
    </dgm:pt>
    <dgm:pt modelId="{7F74F19F-2468-4A78-91E9-CC3F60AB3959}" type="parTrans" cxnId="{D0839ED3-8E99-48D5-B84E-A5456151EC54}">
      <dgm:prSet/>
      <dgm:spPr/>
    </dgm:pt>
    <dgm:pt modelId="{1646B77E-7E57-47FB-8BB6-04C9A47FE929}" type="sibTrans" cxnId="{D0839ED3-8E99-48D5-B84E-A5456151EC54}">
      <dgm:prSet/>
      <dgm:spPr/>
    </dgm:pt>
    <dgm:pt modelId="{988488E0-5FB8-4A9E-AE50-C4A393525FBE}">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The People</a:t>
          </a:r>
          <a:endParaRPr kumimoji="0" lang="en-GB" altLang="en-US" b="1" i="0" u="none" strike="noStrike" cap="none" normalizeH="0" baseline="0" smtClean="0">
            <a:ln>
              <a:noFill/>
            </a:ln>
            <a:solidFill>
              <a:schemeClr val="tx1"/>
            </a:solidFill>
            <a:effectLst/>
            <a:latin typeface="Arial" charset="0"/>
          </a:endParaRPr>
        </a:p>
      </dgm:t>
    </dgm:pt>
    <dgm:pt modelId="{3F472D71-851B-4555-AA37-08D4215C9584}" type="parTrans" cxnId="{13C83E6A-4CC8-4BA0-86E8-6957B291356D}">
      <dgm:prSet/>
      <dgm:spPr/>
    </dgm:pt>
    <dgm:pt modelId="{15F298D6-6567-4C3E-93F5-6E702788CA44}" type="sibTrans" cxnId="{13C83E6A-4CC8-4BA0-86E8-6957B291356D}">
      <dgm:prSet/>
      <dgm:spPr/>
    </dgm:pt>
    <dgm:pt modelId="{E665E6BD-2709-449D-AD21-AD9B6348E65C}" type="pres">
      <dgm:prSet presAssocID="{E2B81BCB-69E0-4E5C-980C-FC8B84679FC1}" presName="Name0" presStyleCnt="0">
        <dgm:presLayoutVars>
          <dgm:dir/>
          <dgm:animLvl val="lvl"/>
          <dgm:resizeHandles val="exact"/>
        </dgm:presLayoutVars>
      </dgm:prSet>
      <dgm:spPr/>
    </dgm:pt>
    <dgm:pt modelId="{4EF06CD4-ACDD-4A1D-BFB9-B271AFF7EC4E}" type="pres">
      <dgm:prSet presAssocID="{A01AF0E1-2FA0-493D-9B7A-6D62CFF63A4F}" presName="Name8" presStyleCnt="0"/>
      <dgm:spPr/>
    </dgm:pt>
    <dgm:pt modelId="{A34B4E2F-C52F-4B2B-B938-0ED67458F8A4}" type="pres">
      <dgm:prSet presAssocID="{A01AF0E1-2FA0-493D-9B7A-6D62CFF63A4F}" presName="level" presStyleLbl="node1" presStyleIdx="0" presStyleCnt="3">
        <dgm:presLayoutVars>
          <dgm:chMax val="1"/>
          <dgm:bulletEnabled val="1"/>
        </dgm:presLayoutVars>
      </dgm:prSet>
      <dgm:spPr/>
    </dgm:pt>
    <dgm:pt modelId="{D74C9258-E5B3-4753-9C56-EF66A214D377}" type="pres">
      <dgm:prSet presAssocID="{A01AF0E1-2FA0-493D-9B7A-6D62CFF63A4F}" presName="levelTx" presStyleLbl="revTx" presStyleIdx="0" presStyleCnt="0">
        <dgm:presLayoutVars>
          <dgm:chMax val="1"/>
          <dgm:bulletEnabled val="1"/>
        </dgm:presLayoutVars>
      </dgm:prSet>
      <dgm:spPr/>
    </dgm:pt>
    <dgm:pt modelId="{2C7890B7-F6B3-4A60-BFE4-5513B5924BEF}" type="pres">
      <dgm:prSet presAssocID="{B689639B-EA4F-4D76-9311-1412AC6679AA}" presName="Name8" presStyleCnt="0"/>
      <dgm:spPr/>
    </dgm:pt>
    <dgm:pt modelId="{BAD063C6-F7EE-4F87-84A0-B630201E349F}" type="pres">
      <dgm:prSet presAssocID="{B689639B-EA4F-4D76-9311-1412AC6679AA}" presName="level" presStyleLbl="node1" presStyleIdx="1" presStyleCnt="3">
        <dgm:presLayoutVars>
          <dgm:chMax val="1"/>
          <dgm:bulletEnabled val="1"/>
        </dgm:presLayoutVars>
      </dgm:prSet>
      <dgm:spPr/>
    </dgm:pt>
    <dgm:pt modelId="{E1CCD61B-9EBA-4D09-B8F3-EFEA422340F1}" type="pres">
      <dgm:prSet presAssocID="{B689639B-EA4F-4D76-9311-1412AC6679AA}" presName="levelTx" presStyleLbl="revTx" presStyleIdx="0" presStyleCnt="0">
        <dgm:presLayoutVars>
          <dgm:chMax val="1"/>
          <dgm:bulletEnabled val="1"/>
        </dgm:presLayoutVars>
      </dgm:prSet>
      <dgm:spPr/>
    </dgm:pt>
    <dgm:pt modelId="{24314969-6A4B-4D40-A885-78AF34077ED0}" type="pres">
      <dgm:prSet presAssocID="{988488E0-5FB8-4A9E-AE50-C4A393525FBE}" presName="Name8" presStyleCnt="0"/>
      <dgm:spPr/>
    </dgm:pt>
    <dgm:pt modelId="{6D50B768-F6BB-427C-A1C1-264341688068}" type="pres">
      <dgm:prSet presAssocID="{988488E0-5FB8-4A9E-AE50-C4A393525FBE}" presName="level" presStyleLbl="node1" presStyleIdx="2" presStyleCnt="3">
        <dgm:presLayoutVars>
          <dgm:chMax val="1"/>
          <dgm:bulletEnabled val="1"/>
        </dgm:presLayoutVars>
      </dgm:prSet>
      <dgm:spPr/>
    </dgm:pt>
    <dgm:pt modelId="{7D870524-48C3-4023-8F67-7AE92AF00C0D}" type="pres">
      <dgm:prSet presAssocID="{988488E0-5FB8-4A9E-AE50-C4A393525FBE}" presName="levelTx" presStyleLbl="revTx" presStyleIdx="0" presStyleCnt="0">
        <dgm:presLayoutVars>
          <dgm:chMax val="1"/>
          <dgm:bulletEnabled val="1"/>
        </dgm:presLayoutVars>
      </dgm:prSet>
      <dgm:spPr/>
    </dgm:pt>
  </dgm:ptLst>
  <dgm:cxnLst>
    <dgm:cxn modelId="{24DF1240-87C5-43D1-95B4-1B79C19F28A1}" type="presOf" srcId="{A01AF0E1-2FA0-493D-9B7A-6D62CFF63A4F}" destId="{D74C9258-E5B3-4753-9C56-EF66A214D377}" srcOrd="1" destOrd="0" presId="urn:microsoft.com/office/officeart/2005/8/layout/pyramid1"/>
    <dgm:cxn modelId="{0F8EF637-F807-412E-A53F-B5F60BC72CDC}" type="presOf" srcId="{988488E0-5FB8-4A9E-AE50-C4A393525FBE}" destId="{6D50B768-F6BB-427C-A1C1-264341688068}" srcOrd="0" destOrd="0" presId="urn:microsoft.com/office/officeart/2005/8/layout/pyramid1"/>
    <dgm:cxn modelId="{4E66E51E-8414-4129-8AE8-DC404D79AA65}" type="presOf" srcId="{B689639B-EA4F-4D76-9311-1412AC6679AA}" destId="{E1CCD61B-9EBA-4D09-B8F3-EFEA422340F1}" srcOrd="1" destOrd="0" presId="urn:microsoft.com/office/officeart/2005/8/layout/pyramid1"/>
    <dgm:cxn modelId="{898CB1DE-6EA7-4B8C-97C5-25500D3CF976}" type="presOf" srcId="{988488E0-5FB8-4A9E-AE50-C4A393525FBE}" destId="{7D870524-48C3-4023-8F67-7AE92AF00C0D}" srcOrd="1" destOrd="0" presId="urn:microsoft.com/office/officeart/2005/8/layout/pyramid1"/>
    <dgm:cxn modelId="{D0839ED3-8E99-48D5-B84E-A5456151EC54}" srcId="{E2B81BCB-69E0-4E5C-980C-FC8B84679FC1}" destId="{B689639B-EA4F-4D76-9311-1412AC6679AA}" srcOrd="1" destOrd="0" parTransId="{7F74F19F-2468-4A78-91E9-CC3F60AB3959}" sibTransId="{1646B77E-7E57-47FB-8BB6-04C9A47FE929}"/>
    <dgm:cxn modelId="{27DAEB78-EEDB-4471-8F09-FB16D7CBD175}" type="presOf" srcId="{E2B81BCB-69E0-4E5C-980C-FC8B84679FC1}" destId="{E665E6BD-2709-449D-AD21-AD9B6348E65C}" srcOrd="0" destOrd="0" presId="urn:microsoft.com/office/officeart/2005/8/layout/pyramid1"/>
    <dgm:cxn modelId="{13C83E6A-4CC8-4BA0-86E8-6957B291356D}" srcId="{E2B81BCB-69E0-4E5C-980C-FC8B84679FC1}" destId="{988488E0-5FB8-4A9E-AE50-C4A393525FBE}" srcOrd="2" destOrd="0" parTransId="{3F472D71-851B-4555-AA37-08D4215C9584}" sibTransId="{15F298D6-6567-4C3E-93F5-6E702788CA44}"/>
    <dgm:cxn modelId="{8D172708-22E5-48F1-AD13-2CC08A48E18D}" type="presOf" srcId="{B689639B-EA4F-4D76-9311-1412AC6679AA}" destId="{BAD063C6-F7EE-4F87-84A0-B630201E349F}" srcOrd="0" destOrd="0" presId="urn:microsoft.com/office/officeart/2005/8/layout/pyramid1"/>
    <dgm:cxn modelId="{3806A839-B383-4B47-8908-4C11A25D9976}" type="presOf" srcId="{A01AF0E1-2FA0-493D-9B7A-6D62CFF63A4F}" destId="{A34B4E2F-C52F-4B2B-B938-0ED67458F8A4}" srcOrd="0" destOrd="0" presId="urn:microsoft.com/office/officeart/2005/8/layout/pyramid1"/>
    <dgm:cxn modelId="{9A170961-5CA2-4227-AE73-F92631B155C7}" srcId="{E2B81BCB-69E0-4E5C-980C-FC8B84679FC1}" destId="{A01AF0E1-2FA0-493D-9B7A-6D62CFF63A4F}" srcOrd="0" destOrd="0" parTransId="{BC43961E-3174-418D-A193-91B51174C222}" sibTransId="{91A072AB-9053-44F0-AE82-71A6A8BC3B39}"/>
    <dgm:cxn modelId="{373775A3-5E56-40AF-83CD-1B332C4E5B22}" type="presParOf" srcId="{E665E6BD-2709-449D-AD21-AD9B6348E65C}" destId="{4EF06CD4-ACDD-4A1D-BFB9-B271AFF7EC4E}" srcOrd="0" destOrd="0" presId="urn:microsoft.com/office/officeart/2005/8/layout/pyramid1"/>
    <dgm:cxn modelId="{F87C1288-8BB8-49B9-A6AA-C1E5B51C3ADE}" type="presParOf" srcId="{4EF06CD4-ACDD-4A1D-BFB9-B271AFF7EC4E}" destId="{A34B4E2F-C52F-4B2B-B938-0ED67458F8A4}" srcOrd="0" destOrd="0" presId="urn:microsoft.com/office/officeart/2005/8/layout/pyramid1"/>
    <dgm:cxn modelId="{98C5260F-746F-4407-902A-4CD64C61F626}" type="presParOf" srcId="{4EF06CD4-ACDD-4A1D-BFB9-B271AFF7EC4E}" destId="{D74C9258-E5B3-4753-9C56-EF66A214D377}" srcOrd="1" destOrd="0" presId="urn:microsoft.com/office/officeart/2005/8/layout/pyramid1"/>
    <dgm:cxn modelId="{106F94A7-BDD5-4353-B8C1-E234BAF6AF9E}" type="presParOf" srcId="{E665E6BD-2709-449D-AD21-AD9B6348E65C}" destId="{2C7890B7-F6B3-4A60-BFE4-5513B5924BEF}" srcOrd="1" destOrd="0" presId="urn:microsoft.com/office/officeart/2005/8/layout/pyramid1"/>
    <dgm:cxn modelId="{3F5D7148-64D3-433A-B9E6-6A797FC99502}" type="presParOf" srcId="{2C7890B7-F6B3-4A60-BFE4-5513B5924BEF}" destId="{BAD063C6-F7EE-4F87-84A0-B630201E349F}" srcOrd="0" destOrd="0" presId="urn:microsoft.com/office/officeart/2005/8/layout/pyramid1"/>
    <dgm:cxn modelId="{07EDF30B-7413-45F6-858A-5283F0D67BF1}" type="presParOf" srcId="{2C7890B7-F6B3-4A60-BFE4-5513B5924BEF}" destId="{E1CCD61B-9EBA-4D09-B8F3-EFEA422340F1}" srcOrd="1" destOrd="0" presId="urn:microsoft.com/office/officeart/2005/8/layout/pyramid1"/>
    <dgm:cxn modelId="{3009D261-9C53-4443-8F04-B34A55065F11}" type="presParOf" srcId="{E665E6BD-2709-449D-AD21-AD9B6348E65C}" destId="{24314969-6A4B-4D40-A885-78AF34077ED0}" srcOrd="2" destOrd="0" presId="urn:microsoft.com/office/officeart/2005/8/layout/pyramid1"/>
    <dgm:cxn modelId="{2FC27CF1-6ABB-424A-AF85-7B9C444758ED}" type="presParOf" srcId="{24314969-6A4B-4D40-A885-78AF34077ED0}" destId="{6D50B768-F6BB-427C-A1C1-264341688068}" srcOrd="0" destOrd="0" presId="urn:microsoft.com/office/officeart/2005/8/layout/pyramid1"/>
    <dgm:cxn modelId="{A25D036C-CC9C-4AD6-BD3F-84510B70DF6B}" type="presParOf" srcId="{24314969-6A4B-4D40-A885-78AF34077ED0}" destId="{7D870524-48C3-4023-8F67-7AE92AF00C0D}" srcOrd="1" destOrd="0" presId="urn:microsoft.com/office/officeart/2005/8/layout/pyramid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40D18FA4-20B4-4AE4-9028-61523A3B9B2F}" type="doc">
      <dgm:prSet loTypeId="urn:microsoft.com/office/officeart/2005/8/layout/radial1" loCatId="relationship" qsTypeId="urn:microsoft.com/office/officeart/2005/8/quickstyle/simple1" qsCatId="simple" csTypeId="urn:microsoft.com/office/officeart/2005/8/colors/accent1_2" csCatId="accent1"/>
      <dgm:spPr/>
    </dgm:pt>
    <dgm:pt modelId="{C3F92E55-7421-4A80-B13C-AD576ABEDB4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King</a:t>
          </a:r>
          <a:endParaRPr kumimoji="0" lang="en-GB" altLang="en-US" b="1" i="0" u="none" strike="noStrike" cap="none" normalizeH="0" baseline="0" smtClean="0">
            <a:ln>
              <a:noFill/>
            </a:ln>
            <a:solidFill>
              <a:schemeClr val="tx1"/>
            </a:solidFill>
            <a:effectLst/>
            <a:latin typeface="Arial" charset="0"/>
          </a:endParaRPr>
        </a:p>
      </dgm:t>
    </dgm:pt>
    <dgm:pt modelId="{4AEB71A9-5E6D-4E62-8766-2C1D6330DEED}" type="parTrans" cxnId="{A7098BB0-594B-4F9D-A09D-A47A8CBB3DCF}">
      <dgm:prSet/>
      <dgm:spPr/>
    </dgm:pt>
    <dgm:pt modelId="{33249889-BE25-476B-896D-A083FB618845}" type="sibTrans" cxnId="{A7098BB0-594B-4F9D-A09D-A47A8CBB3DCF}">
      <dgm:prSet/>
      <dgm:spPr/>
    </dgm:pt>
    <dgm:pt modelId="{8053647D-847E-404C-ACF5-35B2F8DE77D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Makes decisions</a:t>
          </a:r>
          <a:endParaRPr kumimoji="0" lang="en-GB" altLang="en-US" b="1" i="0" u="none" strike="noStrike" cap="none" normalizeH="0" baseline="0" smtClean="0">
            <a:ln>
              <a:noFill/>
            </a:ln>
            <a:solidFill>
              <a:schemeClr val="tx1"/>
            </a:solidFill>
            <a:effectLst/>
            <a:latin typeface="Arial" charset="0"/>
          </a:endParaRPr>
        </a:p>
      </dgm:t>
    </dgm:pt>
    <dgm:pt modelId="{34503B6C-32B2-4762-A513-73EB21286B5A}" type="parTrans" cxnId="{A64498D7-2744-4316-AC89-168FE7BBA865}">
      <dgm:prSet/>
      <dgm:spPr/>
      <dgm:t>
        <a:bodyPr/>
        <a:lstStyle/>
        <a:p>
          <a:endParaRPr lang="en-GB"/>
        </a:p>
      </dgm:t>
    </dgm:pt>
    <dgm:pt modelId="{2282AB20-DB19-4E73-8DA2-08436EF561F1}" type="sibTrans" cxnId="{A64498D7-2744-4316-AC89-168FE7BBA865}">
      <dgm:prSet/>
      <dgm:spPr/>
    </dgm:pt>
    <dgm:pt modelId="{A369941D-39C5-4557-85C3-4D420A6BC66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Is not accountable</a:t>
          </a:r>
          <a:endParaRPr kumimoji="0" lang="en-GB" altLang="en-US" b="1" i="0" u="none" strike="noStrike" cap="none" normalizeH="0" baseline="0" smtClean="0">
            <a:ln>
              <a:noFill/>
            </a:ln>
            <a:solidFill>
              <a:schemeClr val="tx1"/>
            </a:solidFill>
            <a:effectLst/>
            <a:latin typeface="Arial" charset="0"/>
          </a:endParaRPr>
        </a:p>
      </dgm:t>
    </dgm:pt>
    <dgm:pt modelId="{1C9635A1-A2D6-4194-B8B0-5AB4BF1A8EB2}" type="parTrans" cxnId="{52066F79-CBD7-4C6B-A36E-787C54ED11D9}">
      <dgm:prSet/>
      <dgm:spPr/>
      <dgm:t>
        <a:bodyPr/>
        <a:lstStyle/>
        <a:p>
          <a:endParaRPr lang="en-GB"/>
        </a:p>
      </dgm:t>
    </dgm:pt>
    <dgm:pt modelId="{A747531F-F847-4A7E-B133-CDE6963589B5}" type="sibTrans" cxnId="{52066F79-CBD7-4C6B-A36E-787C54ED11D9}">
      <dgm:prSet/>
      <dgm:spPr/>
    </dgm:pt>
    <dgm:pt modelId="{3C4B874B-2DF2-4A07-B7AA-5CE4D9B848F5}" type="pres">
      <dgm:prSet presAssocID="{40D18FA4-20B4-4AE4-9028-61523A3B9B2F}" presName="cycle" presStyleCnt="0">
        <dgm:presLayoutVars>
          <dgm:chMax val="1"/>
          <dgm:dir/>
          <dgm:animLvl val="ctr"/>
          <dgm:resizeHandles val="exact"/>
        </dgm:presLayoutVars>
      </dgm:prSet>
      <dgm:spPr/>
    </dgm:pt>
    <dgm:pt modelId="{226D13EC-3E1D-4BE2-8059-E50D1DB1C443}" type="pres">
      <dgm:prSet presAssocID="{C3F92E55-7421-4A80-B13C-AD576ABEDB4A}" presName="centerShape" presStyleLbl="node0" presStyleIdx="0" presStyleCnt="1"/>
      <dgm:spPr/>
    </dgm:pt>
    <dgm:pt modelId="{9DF55656-1C97-4332-8C65-498356641934}" type="pres">
      <dgm:prSet presAssocID="{34503B6C-32B2-4762-A513-73EB21286B5A}" presName="Name9" presStyleLbl="parChTrans1D2" presStyleIdx="0" presStyleCnt="2"/>
      <dgm:spPr/>
    </dgm:pt>
    <dgm:pt modelId="{CA0BE0D3-2607-4FAC-A7F1-5B2EDD17C4D6}" type="pres">
      <dgm:prSet presAssocID="{34503B6C-32B2-4762-A513-73EB21286B5A}" presName="connTx" presStyleLbl="parChTrans1D2" presStyleIdx="0" presStyleCnt="2"/>
      <dgm:spPr/>
    </dgm:pt>
    <dgm:pt modelId="{FE765741-434E-40E7-A5D9-55DFDD80CC1B}" type="pres">
      <dgm:prSet presAssocID="{8053647D-847E-404C-ACF5-35B2F8DE77DD}" presName="node" presStyleLbl="node1" presStyleIdx="0" presStyleCnt="2">
        <dgm:presLayoutVars>
          <dgm:bulletEnabled val="1"/>
        </dgm:presLayoutVars>
      </dgm:prSet>
      <dgm:spPr/>
    </dgm:pt>
    <dgm:pt modelId="{365CDED2-E350-4BA9-A1EB-E4083AD86826}" type="pres">
      <dgm:prSet presAssocID="{1C9635A1-A2D6-4194-B8B0-5AB4BF1A8EB2}" presName="Name9" presStyleLbl="parChTrans1D2" presStyleIdx="1" presStyleCnt="2"/>
      <dgm:spPr/>
    </dgm:pt>
    <dgm:pt modelId="{7C23EE1A-217E-49E1-957E-53A8F5020D14}" type="pres">
      <dgm:prSet presAssocID="{1C9635A1-A2D6-4194-B8B0-5AB4BF1A8EB2}" presName="connTx" presStyleLbl="parChTrans1D2" presStyleIdx="1" presStyleCnt="2"/>
      <dgm:spPr/>
    </dgm:pt>
    <dgm:pt modelId="{E0EF3998-5F39-44F8-A347-B9E5D925CF2C}" type="pres">
      <dgm:prSet presAssocID="{A369941D-39C5-4557-85C3-4D420A6BC666}" presName="node" presStyleLbl="node1" presStyleIdx="1" presStyleCnt="2">
        <dgm:presLayoutVars>
          <dgm:bulletEnabled val="1"/>
        </dgm:presLayoutVars>
      </dgm:prSet>
      <dgm:spPr/>
    </dgm:pt>
  </dgm:ptLst>
  <dgm:cxnLst>
    <dgm:cxn modelId="{961009FB-DD3E-409E-90F4-413332473FF1}" type="presOf" srcId="{8053647D-847E-404C-ACF5-35B2F8DE77DD}" destId="{FE765741-434E-40E7-A5D9-55DFDD80CC1B}" srcOrd="0" destOrd="0" presId="urn:microsoft.com/office/officeart/2005/8/layout/radial1"/>
    <dgm:cxn modelId="{ED271FE1-EC27-4EEA-8327-E619B0D64ED1}" type="presOf" srcId="{40D18FA4-20B4-4AE4-9028-61523A3B9B2F}" destId="{3C4B874B-2DF2-4A07-B7AA-5CE4D9B848F5}" srcOrd="0" destOrd="0" presId="urn:microsoft.com/office/officeart/2005/8/layout/radial1"/>
    <dgm:cxn modelId="{A64498D7-2744-4316-AC89-168FE7BBA865}" srcId="{C3F92E55-7421-4A80-B13C-AD576ABEDB4A}" destId="{8053647D-847E-404C-ACF5-35B2F8DE77DD}" srcOrd="0" destOrd="0" parTransId="{34503B6C-32B2-4762-A513-73EB21286B5A}" sibTransId="{2282AB20-DB19-4E73-8DA2-08436EF561F1}"/>
    <dgm:cxn modelId="{A7098BB0-594B-4F9D-A09D-A47A8CBB3DCF}" srcId="{40D18FA4-20B4-4AE4-9028-61523A3B9B2F}" destId="{C3F92E55-7421-4A80-B13C-AD576ABEDB4A}" srcOrd="0" destOrd="0" parTransId="{4AEB71A9-5E6D-4E62-8766-2C1D6330DEED}" sibTransId="{33249889-BE25-476B-896D-A083FB618845}"/>
    <dgm:cxn modelId="{D10FA977-29BB-4E48-A5CC-FA1BBEC58A3B}" type="presOf" srcId="{A369941D-39C5-4557-85C3-4D420A6BC666}" destId="{E0EF3998-5F39-44F8-A347-B9E5D925CF2C}" srcOrd="0" destOrd="0" presId="urn:microsoft.com/office/officeart/2005/8/layout/radial1"/>
    <dgm:cxn modelId="{688FA289-3465-41CE-B842-AF9D35CC8846}" type="presOf" srcId="{C3F92E55-7421-4A80-B13C-AD576ABEDB4A}" destId="{226D13EC-3E1D-4BE2-8059-E50D1DB1C443}" srcOrd="0" destOrd="0" presId="urn:microsoft.com/office/officeart/2005/8/layout/radial1"/>
    <dgm:cxn modelId="{6F607C30-64A2-4491-B587-DE4B2294E961}" type="presOf" srcId="{34503B6C-32B2-4762-A513-73EB21286B5A}" destId="{CA0BE0D3-2607-4FAC-A7F1-5B2EDD17C4D6}" srcOrd="1" destOrd="0" presId="urn:microsoft.com/office/officeart/2005/8/layout/radial1"/>
    <dgm:cxn modelId="{5B4ED8BD-765F-41A0-AC63-90584366F7A7}" type="presOf" srcId="{1C9635A1-A2D6-4194-B8B0-5AB4BF1A8EB2}" destId="{7C23EE1A-217E-49E1-957E-53A8F5020D14}" srcOrd="1" destOrd="0" presId="urn:microsoft.com/office/officeart/2005/8/layout/radial1"/>
    <dgm:cxn modelId="{DCB39A09-32F4-4B36-A2B9-5A2BAB14AADC}" type="presOf" srcId="{34503B6C-32B2-4762-A513-73EB21286B5A}" destId="{9DF55656-1C97-4332-8C65-498356641934}" srcOrd="0" destOrd="0" presId="urn:microsoft.com/office/officeart/2005/8/layout/radial1"/>
    <dgm:cxn modelId="{8ED7ABE2-2444-4423-984F-EAE32C98240F}" type="presOf" srcId="{1C9635A1-A2D6-4194-B8B0-5AB4BF1A8EB2}" destId="{365CDED2-E350-4BA9-A1EB-E4083AD86826}" srcOrd="0" destOrd="0" presId="urn:microsoft.com/office/officeart/2005/8/layout/radial1"/>
    <dgm:cxn modelId="{52066F79-CBD7-4C6B-A36E-787C54ED11D9}" srcId="{C3F92E55-7421-4A80-B13C-AD576ABEDB4A}" destId="{A369941D-39C5-4557-85C3-4D420A6BC666}" srcOrd="1" destOrd="0" parTransId="{1C9635A1-A2D6-4194-B8B0-5AB4BF1A8EB2}" sibTransId="{A747531F-F847-4A7E-B133-CDE6963589B5}"/>
    <dgm:cxn modelId="{3CCA9260-A8F5-428E-A13D-24C6AC0ABBAE}" type="presParOf" srcId="{3C4B874B-2DF2-4A07-B7AA-5CE4D9B848F5}" destId="{226D13EC-3E1D-4BE2-8059-E50D1DB1C443}" srcOrd="0" destOrd="0" presId="urn:microsoft.com/office/officeart/2005/8/layout/radial1"/>
    <dgm:cxn modelId="{58D9F120-71EA-4BC2-AB3D-559AFFB41AE8}" type="presParOf" srcId="{3C4B874B-2DF2-4A07-B7AA-5CE4D9B848F5}" destId="{9DF55656-1C97-4332-8C65-498356641934}" srcOrd="1" destOrd="0" presId="urn:microsoft.com/office/officeart/2005/8/layout/radial1"/>
    <dgm:cxn modelId="{883CAA66-4D15-4D21-8A0E-EA62AD086690}" type="presParOf" srcId="{9DF55656-1C97-4332-8C65-498356641934}" destId="{CA0BE0D3-2607-4FAC-A7F1-5B2EDD17C4D6}" srcOrd="0" destOrd="0" presId="urn:microsoft.com/office/officeart/2005/8/layout/radial1"/>
    <dgm:cxn modelId="{130B89D7-9727-4574-8309-8C8D584BE8F2}" type="presParOf" srcId="{3C4B874B-2DF2-4A07-B7AA-5CE4D9B848F5}" destId="{FE765741-434E-40E7-A5D9-55DFDD80CC1B}" srcOrd="2" destOrd="0" presId="urn:microsoft.com/office/officeart/2005/8/layout/radial1"/>
    <dgm:cxn modelId="{7BA37B59-CB96-4B43-A02F-0C2F89F588A3}" type="presParOf" srcId="{3C4B874B-2DF2-4A07-B7AA-5CE4D9B848F5}" destId="{365CDED2-E350-4BA9-A1EB-E4083AD86826}" srcOrd="3" destOrd="0" presId="urn:microsoft.com/office/officeart/2005/8/layout/radial1"/>
    <dgm:cxn modelId="{C3760F7C-0E67-4E2D-9314-02B533652B29}" type="presParOf" srcId="{365CDED2-E350-4BA9-A1EB-E4083AD86826}" destId="{7C23EE1A-217E-49E1-957E-53A8F5020D14}" srcOrd="0" destOrd="0" presId="urn:microsoft.com/office/officeart/2005/8/layout/radial1"/>
    <dgm:cxn modelId="{85592BC2-008A-4F85-B380-1EE815C4E592}" type="presParOf" srcId="{3C4B874B-2DF2-4A07-B7AA-5CE4D9B848F5}" destId="{E0EF3998-5F39-44F8-A347-B9E5D925CF2C}" srcOrd="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58F7475A-60EF-42FE-BD9E-5600ED3084BB}" type="doc">
      <dgm:prSet loTypeId="urn:microsoft.com/office/officeart/2005/8/layout/pyramid1" loCatId="pyramid" qsTypeId="urn:microsoft.com/office/officeart/2005/8/quickstyle/simple1" qsCatId="simple" csTypeId="urn:microsoft.com/office/officeart/2005/8/colors/accent1_2" csCatId="accent1"/>
      <dgm:spPr/>
    </dgm:pt>
    <dgm:pt modelId="{EDC96794-905F-4705-963E-15985985CE6E}">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The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King</a:t>
          </a:r>
          <a:endParaRPr kumimoji="0" lang="en-GB" altLang="en-US" b="1" i="0" u="none" strike="noStrike" cap="none" normalizeH="0" baseline="0" smtClean="0">
            <a:ln>
              <a:noFill/>
            </a:ln>
            <a:solidFill>
              <a:schemeClr val="tx1"/>
            </a:solidFill>
            <a:effectLst/>
            <a:latin typeface="Arial" charset="0"/>
          </a:endParaRPr>
        </a:p>
      </dgm:t>
    </dgm:pt>
    <dgm:pt modelId="{DA773693-4298-40F9-9D84-582A61461EF3}" type="parTrans" cxnId="{5B08610D-ED28-4EF9-ACC8-259FD425E1DE}">
      <dgm:prSet/>
      <dgm:spPr/>
    </dgm:pt>
    <dgm:pt modelId="{D80E18EF-C438-46B0-8FB4-010F4F19B88C}" type="sibTrans" cxnId="{5B08610D-ED28-4EF9-ACC8-259FD425E1DE}">
      <dgm:prSet/>
      <dgm:spPr/>
    </dgm:pt>
    <dgm:pt modelId="{151BFFA6-AFAA-4F31-8A29-1740A9E67EAE}">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The Elite</a:t>
          </a:r>
          <a:endParaRPr kumimoji="0" lang="en-GB" altLang="en-US" b="1" i="0" u="none" strike="noStrike" cap="none" normalizeH="0" baseline="0" smtClean="0">
            <a:ln>
              <a:noFill/>
            </a:ln>
            <a:solidFill>
              <a:schemeClr val="tx1"/>
            </a:solidFill>
            <a:effectLst/>
            <a:latin typeface="Arial" charset="0"/>
          </a:endParaRPr>
        </a:p>
      </dgm:t>
    </dgm:pt>
    <dgm:pt modelId="{59DBA0D9-22A9-44F4-A404-E302C321C9D2}" type="parTrans" cxnId="{9C7E91EB-3387-412F-A0B6-B8A4404B64AB}">
      <dgm:prSet/>
      <dgm:spPr/>
    </dgm:pt>
    <dgm:pt modelId="{9D69C9D8-D751-4B93-9C1C-B27225F7FBE2}" type="sibTrans" cxnId="{9C7E91EB-3387-412F-A0B6-B8A4404B64AB}">
      <dgm:prSet/>
      <dgm:spPr/>
    </dgm:pt>
    <dgm:pt modelId="{0439E4E2-0318-41AC-96CC-41875303E590}">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The People</a:t>
          </a:r>
          <a:endParaRPr kumimoji="0" lang="en-GB" altLang="en-US" b="1" i="0" u="none" strike="noStrike" cap="none" normalizeH="0" baseline="0" smtClean="0">
            <a:ln>
              <a:noFill/>
            </a:ln>
            <a:solidFill>
              <a:schemeClr val="tx1"/>
            </a:solidFill>
            <a:effectLst/>
            <a:latin typeface="Arial" charset="0"/>
          </a:endParaRPr>
        </a:p>
      </dgm:t>
    </dgm:pt>
    <dgm:pt modelId="{D57E5CC9-3697-4A77-B99F-210834EDC92D}" type="parTrans" cxnId="{4C65CBB4-FDB3-48DE-AC69-B900D2B769A2}">
      <dgm:prSet/>
      <dgm:spPr/>
    </dgm:pt>
    <dgm:pt modelId="{32BBFA21-FE85-4B9A-8A1E-4E62664BED9C}" type="sibTrans" cxnId="{4C65CBB4-FDB3-48DE-AC69-B900D2B769A2}">
      <dgm:prSet/>
      <dgm:spPr/>
    </dgm:pt>
    <dgm:pt modelId="{6168885C-189A-40FC-9300-7757DB3708C8}" type="pres">
      <dgm:prSet presAssocID="{58F7475A-60EF-42FE-BD9E-5600ED3084BB}" presName="Name0" presStyleCnt="0">
        <dgm:presLayoutVars>
          <dgm:dir/>
          <dgm:animLvl val="lvl"/>
          <dgm:resizeHandles val="exact"/>
        </dgm:presLayoutVars>
      </dgm:prSet>
      <dgm:spPr/>
    </dgm:pt>
    <dgm:pt modelId="{B2B5F96D-26F5-4757-B3AD-54A1D9AA8CC2}" type="pres">
      <dgm:prSet presAssocID="{EDC96794-905F-4705-963E-15985985CE6E}" presName="Name8" presStyleCnt="0"/>
      <dgm:spPr/>
    </dgm:pt>
    <dgm:pt modelId="{0BCA3B74-44A4-4C65-B547-6A281805B024}" type="pres">
      <dgm:prSet presAssocID="{EDC96794-905F-4705-963E-15985985CE6E}" presName="level" presStyleLbl="node1" presStyleIdx="0" presStyleCnt="3">
        <dgm:presLayoutVars>
          <dgm:chMax val="1"/>
          <dgm:bulletEnabled val="1"/>
        </dgm:presLayoutVars>
      </dgm:prSet>
      <dgm:spPr/>
    </dgm:pt>
    <dgm:pt modelId="{7921B8DF-2D1A-4097-8226-8FBE33113BDE}" type="pres">
      <dgm:prSet presAssocID="{EDC96794-905F-4705-963E-15985985CE6E}" presName="levelTx" presStyleLbl="revTx" presStyleIdx="0" presStyleCnt="0">
        <dgm:presLayoutVars>
          <dgm:chMax val="1"/>
          <dgm:bulletEnabled val="1"/>
        </dgm:presLayoutVars>
      </dgm:prSet>
      <dgm:spPr/>
    </dgm:pt>
    <dgm:pt modelId="{587C8DCF-7140-49CE-AD93-62C69C9346C6}" type="pres">
      <dgm:prSet presAssocID="{151BFFA6-AFAA-4F31-8A29-1740A9E67EAE}" presName="Name8" presStyleCnt="0"/>
      <dgm:spPr/>
    </dgm:pt>
    <dgm:pt modelId="{BC4828F8-53CB-49BC-B8F7-62868A06F8E9}" type="pres">
      <dgm:prSet presAssocID="{151BFFA6-AFAA-4F31-8A29-1740A9E67EAE}" presName="level" presStyleLbl="node1" presStyleIdx="1" presStyleCnt="3">
        <dgm:presLayoutVars>
          <dgm:chMax val="1"/>
          <dgm:bulletEnabled val="1"/>
        </dgm:presLayoutVars>
      </dgm:prSet>
      <dgm:spPr/>
    </dgm:pt>
    <dgm:pt modelId="{E9AB3F14-47C6-425B-B080-3DFC4076C944}" type="pres">
      <dgm:prSet presAssocID="{151BFFA6-AFAA-4F31-8A29-1740A9E67EAE}" presName="levelTx" presStyleLbl="revTx" presStyleIdx="0" presStyleCnt="0">
        <dgm:presLayoutVars>
          <dgm:chMax val="1"/>
          <dgm:bulletEnabled val="1"/>
        </dgm:presLayoutVars>
      </dgm:prSet>
      <dgm:spPr/>
    </dgm:pt>
    <dgm:pt modelId="{D5962D82-F463-42DE-B359-8AD2C0F21383}" type="pres">
      <dgm:prSet presAssocID="{0439E4E2-0318-41AC-96CC-41875303E590}" presName="Name8" presStyleCnt="0"/>
      <dgm:spPr/>
    </dgm:pt>
    <dgm:pt modelId="{942F527B-EA53-42AB-9CA6-2D9A0F6A6587}" type="pres">
      <dgm:prSet presAssocID="{0439E4E2-0318-41AC-96CC-41875303E590}" presName="level" presStyleLbl="node1" presStyleIdx="2" presStyleCnt="3">
        <dgm:presLayoutVars>
          <dgm:chMax val="1"/>
          <dgm:bulletEnabled val="1"/>
        </dgm:presLayoutVars>
      </dgm:prSet>
      <dgm:spPr/>
    </dgm:pt>
    <dgm:pt modelId="{E783976D-0714-4704-94E6-2A11F063D52A}" type="pres">
      <dgm:prSet presAssocID="{0439E4E2-0318-41AC-96CC-41875303E590}" presName="levelTx" presStyleLbl="revTx" presStyleIdx="0" presStyleCnt="0">
        <dgm:presLayoutVars>
          <dgm:chMax val="1"/>
          <dgm:bulletEnabled val="1"/>
        </dgm:presLayoutVars>
      </dgm:prSet>
      <dgm:spPr/>
    </dgm:pt>
  </dgm:ptLst>
  <dgm:cxnLst>
    <dgm:cxn modelId="{87633E5F-7273-4F6C-91E1-E73BA44195E0}" type="presOf" srcId="{151BFFA6-AFAA-4F31-8A29-1740A9E67EAE}" destId="{BC4828F8-53CB-49BC-B8F7-62868A06F8E9}" srcOrd="0" destOrd="0" presId="urn:microsoft.com/office/officeart/2005/8/layout/pyramid1"/>
    <dgm:cxn modelId="{E0B01BDF-1078-466F-AC9F-A80F11E4CAB3}" type="presOf" srcId="{EDC96794-905F-4705-963E-15985985CE6E}" destId="{0BCA3B74-44A4-4C65-B547-6A281805B024}" srcOrd="0" destOrd="0" presId="urn:microsoft.com/office/officeart/2005/8/layout/pyramid1"/>
    <dgm:cxn modelId="{9C7E91EB-3387-412F-A0B6-B8A4404B64AB}" srcId="{58F7475A-60EF-42FE-BD9E-5600ED3084BB}" destId="{151BFFA6-AFAA-4F31-8A29-1740A9E67EAE}" srcOrd="1" destOrd="0" parTransId="{59DBA0D9-22A9-44F4-A404-E302C321C9D2}" sibTransId="{9D69C9D8-D751-4B93-9C1C-B27225F7FBE2}"/>
    <dgm:cxn modelId="{BB1C60C6-7C29-4978-A5A0-A6CFB8D2F5DB}" type="presOf" srcId="{0439E4E2-0318-41AC-96CC-41875303E590}" destId="{942F527B-EA53-42AB-9CA6-2D9A0F6A6587}" srcOrd="0" destOrd="0" presId="urn:microsoft.com/office/officeart/2005/8/layout/pyramid1"/>
    <dgm:cxn modelId="{5B08610D-ED28-4EF9-ACC8-259FD425E1DE}" srcId="{58F7475A-60EF-42FE-BD9E-5600ED3084BB}" destId="{EDC96794-905F-4705-963E-15985985CE6E}" srcOrd="0" destOrd="0" parTransId="{DA773693-4298-40F9-9D84-582A61461EF3}" sibTransId="{D80E18EF-C438-46B0-8FB4-010F4F19B88C}"/>
    <dgm:cxn modelId="{5295570C-55D9-4EA6-A0E1-63D64C2EA3A4}" type="presOf" srcId="{0439E4E2-0318-41AC-96CC-41875303E590}" destId="{E783976D-0714-4704-94E6-2A11F063D52A}" srcOrd="1" destOrd="0" presId="urn:microsoft.com/office/officeart/2005/8/layout/pyramid1"/>
    <dgm:cxn modelId="{C07AC313-FC9E-4DFB-9429-8EE7AA22CA54}" type="presOf" srcId="{151BFFA6-AFAA-4F31-8A29-1740A9E67EAE}" destId="{E9AB3F14-47C6-425B-B080-3DFC4076C944}" srcOrd="1" destOrd="0" presId="urn:microsoft.com/office/officeart/2005/8/layout/pyramid1"/>
    <dgm:cxn modelId="{4C65CBB4-FDB3-48DE-AC69-B900D2B769A2}" srcId="{58F7475A-60EF-42FE-BD9E-5600ED3084BB}" destId="{0439E4E2-0318-41AC-96CC-41875303E590}" srcOrd="2" destOrd="0" parTransId="{D57E5CC9-3697-4A77-B99F-210834EDC92D}" sibTransId="{32BBFA21-FE85-4B9A-8A1E-4E62664BED9C}"/>
    <dgm:cxn modelId="{A4CE2611-CAE7-44F1-9446-6BE8E2B0D5C5}" type="presOf" srcId="{58F7475A-60EF-42FE-BD9E-5600ED3084BB}" destId="{6168885C-189A-40FC-9300-7757DB3708C8}" srcOrd="0" destOrd="0" presId="urn:microsoft.com/office/officeart/2005/8/layout/pyramid1"/>
    <dgm:cxn modelId="{A1ABBBDE-8704-4C55-80CC-06D7B422CB72}" type="presOf" srcId="{EDC96794-905F-4705-963E-15985985CE6E}" destId="{7921B8DF-2D1A-4097-8226-8FBE33113BDE}" srcOrd="1" destOrd="0" presId="urn:microsoft.com/office/officeart/2005/8/layout/pyramid1"/>
    <dgm:cxn modelId="{80B18B2B-EB44-48D0-B814-8938B67EA889}" type="presParOf" srcId="{6168885C-189A-40FC-9300-7757DB3708C8}" destId="{B2B5F96D-26F5-4757-B3AD-54A1D9AA8CC2}" srcOrd="0" destOrd="0" presId="urn:microsoft.com/office/officeart/2005/8/layout/pyramid1"/>
    <dgm:cxn modelId="{4DE9C670-90AE-4A7B-BD85-55CA3C1B3BF8}" type="presParOf" srcId="{B2B5F96D-26F5-4757-B3AD-54A1D9AA8CC2}" destId="{0BCA3B74-44A4-4C65-B547-6A281805B024}" srcOrd="0" destOrd="0" presId="urn:microsoft.com/office/officeart/2005/8/layout/pyramid1"/>
    <dgm:cxn modelId="{19B2BAEA-EFC7-4E38-A2C6-400A22924181}" type="presParOf" srcId="{B2B5F96D-26F5-4757-B3AD-54A1D9AA8CC2}" destId="{7921B8DF-2D1A-4097-8226-8FBE33113BDE}" srcOrd="1" destOrd="0" presId="urn:microsoft.com/office/officeart/2005/8/layout/pyramid1"/>
    <dgm:cxn modelId="{6FC8CE5A-A883-4582-A1E5-77E26FCDEC4A}" type="presParOf" srcId="{6168885C-189A-40FC-9300-7757DB3708C8}" destId="{587C8DCF-7140-49CE-AD93-62C69C9346C6}" srcOrd="1" destOrd="0" presId="urn:microsoft.com/office/officeart/2005/8/layout/pyramid1"/>
    <dgm:cxn modelId="{1CDBB818-587E-4C98-B4BE-22E14E857F4F}" type="presParOf" srcId="{587C8DCF-7140-49CE-AD93-62C69C9346C6}" destId="{BC4828F8-53CB-49BC-B8F7-62868A06F8E9}" srcOrd="0" destOrd="0" presId="urn:microsoft.com/office/officeart/2005/8/layout/pyramid1"/>
    <dgm:cxn modelId="{E372C1F3-5ABF-457D-82F0-68AAEF6B5535}" type="presParOf" srcId="{587C8DCF-7140-49CE-AD93-62C69C9346C6}" destId="{E9AB3F14-47C6-425B-B080-3DFC4076C944}" srcOrd="1" destOrd="0" presId="urn:microsoft.com/office/officeart/2005/8/layout/pyramid1"/>
    <dgm:cxn modelId="{AAA3BC7B-5109-4F9B-A644-B452467E8F65}" type="presParOf" srcId="{6168885C-189A-40FC-9300-7757DB3708C8}" destId="{D5962D82-F463-42DE-B359-8AD2C0F21383}" srcOrd="2" destOrd="0" presId="urn:microsoft.com/office/officeart/2005/8/layout/pyramid1"/>
    <dgm:cxn modelId="{CEF14BD8-63FC-4067-871A-7E2AB9DF04C0}" type="presParOf" srcId="{D5962D82-F463-42DE-B359-8AD2C0F21383}" destId="{942F527B-EA53-42AB-9CA6-2D9A0F6A6587}" srcOrd="0" destOrd="0" presId="urn:microsoft.com/office/officeart/2005/8/layout/pyramid1"/>
    <dgm:cxn modelId="{155FE2B3-F8A3-4CFE-845E-9851B86C5128}" type="presParOf" srcId="{D5962D82-F463-42DE-B359-8AD2C0F21383}" destId="{E783976D-0714-4704-94E6-2A11F063D52A}" srcOrd="1" destOrd="0" presId="urn:microsoft.com/office/officeart/2005/8/layout/pyramid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8B5F5E-665B-4967-A030-888413195031}">
      <dsp:nvSpPr>
        <dsp:cNvPr id="0" name=""/>
        <dsp:cNvSpPr/>
      </dsp:nvSpPr>
      <dsp:spPr>
        <a:xfrm>
          <a:off x="3240285" y="0"/>
          <a:ext cx="2160190" cy="1113631"/>
        </a:xfrm>
        <a:prstGeom prst="trapezoid">
          <a:avLst>
            <a:gd name="adj" fmla="val 96989"/>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3500" b="0" i="0" u="none" strike="noStrike" kern="1200"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3500" b="0" i="0" u="none" strike="noStrike" kern="1200" cap="none" normalizeH="0" baseline="0" smtClean="0">
              <a:ln>
                <a:noFill/>
              </a:ln>
              <a:solidFill>
                <a:schemeClr val="tx1"/>
              </a:solidFill>
              <a:effectLst/>
              <a:latin typeface="Arial" charset="0"/>
            </a:rPr>
            <a:t>Assembly</a:t>
          </a:r>
          <a:endParaRPr kumimoji="0" lang="en-GB" altLang="en-US" sz="3500" b="0" i="0" u="none" strike="noStrike" kern="1200" cap="none" normalizeH="0" baseline="0" smtClean="0">
            <a:ln>
              <a:noFill/>
            </a:ln>
            <a:solidFill>
              <a:schemeClr val="tx1"/>
            </a:solidFill>
            <a:effectLst/>
            <a:latin typeface="Arial" charset="0"/>
          </a:endParaRPr>
        </a:p>
      </dsp:txBody>
      <dsp:txXfrm>
        <a:off x="3240285" y="0"/>
        <a:ext cx="2160190" cy="1113631"/>
      </dsp:txXfrm>
    </dsp:sp>
    <dsp:sp modelId="{CFE9C491-9C38-4CC4-85AB-46ADB2123B2F}">
      <dsp:nvSpPr>
        <dsp:cNvPr id="0" name=""/>
        <dsp:cNvSpPr/>
      </dsp:nvSpPr>
      <dsp:spPr>
        <a:xfrm>
          <a:off x="2160190" y="1113631"/>
          <a:ext cx="4320381" cy="1113631"/>
        </a:xfrm>
        <a:prstGeom prst="trapezoid">
          <a:avLst>
            <a:gd name="adj" fmla="val 96989"/>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3500" b="0" i="0" u="none" strike="noStrike" kern="1200" cap="none" normalizeH="0" baseline="0" smtClean="0">
              <a:ln>
                <a:noFill/>
              </a:ln>
              <a:solidFill>
                <a:schemeClr val="tx1"/>
              </a:solidFill>
              <a:effectLst/>
              <a:latin typeface="Arial" charset="0"/>
            </a:rPr>
            <a:t>Boule</a:t>
          </a:r>
          <a:endParaRPr kumimoji="0" lang="en-GB" altLang="en-US" sz="3500" b="0" i="0" u="none" strike="noStrike" kern="1200" cap="none" normalizeH="0" baseline="0" smtClean="0">
            <a:ln>
              <a:noFill/>
            </a:ln>
            <a:solidFill>
              <a:schemeClr val="tx1"/>
            </a:solidFill>
            <a:effectLst/>
            <a:latin typeface="Arial" charset="0"/>
          </a:endParaRPr>
        </a:p>
      </dsp:txBody>
      <dsp:txXfrm>
        <a:off x="2916257" y="1113631"/>
        <a:ext cx="2808247" cy="1113631"/>
      </dsp:txXfrm>
    </dsp:sp>
    <dsp:sp modelId="{7448A4ED-659E-4A00-917B-2F53B6880977}">
      <dsp:nvSpPr>
        <dsp:cNvPr id="0" name=""/>
        <dsp:cNvSpPr/>
      </dsp:nvSpPr>
      <dsp:spPr>
        <a:xfrm>
          <a:off x="1080095" y="2227262"/>
          <a:ext cx="6480571" cy="1113631"/>
        </a:xfrm>
        <a:prstGeom prst="trapezoid">
          <a:avLst>
            <a:gd name="adj" fmla="val 96989"/>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3500" b="0" i="0" u="none" strike="noStrike" kern="1200" cap="none" normalizeH="0" baseline="0" smtClean="0">
              <a:ln>
                <a:noFill/>
              </a:ln>
              <a:solidFill>
                <a:schemeClr val="tx1"/>
              </a:solidFill>
              <a:effectLst/>
              <a:latin typeface="Arial" charset="0"/>
            </a:rPr>
            <a:t>Magistrates</a:t>
          </a:r>
          <a:endParaRPr kumimoji="0" lang="en-GB" altLang="en-US" sz="3500" b="0" i="0" u="none" strike="noStrike" kern="1200" cap="none" normalizeH="0" baseline="0" smtClean="0">
            <a:ln>
              <a:noFill/>
            </a:ln>
            <a:solidFill>
              <a:schemeClr val="tx1"/>
            </a:solidFill>
            <a:effectLst/>
            <a:latin typeface="Arial" charset="0"/>
          </a:endParaRPr>
        </a:p>
      </dsp:txBody>
      <dsp:txXfrm>
        <a:off x="2214195" y="2227262"/>
        <a:ext cx="4212371" cy="1113631"/>
      </dsp:txXfrm>
    </dsp:sp>
    <dsp:sp modelId="{1E6071B8-14BD-49B2-96DF-146736A03267}">
      <dsp:nvSpPr>
        <dsp:cNvPr id="0" name=""/>
        <dsp:cNvSpPr/>
      </dsp:nvSpPr>
      <dsp:spPr>
        <a:xfrm>
          <a:off x="0" y="3340893"/>
          <a:ext cx="8640762" cy="1113631"/>
        </a:xfrm>
        <a:prstGeom prst="trapezoid">
          <a:avLst>
            <a:gd name="adj" fmla="val 96989"/>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3500" b="0" i="0" u="none" strike="noStrike" kern="1200" cap="none" normalizeH="0" baseline="0" smtClean="0">
              <a:ln>
                <a:noFill/>
              </a:ln>
              <a:solidFill>
                <a:schemeClr val="tx1"/>
              </a:solidFill>
              <a:effectLst/>
              <a:latin typeface="Arial" charset="0"/>
            </a:rPr>
            <a:t>Courts</a:t>
          </a:r>
          <a:endParaRPr kumimoji="0" lang="en-GB" altLang="en-US" sz="3500" b="0" i="0" u="none" strike="noStrike" kern="1200" cap="none" normalizeH="0" baseline="0" smtClean="0">
            <a:ln>
              <a:noFill/>
            </a:ln>
            <a:solidFill>
              <a:schemeClr val="tx1"/>
            </a:solidFill>
            <a:effectLst/>
            <a:latin typeface="Arial" charset="0"/>
          </a:endParaRPr>
        </a:p>
      </dsp:txBody>
      <dsp:txXfrm>
        <a:off x="1512133" y="3340893"/>
        <a:ext cx="5616495" cy="11136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4F5102-56B4-475F-9E17-BCF5428D688F}">
      <dsp:nvSpPr>
        <dsp:cNvPr id="0" name=""/>
        <dsp:cNvSpPr/>
      </dsp:nvSpPr>
      <dsp:spPr>
        <a:xfrm>
          <a:off x="3427876" y="2391184"/>
          <a:ext cx="1819933" cy="181993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3300" b="0" i="0" u="none" strike="noStrike" kern="1200" cap="none" normalizeH="0" baseline="0" smtClean="0">
              <a:ln>
                <a:noFill/>
              </a:ln>
              <a:solidFill>
                <a:schemeClr val="tx1"/>
              </a:solidFill>
              <a:effectLst/>
              <a:latin typeface="Arial" charset="0"/>
            </a:rPr>
            <a:t>Courts</a:t>
          </a:r>
          <a:endParaRPr kumimoji="0" lang="en-GB" altLang="en-US" sz="3300" b="0" i="0" u="none" strike="noStrike" kern="1200" cap="none" normalizeH="0" baseline="0" smtClean="0">
            <a:ln>
              <a:noFill/>
            </a:ln>
            <a:solidFill>
              <a:schemeClr val="tx1"/>
            </a:solidFill>
            <a:effectLst/>
            <a:latin typeface="Arial" charset="0"/>
          </a:endParaRPr>
        </a:p>
      </dsp:txBody>
      <dsp:txXfrm>
        <a:off x="3694399" y="2657707"/>
        <a:ext cx="1286887" cy="1286887"/>
      </dsp:txXfrm>
    </dsp:sp>
    <dsp:sp modelId="{706B1DF1-3CF3-46FA-BB16-A820B70D06E3}">
      <dsp:nvSpPr>
        <dsp:cNvPr id="0" name=""/>
        <dsp:cNvSpPr/>
      </dsp:nvSpPr>
      <dsp:spPr>
        <a:xfrm rot="16200000">
          <a:off x="4063602" y="2098063"/>
          <a:ext cx="548482" cy="37759"/>
        </a:xfrm>
        <a:custGeom>
          <a:avLst/>
          <a:gdLst/>
          <a:ahLst/>
          <a:cxnLst/>
          <a:rect l="0" t="0" r="0" b="0"/>
          <a:pathLst>
            <a:path>
              <a:moveTo>
                <a:pt x="0" y="18879"/>
              </a:moveTo>
              <a:lnTo>
                <a:pt x="548482" y="1887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324131" y="2103231"/>
        <a:ext cx="27424" cy="27424"/>
      </dsp:txXfrm>
    </dsp:sp>
    <dsp:sp modelId="{3C8364E1-095B-410F-8F4E-F291F996D649}">
      <dsp:nvSpPr>
        <dsp:cNvPr id="0" name=""/>
        <dsp:cNvSpPr/>
      </dsp:nvSpPr>
      <dsp:spPr>
        <a:xfrm>
          <a:off x="3427876" y="22768"/>
          <a:ext cx="1819933" cy="181993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No age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qualification</a:t>
          </a:r>
          <a:endParaRPr kumimoji="0" lang="en-GB" altLang="en-US" sz="1700" b="0" i="0" u="none" strike="noStrike" kern="1200" cap="none" normalizeH="0" baseline="0" smtClean="0">
            <a:ln>
              <a:noFill/>
            </a:ln>
            <a:solidFill>
              <a:schemeClr val="tx1"/>
            </a:solidFill>
            <a:effectLst/>
            <a:latin typeface="Arial" charset="0"/>
          </a:endParaRPr>
        </a:p>
      </dsp:txBody>
      <dsp:txXfrm>
        <a:off x="3694399" y="289291"/>
        <a:ext cx="1286887" cy="1286887"/>
      </dsp:txXfrm>
    </dsp:sp>
    <dsp:sp modelId="{53E3021C-59AD-448A-8490-8DB8202B2B57}">
      <dsp:nvSpPr>
        <dsp:cNvPr id="0" name=""/>
        <dsp:cNvSpPr/>
      </dsp:nvSpPr>
      <dsp:spPr>
        <a:xfrm rot="20520000">
          <a:off x="5189851" y="2916331"/>
          <a:ext cx="548482" cy="37759"/>
        </a:xfrm>
        <a:custGeom>
          <a:avLst/>
          <a:gdLst/>
          <a:ahLst/>
          <a:cxnLst/>
          <a:rect l="0" t="0" r="0" b="0"/>
          <a:pathLst>
            <a:path>
              <a:moveTo>
                <a:pt x="0" y="18879"/>
              </a:moveTo>
              <a:lnTo>
                <a:pt x="548482" y="1887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450380" y="2921498"/>
        <a:ext cx="27424" cy="27424"/>
      </dsp:txXfrm>
    </dsp:sp>
    <dsp:sp modelId="{1F26EBA3-5B6D-48C4-B973-DC8D80AC1DC6}">
      <dsp:nvSpPr>
        <dsp:cNvPr id="0" name=""/>
        <dsp:cNvSpPr/>
      </dsp:nvSpPr>
      <dsp:spPr>
        <a:xfrm>
          <a:off x="5680374" y="1659303"/>
          <a:ext cx="1819933" cy="181993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Elected</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By Lot</a:t>
          </a:r>
          <a:endParaRPr kumimoji="0" lang="en-GB" altLang="en-US" sz="1700" b="0" i="0" u="none" strike="noStrike" kern="1200" cap="none" normalizeH="0" baseline="0" smtClean="0">
            <a:ln>
              <a:noFill/>
            </a:ln>
            <a:solidFill>
              <a:schemeClr val="tx1"/>
            </a:solidFill>
            <a:effectLst/>
            <a:latin typeface="Arial" charset="0"/>
          </a:endParaRPr>
        </a:p>
      </dsp:txBody>
      <dsp:txXfrm>
        <a:off x="5946897" y="1925826"/>
        <a:ext cx="1286887" cy="1286887"/>
      </dsp:txXfrm>
    </dsp:sp>
    <dsp:sp modelId="{C31DC9FF-A0C0-47DA-ABE5-9E3FDA3D7CD5}">
      <dsp:nvSpPr>
        <dsp:cNvPr id="0" name=""/>
        <dsp:cNvSpPr/>
      </dsp:nvSpPr>
      <dsp:spPr>
        <a:xfrm rot="3240000">
          <a:off x="4759662" y="4240315"/>
          <a:ext cx="548482" cy="37759"/>
        </a:xfrm>
        <a:custGeom>
          <a:avLst/>
          <a:gdLst/>
          <a:ahLst/>
          <a:cxnLst/>
          <a:rect l="0" t="0" r="0" b="0"/>
          <a:pathLst>
            <a:path>
              <a:moveTo>
                <a:pt x="0" y="18879"/>
              </a:moveTo>
              <a:lnTo>
                <a:pt x="548482" y="1887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020191" y="4245483"/>
        <a:ext cx="27424" cy="27424"/>
      </dsp:txXfrm>
    </dsp:sp>
    <dsp:sp modelId="{6B8969E6-1A77-4991-8060-DA71C870FB83}">
      <dsp:nvSpPr>
        <dsp:cNvPr id="0" name=""/>
        <dsp:cNvSpPr/>
      </dsp:nvSpPr>
      <dsp:spPr>
        <a:xfrm>
          <a:off x="4819996" y="4307272"/>
          <a:ext cx="1819933" cy="181993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Are not</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Accountable</a:t>
          </a:r>
          <a:endParaRPr kumimoji="0" lang="en-GB" altLang="en-US" sz="1700" b="0" i="0" u="none" strike="noStrike" kern="1200" cap="none" normalizeH="0" baseline="0" smtClean="0">
            <a:ln>
              <a:noFill/>
            </a:ln>
            <a:solidFill>
              <a:schemeClr val="tx1"/>
            </a:solidFill>
            <a:effectLst/>
            <a:latin typeface="Arial" charset="0"/>
          </a:endParaRPr>
        </a:p>
      </dsp:txBody>
      <dsp:txXfrm>
        <a:off x="5086519" y="4573795"/>
        <a:ext cx="1286887" cy="1286887"/>
      </dsp:txXfrm>
    </dsp:sp>
    <dsp:sp modelId="{2492B2DA-6402-42A8-A671-DF9DF9C13716}">
      <dsp:nvSpPr>
        <dsp:cNvPr id="0" name=""/>
        <dsp:cNvSpPr/>
      </dsp:nvSpPr>
      <dsp:spPr>
        <a:xfrm rot="7560000">
          <a:off x="3367542" y="4240315"/>
          <a:ext cx="548482" cy="37759"/>
        </a:xfrm>
        <a:custGeom>
          <a:avLst/>
          <a:gdLst/>
          <a:ahLst/>
          <a:cxnLst/>
          <a:rect l="0" t="0" r="0" b="0"/>
          <a:pathLst>
            <a:path>
              <a:moveTo>
                <a:pt x="0" y="18879"/>
              </a:moveTo>
              <a:lnTo>
                <a:pt x="548482" y="1887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628071" y="4245483"/>
        <a:ext cx="27424" cy="27424"/>
      </dsp:txXfrm>
    </dsp:sp>
    <dsp:sp modelId="{2D2DABF1-25EE-43A6-850A-E39401A4D59C}">
      <dsp:nvSpPr>
        <dsp:cNvPr id="0" name=""/>
        <dsp:cNvSpPr/>
      </dsp:nvSpPr>
      <dsp:spPr>
        <a:xfrm>
          <a:off x="2035756" y="4307272"/>
          <a:ext cx="1819933" cy="181993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No property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qualification</a:t>
          </a:r>
          <a:endParaRPr kumimoji="0" lang="en-GB" altLang="en-US" sz="1700" b="0" i="0" u="none" strike="noStrike" kern="1200" cap="none" normalizeH="0" baseline="0" smtClean="0">
            <a:ln>
              <a:noFill/>
            </a:ln>
            <a:solidFill>
              <a:schemeClr val="tx1"/>
            </a:solidFill>
            <a:effectLst/>
            <a:latin typeface="Arial" charset="0"/>
          </a:endParaRPr>
        </a:p>
      </dsp:txBody>
      <dsp:txXfrm>
        <a:off x="2302279" y="4573795"/>
        <a:ext cx="1286887" cy="1286887"/>
      </dsp:txXfrm>
    </dsp:sp>
    <dsp:sp modelId="{29CC754D-AB10-43AE-AA24-B382FCC0E84B}">
      <dsp:nvSpPr>
        <dsp:cNvPr id="0" name=""/>
        <dsp:cNvSpPr/>
      </dsp:nvSpPr>
      <dsp:spPr>
        <a:xfrm rot="11880000">
          <a:off x="2937353" y="2916331"/>
          <a:ext cx="548482" cy="37759"/>
        </a:xfrm>
        <a:custGeom>
          <a:avLst/>
          <a:gdLst/>
          <a:ahLst/>
          <a:cxnLst/>
          <a:rect l="0" t="0" r="0" b="0"/>
          <a:pathLst>
            <a:path>
              <a:moveTo>
                <a:pt x="0" y="18879"/>
              </a:moveTo>
              <a:lnTo>
                <a:pt x="548482" y="1887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197882" y="2921498"/>
        <a:ext cx="27424" cy="27424"/>
      </dsp:txXfrm>
    </dsp:sp>
    <dsp:sp modelId="{20FDC2FD-49A4-4180-B65A-DFEF204343B5}">
      <dsp:nvSpPr>
        <dsp:cNvPr id="0" name=""/>
        <dsp:cNvSpPr/>
      </dsp:nvSpPr>
      <dsp:spPr>
        <a:xfrm>
          <a:off x="1175379" y="1659303"/>
          <a:ext cx="1819933" cy="181993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Independent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from other bodies</a:t>
          </a:r>
          <a:endParaRPr kumimoji="0" lang="en-GB" altLang="en-US" sz="1700" b="0" i="0" u="none" strike="noStrike" kern="1200" cap="none" normalizeH="0" baseline="0" smtClean="0">
            <a:ln>
              <a:noFill/>
            </a:ln>
            <a:solidFill>
              <a:schemeClr val="tx1"/>
            </a:solidFill>
            <a:effectLst/>
            <a:latin typeface="Arial" charset="0"/>
          </a:endParaRPr>
        </a:p>
      </dsp:txBody>
      <dsp:txXfrm>
        <a:off x="1441902" y="1925826"/>
        <a:ext cx="1286887" cy="12868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B10869-5A19-4306-BD79-F257E8486E07}">
      <dsp:nvSpPr>
        <dsp:cNvPr id="0" name=""/>
        <dsp:cNvSpPr/>
      </dsp:nvSpPr>
      <dsp:spPr>
        <a:xfrm>
          <a:off x="544115" y="0"/>
          <a:ext cx="362743" cy="530225"/>
        </a:xfrm>
        <a:prstGeom prst="trapezoid">
          <a:avLst>
            <a:gd name="adj" fmla="val 5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600" b="0" i="0" u="none" strike="noStrike" kern="1200"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600" b="0" i="0" u="none" strike="noStrike" kern="1200" cap="none" normalizeH="0" baseline="0" smtClean="0">
              <a:ln>
                <a:noFill/>
              </a:ln>
              <a:solidFill>
                <a:schemeClr val="tx1"/>
              </a:solidFill>
              <a:effectLst/>
              <a:latin typeface="Arial" charset="0"/>
            </a:rPr>
            <a:t>Assembly</a:t>
          </a:r>
          <a:endParaRPr kumimoji="0" lang="en-GB" altLang="en-US" sz="600" b="0" i="0" u="none" strike="noStrike" kern="1200" cap="none" normalizeH="0" baseline="0" smtClean="0">
            <a:ln>
              <a:noFill/>
            </a:ln>
            <a:solidFill>
              <a:schemeClr val="tx1"/>
            </a:solidFill>
            <a:effectLst/>
            <a:latin typeface="Arial" charset="0"/>
          </a:endParaRPr>
        </a:p>
      </dsp:txBody>
      <dsp:txXfrm>
        <a:off x="544115" y="0"/>
        <a:ext cx="362743" cy="530225"/>
      </dsp:txXfrm>
    </dsp:sp>
    <dsp:sp modelId="{D317A1C5-BDE4-4D15-918D-54C9A039063C}">
      <dsp:nvSpPr>
        <dsp:cNvPr id="0" name=""/>
        <dsp:cNvSpPr/>
      </dsp:nvSpPr>
      <dsp:spPr>
        <a:xfrm>
          <a:off x="362743" y="530225"/>
          <a:ext cx="725487" cy="530225"/>
        </a:xfrm>
        <a:prstGeom prst="trapezoid">
          <a:avLst>
            <a:gd name="adj" fmla="val 3420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600" b="0" i="0" u="none" strike="noStrike" kern="1200" cap="none" normalizeH="0" baseline="0" smtClean="0">
              <a:ln>
                <a:noFill/>
              </a:ln>
              <a:solidFill>
                <a:schemeClr val="tx1"/>
              </a:solidFill>
              <a:effectLst/>
              <a:latin typeface="Arial" charset="0"/>
            </a:rPr>
            <a:t>Boule</a:t>
          </a:r>
          <a:endParaRPr kumimoji="0" lang="en-GB" altLang="en-US" sz="600" b="0" i="0" u="none" strike="noStrike" kern="1200" cap="none" normalizeH="0" baseline="0" smtClean="0">
            <a:ln>
              <a:noFill/>
            </a:ln>
            <a:solidFill>
              <a:schemeClr val="tx1"/>
            </a:solidFill>
            <a:effectLst/>
            <a:latin typeface="Arial" charset="0"/>
          </a:endParaRPr>
        </a:p>
      </dsp:txBody>
      <dsp:txXfrm>
        <a:off x="489704" y="530225"/>
        <a:ext cx="471566" cy="530225"/>
      </dsp:txXfrm>
    </dsp:sp>
    <dsp:sp modelId="{2D8FD5AB-D319-4940-8B9A-C2416901D84B}">
      <dsp:nvSpPr>
        <dsp:cNvPr id="0" name=""/>
        <dsp:cNvSpPr/>
      </dsp:nvSpPr>
      <dsp:spPr>
        <a:xfrm>
          <a:off x="181371" y="1060450"/>
          <a:ext cx="1088231" cy="530225"/>
        </a:xfrm>
        <a:prstGeom prst="trapezoid">
          <a:avLst>
            <a:gd name="adj" fmla="val 3420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600" b="0" i="0" u="none" strike="noStrike" kern="1200" cap="none" normalizeH="0" baseline="0" smtClean="0">
              <a:ln>
                <a:noFill/>
              </a:ln>
              <a:solidFill>
                <a:schemeClr val="tx1"/>
              </a:solidFill>
              <a:effectLst/>
              <a:latin typeface="Arial" charset="0"/>
            </a:rPr>
            <a:t>Magistrates</a:t>
          </a:r>
          <a:endParaRPr kumimoji="0" lang="en-GB" altLang="en-US" sz="600" b="0" i="0" u="none" strike="noStrike" kern="1200" cap="none" normalizeH="0" baseline="0" smtClean="0">
            <a:ln>
              <a:noFill/>
            </a:ln>
            <a:solidFill>
              <a:schemeClr val="tx1"/>
            </a:solidFill>
            <a:effectLst/>
            <a:latin typeface="Arial" charset="0"/>
          </a:endParaRPr>
        </a:p>
      </dsp:txBody>
      <dsp:txXfrm>
        <a:off x="371812" y="1060450"/>
        <a:ext cx="707350" cy="530225"/>
      </dsp:txXfrm>
    </dsp:sp>
    <dsp:sp modelId="{B735FE9B-A177-4B7F-980E-8ECF9CCCDB96}">
      <dsp:nvSpPr>
        <dsp:cNvPr id="0" name=""/>
        <dsp:cNvSpPr/>
      </dsp:nvSpPr>
      <dsp:spPr>
        <a:xfrm>
          <a:off x="0" y="1590675"/>
          <a:ext cx="1450975" cy="530225"/>
        </a:xfrm>
        <a:prstGeom prst="trapezoid">
          <a:avLst>
            <a:gd name="adj" fmla="val 3420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600" b="0" i="0" u="none" strike="noStrike" kern="1200" cap="none" normalizeH="0" baseline="0" smtClean="0">
              <a:ln>
                <a:noFill/>
              </a:ln>
              <a:solidFill>
                <a:schemeClr val="tx1"/>
              </a:solidFill>
              <a:effectLst/>
              <a:latin typeface="Arial" charset="0"/>
            </a:rPr>
            <a:t>Courts</a:t>
          </a:r>
          <a:endParaRPr kumimoji="0" lang="en-GB" altLang="en-US" sz="600" b="0" i="0" u="none" strike="noStrike" kern="1200" cap="none" normalizeH="0" baseline="0" smtClean="0">
            <a:ln>
              <a:noFill/>
            </a:ln>
            <a:solidFill>
              <a:schemeClr val="tx1"/>
            </a:solidFill>
            <a:effectLst/>
            <a:latin typeface="Arial" charset="0"/>
          </a:endParaRPr>
        </a:p>
      </dsp:txBody>
      <dsp:txXfrm>
        <a:off x="253920" y="1590675"/>
        <a:ext cx="943133" cy="5302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6958BA-9B1E-47EC-A110-E8009941A60D}">
      <dsp:nvSpPr>
        <dsp:cNvPr id="0" name=""/>
        <dsp:cNvSpPr/>
      </dsp:nvSpPr>
      <dsp:spPr>
        <a:xfrm>
          <a:off x="3859133" y="2212539"/>
          <a:ext cx="1682908" cy="168290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Magistrates</a:t>
          </a:r>
          <a:endParaRPr kumimoji="0" lang="en-GB" altLang="en-US" sz="1700" b="0" i="0" u="none" strike="noStrike" kern="1200" cap="none" normalizeH="0" baseline="0" smtClean="0">
            <a:ln>
              <a:noFill/>
            </a:ln>
            <a:solidFill>
              <a:schemeClr val="tx1"/>
            </a:solidFill>
            <a:effectLst/>
            <a:latin typeface="Arial" charset="0"/>
          </a:endParaRPr>
        </a:p>
      </dsp:txBody>
      <dsp:txXfrm>
        <a:off x="4105589" y="2458995"/>
        <a:ext cx="1189996" cy="1189996"/>
      </dsp:txXfrm>
    </dsp:sp>
    <dsp:sp modelId="{744506E1-44FF-4B79-92CA-BC571FC5604D}">
      <dsp:nvSpPr>
        <dsp:cNvPr id="0" name=""/>
        <dsp:cNvSpPr/>
      </dsp:nvSpPr>
      <dsp:spPr>
        <a:xfrm rot="16200000">
          <a:off x="4446689" y="1942530"/>
          <a:ext cx="507795" cy="32221"/>
        </a:xfrm>
        <a:custGeom>
          <a:avLst/>
          <a:gdLst/>
          <a:ahLst/>
          <a:cxnLst/>
          <a:rect l="0" t="0" r="0" b="0"/>
          <a:pathLst>
            <a:path>
              <a:moveTo>
                <a:pt x="0" y="16110"/>
              </a:moveTo>
              <a:lnTo>
                <a:pt x="507795" y="1611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687892" y="1945946"/>
        <a:ext cx="25389" cy="25389"/>
      </dsp:txXfrm>
    </dsp:sp>
    <dsp:sp modelId="{AD534D92-5E45-46D5-91B0-C50CD480D7C5}">
      <dsp:nvSpPr>
        <dsp:cNvPr id="0" name=""/>
        <dsp:cNvSpPr/>
      </dsp:nvSpPr>
      <dsp:spPr>
        <a:xfrm>
          <a:off x="3859133" y="21835"/>
          <a:ext cx="1682908" cy="168290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Can make decisions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only within mandate</a:t>
          </a:r>
          <a:endParaRPr kumimoji="0" lang="en-GB" altLang="en-US" sz="1700" b="0" i="0" u="none" strike="noStrike" kern="1200" cap="none" normalizeH="0" baseline="0" smtClean="0">
            <a:ln>
              <a:noFill/>
            </a:ln>
            <a:solidFill>
              <a:schemeClr val="tx1"/>
            </a:solidFill>
            <a:effectLst/>
            <a:latin typeface="Arial" charset="0"/>
          </a:endParaRPr>
        </a:p>
      </dsp:txBody>
      <dsp:txXfrm>
        <a:off x="4105589" y="268291"/>
        <a:ext cx="1189996" cy="1189996"/>
      </dsp:txXfrm>
    </dsp:sp>
    <dsp:sp modelId="{D3D1E175-2F42-4DC8-9F72-326B3762F7F9}">
      <dsp:nvSpPr>
        <dsp:cNvPr id="0" name=""/>
        <dsp:cNvSpPr/>
      </dsp:nvSpPr>
      <dsp:spPr>
        <a:xfrm rot="20520000">
          <a:off x="5488431" y="2699400"/>
          <a:ext cx="507795" cy="32221"/>
        </a:xfrm>
        <a:custGeom>
          <a:avLst/>
          <a:gdLst/>
          <a:ahLst/>
          <a:cxnLst/>
          <a:rect l="0" t="0" r="0" b="0"/>
          <a:pathLst>
            <a:path>
              <a:moveTo>
                <a:pt x="0" y="16110"/>
              </a:moveTo>
              <a:lnTo>
                <a:pt x="507795" y="1611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729634" y="2702816"/>
        <a:ext cx="25389" cy="25389"/>
      </dsp:txXfrm>
    </dsp:sp>
    <dsp:sp modelId="{706A52A3-FD52-4790-9A50-E3088D388B18}">
      <dsp:nvSpPr>
        <dsp:cNvPr id="0" name=""/>
        <dsp:cNvSpPr/>
      </dsp:nvSpPr>
      <dsp:spPr>
        <a:xfrm>
          <a:off x="5942616" y="1535574"/>
          <a:ext cx="1682908" cy="168290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Some property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qualification</a:t>
          </a:r>
          <a:endParaRPr kumimoji="0" lang="en-GB" altLang="en-US" sz="1700" b="0" i="0" u="none" strike="noStrike" kern="1200" cap="none" normalizeH="0" baseline="0" smtClean="0">
            <a:ln>
              <a:noFill/>
            </a:ln>
            <a:solidFill>
              <a:schemeClr val="tx1"/>
            </a:solidFill>
            <a:effectLst/>
            <a:latin typeface="Arial" charset="0"/>
          </a:endParaRPr>
        </a:p>
      </dsp:txBody>
      <dsp:txXfrm>
        <a:off x="6189072" y="1782030"/>
        <a:ext cx="1189996" cy="1189996"/>
      </dsp:txXfrm>
    </dsp:sp>
    <dsp:sp modelId="{921307DD-2BFD-4E22-BB85-8B2EC03D1E0F}">
      <dsp:nvSpPr>
        <dsp:cNvPr id="0" name=""/>
        <dsp:cNvSpPr/>
      </dsp:nvSpPr>
      <dsp:spPr>
        <a:xfrm rot="3240000">
          <a:off x="5090521" y="3924040"/>
          <a:ext cx="507795" cy="32221"/>
        </a:xfrm>
        <a:custGeom>
          <a:avLst/>
          <a:gdLst/>
          <a:ahLst/>
          <a:cxnLst/>
          <a:rect l="0" t="0" r="0" b="0"/>
          <a:pathLst>
            <a:path>
              <a:moveTo>
                <a:pt x="0" y="16110"/>
              </a:moveTo>
              <a:lnTo>
                <a:pt x="507795" y="1611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331724" y="3927456"/>
        <a:ext cx="25389" cy="25389"/>
      </dsp:txXfrm>
    </dsp:sp>
    <dsp:sp modelId="{E7B88558-C022-40F5-B094-25254841F6AF}">
      <dsp:nvSpPr>
        <dsp:cNvPr id="0" name=""/>
        <dsp:cNvSpPr/>
      </dsp:nvSpPr>
      <dsp:spPr>
        <a:xfrm>
          <a:off x="5146796" y="3984856"/>
          <a:ext cx="1682908" cy="168290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Age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qualification</a:t>
          </a:r>
          <a:endParaRPr kumimoji="0" lang="en-GB" altLang="en-US" sz="1700" b="0" i="0" u="none" strike="noStrike" kern="1200" cap="none" normalizeH="0" baseline="0" smtClean="0">
            <a:ln>
              <a:noFill/>
            </a:ln>
            <a:solidFill>
              <a:schemeClr val="tx1"/>
            </a:solidFill>
            <a:effectLst/>
            <a:latin typeface="Arial" charset="0"/>
          </a:endParaRPr>
        </a:p>
      </dsp:txBody>
      <dsp:txXfrm>
        <a:off x="5393252" y="4231312"/>
        <a:ext cx="1189996" cy="1189996"/>
      </dsp:txXfrm>
    </dsp:sp>
    <dsp:sp modelId="{7E8EE259-0EFB-4256-A973-1658115EB953}">
      <dsp:nvSpPr>
        <dsp:cNvPr id="0" name=""/>
        <dsp:cNvSpPr/>
      </dsp:nvSpPr>
      <dsp:spPr>
        <a:xfrm rot="7560000">
          <a:off x="3802858" y="3924040"/>
          <a:ext cx="507795" cy="32221"/>
        </a:xfrm>
        <a:custGeom>
          <a:avLst/>
          <a:gdLst/>
          <a:ahLst/>
          <a:cxnLst/>
          <a:rect l="0" t="0" r="0" b="0"/>
          <a:pathLst>
            <a:path>
              <a:moveTo>
                <a:pt x="0" y="16110"/>
              </a:moveTo>
              <a:lnTo>
                <a:pt x="507795" y="1611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4044060" y="3927456"/>
        <a:ext cx="25389" cy="25389"/>
      </dsp:txXfrm>
    </dsp:sp>
    <dsp:sp modelId="{51037C43-4EA2-4473-BA91-25B788D1178A}">
      <dsp:nvSpPr>
        <dsp:cNvPr id="0" name=""/>
        <dsp:cNvSpPr/>
      </dsp:nvSpPr>
      <dsp:spPr>
        <a:xfrm>
          <a:off x="2571470" y="3984856"/>
          <a:ext cx="1682908" cy="168290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One Year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Office</a:t>
          </a:r>
          <a:endParaRPr kumimoji="0" lang="en-GB" altLang="en-US" sz="1700" b="0" i="0" u="none" strike="noStrike" kern="1200" cap="none" normalizeH="0" baseline="0" smtClean="0">
            <a:ln>
              <a:noFill/>
            </a:ln>
            <a:solidFill>
              <a:schemeClr val="tx1"/>
            </a:solidFill>
            <a:effectLst/>
            <a:latin typeface="Arial" charset="0"/>
          </a:endParaRPr>
        </a:p>
      </dsp:txBody>
      <dsp:txXfrm>
        <a:off x="2817926" y="4231312"/>
        <a:ext cx="1189996" cy="1189996"/>
      </dsp:txXfrm>
    </dsp:sp>
    <dsp:sp modelId="{4235F40B-19B2-41A8-9CD6-DD9617E20B3C}">
      <dsp:nvSpPr>
        <dsp:cNvPr id="0" name=""/>
        <dsp:cNvSpPr/>
      </dsp:nvSpPr>
      <dsp:spPr>
        <a:xfrm rot="11880000">
          <a:off x="3404948" y="2699400"/>
          <a:ext cx="507795" cy="32221"/>
        </a:xfrm>
        <a:custGeom>
          <a:avLst/>
          <a:gdLst/>
          <a:ahLst/>
          <a:cxnLst/>
          <a:rect l="0" t="0" r="0" b="0"/>
          <a:pathLst>
            <a:path>
              <a:moveTo>
                <a:pt x="0" y="16110"/>
              </a:moveTo>
              <a:lnTo>
                <a:pt x="507795" y="1611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646151" y="2702816"/>
        <a:ext cx="25389" cy="25389"/>
      </dsp:txXfrm>
    </dsp:sp>
    <dsp:sp modelId="{FBE744BD-AA92-495C-AC8A-61668E93AB84}">
      <dsp:nvSpPr>
        <dsp:cNvPr id="0" name=""/>
        <dsp:cNvSpPr/>
      </dsp:nvSpPr>
      <dsp:spPr>
        <a:xfrm>
          <a:off x="1775650" y="1535574"/>
          <a:ext cx="1682908" cy="168290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Elected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by Lot</a:t>
          </a:r>
          <a:endParaRPr kumimoji="0" lang="en-GB" altLang="en-US" sz="1700" b="0" i="0" u="none" strike="noStrike" kern="1200" cap="none" normalizeH="0" baseline="0" smtClean="0">
            <a:ln>
              <a:noFill/>
            </a:ln>
            <a:solidFill>
              <a:schemeClr val="tx1"/>
            </a:solidFill>
            <a:effectLst/>
            <a:latin typeface="Arial" charset="0"/>
          </a:endParaRPr>
        </a:p>
      </dsp:txBody>
      <dsp:txXfrm>
        <a:off x="2022106" y="1782030"/>
        <a:ext cx="1189996" cy="11899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A8693D-011B-4B17-999F-D8F512BEC83B}">
      <dsp:nvSpPr>
        <dsp:cNvPr id="0" name=""/>
        <dsp:cNvSpPr/>
      </dsp:nvSpPr>
      <dsp:spPr>
        <a:xfrm>
          <a:off x="544115" y="0"/>
          <a:ext cx="362743" cy="530225"/>
        </a:xfrm>
        <a:prstGeom prst="trapezoid">
          <a:avLst>
            <a:gd name="adj" fmla="val 5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600" b="0" i="0" u="none" strike="noStrike" kern="1200"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600" b="0" i="0" u="none" strike="noStrike" kern="1200" cap="none" normalizeH="0" baseline="0" smtClean="0">
              <a:ln>
                <a:noFill/>
              </a:ln>
              <a:solidFill>
                <a:schemeClr val="tx1"/>
              </a:solidFill>
              <a:effectLst/>
              <a:latin typeface="Arial" charset="0"/>
            </a:rPr>
            <a:t>Assembly</a:t>
          </a:r>
          <a:endParaRPr kumimoji="0" lang="en-GB" altLang="en-US" sz="600" b="0" i="0" u="none" strike="noStrike" kern="1200" cap="none" normalizeH="0" baseline="0" smtClean="0">
            <a:ln>
              <a:noFill/>
            </a:ln>
            <a:solidFill>
              <a:schemeClr val="tx1"/>
            </a:solidFill>
            <a:effectLst/>
            <a:latin typeface="Arial" charset="0"/>
          </a:endParaRPr>
        </a:p>
      </dsp:txBody>
      <dsp:txXfrm>
        <a:off x="544115" y="0"/>
        <a:ext cx="362743" cy="530225"/>
      </dsp:txXfrm>
    </dsp:sp>
    <dsp:sp modelId="{EDDCD0D7-CD45-4166-AC59-9AEB41867387}">
      <dsp:nvSpPr>
        <dsp:cNvPr id="0" name=""/>
        <dsp:cNvSpPr/>
      </dsp:nvSpPr>
      <dsp:spPr>
        <a:xfrm>
          <a:off x="362743" y="530225"/>
          <a:ext cx="725487" cy="530225"/>
        </a:xfrm>
        <a:prstGeom prst="trapezoid">
          <a:avLst>
            <a:gd name="adj" fmla="val 3420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600" b="0" i="0" u="none" strike="noStrike" kern="1200" cap="none" normalizeH="0" baseline="0" smtClean="0">
              <a:ln>
                <a:noFill/>
              </a:ln>
              <a:solidFill>
                <a:schemeClr val="tx1"/>
              </a:solidFill>
              <a:effectLst/>
              <a:latin typeface="Arial" charset="0"/>
            </a:rPr>
            <a:t>Boule</a:t>
          </a:r>
          <a:endParaRPr kumimoji="0" lang="en-GB" altLang="en-US" sz="600" b="0" i="0" u="none" strike="noStrike" kern="1200" cap="none" normalizeH="0" baseline="0" smtClean="0">
            <a:ln>
              <a:noFill/>
            </a:ln>
            <a:solidFill>
              <a:schemeClr val="tx1"/>
            </a:solidFill>
            <a:effectLst/>
            <a:latin typeface="Arial" charset="0"/>
          </a:endParaRPr>
        </a:p>
      </dsp:txBody>
      <dsp:txXfrm>
        <a:off x="489704" y="530225"/>
        <a:ext cx="471566" cy="530225"/>
      </dsp:txXfrm>
    </dsp:sp>
    <dsp:sp modelId="{941D2E5D-6F2F-4BA7-8A6A-B17558411D81}">
      <dsp:nvSpPr>
        <dsp:cNvPr id="0" name=""/>
        <dsp:cNvSpPr/>
      </dsp:nvSpPr>
      <dsp:spPr>
        <a:xfrm>
          <a:off x="181371" y="1060450"/>
          <a:ext cx="1088231" cy="530225"/>
        </a:xfrm>
        <a:prstGeom prst="trapezoid">
          <a:avLst>
            <a:gd name="adj" fmla="val 3420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600" b="0" i="0" u="none" strike="noStrike" kern="1200" cap="none" normalizeH="0" baseline="0" smtClean="0">
              <a:ln>
                <a:noFill/>
              </a:ln>
              <a:solidFill>
                <a:schemeClr val="tx1"/>
              </a:solidFill>
              <a:effectLst/>
              <a:latin typeface="Arial" charset="0"/>
            </a:rPr>
            <a:t>Magistrates</a:t>
          </a:r>
          <a:endParaRPr kumimoji="0" lang="en-GB" altLang="en-US" sz="600" b="0" i="0" u="none" strike="noStrike" kern="1200" cap="none" normalizeH="0" baseline="0" smtClean="0">
            <a:ln>
              <a:noFill/>
            </a:ln>
            <a:solidFill>
              <a:schemeClr val="tx1"/>
            </a:solidFill>
            <a:effectLst/>
            <a:latin typeface="Arial" charset="0"/>
          </a:endParaRPr>
        </a:p>
      </dsp:txBody>
      <dsp:txXfrm>
        <a:off x="371812" y="1060450"/>
        <a:ext cx="707350" cy="530225"/>
      </dsp:txXfrm>
    </dsp:sp>
    <dsp:sp modelId="{FAF32DB1-A9A3-44C6-8146-61B7B218449E}">
      <dsp:nvSpPr>
        <dsp:cNvPr id="0" name=""/>
        <dsp:cNvSpPr/>
      </dsp:nvSpPr>
      <dsp:spPr>
        <a:xfrm>
          <a:off x="0" y="1590675"/>
          <a:ext cx="1450975" cy="530225"/>
        </a:xfrm>
        <a:prstGeom prst="trapezoid">
          <a:avLst>
            <a:gd name="adj" fmla="val 3420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600" b="0" i="0" u="none" strike="noStrike" kern="1200" cap="none" normalizeH="0" baseline="0" smtClean="0">
              <a:ln>
                <a:noFill/>
              </a:ln>
              <a:solidFill>
                <a:schemeClr val="tx1"/>
              </a:solidFill>
              <a:effectLst/>
              <a:latin typeface="Arial" charset="0"/>
            </a:rPr>
            <a:t>Courts</a:t>
          </a:r>
          <a:endParaRPr kumimoji="0" lang="en-GB" altLang="en-US" sz="600" b="0" i="0" u="none" strike="noStrike" kern="1200" cap="none" normalizeH="0" baseline="0" smtClean="0">
            <a:ln>
              <a:noFill/>
            </a:ln>
            <a:solidFill>
              <a:schemeClr val="tx1"/>
            </a:solidFill>
            <a:effectLst/>
            <a:latin typeface="Arial" charset="0"/>
          </a:endParaRPr>
        </a:p>
      </dsp:txBody>
      <dsp:txXfrm>
        <a:off x="253920" y="1590675"/>
        <a:ext cx="943133" cy="53022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5CEB2A-128D-40B6-9DC9-A38F0A9B4D45}">
      <dsp:nvSpPr>
        <dsp:cNvPr id="0" name=""/>
        <dsp:cNvSpPr/>
      </dsp:nvSpPr>
      <dsp:spPr>
        <a:xfrm>
          <a:off x="3663404" y="2367465"/>
          <a:ext cx="1817191" cy="18171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3800" b="0" i="0" u="none" strike="noStrike" kern="1200" cap="none" normalizeH="0" baseline="0" smtClean="0">
              <a:ln>
                <a:noFill/>
              </a:ln>
              <a:solidFill>
                <a:schemeClr val="tx1"/>
              </a:solidFill>
              <a:effectLst/>
              <a:latin typeface="Arial" charset="0"/>
            </a:rPr>
            <a:t>Boule</a:t>
          </a:r>
          <a:endParaRPr kumimoji="0" lang="en-GB" altLang="en-US" sz="3800" b="0" i="0" u="none" strike="noStrike" kern="1200" cap="none" normalizeH="0" baseline="0" smtClean="0">
            <a:ln>
              <a:noFill/>
            </a:ln>
            <a:solidFill>
              <a:schemeClr val="tx1"/>
            </a:solidFill>
            <a:effectLst/>
            <a:latin typeface="Arial" charset="0"/>
          </a:endParaRPr>
        </a:p>
      </dsp:txBody>
      <dsp:txXfrm>
        <a:off x="3929525" y="2633586"/>
        <a:ext cx="1284949" cy="1284949"/>
      </dsp:txXfrm>
    </dsp:sp>
    <dsp:sp modelId="{3E097174-764D-4025-9EB3-D9F8519F873E}">
      <dsp:nvSpPr>
        <dsp:cNvPr id="0" name=""/>
        <dsp:cNvSpPr/>
      </dsp:nvSpPr>
      <dsp:spPr>
        <a:xfrm rot="16200000">
          <a:off x="4298918" y="2076498"/>
          <a:ext cx="546163" cy="35771"/>
        </a:xfrm>
        <a:custGeom>
          <a:avLst/>
          <a:gdLst/>
          <a:ahLst/>
          <a:cxnLst/>
          <a:rect l="0" t="0" r="0" b="0"/>
          <a:pathLst>
            <a:path>
              <a:moveTo>
                <a:pt x="0" y="17885"/>
              </a:moveTo>
              <a:lnTo>
                <a:pt x="546163" y="1788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558345" y="2080729"/>
        <a:ext cx="27308" cy="27308"/>
      </dsp:txXfrm>
    </dsp:sp>
    <dsp:sp modelId="{C2619168-1306-4EF9-8631-BA3522C36875}">
      <dsp:nvSpPr>
        <dsp:cNvPr id="0" name=""/>
        <dsp:cNvSpPr/>
      </dsp:nvSpPr>
      <dsp:spPr>
        <a:xfrm>
          <a:off x="3663404" y="4110"/>
          <a:ext cx="1817191" cy="18171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Cannot make decisions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without ratification</a:t>
          </a:r>
          <a:endParaRPr kumimoji="0" lang="en-GB" altLang="en-US" sz="1700" b="0" i="0" u="none" strike="noStrike" kern="1200" cap="none" normalizeH="0" baseline="0" smtClean="0">
            <a:ln>
              <a:noFill/>
            </a:ln>
            <a:solidFill>
              <a:schemeClr val="tx1"/>
            </a:solidFill>
            <a:effectLst/>
            <a:latin typeface="Arial" charset="0"/>
          </a:endParaRPr>
        </a:p>
      </dsp:txBody>
      <dsp:txXfrm>
        <a:off x="3929525" y="270231"/>
        <a:ext cx="1284949" cy="1284949"/>
      </dsp:txXfrm>
    </dsp:sp>
    <dsp:sp modelId="{E24B0187-3ADB-4D1A-8424-D0568EFDC798}">
      <dsp:nvSpPr>
        <dsp:cNvPr id="0" name=""/>
        <dsp:cNvSpPr/>
      </dsp:nvSpPr>
      <dsp:spPr>
        <a:xfrm rot="20520000">
          <a:off x="5422760" y="2893017"/>
          <a:ext cx="546163" cy="35771"/>
        </a:xfrm>
        <a:custGeom>
          <a:avLst/>
          <a:gdLst/>
          <a:ahLst/>
          <a:cxnLst/>
          <a:rect l="0" t="0" r="0" b="0"/>
          <a:pathLst>
            <a:path>
              <a:moveTo>
                <a:pt x="0" y="17885"/>
              </a:moveTo>
              <a:lnTo>
                <a:pt x="546163" y="1788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682187" y="2897248"/>
        <a:ext cx="27308" cy="27308"/>
      </dsp:txXfrm>
    </dsp:sp>
    <dsp:sp modelId="{BBBAC7D4-2942-440A-BF8F-8953375AB8C7}">
      <dsp:nvSpPr>
        <dsp:cNvPr id="0" name=""/>
        <dsp:cNvSpPr/>
      </dsp:nvSpPr>
      <dsp:spPr>
        <a:xfrm>
          <a:off x="5911088" y="1637148"/>
          <a:ext cx="1817191" cy="18171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One year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Office</a:t>
          </a:r>
          <a:endParaRPr kumimoji="0" lang="en-GB" altLang="en-US" sz="1700" b="0" i="0" u="none" strike="noStrike" kern="1200" cap="none" normalizeH="0" baseline="0" smtClean="0">
            <a:ln>
              <a:noFill/>
            </a:ln>
            <a:solidFill>
              <a:schemeClr val="tx1"/>
            </a:solidFill>
            <a:effectLst/>
            <a:latin typeface="Arial" charset="0"/>
          </a:endParaRPr>
        </a:p>
      </dsp:txBody>
      <dsp:txXfrm>
        <a:off x="6177209" y="1903269"/>
        <a:ext cx="1284949" cy="1284949"/>
      </dsp:txXfrm>
    </dsp:sp>
    <dsp:sp modelId="{1377E9F8-AE08-463B-93CB-A4FA7CA2CD17}">
      <dsp:nvSpPr>
        <dsp:cNvPr id="0" name=""/>
        <dsp:cNvSpPr/>
      </dsp:nvSpPr>
      <dsp:spPr>
        <a:xfrm rot="3240000">
          <a:off x="4993490" y="4214172"/>
          <a:ext cx="546163" cy="35771"/>
        </a:xfrm>
        <a:custGeom>
          <a:avLst/>
          <a:gdLst/>
          <a:ahLst/>
          <a:cxnLst/>
          <a:rect l="0" t="0" r="0" b="0"/>
          <a:pathLst>
            <a:path>
              <a:moveTo>
                <a:pt x="0" y="17885"/>
              </a:moveTo>
              <a:lnTo>
                <a:pt x="546163" y="1788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252918" y="4218404"/>
        <a:ext cx="27308" cy="27308"/>
      </dsp:txXfrm>
    </dsp:sp>
    <dsp:sp modelId="{5CB34D7B-A58C-4BDF-8DE5-DDE7C084A62F}">
      <dsp:nvSpPr>
        <dsp:cNvPr id="0" name=""/>
        <dsp:cNvSpPr/>
      </dsp:nvSpPr>
      <dsp:spPr>
        <a:xfrm>
          <a:off x="5052549" y="4279459"/>
          <a:ext cx="1817191" cy="18171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Elected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by Lot</a:t>
          </a:r>
          <a:endParaRPr kumimoji="0" lang="en-GB" altLang="en-US" sz="1700" b="0" i="0" u="none" strike="noStrike" kern="1200" cap="none" normalizeH="0" baseline="0" smtClean="0">
            <a:ln>
              <a:noFill/>
            </a:ln>
            <a:solidFill>
              <a:schemeClr val="tx1"/>
            </a:solidFill>
            <a:effectLst/>
            <a:latin typeface="Arial" charset="0"/>
          </a:endParaRPr>
        </a:p>
      </dsp:txBody>
      <dsp:txXfrm>
        <a:off x="5318670" y="4545580"/>
        <a:ext cx="1284949" cy="1284949"/>
      </dsp:txXfrm>
    </dsp:sp>
    <dsp:sp modelId="{289F6E4A-4447-44A5-BCEE-BE3C57313721}">
      <dsp:nvSpPr>
        <dsp:cNvPr id="0" name=""/>
        <dsp:cNvSpPr/>
      </dsp:nvSpPr>
      <dsp:spPr>
        <a:xfrm rot="7560000">
          <a:off x="3604345" y="4214172"/>
          <a:ext cx="546163" cy="35771"/>
        </a:xfrm>
        <a:custGeom>
          <a:avLst/>
          <a:gdLst/>
          <a:ahLst/>
          <a:cxnLst/>
          <a:rect l="0" t="0" r="0" b="0"/>
          <a:pathLst>
            <a:path>
              <a:moveTo>
                <a:pt x="0" y="17885"/>
              </a:moveTo>
              <a:lnTo>
                <a:pt x="546163" y="1788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863773" y="4218404"/>
        <a:ext cx="27308" cy="27308"/>
      </dsp:txXfrm>
    </dsp:sp>
    <dsp:sp modelId="{49B88A00-E07E-40C1-B4FA-50BC85714115}">
      <dsp:nvSpPr>
        <dsp:cNvPr id="0" name=""/>
        <dsp:cNvSpPr/>
      </dsp:nvSpPr>
      <dsp:spPr>
        <a:xfrm>
          <a:off x="2274259" y="4279459"/>
          <a:ext cx="1817191" cy="18171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Property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Qualification</a:t>
          </a:r>
          <a:endParaRPr kumimoji="0" lang="en-GB" altLang="en-US" sz="1700" b="0" i="0" u="none" strike="noStrike" kern="1200" cap="none" normalizeH="0" baseline="0" smtClean="0">
            <a:ln>
              <a:noFill/>
            </a:ln>
            <a:solidFill>
              <a:schemeClr val="tx1"/>
            </a:solidFill>
            <a:effectLst/>
            <a:latin typeface="Arial" charset="0"/>
          </a:endParaRPr>
        </a:p>
      </dsp:txBody>
      <dsp:txXfrm>
        <a:off x="2540380" y="4545580"/>
        <a:ext cx="1284949" cy="1284949"/>
      </dsp:txXfrm>
    </dsp:sp>
    <dsp:sp modelId="{B89648C7-053A-49AD-A80A-27928891EB18}">
      <dsp:nvSpPr>
        <dsp:cNvPr id="0" name=""/>
        <dsp:cNvSpPr/>
      </dsp:nvSpPr>
      <dsp:spPr>
        <a:xfrm rot="11880000">
          <a:off x="3175076" y="2893017"/>
          <a:ext cx="546163" cy="35771"/>
        </a:xfrm>
        <a:custGeom>
          <a:avLst/>
          <a:gdLst/>
          <a:ahLst/>
          <a:cxnLst/>
          <a:rect l="0" t="0" r="0" b="0"/>
          <a:pathLst>
            <a:path>
              <a:moveTo>
                <a:pt x="0" y="17885"/>
              </a:moveTo>
              <a:lnTo>
                <a:pt x="546163" y="1788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434503" y="2897248"/>
        <a:ext cx="27308" cy="27308"/>
      </dsp:txXfrm>
    </dsp:sp>
    <dsp:sp modelId="{657FB4A7-AC89-4636-A2E6-66C63C19A756}">
      <dsp:nvSpPr>
        <dsp:cNvPr id="0" name=""/>
        <dsp:cNvSpPr/>
      </dsp:nvSpPr>
      <dsp:spPr>
        <a:xfrm>
          <a:off x="1415720" y="1637148"/>
          <a:ext cx="1817191" cy="18171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Age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charset="0"/>
            </a:rPr>
            <a:t>Qualification</a:t>
          </a:r>
          <a:endParaRPr kumimoji="0" lang="en-GB" altLang="en-US" sz="1700" b="0" i="0" u="none" strike="noStrike" kern="1200" cap="none" normalizeH="0" baseline="0" smtClean="0">
            <a:ln>
              <a:noFill/>
            </a:ln>
            <a:solidFill>
              <a:schemeClr val="tx1"/>
            </a:solidFill>
            <a:effectLst/>
            <a:latin typeface="Arial" charset="0"/>
          </a:endParaRPr>
        </a:p>
      </dsp:txBody>
      <dsp:txXfrm>
        <a:off x="1681841" y="1903269"/>
        <a:ext cx="1284949" cy="12849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7AB759-B656-4FF8-BF4A-47069ED4CB99}">
      <dsp:nvSpPr>
        <dsp:cNvPr id="0" name=""/>
        <dsp:cNvSpPr/>
      </dsp:nvSpPr>
      <dsp:spPr>
        <a:xfrm>
          <a:off x="544115" y="0"/>
          <a:ext cx="362743" cy="504031"/>
        </a:xfrm>
        <a:prstGeom prst="trapezoid">
          <a:avLst>
            <a:gd name="adj" fmla="val 5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600" b="0" i="0" u="none" strike="noStrike" kern="1200"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600" b="0" i="0" u="none" strike="noStrike" kern="1200" cap="none" normalizeH="0" baseline="0" smtClean="0">
              <a:ln>
                <a:noFill/>
              </a:ln>
              <a:solidFill>
                <a:schemeClr val="tx1"/>
              </a:solidFill>
              <a:effectLst/>
              <a:latin typeface="Arial" charset="0"/>
            </a:rPr>
            <a:t>Assembly</a:t>
          </a:r>
          <a:endParaRPr kumimoji="0" lang="en-GB" altLang="en-US" sz="600" b="0" i="0" u="none" strike="noStrike" kern="1200" cap="none" normalizeH="0" baseline="0" smtClean="0">
            <a:ln>
              <a:noFill/>
            </a:ln>
            <a:solidFill>
              <a:schemeClr val="tx1"/>
            </a:solidFill>
            <a:effectLst/>
            <a:latin typeface="Arial" charset="0"/>
          </a:endParaRPr>
        </a:p>
      </dsp:txBody>
      <dsp:txXfrm>
        <a:off x="544115" y="0"/>
        <a:ext cx="362743" cy="504031"/>
      </dsp:txXfrm>
    </dsp:sp>
    <dsp:sp modelId="{156AEE2C-E41A-44B3-A773-09BF89C63A03}">
      <dsp:nvSpPr>
        <dsp:cNvPr id="0" name=""/>
        <dsp:cNvSpPr/>
      </dsp:nvSpPr>
      <dsp:spPr>
        <a:xfrm>
          <a:off x="362743" y="504031"/>
          <a:ext cx="725487" cy="504031"/>
        </a:xfrm>
        <a:prstGeom prst="trapezoid">
          <a:avLst>
            <a:gd name="adj" fmla="val 3598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600" b="0" i="0" u="none" strike="noStrike" kern="1200" cap="none" normalizeH="0" baseline="0" smtClean="0">
              <a:ln>
                <a:noFill/>
              </a:ln>
              <a:solidFill>
                <a:schemeClr val="tx1"/>
              </a:solidFill>
              <a:effectLst/>
              <a:latin typeface="Arial" charset="0"/>
            </a:rPr>
            <a:t>Boule</a:t>
          </a:r>
          <a:endParaRPr kumimoji="0" lang="en-GB" altLang="en-US" sz="600" b="0" i="0" u="none" strike="noStrike" kern="1200" cap="none" normalizeH="0" baseline="0" smtClean="0">
            <a:ln>
              <a:noFill/>
            </a:ln>
            <a:solidFill>
              <a:schemeClr val="tx1"/>
            </a:solidFill>
            <a:effectLst/>
            <a:latin typeface="Arial" charset="0"/>
          </a:endParaRPr>
        </a:p>
      </dsp:txBody>
      <dsp:txXfrm>
        <a:off x="489704" y="504031"/>
        <a:ext cx="471566" cy="504031"/>
      </dsp:txXfrm>
    </dsp:sp>
    <dsp:sp modelId="{DA0AABC2-4C19-4C4B-8FA0-DCEB11E0BB14}">
      <dsp:nvSpPr>
        <dsp:cNvPr id="0" name=""/>
        <dsp:cNvSpPr/>
      </dsp:nvSpPr>
      <dsp:spPr>
        <a:xfrm>
          <a:off x="181371" y="1008063"/>
          <a:ext cx="1088231" cy="504031"/>
        </a:xfrm>
        <a:prstGeom prst="trapezoid">
          <a:avLst>
            <a:gd name="adj" fmla="val 3598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600" b="0" i="0" u="none" strike="noStrike" kern="1200" cap="none" normalizeH="0" baseline="0" smtClean="0">
              <a:ln>
                <a:noFill/>
              </a:ln>
              <a:solidFill>
                <a:schemeClr val="tx1"/>
              </a:solidFill>
              <a:effectLst/>
              <a:latin typeface="Arial" charset="0"/>
            </a:rPr>
            <a:t>Magistrates</a:t>
          </a:r>
          <a:endParaRPr kumimoji="0" lang="en-GB" altLang="en-US" sz="600" b="0" i="0" u="none" strike="noStrike" kern="1200" cap="none" normalizeH="0" baseline="0" smtClean="0">
            <a:ln>
              <a:noFill/>
            </a:ln>
            <a:solidFill>
              <a:schemeClr val="tx1"/>
            </a:solidFill>
            <a:effectLst/>
            <a:latin typeface="Arial" charset="0"/>
          </a:endParaRPr>
        </a:p>
      </dsp:txBody>
      <dsp:txXfrm>
        <a:off x="371812" y="1008063"/>
        <a:ext cx="707350" cy="504031"/>
      </dsp:txXfrm>
    </dsp:sp>
    <dsp:sp modelId="{3E5C8B6B-6600-4A01-8665-59B658A90917}">
      <dsp:nvSpPr>
        <dsp:cNvPr id="0" name=""/>
        <dsp:cNvSpPr/>
      </dsp:nvSpPr>
      <dsp:spPr>
        <a:xfrm>
          <a:off x="0" y="1512094"/>
          <a:ext cx="1450975" cy="504031"/>
        </a:xfrm>
        <a:prstGeom prst="trapezoid">
          <a:avLst>
            <a:gd name="adj" fmla="val 3598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600" b="0" i="0" u="none" strike="noStrike" kern="1200" cap="none" normalizeH="0" baseline="0" smtClean="0">
              <a:ln>
                <a:noFill/>
              </a:ln>
              <a:solidFill>
                <a:schemeClr val="tx1"/>
              </a:solidFill>
              <a:effectLst/>
              <a:latin typeface="Arial" charset="0"/>
            </a:rPr>
            <a:t>Courts</a:t>
          </a:r>
          <a:endParaRPr kumimoji="0" lang="en-GB" altLang="en-US" sz="600" b="0" i="0" u="none" strike="noStrike" kern="1200" cap="none" normalizeH="0" baseline="0" smtClean="0">
            <a:ln>
              <a:noFill/>
            </a:ln>
            <a:solidFill>
              <a:schemeClr val="tx1"/>
            </a:solidFill>
            <a:effectLst/>
            <a:latin typeface="Arial" charset="0"/>
          </a:endParaRPr>
        </a:p>
      </dsp:txBody>
      <dsp:txXfrm>
        <a:off x="253920" y="1512094"/>
        <a:ext cx="943133" cy="50403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7A94E2-0D8C-457D-BD42-AEAB2E57E747}">
      <dsp:nvSpPr>
        <dsp:cNvPr id="0" name=""/>
        <dsp:cNvSpPr/>
      </dsp:nvSpPr>
      <dsp:spPr>
        <a:xfrm>
          <a:off x="3628418" y="2479081"/>
          <a:ext cx="1887163" cy="188716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300" b="0" i="0" u="none" strike="noStrike" kern="1200" cap="none" normalizeH="0" baseline="0" smtClean="0">
              <a:ln>
                <a:noFill/>
              </a:ln>
              <a:solidFill>
                <a:schemeClr val="tx1"/>
              </a:solidFill>
              <a:effectLst/>
              <a:latin typeface="Arial" charset="0"/>
            </a:rPr>
            <a:t>Assembly</a:t>
          </a:r>
          <a:endParaRPr kumimoji="0" lang="en-GB" altLang="en-US" sz="2300" b="0" i="0" u="none" strike="noStrike" kern="1200" cap="none" normalizeH="0" baseline="0" smtClean="0">
            <a:ln>
              <a:noFill/>
            </a:ln>
            <a:solidFill>
              <a:schemeClr val="tx1"/>
            </a:solidFill>
            <a:effectLst/>
            <a:latin typeface="Arial" charset="0"/>
          </a:endParaRPr>
        </a:p>
      </dsp:txBody>
      <dsp:txXfrm>
        <a:off x="3904787" y="2755450"/>
        <a:ext cx="1334425" cy="1334425"/>
      </dsp:txXfrm>
    </dsp:sp>
    <dsp:sp modelId="{953E28F7-3C91-4775-9DB5-89650ED4B8CC}">
      <dsp:nvSpPr>
        <dsp:cNvPr id="0" name=""/>
        <dsp:cNvSpPr/>
      </dsp:nvSpPr>
      <dsp:spPr>
        <a:xfrm rot="16200000">
          <a:off x="4286829" y="2175337"/>
          <a:ext cx="570340" cy="37148"/>
        </a:xfrm>
        <a:custGeom>
          <a:avLst/>
          <a:gdLst/>
          <a:ahLst/>
          <a:cxnLst/>
          <a:rect l="0" t="0" r="0" b="0"/>
          <a:pathLst>
            <a:path>
              <a:moveTo>
                <a:pt x="0" y="18574"/>
              </a:moveTo>
              <a:lnTo>
                <a:pt x="570340" y="1857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557741" y="2179653"/>
        <a:ext cx="28517" cy="28517"/>
      </dsp:txXfrm>
    </dsp:sp>
    <dsp:sp modelId="{49BA41AB-1C93-4CC4-B6FF-0C2B33573BF0}">
      <dsp:nvSpPr>
        <dsp:cNvPr id="0" name=""/>
        <dsp:cNvSpPr/>
      </dsp:nvSpPr>
      <dsp:spPr>
        <a:xfrm>
          <a:off x="3628418" y="21577"/>
          <a:ext cx="1887163" cy="188716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smtClean="0">
              <a:ln>
                <a:noFill/>
              </a:ln>
              <a:solidFill>
                <a:schemeClr val="tx1"/>
              </a:solidFill>
              <a:effectLst/>
              <a:latin typeface="Arial" charset="0"/>
            </a:rPr>
            <a:t>Is not accountable</a:t>
          </a:r>
          <a:endParaRPr kumimoji="0" lang="en-GB" altLang="en-US" sz="1900" b="0" i="0" u="none" strike="noStrike" kern="1200" cap="none" normalizeH="0" baseline="0" smtClean="0">
            <a:ln>
              <a:noFill/>
            </a:ln>
            <a:solidFill>
              <a:schemeClr val="tx1"/>
            </a:solidFill>
            <a:effectLst/>
            <a:latin typeface="Arial" charset="0"/>
          </a:endParaRPr>
        </a:p>
      </dsp:txBody>
      <dsp:txXfrm>
        <a:off x="3904787" y="297946"/>
        <a:ext cx="1334425" cy="1334425"/>
      </dsp:txXfrm>
    </dsp:sp>
    <dsp:sp modelId="{D5E3A81B-0EDB-4B75-9293-61AAE340AF96}">
      <dsp:nvSpPr>
        <dsp:cNvPr id="0" name=""/>
        <dsp:cNvSpPr/>
      </dsp:nvSpPr>
      <dsp:spPr>
        <a:xfrm rot="1800000">
          <a:off x="5350960" y="4018465"/>
          <a:ext cx="570340" cy="37148"/>
        </a:xfrm>
        <a:custGeom>
          <a:avLst/>
          <a:gdLst/>
          <a:ahLst/>
          <a:cxnLst/>
          <a:rect l="0" t="0" r="0" b="0"/>
          <a:pathLst>
            <a:path>
              <a:moveTo>
                <a:pt x="0" y="18574"/>
              </a:moveTo>
              <a:lnTo>
                <a:pt x="570340" y="1857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621871" y="4022780"/>
        <a:ext cx="28517" cy="28517"/>
      </dsp:txXfrm>
    </dsp:sp>
    <dsp:sp modelId="{EFE50046-4915-4D64-8822-23B1D759FA35}">
      <dsp:nvSpPr>
        <dsp:cNvPr id="0" name=""/>
        <dsp:cNvSpPr/>
      </dsp:nvSpPr>
      <dsp:spPr>
        <a:xfrm>
          <a:off x="5756678" y="3707833"/>
          <a:ext cx="1887163" cy="188716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smtClean="0">
              <a:ln>
                <a:noFill/>
              </a:ln>
              <a:solidFill>
                <a:schemeClr val="tx1"/>
              </a:solidFill>
              <a:effectLst/>
              <a:latin typeface="Arial" charset="0"/>
            </a:rPr>
            <a:t>Can make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smtClean="0">
              <a:ln>
                <a:noFill/>
              </a:ln>
              <a:solidFill>
                <a:schemeClr val="tx1"/>
              </a:solidFill>
              <a:effectLst/>
              <a:latin typeface="Arial" charset="0"/>
            </a:rPr>
            <a:t>all decisions</a:t>
          </a:r>
          <a:endParaRPr kumimoji="0" lang="en-GB" altLang="en-US" sz="1900" b="0" i="0" u="none" strike="noStrike" kern="1200" cap="none" normalizeH="0" baseline="0" smtClean="0">
            <a:ln>
              <a:noFill/>
            </a:ln>
            <a:solidFill>
              <a:schemeClr val="tx1"/>
            </a:solidFill>
            <a:effectLst/>
            <a:latin typeface="Arial" charset="0"/>
          </a:endParaRPr>
        </a:p>
      </dsp:txBody>
      <dsp:txXfrm>
        <a:off x="6033047" y="3984202"/>
        <a:ext cx="1334425" cy="1334425"/>
      </dsp:txXfrm>
    </dsp:sp>
    <dsp:sp modelId="{F4008B1F-4006-4873-A2A4-6CF65B87D762}">
      <dsp:nvSpPr>
        <dsp:cNvPr id="0" name=""/>
        <dsp:cNvSpPr/>
      </dsp:nvSpPr>
      <dsp:spPr>
        <a:xfrm rot="9000000">
          <a:off x="3222699" y="4018465"/>
          <a:ext cx="570340" cy="37148"/>
        </a:xfrm>
        <a:custGeom>
          <a:avLst/>
          <a:gdLst/>
          <a:ahLst/>
          <a:cxnLst/>
          <a:rect l="0" t="0" r="0" b="0"/>
          <a:pathLst>
            <a:path>
              <a:moveTo>
                <a:pt x="0" y="18574"/>
              </a:moveTo>
              <a:lnTo>
                <a:pt x="570340" y="1857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493611" y="4022780"/>
        <a:ext cx="28517" cy="28517"/>
      </dsp:txXfrm>
    </dsp:sp>
    <dsp:sp modelId="{4B50AA61-1B56-487E-AA01-70CFACE7310D}">
      <dsp:nvSpPr>
        <dsp:cNvPr id="0" name=""/>
        <dsp:cNvSpPr/>
      </dsp:nvSpPr>
      <dsp:spPr>
        <a:xfrm>
          <a:off x="1500157" y="3707833"/>
          <a:ext cx="1887163" cy="188716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smtClean="0">
              <a:ln>
                <a:noFill/>
              </a:ln>
              <a:solidFill>
                <a:schemeClr val="tx1"/>
              </a:solidFill>
              <a:effectLst/>
              <a:latin typeface="Arial" charset="0"/>
            </a:rPr>
            <a:t>No property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0" i="0" u="none" strike="noStrike" kern="1200" cap="none" normalizeH="0" baseline="0" smtClean="0">
              <a:ln>
                <a:noFill/>
              </a:ln>
              <a:solidFill>
                <a:schemeClr val="tx1"/>
              </a:solidFill>
              <a:effectLst/>
              <a:latin typeface="Arial" charset="0"/>
            </a:rPr>
            <a:t>qualification</a:t>
          </a:r>
          <a:endParaRPr kumimoji="0" lang="en-GB" altLang="en-US" sz="1900" b="0" i="0" u="none" strike="noStrike" kern="1200" cap="none" normalizeH="0" baseline="0" smtClean="0">
            <a:ln>
              <a:noFill/>
            </a:ln>
            <a:solidFill>
              <a:schemeClr val="tx1"/>
            </a:solidFill>
            <a:effectLst/>
            <a:latin typeface="Arial" charset="0"/>
          </a:endParaRPr>
        </a:p>
      </dsp:txBody>
      <dsp:txXfrm>
        <a:off x="1776526" y="3984202"/>
        <a:ext cx="1334425" cy="133442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ADCCCC-AE66-49FC-8E1C-82D9A913B510}">
      <dsp:nvSpPr>
        <dsp:cNvPr id="0" name=""/>
        <dsp:cNvSpPr/>
      </dsp:nvSpPr>
      <dsp:spPr>
        <a:xfrm>
          <a:off x="551259" y="0"/>
          <a:ext cx="367506" cy="244475"/>
        </a:xfrm>
        <a:prstGeom prst="trapezoid">
          <a:avLst>
            <a:gd name="adj" fmla="val 7516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600" b="0" i="0" u="none" strike="noStrike" kern="1200"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600" b="0" i="0" u="none" strike="noStrike" kern="1200" cap="none" normalizeH="0" baseline="0" smtClean="0">
              <a:ln>
                <a:noFill/>
              </a:ln>
              <a:solidFill>
                <a:schemeClr val="tx1"/>
              </a:solidFill>
              <a:effectLst/>
              <a:latin typeface="Arial" charset="0"/>
            </a:rPr>
            <a:t>Assembly</a:t>
          </a:r>
          <a:endParaRPr kumimoji="0" lang="en-GB" altLang="en-US" sz="600" b="0" i="0" u="none" strike="noStrike" kern="1200" cap="none" normalizeH="0" baseline="0" smtClean="0">
            <a:ln>
              <a:noFill/>
            </a:ln>
            <a:solidFill>
              <a:schemeClr val="tx1"/>
            </a:solidFill>
            <a:effectLst/>
            <a:latin typeface="Arial" charset="0"/>
          </a:endParaRPr>
        </a:p>
      </dsp:txBody>
      <dsp:txXfrm>
        <a:off x="551259" y="0"/>
        <a:ext cx="367506" cy="244475"/>
      </dsp:txXfrm>
    </dsp:sp>
    <dsp:sp modelId="{9B2C53C2-7DE8-47CE-9D14-B1EF8390A3A1}">
      <dsp:nvSpPr>
        <dsp:cNvPr id="0" name=""/>
        <dsp:cNvSpPr/>
      </dsp:nvSpPr>
      <dsp:spPr>
        <a:xfrm>
          <a:off x="367506" y="244474"/>
          <a:ext cx="735012" cy="244475"/>
        </a:xfrm>
        <a:prstGeom prst="trapezoid">
          <a:avLst>
            <a:gd name="adj" fmla="val 7516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600" b="0" i="0" u="none" strike="noStrike" kern="1200" cap="none" normalizeH="0" baseline="0" smtClean="0">
              <a:ln>
                <a:noFill/>
              </a:ln>
              <a:solidFill>
                <a:schemeClr val="tx1"/>
              </a:solidFill>
              <a:effectLst/>
              <a:latin typeface="Arial" charset="0"/>
            </a:rPr>
            <a:t>Boule</a:t>
          </a:r>
          <a:endParaRPr kumimoji="0" lang="en-GB" altLang="en-US" sz="600" b="0" i="0" u="none" strike="noStrike" kern="1200" cap="none" normalizeH="0" baseline="0" smtClean="0">
            <a:ln>
              <a:noFill/>
            </a:ln>
            <a:solidFill>
              <a:schemeClr val="tx1"/>
            </a:solidFill>
            <a:effectLst/>
            <a:latin typeface="Arial" charset="0"/>
          </a:endParaRPr>
        </a:p>
      </dsp:txBody>
      <dsp:txXfrm>
        <a:off x="496133" y="244474"/>
        <a:ext cx="477758" cy="244475"/>
      </dsp:txXfrm>
    </dsp:sp>
    <dsp:sp modelId="{C79C3020-DE89-4088-A068-DAD78E44607E}">
      <dsp:nvSpPr>
        <dsp:cNvPr id="0" name=""/>
        <dsp:cNvSpPr/>
      </dsp:nvSpPr>
      <dsp:spPr>
        <a:xfrm>
          <a:off x="183753" y="488949"/>
          <a:ext cx="1102518" cy="244475"/>
        </a:xfrm>
        <a:prstGeom prst="trapezoid">
          <a:avLst>
            <a:gd name="adj" fmla="val 7516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600" b="0" i="0" u="none" strike="noStrike" kern="1200" cap="none" normalizeH="0" baseline="0" smtClean="0">
              <a:ln>
                <a:noFill/>
              </a:ln>
              <a:solidFill>
                <a:schemeClr val="tx1"/>
              </a:solidFill>
              <a:effectLst/>
              <a:latin typeface="Arial" charset="0"/>
            </a:rPr>
            <a:t>Magistrates</a:t>
          </a:r>
          <a:endParaRPr kumimoji="0" lang="en-GB" altLang="en-US" sz="600" b="0" i="0" u="none" strike="noStrike" kern="1200" cap="none" normalizeH="0" baseline="0" smtClean="0">
            <a:ln>
              <a:noFill/>
            </a:ln>
            <a:solidFill>
              <a:schemeClr val="tx1"/>
            </a:solidFill>
            <a:effectLst/>
            <a:latin typeface="Arial" charset="0"/>
          </a:endParaRPr>
        </a:p>
      </dsp:txBody>
      <dsp:txXfrm>
        <a:off x="376693" y="488949"/>
        <a:ext cx="716637" cy="244475"/>
      </dsp:txXfrm>
    </dsp:sp>
    <dsp:sp modelId="{E3A8D2A0-EE06-4E3A-BCD6-961D6465D23D}">
      <dsp:nvSpPr>
        <dsp:cNvPr id="0" name=""/>
        <dsp:cNvSpPr/>
      </dsp:nvSpPr>
      <dsp:spPr>
        <a:xfrm>
          <a:off x="0" y="733424"/>
          <a:ext cx="1470025" cy="244475"/>
        </a:xfrm>
        <a:prstGeom prst="trapezoid">
          <a:avLst>
            <a:gd name="adj" fmla="val 7516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600" b="0" i="0" u="none" strike="noStrike" kern="1200" cap="none" normalizeH="0" baseline="0" smtClean="0">
              <a:ln>
                <a:noFill/>
              </a:ln>
              <a:solidFill>
                <a:schemeClr val="tx1"/>
              </a:solidFill>
              <a:effectLst/>
              <a:latin typeface="Arial" charset="0"/>
            </a:rPr>
            <a:t>Courts</a:t>
          </a:r>
          <a:endParaRPr kumimoji="0" lang="en-GB" altLang="en-US" sz="600" b="0" i="0" u="none" strike="noStrike" kern="1200" cap="none" normalizeH="0" baseline="0" smtClean="0">
            <a:ln>
              <a:noFill/>
            </a:ln>
            <a:solidFill>
              <a:schemeClr val="tx1"/>
            </a:solidFill>
            <a:effectLst/>
            <a:latin typeface="Arial" charset="0"/>
          </a:endParaRPr>
        </a:p>
      </dsp:txBody>
      <dsp:txXfrm>
        <a:off x="257254" y="733424"/>
        <a:ext cx="955516" cy="24447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08F4F8-60DF-41DD-BE22-3A8A2325D158}">
      <dsp:nvSpPr>
        <dsp:cNvPr id="0" name=""/>
        <dsp:cNvSpPr/>
      </dsp:nvSpPr>
      <dsp:spPr>
        <a:xfrm>
          <a:off x="3263503" y="0"/>
          <a:ext cx="2175668" cy="1450975"/>
        </a:xfrm>
        <a:prstGeom prst="trapezoid">
          <a:avLst>
            <a:gd name="adj" fmla="val 74973"/>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3100" b="1" i="0" u="none" strike="noStrike" kern="1200"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3100" b="1" i="0" u="none" strike="noStrike" kern="1200"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3100" b="1" i="0" u="none" strike="noStrike" kern="1200" cap="none" normalizeH="0" baseline="0" smtClean="0">
              <a:ln>
                <a:noFill/>
              </a:ln>
              <a:solidFill>
                <a:schemeClr val="tx1"/>
              </a:solidFill>
              <a:effectLst/>
              <a:latin typeface="Arial" charset="0"/>
            </a:rPr>
            <a:t>Council</a:t>
          </a:r>
          <a:endParaRPr kumimoji="0" lang="en-GB" altLang="en-US" sz="3100" b="1" i="0" u="none" strike="noStrike" kern="1200" cap="none" normalizeH="0" baseline="0" smtClean="0">
            <a:ln>
              <a:noFill/>
            </a:ln>
            <a:solidFill>
              <a:schemeClr val="tx1"/>
            </a:solidFill>
            <a:effectLst/>
            <a:latin typeface="Arial" charset="0"/>
          </a:endParaRPr>
        </a:p>
      </dsp:txBody>
      <dsp:txXfrm>
        <a:off x="3263503" y="0"/>
        <a:ext cx="2175668" cy="1450975"/>
      </dsp:txXfrm>
    </dsp:sp>
    <dsp:sp modelId="{B57B4DAE-D4C1-4669-BF74-0DAEA057A653}">
      <dsp:nvSpPr>
        <dsp:cNvPr id="0" name=""/>
        <dsp:cNvSpPr/>
      </dsp:nvSpPr>
      <dsp:spPr>
        <a:xfrm>
          <a:off x="2175668" y="1450975"/>
          <a:ext cx="4351337" cy="1450975"/>
        </a:xfrm>
        <a:prstGeom prst="trapezoid">
          <a:avLst>
            <a:gd name="adj" fmla="val 74973"/>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3100" b="1" i="0" u="none" strike="noStrike" kern="1200" cap="none" normalizeH="0" baseline="0" smtClean="0">
              <a:ln>
                <a:noFill/>
              </a:ln>
              <a:solidFill>
                <a:schemeClr val="tx1"/>
              </a:solidFill>
              <a:effectLst/>
              <a:latin typeface="Arial" charset="0"/>
            </a:rPr>
            <a:t>Magistrates</a:t>
          </a:r>
          <a:endParaRPr kumimoji="0" lang="en-GB" altLang="en-US" sz="3100" b="1" i="0" u="none" strike="noStrike" kern="1200" cap="none" normalizeH="0" baseline="0" smtClean="0">
            <a:ln>
              <a:noFill/>
            </a:ln>
            <a:solidFill>
              <a:schemeClr val="tx1"/>
            </a:solidFill>
            <a:effectLst/>
            <a:latin typeface="Arial" charset="0"/>
          </a:endParaRPr>
        </a:p>
      </dsp:txBody>
      <dsp:txXfrm>
        <a:off x="2937152" y="1450975"/>
        <a:ext cx="2828369" cy="1450975"/>
      </dsp:txXfrm>
    </dsp:sp>
    <dsp:sp modelId="{3D42A55C-EDDB-45ED-B8D7-4C71C544A49F}">
      <dsp:nvSpPr>
        <dsp:cNvPr id="0" name=""/>
        <dsp:cNvSpPr/>
      </dsp:nvSpPr>
      <dsp:spPr>
        <a:xfrm>
          <a:off x="1087834" y="2901950"/>
          <a:ext cx="6527006" cy="1450975"/>
        </a:xfrm>
        <a:prstGeom prst="trapezoid">
          <a:avLst>
            <a:gd name="adj" fmla="val 74973"/>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3100" b="1" i="0" u="none" strike="noStrike" kern="1200" cap="none" normalizeH="0" baseline="0" smtClean="0">
              <a:ln>
                <a:noFill/>
              </a:ln>
              <a:solidFill>
                <a:schemeClr val="tx1"/>
              </a:solidFill>
              <a:effectLst/>
              <a:latin typeface="Arial" charset="0"/>
            </a:rPr>
            <a:t>Courts</a:t>
          </a:r>
          <a:endParaRPr kumimoji="0" lang="en-GB" altLang="en-US" sz="3100" b="1" i="0" u="none" strike="noStrike" kern="1200" cap="none" normalizeH="0" baseline="0" smtClean="0">
            <a:ln>
              <a:noFill/>
            </a:ln>
            <a:solidFill>
              <a:schemeClr val="tx1"/>
            </a:solidFill>
            <a:effectLst/>
            <a:latin typeface="Arial" charset="0"/>
          </a:endParaRPr>
        </a:p>
      </dsp:txBody>
      <dsp:txXfrm>
        <a:off x="2230060" y="2901950"/>
        <a:ext cx="4242554" cy="1450975"/>
      </dsp:txXfrm>
    </dsp:sp>
    <dsp:sp modelId="{412DCE67-8178-435A-B70B-A5369E0394E7}">
      <dsp:nvSpPr>
        <dsp:cNvPr id="0" name=""/>
        <dsp:cNvSpPr/>
      </dsp:nvSpPr>
      <dsp:spPr>
        <a:xfrm>
          <a:off x="0" y="4352925"/>
          <a:ext cx="8702675" cy="1450975"/>
        </a:xfrm>
        <a:prstGeom prst="trapezoid">
          <a:avLst>
            <a:gd name="adj" fmla="val 74973"/>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3100" b="1" i="0" u="none" strike="noStrike" kern="1200" cap="none" normalizeH="0" baseline="0" smtClean="0">
              <a:ln>
                <a:noFill/>
              </a:ln>
              <a:solidFill>
                <a:schemeClr val="tx1"/>
              </a:solidFill>
              <a:effectLst/>
              <a:latin typeface="Arial" charset="0"/>
            </a:rPr>
            <a:t>Assembly</a:t>
          </a:r>
          <a:endParaRPr kumimoji="0" lang="en-GB" altLang="en-US" sz="3100" b="1" i="0" u="none" strike="noStrike" kern="1200" cap="none" normalizeH="0" baseline="0" smtClean="0">
            <a:ln>
              <a:noFill/>
            </a:ln>
            <a:solidFill>
              <a:schemeClr val="tx1"/>
            </a:solidFill>
            <a:effectLst/>
            <a:latin typeface="Arial" charset="0"/>
          </a:endParaRPr>
        </a:p>
      </dsp:txBody>
      <dsp:txXfrm>
        <a:off x="1522968" y="4352925"/>
        <a:ext cx="5656738" cy="145097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20FE31-1748-45F0-AF4A-325F8920E9C3}">
      <dsp:nvSpPr>
        <dsp:cNvPr id="0" name=""/>
        <dsp:cNvSpPr/>
      </dsp:nvSpPr>
      <dsp:spPr>
        <a:xfrm>
          <a:off x="598884" y="0"/>
          <a:ext cx="399256" cy="265509"/>
        </a:xfrm>
        <a:prstGeom prst="trapezoid">
          <a:avLst>
            <a:gd name="adj" fmla="val 7518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500" b="1" i="0" u="none" strike="noStrike" kern="1200"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500" b="1" i="0" u="none" strike="noStrike" kern="1200"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500" b="1" i="0" u="none" strike="noStrike" kern="1200" cap="none" normalizeH="0" baseline="0" smtClean="0">
              <a:ln>
                <a:noFill/>
              </a:ln>
              <a:solidFill>
                <a:schemeClr val="tx1"/>
              </a:solidFill>
              <a:effectLst/>
              <a:latin typeface="Arial" charset="0"/>
            </a:rPr>
            <a:t>Council</a:t>
          </a:r>
          <a:endParaRPr kumimoji="0" lang="en-GB" altLang="en-US" sz="500" b="1" i="0" u="none" strike="noStrike" kern="1200" cap="none" normalizeH="0" baseline="0" smtClean="0">
            <a:ln>
              <a:noFill/>
            </a:ln>
            <a:solidFill>
              <a:schemeClr val="tx1"/>
            </a:solidFill>
            <a:effectLst/>
            <a:latin typeface="Arial" charset="0"/>
          </a:endParaRPr>
        </a:p>
      </dsp:txBody>
      <dsp:txXfrm>
        <a:off x="598884" y="0"/>
        <a:ext cx="399256" cy="265509"/>
      </dsp:txXfrm>
    </dsp:sp>
    <dsp:sp modelId="{E825923D-A475-448E-9B9D-D1189C3C2F29}">
      <dsp:nvSpPr>
        <dsp:cNvPr id="0" name=""/>
        <dsp:cNvSpPr/>
      </dsp:nvSpPr>
      <dsp:spPr>
        <a:xfrm>
          <a:off x="399256" y="265509"/>
          <a:ext cx="798512" cy="265509"/>
        </a:xfrm>
        <a:prstGeom prst="trapezoid">
          <a:avLst>
            <a:gd name="adj" fmla="val 7518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500" b="1" i="0" u="none" strike="noStrike" kern="1200" cap="none" normalizeH="0" baseline="0" smtClean="0">
              <a:ln>
                <a:noFill/>
              </a:ln>
              <a:solidFill>
                <a:schemeClr val="tx1"/>
              </a:solidFill>
              <a:effectLst/>
              <a:latin typeface="Arial" charset="0"/>
            </a:rPr>
            <a:t>Magistrates</a:t>
          </a:r>
          <a:endParaRPr kumimoji="0" lang="en-GB" altLang="en-US" sz="500" b="1" i="0" u="none" strike="noStrike" kern="1200" cap="none" normalizeH="0" baseline="0" smtClean="0">
            <a:ln>
              <a:noFill/>
            </a:ln>
            <a:solidFill>
              <a:schemeClr val="tx1"/>
            </a:solidFill>
            <a:effectLst/>
            <a:latin typeface="Arial" charset="0"/>
          </a:endParaRPr>
        </a:p>
      </dsp:txBody>
      <dsp:txXfrm>
        <a:off x="538995" y="265509"/>
        <a:ext cx="519033" cy="265509"/>
      </dsp:txXfrm>
    </dsp:sp>
    <dsp:sp modelId="{DAD38B72-86C3-401B-ADE6-7A0A2B80CAA0}">
      <dsp:nvSpPr>
        <dsp:cNvPr id="0" name=""/>
        <dsp:cNvSpPr/>
      </dsp:nvSpPr>
      <dsp:spPr>
        <a:xfrm>
          <a:off x="199628" y="531019"/>
          <a:ext cx="1197768" cy="265509"/>
        </a:xfrm>
        <a:prstGeom prst="trapezoid">
          <a:avLst>
            <a:gd name="adj" fmla="val 7518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500" b="1" i="0" u="none" strike="noStrike" kern="1200" cap="none" normalizeH="0" baseline="0" smtClean="0">
              <a:ln>
                <a:noFill/>
              </a:ln>
              <a:solidFill>
                <a:schemeClr val="tx1"/>
              </a:solidFill>
              <a:effectLst/>
              <a:latin typeface="Arial" charset="0"/>
            </a:rPr>
            <a:t>Courts</a:t>
          </a:r>
          <a:endParaRPr kumimoji="0" lang="en-GB" altLang="en-US" sz="500" b="1" i="0" u="none" strike="noStrike" kern="1200" cap="none" normalizeH="0" baseline="0" smtClean="0">
            <a:ln>
              <a:noFill/>
            </a:ln>
            <a:solidFill>
              <a:schemeClr val="tx1"/>
            </a:solidFill>
            <a:effectLst/>
            <a:latin typeface="Arial" charset="0"/>
          </a:endParaRPr>
        </a:p>
      </dsp:txBody>
      <dsp:txXfrm>
        <a:off x="409237" y="531019"/>
        <a:ext cx="778549" cy="265509"/>
      </dsp:txXfrm>
    </dsp:sp>
    <dsp:sp modelId="{B428B82E-4F82-479B-B10B-FF11AF697F7C}">
      <dsp:nvSpPr>
        <dsp:cNvPr id="0" name=""/>
        <dsp:cNvSpPr/>
      </dsp:nvSpPr>
      <dsp:spPr>
        <a:xfrm>
          <a:off x="0" y="796528"/>
          <a:ext cx="1597025" cy="265509"/>
        </a:xfrm>
        <a:prstGeom prst="trapezoid">
          <a:avLst>
            <a:gd name="adj" fmla="val 7518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500" b="1" i="0" u="none" strike="noStrike" kern="1200" cap="none" normalizeH="0" baseline="0" smtClean="0">
              <a:ln>
                <a:noFill/>
              </a:ln>
              <a:solidFill>
                <a:schemeClr val="tx1"/>
              </a:solidFill>
              <a:effectLst/>
              <a:latin typeface="Arial" charset="0"/>
            </a:rPr>
            <a:t>Assembly</a:t>
          </a:r>
          <a:endParaRPr kumimoji="0" lang="en-GB" altLang="en-US" sz="500" b="1" i="0" u="none" strike="noStrike" kern="1200" cap="none" normalizeH="0" baseline="0" smtClean="0">
            <a:ln>
              <a:noFill/>
            </a:ln>
            <a:solidFill>
              <a:schemeClr val="tx1"/>
            </a:solidFill>
            <a:effectLst/>
            <a:latin typeface="Arial" charset="0"/>
          </a:endParaRPr>
        </a:p>
      </dsp:txBody>
      <dsp:txXfrm>
        <a:off x="279479" y="796528"/>
        <a:ext cx="1038066" cy="26550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D8218C-6B5E-42F1-A5B7-307B23C2BBA0}">
      <dsp:nvSpPr>
        <dsp:cNvPr id="0" name=""/>
        <dsp:cNvSpPr/>
      </dsp:nvSpPr>
      <dsp:spPr>
        <a:xfrm>
          <a:off x="3746003" y="2151864"/>
          <a:ext cx="1651992" cy="165199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900" b="1" i="0" u="none" strike="noStrike" kern="1200" cap="none" normalizeH="0" baseline="0" smtClean="0">
              <a:ln>
                <a:noFill/>
              </a:ln>
              <a:solidFill>
                <a:schemeClr val="tx1"/>
              </a:solidFill>
              <a:effectLst/>
              <a:latin typeface="Arial" charset="0"/>
            </a:rPr>
            <a:t>Assembly</a:t>
          </a:r>
          <a:endParaRPr kumimoji="0" lang="en-GB" altLang="en-US" sz="1900" b="1" i="0" u="none" strike="noStrike" kern="1200" cap="none" normalizeH="0" baseline="0" smtClean="0">
            <a:ln>
              <a:noFill/>
            </a:ln>
            <a:solidFill>
              <a:schemeClr val="tx1"/>
            </a:solidFill>
            <a:effectLst/>
            <a:latin typeface="Arial" charset="0"/>
          </a:endParaRPr>
        </a:p>
      </dsp:txBody>
      <dsp:txXfrm>
        <a:off x="3987932" y="2393793"/>
        <a:ext cx="1168134" cy="1168134"/>
      </dsp:txXfrm>
    </dsp:sp>
    <dsp:sp modelId="{C9FBBBA5-946A-42F5-A93E-E70F2971AD9A}">
      <dsp:nvSpPr>
        <dsp:cNvPr id="0" name=""/>
        <dsp:cNvSpPr/>
      </dsp:nvSpPr>
      <dsp:spPr>
        <a:xfrm rot="16200000">
          <a:off x="4323076" y="1886681"/>
          <a:ext cx="497846" cy="32519"/>
        </a:xfrm>
        <a:custGeom>
          <a:avLst/>
          <a:gdLst/>
          <a:ahLst/>
          <a:cxnLst/>
          <a:rect l="0" t="0" r="0" b="0"/>
          <a:pathLst>
            <a:path>
              <a:moveTo>
                <a:pt x="0" y="16259"/>
              </a:moveTo>
              <a:lnTo>
                <a:pt x="497846" y="1625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559553" y="1890494"/>
        <a:ext cx="24892" cy="24892"/>
      </dsp:txXfrm>
    </dsp:sp>
    <dsp:sp modelId="{B27146AB-68B8-4C22-B27F-CCB1BE01F655}">
      <dsp:nvSpPr>
        <dsp:cNvPr id="0" name=""/>
        <dsp:cNvSpPr/>
      </dsp:nvSpPr>
      <dsp:spPr>
        <a:xfrm>
          <a:off x="3746003" y="2025"/>
          <a:ext cx="1651992" cy="165199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Property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Qualification</a:t>
          </a:r>
          <a:endParaRPr kumimoji="0" lang="en-GB" altLang="en-US" sz="1400" b="1" i="0" u="none" strike="noStrike" kern="1200" cap="none" normalizeH="0" baseline="0" smtClean="0">
            <a:ln>
              <a:noFill/>
            </a:ln>
            <a:solidFill>
              <a:schemeClr val="tx1"/>
            </a:solidFill>
            <a:effectLst/>
            <a:latin typeface="Arial" charset="0"/>
          </a:endParaRPr>
        </a:p>
      </dsp:txBody>
      <dsp:txXfrm>
        <a:off x="3987932" y="243954"/>
        <a:ext cx="1168134" cy="1168134"/>
      </dsp:txXfrm>
    </dsp:sp>
    <dsp:sp modelId="{E5FB29EE-006F-4089-BD87-F5C0FA738251}">
      <dsp:nvSpPr>
        <dsp:cNvPr id="0" name=""/>
        <dsp:cNvSpPr/>
      </dsp:nvSpPr>
      <dsp:spPr>
        <a:xfrm rot="20520000">
          <a:off x="5345385" y="2629432"/>
          <a:ext cx="497846" cy="32519"/>
        </a:xfrm>
        <a:custGeom>
          <a:avLst/>
          <a:gdLst/>
          <a:ahLst/>
          <a:cxnLst/>
          <a:rect l="0" t="0" r="0" b="0"/>
          <a:pathLst>
            <a:path>
              <a:moveTo>
                <a:pt x="0" y="16259"/>
              </a:moveTo>
              <a:lnTo>
                <a:pt x="497846" y="1625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581862" y="2633245"/>
        <a:ext cx="24892" cy="24892"/>
      </dsp:txXfrm>
    </dsp:sp>
    <dsp:sp modelId="{4B772F90-A4D2-49A3-A32A-CAD39DB043F2}">
      <dsp:nvSpPr>
        <dsp:cNvPr id="0" name=""/>
        <dsp:cNvSpPr/>
      </dsp:nvSpPr>
      <dsp:spPr>
        <a:xfrm>
          <a:off x="5790622" y="1487527"/>
          <a:ext cx="1651992" cy="165199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Can elect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magistrates</a:t>
          </a:r>
          <a:endParaRPr kumimoji="0" lang="en-GB" altLang="en-US" sz="1400" b="1" i="0" u="none" strike="noStrike" kern="1200" cap="none" normalizeH="0" baseline="0" smtClean="0">
            <a:ln>
              <a:noFill/>
            </a:ln>
            <a:solidFill>
              <a:schemeClr val="tx1"/>
            </a:solidFill>
            <a:effectLst/>
            <a:latin typeface="Arial" charset="0"/>
          </a:endParaRPr>
        </a:p>
      </dsp:txBody>
      <dsp:txXfrm>
        <a:off x="6032551" y="1729456"/>
        <a:ext cx="1168134" cy="1168134"/>
      </dsp:txXfrm>
    </dsp:sp>
    <dsp:sp modelId="{0BE4CD43-FB74-40B1-B669-F62ADC58DC98}">
      <dsp:nvSpPr>
        <dsp:cNvPr id="0" name=""/>
        <dsp:cNvSpPr/>
      </dsp:nvSpPr>
      <dsp:spPr>
        <a:xfrm rot="3240000">
          <a:off x="4954898" y="3831228"/>
          <a:ext cx="497846" cy="32519"/>
        </a:xfrm>
        <a:custGeom>
          <a:avLst/>
          <a:gdLst/>
          <a:ahLst/>
          <a:cxnLst/>
          <a:rect l="0" t="0" r="0" b="0"/>
          <a:pathLst>
            <a:path>
              <a:moveTo>
                <a:pt x="0" y="16259"/>
              </a:moveTo>
              <a:lnTo>
                <a:pt x="497846" y="1625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191375" y="3835042"/>
        <a:ext cx="24892" cy="24892"/>
      </dsp:txXfrm>
    </dsp:sp>
    <dsp:sp modelId="{427F9C6B-C0AB-49C9-A13D-86109883D451}">
      <dsp:nvSpPr>
        <dsp:cNvPr id="0" name=""/>
        <dsp:cNvSpPr/>
      </dsp:nvSpPr>
      <dsp:spPr>
        <a:xfrm>
          <a:off x="5009647" y="3891120"/>
          <a:ext cx="1651992" cy="165199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May be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superseded</a:t>
          </a:r>
          <a:endParaRPr kumimoji="0" lang="en-GB" altLang="en-US" sz="1400" b="1" i="0" u="none" strike="noStrike" kern="1200" cap="none" normalizeH="0" baseline="0" smtClean="0">
            <a:ln>
              <a:noFill/>
            </a:ln>
            <a:solidFill>
              <a:schemeClr val="tx1"/>
            </a:solidFill>
            <a:effectLst/>
            <a:latin typeface="Arial" charset="0"/>
          </a:endParaRPr>
        </a:p>
      </dsp:txBody>
      <dsp:txXfrm>
        <a:off x="5251576" y="4133049"/>
        <a:ext cx="1168134" cy="1168134"/>
      </dsp:txXfrm>
    </dsp:sp>
    <dsp:sp modelId="{5C455A46-DD3A-457E-8538-61BA2E05BC86}">
      <dsp:nvSpPr>
        <dsp:cNvPr id="0" name=""/>
        <dsp:cNvSpPr/>
      </dsp:nvSpPr>
      <dsp:spPr>
        <a:xfrm rot="7560000">
          <a:off x="3691254" y="3831228"/>
          <a:ext cx="497846" cy="32519"/>
        </a:xfrm>
        <a:custGeom>
          <a:avLst/>
          <a:gdLst/>
          <a:ahLst/>
          <a:cxnLst/>
          <a:rect l="0" t="0" r="0" b="0"/>
          <a:pathLst>
            <a:path>
              <a:moveTo>
                <a:pt x="0" y="16259"/>
              </a:moveTo>
              <a:lnTo>
                <a:pt x="497846" y="1625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927732" y="3835042"/>
        <a:ext cx="24892" cy="24892"/>
      </dsp:txXfrm>
    </dsp:sp>
    <dsp:sp modelId="{884A2846-4813-4538-9400-253900DC5F65}">
      <dsp:nvSpPr>
        <dsp:cNvPr id="0" name=""/>
        <dsp:cNvSpPr/>
      </dsp:nvSpPr>
      <dsp:spPr>
        <a:xfrm>
          <a:off x="2482360" y="3891120"/>
          <a:ext cx="1651992" cy="165199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Has limited</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Decision-making</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Mandate</a:t>
          </a:r>
          <a:endParaRPr kumimoji="0" lang="en-GB" altLang="en-US" sz="1400" b="1" i="0" u="none" strike="noStrike" kern="1200" cap="none" normalizeH="0" baseline="0" smtClean="0">
            <a:ln>
              <a:noFill/>
            </a:ln>
            <a:solidFill>
              <a:schemeClr val="tx1"/>
            </a:solidFill>
            <a:effectLst/>
            <a:latin typeface="Arial" charset="0"/>
          </a:endParaRPr>
        </a:p>
      </dsp:txBody>
      <dsp:txXfrm>
        <a:off x="2724289" y="4133049"/>
        <a:ext cx="1168134" cy="1168134"/>
      </dsp:txXfrm>
    </dsp:sp>
    <dsp:sp modelId="{708F247F-853D-42F4-8CB2-B885B63D4514}">
      <dsp:nvSpPr>
        <dsp:cNvPr id="0" name=""/>
        <dsp:cNvSpPr/>
      </dsp:nvSpPr>
      <dsp:spPr>
        <a:xfrm rot="11880000">
          <a:off x="3300767" y="2629432"/>
          <a:ext cx="497846" cy="32519"/>
        </a:xfrm>
        <a:custGeom>
          <a:avLst/>
          <a:gdLst/>
          <a:ahLst/>
          <a:cxnLst/>
          <a:rect l="0" t="0" r="0" b="0"/>
          <a:pathLst>
            <a:path>
              <a:moveTo>
                <a:pt x="0" y="16259"/>
              </a:moveTo>
              <a:lnTo>
                <a:pt x="497846" y="1625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537244" y="2633245"/>
        <a:ext cx="24892" cy="24892"/>
      </dsp:txXfrm>
    </dsp:sp>
    <dsp:sp modelId="{620B24A4-E8CA-40FA-9C65-0FEAA9CABE35}">
      <dsp:nvSpPr>
        <dsp:cNvPr id="0" name=""/>
        <dsp:cNvSpPr/>
      </dsp:nvSpPr>
      <dsp:spPr>
        <a:xfrm>
          <a:off x="1701385" y="1487527"/>
          <a:ext cx="1651992" cy="165199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Possibly has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Right to debate</a:t>
          </a:r>
          <a:endParaRPr kumimoji="0" lang="en-GB" altLang="en-US" sz="1400" b="1" i="0" u="none" strike="noStrike" kern="1200" cap="none" normalizeH="0" baseline="0" smtClean="0">
            <a:ln>
              <a:noFill/>
            </a:ln>
            <a:solidFill>
              <a:schemeClr val="tx1"/>
            </a:solidFill>
            <a:effectLst/>
            <a:latin typeface="Arial" charset="0"/>
          </a:endParaRPr>
        </a:p>
      </dsp:txBody>
      <dsp:txXfrm>
        <a:off x="1943314" y="1729456"/>
        <a:ext cx="1168134" cy="116813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E5026F-487F-46DC-BAFD-DA6A014FA9E2}">
      <dsp:nvSpPr>
        <dsp:cNvPr id="0" name=""/>
        <dsp:cNvSpPr/>
      </dsp:nvSpPr>
      <dsp:spPr>
        <a:xfrm>
          <a:off x="598884" y="0"/>
          <a:ext cx="399256" cy="265509"/>
        </a:xfrm>
        <a:prstGeom prst="trapezoid">
          <a:avLst>
            <a:gd name="adj" fmla="val 7518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500" b="1" i="0" u="none" strike="noStrike" kern="1200"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500" b="1" i="0" u="none" strike="noStrike" kern="1200"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500" b="1" i="0" u="none" strike="noStrike" kern="1200" cap="none" normalizeH="0" baseline="0" smtClean="0">
              <a:ln>
                <a:noFill/>
              </a:ln>
              <a:solidFill>
                <a:schemeClr val="tx1"/>
              </a:solidFill>
              <a:effectLst/>
              <a:latin typeface="Arial" charset="0"/>
            </a:rPr>
            <a:t>Council</a:t>
          </a:r>
          <a:endParaRPr kumimoji="0" lang="en-GB" altLang="en-US" sz="500" b="1" i="0" u="none" strike="noStrike" kern="1200" cap="none" normalizeH="0" baseline="0" smtClean="0">
            <a:ln>
              <a:noFill/>
            </a:ln>
            <a:solidFill>
              <a:schemeClr val="tx1"/>
            </a:solidFill>
            <a:effectLst/>
            <a:latin typeface="Arial" charset="0"/>
          </a:endParaRPr>
        </a:p>
      </dsp:txBody>
      <dsp:txXfrm>
        <a:off x="598884" y="0"/>
        <a:ext cx="399256" cy="265509"/>
      </dsp:txXfrm>
    </dsp:sp>
    <dsp:sp modelId="{25E30B61-8D4D-4221-BA2F-547A59B09C48}">
      <dsp:nvSpPr>
        <dsp:cNvPr id="0" name=""/>
        <dsp:cNvSpPr/>
      </dsp:nvSpPr>
      <dsp:spPr>
        <a:xfrm>
          <a:off x="399256" y="265509"/>
          <a:ext cx="798512" cy="265509"/>
        </a:xfrm>
        <a:prstGeom prst="trapezoid">
          <a:avLst>
            <a:gd name="adj" fmla="val 7518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500" b="1" i="0" u="none" strike="noStrike" kern="1200" cap="none" normalizeH="0" baseline="0" smtClean="0">
              <a:ln>
                <a:noFill/>
              </a:ln>
              <a:solidFill>
                <a:schemeClr val="tx1"/>
              </a:solidFill>
              <a:effectLst/>
              <a:latin typeface="Arial" charset="0"/>
            </a:rPr>
            <a:t>Magistrates</a:t>
          </a:r>
          <a:endParaRPr kumimoji="0" lang="en-GB" altLang="en-US" sz="500" b="1" i="0" u="none" strike="noStrike" kern="1200" cap="none" normalizeH="0" baseline="0" smtClean="0">
            <a:ln>
              <a:noFill/>
            </a:ln>
            <a:solidFill>
              <a:schemeClr val="tx1"/>
            </a:solidFill>
            <a:effectLst/>
            <a:latin typeface="Arial" charset="0"/>
          </a:endParaRPr>
        </a:p>
      </dsp:txBody>
      <dsp:txXfrm>
        <a:off x="538995" y="265509"/>
        <a:ext cx="519033" cy="265509"/>
      </dsp:txXfrm>
    </dsp:sp>
    <dsp:sp modelId="{4A65D163-E116-4936-B8BF-4A50963A7B50}">
      <dsp:nvSpPr>
        <dsp:cNvPr id="0" name=""/>
        <dsp:cNvSpPr/>
      </dsp:nvSpPr>
      <dsp:spPr>
        <a:xfrm>
          <a:off x="199628" y="531019"/>
          <a:ext cx="1197768" cy="265509"/>
        </a:xfrm>
        <a:prstGeom prst="trapezoid">
          <a:avLst>
            <a:gd name="adj" fmla="val 7518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500" b="1" i="0" u="none" strike="noStrike" kern="1200" cap="none" normalizeH="0" baseline="0" smtClean="0">
              <a:ln>
                <a:noFill/>
              </a:ln>
              <a:solidFill>
                <a:schemeClr val="tx1"/>
              </a:solidFill>
              <a:effectLst/>
              <a:latin typeface="Arial" charset="0"/>
            </a:rPr>
            <a:t>Courts</a:t>
          </a:r>
          <a:endParaRPr kumimoji="0" lang="en-GB" altLang="en-US" sz="500" b="1" i="0" u="none" strike="noStrike" kern="1200" cap="none" normalizeH="0" baseline="0" smtClean="0">
            <a:ln>
              <a:noFill/>
            </a:ln>
            <a:solidFill>
              <a:schemeClr val="tx1"/>
            </a:solidFill>
            <a:effectLst/>
            <a:latin typeface="Arial" charset="0"/>
          </a:endParaRPr>
        </a:p>
      </dsp:txBody>
      <dsp:txXfrm>
        <a:off x="409237" y="531019"/>
        <a:ext cx="778549" cy="265509"/>
      </dsp:txXfrm>
    </dsp:sp>
    <dsp:sp modelId="{B98B2E8A-3D51-4568-BE57-7E5BBC76FD9E}">
      <dsp:nvSpPr>
        <dsp:cNvPr id="0" name=""/>
        <dsp:cNvSpPr/>
      </dsp:nvSpPr>
      <dsp:spPr>
        <a:xfrm>
          <a:off x="0" y="796528"/>
          <a:ext cx="1597025" cy="265509"/>
        </a:xfrm>
        <a:prstGeom prst="trapezoid">
          <a:avLst>
            <a:gd name="adj" fmla="val 7518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500" b="1" i="0" u="none" strike="noStrike" kern="1200" cap="none" normalizeH="0" baseline="0" smtClean="0">
              <a:ln>
                <a:noFill/>
              </a:ln>
              <a:solidFill>
                <a:schemeClr val="tx1"/>
              </a:solidFill>
              <a:effectLst/>
              <a:latin typeface="Arial" charset="0"/>
            </a:rPr>
            <a:t>Assembly</a:t>
          </a:r>
          <a:endParaRPr kumimoji="0" lang="en-GB" altLang="en-US" sz="500" b="1" i="0" u="none" strike="noStrike" kern="1200" cap="none" normalizeH="0" baseline="0" smtClean="0">
            <a:ln>
              <a:noFill/>
            </a:ln>
            <a:solidFill>
              <a:schemeClr val="tx1"/>
            </a:solidFill>
            <a:effectLst/>
            <a:latin typeface="Arial" charset="0"/>
          </a:endParaRPr>
        </a:p>
      </dsp:txBody>
      <dsp:txXfrm>
        <a:off x="279479" y="796528"/>
        <a:ext cx="1038066" cy="26550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196DD4-E0ED-4049-859B-CDE2C5CBECFA}">
      <dsp:nvSpPr>
        <dsp:cNvPr id="0" name=""/>
        <dsp:cNvSpPr/>
      </dsp:nvSpPr>
      <dsp:spPr>
        <a:xfrm>
          <a:off x="3640600" y="2447467"/>
          <a:ext cx="1862799" cy="186279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3100" b="1" i="0" u="none" strike="noStrike" kern="1200" cap="none" normalizeH="0" baseline="0" smtClean="0">
              <a:ln>
                <a:noFill/>
              </a:ln>
              <a:solidFill>
                <a:schemeClr val="tx1"/>
              </a:solidFill>
              <a:effectLst/>
              <a:latin typeface="Arial" charset="0"/>
            </a:rPr>
            <a:t>Courts</a:t>
          </a:r>
          <a:endParaRPr kumimoji="0" lang="en-GB" altLang="en-US" sz="3100" b="1" i="0" u="none" strike="noStrike" kern="1200" cap="none" normalizeH="0" baseline="0" smtClean="0">
            <a:ln>
              <a:noFill/>
            </a:ln>
            <a:solidFill>
              <a:schemeClr val="tx1"/>
            </a:solidFill>
            <a:effectLst/>
            <a:latin typeface="Arial" charset="0"/>
          </a:endParaRPr>
        </a:p>
      </dsp:txBody>
      <dsp:txXfrm>
        <a:off x="3913401" y="2720268"/>
        <a:ext cx="1317197" cy="1317197"/>
      </dsp:txXfrm>
    </dsp:sp>
    <dsp:sp modelId="{2045ABA5-15CE-4C68-9DAB-1E4AA64DAA01}">
      <dsp:nvSpPr>
        <dsp:cNvPr id="0" name=""/>
        <dsp:cNvSpPr/>
      </dsp:nvSpPr>
      <dsp:spPr>
        <a:xfrm rot="16200000">
          <a:off x="4290803" y="2147936"/>
          <a:ext cx="562392" cy="36669"/>
        </a:xfrm>
        <a:custGeom>
          <a:avLst/>
          <a:gdLst/>
          <a:ahLst/>
          <a:cxnLst/>
          <a:rect l="0" t="0" r="0" b="0"/>
          <a:pathLst>
            <a:path>
              <a:moveTo>
                <a:pt x="0" y="18334"/>
              </a:moveTo>
              <a:lnTo>
                <a:pt x="562392" y="1833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557940" y="2152211"/>
        <a:ext cx="28119" cy="28119"/>
      </dsp:txXfrm>
    </dsp:sp>
    <dsp:sp modelId="{2CAD14F6-A869-4A36-ACF7-F4C32FEC749B}">
      <dsp:nvSpPr>
        <dsp:cNvPr id="0" name=""/>
        <dsp:cNvSpPr/>
      </dsp:nvSpPr>
      <dsp:spPr>
        <a:xfrm>
          <a:off x="3640600" y="22276"/>
          <a:ext cx="1862799" cy="186279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600" b="1" i="0" u="none" strike="noStrike" kern="1200" cap="none" normalizeH="0" baseline="0" smtClean="0">
              <a:ln>
                <a:noFill/>
              </a:ln>
              <a:solidFill>
                <a:schemeClr val="tx1"/>
              </a:solidFill>
              <a:effectLst/>
              <a:latin typeface="Arial" charset="0"/>
            </a:rPr>
            <a:t>Property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600" b="1" i="0" u="none" strike="noStrike" kern="1200" cap="none" normalizeH="0" baseline="0" smtClean="0">
              <a:ln>
                <a:noFill/>
              </a:ln>
              <a:solidFill>
                <a:schemeClr val="tx1"/>
              </a:solidFill>
              <a:effectLst/>
              <a:latin typeface="Arial" charset="0"/>
            </a:rPr>
            <a:t>Qualification</a:t>
          </a:r>
          <a:endParaRPr kumimoji="0" lang="en-GB" altLang="en-US" sz="1600" b="1" i="0" u="none" strike="noStrike" kern="1200" cap="none" normalizeH="0" baseline="0" smtClean="0">
            <a:ln>
              <a:noFill/>
            </a:ln>
            <a:solidFill>
              <a:schemeClr val="tx1"/>
            </a:solidFill>
            <a:effectLst/>
            <a:latin typeface="Arial" charset="0"/>
          </a:endParaRPr>
        </a:p>
      </dsp:txBody>
      <dsp:txXfrm>
        <a:off x="3913401" y="295077"/>
        <a:ext cx="1317197" cy="1317197"/>
      </dsp:txXfrm>
    </dsp:sp>
    <dsp:sp modelId="{A094BDAA-200F-4034-AD1E-ACC61D5A71A6}">
      <dsp:nvSpPr>
        <dsp:cNvPr id="0" name=""/>
        <dsp:cNvSpPr/>
      </dsp:nvSpPr>
      <dsp:spPr>
        <a:xfrm rot="1800000">
          <a:off x="5340942" y="3966829"/>
          <a:ext cx="562392" cy="36669"/>
        </a:xfrm>
        <a:custGeom>
          <a:avLst/>
          <a:gdLst/>
          <a:ahLst/>
          <a:cxnLst/>
          <a:rect l="0" t="0" r="0" b="0"/>
          <a:pathLst>
            <a:path>
              <a:moveTo>
                <a:pt x="0" y="18334"/>
              </a:moveTo>
              <a:lnTo>
                <a:pt x="562392" y="1833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608078" y="3971104"/>
        <a:ext cx="28119" cy="28119"/>
      </dsp:txXfrm>
    </dsp:sp>
    <dsp:sp modelId="{3A395FDB-DD53-474C-AF85-25F9F22D1C9D}">
      <dsp:nvSpPr>
        <dsp:cNvPr id="0" name=""/>
        <dsp:cNvSpPr/>
      </dsp:nvSpPr>
      <dsp:spPr>
        <a:xfrm>
          <a:off x="5740877" y="3660062"/>
          <a:ext cx="1862799" cy="186279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600" b="1" i="0" u="none" strike="noStrike" kern="1200" cap="none" normalizeH="0" baseline="0" smtClean="0">
              <a:ln>
                <a:noFill/>
              </a:ln>
              <a:solidFill>
                <a:schemeClr val="tx1"/>
              </a:solidFill>
              <a:effectLst/>
              <a:latin typeface="Arial" charset="0"/>
            </a:rPr>
            <a:t>Limited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600" b="1" i="0" u="none" strike="noStrike" kern="1200" cap="none" normalizeH="0" baseline="0" smtClean="0">
              <a:ln>
                <a:noFill/>
              </a:ln>
              <a:solidFill>
                <a:schemeClr val="tx1"/>
              </a:solidFill>
              <a:effectLst/>
              <a:latin typeface="Arial" charset="0"/>
            </a:rPr>
            <a:t>Membership</a:t>
          </a:r>
          <a:endParaRPr kumimoji="0" lang="en-GB" altLang="en-US" sz="1600" b="1" i="0" u="none" strike="noStrike" kern="1200" cap="none" normalizeH="0" baseline="0" smtClean="0">
            <a:ln>
              <a:noFill/>
            </a:ln>
            <a:solidFill>
              <a:schemeClr val="tx1"/>
            </a:solidFill>
            <a:effectLst/>
            <a:latin typeface="Arial" charset="0"/>
          </a:endParaRPr>
        </a:p>
      </dsp:txBody>
      <dsp:txXfrm>
        <a:off x="6013678" y="3932863"/>
        <a:ext cx="1317197" cy="1317197"/>
      </dsp:txXfrm>
    </dsp:sp>
    <dsp:sp modelId="{ABC0B7CA-6CBF-4D99-9CE4-1692A2FF8CB0}">
      <dsp:nvSpPr>
        <dsp:cNvPr id="0" name=""/>
        <dsp:cNvSpPr/>
      </dsp:nvSpPr>
      <dsp:spPr>
        <a:xfrm rot="9000000">
          <a:off x="3240665" y="3966829"/>
          <a:ext cx="562392" cy="36669"/>
        </a:xfrm>
        <a:custGeom>
          <a:avLst/>
          <a:gdLst/>
          <a:ahLst/>
          <a:cxnLst/>
          <a:rect l="0" t="0" r="0" b="0"/>
          <a:pathLst>
            <a:path>
              <a:moveTo>
                <a:pt x="0" y="18334"/>
              </a:moveTo>
              <a:lnTo>
                <a:pt x="562392" y="1833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507801" y="3971104"/>
        <a:ext cx="28119" cy="28119"/>
      </dsp:txXfrm>
    </dsp:sp>
    <dsp:sp modelId="{A1BB8DE3-9966-4F1C-BD1A-1E3CB66B5D60}">
      <dsp:nvSpPr>
        <dsp:cNvPr id="0" name=""/>
        <dsp:cNvSpPr/>
      </dsp:nvSpPr>
      <dsp:spPr>
        <a:xfrm>
          <a:off x="1540323" y="3660062"/>
          <a:ext cx="1862799" cy="186279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600" b="1" i="0" u="none" strike="noStrike" kern="1200" cap="none" normalizeH="0" baseline="0" smtClean="0">
              <a:ln>
                <a:noFill/>
              </a:ln>
              <a:solidFill>
                <a:schemeClr val="tx1"/>
              </a:solidFill>
              <a:effectLst/>
              <a:latin typeface="Arial" charset="0"/>
            </a:rPr>
            <a:t>May be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600" b="1" i="0" u="none" strike="noStrike" kern="1200" cap="none" normalizeH="0" baseline="0" smtClean="0">
              <a:ln>
                <a:noFill/>
              </a:ln>
              <a:solidFill>
                <a:schemeClr val="tx1"/>
              </a:solidFill>
              <a:effectLst/>
              <a:latin typeface="Arial" charset="0"/>
            </a:rPr>
            <a:t>superseded</a:t>
          </a:r>
          <a:endParaRPr kumimoji="0" lang="en-GB" altLang="en-US" sz="1600" b="1" i="0" u="none" strike="noStrike" kern="1200" cap="none" normalizeH="0" baseline="0" smtClean="0">
            <a:ln>
              <a:noFill/>
            </a:ln>
            <a:solidFill>
              <a:schemeClr val="tx1"/>
            </a:solidFill>
            <a:effectLst/>
            <a:latin typeface="Arial" charset="0"/>
          </a:endParaRPr>
        </a:p>
      </dsp:txBody>
      <dsp:txXfrm>
        <a:off x="1813124" y="3932863"/>
        <a:ext cx="1317197" cy="131719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554308-8C5E-460A-98A4-1DD9C066B0BF}">
      <dsp:nvSpPr>
        <dsp:cNvPr id="0" name=""/>
        <dsp:cNvSpPr/>
      </dsp:nvSpPr>
      <dsp:spPr>
        <a:xfrm>
          <a:off x="598884" y="0"/>
          <a:ext cx="399256" cy="265509"/>
        </a:xfrm>
        <a:prstGeom prst="trapezoid">
          <a:avLst>
            <a:gd name="adj" fmla="val 7518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500" b="1" i="0" u="none" strike="noStrike" kern="1200"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500" b="1" i="0" u="none" strike="noStrike" kern="1200"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500" b="1" i="0" u="none" strike="noStrike" kern="1200" cap="none" normalizeH="0" baseline="0" smtClean="0">
              <a:ln>
                <a:noFill/>
              </a:ln>
              <a:solidFill>
                <a:schemeClr val="tx1"/>
              </a:solidFill>
              <a:effectLst/>
              <a:latin typeface="Arial" charset="0"/>
            </a:rPr>
            <a:t>Council</a:t>
          </a:r>
          <a:endParaRPr kumimoji="0" lang="en-GB" altLang="en-US" sz="500" b="1" i="0" u="none" strike="noStrike" kern="1200" cap="none" normalizeH="0" baseline="0" smtClean="0">
            <a:ln>
              <a:noFill/>
            </a:ln>
            <a:solidFill>
              <a:schemeClr val="tx1"/>
            </a:solidFill>
            <a:effectLst/>
            <a:latin typeface="Arial" charset="0"/>
          </a:endParaRPr>
        </a:p>
      </dsp:txBody>
      <dsp:txXfrm>
        <a:off x="598884" y="0"/>
        <a:ext cx="399256" cy="265509"/>
      </dsp:txXfrm>
    </dsp:sp>
    <dsp:sp modelId="{D38FF71A-70D8-4156-9AA2-D4A2CA55D482}">
      <dsp:nvSpPr>
        <dsp:cNvPr id="0" name=""/>
        <dsp:cNvSpPr/>
      </dsp:nvSpPr>
      <dsp:spPr>
        <a:xfrm>
          <a:off x="399256" y="265509"/>
          <a:ext cx="798512" cy="265509"/>
        </a:xfrm>
        <a:prstGeom prst="trapezoid">
          <a:avLst>
            <a:gd name="adj" fmla="val 7518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500" b="1" i="0" u="none" strike="noStrike" kern="1200" cap="none" normalizeH="0" baseline="0" smtClean="0">
              <a:ln>
                <a:noFill/>
              </a:ln>
              <a:solidFill>
                <a:schemeClr val="tx1"/>
              </a:solidFill>
              <a:effectLst/>
              <a:latin typeface="Arial" charset="0"/>
            </a:rPr>
            <a:t>Magistrates</a:t>
          </a:r>
          <a:endParaRPr kumimoji="0" lang="en-GB" altLang="en-US" sz="500" b="1" i="0" u="none" strike="noStrike" kern="1200" cap="none" normalizeH="0" baseline="0" smtClean="0">
            <a:ln>
              <a:noFill/>
            </a:ln>
            <a:solidFill>
              <a:schemeClr val="tx1"/>
            </a:solidFill>
            <a:effectLst/>
            <a:latin typeface="Arial" charset="0"/>
          </a:endParaRPr>
        </a:p>
      </dsp:txBody>
      <dsp:txXfrm>
        <a:off x="538995" y="265509"/>
        <a:ext cx="519033" cy="265509"/>
      </dsp:txXfrm>
    </dsp:sp>
    <dsp:sp modelId="{A72D170D-96C8-4B5E-B3DD-01A8D0EC4956}">
      <dsp:nvSpPr>
        <dsp:cNvPr id="0" name=""/>
        <dsp:cNvSpPr/>
      </dsp:nvSpPr>
      <dsp:spPr>
        <a:xfrm>
          <a:off x="199628" y="531019"/>
          <a:ext cx="1197768" cy="265509"/>
        </a:xfrm>
        <a:prstGeom prst="trapezoid">
          <a:avLst>
            <a:gd name="adj" fmla="val 7518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500" b="1" i="0" u="none" strike="noStrike" kern="1200" cap="none" normalizeH="0" baseline="0" smtClean="0">
              <a:ln>
                <a:noFill/>
              </a:ln>
              <a:solidFill>
                <a:schemeClr val="tx1"/>
              </a:solidFill>
              <a:effectLst/>
              <a:latin typeface="Arial" charset="0"/>
            </a:rPr>
            <a:t>Courts</a:t>
          </a:r>
          <a:endParaRPr kumimoji="0" lang="en-GB" altLang="en-US" sz="500" b="1" i="0" u="none" strike="noStrike" kern="1200" cap="none" normalizeH="0" baseline="0" smtClean="0">
            <a:ln>
              <a:noFill/>
            </a:ln>
            <a:solidFill>
              <a:schemeClr val="tx1"/>
            </a:solidFill>
            <a:effectLst/>
            <a:latin typeface="Arial" charset="0"/>
          </a:endParaRPr>
        </a:p>
      </dsp:txBody>
      <dsp:txXfrm>
        <a:off x="409237" y="531019"/>
        <a:ext cx="778549" cy="265509"/>
      </dsp:txXfrm>
    </dsp:sp>
    <dsp:sp modelId="{E6D1D367-6BA9-4E07-AD7D-BF7773C652A9}">
      <dsp:nvSpPr>
        <dsp:cNvPr id="0" name=""/>
        <dsp:cNvSpPr/>
      </dsp:nvSpPr>
      <dsp:spPr>
        <a:xfrm>
          <a:off x="0" y="796528"/>
          <a:ext cx="1597025" cy="265509"/>
        </a:xfrm>
        <a:prstGeom prst="trapezoid">
          <a:avLst>
            <a:gd name="adj" fmla="val 7518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500" b="1" i="0" u="none" strike="noStrike" kern="1200" cap="none" normalizeH="0" baseline="0" smtClean="0">
              <a:ln>
                <a:noFill/>
              </a:ln>
              <a:solidFill>
                <a:schemeClr val="tx1"/>
              </a:solidFill>
              <a:effectLst/>
              <a:latin typeface="Arial" charset="0"/>
            </a:rPr>
            <a:t>Assembly</a:t>
          </a:r>
          <a:endParaRPr kumimoji="0" lang="en-GB" altLang="en-US" sz="500" b="1" i="0" u="none" strike="noStrike" kern="1200" cap="none" normalizeH="0" baseline="0" smtClean="0">
            <a:ln>
              <a:noFill/>
            </a:ln>
            <a:solidFill>
              <a:schemeClr val="tx1"/>
            </a:solidFill>
            <a:effectLst/>
            <a:latin typeface="Arial" charset="0"/>
          </a:endParaRPr>
        </a:p>
      </dsp:txBody>
      <dsp:txXfrm>
        <a:off x="279479" y="796528"/>
        <a:ext cx="1038066" cy="26550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47FED4-F619-4BD4-A34A-F94083BAC4B6}">
      <dsp:nvSpPr>
        <dsp:cNvPr id="0" name=""/>
        <dsp:cNvSpPr/>
      </dsp:nvSpPr>
      <dsp:spPr>
        <a:xfrm>
          <a:off x="3746003" y="2151864"/>
          <a:ext cx="1651992" cy="165199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600" b="1" i="0" u="none" strike="noStrike" kern="1200" cap="none" normalizeH="0" baseline="0" smtClean="0">
              <a:ln>
                <a:noFill/>
              </a:ln>
              <a:solidFill>
                <a:schemeClr val="tx1"/>
              </a:solidFill>
              <a:effectLst/>
              <a:latin typeface="Arial" charset="0"/>
            </a:rPr>
            <a:t>Magistrates</a:t>
          </a:r>
          <a:endParaRPr kumimoji="0" lang="en-GB" altLang="en-US" sz="1600" b="1" i="0" u="none" strike="noStrike" kern="1200" cap="none" normalizeH="0" baseline="0" smtClean="0">
            <a:ln>
              <a:noFill/>
            </a:ln>
            <a:solidFill>
              <a:schemeClr val="tx1"/>
            </a:solidFill>
            <a:effectLst/>
            <a:latin typeface="Arial" charset="0"/>
          </a:endParaRPr>
        </a:p>
      </dsp:txBody>
      <dsp:txXfrm>
        <a:off x="3987932" y="2393793"/>
        <a:ext cx="1168134" cy="1168134"/>
      </dsp:txXfrm>
    </dsp:sp>
    <dsp:sp modelId="{87076A7E-804B-45C5-8BC2-46B0F5485542}">
      <dsp:nvSpPr>
        <dsp:cNvPr id="0" name=""/>
        <dsp:cNvSpPr/>
      </dsp:nvSpPr>
      <dsp:spPr>
        <a:xfrm rot="16200000">
          <a:off x="4323076" y="1886681"/>
          <a:ext cx="497846" cy="32519"/>
        </a:xfrm>
        <a:custGeom>
          <a:avLst/>
          <a:gdLst/>
          <a:ahLst/>
          <a:cxnLst/>
          <a:rect l="0" t="0" r="0" b="0"/>
          <a:pathLst>
            <a:path>
              <a:moveTo>
                <a:pt x="0" y="16259"/>
              </a:moveTo>
              <a:lnTo>
                <a:pt x="497846" y="1625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559553" y="1890494"/>
        <a:ext cx="24892" cy="24892"/>
      </dsp:txXfrm>
    </dsp:sp>
    <dsp:sp modelId="{AD76DCA3-EF7F-4328-ACBC-EF53E9CAF870}">
      <dsp:nvSpPr>
        <dsp:cNvPr id="0" name=""/>
        <dsp:cNvSpPr/>
      </dsp:nvSpPr>
      <dsp:spPr>
        <a:xfrm>
          <a:off x="3746003" y="2025"/>
          <a:ext cx="1651992" cy="165199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Property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Qualification</a:t>
          </a:r>
          <a:endParaRPr kumimoji="0" lang="en-GB" altLang="en-US" sz="1400" b="1" i="0" u="none" strike="noStrike" kern="1200" cap="none" normalizeH="0" baseline="0" smtClean="0">
            <a:ln>
              <a:noFill/>
            </a:ln>
            <a:solidFill>
              <a:schemeClr val="tx1"/>
            </a:solidFill>
            <a:effectLst/>
            <a:latin typeface="Arial" charset="0"/>
          </a:endParaRPr>
        </a:p>
      </dsp:txBody>
      <dsp:txXfrm>
        <a:off x="3987932" y="243954"/>
        <a:ext cx="1168134" cy="1168134"/>
      </dsp:txXfrm>
    </dsp:sp>
    <dsp:sp modelId="{8D67F636-CCAF-496A-A719-A3AF19EE7069}">
      <dsp:nvSpPr>
        <dsp:cNvPr id="0" name=""/>
        <dsp:cNvSpPr/>
      </dsp:nvSpPr>
      <dsp:spPr>
        <a:xfrm rot="20520000">
          <a:off x="5345385" y="2629432"/>
          <a:ext cx="497846" cy="32519"/>
        </a:xfrm>
        <a:custGeom>
          <a:avLst/>
          <a:gdLst/>
          <a:ahLst/>
          <a:cxnLst/>
          <a:rect l="0" t="0" r="0" b="0"/>
          <a:pathLst>
            <a:path>
              <a:moveTo>
                <a:pt x="0" y="16259"/>
              </a:moveTo>
              <a:lnTo>
                <a:pt x="497846" y="1625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581862" y="2633245"/>
        <a:ext cx="24892" cy="24892"/>
      </dsp:txXfrm>
    </dsp:sp>
    <dsp:sp modelId="{C6DF35FE-F187-4AC7-910F-7C34737B4AA1}">
      <dsp:nvSpPr>
        <dsp:cNvPr id="0" name=""/>
        <dsp:cNvSpPr/>
      </dsp:nvSpPr>
      <dsp:spPr>
        <a:xfrm>
          <a:off x="5790622" y="1487527"/>
          <a:ext cx="1651992" cy="165199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Age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Qualification</a:t>
          </a:r>
          <a:endParaRPr kumimoji="0" lang="en-GB" altLang="en-US" sz="1400" b="1" i="0" u="none" strike="noStrike" kern="1200" cap="none" normalizeH="0" baseline="0" smtClean="0">
            <a:ln>
              <a:noFill/>
            </a:ln>
            <a:solidFill>
              <a:schemeClr val="tx1"/>
            </a:solidFill>
            <a:effectLst/>
            <a:latin typeface="Arial" charset="0"/>
          </a:endParaRPr>
        </a:p>
      </dsp:txBody>
      <dsp:txXfrm>
        <a:off x="6032551" y="1729456"/>
        <a:ext cx="1168134" cy="1168134"/>
      </dsp:txXfrm>
    </dsp:sp>
    <dsp:sp modelId="{F0CC5F6A-8452-49A2-A3BD-C4CE778C0E36}">
      <dsp:nvSpPr>
        <dsp:cNvPr id="0" name=""/>
        <dsp:cNvSpPr/>
      </dsp:nvSpPr>
      <dsp:spPr>
        <a:xfrm rot="3240000">
          <a:off x="4954898" y="3831228"/>
          <a:ext cx="497846" cy="32519"/>
        </a:xfrm>
        <a:custGeom>
          <a:avLst/>
          <a:gdLst/>
          <a:ahLst/>
          <a:cxnLst/>
          <a:rect l="0" t="0" r="0" b="0"/>
          <a:pathLst>
            <a:path>
              <a:moveTo>
                <a:pt x="0" y="16259"/>
              </a:moveTo>
              <a:lnTo>
                <a:pt x="497846" y="1625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191375" y="3835042"/>
        <a:ext cx="24892" cy="24892"/>
      </dsp:txXfrm>
    </dsp:sp>
    <dsp:sp modelId="{C6B8DFF9-12EA-42A6-AF11-A7ACDCC3F9C3}">
      <dsp:nvSpPr>
        <dsp:cNvPr id="0" name=""/>
        <dsp:cNvSpPr/>
      </dsp:nvSpPr>
      <dsp:spPr>
        <a:xfrm>
          <a:off x="5009647" y="3891120"/>
          <a:ext cx="1651992" cy="165199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Limited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membership</a:t>
          </a:r>
          <a:endParaRPr kumimoji="0" lang="en-GB" altLang="en-US" sz="1400" b="1" i="0" u="none" strike="noStrike" kern="1200" cap="none" normalizeH="0" baseline="0" smtClean="0">
            <a:ln>
              <a:noFill/>
            </a:ln>
            <a:solidFill>
              <a:schemeClr val="tx1"/>
            </a:solidFill>
            <a:effectLst/>
            <a:latin typeface="Arial" charset="0"/>
          </a:endParaRPr>
        </a:p>
      </dsp:txBody>
      <dsp:txXfrm>
        <a:off x="5251576" y="4133049"/>
        <a:ext cx="1168134" cy="1168134"/>
      </dsp:txXfrm>
    </dsp:sp>
    <dsp:sp modelId="{2BC03C68-6F41-4B03-AD64-5332B0C8CEE3}">
      <dsp:nvSpPr>
        <dsp:cNvPr id="0" name=""/>
        <dsp:cNvSpPr/>
      </dsp:nvSpPr>
      <dsp:spPr>
        <a:xfrm rot="7560000">
          <a:off x="3691254" y="3831228"/>
          <a:ext cx="497846" cy="32519"/>
        </a:xfrm>
        <a:custGeom>
          <a:avLst/>
          <a:gdLst/>
          <a:ahLst/>
          <a:cxnLst/>
          <a:rect l="0" t="0" r="0" b="0"/>
          <a:pathLst>
            <a:path>
              <a:moveTo>
                <a:pt x="0" y="16259"/>
              </a:moveTo>
              <a:lnTo>
                <a:pt x="497846" y="1625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927732" y="3835042"/>
        <a:ext cx="24892" cy="24892"/>
      </dsp:txXfrm>
    </dsp:sp>
    <dsp:sp modelId="{BF0F12F5-F9FF-4E0A-84B2-DBC5DABE93ED}">
      <dsp:nvSpPr>
        <dsp:cNvPr id="0" name=""/>
        <dsp:cNvSpPr/>
      </dsp:nvSpPr>
      <dsp:spPr>
        <a:xfrm>
          <a:off x="2482360" y="3891120"/>
          <a:ext cx="1651992" cy="165199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Have right to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Independent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decision</a:t>
          </a:r>
          <a:endParaRPr kumimoji="0" lang="en-GB" altLang="en-US" sz="1400" b="1" i="0" u="none" strike="noStrike" kern="1200" cap="none" normalizeH="0" baseline="0" smtClean="0">
            <a:ln>
              <a:noFill/>
            </a:ln>
            <a:solidFill>
              <a:schemeClr val="tx1"/>
            </a:solidFill>
            <a:effectLst/>
            <a:latin typeface="Arial" charset="0"/>
          </a:endParaRPr>
        </a:p>
      </dsp:txBody>
      <dsp:txXfrm>
        <a:off x="2724289" y="4133049"/>
        <a:ext cx="1168134" cy="1168134"/>
      </dsp:txXfrm>
    </dsp:sp>
    <dsp:sp modelId="{63DD9C8E-939B-4109-A7E9-A9D177067271}">
      <dsp:nvSpPr>
        <dsp:cNvPr id="0" name=""/>
        <dsp:cNvSpPr/>
      </dsp:nvSpPr>
      <dsp:spPr>
        <a:xfrm rot="11880000">
          <a:off x="3300767" y="2629432"/>
          <a:ext cx="497846" cy="32519"/>
        </a:xfrm>
        <a:custGeom>
          <a:avLst/>
          <a:gdLst/>
          <a:ahLst/>
          <a:cxnLst/>
          <a:rect l="0" t="0" r="0" b="0"/>
          <a:pathLst>
            <a:path>
              <a:moveTo>
                <a:pt x="0" y="16259"/>
              </a:moveTo>
              <a:lnTo>
                <a:pt x="497846" y="1625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537244" y="2633245"/>
        <a:ext cx="24892" cy="24892"/>
      </dsp:txXfrm>
    </dsp:sp>
    <dsp:sp modelId="{BBE20642-FDBA-42EB-B185-9F33974D16B7}">
      <dsp:nvSpPr>
        <dsp:cNvPr id="0" name=""/>
        <dsp:cNvSpPr/>
      </dsp:nvSpPr>
      <dsp:spPr>
        <a:xfrm>
          <a:off x="1701385" y="1487527"/>
          <a:ext cx="1651992" cy="165199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Elected by vote</a:t>
          </a:r>
          <a:endParaRPr kumimoji="0" lang="en-GB" altLang="en-US" sz="1400" b="1" i="0" u="none" strike="noStrike" kern="1200" cap="none" normalizeH="0" baseline="0" smtClean="0">
            <a:ln>
              <a:noFill/>
            </a:ln>
            <a:solidFill>
              <a:schemeClr val="tx1"/>
            </a:solidFill>
            <a:effectLst/>
            <a:latin typeface="Arial" charset="0"/>
          </a:endParaRPr>
        </a:p>
      </dsp:txBody>
      <dsp:txXfrm>
        <a:off x="1943314" y="1729456"/>
        <a:ext cx="1168134" cy="116813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3888A9-9081-44A3-9005-B4276C049D79}">
      <dsp:nvSpPr>
        <dsp:cNvPr id="0" name=""/>
        <dsp:cNvSpPr/>
      </dsp:nvSpPr>
      <dsp:spPr>
        <a:xfrm>
          <a:off x="598884" y="0"/>
          <a:ext cx="399256" cy="265509"/>
        </a:xfrm>
        <a:prstGeom prst="trapezoid">
          <a:avLst>
            <a:gd name="adj" fmla="val 7518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500" b="1" i="0" u="none" strike="noStrike" kern="1200"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500" b="1" i="0" u="none" strike="noStrike" kern="1200" cap="none" normalizeH="0" baseline="0" smtClean="0">
            <a:ln>
              <a:noFill/>
            </a:ln>
            <a:solidFill>
              <a:schemeClr val="tx1"/>
            </a:solidFill>
            <a:effectLst/>
            <a:latin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500" b="1" i="0" u="none" strike="noStrike" kern="1200" cap="none" normalizeH="0" baseline="0" smtClean="0">
              <a:ln>
                <a:noFill/>
              </a:ln>
              <a:solidFill>
                <a:schemeClr val="tx1"/>
              </a:solidFill>
              <a:effectLst/>
              <a:latin typeface="Arial" charset="0"/>
            </a:rPr>
            <a:t>Council</a:t>
          </a:r>
          <a:endParaRPr kumimoji="0" lang="en-GB" altLang="en-US" sz="500" b="1" i="0" u="none" strike="noStrike" kern="1200" cap="none" normalizeH="0" baseline="0" smtClean="0">
            <a:ln>
              <a:noFill/>
            </a:ln>
            <a:solidFill>
              <a:schemeClr val="tx1"/>
            </a:solidFill>
            <a:effectLst/>
            <a:latin typeface="Arial" charset="0"/>
          </a:endParaRPr>
        </a:p>
      </dsp:txBody>
      <dsp:txXfrm>
        <a:off x="598884" y="0"/>
        <a:ext cx="399256" cy="265509"/>
      </dsp:txXfrm>
    </dsp:sp>
    <dsp:sp modelId="{24766455-0B28-4B45-809F-BCCD2172EDE9}">
      <dsp:nvSpPr>
        <dsp:cNvPr id="0" name=""/>
        <dsp:cNvSpPr/>
      </dsp:nvSpPr>
      <dsp:spPr>
        <a:xfrm>
          <a:off x="399256" y="265509"/>
          <a:ext cx="798512" cy="265509"/>
        </a:xfrm>
        <a:prstGeom prst="trapezoid">
          <a:avLst>
            <a:gd name="adj" fmla="val 7518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500" b="1" i="0" u="none" strike="noStrike" kern="1200" cap="none" normalizeH="0" baseline="0" smtClean="0">
              <a:ln>
                <a:noFill/>
              </a:ln>
              <a:solidFill>
                <a:schemeClr val="tx1"/>
              </a:solidFill>
              <a:effectLst/>
              <a:latin typeface="Arial" charset="0"/>
            </a:rPr>
            <a:t>Magistrates</a:t>
          </a:r>
          <a:endParaRPr kumimoji="0" lang="en-GB" altLang="en-US" sz="500" b="1" i="0" u="none" strike="noStrike" kern="1200" cap="none" normalizeH="0" baseline="0" smtClean="0">
            <a:ln>
              <a:noFill/>
            </a:ln>
            <a:solidFill>
              <a:schemeClr val="tx1"/>
            </a:solidFill>
            <a:effectLst/>
            <a:latin typeface="Arial" charset="0"/>
          </a:endParaRPr>
        </a:p>
      </dsp:txBody>
      <dsp:txXfrm>
        <a:off x="538995" y="265509"/>
        <a:ext cx="519033" cy="265509"/>
      </dsp:txXfrm>
    </dsp:sp>
    <dsp:sp modelId="{60F023C5-379B-48AF-9F35-B89CCEE7E01F}">
      <dsp:nvSpPr>
        <dsp:cNvPr id="0" name=""/>
        <dsp:cNvSpPr/>
      </dsp:nvSpPr>
      <dsp:spPr>
        <a:xfrm>
          <a:off x="199628" y="531019"/>
          <a:ext cx="1197768" cy="265509"/>
        </a:xfrm>
        <a:prstGeom prst="trapezoid">
          <a:avLst>
            <a:gd name="adj" fmla="val 7518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500" b="1" i="0" u="none" strike="noStrike" kern="1200" cap="none" normalizeH="0" baseline="0" smtClean="0">
              <a:ln>
                <a:noFill/>
              </a:ln>
              <a:solidFill>
                <a:schemeClr val="tx1"/>
              </a:solidFill>
              <a:effectLst/>
              <a:latin typeface="Arial" charset="0"/>
            </a:rPr>
            <a:t>Courts</a:t>
          </a:r>
          <a:endParaRPr kumimoji="0" lang="en-GB" altLang="en-US" sz="500" b="1" i="0" u="none" strike="noStrike" kern="1200" cap="none" normalizeH="0" baseline="0" smtClean="0">
            <a:ln>
              <a:noFill/>
            </a:ln>
            <a:solidFill>
              <a:schemeClr val="tx1"/>
            </a:solidFill>
            <a:effectLst/>
            <a:latin typeface="Arial" charset="0"/>
          </a:endParaRPr>
        </a:p>
      </dsp:txBody>
      <dsp:txXfrm>
        <a:off x="409237" y="531019"/>
        <a:ext cx="778549" cy="265509"/>
      </dsp:txXfrm>
    </dsp:sp>
    <dsp:sp modelId="{89E258EE-DC76-498A-80F3-FFF22CAFC721}">
      <dsp:nvSpPr>
        <dsp:cNvPr id="0" name=""/>
        <dsp:cNvSpPr/>
      </dsp:nvSpPr>
      <dsp:spPr>
        <a:xfrm>
          <a:off x="0" y="796528"/>
          <a:ext cx="1597025" cy="265509"/>
        </a:xfrm>
        <a:prstGeom prst="trapezoid">
          <a:avLst>
            <a:gd name="adj" fmla="val 7518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500" b="1" i="0" u="none" strike="noStrike" kern="1200" cap="none" normalizeH="0" baseline="0" smtClean="0">
              <a:ln>
                <a:noFill/>
              </a:ln>
              <a:solidFill>
                <a:schemeClr val="tx1"/>
              </a:solidFill>
              <a:effectLst/>
              <a:latin typeface="Arial" charset="0"/>
            </a:rPr>
            <a:t>Assembly</a:t>
          </a:r>
          <a:endParaRPr kumimoji="0" lang="en-GB" altLang="en-US" sz="500" b="1" i="0" u="none" strike="noStrike" kern="1200" cap="none" normalizeH="0" baseline="0" smtClean="0">
            <a:ln>
              <a:noFill/>
            </a:ln>
            <a:solidFill>
              <a:schemeClr val="tx1"/>
            </a:solidFill>
            <a:effectLst/>
            <a:latin typeface="Arial" charset="0"/>
          </a:endParaRPr>
        </a:p>
      </dsp:txBody>
      <dsp:txXfrm>
        <a:off x="279479" y="796528"/>
        <a:ext cx="1038066" cy="265509"/>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5EE360-87BE-4D34-A457-58DD03CA0375}">
      <dsp:nvSpPr>
        <dsp:cNvPr id="0" name=""/>
        <dsp:cNvSpPr/>
      </dsp:nvSpPr>
      <dsp:spPr>
        <a:xfrm>
          <a:off x="3808939" y="2009508"/>
          <a:ext cx="1526121" cy="152612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200" b="1" i="0" u="none" strike="noStrike" kern="1200" cap="none" normalizeH="0" baseline="0" smtClean="0">
              <a:ln>
                <a:noFill/>
              </a:ln>
              <a:solidFill>
                <a:schemeClr val="tx1"/>
              </a:solidFill>
              <a:effectLst/>
              <a:latin typeface="Arial" charset="0"/>
            </a:rPr>
            <a:t>Council</a:t>
          </a:r>
          <a:endParaRPr kumimoji="0" lang="en-GB" altLang="en-US" sz="2200" b="1" i="0" u="none" strike="noStrike" kern="1200" cap="none" normalizeH="0" baseline="0" smtClean="0">
            <a:ln>
              <a:noFill/>
            </a:ln>
            <a:solidFill>
              <a:schemeClr val="tx1"/>
            </a:solidFill>
            <a:effectLst/>
            <a:latin typeface="Arial" charset="0"/>
          </a:endParaRPr>
        </a:p>
      </dsp:txBody>
      <dsp:txXfrm>
        <a:off x="4032434" y="2233003"/>
        <a:ext cx="1079131" cy="1079131"/>
      </dsp:txXfrm>
    </dsp:sp>
    <dsp:sp modelId="{AAA05FAA-D119-44F0-B487-137FEB27698C}">
      <dsp:nvSpPr>
        <dsp:cNvPr id="0" name=""/>
        <dsp:cNvSpPr/>
      </dsp:nvSpPr>
      <dsp:spPr>
        <a:xfrm rot="16200000">
          <a:off x="4341387" y="1763875"/>
          <a:ext cx="461224" cy="30041"/>
        </a:xfrm>
        <a:custGeom>
          <a:avLst/>
          <a:gdLst/>
          <a:ahLst/>
          <a:cxnLst/>
          <a:rect l="0" t="0" r="0" b="0"/>
          <a:pathLst>
            <a:path>
              <a:moveTo>
                <a:pt x="0" y="15020"/>
              </a:moveTo>
              <a:lnTo>
                <a:pt x="461224" y="1502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560469" y="1767365"/>
        <a:ext cx="23061" cy="23061"/>
      </dsp:txXfrm>
    </dsp:sp>
    <dsp:sp modelId="{0A5EDB30-430E-47C9-910B-F979C176A971}">
      <dsp:nvSpPr>
        <dsp:cNvPr id="0" name=""/>
        <dsp:cNvSpPr/>
      </dsp:nvSpPr>
      <dsp:spPr>
        <a:xfrm>
          <a:off x="3808939" y="22161"/>
          <a:ext cx="1526121" cy="152612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300" b="1" i="0" u="none" strike="noStrike" kern="1200" cap="none" normalizeH="0" baseline="0" smtClean="0">
              <a:ln>
                <a:noFill/>
              </a:ln>
              <a:solidFill>
                <a:schemeClr val="tx1"/>
              </a:solidFill>
              <a:effectLst/>
              <a:latin typeface="Arial" charset="0"/>
            </a:rPr>
            <a:t>Property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300" b="1" i="0" u="none" strike="noStrike" kern="1200" cap="none" normalizeH="0" baseline="0" smtClean="0">
              <a:ln>
                <a:noFill/>
              </a:ln>
              <a:solidFill>
                <a:schemeClr val="tx1"/>
              </a:solidFill>
              <a:effectLst/>
              <a:latin typeface="Arial" charset="0"/>
            </a:rPr>
            <a:t>Qualification</a:t>
          </a:r>
          <a:endParaRPr kumimoji="0" lang="en-GB" altLang="en-US" sz="1300" b="1" i="0" u="none" strike="noStrike" kern="1200" cap="none" normalizeH="0" baseline="0" smtClean="0">
            <a:ln>
              <a:noFill/>
            </a:ln>
            <a:solidFill>
              <a:schemeClr val="tx1"/>
            </a:solidFill>
            <a:effectLst/>
            <a:latin typeface="Arial" charset="0"/>
          </a:endParaRPr>
        </a:p>
      </dsp:txBody>
      <dsp:txXfrm>
        <a:off x="4032434" y="245656"/>
        <a:ext cx="1079131" cy="1079131"/>
      </dsp:txXfrm>
    </dsp:sp>
    <dsp:sp modelId="{4374D754-614E-4C6B-86F4-A6C5E4739F38}">
      <dsp:nvSpPr>
        <dsp:cNvPr id="0" name=""/>
        <dsp:cNvSpPr/>
      </dsp:nvSpPr>
      <dsp:spPr>
        <a:xfrm rot="19800000">
          <a:off x="5201934" y="2260711"/>
          <a:ext cx="461224" cy="30041"/>
        </a:xfrm>
        <a:custGeom>
          <a:avLst/>
          <a:gdLst/>
          <a:ahLst/>
          <a:cxnLst/>
          <a:rect l="0" t="0" r="0" b="0"/>
          <a:pathLst>
            <a:path>
              <a:moveTo>
                <a:pt x="0" y="15020"/>
              </a:moveTo>
              <a:lnTo>
                <a:pt x="461224" y="1502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421015" y="2264201"/>
        <a:ext cx="23061" cy="23061"/>
      </dsp:txXfrm>
    </dsp:sp>
    <dsp:sp modelId="{C1DF8F27-4871-4AEF-9DAE-90BFB5B903BD}">
      <dsp:nvSpPr>
        <dsp:cNvPr id="0" name=""/>
        <dsp:cNvSpPr/>
      </dsp:nvSpPr>
      <dsp:spPr>
        <a:xfrm>
          <a:off x="5530031" y="1015834"/>
          <a:ext cx="1526121" cy="152612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300" b="1" i="0" u="none" strike="noStrike" kern="1200" cap="none" normalizeH="0" baseline="0" smtClean="0">
              <a:ln>
                <a:noFill/>
              </a:ln>
              <a:solidFill>
                <a:schemeClr val="tx1"/>
              </a:solidFill>
              <a:effectLst/>
              <a:latin typeface="Arial" charset="0"/>
            </a:rPr>
            <a:t>Age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300" b="1" i="0" u="none" strike="noStrike" kern="1200" cap="none" normalizeH="0" baseline="0" smtClean="0">
              <a:ln>
                <a:noFill/>
              </a:ln>
              <a:solidFill>
                <a:schemeClr val="tx1"/>
              </a:solidFill>
              <a:effectLst/>
              <a:latin typeface="Arial" charset="0"/>
            </a:rPr>
            <a:t>Qualification</a:t>
          </a:r>
          <a:endParaRPr kumimoji="0" lang="en-GB" altLang="en-US" sz="1300" b="1" i="0" u="none" strike="noStrike" kern="1200" cap="none" normalizeH="0" baseline="0" smtClean="0">
            <a:ln>
              <a:noFill/>
            </a:ln>
            <a:solidFill>
              <a:schemeClr val="tx1"/>
            </a:solidFill>
            <a:effectLst/>
            <a:latin typeface="Arial" charset="0"/>
          </a:endParaRPr>
        </a:p>
      </dsp:txBody>
      <dsp:txXfrm>
        <a:off x="5753526" y="1239329"/>
        <a:ext cx="1079131" cy="1079131"/>
      </dsp:txXfrm>
    </dsp:sp>
    <dsp:sp modelId="{7D35C7E6-6B4D-437B-BDED-D75F84AE4C11}">
      <dsp:nvSpPr>
        <dsp:cNvPr id="0" name=""/>
        <dsp:cNvSpPr/>
      </dsp:nvSpPr>
      <dsp:spPr>
        <a:xfrm rot="1800000">
          <a:off x="5201934" y="3254384"/>
          <a:ext cx="461224" cy="30041"/>
        </a:xfrm>
        <a:custGeom>
          <a:avLst/>
          <a:gdLst/>
          <a:ahLst/>
          <a:cxnLst/>
          <a:rect l="0" t="0" r="0" b="0"/>
          <a:pathLst>
            <a:path>
              <a:moveTo>
                <a:pt x="0" y="15020"/>
              </a:moveTo>
              <a:lnTo>
                <a:pt x="461224" y="1502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421015" y="3257874"/>
        <a:ext cx="23061" cy="23061"/>
      </dsp:txXfrm>
    </dsp:sp>
    <dsp:sp modelId="{5F9A083C-CE03-4ABF-93B2-DB2E18CDDF34}">
      <dsp:nvSpPr>
        <dsp:cNvPr id="0" name=""/>
        <dsp:cNvSpPr/>
      </dsp:nvSpPr>
      <dsp:spPr>
        <a:xfrm>
          <a:off x="5530031" y="3003181"/>
          <a:ext cx="1526121" cy="152612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300" b="1" i="0" u="none" strike="noStrike" kern="1200" cap="none" normalizeH="0" baseline="0" smtClean="0">
              <a:ln>
                <a:noFill/>
              </a:ln>
              <a:solidFill>
                <a:schemeClr val="tx1"/>
              </a:solidFill>
              <a:effectLst/>
              <a:latin typeface="Arial" charset="0"/>
            </a:rPr>
            <a:t>Can make final</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300" b="1" i="0" u="none" strike="noStrike" kern="1200" cap="none" normalizeH="0" baseline="0" smtClean="0">
              <a:ln>
                <a:noFill/>
              </a:ln>
              <a:solidFill>
                <a:schemeClr val="tx1"/>
              </a:solidFill>
              <a:effectLst/>
              <a:latin typeface="Arial" charset="0"/>
            </a:rPr>
            <a:t>decisions</a:t>
          </a:r>
          <a:endParaRPr kumimoji="0" lang="en-GB" altLang="en-US" sz="1300" b="1" i="0" u="none" strike="noStrike" kern="1200" cap="none" normalizeH="0" baseline="0" smtClean="0">
            <a:ln>
              <a:noFill/>
            </a:ln>
            <a:solidFill>
              <a:schemeClr val="tx1"/>
            </a:solidFill>
            <a:effectLst/>
            <a:latin typeface="Arial" charset="0"/>
          </a:endParaRPr>
        </a:p>
      </dsp:txBody>
      <dsp:txXfrm>
        <a:off x="5753526" y="3226676"/>
        <a:ext cx="1079131" cy="1079131"/>
      </dsp:txXfrm>
    </dsp:sp>
    <dsp:sp modelId="{B1502157-2CCF-4E42-9695-834BD4A58B0D}">
      <dsp:nvSpPr>
        <dsp:cNvPr id="0" name=""/>
        <dsp:cNvSpPr/>
      </dsp:nvSpPr>
      <dsp:spPr>
        <a:xfrm rot="5400000">
          <a:off x="4341387" y="3751221"/>
          <a:ext cx="461224" cy="30041"/>
        </a:xfrm>
        <a:custGeom>
          <a:avLst/>
          <a:gdLst/>
          <a:ahLst/>
          <a:cxnLst/>
          <a:rect l="0" t="0" r="0" b="0"/>
          <a:pathLst>
            <a:path>
              <a:moveTo>
                <a:pt x="0" y="15020"/>
              </a:moveTo>
              <a:lnTo>
                <a:pt x="461224" y="1502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560469" y="3754711"/>
        <a:ext cx="23061" cy="23061"/>
      </dsp:txXfrm>
    </dsp:sp>
    <dsp:sp modelId="{9F854DBE-F735-47A6-9D4D-23BF67F5E8A0}">
      <dsp:nvSpPr>
        <dsp:cNvPr id="0" name=""/>
        <dsp:cNvSpPr/>
      </dsp:nvSpPr>
      <dsp:spPr>
        <a:xfrm>
          <a:off x="3808939" y="3996854"/>
          <a:ext cx="1526121" cy="152612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300" b="1" i="0" u="none" strike="noStrike" kern="1200" cap="none" normalizeH="0" baseline="0" smtClean="0">
              <a:ln>
                <a:noFill/>
              </a:ln>
              <a:solidFill>
                <a:schemeClr val="tx1"/>
              </a:solidFill>
              <a:effectLst/>
              <a:latin typeface="Arial" charset="0"/>
            </a:rPr>
            <a:t>Can supersede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300" b="1" i="0" u="none" strike="noStrike" kern="1200" cap="none" normalizeH="0" baseline="0" smtClean="0">
              <a:ln>
                <a:noFill/>
              </a:ln>
              <a:solidFill>
                <a:schemeClr val="tx1"/>
              </a:solidFill>
              <a:effectLst/>
              <a:latin typeface="Arial" charset="0"/>
            </a:rPr>
            <a:t>The Assembly</a:t>
          </a:r>
          <a:endParaRPr kumimoji="0" lang="en-GB" altLang="en-US" sz="1300" b="1" i="0" u="none" strike="noStrike" kern="1200" cap="none" normalizeH="0" baseline="0" smtClean="0">
            <a:ln>
              <a:noFill/>
            </a:ln>
            <a:solidFill>
              <a:schemeClr val="tx1"/>
            </a:solidFill>
            <a:effectLst/>
            <a:latin typeface="Arial" charset="0"/>
          </a:endParaRPr>
        </a:p>
      </dsp:txBody>
      <dsp:txXfrm>
        <a:off x="4032434" y="4220349"/>
        <a:ext cx="1079131" cy="1079131"/>
      </dsp:txXfrm>
    </dsp:sp>
    <dsp:sp modelId="{19046493-C6D9-4B83-B135-17036E96E706}">
      <dsp:nvSpPr>
        <dsp:cNvPr id="0" name=""/>
        <dsp:cNvSpPr/>
      </dsp:nvSpPr>
      <dsp:spPr>
        <a:xfrm rot="9000000">
          <a:off x="3480841" y="3254384"/>
          <a:ext cx="461224" cy="30041"/>
        </a:xfrm>
        <a:custGeom>
          <a:avLst/>
          <a:gdLst/>
          <a:ahLst/>
          <a:cxnLst/>
          <a:rect l="0" t="0" r="0" b="0"/>
          <a:pathLst>
            <a:path>
              <a:moveTo>
                <a:pt x="0" y="15020"/>
              </a:moveTo>
              <a:lnTo>
                <a:pt x="461224" y="1502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699923" y="3257874"/>
        <a:ext cx="23061" cy="23061"/>
      </dsp:txXfrm>
    </dsp:sp>
    <dsp:sp modelId="{0D7F92F4-EEC6-4560-A0C1-B8CAF15B7F23}">
      <dsp:nvSpPr>
        <dsp:cNvPr id="0" name=""/>
        <dsp:cNvSpPr/>
      </dsp:nvSpPr>
      <dsp:spPr>
        <a:xfrm>
          <a:off x="2087846" y="3003181"/>
          <a:ext cx="1526121" cy="152612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300" b="1" i="0" u="none" strike="noStrike" kern="1200" cap="none" normalizeH="0" baseline="0" smtClean="0">
              <a:ln>
                <a:noFill/>
              </a:ln>
              <a:solidFill>
                <a:schemeClr val="tx1"/>
              </a:solidFill>
              <a:effectLst/>
              <a:latin typeface="Arial" charset="0"/>
            </a:rPr>
            <a:t>Has judicial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300" b="1" i="0" u="none" strike="noStrike" kern="1200" cap="none" normalizeH="0" baseline="0" smtClean="0">
              <a:ln>
                <a:noFill/>
              </a:ln>
              <a:solidFill>
                <a:schemeClr val="tx1"/>
              </a:solidFill>
              <a:effectLst/>
              <a:latin typeface="Arial" charset="0"/>
            </a:rPr>
            <a:t>role</a:t>
          </a:r>
          <a:endParaRPr kumimoji="0" lang="en-GB" altLang="en-US" sz="1300" b="1" i="0" u="none" strike="noStrike" kern="1200" cap="none" normalizeH="0" baseline="0" smtClean="0">
            <a:ln>
              <a:noFill/>
            </a:ln>
            <a:solidFill>
              <a:schemeClr val="tx1"/>
            </a:solidFill>
            <a:effectLst/>
            <a:latin typeface="Arial" charset="0"/>
          </a:endParaRPr>
        </a:p>
      </dsp:txBody>
      <dsp:txXfrm>
        <a:off x="2311341" y="3226676"/>
        <a:ext cx="1079131" cy="1079131"/>
      </dsp:txXfrm>
    </dsp:sp>
    <dsp:sp modelId="{FD46B621-EE4E-44B9-A3F1-445DC1F7A7C8}">
      <dsp:nvSpPr>
        <dsp:cNvPr id="0" name=""/>
        <dsp:cNvSpPr/>
      </dsp:nvSpPr>
      <dsp:spPr>
        <a:xfrm rot="12600000">
          <a:off x="3480841" y="2260711"/>
          <a:ext cx="461224" cy="30041"/>
        </a:xfrm>
        <a:custGeom>
          <a:avLst/>
          <a:gdLst/>
          <a:ahLst/>
          <a:cxnLst/>
          <a:rect l="0" t="0" r="0" b="0"/>
          <a:pathLst>
            <a:path>
              <a:moveTo>
                <a:pt x="0" y="15020"/>
              </a:moveTo>
              <a:lnTo>
                <a:pt x="461224" y="1502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699923" y="2264201"/>
        <a:ext cx="23061" cy="23061"/>
      </dsp:txXfrm>
    </dsp:sp>
    <dsp:sp modelId="{33BF1684-6778-415F-97D8-706AA8788F74}">
      <dsp:nvSpPr>
        <dsp:cNvPr id="0" name=""/>
        <dsp:cNvSpPr/>
      </dsp:nvSpPr>
      <dsp:spPr>
        <a:xfrm>
          <a:off x="2087846" y="1015834"/>
          <a:ext cx="1526121" cy="152612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300" b="1" i="0" u="none" strike="noStrike" kern="1200" cap="none" normalizeH="0" baseline="0" smtClean="0">
              <a:ln>
                <a:noFill/>
              </a:ln>
              <a:solidFill>
                <a:schemeClr val="tx1"/>
              </a:solidFill>
              <a:effectLst/>
              <a:latin typeface="Arial" charset="0"/>
            </a:rPr>
            <a:t>Elected by vote</a:t>
          </a:r>
          <a:endParaRPr kumimoji="0" lang="en-GB" altLang="en-US" sz="1300" b="1" i="0" u="none" strike="noStrike" kern="1200" cap="none" normalizeH="0" baseline="0" smtClean="0">
            <a:ln>
              <a:noFill/>
            </a:ln>
            <a:solidFill>
              <a:schemeClr val="tx1"/>
            </a:solidFill>
            <a:effectLst/>
            <a:latin typeface="Arial" charset="0"/>
          </a:endParaRPr>
        </a:p>
      </dsp:txBody>
      <dsp:txXfrm>
        <a:off x="2311341" y="1239329"/>
        <a:ext cx="1079131" cy="1079131"/>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E532C7-AE7E-4646-9AF5-BE9A4C1BD767}">
      <dsp:nvSpPr>
        <dsp:cNvPr id="0" name=""/>
        <dsp:cNvSpPr/>
      </dsp:nvSpPr>
      <dsp:spPr>
        <a:xfrm>
          <a:off x="2832628" y="0"/>
          <a:ext cx="2832629" cy="1992312"/>
        </a:xfrm>
        <a:prstGeom prst="trapezoid">
          <a:avLst>
            <a:gd name="adj" fmla="val 71089"/>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740" tIns="78740" rIns="78740" bIns="787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6200" b="1" i="0" u="none" strike="noStrike" kern="1200" cap="none" normalizeH="0" baseline="0" smtClean="0">
              <a:ln>
                <a:noFill/>
              </a:ln>
              <a:solidFill>
                <a:schemeClr val="tx1"/>
              </a:solidFill>
              <a:effectLst/>
              <a:latin typeface="Arial" charset="0"/>
            </a:rPr>
            <a:t>The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6200" b="1" i="0" u="none" strike="noStrike" kern="1200" cap="none" normalizeH="0" baseline="0" smtClean="0">
              <a:ln>
                <a:noFill/>
              </a:ln>
              <a:solidFill>
                <a:schemeClr val="tx1"/>
              </a:solidFill>
              <a:effectLst/>
              <a:latin typeface="Arial" charset="0"/>
            </a:rPr>
            <a:t>King</a:t>
          </a:r>
          <a:endParaRPr kumimoji="0" lang="en-GB" altLang="en-US" sz="6200" b="1" i="0" u="none" strike="noStrike" kern="1200" cap="none" normalizeH="0" baseline="0" smtClean="0">
            <a:ln>
              <a:noFill/>
            </a:ln>
            <a:solidFill>
              <a:schemeClr val="tx1"/>
            </a:solidFill>
            <a:effectLst/>
            <a:latin typeface="Arial" charset="0"/>
          </a:endParaRPr>
        </a:p>
      </dsp:txBody>
      <dsp:txXfrm>
        <a:off x="2832628" y="0"/>
        <a:ext cx="2832629" cy="1992312"/>
      </dsp:txXfrm>
    </dsp:sp>
    <dsp:sp modelId="{7F320DDA-F4D6-49F8-8EFB-DD9B9D566C83}">
      <dsp:nvSpPr>
        <dsp:cNvPr id="0" name=""/>
        <dsp:cNvSpPr/>
      </dsp:nvSpPr>
      <dsp:spPr>
        <a:xfrm>
          <a:off x="1416314" y="1992312"/>
          <a:ext cx="5665258" cy="1992312"/>
        </a:xfrm>
        <a:prstGeom prst="trapezoid">
          <a:avLst>
            <a:gd name="adj" fmla="val 71089"/>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740" tIns="78740" rIns="78740" bIns="787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6200" b="1" i="0" u="none" strike="noStrike" kern="1200" cap="none" normalizeH="0" baseline="0" smtClean="0">
              <a:ln>
                <a:noFill/>
              </a:ln>
              <a:solidFill>
                <a:schemeClr val="tx1"/>
              </a:solidFill>
              <a:effectLst/>
              <a:latin typeface="Arial" charset="0"/>
            </a:rPr>
            <a:t>The Elite</a:t>
          </a:r>
          <a:endParaRPr kumimoji="0" lang="en-GB" altLang="en-US" sz="6200" b="1" i="0" u="none" strike="noStrike" kern="1200" cap="none" normalizeH="0" baseline="0" smtClean="0">
            <a:ln>
              <a:noFill/>
            </a:ln>
            <a:solidFill>
              <a:schemeClr val="tx1"/>
            </a:solidFill>
            <a:effectLst/>
            <a:latin typeface="Arial" charset="0"/>
          </a:endParaRPr>
        </a:p>
      </dsp:txBody>
      <dsp:txXfrm>
        <a:off x="2407734" y="1992312"/>
        <a:ext cx="3682417" cy="1992312"/>
      </dsp:txXfrm>
    </dsp:sp>
    <dsp:sp modelId="{FDDDAEDF-162F-4B56-ADFD-1100D37E7BEC}">
      <dsp:nvSpPr>
        <dsp:cNvPr id="0" name=""/>
        <dsp:cNvSpPr/>
      </dsp:nvSpPr>
      <dsp:spPr>
        <a:xfrm>
          <a:off x="0" y="3984625"/>
          <a:ext cx="8497887" cy="1992312"/>
        </a:xfrm>
        <a:prstGeom prst="trapezoid">
          <a:avLst>
            <a:gd name="adj" fmla="val 71089"/>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740" tIns="78740" rIns="78740" bIns="787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6200" b="1" i="0" u="none" strike="noStrike" kern="1200" cap="none" normalizeH="0" baseline="0" smtClean="0">
              <a:ln>
                <a:noFill/>
              </a:ln>
              <a:solidFill>
                <a:schemeClr val="tx1"/>
              </a:solidFill>
              <a:effectLst/>
              <a:latin typeface="Arial" charset="0"/>
            </a:rPr>
            <a:t>The People</a:t>
          </a:r>
          <a:endParaRPr kumimoji="0" lang="en-GB" altLang="en-US" sz="6200" b="1" i="0" u="none" strike="noStrike" kern="1200" cap="none" normalizeH="0" baseline="0" smtClean="0">
            <a:ln>
              <a:noFill/>
            </a:ln>
            <a:solidFill>
              <a:schemeClr val="tx1"/>
            </a:solidFill>
            <a:effectLst/>
            <a:latin typeface="Arial" charset="0"/>
          </a:endParaRPr>
        </a:p>
      </dsp:txBody>
      <dsp:txXfrm>
        <a:off x="1487130" y="3984625"/>
        <a:ext cx="5523626" cy="1992312"/>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A1043C-8D8A-4C85-952B-AA1EB2B91D86}">
      <dsp:nvSpPr>
        <dsp:cNvPr id="0" name=""/>
        <dsp:cNvSpPr/>
      </dsp:nvSpPr>
      <dsp:spPr>
        <a:xfrm>
          <a:off x="3803753" y="1753497"/>
          <a:ext cx="1331705" cy="133170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100" b="1" i="0" u="none" strike="noStrike" kern="1200" cap="none" normalizeH="0" baseline="0" smtClean="0">
              <a:ln>
                <a:noFill/>
              </a:ln>
              <a:solidFill>
                <a:schemeClr val="tx1"/>
              </a:solidFill>
              <a:effectLst/>
              <a:latin typeface="Arial" charset="0"/>
            </a:rPr>
            <a:t>People</a:t>
          </a:r>
          <a:endParaRPr kumimoji="0" lang="en-GB" altLang="en-US" sz="2100" b="1" i="0" u="none" strike="noStrike" kern="1200" cap="none" normalizeH="0" baseline="0" smtClean="0">
            <a:ln>
              <a:noFill/>
            </a:ln>
            <a:solidFill>
              <a:schemeClr val="tx1"/>
            </a:solidFill>
            <a:effectLst/>
            <a:latin typeface="Arial" charset="0"/>
          </a:endParaRPr>
        </a:p>
      </dsp:txBody>
      <dsp:txXfrm>
        <a:off x="3998777" y="1948521"/>
        <a:ext cx="941657" cy="941657"/>
      </dsp:txXfrm>
    </dsp:sp>
    <dsp:sp modelId="{A2918076-40F2-49A6-9692-A60C96AA4EC0}">
      <dsp:nvSpPr>
        <dsp:cNvPr id="0" name=""/>
        <dsp:cNvSpPr/>
      </dsp:nvSpPr>
      <dsp:spPr>
        <a:xfrm rot="16200000">
          <a:off x="4268316" y="1538799"/>
          <a:ext cx="402580" cy="26815"/>
        </a:xfrm>
        <a:custGeom>
          <a:avLst/>
          <a:gdLst/>
          <a:ahLst/>
          <a:cxnLst/>
          <a:rect l="0" t="0" r="0" b="0"/>
          <a:pathLst>
            <a:path>
              <a:moveTo>
                <a:pt x="0" y="13407"/>
              </a:moveTo>
              <a:lnTo>
                <a:pt x="402580" y="13407"/>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459541" y="1542142"/>
        <a:ext cx="20129" cy="20129"/>
      </dsp:txXfrm>
    </dsp:sp>
    <dsp:sp modelId="{4944C84E-214A-4426-912A-9ECB41E0742C}">
      <dsp:nvSpPr>
        <dsp:cNvPr id="0" name=""/>
        <dsp:cNvSpPr/>
      </dsp:nvSpPr>
      <dsp:spPr>
        <a:xfrm>
          <a:off x="3803753" y="19210"/>
          <a:ext cx="1331705" cy="133170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1" i="0" u="none" strike="noStrike" kern="1200" cap="none" normalizeH="0" baseline="0" smtClean="0">
              <a:ln>
                <a:noFill/>
              </a:ln>
              <a:solidFill>
                <a:schemeClr val="tx1"/>
              </a:solidFill>
              <a:effectLst/>
              <a:latin typeface="Arial" charset="0"/>
            </a:rPr>
            <a:t>May be part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1" i="0" u="none" strike="noStrike" kern="1200" cap="none" normalizeH="0" baseline="0" smtClean="0">
              <a:ln>
                <a:noFill/>
              </a:ln>
              <a:solidFill>
                <a:schemeClr val="tx1"/>
              </a:solidFill>
              <a:effectLst/>
              <a:latin typeface="Arial" charset="0"/>
            </a:rPr>
            <a:t>of an assembly</a:t>
          </a:r>
          <a:endParaRPr kumimoji="0" lang="en-GB" altLang="en-US" sz="1500" b="1" i="0" u="none" strike="noStrike" kern="1200" cap="none" normalizeH="0" baseline="0" smtClean="0">
            <a:ln>
              <a:noFill/>
            </a:ln>
            <a:solidFill>
              <a:schemeClr val="tx1"/>
            </a:solidFill>
            <a:effectLst/>
            <a:latin typeface="Arial" charset="0"/>
          </a:endParaRPr>
        </a:p>
      </dsp:txBody>
      <dsp:txXfrm>
        <a:off x="3998777" y="214234"/>
        <a:ext cx="941657" cy="941657"/>
      </dsp:txXfrm>
    </dsp:sp>
    <dsp:sp modelId="{A888E46A-5F35-4482-BD07-D6264C6376A5}">
      <dsp:nvSpPr>
        <dsp:cNvPr id="0" name=""/>
        <dsp:cNvSpPr/>
      </dsp:nvSpPr>
      <dsp:spPr>
        <a:xfrm rot="5400000">
          <a:off x="4268316" y="3273085"/>
          <a:ext cx="402580" cy="26815"/>
        </a:xfrm>
        <a:custGeom>
          <a:avLst/>
          <a:gdLst/>
          <a:ahLst/>
          <a:cxnLst/>
          <a:rect l="0" t="0" r="0" b="0"/>
          <a:pathLst>
            <a:path>
              <a:moveTo>
                <a:pt x="0" y="13407"/>
              </a:moveTo>
              <a:lnTo>
                <a:pt x="402580" y="13407"/>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459541" y="3276428"/>
        <a:ext cx="20129" cy="20129"/>
      </dsp:txXfrm>
    </dsp:sp>
    <dsp:sp modelId="{259B87BF-59EC-43F6-A04B-221BCB927B48}">
      <dsp:nvSpPr>
        <dsp:cNvPr id="0" name=""/>
        <dsp:cNvSpPr/>
      </dsp:nvSpPr>
      <dsp:spPr>
        <a:xfrm>
          <a:off x="3803753" y="3487783"/>
          <a:ext cx="1331705" cy="133170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1" i="0" u="none" strike="noStrike" kern="1200" cap="none" normalizeH="0" baseline="0" smtClean="0">
              <a:ln>
                <a:noFill/>
              </a:ln>
              <a:solidFill>
                <a:schemeClr val="tx1"/>
              </a:solidFill>
              <a:effectLst/>
              <a:latin typeface="Arial" charset="0"/>
            </a:rPr>
            <a:t>May be members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1" i="0" u="none" strike="noStrike" kern="1200" cap="none" normalizeH="0" baseline="0" smtClean="0">
              <a:ln>
                <a:noFill/>
              </a:ln>
              <a:solidFill>
                <a:schemeClr val="tx1"/>
              </a:solidFill>
              <a:effectLst/>
              <a:latin typeface="Arial" charset="0"/>
            </a:rPr>
            <a:t>of courts</a:t>
          </a:r>
          <a:endParaRPr kumimoji="0" lang="en-GB" altLang="en-US" sz="1500" b="1" i="0" u="none" strike="noStrike" kern="1200" cap="none" normalizeH="0" baseline="0" smtClean="0">
            <a:ln>
              <a:noFill/>
            </a:ln>
            <a:solidFill>
              <a:schemeClr val="tx1"/>
            </a:solidFill>
            <a:effectLst/>
            <a:latin typeface="Arial" charset="0"/>
          </a:endParaRPr>
        </a:p>
      </dsp:txBody>
      <dsp:txXfrm>
        <a:off x="3998777" y="3682807"/>
        <a:ext cx="941657" cy="941657"/>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22C01F-2C07-4179-BC62-81B1457184A7}">
      <dsp:nvSpPr>
        <dsp:cNvPr id="0" name=""/>
        <dsp:cNvSpPr/>
      </dsp:nvSpPr>
      <dsp:spPr>
        <a:xfrm>
          <a:off x="627591" y="0"/>
          <a:ext cx="627591" cy="467254"/>
        </a:xfrm>
        <a:prstGeom prst="trapezoid">
          <a:avLst>
            <a:gd name="adj" fmla="val 6715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The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King</a:t>
          </a:r>
          <a:endParaRPr kumimoji="0" lang="en-GB" altLang="en-US" sz="1400" b="1" i="0" u="none" strike="noStrike" kern="1200" cap="none" normalizeH="0" baseline="0" smtClean="0">
            <a:ln>
              <a:noFill/>
            </a:ln>
            <a:solidFill>
              <a:schemeClr val="tx1"/>
            </a:solidFill>
            <a:effectLst/>
            <a:latin typeface="Arial" charset="0"/>
          </a:endParaRPr>
        </a:p>
      </dsp:txBody>
      <dsp:txXfrm>
        <a:off x="627591" y="0"/>
        <a:ext cx="627591" cy="467254"/>
      </dsp:txXfrm>
    </dsp:sp>
    <dsp:sp modelId="{AA4D9563-82CE-4F8A-AB49-F6A7CAE38ACF}">
      <dsp:nvSpPr>
        <dsp:cNvPr id="0" name=""/>
        <dsp:cNvSpPr/>
      </dsp:nvSpPr>
      <dsp:spPr>
        <a:xfrm>
          <a:off x="313795" y="467254"/>
          <a:ext cx="1255183" cy="467254"/>
        </a:xfrm>
        <a:prstGeom prst="trapezoid">
          <a:avLst>
            <a:gd name="adj" fmla="val 6715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The Elite</a:t>
          </a:r>
          <a:endParaRPr kumimoji="0" lang="en-GB" altLang="en-US" sz="1400" b="1" i="0" u="none" strike="noStrike" kern="1200" cap="none" normalizeH="0" baseline="0" smtClean="0">
            <a:ln>
              <a:noFill/>
            </a:ln>
            <a:solidFill>
              <a:schemeClr val="tx1"/>
            </a:solidFill>
            <a:effectLst/>
            <a:latin typeface="Arial" charset="0"/>
          </a:endParaRPr>
        </a:p>
      </dsp:txBody>
      <dsp:txXfrm>
        <a:off x="533452" y="467254"/>
        <a:ext cx="815869" cy="467254"/>
      </dsp:txXfrm>
    </dsp:sp>
    <dsp:sp modelId="{41DBE33B-01E0-4521-82E5-D8B9F4972A2A}">
      <dsp:nvSpPr>
        <dsp:cNvPr id="0" name=""/>
        <dsp:cNvSpPr/>
      </dsp:nvSpPr>
      <dsp:spPr>
        <a:xfrm>
          <a:off x="0" y="934508"/>
          <a:ext cx="1882775" cy="467254"/>
        </a:xfrm>
        <a:prstGeom prst="trapezoid">
          <a:avLst>
            <a:gd name="adj" fmla="val 6715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The People</a:t>
          </a:r>
          <a:endParaRPr kumimoji="0" lang="en-GB" altLang="en-US" sz="1400" b="1" i="0" u="none" strike="noStrike" kern="1200" cap="none" normalizeH="0" baseline="0" smtClean="0">
            <a:ln>
              <a:noFill/>
            </a:ln>
            <a:solidFill>
              <a:schemeClr val="tx1"/>
            </a:solidFill>
            <a:effectLst/>
            <a:latin typeface="Arial" charset="0"/>
          </a:endParaRPr>
        </a:p>
      </dsp:txBody>
      <dsp:txXfrm>
        <a:off x="329485" y="934508"/>
        <a:ext cx="1223803" cy="467254"/>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89A911-1A52-434B-AE8E-F9DB4DEADA8A}">
      <dsp:nvSpPr>
        <dsp:cNvPr id="0" name=""/>
        <dsp:cNvSpPr/>
      </dsp:nvSpPr>
      <dsp:spPr>
        <a:xfrm>
          <a:off x="3656508" y="2135599"/>
          <a:ext cx="1626196" cy="162619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4000" b="1" i="0" u="none" strike="noStrike" kern="1200" cap="none" normalizeH="0" baseline="0" smtClean="0">
              <a:ln>
                <a:noFill/>
              </a:ln>
              <a:solidFill>
                <a:schemeClr val="tx1"/>
              </a:solidFill>
              <a:effectLst/>
              <a:latin typeface="Arial" charset="0"/>
            </a:rPr>
            <a:t>Elite</a:t>
          </a:r>
          <a:endParaRPr kumimoji="0" lang="en-GB" altLang="en-US" sz="4000" b="1" i="0" u="none" strike="noStrike" kern="1200" cap="none" normalizeH="0" baseline="0" smtClean="0">
            <a:ln>
              <a:noFill/>
            </a:ln>
            <a:solidFill>
              <a:schemeClr val="tx1"/>
            </a:solidFill>
            <a:effectLst/>
            <a:latin typeface="Arial" charset="0"/>
          </a:endParaRPr>
        </a:p>
      </dsp:txBody>
      <dsp:txXfrm>
        <a:off x="3894659" y="2373750"/>
        <a:ext cx="1149894" cy="1149894"/>
      </dsp:txXfrm>
    </dsp:sp>
    <dsp:sp modelId="{9CF7D371-3911-441E-A787-2A17D10B6371}">
      <dsp:nvSpPr>
        <dsp:cNvPr id="0" name=""/>
        <dsp:cNvSpPr/>
      </dsp:nvSpPr>
      <dsp:spPr>
        <a:xfrm rot="16200000">
          <a:off x="4224009" y="1873629"/>
          <a:ext cx="491194" cy="32745"/>
        </a:xfrm>
        <a:custGeom>
          <a:avLst/>
          <a:gdLst/>
          <a:ahLst/>
          <a:cxnLst/>
          <a:rect l="0" t="0" r="0" b="0"/>
          <a:pathLst>
            <a:path>
              <a:moveTo>
                <a:pt x="0" y="16372"/>
              </a:moveTo>
              <a:lnTo>
                <a:pt x="491194" y="1637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457326" y="1877722"/>
        <a:ext cx="24559" cy="24559"/>
      </dsp:txXfrm>
    </dsp:sp>
    <dsp:sp modelId="{50198E01-2C2C-4BDB-B5D6-FB53040D3A17}">
      <dsp:nvSpPr>
        <dsp:cNvPr id="0" name=""/>
        <dsp:cNvSpPr/>
      </dsp:nvSpPr>
      <dsp:spPr>
        <a:xfrm>
          <a:off x="3656508" y="18208"/>
          <a:ext cx="1626196" cy="162619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300" b="1" i="0" u="none" strike="noStrike" kern="1200" cap="none" normalizeH="0" baseline="0" smtClean="0">
              <a:ln>
                <a:noFill/>
              </a:ln>
              <a:solidFill>
                <a:schemeClr val="tx1"/>
              </a:solidFill>
              <a:effectLst/>
              <a:latin typeface="Arial" charset="0"/>
            </a:rPr>
            <a:t>Members of Court</a:t>
          </a:r>
          <a:endParaRPr kumimoji="0" lang="en-GB" altLang="en-US" sz="1300" b="1" i="0" u="none" strike="noStrike" kern="1200" cap="none" normalizeH="0" baseline="0" smtClean="0">
            <a:ln>
              <a:noFill/>
            </a:ln>
            <a:solidFill>
              <a:schemeClr val="tx1"/>
            </a:solidFill>
            <a:effectLst/>
            <a:latin typeface="Arial" charset="0"/>
          </a:endParaRPr>
        </a:p>
      </dsp:txBody>
      <dsp:txXfrm>
        <a:off x="3894659" y="256359"/>
        <a:ext cx="1149894" cy="1149894"/>
      </dsp:txXfrm>
    </dsp:sp>
    <dsp:sp modelId="{36B59A75-6279-4E01-AC1E-28A3B851AD7C}">
      <dsp:nvSpPr>
        <dsp:cNvPr id="0" name=""/>
        <dsp:cNvSpPr/>
      </dsp:nvSpPr>
      <dsp:spPr>
        <a:xfrm rot="1800000">
          <a:off x="5140866" y="3461673"/>
          <a:ext cx="491194" cy="32745"/>
        </a:xfrm>
        <a:custGeom>
          <a:avLst/>
          <a:gdLst/>
          <a:ahLst/>
          <a:cxnLst/>
          <a:rect l="0" t="0" r="0" b="0"/>
          <a:pathLst>
            <a:path>
              <a:moveTo>
                <a:pt x="0" y="16372"/>
              </a:moveTo>
              <a:lnTo>
                <a:pt x="491194" y="1637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374183" y="3465765"/>
        <a:ext cx="24559" cy="24559"/>
      </dsp:txXfrm>
    </dsp:sp>
    <dsp:sp modelId="{54308A2E-919B-4B89-8956-4002919D2842}">
      <dsp:nvSpPr>
        <dsp:cNvPr id="0" name=""/>
        <dsp:cNvSpPr/>
      </dsp:nvSpPr>
      <dsp:spPr>
        <a:xfrm>
          <a:off x="5490222" y="3194295"/>
          <a:ext cx="1626196" cy="162619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300" b="1" i="0" u="none" strike="noStrike" kern="1200" cap="none" normalizeH="0" baseline="0" smtClean="0">
              <a:ln>
                <a:noFill/>
              </a:ln>
              <a:solidFill>
                <a:schemeClr val="tx1"/>
              </a:solidFill>
              <a:effectLst/>
              <a:latin typeface="Arial" charset="0"/>
            </a:rPr>
            <a:t>Appointed to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300" b="1" i="0" u="none" strike="noStrike" kern="1200" cap="none" normalizeH="0" baseline="0" smtClean="0">
              <a:ln>
                <a:noFill/>
              </a:ln>
              <a:solidFill>
                <a:schemeClr val="tx1"/>
              </a:solidFill>
              <a:effectLst/>
              <a:latin typeface="Arial" charset="0"/>
            </a:rPr>
            <a:t>magistracies</a:t>
          </a:r>
          <a:endParaRPr kumimoji="0" lang="en-GB" altLang="en-US" sz="1300" b="1" i="0" u="none" strike="noStrike" kern="1200" cap="none" normalizeH="0" baseline="0" smtClean="0">
            <a:ln>
              <a:noFill/>
            </a:ln>
            <a:solidFill>
              <a:schemeClr val="tx1"/>
            </a:solidFill>
            <a:effectLst/>
            <a:latin typeface="Arial" charset="0"/>
          </a:endParaRPr>
        </a:p>
      </dsp:txBody>
      <dsp:txXfrm>
        <a:off x="5728373" y="3432446"/>
        <a:ext cx="1149894" cy="1149894"/>
      </dsp:txXfrm>
    </dsp:sp>
    <dsp:sp modelId="{3974BE97-5E6F-4CD2-90E3-FBE987A53BCA}">
      <dsp:nvSpPr>
        <dsp:cNvPr id="0" name=""/>
        <dsp:cNvSpPr/>
      </dsp:nvSpPr>
      <dsp:spPr>
        <a:xfrm rot="9000000">
          <a:off x="3307151" y="3461673"/>
          <a:ext cx="491194" cy="32745"/>
        </a:xfrm>
        <a:custGeom>
          <a:avLst/>
          <a:gdLst/>
          <a:ahLst/>
          <a:cxnLst/>
          <a:rect l="0" t="0" r="0" b="0"/>
          <a:pathLst>
            <a:path>
              <a:moveTo>
                <a:pt x="0" y="16372"/>
              </a:moveTo>
              <a:lnTo>
                <a:pt x="491194" y="1637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3540469" y="3465765"/>
        <a:ext cx="24559" cy="24559"/>
      </dsp:txXfrm>
    </dsp:sp>
    <dsp:sp modelId="{C24E1BF5-CDF5-4F99-B8E8-26B6E12D7C25}">
      <dsp:nvSpPr>
        <dsp:cNvPr id="0" name=""/>
        <dsp:cNvSpPr/>
      </dsp:nvSpPr>
      <dsp:spPr>
        <a:xfrm>
          <a:off x="1822793" y="3194295"/>
          <a:ext cx="1626196" cy="162619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300" b="1" i="0" u="none" strike="noStrike" kern="1200" cap="none" normalizeH="0" baseline="0" smtClean="0">
              <a:ln>
                <a:noFill/>
              </a:ln>
              <a:solidFill>
                <a:schemeClr val="tx1"/>
              </a:solidFill>
              <a:effectLst/>
              <a:latin typeface="Arial" charset="0"/>
            </a:rPr>
            <a:t>Accountable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300" b="1" i="0" u="none" strike="noStrike" kern="1200" cap="none" normalizeH="0" baseline="0" smtClean="0">
              <a:ln>
                <a:noFill/>
              </a:ln>
              <a:solidFill>
                <a:schemeClr val="tx1"/>
              </a:solidFill>
              <a:effectLst/>
              <a:latin typeface="Arial" charset="0"/>
            </a:rPr>
            <a:t>only to King/Monarch</a:t>
          </a:r>
          <a:endParaRPr kumimoji="0" lang="en-GB" altLang="en-US" sz="1300" b="1" i="0" u="none" strike="noStrike" kern="1200" cap="none" normalizeH="0" baseline="0" smtClean="0">
            <a:ln>
              <a:noFill/>
            </a:ln>
            <a:solidFill>
              <a:schemeClr val="tx1"/>
            </a:solidFill>
            <a:effectLst/>
            <a:latin typeface="Arial" charset="0"/>
          </a:endParaRPr>
        </a:p>
      </dsp:txBody>
      <dsp:txXfrm>
        <a:off x="2060944" y="3432446"/>
        <a:ext cx="1149894" cy="1149894"/>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4B4E2F-C52F-4B2B-B938-0ED67458F8A4}">
      <dsp:nvSpPr>
        <dsp:cNvPr id="0" name=""/>
        <dsp:cNvSpPr/>
      </dsp:nvSpPr>
      <dsp:spPr>
        <a:xfrm>
          <a:off x="627591" y="0"/>
          <a:ext cx="627591" cy="467254"/>
        </a:xfrm>
        <a:prstGeom prst="trapezoid">
          <a:avLst>
            <a:gd name="adj" fmla="val 6715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The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King</a:t>
          </a:r>
          <a:endParaRPr kumimoji="0" lang="en-GB" altLang="en-US" sz="1400" b="1" i="0" u="none" strike="noStrike" kern="1200" cap="none" normalizeH="0" baseline="0" smtClean="0">
            <a:ln>
              <a:noFill/>
            </a:ln>
            <a:solidFill>
              <a:schemeClr val="tx1"/>
            </a:solidFill>
            <a:effectLst/>
            <a:latin typeface="Arial" charset="0"/>
          </a:endParaRPr>
        </a:p>
      </dsp:txBody>
      <dsp:txXfrm>
        <a:off x="627591" y="0"/>
        <a:ext cx="627591" cy="467254"/>
      </dsp:txXfrm>
    </dsp:sp>
    <dsp:sp modelId="{BAD063C6-F7EE-4F87-84A0-B630201E349F}">
      <dsp:nvSpPr>
        <dsp:cNvPr id="0" name=""/>
        <dsp:cNvSpPr/>
      </dsp:nvSpPr>
      <dsp:spPr>
        <a:xfrm>
          <a:off x="313795" y="467254"/>
          <a:ext cx="1255183" cy="467254"/>
        </a:xfrm>
        <a:prstGeom prst="trapezoid">
          <a:avLst>
            <a:gd name="adj" fmla="val 6715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The Elite</a:t>
          </a:r>
          <a:endParaRPr kumimoji="0" lang="en-GB" altLang="en-US" sz="1400" b="1" i="0" u="none" strike="noStrike" kern="1200" cap="none" normalizeH="0" baseline="0" smtClean="0">
            <a:ln>
              <a:noFill/>
            </a:ln>
            <a:solidFill>
              <a:schemeClr val="tx1"/>
            </a:solidFill>
            <a:effectLst/>
            <a:latin typeface="Arial" charset="0"/>
          </a:endParaRPr>
        </a:p>
      </dsp:txBody>
      <dsp:txXfrm>
        <a:off x="533452" y="467254"/>
        <a:ext cx="815869" cy="467254"/>
      </dsp:txXfrm>
    </dsp:sp>
    <dsp:sp modelId="{6D50B768-F6BB-427C-A1C1-264341688068}">
      <dsp:nvSpPr>
        <dsp:cNvPr id="0" name=""/>
        <dsp:cNvSpPr/>
      </dsp:nvSpPr>
      <dsp:spPr>
        <a:xfrm>
          <a:off x="0" y="934508"/>
          <a:ext cx="1882775" cy="467254"/>
        </a:xfrm>
        <a:prstGeom prst="trapezoid">
          <a:avLst>
            <a:gd name="adj" fmla="val 6715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The People</a:t>
          </a:r>
          <a:endParaRPr kumimoji="0" lang="en-GB" altLang="en-US" sz="1400" b="1" i="0" u="none" strike="noStrike" kern="1200" cap="none" normalizeH="0" baseline="0" smtClean="0">
            <a:ln>
              <a:noFill/>
            </a:ln>
            <a:solidFill>
              <a:schemeClr val="tx1"/>
            </a:solidFill>
            <a:effectLst/>
            <a:latin typeface="Arial" charset="0"/>
          </a:endParaRPr>
        </a:p>
      </dsp:txBody>
      <dsp:txXfrm>
        <a:off x="329485" y="934508"/>
        <a:ext cx="1223803" cy="467254"/>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6D13EC-3E1D-4BE2-8059-E50D1DB1C443}">
      <dsp:nvSpPr>
        <dsp:cNvPr id="0" name=""/>
        <dsp:cNvSpPr/>
      </dsp:nvSpPr>
      <dsp:spPr>
        <a:xfrm>
          <a:off x="3803753" y="1753497"/>
          <a:ext cx="1331705" cy="133170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3100" b="1" i="0" u="none" strike="noStrike" kern="1200" cap="none" normalizeH="0" baseline="0" smtClean="0">
              <a:ln>
                <a:noFill/>
              </a:ln>
              <a:solidFill>
                <a:schemeClr val="tx1"/>
              </a:solidFill>
              <a:effectLst/>
              <a:latin typeface="Arial" charset="0"/>
            </a:rPr>
            <a:t>King</a:t>
          </a:r>
          <a:endParaRPr kumimoji="0" lang="en-GB" altLang="en-US" sz="3100" b="1" i="0" u="none" strike="noStrike" kern="1200" cap="none" normalizeH="0" baseline="0" smtClean="0">
            <a:ln>
              <a:noFill/>
            </a:ln>
            <a:solidFill>
              <a:schemeClr val="tx1"/>
            </a:solidFill>
            <a:effectLst/>
            <a:latin typeface="Arial" charset="0"/>
          </a:endParaRPr>
        </a:p>
      </dsp:txBody>
      <dsp:txXfrm>
        <a:off x="3998777" y="1948521"/>
        <a:ext cx="941657" cy="941657"/>
      </dsp:txXfrm>
    </dsp:sp>
    <dsp:sp modelId="{9DF55656-1C97-4332-8C65-498356641934}">
      <dsp:nvSpPr>
        <dsp:cNvPr id="0" name=""/>
        <dsp:cNvSpPr/>
      </dsp:nvSpPr>
      <dsp:spPr>
        <a:xfrm rot="16200000">
          <a:off x="4268316" y="1538799"/>
          <a:ext cx="402580" cy="26815"/>
        </a:xfrm>
        <a:custGeom>
          <a:avLst/>
          <a:gdLst/>
          <a:ahLst/>
          <a:cxnLst/>
          <a:rect l="0" t="0" r="0" b="0"/>
          <a:pathLst>
            <a:path>
              <a:moveTo>
                <a:pt x="0" y="13407"/>
              </a:moveTo>
              <a:lnTo>
                <a:pt x="402580" y="13407"/>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459541" y="1542142"/>
        <a:ext cx="20129" cy="20129"/>
      </dsp:txXfrm>
    </dsp:sp>
    <dsp:sp modelId="{FE765741-434E-40E7-A5D9-55DFDD80CC1B}">
      <dsp:nvSpPr>
        <dsp:cNvPr id="0" name=""/>
        <dsp:cNvSpPr/>
      </dsp:nvSpPr>
      <dsp:spPr>
        <a:xfrm>
          <a:off x="3803753" y="19210"/>
          <a:ext cx="1331705" cy="133170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smtClean="0">
              <a:ln>
                <a:noFill/>
              </a:ln>
              <a:solidFill>
                <a:schemeClr val="tx1"/>
              </a:solidFill>
              <a:effectLst/>
              <a:latin typeface="Arial" charset="0"/>
            </a:rPr>
            <a:t>Makes decisions</a:t>
          </a:r>
          <a:endParaRPr kumimoji="0" lang="en-GB" altLang="en-US" sz="1200" b="1" i="0" u="none" strike="noStrike" kern="1200" cap="none" normalizeH="0" baseline="0" smtClean="0">
            <a:ln>
              <a:noFill/>
            </a:ln>
            <a:solidFill>
              <a:schemeClr val="tx1"/>
            </a:solidFill>
            <a:effectLst/>
            <a:latin typeface="Arial" charset="0"/>
          </a:endParaRPr>
        </a:p>
      </dsp:txBody>
      <dsp:txXfrm>
        <a:off x="3998777" y="214234"/>
        <a:ext cx="941657" cy="941657"/>
      </dsp:txXfrm>
    </dsp:sp>
    <dsp:sp modelId="{365CDED2-E350-4BA9-A1EB-E4083AD86826}">
      <dsp:nvSpPr>
        <dsp:cNvPr id="0" name=""/>
        <dsp:cNvSpPr/>
      </dsp:nvSpPr>
      <dsp:spPr>
        <a:xfrm rot="5400000">
          <a:off x="4268316" y="3273085"/>
          <a:ext cx="402580" cy="26815"/>
        </a:xfrm>
        <a:custGeom>
          <a:avLst/>
          <a:gdLst/>
          <a:ahLst/>
          <a:cxnLst/>
          <a:rect l="0" t="0" r="0" b="0"/>
          <a:pathLst>
            <a:path>
              <a:moveTo>
                <a:pt x="0" y="13407"/>
              </a:moveTo>
              <a:lnTo>
                <a:pt x="402580" y="13407"/>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459541" y="3276428"/>
        <a:ext cx="20129" cy="20129"/>
      </dsp:txXfrm>
    </dsp:sp>
    <dsp:sp modelId="{E0EF3998-5F39-44F8-A347-B9E5D925CF2C}">
      <dsp:nvSpPr>
        <dsp:cNvPr id="0" name=""/>
        <dsp:cNvSpPr/>
      </dsp:nvSpPr>
      <dsp:spPr>
        <a:xfrm>
          <a:off x="3803753" y="3487783"/>
          <a:ext cx="1331705" cy="133170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smtClean="0">
              <a:ln>
                <a:noFill/>
              </a:ln>
              <a:solidFill>
                <a:schemeClr val="tx1"/>
              </a:solidFill>
              <a:effectLst/>
              <a:latin typeface="Arial" charset="0"/>
            </a:rPr>
            <a:t>Is not accountable</a:t>
          </a:r>
          <a:endParaRPr kumimoji="0" lang="en-GB" altLang="en-US" sz="1200" b="1" i="0" u="none" strike="noStrike" kern="1200" cap="none" normalizeH="0" baseline="0" smtClean="0">
            <a:ln>
              <a:noFill/>
            </a:ln>
            <a:solidFill>
              <a:schemeClr val="tx1"/>
            </a:solidFill>
            <a:effectLst/>
            <a:latin typeface="Arial" charset="0"/>
          </a:endParaRPr>
        </a:p>
      </dsp:txBody>
      <dsp:txXfrm>
        <a:off x="3998777" y="3682807"/>
        <a:ext cx="941657" cy="941657"/>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A3B74-44A4-4C65-B547-6A281805B024}">
      <dsp:nvSpPr>
        <dsp:cNvPr id="0" name=""/>
        <dsp:cNvSpPr/>
      </dsp:nvSpPr>
      <dsp:spPr>
        <a:xfrm>
          <a:off x="627591" y="0"/>
          <a:ext cx="627591" cy="467254"/>
        </a:xfrm>
        <a:prstGeom prst="trapezoid">
          <a:avLst>
            <a:gd name="adj" fmla="val 6715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The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King</a:t>
          </a:r>
          <a:endParaRPr kumimoji="0" lang="en-GB" altLang="en-US" sz="1400" b="1" i="0" u="none" strike="noStrike" kern="1200" cap="none" normalizeH="0" baseline="0" smtClean="0">
            <a:ln>
              <a:noFill/>
            </a:ln>
            <a:solidFill>
              <a:schemeClr val="tx1"/>
            </a:solidFill>
            <a:effectLst/>
            <a:latin typeface="Arial" charset="0"/>
          </a:endParaRPr>
        </a:p>
      </dsp:txBody>
      <dsp:txXfrm>
        <a:off x="627591" y="0"/>
        <a:ext cx="627591" cy="467254"/>
      </dsp:txXfrm>
    </dsp:sp>
    <dsp:sp modelId="{BC4828F8-53CB-49BC-B8F7-62868A06F8E9}">
      <dsp:nvSpPr>
        <dsp:cNvPr id="0" name=""/>
        <dsp:cNvSpPr/>
      </dsp:nvSpPr>
      <dsp:spPr>
        <a:xfrm>
          <a:off x="313795" y="467254"/>
          <a:ext cx="1255183" cy="467254"/>
        </a:xfrm>
        <a:prstGeom prst="trapezoid">
          <a:avLst>
            <a:gd name="adj" fmla="val 6715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The Elite</a:t>
          </a:r>
          <a:endParaRPr kumimoji="0" lang="en-GB" altLang="en-US" sz="1400" b="1" i="0" u="none" strike="noStrike" kern="1200" cap="none" normalizeH="0" baseline="0" smtClean="0">
            <a:ln>
              <a:noFill/>
            </a:ln>
            <a:solidFill>
              <a:schemeClr val="tx1"/>
            </a:solidFill>
            <a:effectLst/>
            <a:latin typeface="Arial" charset="0"/>
          </a:endParaRPr>
        </a:p>
      </dsp:txBody>
      <dsp:txXfrm>
        <a:off x="533452" y="467254"/>
        <a:ext cx="815869" cy="467254"/>
      </dsp:txXfrm>
    </dsp:sp>
    <dsp:sp modelId="{942F527B-EA53-42AB-9CA6-2D9A0F6A6587}">
      <dsp:nvSpPr>
        <dsp:cNvPr id="0" name=""/>
        <dsp:cNvSpPr/>
      </dsp:nvSpPr>
      <dsp:spPr>
        <a:xfrm>
          <a:off x="0" y="934508"/>
          <a:ext cx="1882775" cy="467254"/>
        </a:xfrm>
        <a:prstGeom prst="trapezoid">
          <a:avLst>
            <a:gd name="adj" fmla="val 67157"/>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smtClean="0">
              <a:ln>
                <a:noFill/>
              </a:ln>
              <a:solidFill>
                <a:schemeClr val="tx1"/>
              </a:solidFill>
              <a:effectLst/>
              <a:latin typeface="Arial" charset="0"/>
            </a:rPr>
            <a:t>The People</a:t>
          </a:r>
          <a:endParaRPr kumimoji="0" lang="en-GB" altLang="en-US" sz="1400" b="1" i="0" u="none" strike="noStrike" kern="1200" cap="none" normalizeH="0" baseline="0" smtClean="0">
            <a:ln>
              <a:noFill/>
            </a:ln>
            <a:solidFill>
              <a:schemeClr val="tx1"/>
            </a:solidFill>
            <a:effectLst/>
            <a:latin typeface="Arial" charset="0"/>
          </a:endParaRPr>
        </a:p>
      </dsp:txBody>
      <dsp:txXfrm>
        <a:off x="329485" y="934508"/>
        <a:ext cx="1223803" cy="467254"/>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575" cy="511175"/>
          </a:xfrm>
          <a:prstGeom prst="rect">
            <a:avLst/>
          </a:prstGeom>
        </p:spPr>
        <p:txBody>
          <a:bodyPr vert="horz" lIns="91440" tIns="45720" rIns="91440" bIns="45720" rtlCol="0"/>
          <a:lstStyle>
            <a:lvl1pPr algn="l">
              <a:defRPr sz="1200" smtClean="0"/>
            </a:lvl1pPr>
          </a:lstStyle>
          <a:p>
            <a:pPr>
              <a:defRPr/>
            </a:pPr>
            <a:endParaRPr lang="en-GB"/>
          </a:p>
        </p:txBody>
      </p:sp>
      <p:sp>
        <p:nvSpPr>
          <p:cNvPr id="3" name="Date Placeholder 2"/>
          <p:cNvSpPr>
            <a:spLocks noGrp="1"/>
          </p:cNvSpPr>
          <p:nvPr>
            <p:ph type="dt" idx="1"/>
          </p:nvPr>
        </p:nvSpPr>
        <p:spPr>
          <a:xfrm>
            <a:off x="4021138" y="0"/>
            <a:ext cx="3076575" cy="511175"/>
          </a:xfrm>
          <a:prstGeom prst="rect">
            <a:avLst/>
          </a:prstGeom>
        </p:spPr>
        <p:txBody>
          <a:bodyPr vert="horz" lIns="91440" tIns="45720" rIns="91440" bIns="45720" rtlCol="0"/>
          <a:lstStyle>
            <a:lvl1pPr algn="r">
              <a:defRPr sz="1200" smtClean="0"/>
            </a:lvl1pPr>
          </a:lstStyle>
          <a:p>
            <a:pPr>
              <a:defRPr/>
            </a:pPr>
            <a:fld id="{50513D86-F4D4-413F-8911-173E868A151F}" type="datetimeFigureOut">
              <a:rPr lang="en-GB"/>
              <a:pPr>
                <a:defRPr/>
              </a:pPr>
              <a:t>22/06/2016</a:t>
            </a:fld>
            <a:endParaRPr lang="en-GB"/>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709613" y="4860925"/>
            <a:ext cx="5680075" cy="4605338"/>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9721850"/>
            <a:ext cx="3076575" cy="511175"/>
          </a:xfrm>
          <a:prstGeom prst="rect">
            <a:avLst/>
          </a:prstGeom>
        </p:spPr>
        <p:txBody>
          <a:bodyPr vert="horz" lIns="91440" tIns="45720" rIns="91440" bIns="45720" rtlCol="0" anchor="b"/>
          <a:lstStyle>
            <a:lvl1pPr algn="l">
              <a:defRPr sz="1200" smtClean="0"/>
            </a:lvl1pPr>
          </a:lstStyle>
          <a:p>
            <a:pPr>
              <a:defRPr/>
            </a:pPr>
            <a:endParaRPr lang="en-GB"/>
          </a:p>
        </p:txBody>
      </p:sp>
      <p:sp>
        <p:nvSpPr>
          <p:cNvPr id="7" name="Slide Number Placeholder 6"/>
          <p:cNvSpPr>
            <a:spLocks noGrp="1"/>
          </p:cNvSpPr>
          <p:nvPr>
            <p:ph type="sldNum" sz="quarter" idx="5"/>
          </p:nvPr>
        </p:nvSpPr>
        <p:spPr>
          <a:xfrm>
            <a:off x="4021138" y="9721850"/>
            <a:ext cx="3076575" cy="511175"/>
          </a:xfrm>
          <a:prstGeom prst="rect">
            <a:avLst/>
          </a:prstGeom>
        </p:spPr>
        <p:txBody>
          <a:bodyPr vert="horz" lIns="91440" tIns="45720" rIns="91440" bIns="45720" rtlCol="0" anchor="b"/>
          <a:lstStyle>
            <a:lvl1pPr algn="r">
              <a:defRPr sz="1200" smtClean="0"/>
            </a:lvl1pPr>
          </a:lstStyle>
          <a:p>
            <a:pPr>
              <a:defRPr/>
            </a:pPr>
            <a:fld id="{91DD7CAF-B7A8-4EF5-927C-FFA6EF0CD1A8}" type="slidenum">
              <a:rPr lang="en-GB"/>
              <a:pPr>
                <a:defRPr/>
              </a:pPr>
              <a:t>‹#›</a:t>
            </a:fld>
            <a:endParaRPr lang="en-GB"/>
          </a:p>
        </p:txBody>
      </p:sp>
    </p:spTree>
    <p:extLst>
      <p:ext uri="{BB962C8B-B14F-4D97-AF65-F5344CB8AC3E}">
        <p14:creationId xmlns:p14="http://schemas.microsoft.com/office/powerpoint/2010/main" val="4289178999"/>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hangingPunct="1"/>
            <a:fld id="{F4D4C9ED-620E-4E98-A9C7-891E4A253F9A}" type="slidenum">
              <a:rPr lang="en-GB" altLang="en-US"/>
              <a:pPr eaLnBrk="1" hangingPunct="1"/>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hangingPunct="1"/>
            <a:fld id="{E19F47CF-C8AA-42B1-9DC0-14AD6FBDBD0F}" type="slidenum">
              <a:rPr lang="en-GB" altLang="en-US"/>
              <a:pPr eaLnBrk="1" hangingPunct="1"/>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hangingPunct="1"/>
            <a:fld id="{0A2D9742-1A6C-4E03-AB7A-9741F82571B2}" type="slidenum">
              <a:rPr lang="en-GB" altLang="en-US"/>
              <a:pPr eaLnBrk="1" hangingPunct="1"/>
              <a:t>3</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368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hangingPunct="1"/>
            <a:fld id="{D63F9244-BBB1-4A97-BCC5-CC8CC2CB5892}" type="slidenum">
              <a:rPr lang="en-GB" altLang="en-US"/>
              <a:pPr eaLnBrk="1" hangingPunct="1"/>
              <a:t>4</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378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hangingPunct="1"/>
            <a:fld id="{EDB31F76-7E5C-4140-91D6-FCBCABD0CD3E}" type="slidenum">
              <a:rPr lang="en-GB" altLang="en-US"/>
              <a:pPr eaLnBrk="1" hangingPunct="1"/>
              <a:t>5</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389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hangingPunct="1"/>
            <a:fld id="{EA9A3F60-0CB1-40C2-BF92-5762FFE9471C}" type="slidenum">
              <a:rPr lang="en-GB" altLang="en-US"/>
              <a:pPr eaLnBrk="1" hangingPunct="1"/>
              <a:t>6</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399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hangingPunct="1"/>
            <a:fld id="{93FB2ECE-AFEB-43CF-B49A-7A98BF72202E}" type="slidenum">
              <a:rPr lang="en-GB" altLang="en-US"/>
              <a:pPr eaLnBrk="1" hangingPunct="1"/>
              <a:t>7</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409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hangingPunct="1"/>
            <a:fld id="{60F0BEC7-F0F2-4D78-9D6D-BCCB36DDBBD1}" type="slidenum">
              <a:rPr lang="en-GB" altLang="en-US"/>
              <a:pPr eaLnBrk="1" hangingPunct="1"/>
              <a:t>8</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419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hangingPunct="1"/>
            <a:fld id="{8D387964-6C44-4C51-A7FC-E6354C18EEB9}" type="slidenum">
              <a:rPr lang="en-GB" altLang="en-US"/>
              <a:pPr eaLnBrk="1" hangingPunct="1"/>
              <a:t>9</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hangingPunct="1"/>
            <a:fld id="{F6D6255F-E561-4042-A046-CD11ACCC64F3}" type="slidenum">
              <a:rPr lang="en-GB" altLang="en-US"/>
              <a:pPr eaLnBrk="1" hangingPunct="1"/>
              <a:t>10</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440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hangingPunct="1"/>
            <a:fld id="{56033EB7-C761-41BA-968C-F4A7E8A918FE}" type="slidenum">
              <a:rPr lang="en-GB" altLang="en-US"/>
              <a:pPr eaLnBrk="1" hangingPunct="1"/>
              <a:t>11</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450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hangingPunct="1"/>
            <a:fld id="{33032F50-204A-466D-A7E7-94AF2CB83700}" type="slidenum">
              <a:rPr lang="en-GB" altLang="en-US"/>
              <a:pPr eaLnBrk="1" hangingPunct="1"/>
              <a:t>12</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460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hangingPunct="1"/>
            <a:fld id="{C01834A6-699B-4360-BE89-15F8E470C947}" type="slidenum">
              <a:rPr lang="en-GB" altLang="en-US"/>
              <a:pPr eaLnBrk="1" hangingPunct="1"/>
              <a:t>13</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471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hangingPunct="1"/>
            <a:fld id="{C3275E9D-5F4F-4C5E-B104-31A0E4D622A0}" type="slidenum">
              <a:rPr lang="en-GB" altLang="en-US"/>
              <a:pPr eaLnBrk="1" hangingPunct="1"/>
              <a:t>14</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hangingPunct="1"/>
            <a:fld id="{16B78FB3-CB59-4EE8-A38F-E9346FD936BF}" type="slidenum">
              <a:rPr lang="en-GB" altLang="en-US"/>
              <a:pPr eaLnBrk="1" hangingPunct="1"/>
              <a:t>15</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491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hangingPunct="1"/>
            <a:fld id="{6D8B14D5-6523-4578-923D-658BF5505931}" type="slidenum">
              <a:rPr lang="en-GB" altLang="en-US"/>
              <a:pPr eaLnBrk="1" hangingPunct="1"/>
              <a:t>16</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501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hangingPunct="1"/>
            <a:fld id="{E315D24F-E057-4367-885C-C915897D0123}" type="slidenum">
              <a:rPr lang="en-GB" altLang="en-US"/>
              <a:pPr eaLnBrk="1" hangingPunct="1"/>
              <a:t>17</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512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hangingPunct="1"/>
            <a:fld id="{D005C794-37D4-44E6-A7F5-549D28B4B228}" type="slidenum">
              <a:rPr lang="en-GB" altLang="en-US"/>
              <a:pPr eaLnBrk="1" hangingPunct="1"/>
              <a:t>18</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522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hangingPunct="1"/>
            <a:fld id="{A0DF4E25-CF2D-4E30-B21F-05FB6AF8074F}" type="slidenum">
              <a:rPr lang="en-GB" altLang="en-US"/>
              <a:pPr eaLnBrk="1" hangingPunct="1"/>
              <a:t>19</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532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hangingPunct="1"/>
            <a:fld id="{4094C525-7585-4D42-9F87-AE19FBC87510}" type="slidenum">
              <a:rPr lang="en-GB" altLang="en-US"/>
              <a:pPr eaLnBrk="1" hangingPunct="1"/>
              <a:t>20</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542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hangingPunct="1"/>
            <a:fld id="{E83FAC44-901B-4CCD-9C0D-A6319555D5E0}" type="slidenum">
              <a:rPr lang="en-GB" altLang="en-US"/>
              <a:pPr eaLnBrk="1" hangingPunct="1"/>
              <a:t>21</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553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hangingPunct="1"/>
            <a:fld id="{6AA13ADE-0EE2-4109-AE31-6B58BA7487E6}" type="slidenum">
              <a:rPr lang="en-GB" altLang="en-US"/>
              <a:pPr eaLnBrk="1" hangingPunct="1"/>
              <a:t>22</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563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hangingPunct="1"/>
            <a:fld id="{60431B9B-36B2-4200-BA14-F040632A31BE}" type="slidenum">
              <a:rPr lang="en-GB" altLang="en-US"/>
              <a:pPr eaLnBrk="1" hangingPunct="1"/>
              <a:t>23</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573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hangingPunct="1"/>
            <a:fld id="{5399F3A6-F5DF-470B-BEE4-1395621947FB}" type="slidenum">
              <a:rPr lang="en-GB" altLang="en-US"/>
              <a:pPr eaLnBrk="1" hangingPunct="1"/>
              <a:t>24</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57BAAC63-E851-449D-84D7-1289734494EE}" type="slidenum">
              <a:rPr lang="en-GB" smtClean="0"/>
              <a:pPr>
                <a:defRPr/>
              </a:pPr>
              <a:t>‹#›</a:t>
            </a:fld>
            <a:endParaRPr lang="en-GB"/>
          </a:p>
        </p:txBody>
      </p:sp>
    </p:spTree>
    <p:extLst>
      <p:ext uri="{BB962C8B-B14F-4D97-AF65-F5344CB8AC3E}">
        <p14:creationId xmlns:p14="http://schemas.microsoft.com/office/powerpoint/2010/main" val="1030783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D4B79C7-60BC-4C6B-9A97-7042263FD8E6}" type="slidenum">
              <a:rPr lang="en-GB" smtClean="0"/>
              <a:pPr>
                <a:defRPr/>
              </a:pPr>
              <a:t>‹#›</a:t>
            </a:fld>
            <a:endParaRPr lang="en-GB"/>
          </a:p>
        </p:txBody>
      </p:sp>
    </p:spTree>
    <p:extLst>
      <p:ext uri="{BB962C8B-B14F-4D97-AF65-F5344CB8AC3E}">
        <p14:creationId xmlns:p14="http://schemas.microsoft.com/office/powerpoint/2010/main" val="41701700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110E707-A762-40E9-BB8E-7C1B7CC3E8FF}" type="slidenum">
              <a:rPr lang="en-GB" smtClean="0"/>
              <a:pPr>
                <a:defRPr/>
              </a:pPr>
              <a:t>‹#›</a:t>
            </a:fld>
            <a:endParaRPr lang="en-GB"/>
          </a:p>
        </p:txBody>
      </p:sp>
    </p:spTree>
    <p:extLst>
      <p:ext uri="{BB962C8B-B14F-4D97-AF65-F5344CB8AC3E}">
        <p14:creationId xmlns:p14="http://schemas.microsoft.com/office/powerpoint/2010/main" val="12765733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1D90B992-AFE9-4172-9BA0-13239D809A0B}" type="slidenum">
              <a:rPr lang="en-GB" smtClean="0"/>
              <a:pPr>
                <a:defRPr/>
              </a:pPr>
              <a:t>‹#›</a:t>
            </a:fld>
            <a:endParaRPr lang="en-GB"/>
          </a:p>
        </p:txBody>
      </p:sp>
    </p:spTree>
    <p:extLst>
      <p:ext uri="{BB962C8B-B14F-4D97-AF65-F5344CB8AC3E}">
        <p14:creationId xmlns:p14="http://schemas.microsoft.com/office/powerpoint/2010/main" val="2644517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0AC19572-D0B3-44FA-A3D2-987C9FC2A150}" type="slidenum">
              <a:rPr lang="en-GB" smtClean="0"/>
              <a:pPr>
                <a:defRPr/>
              </a:pPr>
              <a:t>‹#›</a:t>
            </a:fld>
            <a:endParaRPr lang="en-GB"/>
          </a:p>
        </p:txBody>
      </p:sp>
    </p:spTree>
    <p:extLst>
      <p:ext uri="{BB962C8B-B14F-4D97-AF65-F5344CB8AC3E}">
        <p14:creationId xmlns:p14="http://schemas.microsoft.com/office/powerpoint/2010/main" val="2882192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E2CC2DA1-C47F-450B-BEAE-DB5F0BEEFDA7}" type="slidenum">
              <a:rPr lang="en-GB" smtClean="0"/>
              <a:pPr>
                <a:defRPr/>
              </a:pPr>
              <a:t>‹#›</a:t>
            </a:fld>
            <a:endParaRPr lang="en-GB"/>
          </a:p>
        </p:txBody>
      </p:sp>
    </p:spTree>
    <p:extLst>
      <p:ext uri="{BB962C8B-B14F-4D97-AF65-F5344CB8AC3E}">
        <p14:creationId xmlns:p14="http://schemas.microsoft.com/office/powerpoint/2010/main" val="1785266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6FED1EB8-CCEC-4335-9EB4-97C64B5CC537}" type="slidenum">
              <a:rPr lang="en-GB" smtClean="0"/>
              <a:pPr>
                <a:defRPr/>
              </a:pPr>
              <a:t>‹#›</a:t>
            </a:fld>
            <a:endParaRPr lang="en-GB"/>
          </a:p>
        </p:txBody>
      </p:sp>
    </p:spTree>
    <p:extLst>
      <p:ext uri="{BB962C8B-B14F-4D97-AF65-F5344CB8AC3E}">
        <p14:creationId xmlns:p14="http://schemas.microsoft.com/office/powerpoint/2010/main" val="16050393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01F478B4-5A7D-4FD0-B1C6-247B96C1CBBA}" type="slidenum">
              <a:rPr lang="en-GB" smtClean="0"/>
              <a:pPr>
                <a:defRPr/>
              </a:pPr>
              <a:t>‹#›</a:t>
            </a:fld>
            <a:endParaRPr lang="en-GB"/>
          </a:p>
        </p:txBody>
      </p:sp>
    </p:spTree>
    <p:extLst>
      <p:ext uri="{BB962C8B-B14F-4D97-AF65-F5344CB8AC3E}">
        <p14:creationId xmlns:p14="http://schemas.microsoft.com/office/powerpoint/2010/main" val="37739709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1EAE2E4F-76C5-472F-A610-CC600C848C95}" type="slidenum">
              <a:rPr lang="en-GB" smtClean="0"/>
              <a:pPr>
                <a:defRPr/>
              </a:pPr>
              <a:t>‹#›</a:t>
            </a:fld>
            <a:endParaRPr lang="en-GB"/>
          </a:p>
        </p:txBody>
      </p:sp>
    </p:spTree>
    <p:extLst>
      <p:ext uri="{BB962C8B-B14F-4D97-AF65-F5344CB8AC3E}">
        <p14:creationId xmlns:p14="http://schemas.microsoft.com/office/powerpoint/2010/main" val="785228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8A78EB8-51B0-4E75-83D6-53FC84E1A881}" type="slidenum">
              <a:rPr lang="en-GB" smtClean="0"/>
              <a:pPr>
                <a:defRPr/>
              </a:pPr>
              <a:t>‹#›</a:t>
            </a:fld>
            <a:endParaRPr lang="en-GB"/>
          </a:p>
        </p:txBody>
      </p:sp>
    </p:spTree>
    <p:extLst>
      <p:ext uri="{BB962C8B-B14F-4D97-AF65-F5344CB8AC3E}">
        <p14:creationId xmlns:p14="http://schemas.microsoft.com/office/powerpoint/2010/main" val="439223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FC9347E-8E59-4A3F-8A67-F6FBC6690D97}" type="slidenum">
              <a:rPr lang="en-GB" smtClean="0"/>
              <a:pPr>
                <a:defRPr/>
              </a:pPr>
              <a:t>‹#›</a:t>
            </a:fld>
            <a:endParaRPr lang="en-GB"/>
          </a:p>
        </p:txBody>
      </p:sp>
    </p:spTree>
    <p:extLst>
      <p:ext uri="{BB962C8B-B14F-4D97-AF65-F5344CB8AC3E}">
        <p14:creationId xmlns:p14="http://schemas.microsoft.com/office/powerpoint/2010/main" val="27117621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SmartArt Placeholder 2"/>
          <p:cNvSpPr>
            <a:spLocks noGrp="1"/>
          </p:cNvSpPr>
          <p:nvPr>
            <p:ph type="dgm" idx="1"/>
          </p:nvPr>
        </p:nvSpPr>
        <p:spPr>
          <a:xfrm>
            <a:off x="457200" y="1600200"/>
            <a:ext cx="8229600" cy="4525963"/>
          </a:xfrm>
        </p:spPr>
        <p:txBody>
          <a:bodyPr>
            <a:normAutofit/>
          </a:bodyPr>
          <a:lstStyle/>
          <a:p>
            <a:pPr lvl="0"/>
            <a:endParaRPr lang="en-GB" noProof="0"/>
          </a:p>
        </p:txBody>
      </p:sp>
      <p:sp>
        <p:nvSpPr>
          <p:cNvPr id="4" name="Date Placeholder 3"/>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pPr>
              <a:defRPr/>
            </a:pPr>
            <a:fld id="{12218274-C16B-4882-8AA3-DA28A38DFE50}" type="slidenum">
              <a:rPr lang="en-GB"/>
              <a:pPr>
                <a:defRPr/>
              </a:pPr>
              <a:t>‹#›</a:t>
            </a:fld>
            <a:endParaRPr lang="en-GB"/>
          </a:p>
        </p:txBody>
      </p:sp>
    </p:spTree>
    <p:extLst>
      <p:ext uri="{BB962C8B-B14F-4D97-AF65-F5344CB8AC3E}">
        <p14:creationId xmlns:p14="http://schemas.microsoft.com/office/powerpoint/2010/main" val="10191391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pPr>
              <a:defRPr/>
            </a:pPr>
            <a:fld id="{193F972F-1BA9-4AAF-AF52-C9A62BCD4808}" type="slidenum">
              <a:rPr lang="en-GB"/>
              <a:pPr>
                <a:defRPr/>
              </a:pPr>
              <a:t>‹#›</a:t>
            </a:fld>
            <a:endParaRPr lang="en-GB"/>
          </a:p>
        </p:txBody>
      </p:sp>
    </p:spTree>
    <p:extLst>
      <p:ext uri="{BB962C8B-B14F-4D97-AF65-F5344CB8AC3E}">
        <p14:creationId xmlns:p14="http://schemas.microsoft.com/office/powerpoint/2010/main" val="1638908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CF50D06B-6E0B-4804-9F62-F35313190759}" type="slidenum">
              <a:rPr lang="en-GB" smtClean="0"/>
              <a:pPr>
                <a:defRPr/>
              </a:pPr>
              <a:t>‹#›</a:t>
            </a:fld>
            <a:endParaRPr lang="en-GB"/>
          </a:p>
        </p:txBody>
      </p:sp>
    </p:spTree>
    <p:extLst>
      <p:ext uri="{BB962C8B-B14F-4D97-AF65-F5344CB8AC3E}">
        <p14:creationId xmlns:p14="http://schemas.microsoft.com/office/powerpoint/2010/main" val="1932563908"/>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9.xml"/><Relationship Id="rId3" Type="http://schemas.openxmlformats.org/officeDocument/2006/relationships/diagramData" Target="../diagrams/data8.xml"/><Relationship Id="rId7" Type="http://schemas.microsoft.com/office/2007/relationships/diagramDrawing" Target="../diagrams/drawing8.xml"/><Relationship Id="rId12" Type="http://schemas.microsoft.com/office/2007/relationships/diagramDrawing" Target="../diagrams/drawing9.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8.xml"/><Relationship Id="rId11" Type="http://schemas.openxmlformats.org/officeDocument/2006/relationships/diagramColors" Target="../diagrams/colors9.xml"/><Relationship Id="rId5" Type="http://schemas.openxmlformats.org/officeDocument/2006/relationships/diagramQuickStyle" Target="../diagrams/quickStyle8.xml"/><Relationship Id="rId10" Type="http://schemas.openxmlformats.org/officeDocument/2006/relationships/diagramQuickStyle" Target="../diagrams/quickStyle9.xml"/><Relationship Id="rId4" Type="http://schemas.openxmlformats.org/officeDocument/2006/relationships/diagramLayout" Target="../diagrams/layout8.xml"/><Relationship Id="rId9" Type="http://schemas.openxmlformats.org/officeDocument/2006/relationships/diagramLayout" Target="../diagrams/layout9.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12.xml"/><Relationship Id="rId3" Type="http://schemas.openxmlformats.org/officeDocument/2006/relationships/diagramData" Target="../diagrams/data11.xml"/><Relationship Id="rId7" Type="http://schemas.microsoft.com/office/2007/relationships/diagramDrawing" Target="../diagrams/drawing11.xml"/><Relationship Id="rId12" Type="http://schemas.microsoft.com/office/2007/relationships/diagramDrawing" Target="../diagrams/drawing12.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11.xml"/><Relationship Id="rId11" Type="http://schemas.openxmlformats.org/officeDocument/2006/relationships/diagramColors" Target="../diagrams/colors12.xml"/><Relationship Id="rId5" Type="http://schemas.openxmlformats.org/officeDocument/2006/relationships/diagramQuickStyle" Target="../diagrams/quickStyle11.xml"/><Relationship Id="rId10" Type="http://schemas.openxmlformats.org/officeDocument/2006/relationships/diagramQuickStyle" Target="../diagrams/quickStyle12.xml"/><Relationship Id="rId4" Type="http://schemas.openxmlformats.org/officeDocument/2006/relationships/diagramLayout" Target="../diagrams/layout11.xml"/><Relationship Id="rId9" Type="http://schemas.openxmlformats.org/officeDocument/2006/relationships/diagramLayout" Target="../diagrams/layout12.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14.xml"/><Relationship Id="rId3" Type="http://schemas.openxmlformats.org/officeDocument/2006/relationships/diagramData" Target="../diagrams/data13.xml"/><Relationship Id="rId7" Type="http://schemas.microsoft.com/office/2007/relationships/diagramDrawing" Target="../diagrams/drawing13.xml"/><Relationship Id="rId12" Type="http://schemas.microsoft.com/office/2007/relationships/diagramDrawing" Target="../diagrams/drawing14.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13.xml"/><Relationship Id="rId11" Type="http://schemas.openxmlformats.org/officeDocument/2006/relationships/diagramColors" Target="../diagrams/colors14.xml"/><Relationship Id="rId5" Type="http://schemas.openxmlformats.org/officeDocument/2006/relationships/diagramQuickStyle" Target="../diagrams/quickStyle13.xml"/><Relationship Id="rId10" Type="http://schemas.openxmlformats.org/officeDocument/2006/relationships/diagramQuickStyle" Target="../diagrams/quickStyle14.xml"/><Relationship Id="rId4" Type="http://schemas.openxmlformats.org/officeDocument/2006/relationships/diagramLayout" Target="../diagrams/layout13.xml"/><Relationship Id="rId9" Type="http://schemas.openxmlformats.org/officeDocument/2006/relationships/diagramLayout" Target="../diagrams/layout14.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16.xml"/><Relationship Id="rId3" Type="http://schemas.openxmlformats.org/officeDocument/2006/relationships/diagramData" Target="../diagrams/data15.xml"/><Relationship Id="rId7" Type="http://schemas.microsoft.com/office/2007/relationships/diagramDrawing" Target="../diagrams/drawing15.xml"/><Relationship Id="rId12" Type="http://schemas.microsoft.com/office/2007/relationships/diagramDrawing" Target="../diagrams/drawing16.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15.xml"/><Relationship Id="rId11" Type="http://schemas.openxmlformats.org/officeDocument/2006/relationships/diagramColors" Target="../diagrams/colors16.xml"/><Relationship Id="rId5" Type="http://schemas.openxmlformats.org/officeDocument/2006/relationships/diagramQuickStyle" Target="../diagrams/quickStyle15.xml"/><Relationship Id="rId10" Type="http://schemas.openxmlformats.org/officeDocument/2006/relationships/diagramQuickStyle" Target="../diagrams/quickStyle16.xml"/><Relationship Id="rId4" Type="http://schemas.openxmlformats.org/officeDocument/2006/relationships/diagramLayout" Target="../diagrams/layout15.xml"/><Relationship Id="rId9" Type="http://schemas.openxmlformats.org/officeDocument/2006/relationships/diagramLayout" Target="../diagrams/layout16.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18.xml"/><Relationship Id="rId3" Type="http://schemas.openxmlformats.org/officeDocument/2006/relationships/diagramData" Target="../diagrams/data17.xml"/><Relationship Id="rId7" Type="http://schemas.microsoft.com/office/2007/relationships/diagramDrawing" Target="../diagrams/drawing17.xml"/><Relationship Id="rId12" Type="http://schemas.microsoft.com/office/2007/relationships/diagramDrawing" Target="../diagrams/drawing18.xm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diagramColors" Target="../diagrams/colors17.xml"/><Relationship Id="rId11" Type="http://schemas.openxmlformats.org/officeDocument/2006/relationships/diagramColors" Target="../diagrams/colors18.xml"/><Relationship Id="rId5" Type="http://schemas.openxmlformats.org/officeDocument/2006/relationships/diagramQuickStyle" Target="../diagrams/quickStyle17.xml"/><Relationship Id="rId10" Type="http://schemas.openxmlformats.org/officeDocument/2006/relationships/diagramQuickStyle" Target="../diagrams/quickStyle18.xml"/><Relationship Id="rId4" Type="http://schemas.openxmlformats.org/officeDocument/2006/relationships/diagramLayout" Target="../diagrams/layout17.xml"/><Relationship Id="rId9" Type="http://schemas.openxmlformats.org/officeDocument/2006/relationships/diagramLayout" Target="../diagrams/layout1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21.xml"/><Relationship Id="rId3" Type="http://schemas.openxmlformats.org/officeDocument/2006/relationships/diagramData" Target="../diagrams/data20.xml"/><Relationship Id="rId7" Type="http://schemas.microsoft.com/office/2007/relationships/diagramDrawing" Target="../diagrams/drawing20.xml"/><Relationship Id="rId12" Type="http://schemas.microsoft.com/office/2007/relationships/diagramDrawing" Target="../diagrams/drawing21.xml"/><Relationship Id="rId2" Type="http://schemas.openxmlformats.org/officeDocument/2006/relationships/notesSlide" Target="../notesSlides/notesSlide14.xml"/><Relationship Id="rId1" Type="http://schemas.openxmlformats.org/officeDocument/2006/relationships/slideLayout" Target="../slideLayouts/slideLayout13.xml"/><Relationship Id="rId6" Type="http://schemas.openxmlformats.org/officeDocument/2006/relationships/diagramColors" Target="../diagrams/colors20.xml"/><Relationship Id="rId11" Type="http://schemas.openxmlformats.org/officeDocument/2006/relationships/diagramColors" Target="../diagrams/colors21.xml"/><Relationship Id="rId5" Type="http://schemas.openxmlformats.org/officeDocument/2006/relationships/diagramQuickStyle" Target="../diagrams/quickStyle20.xml"/><Relationship Id="rId10" Type="http://schemas.openxmlformats.org/officeDocument/2006/relationships/diagramQuickStyle" Target="../diagrams/quickStyle21.xml"/><Relationship Id="rId4" Type="http://schemas.openxmlformats.org/officeDocument/2006/relationships/diagramLayout" Target="../diagrams/layout20.xml"/><Relationship Id="rId9" Type="http://schemas.openxmlformats.org/officeDocument/2006/relationships/diagramLayout" Target="../diagrams/layout21.xml"/></Relationships>
</file>

<file path=ppt/slides/_rels/slide15.xml.rels><?xml version="1.0" encoding="UTF-8" standalone="yes"?>
<Relationships xmlns="http://schemas.openxmlformats.org/package/2006/relationships"><Relationship Id="rId8" Type="http://schemas.openxmlformats.org/officeDocument/2006/relationships/diagramData" Target="../diagrams/data23.xml"/><Relationship Id="rId3" Type="http://schemas.openxmlformats.org/officeDocument/2006/relationships/diagramData" Target="../diagrams/data22.xml"/><Relationship Id="rId7" Type="http://schemas.microsoft.com/office/2007/relationships/diagramDrawing" Target="../diagrams/drawing22.xml"/><Relationship Id="rId12" Type="http://schemas.microsoft.com/office/2007/relationships/diagramDrawing" Target="../diagrams/drawing23.xml"/><Relationship Id="rId2" Type="http://schemas.openxmlformats.org/officeDocument/2006/relationships/notesSlide" Target="../notesSlides/notesSlide15.xml"/><Relationship Id="rId1" Type="http://schemas.openxmlformats.org/officeDocument/2006/relationships/slideLayout" Target="../slideLayouts/slideLayout13.xml"/><Relationship Id="rId6" Type="http://schemas.openxmlformats.org/officeDocument/2006/relationships/diagramColors" Target="../diagrams/colors22.xml"/><Relationship Id="rId11" Type="http://schemas.openxmlformats.org/officeDocument/2006/relationships/diagramColors" Target="../diagrams/colors23.xml"/><Relationship Id="rId5" Type="http://schemas.openxmlformats.org/officeDocument/2006/relationships/diagramQuickStyle" Target="../diagrams/quickStyle22.xml"/><Relationship Id="rId10" Type="http://schemas.openxmlformats.org/officeDocument/2006/relationships/diagramQuickStyle" Target="../diagrams/quickStyle23.xml"/><Relationship Id="rId4" Type="http://schemas.openxmlformats.org/officeDocument/2006/relationships/diagramLayout" Target="../diagrams/layout22.xml"/><Relationship Id="rId9" Type="http://schemas.openxmlformats.org/officeDocument/2006/relationships/diagramLayout" Target="../diagrams/layout23.xml"/></Relationships>
</file>

<file path=ppt/slides/_rels/slide16.xml.rels><?xml version="1.0" encoding="UTF-8" standalone="yes"?>
<Relationships xmlns="http://schemas.openxmlformats.org/package/2006/relationships"><Relationship Id="rId8" Type="http://schemas.openxmlformats.org/officeDocument/2006/relationships/diagramData" Target="../diagrams/data25.xml"/><Relationship Id="rId3" Type="http://schemas.openxmlformats.org/officeDocument/2006/relationships/diagramData" Target="../diagrams/data24.xml"/><Relationship Id="rId7" Type="http://schemas.microsoft.com/office/2007/relationships/diagramDrawing" Target="../diagrams/drawing24.xml"/><Relationship Id="rId12" Type="http://schemas.microsoft.com/office/2007/relationships/diagramDrawing" Target="../diagrams/drawing25.xml"/><Relationship Id="rId2" Type="http://schemas.openxmlformats.org/officeDocument/2006/relationships/notesSlide" Target="../notesSlides/notesSlide16.xml"/><Relationship Id="rId1" Type="http://schemas.openxmlformats.org/officeDocument/2006/relationships/slideLayout" Target="../slideLayouts/slideLayout13.xml"/><Relationship Id="rId6" Type="http://schemas.openxmlformats.org/officeDocument/2006/relationships/diagramColors" Target="../diagrams/colors24.xml"/><Relationship Id="rId11" Type="http://schemas.openxmlformats.org/officeDocument/2006/relationships/diagramColors" Target="../diagrams/colors25.xml"/><Relationship Id="rId5" Type="http://schemas.openxmlformats.org/officeDocument/2006/relationships/diagramQuickStyle" Target="../diagrams/quickStyle24.xml"/><Relationship Id="rId10" Type="http://schemas.openxmlformats.org/officeDocument/2006/relationships/diagramQuickStyle" Target="../diagrams/quickStyle25.xml"/><Relationship Id="rId4" Type="http://schemas.openxmlformats.org/officeDocument/2006/relationships/diagramLayout" Target="../diagrams/layout24.xml"/><Relationship Id="rId9" Type="http://schemas.openxmlformats.org/officeDocument/2006/relationships/diagramLayout" Target="../diagrams/layout2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2"/>
          <p:cNvSpPr>
            <a:spLocks noGrp="1" noChangeArrowheads="1"/>
          </p:cNvSpPr>
          <p:nvPr>
            <p:ph type="ctrTitle"/>
          </p:nvPr>
        </p:nvSpPr>
        <p:spPr/>
        <p:txBody>
          <a:bodyPr/>
          <a:lstStyle/>
          <a:p>
            <a:pPr eaLnBrk="1" hangingPunct="1"/>
            <a:r>
              <a:rPr lang="en-GB" altLang="en-US" b="1" smtClean="0"/>
              <a:t>Sparta</a:t>
            </a:r>
          </a:p>
        </p:txBody>
      </p:sp>
      <p:sp>
        <p:nvSpPr>
          <p:cNvPr id="22530" name="Rectangle 3"/>
          <p:cNvSpPr>
            <a:spLocks noGrp="1" noChangeArrowheads="1"/>
          </p:cNvSpPr>
          <p:nvPr>
            <p:ph type="subTitle" idx="1"/>
          </p:nvPr>
        </p:nvSpPr>
        <p:spPr/>
        <p:txBody>
          <a:bodyPr/>
          <a:lstStyle/>
          <a:p>
            <a:pPr eaLnBrk="1" hangingPunct="1"/>
            <a:r>
              <a:rPr lang="en-GB" altLang="en-US" i="1" smtClean="0"/>
              <a:t>Ruler or Tyrant</a:t>
            </a:r>
            <a:endParaRPr lang="en-GB" altLang="en-US" sz="2000" smtClean="0"/>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4"/>
          <p:cNvSpPr>
            <a:spLocks noGrp="1" noChangeArrowheads="1"/>
          </p:cNvSpPr>
          <p:nvPr>
            <p:ph type="title"/>
          </p:nvPr>
        </p:nvSpPr>
        <p:spPr/>
        <p:txBody>
          <a:bodyPr/>
          <a:lstStyle/>
          <a:p>
            <a:pPr eaLnBrk="1" hangingPunct="1"/>
            <a:r>
              <a:rPr lang="en-GB" altLang="en-US" smtClean="0"/>
              <a:t>Sparta and Oligarchy</a:t>
            </a:r>
          </a:p>
        </p:txBody>
      </p:sp>
      <p:sp>
        <p:nvSpPr>
          <p:cNvPr id="23555" name="Rectangle 5"/>
          <p:cNvSpPr>
            <a:spLocks noGrp="1" noChangeArrowheads="1"/>
          </p:cNvSpPr>
          <p:nvPr>
            <p:ph idx="1"/>
          </p:nvPr>
        </p:nvSpPr>
        <p:spPr/>
        <p:txBody>
          <a:bodyPr/>
          <a:lstStyle/>
          <a:p>
            <a:pPr eaLnBrk="1" hangingPunct="1">
              <a:lnSpc>
                <a:spcPct val="90000"/>
              </a:lnSpc>
            </a:pPr>
            <a:r>
              <a:rPr lang="en-GB" altLang="en-US" smtClean="0"/>
              <a:t>The issue of Sparta and oligarchy is quite complicated. </a:t>
            </a:r>
          </a:p>
          <a:p>
            <a:pPr eaLnBrk="1" hangingPunct="1">
              <a:lnSpc>
                <a:spcPct val="90000"/>
              </a:lnSpc>
            </a:pPr>
            <a:r>
              <a:rPr lang="en-GB" altLang="en-US" smtClean="0"/>
              <a:t>It is one of the most important theoretical issues because it affects not only our understanding of Spartan politics but also Spartan foreign policy especially in the 4</a:t>
            </a:r>
            <a:r>
              <a:rPr lang="en-GB" altLang="en-US" baseline="30000" smtClean="0"/>
              <a:t>th</a:t>
            </a:r>
            <a:r>
              <a:rPr lang="en-GB" altLang="en-US" smtClean="0"/>
              <a:t> century. </a:t>
            </a:r>
          </a:p>
          <a:p>
            <a:pPr eaLnBrk="1" hangingPunct="1">
              <a:lnSpc>
                <a:spcPct val="90000"/>
              </a:lnSpc>
            </a:pPr>
            <a:r>
              <a:rPr lang="en-GB" altLang="en-US" smtClean="0"/>
              <a:t>It is also one of the issues that concerned the Greek authors.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2" name="Rectangle 2"/>
          <p:cNvSpPr>
            <a:spLocks noGrp="1" noChangeArrowheads="1"/>
          </p:cNvSpPr>
          <p:nvPr>
            <p:ph type="title"/>
          </p:nvPr>
        </p:nvSpPr>
        <p:spPr/>
        <p:txBody>
          <a:bodyPr/>
          <a:lstStyle/>
          <a:p>
            <a:pPr eaLnBrk="1" hangingPunct="1"/>
            <a:r>
              <a:rPr lang="en-GB" altLang="en-US" smtClean="0"/>
              <a:t>The Constitutions: Democracy</a:t>
            </a:r>
          </a:p>
        </p:txBody>
      </p:sp>
      <p:graphicFrame>
        <p:nvGraphicFramePr>
          <p:cNvPr id="2" name="Diagram 1"/>
          <p:cNvGraphicFramePr/>
          <p:nvPr/>
        </p:nvGraphicFramePr>
        <p:xfrm>
          <a:off x="179388" y="1635125"/>
          <a:ext cx="8640762" cy="4454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9" name="Rectangle 17"/>
          <p:cNvSpPr>
            <a:spLocks noGrp="1" noChangeArrowheads="1"/>
          </p:cNvSpPr>
          <p:nvPr>
            <p:ph type="title"/>
          </p:nvPr>
        </p:nvSpPr>
        <p:spPr>
          <a:xfrm>
            <a:off x="323850" y="-171450"/>
            <a:ext cx="8229600" cy="1143000"/>
          </a:xfrm>
        </p:spPr>
        <p:txBody>
          <a:bodyPr/>
          <a:lstStyle/>
          <a:p>
            <a:pPr eaLnBrk="1" hangingPunct="1"/>
            <a:r>
              <a:rPr lang="en-GB" altLang="en-US" smtClean="0"/>
              <a:t>Democracy: The Courts</a:t>
            </a:r>
          </a:p>
        </p:txBody>
      </p:sp>
      <p:graphicFrame>
        <p:nvGraphicFramePr>
          <p:cNvPr id="2" name="Diagram 1"/>
          <p:cNvGraphicFramePr/>
          <p:nvPr/>
        </p:nvGraphicFramePr>
        <p:xfrm>
          <a:off x="468313" y="708025"/>
          <a:ext cx="8675687" cy="6149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p:cNvGraphicFramePr/>
          <p:nvPr/>
        </p:nvGraphicFramePr>
        <p:xfrm>
          <a:off x="7524750" y="0"/>
          <a:ext cx="1450975" cy="21209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93" name="Rectangle 2"/>
          <p:cNvSpPr>
            <a:spLocks noGrp="1" noChangeArrowheads="1"/>
          </p:cNvSpPr>
          <p:nvPr>
            <p:ph type="title"/>
          </p:nvPr>
        </p:nvSpPr>
        <p:spPr>
          <a:xfrm>
            <a:off x="0" y="-142875"/>
            <a:ext cx="8229600" cy="1143000"/>
          </a:xfrm>
        </p:spPr>
        <p:txBody>
          <a:bodyPr/>
          <a:lstStyle/>
          <a:p>
            <a:pPr eaLnBrk="1" hangingPunct="1"/>
            <a:r>
              <a:rPr lang="en-GB" altLang="en-US" smtClean="0"/>
              <a:t>Democracy: The Magistrates</a:t>
            </a:r>
          </a:p>
        </p:txBody>
      </p:sp>
      <p:graphicFrame>
        <p:nvGraphicFramePr>
          <p:cNvPr id="2" name="Diagram 1"/>
          <p:cNvGraphicFramePr/>
          <p:nvPr/>
        </p:nvGraphicFramePr>
        <p:xfrm>
          <a:off x="-257175" y="1052513"/>
          <a:ext cx="9401175" cy="5689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p:cNvGraphicFramePr/>
          <p:nvPr/>
        </p:nvGraphicFramePr>
        <p:xfrm>
          <a:off x="7524750" y="0"/>
          <a:ext cx="1450975" cy="21209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3094" name="Text Box 37"/>
          <p:cNvSpPr txBox="1">
            <a:spLocks noChangeArrowheads="1"/>
          </p:cNvSpPr>
          <p:nvPr/>
        </p:nvSpPr>
        <p:spPr bwMode="auto">
          <a:xfrm>
            <a:off x="6210300" y="4529138"/>
            <a:ext cx="1809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00" tIns="46800" rIns="90000" bIns="46800">
            <a:spAutoFit/>
          </a:bodyP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hangingPunct="1"/>
            <a:endParaRPr lang="en-US" altLang="en-US" b="0"/>
          </a:p>
        </p:txBody>
      </p:sp>
      <p:sp>
        <p:nvSpPr>
          <p:cNvPr id="3095" name="Text Box 39"/>
          <p:cNvSpPr txBox="1">
            <a:spLocks noChangeArrowheads="1"/>
          </p:cNvSpPr>
          <p:nvPr/>
        </p:nvSpPr>
        <p:spPr bwMode="auto">
          <a:xfrm>
            <a:off x="1457325" y="5537200"/>
            <a:ext cx="18097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00" tIns="46800" rIns="90000" bIns="46800">
            <a:spAutoFit/>
          </a:bodyPr>
          <a:lstStyle>
            <a:lvl1pPr eaLnBrk="0" hangingPunct="0">
              <a:defRPr b="1">
                <a:solidFill>
                  <a:schemeClr val="tx1"/>
                </a:solidFill>
                <a:latin typeface="Arial" charset="0"/>
              </a:defRPr>
            </a:lvl1pPr>
            <a:lvl2pPr marL="742950" indent="-285750" eaLnBrk="0" hangingPunct="0">
              <a:defRPr b="1">
                <a:solidFill>
                  <a:schemeClr val="tx1"/>
                </a:solidFill>
                <a:latin typeface="Arial" charset="0"/>
              </a:defRPr>
            </a:lvl2pPr>
            <a:lvl3pPr marL="1143000" indent="-228600" eaLnBrk="0" hangingPunct="0">
              <a:defRPr b="1">
                <a:solidFill>
                  <a:schemeClr val="tx1"/>
                </a:solidFill>
                <a:latin typeface="Arial" charset="0"/>
              </a:defRPr>
            </a:lvl3pPr>
            <a:lvl4pPr marL="1600200" indent="-228600" eaLnBrk="0" hangingPunct="0">
              <a:defRPr b="1">
                <a:solidFill>
                  <a:schemeClr val="tx1"/>
                </a:solidFill>
                <a:latin typeface="Arial" charset="0"/>
              </a:defRPr>
            </a:lvl4pPr>
            <a:lvl5pPr marL="2057400" indent="-228600" eaLnBrk="0" hangingPunct="0">
              <a:defRPr b="1">
                <a:solidFill>
                  <a:schemeClr val="tx1"/>
                </a:solidFill>
                <a:latin typeface="Arial" charset="0"/>
              </a:defRPr>
            </a:lvl5pPr>
            <a:lvl6pPr marL="2514600" indent="-228600" eaLnBrk="0" fontAlgn="base" hangingPunct="0">
              <a:spcBef>
                <a:spcPct val="0"/>
              </a:spcBef>
              <a:spcAft>
                <a:spcPct val="0"/>
              </a:spcAft>
              <a:defRPr b="1">
                <a:solidFill>
                  <a:schemeClr val="tx1"/>
                </a:solidFill>
                <a:latin typeface="Arial" charset="0"/>
              </a:defRPr>
            </a:lvl6pPr>
            <a:lvl7pPr marL="2971800" indent="-228600" eaLnBrk="0" fontAlgn="base" hangingPunct="0">
              <a:spcBef>
                <a:spcPct val="0"/>
              </a:spcBef>
              <a:spcAft>
                <a:spcPct val="0"/>
              </a:spcAft>
              <a:defRPr b="1">
                <a:solidFill>
                  <a:schemeClr val="tx1"/>
                </a:solidFill>
                <a:latin typeface="Arial" charset="0"/>
              </a:defRPr>
            </a:lvl7pPr>
            <a:lvl8pPr marL="3429000" indent="-228600" eaLnBrk="0" fontAlgn="base" hangingPunct="0">
              <a:spcBef>
                <a:spcPct val="0"/>
              </a:spcBef>
              <a:spcAft>
                <a:spcPct val="0"/>
              </a:spcAft>
              <a:defRPr b="1">
                <a:solidFill>
                  <a:schemeClr val="tx1"/>
                </a:solidFill>
                <a:latin typeface="Arial" charset="0"/>
              </a:defRPr>
            </a:lvl8pPr>
            <a:lvl9pPr marL="3886200" indent="-228600" eaLnBrk="0" fontAlgn="base" hangingPunct="0">
              <a:spcBef>
                <a:spcPct val="0"/>
              </a:spcBef>
              <a:spcAft>
                <a:spcPct val="0"/>
              </a:spcAft>
              <a:defRPr b="1">
                <a:solidFill>
                  <a:schemeClr val="tx1"/>
                </a:solidFill>
                <a:latin typeface="Arial" charset="0"/>
              </a:defRPr>
            </a:lvl9pPr>
          </a:lstStyle>
          <a:p>
            <a:pPr eaLnBrk="1" hangingPunct="1"/>
            <a:endParaRPr lang="en-US" altLang="en-US" b="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17" name="Rectangle 18"/>
          <p:cNvSpPr>
            <a:spLocks noGrp="1" noChangeArrowheads="1"/>
          </p:cNvSpPr>
          <p:nvPr>
            <p:ph type="title"/>
          </p:nvPr>
        </p:nvSpPr>
        <p:spPr>
          <a:xfrm>
            <a:off x="468313" y="0"/>
            <a:ext cx="8229600" cy="1143000"/>
          </a:xfrm>
        </p:spPr>
        <p:txBody>
          <a:bodyPr/>
          <a:lstStyle/>
          <a:p>
            <a:pPr eaLnBrk="1" hangingPunct="1"/>
            <a:r>
              <a:rPr lang="en-GB" altLang="en-US" smtClean="0"/>
              <a:t>Democracy: The Boule</a:t>
            </a:r>
          </a:p>
        </p:txBody>
      </p:sp>
      <p:graphicFrame>
        <p:nvGraphicFramePr>
          <p:cNvPr id="2" name="Diagram 1"/>
          <p:cNvGraphicFramePr/>
          <p:nvPr/>
        </p:nvGraphicFramePr>
        <p:xfrm>
          <a:off x="0" y="1052513"/>
          <a:ext cx="9144000" cy="6100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p:cNvGraphicFramePr/>
          <p:nvPr/>
        </p:nvGraphicFramePr>
        <p:xfrm>
          <a:off x="7693025" y="-242888"/>
          <a:ext cx="1450975" cy="201612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37" name="Rectangle 31"/>
          <p:cNvSpPr>
            <a:spLocks noGrp="1" noChangeArrowheads="1"/>
          </p:cNvSpPr>
          <p:nvPr>
            <p:ph type="title"/>
          </p:nvPr>
        </p:nvSpPr>
        <p:spPr/>
        <p:txBody>
          <a:bodyPr/>
          <a:lstStyle/>
          <a:p>
            <a:pPr eaLnBrk="1" hangingPunct="1"/>
            <a:r>
              <a:rPr lang="en-GB" altLang="en-US" smtClean="0"/>
              <a:t>Democracy: The Assembly</a:t>
            </a:r>
          </a:p>
        </p:txBody>
      </p:sp>
      <p:graphicFrame>
        <p:nvGraphicFramePr>
          <p:cNvPr id="2" name="Diagram 1"/>
          <p:cNvGraphicFramePr/>
          <p:nvPr/>
        </p:nvGraphicFramePr>
        <p:xfrm>
          <a:off x="0" y="1196975"/>
          <a:ext cx="9144000" cy="56165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p:cNvGraphicFramePr/>
          <p:nvPr/>
        </p:nvGraphicFramePr>
        <p:xfrm>
          <a:off x="7673975" y="333375"/>
          <a:ext cx="1470025" cy="9779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52" name="Rectangle 2"/>
          <p:cNvSpPr>
            <a:spLocks noGrp="1" noChangeArrowheads="1"/>
          </p:cNvSpPr>
          <p:nvPr>
            <p:ph type="title"/>
          </p:nvPr>
        </p:nvSpPr>
        <p:spPr/>
        <p:txBody>
          <a:bodyPr/>
          <a:lstStyle/>
          <a:p>
            <a:pPr eaLnBrk="1" hangingPunct="1"/>
            <a:r>
              <a:rPr lang="en-GB" altLang="en-US" smtClean="0"/>
              <a:t>The Constitutions: Oligarchy</a:t>
            </a:r>
          </a:p>
        </p:txBody>
      </p:sp>
      <p:graphicFrame>
        <p:nvGraphicFramePr>
          <p:cNvPr id="2" name="Diagram 1"/>
          <p:cNvGraphicFramePr/>
          <p:nvPr/>
        </p:nvGraphicFramePr>
        <p:xfrm>
          <a:off x="257175" y="1054100"/>
          <a:ext cx="8702675" cy="58039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89" name="Rectangle 2"/>
          <p:cNvSpPr>
            <a:spLocks noGrp="1" noChangeArrowheads="1"/>
          </p:cNvSpPr>
          <p:nvPr>
            <p:ph type="title"/>
          </p:nvPr>
        </p:nvSpPr>
        <p:spPr/>
        <p:txBody>
          <a:bodyPr/>
          <a:lstStyle/>
          <a:p>
            <a:pPr eaLnBrk="1" hangingPunct="1"/>
            <a:r>
              <a:rPr lang="en-GB" altLang="en-US" smtClean="0"/>
              <a:t>Oligarchy: The Assembly</a:t>
            </a:r>
          </a:p>
        </p:txBody>
      </p:sp>
      <p:graphicFrame>
        <p:nvGraphicFramePr>
          <p:cNvPr id="2" name="Diagram 1"/>
          <p:cNvGraphicFramePr/>
          <p:nvPr/>
        </p:nvGraphicFramePr>
        <p:xfrm>
          <a:off x="7546975" y="260350"/>
          <a:ext cx="1597025" cy="1062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p:cNvGraphicFramePr/>
          <p:nvPr/>
        </p:nvGraphicFramePr>
        <p:xfrm>
          <a:off x="0" y="1196975"/>
          <a:ext cx="9144000" cy="55451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09" name="Rectangle 2"/>
          <p:cNvSpPr>
            <a:spLocks noGrp="1" noChangeArrowheads="1"/>
          </p:cNvSpPr>
          <p:nvPr>
            <p:ph type="title"/>
          </p:nvPr>
        </p:nvSpPr>
        <p:spPr/>
        <p:txBody>
          <a:bodyPr/>
          <a:lstStyle/>
          <a:p>
            <a:pPr eaLnBrk="1" hangingPunct="1"/>
            <a:r>
              <a:rPr lang="en-GB" altLang="en-US" smtClean="0"/>
              <a:t>Oligarchy: The Courts</a:t>
            </a:r>
          </a:p>
        </p:txBody>
      </p:sp>
      <p:graphicFrame>
        <p:nvGraphicFramePr>
          <p:cNvPr id="2" name="Diagram 1"/>
          <p:cNvGraphicFramePr/>
          <p:nvPr/>
        </p:nvGraphicFramePr>
        <p:xfrm>
          <a:off x="7546975" y="260350"/>
          <a:ext cx="1597025" cy="1062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p:cNvGraphicFramePr/>
          <p:nvPr/>
        </p:nvGraphicFramePr>
        <p:xfrm>
          <a:off x="0" y="1196975"/>
          <a:ext cx="9144000" cy="55451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37" name="Rectangle 2"/>
          <p:cNvSpPr>
            <a:spLocks noGrp="1" noChangeArrowheads="1"/>
          </p:cNvSpPr>
          <p:nvPr>
            <p:ph type="title"/>
          </p:nvPr>
        </p:nvSpPr>
        <p:spPr>
          <a:xfrm>
            <a:off x="142875" y="0"/>
            <a:ext cx="8229600" cy="1143000"/>
          </a:xfrm>
        </p:spPr>
        <p:txBody>
          <a:bodyPr/>
          <a:lstStyle/>
          <a:p>
            <a:pPr eaLnBrk="1" hangingPunct="1"/>
            <a:r>
              <a:rPr lang="en-GB" altLang="en-US" smtClean="0"/>
              <a:t>Oligarchy: The Magistrates</a:t>
            </a:r>
          </a:p>
        </p:txBody>
      </p:sp>
      <p:graphicFrame>
        <p:nvGraphicFramePr>
          <p:cNvPr id="2" name="Diagram 1"/>
          <p:cNvGraphicFramePr/>
          <p:nvPr/>
        </p:nvGraphicFramePr>
        <p:xfrm>
          <a:off x="7546975" y="260350"/>
          <a:ext cx="1597025" cy="1062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p:cNvGraphicFramePr/>
          <p:nvPr/>
        </p:nvGraphicFramePr>
        <p:xfrm>
          <a:off x="0" y="1196975"/>
          <a:ext cx="9144000" cy="55451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3" name="Rectangle 2"/>
          <p:cNvSpPr>
            <a:spLocks noGrp="1" noChangeArrowheads="1"/>
          </p:cNvSpPr>
          <p:nvPr>
            <p:ph type="title"/>
          </p:nvPr>
        </p:nvSpPr>
        <p:spPr/>
        <p:txBody>
          <a:bodyPr/>
          <a:lstStyle/>
          <a:p>
            <a:pPr eaLnBrk="1" hangingPunct="1"/>
            <a:r>
              <a:rPr lang="en-GB" altLang="en-US" smtClean="0"/>
              <a:t>Oligarchy: The Council</a:t>
            </a:r>
          </a:p>
        </p:txBody>
      </p:sp>
      <p:graphicFrame>
        <p:nvGraphicFramePr>
          <p:cNvPr id="2" name="Diagram 1"/>
          <p:cNvGraphicFramePr/>
          <p:nvPr/>
        </p:nvGraphicFramePr>
        <p:xfrm>
          <a:off x="7546975" y="260350"/>
          <a:ext cx="1597025" cy="1062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p:cNvGraphicFramePr/>
          <p:nvPr/>
        </p:nvGraphicFramePr>
        <p:xfrm>
          <a:off x="0" y="1196975"/>
          <a:ext cx="9144000" cy="55451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71" name="Rectangle 2"/>
          <p:cNvSpPr>
            <a:spLocks noGrp="1" noChangeArrowheads="1"/>
          </p:cNvSpPr>
          <p:nvPr>
            <p:ph type="title"/>
          </p:nvPr>
        </p:nvSpPr>
        <p:spPr/>
        <p:txBody>
          <a:bodyPr/>
          <a:lstStyle/>
          <a:p>
            <a:pPr eaLnBrk="1" hangingPunct="1"/>
            <a:r>
              <a:rPr lang="en-GB" altLang="en-US" smtClean="0"/>
              <a:t>Constitutions: Monarchy/Tyranny</a:t>
            </a:r>
          </a:p>
        </p:txBody>
      </p:sp>
      <p:graphicFrame>
        <p:nvGraphicFramePr>
          <p:cNvPr id="2" name="Diagram 1"/>
          <p:cNvGraphicFramePr/>
          <p:nvPr/>
        </p:nvGraphicFramePr>
        <p:xfrm>
          <a:off x="395288" y="765175"/>
          <a:ext cx="8497887" cy="5976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02" name="Rectangle 2"/>
          <p:cNvSpPr>
            <a:spLocks noGrp="1" noChangeArrowheads="1"/>
          </p:cNvSpPr>
          <p:nvPr>
            <p:ph type="title"/>
          </p:nvPr>
        </p:nvSpPr>
        <p:spPr/>
        <p:txBody>
          <a:bodyPr/>
          <a:lstStyle/>
          <a:p>
            <a:pPr eaLnBrk="1" hangingPunct="1"/>
            <a:r>
              <a:rPr lang="en-GB" altLang="en-US" smtClean="0"/>
              <a:t>Monarchy: The People</a:t>
            </a:r>
          </a:p>
        </p:txBody>
      </p:sp>
      <p:graphicFrame>
        <p:nvGraphicFramePr>
          <p:cNvPr id="2" name="Diagram 1"/>
          <p:cNvGraphicFramePr/>
          <p:nvPr/>
        </p:nvGraphicFramePr>
        <p:xfrm>
          <a:off x="-252413" y="1600200"/>
          <a:ext cx="8939213" cy="4838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p:cNvGraphicFramePr/>
          <p:nvPr/>
        </p:nvGraphicFramePr>
        <p:xfrm>
          <a:off x="7261225" y="0"/>
          <a:ext cx="1882775" cy="140176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28" name="Rectangle 2"/>
          <p:cNvSpPr>
            <a:spLocks noGrp="1" noChangeArrowheads="1"/>
          </p:cNvSpPr>
          <p:nvPr>
            <p:ph type="title"/>
          </p:nvPr>
        </p:nvSpPr>
        <p:spPr/>
        <p:txBody>
          <a:bodyPr/>
          <a:lstStyle/>
          <a:p>
            <a:pPr eaLnBrk="1" hangingPunct="1"/>
            <a:r>
              <a:rPr lang="en-GB" altLang="en-US" smtClean="0"/>
              <a:t>Monarchy: The Elite</a:t>
            </a:r>
          </a:p>
        </p:txBody>
      </p:sp>
      <p:graphicFrame>
        <p:nvGraphicFramePr>
          <p:cNvPr id="2" name="Diagram 1"/>
          <p:cNvGraphicFramePr/>
          <p:nvPr/>
        </p:nvGraphicFramePr>
        <p:xfrm>
          <a:off x="-252413" y="1600200"/>
          <a:ext cx="8939213" cy="4838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p:cNvGraphicFramePr/>
          <p:nvPr/>
        </p:nvGraphicFramePr>
        <p:xfrm>
          <a:off x="7261225" y="0"/>
          <a:ext cx="1882775" cy="140176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50" name="Rectangle 2"/>
          <p:cNvSpPr>
            <a:spLocks noGrp="1" noChangeArrowheads="1"/>
          </p:cNvSpPr>
          <p:nvPr>
            <p:ph type="title"/>
          </p:nvPr>
        </p:nvSpPr>
        <p:spPr/>
        <p:txBody>
          <a:bodyPr/>
          <a:lstStyle/>
          <a:p>
            <a:pPr eaLnBrk="1" hangingPunct="1"/>
            <a:r>
              <a:rPr lang="en-GB" altLang="en-US" smtClean="0"/>
              <a:t>Monarchy: The King</a:t>
            </a:r>
          </a:p>
        </p:txBody>
      </p:sp>
      <p:graphicFrame>
        <p:nvGraphicFramePr>
          <p:cNvPr id="2" name="Diagram 1"/>
          <p:cNvGraphicFramePr/>
          <p:nvPr/>
        </p:nvGraphicFramePr>
        <p:xfrm>
          <a:off x="-252413" y="1600200"/>
          <a:ext cx="8939213" cy="4838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p:cNvGraphicFramePr/>
          <p:nvPr/>
        </p:nvGraphicFramePr>
        <p:xfrm>
          <a:off x="7261225" y="0"/>
          <a:ext cx="1882775" cy="140176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smtClean="0"/>
              <a:t>Sparta: Democracy or Oligarchy?</a:t>
            </a:r>
          </a:p>
        </p:txBody>
      </p:sp>
      <p:sp>
        <p:nvSpPr>
          <p:cNvPr id="24579" name="Rectangle 3"/>
          <p:cNvSpPr>
            <a:spLocks noGrp="1" noChangeArrowheads="1"/>
          </p:cNvSpPr>
          <p:nvPr>
            <p:ph idx="1"/>
          </p:nvPr>
        </p:nvSpPr>
        <p:spPr>
          <a:xfrm>
            <a:off x="0" y="1196975"/>
            <a:ext cx="9144000" cy="5472113"/>
          </a:xfrm>
        </p:spPr>
        <p:txBody>
          <a:bodyPr/>
          <a:lstStyle/>
          <a:p>
            <a:pPr eaLnBrk="1" hangingPunct="1"/>
            <a:r>
              <a:rPr lang="en-GB" altLang="en-US" sz="2800" smtClean="0"/>
              <a:t>In fact some people assert that the best constitution must be a combination of all the forms of constitution, and therefore praise the constitution of Sparta (for some people say that it consists of oligarchy, monarchy and democracy, meaning that the kingship is monarchy and the rule of the ephors oligarchy, but that an element of democracy is introduced by the rule of the ephors because the ephors come from the common people; while others pronounce the ephorate a tyranny but find an element of democracy in the public mess-tables and in the other regulations of daily life). Aristotle </a:t>
            </a:r>
            <a:r>
              <a:rPr lang="en-GB" altLang="en-US" sz="2800" i="1" smtClean="0"/>
              <a:t>Politics</a:t>
            </a:r>
            <a:r>
              <a:rPr lang="en-GB" altLang="en-US" sz="2800" smtClean="0"/>
              <a:t> 1265b</a:t>
            </a:r>
          </a:p>
          <a:p>
            <a:pPr eaLnBrk="1" hangingPunct="1"/>
            <a:r>
              <a:rPr lang="en-GB" altLang="en-US" sz="2800" smtClean="0"/>
              <a:t>Read also Aristotle </a:t>
            </a:r>
            <a:r>
              <a:rPr lang="en-GB" altLang="en-US" sz="2800" i="1" smtClean="0"/>
              <a:t>Politics</a:t>
            </a:r>
            <a:r>
              <a:rPr lang="en-GB" altLang="en-US" sz="2800" smtClean="0"/>
              <a:t> 1294b19ff</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smtClean="0"/>
              <a:t>Sparta, Democracy and Oligarchy</a:t>
            </a:r>
          </a:p>
        </p:txBody>
      </p:sp>
      <p:sp>
        <p:nvSpPr>
          <p:cNvPr id="25603" name="Rectangle 3"/>
          <p:cNvSpPr>
            <a:spLocks noGrp="1" noChangeArrowheads="1"/>
          </p:cNvSpPr>
          <p:nvPr>
            <p:ph idx="1"/>
          </p:nvPr>
        </p:nvSpPr>
        <p:spPr/>
        <p:txBody>
          <a:bodyPr/>
          <a:lstStyle/>
          <a:p>
            <a:pPr eaLnBrk="1" hangingPunct="1"/>
            <a:r>
              <a:rPr lang="en-GB" altLang="en-US" smtClean="0"/>
              <a:t>For the Greeks, the Spartans had a mixed constitution managing to avoid the pitfalls of both democracy and oligarchy.</a:t>
            </a:r>
          </a:p>
          <a:p>
            <a:pPr eaLnBrk="1" hangingPunct="1"/>
            <a:r>
              <a:rPr lang="en-GB" altLang="en-US" smtClean="0"/>
              <a:t>In many ways, this understanding of the Spartan constitution as a mixed constitution was part of the appeal of the Spartan as an ideal political system.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normAutofit fontScale="90000"/>
          </a:bodyPr>
          <a:lstStyle/>
          <a:p>
            <a:pPr eaLnBrk="1" fontAlgn="auto" hangingPunct="1">
              <a:spcAft>
                <a:spcPts val="0"/>
              </a:spcAft>
              <a:defRPr/>
            </a:pPr>
            <a:r>
              <a:rPr lang="en-GB"/>
              <a:t>Sparta and Constitutions outside Sparta: Tyranny</a:t>
            </a:r>
          </a:p>
        </p:txBody>
      </p:sp>
      <p:sp>
        <p:nvSpPr>
          <p:cNvPr id="26627" name="Rectangle 3"/>
          <p:cNvSpPr>
            <a:spLocks noGrp="1" noChangeArrowheads="1"/>
          </p:cNvSpPr>
          <p:nvPr>
            <p:ph idx="1"/>
          </p:nvPr>
        </p:nvSpPr>
        <p:spPr/>
        <p:txBody>
          <a:bodyPr/>
          <a:lstStyle/>
          <a:p>
            <a:pPr eaLnBrk="1" hangingPunct="1"/>
            <a:r>
              <a:rPr lang="en-GB" altLang="en-US" smtClean="0"/>
              <a:t>In the 6</a:t>
            </a:r>
            <a:r>
              <a:rPr lang="en-GB" altLang="en-US" baseline="30000" smtClean="0"/>
              <a:t>th</a:t>
            </a:r>
            <a:r>
              <a:rPr lang="en-GB" altLang="en-US" smtClean="0"/>
              <a:t> century, Sparta became the bane of tyranny in the Greek world. </a:t>
            </a:r>
          </a:p>
          <a:p>
            <a:pPr eaLnBrk="1" hangingPunct="1"/>
            <a:r>
              <a:rPr lang="en-GB" altLang="en-US" smtClean="0"/>
              <a:t>Often we tend to associate resistance to tyranny with democracy but for the Greeks the main anti-tyrannical regime was a mixed constitution. </a:t>
            </a:r>
          </a:p>
          <a:p>
            <a:pPr eaLnBrk="1" hangingPunct="1"/>
            <a:r>
              <a:rPr lang="en-GB" altLang="en-US" smtClean="0"/>
              <a:t>Read </a:t>
            </a:r>
            <a:r>
              <a:rPr lang="en-GB" altLang="en-US" sz="2800" smtClean="0"/>
              <a:t>Herodotos 5.64</a:t>
            </a:r>
            <a:endParaRPr lang="en-GB" altLang="en-US" smtClean="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fontScale="90000"/>
          </a:bodyPr>
          <a:lstStyle/>
          <a:p>
            <a:pPr eaLnBrk="1" fontAlgn="auto" hangingPunct="1">
              <a:spcAft>
                <a:spcPts val="0"/>
              </a:spcAft>
              <a:defRPr/>
            </a:pPr>
            <a:r>
              <a:rPr lang="en-GB"/>
              <a:t>Sparta and Constitutions outside Sparta: Democracy</a:t>
            </a:r>
          </a:p>
        </p:txBody>
      </p:sp>
      <p:sp>
        <p:nvSpPr>
          <p:cNvPr id="27651" name="Rectangle 3"/>
          <p:cNvSpPr>
            <a:spLocks noGrp="1" noChangeArrowheads="1"/>
          </p:cNvSpPr>
          <p:nvPr>
            <p:ph idx="1"/>
          </p:nvPr>
        </p:nvSpPr>
        <p:spPr/>
        <p:txBody>
          <a:bodyPr/>
          <a:lstStyle/>
          <a:p>
            <a:pPr eaLnBrk="1" hangingPunct="1">
              <a:lnSpc>
                <a:spcPct val="90000"/>
              </a:lnSpc>
            </a:pPr>
            <a:r>
              <a:rPr lang="en-GB" altLang="en-US" smtClean="0"/>
              <a:t>Sparta from very early clearly does not seem to like overtly democratic constitutions or at least prefers more traditional aristocracies. </a:t>
            </a:r>
          </a:p>
          <a:p>
            <a:pPr eaLnBrk="1" hangingPunct="1">
              <a:lnSpc>
                <a:spcPct val="90000"/>
              </a:lnSpc>
            </a:pPr>
            <a:r>
              <a:rPr lang="en-GB" altLang="en-US" smtClean="0"/>
              <a:t>Theoretically it could be argued that Sparta having a mixed constitution did not agree, or want to support, any extreme constitution, either monarchical or democratic. </a:t>
            </a:r>
          </a:p>
          <a:p>
            <a:pPr eaLnBrk="1" hangingPunct="1">
              <a:lnSpc>
                <a:spcPct val="90000"/>
              </a:lnSpc>
            </a:pPr>
            <a:r>
              <a:rPr lang="en-GB" altLang="en-US" smtClean="0"/>
              <a:t>Read </a:t>
            </a:r>
            <a:r>
              <a:rPr lang="en-GB" altLang="en-US" sz="2800" smtClean="0"/>
              <a:t>. Herodotos 5.69-70</a:t>
            </a:r>
            <a:endParaRPr lang="en-GB" altLang="en-US" smtClean="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normAutofit fontScale="90000"/>
          </a:bodyPr>
          <a:lstStyle/>
          <a:p>
            <a:pPr eaLnBrk="1" fontAlgn="auto" hangingPunct="1">
              <a:spcAft>
                <a:spcPts val="0"/>
              </a:spcAft>
              <a:defRPr/>
            </a:pPr>
            <a:r>
              <a:rPr lang="en-GB"/>
              <a:t>Sparta and Constitutions outside Sparta: Oligarchy</a:t>
            </a:r>
          </a:p>
        </p:txBody>
      </p:sp>
      <p:sp>
        <p:nvSpPr>
          <p:cNvPr id="28675" name="Rectangle 3"/>
          <p:cNvSpPr>
            <a:spLocks noGrp="1" noChangeArrowheads="1"/>
          </p:cNvSpPr>
          <p:nvPr>
            <p:ph idx="1"/>
          </p:nvPr>
        </p:nvSpPr>
        <p:spPr/>
        <p:txBody>
          <a:bodyPr/>
          <a:lstStyle/>
          <a:p>
            <a:pPr eaLnBrk="1" hangingPunct="1"/>
            <a:r>
              <a:rPr lang="en-GB" altLang="en-US" smtClean="0"/>
              <a:t>Sparta does not appear to generally support oligarchies blindly in the archaic and early classical periods. </a:t>
            </a:r>
          </a:p>
          <a:p>
            <a:pPr eaLnBrk="1" hangingPunct="1"/>
            <a:r>
              <a:rPr lang="en-GB" altLang="en-US" smtClean="0"/>
              <a:t>However, it is clear that most of its allies are under oligarchic constitutions and judging from Kleomenes reaction to Kleisthenes, oligarchies are prefered to democracies.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smtClean="0"/>
              <a:t>From Oligarchy to Decarchy</a:t>
            </a:r>
          </a:p>
        </p:txBody>
      </p:sp>
      <p:sp>
        <p:nvSpPr>
          <p:cNvPr id="29699" name="Rectangle 3"/>
          <p:cNvSpPr>
            <a:spLocks noGrp="1" noChangeArrowheads="1"/>
          </p:cNvSpPr>
          <p:nvPr>
            <p:ph idx="1"/>
          </p:nvPr>
        </p:nvSpPr>
        <p:spPr/>
        <p:txBody>
          <a:bodyPr>
            <a:normAutofit lnSpcReduction="10000"/>
          </a:bodyPr>
          <a:lstStyle/>
          <a:p>
            <a:pPr eaLnBrk="1" hangingPunct="1"/>
            <a:r>
              <a:rPr lang="en-GB" altLang="en-US" smtClean="0"/>
              <a:t>The institution of the decarchies was a clear message on the part of Sparta that democracy would not be tolerated. </a:t>
            </a:r>
          </a:p>
          <a:p>
            <a:pPr eaLnBrk="1" hangingPunct="1"/>
            <a:r>
              <a:rPr lang="en-GB" altLang="en-US" smtClean="0"/>
              <a:t>Athens had a tendency to impose democracy as a constitution on the allies. </a:t>
            </a:r>
          </a:p>
          <a:p>
            <a:pPr eaLnBrk="1" hangingPunct="1"/>
            <a:r>
              <a:rPr lang="en-GB" altLang="en-US" smtClean="0"/>
              <a:t>In some ways, the Spartan effort to establish close oligarchies can be viewed as a reaction to democratic pro-Athenian constitutions. </a:t>
            </a:r>
          </a:p>
          <a:p>
            <a:pPr eaLnBrk="1" hangingPunct="1"/>
            <a:r>
              <a:rPr lang="en-GB" altLang="en-US" smtClean="0"/>
              <a:t>Read </a:t>
            </a:r>
            <a:r>
              <a:rPr lang="en-GB" altLang="en-US" sz="2800" smtClean="0"/>
              <a:t>Old Oligarch 1.14</a:t>
            </a:r>
          </a:p>
          <a:p>
            <a:pPr eaLnBrk="1" hangingPunct="1"/>
            <a:endParaRPr lang="en-GB" altLang="en-US" smtClean="0"/>
          </a:p>
          <a:p>
            <a:pPr eaLnBrk="1" hangingPunct="1"/>
            <a:endParaRPr lang="en-GB" altLang="en-US" smtClean="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smtClean="0"/>
              <a:t>Is a decarchy an oligarchy?</a:t>
            </a:r>
          </a:p>
        </p:txBody>
      </p:sp>
      <p:sp>
        <p:nvSpPr>
          <p:cNvPr id="30723" name="Rectangle 3"/>
          <p:cNvSpPr>
            <a:spLocks noGrp="1" noChangeArrowheads="1"/>
          </p:cNvSpPr>
          <p:nvPr>
            <p:ph idx="1"/>
          </p:nvPr>
        </p:nvSpPr>
        <p:spPr/>
        <p:txBody>
          <a:bodyPr/>
          <a:lstStyle/>
          <a:p>
            <a:pPr eaLnBrk="1" hangingPunct="1"/>
            <a:r>
              <a:rPr lang="en-GB" altLang="en-US" smtClean="0"/>
              <a:t>It is easy to look at decarchies as oligarchic constitutions. </a:t>
            </a:r>
          </a:p>
          <a:p>
            <a:pPr eaLnBrk="1" hangingPunct="1"/>
            <a:r>
              <a:rPr lang="en-GB" altLang="en-US" smtClean="0"/>
              <a:t>But judging from the Thirty in Athens, the decarchies would be considered tyrannies not oligarchies by the Greeks. </a:t>
            </a:r>
          </a:p>
          <a:p>
            <a:pPr eaLnBrk="1" hangingPunct="1"/>
            <a:r>
              <a:rPr lang="en-GB" altLang="en-US" smtClean="0"/>
              <a:t>So for example the constitution of the 5000 was considered an oligarchy but the regime of the Thirty a tyranny.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normAutofit fontScale="90000"/>
          </a:bodyPr>
          <a:lstStyle/>
          <a:p>
            <a:pPr eaLnBrk="1" fontAlgn="auto" hangingPunct="1">
              <a:spcAft>
                <a:spcPts val="0"/>
              </a:spcAft>
              <a:defRPr/>
            </a:pPr>
            <a:r>
              <a:rPr lang="en-GB"/>
              <a:t>Did the Spartans support oligarchies?</a:t>
            </a:r>
          </a:p>
        </p:txBody>
      </p:sp>
      <p:sp>
        <p:nvSpPr>
          <p:cNvPr id="31747" name="Rectangle 3"/>
          <p:cNvSpPr>
            <a:spLocks noGrp="1" noChangeArrowheads="1"/>
          </p:cNvSpPr>
          <p:nvPr>
            <p:ph idx="1"/>
          </p:nvPr>
        </p:nvSpPr>
        <p:spPr/>
        <p:txBody>
          <a:bodyPr/>
          <a:lstStyle/>
          <a:p>
            <a:pPr eaLnBrk="1" hangingPunct="1"/>
            <a:r>
              <a:rPr lang="en-GB" altLang="en-US" smtClean="0"/>
              <a:t>The Spartans generally supported oligarchies over democracies but more importantly supported pro-Spartan parties and politicians. </a:t>
            </a:r>
          </a:p>
          <a:p>
            <a:pPr eaLnBrk="1" hangingPunct="1"/>
            <a:r>
              <a:rPr lang="en-GB" altLang="en-US" smtClean="0"/>
              <a:t>That is best seen in both Thebes and Corinth, where the anti-Spartan element was mainly oligarchic not democratic.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440</TotalTime>
  <Words>854</Words>
  <Application>Microsoft Office PowerPoint</Application>
  <PresentationFormat>On-screen Show (4:3)</PresentationFormat>
  <Paragraphs>239</Paragraphs>
  <Slides>24</Slides>
  <Notes>24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Franklin Gothic Book</vt:lpstr>
      <vt:lpstr>Perpetua</vt:lpstr>
      <vt:lpstr>Wingdings 2</vt:lpstr>
      <vt:lpstr>Calibri</vt:lpstr>
      <vt:lpstr>Office Theme</vt:lpstr>
      <vt:lpstr>Sparta</vt:lpstr>
      <vt:lpstr>Sparta and Oligarchy</vt:lpstr>
      <vt:lpstr>The Constitutions: Democracy</vt:lpstr>
      <vt:lpstr>Democracy: The Courts</vt:lpstr>
      <vt:lpstr>Democracy: The Magistrates</vt:lpstr>
      <vt:lpstr>Democracy: The Boule</vt:lpstr>
      <vt:lpstr>Democracy: The Assembly</vt:lpstr>
      <vt:lpstr>The Constitutions: Oligarchy</vt:lpstr>
      <vt:lpstr>Oligarchy: The Assembly</vt:lpstr>
      <vt:lpstr>Oligarchy: The Courts</vt:lpstr>
      <vt:lpstr>Oligarchy: The Magistrates</vt:lpstr>
      <vt:lpstr>Oligarchy: The Council</vt:lpstr>
      <vt:lpstr>Constitutions: Monarchy/Tyranny</vt:lpstr>
      <vt:lpstr>Monarchy: The People</vt:lpstr>
      <vt:lpstr>Monarchy: The Elite</vt:lpstr>
      <vt:lpstr>Monarchy: The King</vt:lpstr>
      <vt:lpstr>Sparta: Democracy or Oligarchy?</vt:lpstr>
      <vt:lpstr>Sparta, Democracy and Oligarchy</vt:lpstr>
      <vt:lpstr>Sparta and Constitutions outside Sparta: Tyranny</vt:lpstr>
      <vt:lpstr>Sparta and Constitutions outside Sparta: Democracy</vt:lpstr>
      <vt:lpstr>Sparta and Constitutions outside Sparta: Oligarchy</vt:lpstr>
      <vt:lpstr>From Oligarchy to Decarchy</vt:lpstr>
      <vt:lpstr>Is a decarchy an oligarchy?</vt:lpstr>
      <vt:lpstr>Did the Spartans support oligarchies?</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Sparta from Tegea to Mantineia</dc:title>
  <dc:creator>sf003</dc:creator>
  <cp:lastModifiedBy>Administrator</cp:lastModifiedBy>
  <cp:revision>71</cp:revision>
  <dcterms:created xsi:type="dcterms:W3CDTF">2008-02-20T11:38:43Z</dcterms:created>
  <dcterms:modified xsi:type="dcterms:W3CDTF">2016-06-22T13:50:36Z</dcterms:modified>
</cp:coreProperties>
</file>