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F4846-D116-81F9-3D53-8799B414C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6DCB97-ED09-7C25-97CA-DB4B59150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8FB7F-49CE-495C-83D1-E8770405C60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19D6F7-1018-A9A4-8697-5C0B55921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98A9A3-F27F-1EBD-17D6-B77EC9ACF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B77F6-6100-4122-B490-9676289F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47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61E2A3-B34D-D195-CF45-DC7BF74CE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0EBE2F-D240-3B51-4406-D47340D84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7495-9189-010A-6A85-A1B2A738A4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58FB7F-49CE-495C-83D1-E8770405C602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57F79-1C2F-46FC-EEF4-1E46A0D891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8A11B-3309-47CD-6FD1-058A3CB139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9B77F6-6100-4122-B490-9676289F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7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4E95DD-7388-6BCF-6AA8-4CCA11B4F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Reflective 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DCB05E-CA71-F94C-97DA-4821FCEBB6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121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58E8E3-A091-06D5-F544-FEAA32D95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Reflective 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9FA65A-61D1-F74B-A855-E0D2EF5B72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2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C033C6-5960-988D-492F-2BCA24A4D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 Have Learned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08A849-1CF3-AF00-1F61-487742C7E9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017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2FAF9D-B303-96FD-EB1C-F22B0B028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Jisc Assessment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1A371A-7ECD-6E05-209E-43A4990ABE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329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981705-E980-ACDA-7203-B902DEB2B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Action Plan and Progress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5D0E1A-5187-AAEB-378A-FBE7B2769D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623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B223A3-BA26-240F-9872-8303EEC81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LinkedIn Learning Certificates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BDD542-904D-5A31-406A-F11D083EA1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83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9D6426A-06E2-156C-6B19-4BB75BCF2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Excel Essay and Spreadsheet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44AC6B-DEBB-AD50-0188-221876C4F9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050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EC5FEF-6FA3-0E26-1F84-5BF1C9FC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and Future Application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B95C5A-E98A-6C32-1AE1-188C2A94903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279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BD322B-7B3F-45A1-627D-121983A13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Reference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B5B306-1785-939D-F4C1-135AAC84D7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523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E5024E-CDA9-384C-AE53-D7A35C4E8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WATCHING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8BD023-A9CD-B52B-B01C-6842C4419A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46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2032F3-1BA5-7A9B-307A-05929BF3A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Please scan the QR code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AA5705-0B6C-BAF1-9604-69C0D1BE04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21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Reflective Presentation</vt:lpstr>
      <vt:lpstr>Reflective Presentation</vt:lpstr>
      <vt:lpstr>What I Have Learned</vt:lpstr>
      <vt:lpstr>Jisc Assessment </vt:lpstr>
      <vt:lpstr>Action Plan and Progress</vt:lpstr>
      <vt:lpstr>LinkedIn Learning Certificates</vt:lpstr>
      <vt:lpstr>Excel Essay and Spreadsheet</vt:lpstr>
      <vt:lpstr>Reflection and Future Application</vt:lpstr>
      <vt:lpstr>Reference</vt:lpstr>
      <vt:lpstr>THANK YOU FOR WATCHING </vt:lpstr>
      <vt:lpstr>Please scan the QR code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Caldararu Atos</dc:creator>
  <cp:lastModifiedBy>Caldararu Atos</cp:lastModifiedBy>
  <cp:revision>1</cp:revision>
  <dcterms:created xsi:type="dcterms:W3CDTF">2025-12-01T00:24:52Z</dcterms:created>
  <dcterms:modified xsi:type="dcterms:W3CDTF">2025-12-01T00:24:52Z</dcterms:modified>
</cp:coreProperties>
</file>