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69" d="100"/>
          <a:sy n="69" d="100"/>
        </p:scale>
        <p:origin x="1200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15.png"/><Relationship Id="rId7" Type="http://schemas.openxmlformats.org/officeDocument/2006/relationships/image" Target="../media/image30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38.svg"/><Relationship Id="rId5" Type="http://schemas.openxmlformats.org/officeDocument/2006/relationships/image" Target="../media/image21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15.png"/><Relationship Id="rId7" Type="http://schemas.openxmlformats.org/officeDocument/2006/relationships/image" Target="../media/image30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38.svg"/><Relationship Id="rId5" Type="http://schemas.openxmlformats.org/officeDocument/2006/relationships/image" Target="../media/image21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76FE38-9C69-4CA5-AB4C-AD482DE6762A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FB8A98-227A-4019-AF3F-76A4FB9A3A44}">
      <dgm:prSet/>
      <dgm:spPr/>
      <dgm:t>
        <a:bodyPr/>
        <a:lstStyle/>
        <a:p>
          <a:r>
            <a:rPr lang="en-US" dirty="0"/>
            <a:t>Job Analysis: Identify responsibilities, key skills, and knowledge required for membership engagement and client relations.     (Torrington, Hall and Taylor, 2020)</a:t>
          </a:r>
        </a:p>
      </dgm:t>
    </dgm:pt>
    <dgm:pt modelId="{FEE1BFB3-B752-4917-A666-783CE275ED5E}" type="parTrans" cxnId="{CB449667-CB3E-426F-B972-E8CB7A7568A1}">
      <dgm:prSet/>
      <dgm:spPr/>
      <dgm:t>
        <a:bodyPr/>
        <a:lstStyle/>
        <a:p>
          <a:endParaRPr lang="en-US"/>
        </a:p>
      </dgm:t>
    </dgm:pt>
    <dgm:pt modelId="{F13B9115-A9D4-409D-94BC-1681A639C021}" type="sibTrans" cxnId="{CB449667-CB3E-426F-B972-E8CB7A7568A1}">
      <dgm:prSet/>
      <dgm:spPr/>
      <dgm:t>
        <a:bodyPr/>
        <a:lstStyle/>
        <a:p>
          <a:endParaRPr lang="en-US"/>
        </a:p>
      </dgm:t>
    </dgm:pt>
    <dgm:pt modelId="{39913A5F-6A74-4561-8DDB-C10AEDCD7077}">
      <dgm:prSet/>
      <dgm:spPr/>
      <dgm:t>
        <a:bodyPr/>
        <a:lstStyle/>
        <a:p>
          <a:r>
            <a:rPr lang="en-US" dirty="0"/>
            <a:t>Job Description: Outlines duties — managing memberships, overseeing renewals, delivering member satisfaction, supporting wellness services.  (Torrington, Hall and Taylor, 2020)</a:t>
          </a:r>
        </a:p>
      </dgm:t>
    </dgm:pt>
    <dgm:pt modelId="{58FE5793-B27F-491F-ADC8-2665BD5B6D36}" type="parTrans" cxnId="{4687D81F-1E80-4864-BE28-18B67421EF86}">
      <dgm:prSet/>
      <dgm:spPr/>
      <dgm:t>
        <a:bodyPr/>
        <a:lstStyle/>
        <a:p>
          <a:endParaRPr lang="en-US"/>
        </a:p>
      </dgm:t>
    </dgm:pt>
    <dgm:pt modelId="{0FB116DB-519C-4247-930F-6C930B46F2BB}" type="sibTrans" cxnId="{4687D81F-1E80-4864-BE28-18B67421EF86}">
      <dgm:prSet/>
      <dgm:spPr/>
      <dgm:t>
        <a:bodyPr/>
        <a:lstStyle/>
        <a:p>
          <a:endParaRPr lang="en-US"/>
        </a:p>
      </dgm:t>
    </dgm:pt>
    <dgm:pt modelId="{C824E7B1-D0DC-4F3D-A4A8-AD46BD50EF36}">
      <dgm:prSet/>
      <dgm:spPr/>
      <dgm:t>
        <a:bodyPr/>
        <a:lstStyle/>
        <a:p>
          <a:r>
            <a:rPr lang="en-US" dirty="0"/>
            <a:t>Person Specification: Emphasizes interpersonal skills, customer service excellence, wellness industry awareness, leadership potential. ( Armstrong &amp; Taylor, 2020)</a:t>
          </a:r>
        </a:p>
      </dgm:t>
    </dgm:pt>
    <dgm:pt modelId="{2D2BC88B-9239-4B2F-9F6A-453A470854EA}" type="parTrans" cxnId="{01836226-3EFC-4AAB-A9A7-DD7F2F9FBE61}">
      <dgm:prSet/>
      <dgm:spPr/>
      <dgm:t>
        <a:bodyPr/>
        <a:lstStyle/>
        <a:p>
          <a:endParaRPr lang="en-US"/>
        </a:p>
      </dgm:t>
    </dgm:pt>
    <dgm:pt modelId="{DF18DF35-F747-496D-892B-22948172DD64}" type="sibTrans" cxnId="{01836226-3EFC-4AAB-A9A7-DD7F2F9FBE61}">
      <dgm:prSet/>
      <dgm:spPr/>
      <dgm:t>
        <a:bodyPr/>
        <a:lstStyle/>
        <a:p>
          <a:endParaRPr lang="en-US"/>
        </a:p>
      </dgm:t>
    </dgm:pt>
    <dgm:pt modelId="{28CCAAF3-6550-4953-9E4A-B01C3190586E}">
      <dgm:prSet/>
      <dgm:spPr/>
      <dgm:t>
        <a:bodyPr/>
        <a:lstStyle/>
        <a:p>
          <a:r>
            <a:rPr lang="en-US" dirty="0"/>
            <a:t>Purpose: Align role requirements with </a:t>
          </a:r>
          <a:r>
            <a:rPr lang="en-US" dirty="0" err="1"/>
            <a:t>Lanserhof’s</a:t>
          </a:r>
          <a:r>
            <a:rPr lang="en-US" dirty="0"/>
            <a:t> holistic philosophy and member experience values. ( Armstrong &amp; Taylor, 2020)</a:t>
          </a:r>
        </a:p>
      </dgm:t>
    </dgm:pt>
    <dgm:pt modelId="{3E8DB21D-4846-49FE-9318-D116033C562B}" type="parTrans" cxnId="{034BA6D5-B097-488F-B206-3EEF76FC1CEE}">
      <dgm:prSet/>
      <dgm:spPr/>
      <dgm:t>
        <a:bodyPr/>
        <a:lstStyle/>
        <a:p>
          <a:endParaRPr lang="en-US"/>
        </a:p>
      </dgm:t>
    </dgm:pt>
    <dgm:pt modelId="{AF831857-A1F6-412A-A02F-EF6DC6B69CF4}" type="sibTrans" cxnId="{034BA6D5-B097-488F-B206-3EEF76FC1CEE}">
      <dgm:prSet/>
      <dgm:spPr/>
      <dgm:t>
        <a:bodyPr/>
        <a:lstStyle/>
        <a:p>
          <a:endParaRPr lang="en-US"/>
        </a:p>
      </dgm:t>
    </dgm:pt>
    <dgm:pt modelId="{15E9F163-FBAE-4920-8BF2-4460070E7C12}" type="pres">
      <dgm:prSet presAssocID="{6876FE38-9C69-4CA5-AB4C-AD482DE6762A}" presName="outerComposite" presStyleCnt="0">
        <dgm:presLayoutVars>
          <dgm:chMax val="5"/>
          <dgm:dir/>
          <dgm:resizeHandles val="exact"/>
        </dgm:presLayoutVars>
      </dgm:prSet>
      <dgm:spPr/>
    </dgm:pt>
    <dgm:pt modelId="{7503E70B-60D8-4376-B496-D94353DD3174}" type="pres">
      <dgm:prSet presAssocID="{6876FE38-9C69-4CA5-AB4C-AD482DE6762A}" presName="dummyMaxCanvas" presStyleCnt="0">
        <dgm:presLayoutVars/>
      </dgm:prSet>
      <dgm:spPr/>
    </dgm:pt>
    <dgm:pt modelId="{A32EFD5E-94BF-41A9-85E6-766A26612D0C}" type="pres">
      <dgm:prSet presAssocID="{6876FE38-9C69-4CA5-AB4C-AD482DE6762A}" presName="FourNodes_1" presStyleLbl="node1" presStyleIdx="0" presStyleCnt="4">
        <dgm:presLayoutVars>
          <dgm:bulletEnabled val="1"/>
        </dgm:presLayoutVars>
      </dgm:prSet>
      <dgm:spPr/>
    </dgm:pt>
    <dgm:pt modelId="{C4A50B3C-C7A0-4EEF-89CC-477D20369DC6}" type="pres">
      <dgm:prSet presAssocID="{6876FE38-9C69-4CA5-AB4C-AD482DE6762A}" presName="FourNodes_2" presStyleLbl="node1" presStyleIdx="1" presStyleCnt="4">
        <dgm:presLayoutVars>
          <dgm:bulletEnabled val="1"/>
        </dgm:presLayoutVars>
      </dgm:prSet>
      <dgm:spPr/>
    </dgm:pt>
    <dgm:pt modelId="{ABEFD1BC-4382-42B0-A303-1EC09D91DCC6}" type="pres">
      <dgm:prSet presAssocID="{6876FE38-9C69-4CA5-AB4C-AD482DE6762A}" presName="FourNodes_3" presStyleLbl="node1" presStyleIdx="2" presStyleCnt="4">
        <dgm:presLayoutVars>
          <dgm:bulletEnabled val="1"/>
        </dgm:presLayoutVars>
      </dgm:prSet>
      <dgm:spPr/>
    </dgm:pt>
    <dgm:pt modelId="{7A9970B9-E306-494E-8191-33CD0CE5C8D5}" type="pres">
      <dgm:prSet presAssocID="{6876FE38-9C69-4CA5-AB4C-AD482DE6762A}" presName="FourNodes_4" presStyleLbl="node1" presStyleIdx="3" presStyleCnt="4">
        <dgm:presLayoutVars>
          <dgm:bulletEnabled val="1"/>
        </dgm:presLayoutVars>
      </dgm:prSet>
      <dgm:spPr/>
    </dgm:pt>
    <dgm:pt modelId="{44FEA525-05F8-489C-A91B-3194C118A889}" type="pres">
      <dgm:prSet presAssocID="{6876FE38-9C69-4CA5-AB4C-AD482DE6762A}" presName="FourConn_1-2" presStyleLbl="fgAccFollowNode1" presStyleIdx="0" presStyleCnt="3">
        <dgm:presLayoutVars>
          <dgm:bulletEnabled val="1"/>
        </dgm:presLayoutVars>
      </dgm:prSet>
      <dgm:spPr/>
    </dgm:pt>
    <dgm:pt modelId="{2D27493C-5E34-4BC6-8D85-C4E12C374F13}" type="pres">
      <dgm:prSet presAssocID="{6876FE38-9C69-4CA5-AB4C-AD482DE6762A}" presName="FourConn_2-3" presStyleLbl="fgAccFollowNode1" presStyleIdx="1" presStyleCnt="3">
        <dgm:presLayoutVars>
          <dgm:bulletEnabled val="1"/>
        </dgm:presLayoutVars>
      </dgm:prSet>
      <dgm:spPr/>
    </dgm:pt>
    <dgm:pt modelId="{1E972B90-715E-4A06-BE4D-4A179BE9BFCF}" type="pres">
      <dgm:prSet presAssocID="{6876FE38-9C69-4CA5-AB4C-AD482DE6762A}" presName="FourConn_3-4" presStyleLbl="fgAccFollowNode1" presStyleIdx="2" presStyleCnt="3">
        <dgm:presLayoutVars>
          <dgm:bulletEnabled val="1"/>
        </dgm:presLayoutVars>
      </dgm:prSet>
      <dgm:spPr/>
    </dgm:pt>
    <dgm:pt modelId="{4E1C2F76-31C5-4E0F-94BA-5BD30FC4BF72}" type="pres">
      <dgm:prSet presAssocID="{6876FE38-9C69-4CA5-AB4C-AD482DE6762A}" presName="FourNodes_1_text" presStyleLbl="node1" presStyleIdx="3" presStyleCnt="4">
        <dgm:presLayoutVars>
          <dgm:bulletEnabled val="1"/>
        </dgm:presLayoutVars>
      </dgm:prSet>
      <dgm:spPr/>
    </dgm:pt>
    <dgm:pt modelId="{DCB85158-7F8C-4EFB-B1F0-095D3F7339FD}" type="pres">
      <dgm:prSet presAssocID="{6876FE38-9C69-4CA5-AB4C-AD482DE6762A}" presName="FourNodes_2_text" presStyleLbl="node1" presStyleIdx="3" presStyleCnt="4">
        <dgm:presLayoutVars>
          <dgm:bulletEnabled val="1"/>
        </dgm:presLayoutVars>
      </dgm:prSet>
      <dgm:spPr/>
    </dgm:pt>
    <dgm:pt modelId="{F8DC635F-C7B8-48DD-B0BD-6D7701EBFB09}" type="pres">
      <dgm:prSet presAssocID="{6876FE38-9C69-4CA5-AB4C-AD482DE6762A}" presName="FourNodes_3_text" presStyleLbl="node1" presStyleIdx="3" presStyleCnt="4">
        <dgm:presLayoutVars>
          <dgm:bulletEnabled val="1"/>
        </dgm:presLayoutVars>
      </dgm:prSet>
      <dgm:spPr/>
    </dgm:pt>
    <dgm:pt modelId="{8061E778-CBDC-4D29-A47A-CDBB6CCA9960}" type="pres">
      <dgm:prSet presAssocID="{6876FE38-9C69-4CA5-AB4C-AD482DE6762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6F5250A-3EA0-4617-A647-BE0CF99D5D0B}" type="presOf" srcId="{39913A5F-6A74-4561-8DDB-C10AEDCD7077}" destId="{C4A50B3C-C7A0-4EEF-89CC-477D20369DC6}" srcOrd="0" destOrd="0" presId="urn:microsoft.com/office/officeart/2005/8/layout/vProcess5"/>
    <dgm:cxn modelId="{4687D81F-1E80-4864-BE28-18B67421EF86}" srcId="{6876FE38-9C69-4CA5-AB4C-AD482DE6762A}" destId="{39913A5F-6A74-4561-8DDB-C10AEDCD7077}" srcOrd="1" destOrd="0" parTransId="{58FE5793-B27F-491F-ADC8-2665BD5B6D36}" sibTransId="{0FB116DB-519C-4247-930F-6C930B46F2BB}"/>
    <dgm:cxn modelId="{01836226-3EFC-4AAB-A9A7-DD7F2F9FBE61}" srcId="{6876FE38-9C69-4CA5-AB4C-AD482DE6762A}" destId="{C824E7B1-D0DC-4F3D-A4A8-AD46BD50EF36}" srcOrd="2" destOrd="0" parTransId="{2D2BC88B-9239-4B2F-9F6A-453A470854EA}" sibTransId="{DF18DF35-F747-496D-892B-22948172DD64}"/>
    <dgm:cxn modelId="{4B4BA861-6289-401A-AFF2-B229A40081EA}" type="presOf" srcId="{F13B9115-A9D4-409D-94BC-1681A639C021}" destId="{44FEA525-05F8-489C-A91B-3194C118A889}" srcOrd="0" destOrd="0" presId="urn:microsoft.com/office/officeart/2005/8/layout/vProcess5"/>
    <dgm:cxn modelId="{CB449667-CB3E-426F-B972-E8CB7A7568A1}" srcId="{6876FE38-9C69-4CA5-AB4C-AD482DE6762A}" destId="{DBFB8A98-227A-4019-AF3F-76A4FB9A3A44}" srcOrd="0" destOrd="0" parTransId="{FEE1BFB3-B752-4917-A666-783CE275ED5E}" sibTransId="{F13B9115-A9D4-409D-94BC-1681A639C021}"/>
    <dgm:cxn modelId="{5406484F-44FD-4329-AD2F-9710382A0F5D}" type="presOf" srcId="{DF18DF35-F747-496D-892B-22948172DD64}" destId="{1E972B90-715E-4A06-BE4D-4A179BE9BFCF}" srcOrd="0" destOrd="0" presId="urn:microsoft.com/office/officeart/2005/8/layout/vProcess5"/>
    <dgm:cxn modelId="{743E7972-451B-4D33-BAE1-9D0C11171352}" type="presOf" srcId="{39913A5F-6A74-4561-8DDB-C10AEDCD7077}" destId="{DCB85158-7F8C-4EFB-B1F0-095D3F7339FD}" srcOrd="1" destOrd="0" presId="urn:microsoft.com/office/officeart/2005/8/layout/vProcess5"/>
    <dgm:cxn modelId="{E896F653-FCB8-4F60-A957-FEA17F229B46}" type="presOf" srcId="{28CCAAF3-6550-4953-9E4A-B01C3190586E}" destId="{7A9970B9-E306-494E-8191-33CD0CE5C8D5}" srcOrd="0" destOrd="0" presId="urn:microsoft.com/office/officeart/2005/8/layout/vProcess5"/>
    <dgm:cxn modelId="{A27BAB86-59DE-4EF0-B41D-7CC21E340D3A}" type="presOf" srcId="{DBFB8A98-227A-4019-AF3F-76A4FB9A3A44}" destId="{A32EFD5E-94BF-41A9-85E6-766A26612D0C}" srcOrd="0" destOrd="0" presId="urn:microsoft.com/office/officeart/2005/8/layout/vProcess5"/>
    <dgm:cxn modelId="{EE9F869C-054B-4391-B4BD-3F3D79BB5127}" type="presOf" srcId="{6876FE38-9C69-4CA5-AB4C-AD482DE6762A}" destId="{15E9F163-FBAE-4920-8BF2-4460070E7C12}" srcOrd="0" destOrd="0" presId="urn:microsoft.com/office/officeart/2005/8/layout/vProcess5"/>
    <dgm:cxn modelId="{2DE777AD-9CA3-4A50-A6E5-D348031BF0D8}" type="presOf" srcId="{C824E7B1-D0DC-4F3D-A4A8-AD46BD50EF36}" destId="{F8DC635F-C7B8-48DD-B0BD-6D7701EBFB09}" srcOrd="1" destOrd="0" presId="urn:microsoft.com/office/officeart/2005/8/layout/vProcess5"/>
    <dgm:cxn modelId="{5FF05FC2-2452-4D34-832F-0ABA4B1F9184}" type="presOf" srcId="{0FB116DB-519C-4247-930F-6C930B46F2BB}" destId="{2D27493C-5E34-4BC6-8D85-C4E12C374F13}" srcOrd="0" destOrd="0" presId="urn:microsoft.com/office/officeart/2005/8/layout/vProcess5"/>
    <dgm:cxn modelId="{034BA6D5-B097-488F-B206-3EEF76FC1CEE}" srcId="{6876FE38-9C69-4CA5-AB4C-AD482DE6762A}" destId="{28CCAAF3-6550-4953-9E4A-B01C3190586E}" srcOrd="3" destOrd="0" parTransId="{3E8DB21D-4846-49FE-9318-D116033C562B}" sibTransId="{AF831857-A1F6-412A-A02F-EF6DC6B69CF4}"/>
    <dgm:cxn modelId="{8A3C94EF-6C7A-45BA-9FBA-86A4FB11E70D}" type="presOf" srcId="{C824E7B1-D0DC-4F3D-A4A8-AD46BD50EF36}" destId="{ABEFD1BC-4382-42B0-A303-1EC09D91DCC6}" srcOrd="0" destOrd="0" presId="urn:microsoft.com/office/officeart/2005/8/layout/vProcess5"/>
    <dgm:cxn modelId="{DC944DF2-FABC-46D6-95C9-B2E5EF10C5F1}" type="presOf" srcId="{28CCAAF3-6550-4953-9E4A-B01C3190586E}" destId="{8061E778-CBDC-4D29-A47A-CDBB6CCA9960}" srcOrd="1" destOrd="0" presId="urn:microsoft.com/office/officeart/2005/8/layout/vProcess5"/>
    <dgm:cxn modelId="{A79F97F7-7DD8-4050-8833-F501C447C663}" type="presOf" srcId="{DBFB8A98-227A-4019-AF3F-76A4FB9A3A44}" destId="{4E1C2F76-31C5-4E0F-94BA-5BD30FC4BF72}" srcOrd="1" destOrd="0" presId="urn:microsoft.com/office/officeart/2005/8/layout/vProcess5"/>
    <dgm:cxn modelId="{4A5F02CB-CB72-434A-B938-7995DA313E0F}" type="presParOf" srcId="{15E9F163-FBAE-4920-8BF2-4460070E7C12}" destId="{7503E70B-60D8-4376-B496-D94353DD3174}" srcOrd="0" destOrd="0" presId="urn:microsoft.com/office/officeart/2005/8/layout/vProcess5"/>
    <dgm:cxn modelId="{759D8405-2102-4452-955E-3E78CB5FD17E}" type="presParOf" srcId="{15E9F163-FBAE-4920-8BF2-4460070E7C12}" destId="{A32EFD5E-94BF-41A9-85E6-766A26612D0C}" srcOrd="1" destOrd="0" presId="urn:microsoft.com/office/officeart/2005/8/layout/vProcess5"/>
    <dgm:cxn modelId="{31271B05-D6E7-4B31-B979-1E098D879CF9}" type="presParOf" srcId="{15E9F163-FBAE-4920-8BF2-4460070E7C12}" destId="{C4A50B3C-C7A0-4EEF-89CC-477D20369DC6}" srcOrd="2" destOrd="0" presId="urn:microsoft.com/office/officeart/2005/8/layout/vProcess5"/>
    <dgm:cxn modelId="{136B2FCE-6949-4BAC-81AB-82BA2681C61A}" type="presParOf" srcId="{15E9F163-FBAE-4920-8BF2-4460070E7C12}" destId="{ABEFD1BC-4382-42B0-A303-1EC09D91DCC6}" srcOrd="3" destOrd="0" presId="urn:microsoft.com/office/officeart/2005/8/layout/vProcess5"/>
    <dgm:cxn modelId="{FBF669A9-0126-4CF7-8346-493A928BDFC6}" type="presParOf" srcId="{15E9F163-FBAE-4920-8BF2-4460070E7C12}" destId="{7A9970B9-E306-494E-8191-33CD0CE5C8D5}" srcOrd="4" destOrd="0" presId="urn:microsoft.com/office/officeart/2005/8/layout/vProcess5"/>
    <dgm:cxn modelId="{596AF400-538D-4F22-B3F9-EF1A703FB482}" type="presParOf" srcId="{15E9F163-FBAE-4920-8BF2-4460070E7C12}" destId="{44FEA525-05F8-489C-A91B-3194C118A889}" srcOrd="5" destOrd="0" presId="urn:microsoft.com/office/officeart/2005/8/layout/vProcess5"/>
    <dgm:cxn modelId="{3935CD2B-55E0-4E5B-9739-E04153C1A422}" type="presParOf" srcId="{15E9F163-FBAE-4920-8BF2-4460070E7C12}" destId="{2D27493C-5E34-4BC6-8D85-C4E12C374F13}" srcOrd="6" destOrd="0" presId="urn:microsoft.com/office/officeart/2005/8/layout/vProcess5"/>
    <dgm:cxn modelId="{5E16B878-7693-4283-BA5D-004FF3220447}" type="presParOf" srcId="{15E9F163-FBAE-4920-8BF2-4460070E7C12}" destId="{1E972B90-715E-4A06-BE4D-4A179BE9BFCF}" srcOrd="7" destOrd="0" presId="urn:microsoft.com/office/officeart/2005/8/layout/vProcess5"/>
    <dgm:cxn modelId="{88ABE089-9F64-4BB5-8765-9ED50058894E}" type="presParOf" srcId="{15E9F163-FBAE-4920-8BF2-4460070E7C12}" destId="{4E1C2F76-31C5-4E0F-94BA-5BD30FC4BF72}" srcOrd="8" destOrd="0" presId="urn:microsoft.com/office/officeart/2005/8/layout/vProcess5"/>
    <dgm:cxn modelId="{40247B49-06FF-40A7-8627-B477F00B96B6}" type="presParOf" srcId="{15E9F163-FBAE-4920-8BF2-4460070E7C12}" destId="{DCB85158-7F8C-4EFB-B1F0-095D3F7339FD}" srcOrd="9" destOrd="0" presId="urn:microsoft.com/office/officeart/2005/8/layout/vProcess5"/>
    <dgm:cxn modelId="{4FACC1F9-1C6B-4616-81D9-E82012809AC9}" type="presParOf" srcId="{15E9F163-FBAE-4920-8BF2-4460070E7C12}" destId="{F8DC635F-C7B8-48DD-B0BD-6D7701EBFB09}" srcOrd="10" destOrd="0" presId="urn:microsoft.com/office/officeart/2005/8/layout/vProcess5"/>
    <dgm:cxn modelId="{E273234C-1170-4840-8F9D-111BFB453EC2}" type="presParOf" srcId="{15E9F163-FBAE-4920-8BF2-4460070E7C12}" destId="{8061E778-CBDC-4D29-A47A-CDBB6CCA996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297A6D-B0A5-4EF6-8B1C-663F80845FE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BBD310-F61A-4A72-957A-21CC7AC4E0D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Standardized format — identical questions for all candidates ensure fairness and consistency.</a:t>
          </a:r>
        </a:p>
      </dgm:t>
    </dgm:pt>
    <dgm:pt modelId="{DA025584-27C3-4BD5-B250-B83576A826C5}" type="parTrans" cxnId="{8D427C94-58EA-4B7F-B625-06DF11F04D7C}">
      <dgm:prSet/>
      <dgm:spPr/>
      <dgm:t>
        <a:bodyPr/>
        <a:lstStyle/>
        <a:p>
          <a:endParaRPr lang="en-US"/>
        </a:p>
      </dgm:t>
    </dgm:pt>
    <dgm:pt modelId="{0E046BAB-147C-4890-B03B-AC93E1291793}" type="sibTrans" cxnId="{8D427C94-58EA-4B7F-B625-06DF11F04D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3F3819A-D618-4CA0-9228-E93E78B7AF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Focus on assessing key competencies from the job description.</a:t>
          </a:r>
        </a:p>
      </dgm:t>
    </dgm:pt>
    <dgm:pt modelId="{066BDF96-0327-4DF5-84F0-03EC71CCA24A}" type="parTrans" cxnId="{D21DCF85-83AB-4475-B6CC-CDA312A006CD}">
      <dgm:prSet/>
      <dgm:spPr/>
      <dgm:t>
        <a:bodyPr/>
        <a:lstStyle/>
        <a:p>
          <a:endParaRPr lang="en-US"/>
        </a:p>
      </dgm:t>
    </dgm:pt>
    <dgm:pt modelId="{26E1C2E0-25D8-4147-A1AF-58EC739ADBD4}" type="sibTrans" cxnId="{D21DCF85-83AB-4475-B6CC-CDA312A006C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0432120-FFE6-489A-AABF-03B21EE613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Enhances reliability and comparability of results.</a:t>
          </a:r>
        </a:p>
      </dgm:t>
    </dgm:pt>
    <dgm:pt modelId="{6E0F7F3D-FD3C-4542-A7AB-FE0B344FA9C1}" type="parTrans" cxnId="{1D8DB1BC-14A3-4ACF-B3A3-90943C271D66}">
      <dgm:prSet/>
      <dgm:spPr/>
      <dgm:t>
        <a:bodyPr/>
        <a:lstStyle/>
        <a:p>
          <a:endParaRPr lang="en-US"/>
        </a:p>
      </dgm:t>
    </dgm:pt>
    <dgm:pt modelId="{04020B8B-6B55-4816-A373-D9027AA3BE2D}" type="sibTrans" cxnId="{1D8DB1BC-14A3-4ACF-B3A3-90943C271D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3970D74-9C33-4FF7-8886-C5CCAE56367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Useful for evaluating technical and </a:t>
          </a:r>
          <a:r>
            <a:rPr lang="en-US" dirty="0" err="1"/>
            <a:t>behavioural</a:t>
          </a:r>
          <a:r>
            <a:rPr lang="en-US" dirty="0"/>
            <a:t> competencies relevant to membership management.</a:t>
          </a:r>
        </a:p>
      </dgm:t>
    </dgm:pt>
    <dgm:pt modelId="{A7B86EDB-DEA1-4932-9531-72E2CFC2EDC2}" type="parTrans" cxnId="{3AB23F8C-964C-43CF-A9A7-A1E08E813F94}">
      <dgm:prSet/>
      <dgm:spPr/>
      <dgm:t>
        <a:bodyPr/>
        <a:lstStyle/>
        <a:p>
          <a:endParaRPr lang="en-US"/>
        </a:p>
      </dgm:t>
    </dgm:pt>
    <dgm:pt modelId="{A7D8B9A2-99D9-457F-99E4-B1F1C37D4A89}" type="sibTrans" cxnId="{3AB23F8C-964C-43CF-A9A7-A1E08E813F94}">
      <dgm:prSet/>
      <dgm:spPr/>
      <dgm:t>
        <a:bodyPr/>
        <a:lstStyle/>
        <a:p>
          <a:endParaRPr lang="en-US"/>
        </a:p>
      </dgm:t>
    </dgm:pt>
    <dgm:pt modelId="{4B1AED0E-1EAB-420E-8789-61D5083844CE}" type="pres">
      <dgm:prSet presAssocID="{61297A6D-B0A5-4EF6-8B1C-663F80845FEF}" presName="root" presStyleCnt="0">
        <dgm:presLayoutVars>
          <dgm:dir/>
          <dgm:resizeHandles val="exact"/>
        </dgm:presLayoutVars>
      </dgm:prSet>
      <dgm:spPr/>
    </dgm:pt>
    <dgm:pt modelId="{607B3616-840A-4A95-A02A-7B49689ABE80}" type="pres">
      <dgm:prSet presAssocID="{61297A6D-B0A5-4EF6-8B1C-663F80845FEF}" presName="container" presStyleCnt="0">
        <dgm:presLayoutVars>
          <dgm:dir/>
          <dgm:resizeHandles val="exact"/>
        </dgm:presLayoutVars>
      </dgm:prSet>
      <dgm:spPr/>
    </dgm:pt>
    <dgm:pt modelId="{142928FD-FDE7-4BC0-98AB-945C83F7C2E0}" type="pres">
      <dgm:prSet presAssocID="{48BBD310-F61A-4A72-957A-21CC7AC4E0D7}" presName="compNode" presStyleCnt="0"/>
      <dgm:spPr/>
    </dgm:pt>
    <dgm:pt modelId="{97090411-9241-4D94-92EF-A481582B7BD1}" type="pres">
      <dgm:prSet presAssocID="{48BBD310-F61A-4A72-957A-21CC7AC4E0D7}" presName="iconBgRect" presStyleLbl="bgShp" presStyleIdx="0" presStyleCnt="4"/>
      <dgm:spPr/>
    </dgm:pt>
    <dgm:pt modelId="{086E27F0-31CD-49CE-A405-13B42D19C3EC}" type="pres">
      <dgm:prSet presAssocID="{48BBD310-F61A-4A72-957A-21CC7AC4E0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479BC46-2A38-4B1D-AA14-B1448A68129D}" type="pres">
      <dgm:prSet presAssocID="{48BBD310-F61A-4A72-957A-21CC7AC4E0D7}" presName="spaceRect" presStyleCnt="0"/>
      <dgm:spPr/>
    </dgm:pt>
    <dgm:pt modelId="{25BC1160-3F61-48A8-9EF3-0EC0A3AAEA03}" type="pres">
      <dgm:prSet presAssocID="{48BBD310-F61A-4A72-957A-21CC7AC4E0D7}" presName="textRect" presStyleLbl="revTx" presStyleIdx="0" presStyleCnt="4">
        <dgm:presLayoutVars>
          <dgm:chMax val="1"/>
          <dgm:chPref val="1"/>
        </dgm:presLayoutVars>
      </dgm:prSet>
      <dgm:spPr/>
    </dgm:pt>
    <dgm:pt modelId="{EA6AB0CF-39C0-4330-8D9C-34B204302925}" type="pres">
      <dgm:prSet presAssocID="{0E046BAB-147C-4890-B03B-AC93E1291793}" presName="sibTrans" presStyleLbl="sibTrans2D1" presStyleIdx="0" presStyleCnt="0"/>
      <dgm:spPr/>
    </dgm:pt>
    <dgm:pt modelId="{92A18A4D-E237-4DA1-9246-579A62EA0656}" type="pres">
      <dgm:prSet presAssocID="{A3F3819A-D618-4CA0-9228-E93E78B7AF92}" presName="compNode" presStyleCnt="0"/>
      <dgm:spPr/>
    </dgm:pt>
    <dgm:pt modelId="{C72BCA90-7E00-4B14-96EB-4BF047E63684}" type="pres">
      <dgm:prSet presAssocID="{A3F3819A-D618-4CA0-9228-E93E78B7AF92}" presName="iconBgRect" presStyleLbl="bgShp" presStyleIdx="1" presStyleCnt="4"/>
      <dgm:spPr/>
    </dgm:pt>
    <dgm:pt modelId="{8B3A907E-43FF-4C34-95EC-5022109E095F}" type="pres">
      <dgm:prSet presAssocID="{A3F3819A-D618-4CA0-9228-E93E78B7AF9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3EAC43F-9250-4806-BE63-036641976438}" type="pres">
      <dgm:prSet presAssocID="{A3F3819A-D618-4CA0-9228-E93E78B7AF92}" presName="spaceRect" presStyleCnt="0"/>
      <dgm:spPr/>
    </dgm:pt>
    <dgm:pt modelId="{7D2621FB-8008-498D-B820-B0F95ECEF4B2}" type="pres">
      <dgm:prSet presAssocID="{A3F3819A-D618-4CA0-9228-E93E78B7AF92}" presName="textRect" presStyleLbl="revTx" presStyleIdx="1" presStyleCnt="4">
        <dgm:presLayoutVars>
          <dgm:chMax val="1"/>
          <dgm:chPref val="1"/>
        </dgm:presLayoutVars>
      </dgm:prSet>
      <dgm:spPr/>
    </dgm:pt>
    <dgm:pt modelId="{29CF1FC1-EC80-4724-823D-325D00BCFB26}" type="pres">
      <dgm:prSet presAssocID="{26E1C2E0-25D8-4147-A1AF-58EC739ADBD4}" presName="sibTrans" presStyleLbl="sibTrans2D1" presStyleIdx="0" presStyleCnt="0"/>
      <dgm:spPr/>
    </dgm:pt>
    <dgm:pt modelId="{CD61B952-3EFD-4886-A67C-427EA5EFEC53}" type="pres">
      <dgm:prSet presAssocID="{80432120-FFE6-489A-AABF-03B21EE613FF}" presName="compNode" presStyleCnt="0"/>
      <dgm:spPr/>
    </dgm:pt>
    <dgm:pt modelId="{D305EA46-5167-4FEC-B1D5-5DFCB2070D80}" type="pres">
      <dgm:prSet presAssocID="{80432120-FFE6-489A-AABF-03B21EE613FF}" presName="iconBgRect" presStyleLbl="bgShp" presStyleIdx="2" presStyleCnt="4"/>
      <dgm:spPr/>
    </dgm:pt>
    <dgm:pt modelId="{07D8E27D-634F-46D6-9763-DC6D23BA863F}" type="pres">
      <dgm:prSet presAssocID="{80432120-FFE6-489A-AABF-03B21EE613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04B03D6-65A5-43AD-9601-E5091A7002F6}" type="pres">
      <dgm:prSet presAssocID="{80432120-FFE6-489A-AABF-03B21EE613FF}" presName="spaceRect" presStyleCnt="0"/>
      <dgm:spPr/>
    </dgm:pt>
    <dgm:pt modelId="{89592324-E8A8-44D6-BE60-6D72F9E62410}" type="pres">
      <dgm:prSet presAssocID="{80432120-FFE6-489A-AABF-03B21EE613FF}" presName="textRect" presStyleLbl="revTx" presStyleIdx="2" presStyleCnt="4">
        <dgm:presLayoutVars>
          <dgm:chMax val="1"/>
          <dgm:chPref val="1"/>
        </dgm:presLayoutVars>
      </dgm:prSet>
      <dgm:spPr/>
    </dgm:pt>
    <dgm:pt modelId="{7778E086-6E0C-4FF5-B6D3-AAB07969CEA1}" type="pres">
      <dgm:prSet presAssocID="{04020B8B-6B55-4816-A373-D9027AA3BE2D}" presName="sibTrans" presStyleLbl="sibTrans2D1" presStyleIdx="0" presStyleCnt="0"/>
      <dgm:spPr/>
    </dgm:pt>
    <dgm:pt modelId="{E3F6CF67-24F6-4A77-8A4B-14395AE0CBD9}" type="pres">
      <dgm:prSet presAssocID="{B3970D74-9C33-4FF7-8886-C5CCAE563671}" presName="compNode" presStyleCnt="0"/>
      <dgm:spPr/>
    </dgm:pt>
    <dgm:pt modelId="{8C93D360-BDA5-46A5-9DCE-A1179B6C3A49}" type="pres">
      <dgm:prSet presAssocID="{B3970D74-9C33-4FF7-8886-C5CCAE563671}" presName="iconBgRect" presStyleLbl="bgShp" presStyleIdx="3" presStyleCnt="4"/>
      <dgm:spPr/>
    </dgm:pt>
    <dgm:pt modelId="{8D8C5DE7-E77F-435D-80C0-F0357AE489A6}" type="pres">
      <dgm:prSet presAssocID="{B3970D74-9C33-4FF7-8886-C5CCAE56367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DCE452D-806D-49EA-AA21-748FBB6CBDE1}" type="pres">
      <dgm:prSet presAssocID="{B3970D74-9C33-4FF7-8886-C5CCAE563671}" presName="spaceRect" presStyleCnt="0"/>
      <dgm:spPr/>
    </dgm:pt>
    <dgm:pt modelId="{2E581FA1-B695-4DB1-B9C5-08D168E277B8}" type="pres">
      <dgm:prSet presAssocID="{B3970D74-9C33-4FF7-8886-C5CCAE56367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258DD0B-EC42-4E82-8BDB-8F8F63355125}" type="presOf" srcId="{0E046BAB-147C-4890-B03B-AC93E1291793}" destId="{EA6AB0CF-39C0-4330-8D9C-34B204302925}" srcOrd="0" destOrd="0" presId="urn:microsoft.com/office/officeart/2018/2/layout/IconCircleList"/>
    <dgm:cxn modelId="{1A73BD0F-6AFB-4543-9E33-C5173B9864AF}" type="presOf" srcId="{26E1C2E0-25D8-4147-A1AF-58EC739ADBD4}" destId="{29CF1FC1-EC80-4724-823D-325D00BCFB26}" srcOrd="0" destOrd="0" presId="urn:microsoft.com/office/officeart/2018/2/layout/IconCircleList"/>
    <dgm:cxn modelId="{D03CD13D-2ADA-4D5E-A38B-33463123AB47}" type="presOf" srcId="{61297A6D-B0A5-4EF6-8B1C-663F80845FEF}" destId="{4B1AED0E-1EAB-420E-8789-61D5083844CE}" srcOrd="0" destOrd="0" presId="urn:microsoft.com/office/officeart/2018/2/layout/IconCircleList"/>
    <dgm:cxn modelId="{8718A53E-83F6-411D-85EC-C00ABD6E54A6}" type="presOf" srcId="{A3F3819A-D618-4CA0-9228-E93E78B7AF92}" destId="{7D2621FB-8008-498D-B820-B0F95ECEF4B2}" srcOrd="0" destOrd="0" presId="urn:microsoft.com/office/officeart/2018/2/layout/IconCircleList"/>
    <dgm:cxn modelId="{6A7DF981-5786-40CF-8DAD-913F113DD62C}" type="presOf" srcId="{48BBD310-F61A-4A72-957A-21CC7AC4E0D7}" destId="{25BC1160-3F61-48A8-9EF3-0EC0A3AAEA03}" srcOrd="0" destOrd="0" presId="urn:microsoft.com/office/officeart/2018/2/layout/IconCircleList"/>
    <dgm:cxn modelId="{D21DCF85-83AB-4475-B6CC-CDA312A006CD}" srcId="{61297A6D-B0A5-4EF6-8B1C-663F80845FEF}" destId="{A3F3819A-D618-4CA0-9228-E93E78B7AF92}" srcOrd="1" destOrd="0" parTransId="{066BDF96-0327-4DF5-84F0-03EC71CCA24A}" sibTransId="{26E1C2E0-25D8-4147-A1AF-58EC739ADBD4}"/>
    <dgm:cxn modelId="{3AB23F8C-964C-43CF-A9A7-A1E08E813F94}" srcId="{61297A6D-B0A5-4EF6-8B1C-663F80845FEF}" destId="{B3970D74-9C33-4FF7-8886-C5CCAE563671}" srcOrd="3" destOrd="0" parTransId="{A7B86EDB-DEA1-4932-9531-72E2CFC2EDC2}" sibTransId="{A7D8B9A2-99D9-457F-99E4-B1F1C37D4A89}"/>
    <dgm:cxn modelId="{8D427C94-58EA-4B7F-B625-06DF11F04D7C}" srcId="{61297A6D-B0A5-4EF6-8B1C-663F80845FEF}" destId="{48BBD310-F61A-4A72-957A-21CC7AC4E0D7}" srcOrd="0" destOrd="0" parTransId="{DA025584-27C3-4BD5-B250-B83576A826C5}" sibTransId="{0E046BAB-147C-4890-B03B-AC93E1291793}"/>
    <dgm:cxn modelId="{AE952398-5EF0-4AE9-9EB1-18EF951F4FF4}" type="presOf" srcId="{80432120-FFE6-489A-AABF-03B21EE613FF}" destId="{89592324-E8A8-44D6-BE60-6D72F9E62410}" srcOrd="0" destOrd="0" presId="urn:microsoft.com/office/officeart/2018/2/layout/IconCircleList"/>
    <dgm:cxn modelId="{1D8DB1BC-14A3-4ACF-B3A3-90943C271D66}" srcId="{61297A6D-B0A5-4EF6-8B1C-663F80845FEF}" destId="{80432120-FFE6-489A-AABF-03B21EE613FF}" srcOrd="2" destOrd="0" parTransId="{6E0F7F3D-FD3C-4542-A7AB-FE0B344FA9C1}" sibTransId="{04020B8B-6B55-4816-A373-D9027AA3BE2D}"/>
    <dgm:cxn modelId="{CBD5A9CE-F56F-47CC-82FF-0A55F7903F2D}" type="presOf" srcId="{04020B8B-6B55-4816-A373-D9027AA3BE2D}" destId="{7778E086-6E0C-4FF5-B6D3-AAB07969CEA1}" srcOrd="0" destOrd="0" presId="urn:microsoft.com/office/officeart/2018/2/layout/IconCircleList"/>
    <dgm:cxn modelId="{F17ABCE4-18BA-42C8-BF2C-74FEF214D267}" type="presOf" srcId="{B3970D74-9C33-4FF7-8886-C5CCAE563671}" destId="{2E581FA1-B695-4DB1-B9C5-08D168E277B8}" srcOrd="0" destOrd="0" presId="urn:microsoft.com/office/officeart/2018/2/layout/IconCircleList"/>
    <dgm:cxn modelId="{BC216DAA-6233-492C-95C5-CFEE4F3A1AC5}" type="presParOf" srcId="{4B1AED0E-1EAB-420E-8789-61D5083844CE}" destId="{607B3616-840A-4A95-A02A-7B49689ABE80}" srcOrd="0" destOrd="0" presId="urn:microsoft.com/office/officeart/2018/2/layout/IconCircleList"/>
    <dgm:cxn modelId="{91A89FCD-3522-4FCD-988F-F2EA519F9B1D}" type="presParOf" srcId="{607B3616-840A-4A95-A02A-7B49689ABE80}" destId="{142928FD-FDE7-4BC0-98AB-945C83F7C2E0}" srcOrd="0" destOrd="0" presId="urn:microsoft.com/office/officeart/2018/2/layout/IconCircleList"/>
    <dgm:cxn modelId="{21E51FC8-4D05-475F-8434-C88231C77CFA}" type="presParOf" srcId="{142928FD-FDE7-4BC0-98AB-945C83F7C2E0}" destId="{97090411-9241-4D94-92EF-A481582B7BD1}" srcOrd="0" destOrd="0" presId="urn:microsoft.com/office/officeart/2018/2/layout/IconCircleList"/>
    <dgm:cxn modelId="{81A9A328-E71A-4D68-A625-532D03249B22}" type="presParOf" srcId="{142928FD-FDE7-4BC0-98AB-945C83F7C2E0}" destId="{086E27F0-31CD-49CE-A405-13B42D19C3EC}" srcOrd="1" destOrd="0" presId="urn:microsoft.com/office/officeart/2018/2/layout/IconCircleList"/>
    <dgm:cxn modelId="{05D01093-2F1D-4D94-BB3F-68091117DE35}" type="presParOf" srcId="{142928FD-FDE7-4BC0-98AB-945C83F7C2E0}" destId="{5479BC46-2A38-4B1D-AA14-B1448A68129D}" srcOrd="2" destOrd="0" presId="urn:microsoft.com/office/officeart/2018/2/layout/IconCircleList"/>
    <dgm:cxn modelId="{91A669BB-0ECF-4E43-89C6-1E9090CD95B0}" type="presParOf" srcId="{142928FD-FDE7-4BC0-98AB-945C83F7C2E0}" destId="{25BC1160-3F61-48A8-9EF3-0EC0A3AAEA03}" srcOrd="3" destOrd="0" presId="urn:microsoft.com/office/officeart/2018/2/layout/IconCircleList"/>
    <dgm:cxn modelId="{F3C8607D-EAE4-481F-8B75-21B06E1B03BA}" type="presParOf" srcId="{607B3616-840A-4A95-A02A-7B49689ABE80}" destId="{EA6AB0CF-39C0-4330-8D9C-34B204302925}" srcOrd="1" destOrd="0" presId="urn:microsoft.com/office/officeart/2018/2/layout/IconCircleList"/>
    <dgm:cxn modelId="{1F6C32C6-30E0-4F95-9C2D-1CCB9FD7AE81}" type="presParOf" srcId="{607B3616-840A-4A95-A02A-7B49689ABE80}" destId="{92A18A4D-E237-4DA1-9246-579A62EA0656}" srcOrd="2" destOrd="0" presId="urn:microsoft.com/office/officeart/2018/2/layout/IconCircleList"/>
    <dgm:cxn modelId="{A2C2912E-937E-4AE9-B557-1470033008A1}" type="presParOf" srcId="{92A18A4D-E237-4DA1-9246-579A62EA0656}" destId="{C72BCA90-7E00-4B14-96EB-4BF047E63684}" srcOrd="0" destOrd="0" presId="urn:microsoft.com/office/officeart/2018/2/layout/IconCircleList"/>
    <dgm:cxn modelId="{F85B5086-0D39-432E-BCCC-02E10F32CA3D}" type="presParOf" srcId="{92A18A4D-E237-4DA1-9246-579A62EA0656}" destId="{8B3A907E-43FF-4C34-95EC-5022109E095F}" srcOrd="1" destOrd="0" presId="urn:microsoft.com/office/officeart/2018/2/layout/IconCircleList"/>
    <dgm:cxn modelId="{74F253AD-AF26-400E-8074-275A6B9B3F87}" type="presParOf" srcId="{92A18A4D-E237-4DA1-9246-579A62EA0656}" destId="{A3EAC43F-9250-4806-BE63-036641976438}" srcOrd="2" destOrd="0" presId="urn:microsoft.com/office/officeart/2018/2/layout/IconCircleList"/>
    <dgm:cxn modelId="{59EEC1F7-C0E7-4FBE-BF31-155A0ABCA57B}" type="presParOf" srcId="{92A18A4D-E237-4DA1-9246-579A62EA0656}" destId="{7D2621FB-8008-498D-B820-B0F95ECEF4B2}" srcOrd="3" destOrd="0" presId="urn:microsoft.com/office/officeart/2018/2/layout/IconCircleList"/>
    <dgm:cxn modelId="{84D53D70-236D-4399-86E0-E6350405F132}" type="presParOf" srcId="{607B3616-840A-4A95-A02A-7B49689ABE80}" destId="{29CF1FC1-EC80-4724-823D-325D00BCFB26}" srcOrd="3" destOrd="0" presId="urn:microsoft.com/office/officeart/2018/2/layout/IconCircleList"/>
    <dgm:cxn modelId="{B07657A9-CA92-450B-9E07-FA94072F6256}" type="presParOf" srcId="{607B3616-840A-4A95-A02A-7B49689ABE80}" destId="{CD61B952-3EFD-4886-A67C-427EA5EFEC53}" srcOrd="4" destOrd="0" presId="urn:microsoft.com/office/officeart/2018/2/layout/IconCircleList"/>
    <dgm:cxn modelId="{4A24131A-53CE-46F9-BAD0-70F78BEEC2DB}" type="presParOf" srcId="{CD61B952-3EFD-4886-A67C-427EA5EFEC53}" destId="{D305EA46-5167-4FEC-B1D5-5DFCB2070D80}" srcOrd="0" destOrd="0" presId="urn:microsoft.com/office/officeart/2018/2/layout/IconCircleList"/>
    <dgm:cxn modelId="{B07FDCD8-9D52-40E6-9310-2840ECEA3A53}" type="presParOf" srcId="{CD61B952-3EFD-4886-A67C-427EA5EFEC53}" destId="{07D8E27D-634F-46D6-9763-DC6D23BA863F}" srcOrd="1" destOrd="0" presId="urn:microsoft.com/office/officeart/2018/2/layout/IconCircleList"/>
    <dgm:cxn modelId="{E04EF4F0-E9F3-4F33-B92A-FEA0F932A67B}" type="presParOf" srcId="{CD61B952-3EFD-4886-A67C-427EA5EFEC53}" destId="{904B03D6-65A5-43AD-9601-E5091A7002F6}" srcOrd="2" destOrd="0" presId="urn:microsoft.com/office/officeart/2018/2/layout/IconCircleList"/>
    <dgm:cxn modelId="{214F3C54-C5E1-41D2-9B29-7275DAF37FF9}" type="presParOf" srcId="{CD61B952-3EFD-4886-A67C-427EA5EFEC53}" destId="{89592324-E8A8-44D6-BE60-6D72F9E62410}" srcOrd="3" destOrd="0" presId="urn:microsoft.com/office/officeart/2018/2/layout/IconCircleList"/>
    <dgm:cxn modelId="{DE2496B3-1DE1-4E16-9D47-AE93C77F17B1}" type="presParOf" srcId="{607B3616-840A-4A95-A02A-7B49689ABE80}" destId="{7778E086-6E0C-4FF5-B6D3-AAB07969CEA1}" srcOrd="5" destOrd="0" presId="urn:microsoft.com/office/officeart/2018/2/layout/IconCircleList"/>
    <dgm:cxn modelId="{442A8270-9432-43CB-82B5-A9ED1966BC8C}" type="presParOf" srcId="{607B3616-840A-4A95-A02A-7B49689ABE80}" destId="{E3F6CF67-24F6-4A77-8A4B-14395AE0CBD9}" srcOrd="6" destOrd="0" presId="urn:microsoft.com/office/officeart/2018/2/layout/IconCircleList"/>
    <dgm:cxn modelId="{68555A0F-9570-4974-9A33-62D6A69E263D}" type="presParOf" srcId="{E3F6CF67-24F6-4A77-8A4B-14395AE0CBD9}" destId="{8C93D360-BDA5-46A5-9DCE-A1179B6C3A49}" srcOrd="0" destOrd="0" presId="urn:microsoft.com/office/officeart/2018/2/layout/IconCircleList"/>
    <dgm:cxn modelId="{3DB42DB1-24E2-4C91-8CEC-FB85A9F07DD4}" type="presParOf" srcId="{E3F6CF67-24F6-4A77-8A4B-14395AE0CBD9}" destId="{8D8C5DE7-E77F-435D-80C0-F0357AE489A6}" srcOrd="1" destOrd="0" presId="urn:microsoft.com/office/officeart/2018/2/layout/IconCircleList"/>
    <dgm:cxn modelId="{700D6126-3D23-4B80-BE4D-4F85B87352E8}" type="presParOf" srcId="{E3F6CF67-24F6-4A77-8A4B-14395AE0CBD9}" destId="{8DCE452D-806D-49EA-AA21-748FBB6CBDE1}" srcOrd="2" destOrd="0" presId="urn:microsoft.com/office/officeart/2018/2/layout/IconCircleList"/>
    <dgm:cxn modelId="{FA361B1B-9D0C-4462-8C50-E02B6D5AD167}" type="presParOf" srcId="{E3F6CF67-24F6-4A77-8A4B-14395AE0CBD9}" destId="{2E581FA1-B695-4DB1-B9C5-08D168E277B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F8A736-AA4E-48BB-8FDB-F4575E17791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D7DAA5-B0D2-44BB-A7AC-4D1519881A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Examines experience as a predictor of future performance.</a:t>
          </a:r>
        </a:p>
      </dgm:t>
    </dgm:pt>
    <dgm:pt modelId="{5856C87E-7E9D-474B-90AD-7E4BEF098F77}" type="parTrans" cxnId="{7FDE2C08-6060-40B8-BA67-B667AC1230BF}">
      <dgm:prSet/>
      <dgm:spPr/>
      <dgm:t>
        <a:bodyPr/>
        <a:lstStyle/>
        <a:p>
          <a:endParaRPr lang="en-US"/>
        </a:p>
      </dgm:t>
    </dgm:pt>
    <dgm:pt modelId="{9D312810-87C5-4EBD-B459-E57A4BEB35F4}" type="sibTrans" cxnId="{7FDE2C08-6060-40B8-BA67-B667AC1230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6A291C3-16CA-4A22-9A4E-7FB780575DE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Assesses key competencies such as communication, empathy, and service orientation.</a:t>
          </a:r>
        </a:p>
      </dgm:t>
    </dgm:pt>
    <dgm:pt modelId="{2194D7D1-3DEC-427A-85D3-698CB83CD5A3}" type="parTrans" cxnId="{1181AD82-FB1C-4818-B5ED-70E85A3C9F81}">
      <dgm:prSet/>
      <dgm:spPr/>
      <dgm:t>
        <a:bodyPr/>
        <a:lstStyle/>
        <a:p>
          <a:endParaRPr lang="en-US"/>
        </a:p>
      </dgm:t>
    </dgm:pt>
    <dgm:pt modelId="{0E24C9AD-8922-4340-8DAE-C14DFCB9E371}" type="sibTrans" cxnId="{1181AD82-FB1C-4818-B5ED-70E85A3C9F8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8788E0F-02EA-4CED-AACF-898E019F7F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Encourages reflection and self-awareness in candidates.</a:t>
          </a:r>
        </a:p>
      </dgm:t>
    </dgm:pt>
    <dgm:pt modelId="{5C7502D1-E511-46C8-A5DC-CF80BB01D37F}" type="parTrans" cxnId="{42DFB114-6D2B-4F96-A108-9F2A866507AB}">
      <dgm:prSet/>
      <dgm:spPr/>
      <dgm:t>
        <a:bodyPr/>
        <a:lstStyle/>
        <a:p>
          <a:endParaRPr lang="en-US"/>
        </a:p>
      </dgm:t>
    </dgm:pt>
    <dgm:pt modelId="{850D1B19-D91F-4D54-A51F-C473445B8D7F}" type="sibTrans" cxnId="{42DFB114-6D2B-4F96-A108-9F2A866507A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9BE408E-88F6-44C9-97CE-792EEEFA97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Useful for determining alignment with </a:t>
          </a:r>
          <a:r>
            <a:rPr lang="en-US" dirty="0" err="1"/>
            <a:t>Lanserhof’s</a:t>
          </a:r>
          <a:r>
            <a:rPr lang="en-US" dirty="0"/>
            <a:t> service ethos and core values.</a:t>
          </a:r>
        </a:p>
      </dgm:t>
    </dgm:pt>
    <dgm:pt modelId="{EAB9D38C-E0E4-4701-A0BE-907D62AD35E0}" type="parTrans" cxnId="{C509B60B-FE59-4ED9-934F-387BE2F3AF53}">
      <dgm:prSet/>
      <dgm:spPr/>
      <dgm:t>
        <a:bodyPr/>
        <a:lstStyle/>
        <a:p>
          <a:endParaRPr lang="en-US"/>
        </a:p>
      </dgm:t>
    </dgm:pt>
    <dgm:pt modelId="{FBB8B38E-978C-43A5-9BED-D93A4AA0AF3E}" type="sibTrans" cxnId="{C509B60B-FE59-4ED9-934F-387BE2F3AF53}">
      <dgm:prSet/>
      <dgm:spPr/>
      <dgm:t>
        <a:bodyPr/>
        <a:lstStyle/>
        <a:p>
          <a:endParaRPr lang="en-US"/>
        </a:p>
      </dgm:t>
    </dgm:pt>
    <dgm:pt modelId="{2EC559A9-6AE4-4B9A-BB03-FE312640448C}" type="pres">
      <dgm:prSet presAssocID="{DEF8A736-AA4E-48BB-8FDB-F4575E17791A}" presName="root" presStyleCnt="0">
        <dgm:presLayoutVars>
          <dgm:dir/>
          <dgm:resizeHandles val="exact"/>
        </dgm:presLayoutVars>
      </dgm:prSet>
      <dgm:spPr/>
    </dgm:pt>
    <dgm:pt modelId="{D40C4980-9455-4E0C-8950-5EDB53629B98}" type="pres">
      <dgm:prSet presAssocID="{DEF8A736-AA4E-48BB-8FDB-F4575E17791A}" presName="container" presStyleCnt="0">
        <dgm:presLayoutVars>
          <dgm:dir/>
          <dgm:resizeHandles val="exact"/>
        </dgm:presLayoutVars>
      </dgm:prSet>
      <dgm:spPr/>
    </dgm:pt>
    <dgm:pt modelId="{3359B044-937E-4B4A-BD09-CBEE4D98CB79}" type="pres">
      <dgm:prSet presAssocID="{B7D7DAA5-B0D2-44BB-A7AC-4D1519881AEF}" presName="compNode" presStyleCnt="0"/>
      <dgm:spPr/>
    </dgm:pt>
    <dgm:pt modelId="{CC7101FE-0EA3-4F79-BD8E-6C39F0BCD565}" type="pres">
      <dgm:prSet presAssocID="{B7D7DAA5-B0D2-44BB-A7AC-4D1519881AEF}" presName="iconBgRect" presStyleLbl="bgShp" presStyleIdx="0" presStyleCnt="4"/>
      <dgm:spPr/>
    </dgm:pt>
    <dgm:pt modelId="{09F53EC4-CA0C-4D7E-A402-066BB6731B56}" type="pres">
      <dgm:prSet presAssocID="{B7D7DAA5-B0D2-44BB-A7AC-4D1519881AE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654271B3-55FE-4461-86A0-70F6054AD22B}" type="pres">
      <dgm:prSet presAssocID="{B7D7DAA5-B0D2-44BB-A7AC-4D1519881AEF}" presName="spaceRect" presStyleCnt="0"/>
      <dgm:spPr/>
    </dgm:pt>
    <dgm:pt modelId="{284C3443-F6E2-4645-9109-DCD1B65FA650}" type="pres">
      <dgm:prSet presAssocID="{B7D7DAA5-B0D2-44BB-A7AC-4D1519881AEF}" presName="textRect" presStyleLbl="revTx" presStyleIdx="0" presStyleCnt="4">
        <dgm:presLayoutVars>
          <dgm:chMax val="1"/>
          <dgm:chPref val="1"/>
        </dgm:presLayoutVars>
      </dgm:prSet>
      <dgm:spPr/>
    </dgm:pt>
    <dgm:pt modelId="{C34FE176-F652-4FC4-9A0E-C2ACCE0DD6B6}" type="pres">
      <dgm:prSet presAssocID="{9D312810-87C5-4EBD-B459-E57A4BEB35F4}" presName="sibTrans" presStyleLbl="sibTrans2D1" presStyleIdx="0" presStyleCnt="0"/>
      <dgm:spPr/>
    </dgm:pt>
    <dgm:pt modelId="{E1D46DF8-0E60-451D-A7E9-E637AE69D20E}" type="pres">
      <dgm:prSet presAssocID="{E6A291C3-16CA-4A22-9A4E-7FB780575DE4}" presName="compNode" presStyleCnt="0"/>
      <dgm:spPr/>
    </dgm:pt>
    <dgm:pt modelId="{3ED74B94-E080-423A-B383-469E7114DF26}" type="pres">
      <dgm:prSet presAssocID="{E6A291C3-16CA-4A22-9A4E-7FB780575DE4}" presName="iconBgRect" presStyleLbl="bgShp" presStyleIdx="1" presStyleCnt="4"/>
      <dgm:spPr/>
    </dgm:pt>
    <dgm:pt modelId="{4010C7C8-EC1B-466C-A2E8-D7FF6D46FF85}" type="pres">
      <dgm:prSet presAssocID="{E6A291C3-16CA-4A22-9A4E-7FB780575DE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9D682E3F-5793-4645-9F6A-C1D154CCCE4A}" type="pres">
      <dgm:prSet presAssocID="{E6A291C3-16CA-4A22-9A4E-7FB780575DE4}" presName="spaceRect" presStyleCnt="0"/>
      <dgm:spPr/>
    </dgm:pt>
    <dgm:pt modelId="{652ADA4E-461D-4C73-8213-D08FF88F375D}" type="pres">
      <dgm:prSet presAssocID="{E6A291C3-16CA-4A22-9A4E-7FB780575DE4}" presName="textRect" presStyleLbl="revTx" presStyleIdx="1" presStyleCnt="4">
        <dgm:presLayoutVars>
          <dgm:chMax val="1"/>
          <dgm:chPref val="1"/>
        </dgm:presLayoutVars>
      </dgm:prSet>
      <dgm:spPr/>
    </dgm:pt>
    <dgm:pt modelId="{163A5B72-B4D1-4135-BEE7-D2E84513B958}" type="pres">
      <dgm:prSet presAssocID="{0E24C9AD-8922-4340-8DAE-C14DFCB9E371}" presName="sibTrans" presStyleLbl="sibTrans2D1" presStyleIdx="0" presStyleCnt="0"/>
      <dgm:spPr/>
    </dgm:pt>
    <dgm:pt modelId="{35CB315A-7C1B-4B8C-920C-490D66C44656}" type="pres">
      <dgm:prSet presAssocID="{B8788E0F-02EA-4CED-AACF-898E019F7FCD}" presName="compNode" presStyleCnt="0"/>
      <dgm:spPr/>
    </dgm:pt>
    <dgm:pt modelId="{AB12C11E-0E4D-4FEE-90C7-B3FFAF2A65E1}" type="pres">
      <dgm:prSet presAssocID="{B8788E0F-02EA-4CED-AACF-898E019F7FCD}" presName="iconBgRect" presStyleLbl="bgShp" presStyleIdx="2" presStyleCnt="4"/>
      <dgm:spPr/>
    </dgm:pt>
    <dgm:pt modelId="{116A0300-F5B0-4E88-A0BF-955965242DE4}" type="pres">
      <dgm:prSet presAssocID="{B8788E0F-02EA-4CED-AACF-898E019F7FC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53D57CE-D639-4E45-B1D2-24E3DAD51CED}" type="pres">
      <dgm:prSet presAssocID="{B8788E0F-02EA-4CED-AACF-898E019F7FCD}" presName="spaceRect" presStyleCnt="0"/>
      <dgm:spPr/>
    </dgm:pt>
    <dgm:pt modelId="{AC85BCE8-5E1D-415D-9BA2-AB5D3010E893}" type="pres">
      <dgm:prSet presAssocID="{B8788E0F-02EA-4CED-AACF-898E019F7FCD}" presName="textRect" presStyleLbl="revTx" presStyleIdx="2" presStyleCnt="4">
        <dgm:presLayoutVars>
          <dgm:chMax val="1"/>
          <dgm:chPref val="1"/>
        </dgm:presLayoutVars>
      </dgm:prSet>
      <dgm:spPr/>
    </dgm:pt>
    <dgm:pt modelId="{A4FA0927-A767-4F6E-A150-8B9DA4B0512D}" type="pres">
      <dgm:prSet presAssocID="{850D1B19-D91F-4D54-A51F-C473445B8D7F}" presName="sibTrans" presStyleLbl="sibTrans2D1" presStyleIdx="0" presStyleCnt="0"/>
      <dgm:spPr/>
    </dgm:pt>
    <dgm:pt modelId="{C001B6ED-8BDA-4D92-BF8E-4564DE907FE8}" type="pres">
      <dgm:prSet presAssocID="{09BE408E-88F6-44C9-97CE-792EEEFA97C6}" presName="compNode" presStyleCnt="0"/>
      <dgm:spPr/>
    </dgm:pt>
    <dgm:pt modelId="{AE5BF7A6-BF69-47E8-A392-1C966F39A364}" type="pres">
      <dgm:prSet presAssocID="{09BE408E-88F6-44C9-97CE-792EEEFA97C6}" presName="iconBgRect" presStyleLbl="bgShp" presStyleIdx="3" presStyleCnt="4"/>
      <dgm:spPr/>
    </dgm:pt>
    <dgm:pt modelId="{8771185E-E3AC-454A-9CB9-E3DCBE8CB01C}" type="pres">
      <dgm:prSet presAssocID="{09BE408E-88F6-44C9-97CE-792EEEFA97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7376EE9-EA82-4F9D-9C74-A871174B4395}" type="pres">
      <dgm:prSet presAssocID="{09BE408E-88F6-44C9-97CE-792EEEFA97C6}" presName="spaceRect" presStyleCnt="0"/>
      <dgm:spPr/>
    </dgm:pt>
    <dgm:pt modelId="{EF9E2664-8345-4640-93D0-548F4AA71E27}" type="pres">
      <dgm:prSet presAssocID="{09BE408E-88F6-44C9-97CE-792EEEFA97C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FDE2C08-6060-40B8-BA67-B667AC1230BF}" srcId="{DEF8A736-AA4E-48BB-8FDB-F4575E17791A}" destId="{B7D7DAA5-B0D2-44BB-A7AC-4D1519881AEF}" srcOrd="0" destOrd="0" parTransId="{5856C87E-7E9D-474B-90AD-7E4BEF098F77}" sibTransId="{9D312810-87C5-4EBD-B459-E57A4BEB35F4}"/>
    <dgm:cxn modelId="{C509B60B-FE59-4ED9-934F-387BE2F3AF53}" srcId="{DEF8A736-AA4E-48BB-8FDB-F4575E17791A}" destId="{09BE408E-88F6-44C9-97CE-792EEEFA97C6}" srcOrd="3" destOrd="0" parTransId="{EAB9D38C-E0E4-4701-A0BE-907D62AD35E0}" sibTransId="{FBB8B38E-978C-43A5-9BED-D93A4AA0AF3E}"/>
    <dgm:cxn modelId="{42DFB114-6D2B-4F96-A108-9F2A866507AB}" srcId="{DEF8A736-AA4E-48BB-8FDB-F4575E17791A}" destId="{B8788E0F-02EA-4CED-AACF-898E019F7FCD}" srcOrd="2" destOrd="0" parTransId="{5C7502D1-E511-46C8-A5DC-CF80BB01D37F}" sibTransId="{850D1B19-D91F-4D54-A51F-C473445B8D7F}"/>
    <dgm:cxn modelId="{9C293415-0542-4506-B525-7FD8EF0DAED7}" type="presOf" srcId="{B7D7DAA5-B0D2-44BB-A7AC-4D1519881AEF}" destId="{284C3443-F6E2-4645-9109-DCD1B65FA650}" srcOrd="0" destOrd="0" presId="urn:microsoft.com/office/officeart/2018/2/layout/IconCircleList"/>
    <dgm:cxn modelId="{36DA2545-0C5A-41B3-98DB-078929F3110F}" type="presOf" srcId="{850D1B19-D91F-4D54-A51F-C473445B8D7F}" destId="{A4FA0927-A767-4F6E-A150-8B9DA4B0512D}" srcOrd="0" destOrd="0" presId="urn:microsoft.com/office/officeart/2018/2/layout/IconCircleList"/>
    <dgm:cxn modelId="{1181AD82-FB1C-4818-B5ED-70E85A3C9F81}" srcId="{DEF8A736-AA4E-48BB-8FDB-F4575E17791A}" destId="{E6A291C3-16CA-4A22-9A4E-7FB780575DE4}" srcOrd="1" destOrd="0" parTransId="{2194D7D1-3DEC-427A-85D3-698CB83CD5A3}" sibTransId="{0E24C9AD-8922-4340-8DAE-C14DFCB9E371}"/>
    <dgm:cxn modelId="{B00F3EA2-E7C7-4FA2-8214-CE47A48BB08C}" type="presOf" srcId="{B8788E0F-02EA-4CED-AACF-898E019F7FCD}" destId="{AC85BCE8-5E1D-415D-9BA2-AB5D3010E893}" srcOrd="0" destOrd="0" presId="urn:microsoft.com/office/officeart/2018/2/layout/IconCircleList"/>
    <dgm:cxn modelId="{E5AC50A2-72FF-4D99-BF41-D8671E5C35BC}" type="presOf" srcId="{DEF8A736-AA4E-48BB-8FDB-F4575E17791A}" destId="{2EC559A9-6AE4-4B9A-BB03-FE312640448C}" srcOrd="0" destOrd="0" presId="urn:microsoft.com/office/officeart/2018/2/layout/IconCircleList"/>
    <dgm:cxn modelId="{83B99BAD-DDD3-4672-824E-76C9757B9A29}" type="presOf" srcId="{09BE408E-88F6-44C9-97CE-792EEEFA97C6}" destId="{EF9E2664-8345-4640-93D0-548F4AA71E27}" srcOrd="0" destOrd="0" presId="urn:microsoft.com/office/officeart/2018/2/layout/IconCircleList"/>
    <dgm:cxn modelId="{A3653BBE-3C98-4CF7-81CF-C4C3C7488131}" type="presOf" srcId="{0E24C9AD-8922-4340-8DAE-C14DFCB9E371}" destId="{163A5B72-B4D1-4135-BEE7-D2E84513B958}" srcOrd="0" destOrd="0" presId="urn:microsoft.com/office/officeart/2018/2/layout/IconCircleList"/>
    <dgm:cxn modelId="{36E10EC9-F066-452F-85F7-08930D2D5313}" type="presOf" srcId="{E6A291C3-16CA-4A22-9A4E-7FB780575DE4}" destId="{652ADA4E-461D-4C73-8213-D08FF88F375D}" srcOrd="0" destOrd="0" presId="urn:microsoft.com/office/officeart/2018/2/layout/IconCircleList"/>
    <dgm:cxn modelId="{397C9AE8-8BD6-4750-8149-A3EEB1942E1C}" type="presOf" srcId="{9D312810-87C5-4EBD-B459-E57A4BEB35F4}" destId="{C34FE176-F652-4FC4-9A0E-C2ACCE0DD6B6}" srcOrd="0" destOrd="0" presId="urn:microsoft.com/office/officeart/2018/2/layout/IconCircleList"/>
    <dgm:cxn modelId="{141D4A21-92AC-4EC5-9122-2235804AFE10}" type="presParOf" srcId="{2EC559A9-6AE4-4B9A-BB03-FE312640448C}" destId="{D40C4980-9455-4E0C-8950-5EDB53629B98}" srcOrd="0" destOrd="0" presId="urn:microsoft.com/office/officeart/2018/2/layout/IconCircleList"/>
    <dgm:cxn modelId="{56BE92B1-562C-4201-B6AB-47ADC65184E4}" type="presParOf" srcId="{D40C4980-9455-4E0C-8950-5EDB53629B98}" destId="{3359B044-937E-4B4A-BD09-CBEE4D98CB79}" srcOrd="0" destOrd="0" presId="urn:microsoft.com/office/officeart/2018/2/layout/IconCircleList"/>
    <dgm:cxn modelId="{468EF568-31C2-4007-A3BA-47495D7EE348}" type="presParOf" srcId="{3359B044-937E-4B4A-BD09-CBEE4D98CB79}" destId="{CC7101FE-0EA3-4F79-BD8E-6C39F0BCD565}" srcOrd="0" destOrd="0" presId="urn:microsoft.com/office/officeart/2018/2/layout/IconCircleList"/>
    <dgm:cxn modelId="{5CBD864A-8ADB-4C63-8594-927ACCFA2180}" type="presParOf" srcId="{3359B044-937E-4B4A-BD09-CBEE4D98CB79}" destId="{09F53EC4-CA0C-4D7E-A402-066BB6731B56}" srcOrd="1" destOrd="0" presId="urn:microsoft.com/office/officeart/2018/2/layout/IconCircleList"/>
    <dgm:cxn modelId="{7DFD3C88-84E1-43E3-8EA6-E90C20466AED}" type="presParOf" srcId="{3359B044-937E-4B4A-BD09-CBEE4D98CB79}" destId="{654271B3-55FE-4461-86A0-70F6054AD22B}" srcOrd="2" destOrd="0" presId="urn:microsoft.com/office/officeart/2018/2/layout/IconCircleList"/>
    <dgm:cxn modelId="{4EF70381-A5DD-496C-9D4D-E8E33D432B5A}" type="presParOf" srcId="{3359B044-937E-4B4A-BD09-CBEE4D98CB79}" destId="{284C3443-F6E2-4645-9109-DCD1B65FA650}" srcOrd="3" destOrd="0" presId="urn:microsoft.com/office/officeart/2018/2/layout/IconCircleList"/>
    <dgm:cxn modelId="{46A635F4-4AFB-49EB-AE69-BE8D1390D7EE}" type="presParOf" srcId="{D40C4980-9455-4E0C-8950-5EDB53629B98}" destId="{C34FE176-F652-4FC4-9A0E-C2ACCE0DD6B6}" srcOrd="1" destOrd="0" presId="urn:microsoft.com/office/officeart/2018/2/layout/IconCircleList"/>
    <dgm:cxn modelId="{5AB41B0D-6F18-47AA-B53A-822BB9FEB56B}" type="presParOf" srcId="{D40C4980-9455-4E0C-8950-5EDB53629B98}" destId="{E1D46DF8-0E60-451D-A7E9-E637AE69D20E}" srcOrd="2" destOrd="0" presId="urn:microsoft.com/office/officeart/2018/2/layout/IconCircleList"/>
    <dgm:cxn modelId="{339C9F20-A577-4134-9BF8-9F15926D4076}" type="presParOf" srcId="{E1D46DF8-0E60-451D-A7E9-E637AE69D20E}" destId="{3ED74B94-E080-423A-B383-469E7114DF26}" srcOrd="0" destOrd="0" presId="urn:microsoft.com/office/officeart/2018/2/layout/IconCircleList"/>
    <dgm:cxn modelId="{CF61D9F4-4B50-4B5C-ADE5-DC9A7E3328EF}" type="presParOf" srcId="{E1D46DF8-0E60-451D-A7E9-E637AE69D20E}" destId="{4010C7C8-EC1B-466C-A2E8-D7FF6D46FF85}" srcOrd="1" destOrd="0" presId="urn:microsoft.com/office/officeart/2018/2/layout/IconCircleList"/>
    <dgm:cxn modelId="{CE10869E-8157-4520-9ECC-EC9EB663D5A6}" type="presParOf" srcId="{E1D46DF8-0E60-451D-A7E9-E637AE69D20E}" destId="{9D682E3F-5793-4645-9F6A-C1D154CCCE4A}" srcOrd="2" destOrd="0" presId="urn:microsoft.com/office/officeart/2018/2/layout/IconCircleList"/>
    <dgm:cxn modelId="{3DB9DD96-9832-49ED-ABE3-4BDAF94962EE}" type="presParOf" srcId="{E1D46DF8-0E60-451D-A7E9-E637AE69D20E}" destId="{652ADA4E-461D-4C73-8213-D08FF88F375D}" srcOrd="3" destOrd="0" presId="urn:microsoft.com/office/officeart/2018/2/layout/IconCircleList"/>
    <dgm:cxn modelId="{63BB1DE5-8454-4392-A109-237FE648E9C2}" type="presParOf" srcId="{D40C4980-9455-4E0C-8950-5EDB53629B98}" destId="{163A5B72-B4D1-4135-BEE7-D2E84513B958}" srcOrd="3" destOrd="0" presId="urn:microsoft.com/office/officeart/2018/2/layout/IconCircleList"/>
    <dgm:cxn modelId="{8B84DAD0-2157-407A-A0A6-254C27CADC6D}" type="presParOf" srcId="{D40C4980-9455-4E0C-8950-5EDB53629B98}" destId="{35CB315A-7C1B-4B8C-920C-490D66C44656}" srcOrd="4" destOrd="0" presId="urn:microsoft.com/office/officeart/2018/2/layout/IconCircleList"/>
    <dgm:cxn modelId="{221B30CC-259C-427A-A1A1-ABF2AB7AA873}" type="presParOf" srcId="{35CB315A-7C1B-4B8C-920C-490D66C44656}" destId="{AB12C11E-0E4D-4FEE-90C7-B3FFAF2A65E1}" srcOrd="0" destOrd="0" presId="urn:microsoft.com/office/officeart/2018/2/layout/IconCircleList"/>
    <dgm:cxn modelId="{953328C6-121A-403F-8892-6603B289E6EB}" type="presParOf" srcId="{35CB315A-7C1B-4B8C-920C-490D66C44656}" destId="{116A0300-F5B0-4E88-A0BF-955965242DE4}" srcOrd="1" destOrd="0" presId="urn:microsoft.com/office/officeart/2018/2/layout/IconCircleList"/>
    <dgm:cxn modelId="{7386D2CF-3C73-42F3-89EC-85786A20215A}" type="presParOf" srcId="{35CB315A-7C1B-4B8C-920C-490D66C44656}" destId="{A53D57CE-D639-4E45-B1D2-24E3DAD51CED}" srcOrd="2" destOrd="0" presId="urn:microsoft.com/office/officeart/2018/2/layout/IconCircleList"/>
    <dgm:cxn modelId="{B36F4B9E-F860-4EBF-B834-E617637BE2AF}" type="presParOf" srcId="{35CB315A-7C1B-4B8C-920C-490D66C44656}" destId="{AC85BCE8-5E1D-415D-9BA2-AB5D3010E893}" srcOrd="3" destOrd="0" presId="urn:microsoft.com/office/officeart/2018/2/layout/IconCircleList"/>
    <dgm:cxn modelId="{89F6E31B-6C38-47B3-89D7-83764A78BBAB}" type="presParOf" srcId="{D40C4980-9455-4E0C-8950-5EDB53629B98}" destId="{A4FA0927-A767-4F6E-A150-8B9DA4B0512D}" srcOrd="5" destOrd="0" presId="urn:microsoft.com/office/officeart/2018/2/layout/IconCircleList"/>
    <dgm:cxn modelId="{562F6838-459F-4645-AF75-B1C4317788CD}" type="presParOf" srcId="{D40C4980-9455-4E0C-8950-5EDB53629B98}" destId="{C001B6ED-8BDA-4D92-BF8E-4564DE907FE8}" srcOrd="6" destOrd="0" presId="urn:microsoft.com/office/officeart/2018/2/layout/IconCircleList"/>
    <dgm:cxn modelId="{159C9512-FC49-40CD-BC10-B73E42CD4318}" type="presParOf" srcId="{C001B6ED-8BDA-4D92-BF8E-4564DE907FE8}" destId="{AE5BF7A6-BF69-47E8-A392-1C966F39A364}" srcOrd="0" destOrd="0" presId="urn:microsoft.com/office/officeart/2018/2/layout/IconCircleList"/>
    <dgm:cxn modelId="{1655C85A-AEB3-40B8-A2C8-C30BF52B29BA}" type="presParOf" srcId="{C001B6ED-8BDA-4D92-BF8E-4564DE907FE8}" destId="{8771185E-E3AC-454A-9CB9-E3DCBE8CB01C}" srcOrd="1" destOrd="0" presId="urn:microsoft.com/office/officeart/2018/2/layout/IconCircleList"/>
    <dgm:cxn modelId="{A7D4EE53-70EA-40A7-AAC2-D723385B034A}" type="presParOf" srcId="{C001B6ED-8BDA-4D92-BF8E-4564DE907FE8}" destId="{77376EE9-EA82-4F9D-9C74-A871174B4395}" srcOrd="2" destOrd="0" presId="urn:microsoft.com/office/officeart/2018/2/layout/IconCircleList"/>
    <dgm:cxn modelId="{263D1097-CBA0-492F-94F8-35ABA0776E47}" type="presParOf" srcId="{C001B6ED-8BDA-4D92-BF8E-4564DE907FE8}" destId="{EF9E2664-8345-4640-93D0-548F4AA71E2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504FC5-7835-41F2-B5BC-D24633BB416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597674-B420-47E0-BE51-4FC8643BBD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Involves multiple interviewers from HR, operations, and wellness departments.</a:t>
          </a:r>
        </a:p>
      </dgm:t>
    </dgm:pt>
    <dgm:pt modelId="{26803E4E-85BC-4F29-BD91-80D252962514}" type="parTrans" cxnId="{BA392264-EE2C-40B3-804D-57241FC012C7}">
      <dgm:prSet/>
      <dgm:spPr/>
      <dgm:t>
        <a:bodyPr/>
        <a:lstStyle/>
        <a:p>
          <a:endParaRPr lang="en-US"/>
        </a:p>
      </dgm:t>
    </dgm:pt>
    <dgm:pt modelId="{B2579A97-AE32-4775-86D8-5C7A29137D6C}" type="sibTrans" cxnId="{BA392264-EE2C-40B3-804D-57241FC012C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B16FACD-15D2-43D1-ACF4-B0D8856E93E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Reduces individual bias and enhances objectivity.</a:t>
          </a:r>
        </a:p>
      </dgm:t>
    </dgm:pt>
    <dgm:pt modelId="{B89F407E-44F3-4589-B5A9-513687485451}" type="parTrans" cxnId="{B4FB4C34-577D-4CE4-8424-30DEE5470B18}">
      <dgm:prSet/>
      <dgm:spPr/>
      <dgm:t>
        <a:bodyPr/>
        <a:lstStyle/>
        <a:p>
          <a:endParaRPr lang="en-US"/>
        </a:p>
      </dgm:t>
    </dgm:pt>
    <dgm:pt modelId="{EF119220-0030-4622-938A-63837B21D9BE}" type="sibTrans" cxnId="{B4FB4C34-577D-4CE4-8424-30DEE5470B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21AE3CB-5B86-42A8-9686-7C665A93DE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Allows cross-evaluation of candidate’s suitability across different organisational perspectives.</a:t>
          </a:r>
        </a:p>
      </dgm:t>
    </dgm:pt>
    <dgm:pt modelId="{BE2575C2-6131-462A-9867-361C6C9BEE9F}" type="parTrans" cxnId="{673C80C6-A196-4F4E-BD92-DBA9199994DE}">
      <dgm:prSet/>
      <dgm:spPr/>
      <dgm:t>
        <a:bodyPr/>
        <a:lstStyle/>
        <a:p>
          <a:endParaRPr lang="en-US"/>
        </a:p>
      </dgm:t>
    </dgm:pt>
    <dgm:pt modelId="{44E0969B-37E9-400D-B36F-F31B2622BE69}" type="sibTrans" cxnId="{673C80C6-A196-4F4E-BD92-DBA9199994D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2A3CC2E-A337-4B1A-AADC-87A2E4C6C1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Promotes transparency and collaborative hiring decisions.</a:t>
          </a:r>
        </a:p>
      </dgm:t>
    </dgm:pt>
    <dgm:pt modelId="{DA2829FC-382C-40F6-882C-2AAC6A949E32}" type="parTrans" cxnId="{0FA70CB8-CC93-406F-9A68-6D7E6C5DCD16}">
      <dgm:prSet/>
      <dgm:spPr/>
      <dgm:t>
        <a:bodyPr/>
        <a:lstStyle/>
        <a:p>
          <a:endParaRPr lang="en-US"/>
        </a:p>
      </dgm:t>
    </dgm:pt>
    <dgm:pt modelId="{CDFEAA38-DF6D-4C18-AB08-AC911FFA2D6E}" type="sibTrans" cxnId="{0FA70CB8-CC93-406F-9A68-6D7E6C5DCD16}">
      <dgm:prSet/>
      <dgm:spPr/>
      <dgm:t>
        <a:bodyPr/>
        <a:lstStyle/>
        <a:p>
          <a:endParaRPr lang="en-US"/>
        </a:p>
      </dgm:t>
    </dgm:pt>
    <dgm:pt modelId="{D5DA403A-9013-4EB6-8AFA-C605DB41EDAD}" type="pres">
      <dgm:prSet presAssocID="{0A504FC5-7835-41F2-B5BC-D24633BB4167}" presName="root" presStyleCnt="0">
        <dgm:presLayoutVars>
          <dgm:dir/>
          <dgm:resizeHandles val="exact"/>
        </dgm:presLayoutVars>
      </dgm:prSet>
      <dgm:spPr/>
    </dgm:pt>
    <dgm:pt modelId="{8B52A891-6F82-4B83-B4B7-6D572B333643}" type="pres">
      <dgm:prSet presAssocID="{0A504FC5-7835-41F2-B5BC-D24633BB4167}" presName="container" presStyleCnt="0">
        <dgm:presLayoutVars>
          <dgm:dir/>
          <dgm:resizeHandles val="exact"/>
        </dgm:presLayoutVars>
      </dgm:prSet>
      <dgm:spPr/>
    </dgm:pt>
    <dgm:pt modelId="{11FDD4EF-88FE-49B8-A21F-6C08626AF783}" type="pres">
      <dgm:prSet presAssocID="{86597674-B420-47E0-BE51-4FC8643BBD22}" presName="compNode" presStyleCnt="0"/>
      <dgm:spPr/>
    </dgm:pt>
    <dgm:pt modelId="{85259236-4F84-4C3B-924F-124D5D68AF63}" type="pres">
      <dgm:prSet presAssocID="{86597674-B420-47E0-BE51-4FC8643BBD22}" presName="iconBgRect" presStyleLbl="bgShp" presStyleIdx="0" presStyleCnt="4"/>
      <dgm:spPr/>
    </dgm:pt>
    <dgm:pt modelId="{16FF2D6B-9846-4EFA-AB29-205A45163F0D}" type="pres">
      <dgm:prSet presAssocID="{86597674-B420-47E0-BE51-4FC8643BBD2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98914D8E-4308-4F67-8455-865C8AEE2672}" type="pres">
      <dgm:prSet presAssocID="{86597674-B420-47E0-BE51-4FC8643BBD22}" presName="spaceRect" presStyleCnt="0"/>
      <dgm:spPr/>
    </dgm:pt>
    <dgm:pt modelId="{CB3B7CA2-E1E3-4A00-B1C1-9B580BB23C92}" type="pres">
      <dgm:prSet presAssocID="{86597674-B420-47E0-BE51-4FC8643BBD22}" presName="textRect" presStyleLbl="revTx" presStyleIdx="0" presStyleCnt="4">
        <dgm:presLayoutVars>
          <dgm:chMax val="1"/>
          <dgm:chPref val="1"/>
        </dgm:presLayoutVars>
      </dgm:prSet>
      <dgm:spPr/>
    </dgm:pt>
    <dgm:pt modelId="{93B1D6A4-F15E-4D66-8672-8C748316E393}" type="pres">
      <dgm:prSet presAssocID="{B2579A97-AE32-4775-86D8-5C7A29137D6C}" presName="sibTrans" presStyleLbl="sibTrans2D1" presStyleIdx="0" presStyleCnt="0"/>
      <dgm:spPr/>
    </dgm:pt>
    <dgm:pt modelId="{A06AD1BB-4E13-4166-B89D-3C1BEDD1F625}" type="pres">
      <dgm:prSet presAssocID="{4B16FACD-15D2-43D1-ACF4-B0D8856E93E4}" presName="compNode" presStyleCnt="0"/>
      <dgm:spPr/>
    </dgm:pt>
    <dgm:pt modelId="{16D6808E-1B7E-46CE-B9F7-2F5E6F095118}" type="pres">
      <dgm:prSet presAssocID="{4B16FACD-15D2-43D1-ACF4-B0D8856E93E4}" presName="iconBgRect" presStyleLbl="bgShp" presStyleIdx="1" presStyleCnt="4"/>
      <dgm:spPr/>
    </dgm:pt>
    <dgm:pt modelId="{68F7957A-6637-4EAD-9615-EBEC6DF589E1}" type="pres">
      <dgm:prSet presAssocID="{4B16FACD-15D2-43D1-ACF4-B0D8856E93E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F1F22F0-9C6C-48F1-BB1D-BBEA3B3A4EF7}" type="pres">
      <dgm:prSet presAssocID="{4B16FACD-15D2-43D1-ACF4-B0D8856E93E4}" presName="spaceRect" presStyleCnt="0"/>
      <dgm:spPr/>
    </dgm:pt>
    <dgm:pt modelId="{D038F012-6727-4B11-84F3-77FB6C39C622}" type="pres">
      <dgm:prSet presAssocID="{4B16FACD-15D2-43D1-ACF4-B0D8856E93E4}" presName="textRect" presStyleLbl="revTx" presStyleIdx="1" presStyleCnt="4">
        <dgm:presLayoutVars>
          <dgm:chMax val="1"/>
          <dgm:chPref val="1"/>
        </dgm:presLayoutVars>
      </dgm:prSet>
      <dgm:spPr/>
    </dgm:pt>
    <dgm:pt modelId="{B8FA9ADA-0AF5-4453-8103-6A458CF7284A}" type="pres">
      <dgm:prSet presAssocID="{EF119220-0030-4622-938A-63837B21D9BE}" presName="sibTrans" presStyleLbl="sibTrans2D1" presStyleIdx="0" presStyleCnt="0"/>
      <dgm:spPr/>
    </dgm:pt>
    <dgm:pt modelId="{3431F854-9310-4925-BA42-FE2CBE21D866}" type="pres">
      <dgm:prSet presAssocID="{D21AE3CB-5B86-42A8-9686-7C665A93DEB1}" presName="compNode" presStyleCnt="0"/>
      <dgm:spPr/>
    </dgm:pt>
    <dgm:pt modelId="{894F3751-71DC-4D36-8078-740D7567511E}" type="pres">
      <dgm:prSet presAssocID="{D21AE3CB-5B86-42A8-9686-7C665A93DEB1}" presName="iconBgRect" presStyleLbl="bgShp" presStyleIdx="2" presStyleCnt="4"/>
      <dgm:spPr/>
    </dgm:pt>
    <dgm:pt modelId="{ED87CEB3-F83D-40A0-9A4E-FDF8493AA51E}" type="pres">
      <dgm:prSet presAssocID="{D21AE3CB-5B86-42A8-9686-7C665A93DEB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3AFAC57-8109-4A1F-A865-09FD292041B9}" type="pres">
      <dgm:prSet presAssocID="{D21AE3CB-5B86-42A8-9686-7C665A93DEB1}" presName="spaceRect" presStyleCnt="0"/>
      <dgm:spPr/>
    </dgm:pt>
    <dgm:pt modelId="{4BFD49A1-350C-4071-914D-A261E30B73E2}" type="pres">
      <dgm:prSet presAssocID="{D21AE3CB-5B86-42A8-9686-7C665A93DEB1}" presName="textRect" presStyleLbl="revTx" presStyleIdx="2" presStyleCnt="4">
        <dgm:presLayoutVars>
          <dgm:chMax val="1"/>
          <dgm:chPref val="1"/>
        </dgm:presLayoutVars>
      </dgm:prSet>
      <dgm:spPr/>
    </dgm:pt>
    <dgm:pt modelId="{5B8D44E2-90BC-4BCF-AD87-E7617134B5A6}" type="pres">
      <dgm:prSet presAssocID="{44E0969B-37E9-400D-B36F-F31B2622BE69}" presName="sibTrans" presStyleLbl="sibTrans2D1" presStyleIdx="0" presStyleCnt="0"/>
      <dgm:spPr/>
    </dgm:pt>
    <dgm:pt modelId="{D01AF950-1522-401A-B8DC-047B3387093F}" type="pres">
      <dgm:prSet presAssocID="{F2A3CC2E-A337-4B1A-AADC-87A2E4C6C1F4}" presName="compNode" presStyleCnt="0"/>
      <dgm:spPr/>
    </dgm:pt>
    <dgm:pt modelId="{4756D7B2-E5ED-4946-91D9-B39BE65E03D6}" type="pres">
      <dgm:prSet presAssocID="{F2A3CC2E-A337-4B1A-AADC-87A2E4C6C1F4}" presName="iconBgRect" presStyleLbl="bgShp" presStyleIdx="3" presStyleCnt="4"/>
      <dgm:spPr/>
    </dgm:pt>
    <dgm:pt modelId="{DAFA5C5B-1950-4E35-AC9C-123874698918}" type="pres">
      <dgm:prSet presAssocID="{F2A3CC2E-A337-4B1A-AADC-87A2E4C6C1F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AA56F6D-2494-4F37-ACB3-CBCB89D0DFF6}" type="pres">
      <dgm:prSet presAssocID="{F2A3CC2E-A337-4B1A-AADC-87A2E4C6C1F4}" presName="spaceRect" presStyleCnt="0"/>
      <dgm:spPr/>
    </dgm:pt>
    <dgm:pt modelId="{962916D3-1571-43A8-A077-7DFFE67463D5}" type="pres">
      <dgm:prSet presAssocID="{F2A3CC2E-A337-4B1A-AADC-87A2E4C6C1F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4161225-FFA9-4961-80E8-AC9CF6BDE7A1}" type="presOf" srcId="{44E0969B-37E9-400D-B36F-F31B2622BE69}" destId="{5B8D44E2-90BC-4BCF-AD87-E7617134B5A6}" srcOrd="0" destOrd="0" presId="urn:microsoft.com/office/officeart/2018/2/layout/IconCircleList"/>
    <dgm:cxn modelId="{97B6CA29-2359-41DF-B6DB-DB5A637E8FC4}" type="presOf" srcId="{B2579A97-AE32-4775-86D8-5C7A29137D6C}" destId="{93B1D6A4-F15E-4D66-8672-8C748316E393}" srcOrd="0" destOrd="0" presId="urn:microsoft.com/office/officeart/2018/2/layout/IconCircleList"/>
    <dgm:cxn modelId="{B4FB4C34-577D-4CE4-8424-30DEE5470B18}" srcId="{0A504FC5-7835-41F2-B5BC-D24633BB4167}" destId="{4B16FACD-15D2-43D1-ACF4-B0D8856E93E4}" srcOrd="1" destOrd="0" parTransId="{B89F407E-44F3-4589-B5A9-513687485451}" sibTransId="{EF119220-0030-4622-938A-63837B21D9BE}"/>
    <dgm:cxn modelId="{BA392264-EE2C-40B3-804D-57241FC012C7}" srcId="{0A504FC5-7835-41F2-B5BC-D24633BB4167}" destId="{86597674-B420-47E0-BE51-4FC8643BBD22}" srcOrd="0" destOrd="0" parTransId="{26803E4E-85BC-4F29-BD91-80D252962514}" sibTransId="{B2579A97-AE32-4775-86D8-5C7A29137D6C}"/>
    <dgm:cxn modelId="{3BE6B669-D0EF-4408-B5C7-452FC2BB11EF}" type="presOf" srcId="{86597674-B420-47E0-BE51-4FC8643BBD22}" destId="{CB3B7CA2-E1E3-4A00-B1C1-9B580BB23C92}" srcOrd="0" destOrd="0" presId="urn:microsoft.com/office/officeart/2018/2/layout/IconCircleList"/>
    <dgm:cxn modelId="{02181C82-A884-469A-B4FF-277482254416}" type="presOf" srcId="{EF119220-0030-4622-938A-63837B21D9BE}" destId="{B8FA9ADA-0AF5-4453-8103-6A458CF7284A}" srcOrd="0" destOrd="0" presId="urn:microsoft.com/office/officeart/2018/2/layout/IconCircleList"/>
    <dgm:cxn modelId="{7B05B585-2A06-4A6C-BEEC-9E1A8B86AF18}" type="presOf" srcId="{D21AE3CB-5B86-42A8-9686-7C665A93DEB1}" destId="{4BFD49A1-350C-4071-914D-A261E30B73E2}" srcOrd="0" destOrd="0" presId="urn:microsoft.com/office/officeart/2018/2/layout/IconCircleList"/>
    <dgm:cxn modelId="{EC918EB5-9524-4B41-ADB1-6F7F9222F699}" type="presOf" srcId="{F2A3CC2E-A337-4B1A-AADC-87A2E4C6C1F4}" destId="{962916D3-1571-43A8-A077-7DFFE67463D5}" srcOrd="0" destOrd="0" presId="urn:microsoft.com/office/officeart/2018/2/layout/IconCircleList"/>
    <dgm:cxn modelId="{0FA70CB8-CC93-406F-9A68-6D7E6C5DCD16}" srcId="{0A504FC5-7835-41F2-B5BC-D24633BB4167}" destId="{F2A3CC2E-A337-4B1A-AADC-87A2E4C6C1F4}" srcOrd="3" destOrd="0" parTransId="{DA2829FC-382C-40F6-882C-2AAC6A949E32}" sibTransId="{CDFEAA38-DF6D-4C18-AB08-AC911FFA2D6E}"/>
    <dgm:cxn modelId="{673C80C6-A196-4F4E-BD92-DBA9199994DE}" srcId="{0A504FC5-7835-41F2-B5BC-D24633BB4167}" destId="{D21AE3CB-5B86-42A8-9686-7C665A93DEB1}" srcOrd="2" destOrd="0" parTransId="{BE2575C2-6131-462A-9867-361C6C9BEE9F}" sibTransId="{44E0969B-37E9-400D-B36F-F31B2622BE69}"/>
    <dgm:cxn modelId="{B7DB73CC-3B86-45E1-AF3A-1AE9DA35543C}" type="presOf" srcId="{4B16FACD-15D2-43D1-ACF4-B0D8856E93E4}" destId="{D038F012-6727-4B11-84F3-77FB6C39C622}" srcOrd="0" destOrd="0" presId="urn:microsoft.com/office/officeart/2018/2/layout/IconCircleList"/>
    <dgm:cxn modelId="{394904EF-81B9-4257-8F38-703CB8D886F2}" type="presOf" srcId="{0A504FC5-7835-41F2-B5BC-D24633BB4167}" destId="{D5DA403A-9013-4EB6-8AFA-C605DB41EDAD}" srcOrd="0" destOrd="0" presId="urn:microsoft.com/office/officeart/2018/2/layout/IconCircleList"/>
    <dgm:cxn modelId="{44983EB1-AFB6-4578-A4F6-820C9AB54F89}" type="presParOf" srcId="{D5DA403A-9013-4EB6-8AFA-C605DB41EDAD}" destId="{8B52A891-6F82-4B83-B4B7-6D572B333643}" srcOrd="0" destOrd="0" presId="urn:microsoft.com/office/officeart/2018/2/layout/IconCircleList"/>
    <dgm:cxn modelId="{1DE2C91A-4353-4919-A2A6-0FA7D6DE5089}" type="presParOf" srcId="{8B52A891-6F82-4B83-B4B7-6D572B333643}" destId="{11FDD4EF-88FE-49B8-A21F-6C08626AF783}" srcOrd="0" destOrd="0" presId="urn:microsoft.com/office/officeart/2018/2/layout/IconCircleList"/>
    <dgm:cxn modelId="{37BD0B9A-FCDB-4820-B97D-FC20C7154957}" type="presParOf" srcId="{11FDD4EF-88FE-49B8-A21F-6C08626AF783}" destId="{85259236-4F84-4C3B-924F-124D5D68AF63}" srcOrd="0" destOrd="0" presId="urn:microsoft.com/office/officeart/2018/2/layout/IconCircleList"/>
    <dgm:cxn modelId="{C42B8E65-6E80-4AB7-9B2E-E70AE04406BF}" type="presParOf" srcId="{11FDD4EF-88FE-49B8-A21F-6C08626AF783}" destId="{16FF2D6B-9846-4EFA-AB29-205A45163F0D}" srcOrd="1" destOrd="0" presId="urn:microsoft.com/office/officeart/2018/2/layout/IconCircleList"/>
    <dgm:cxn modelId="{F801222A-A0FF-4EF8-B394-4F27CF3CF5A0}" type="presParOf" srcId="{11FDD4EF-88FE-49B8-A21F-6C08626AF783}" destId="{98914D8E-4308-4F67-8455-865C8AEE2672}" srcOrd="2" destOrd="0" presId="urn:microsoft.com/office/officeart/2018/2/layout/IconCircleList"/>
    <dgm:cxn modelId="{44367952-A849-4D9A-B413-53ECBE0E73B7}" type="presParOf" srcId="{11FDD4EF-88FE-49B8-A21F-6C08626AF783}" destId="{CB3B7CA2-E1E3-4A00-B1C1-9B580BB23C92}" srcOrd="3" destOrd="0" presId="urn:microsoft.com/office/officeart/2018/2/layout/IconCircleList"/>
    <dgm:cxn modelId="{0CD33955-61C4-4040-BDC5-3FFADF8C2D33}" type="presParOf" srcId="{8B52A891-6F82-4B83-B4B7-6D572B333643}" destId="{93B1D6A4-F15E-4D66-8672-8C748316E393}" srcOrd="1" destOrd="0" presId="urn:microsoft.com/office/officeart/2018/2/layout/IconCircleList"/>
    <dgm:cxn modelId="{13FB3824-4134-46F7-BF03-67E1E41235EE}" type="presParOf" srcId="{8B52A891-6F82-4B83-B4B7-6D572B333643}" destId="{A06AD1BB-4E13-4166-B89D-3C1BEDD1F625}" srcOrd="2" destOrd="0" presId="urn:microsoft.com/office/officeart/2018/2/layout/IconCircleList"/>
    <dgm:cxn modelId="{297EACD5-C5FF-4DCF-B6E6-AD5D86E524DF}" type="presParOf" srcId="{A06AD1BB-4E13-4166-B89D-3C1BEDD1F625}" destId="{16D6808E-1B7E-46CE-B9F7-2F5E6F095118}" srcOrd="0" destOrd="0" presId="urn:microsoft.com/office/officeart/2018/2/layout/IconCircleList"/>
    <dgm:cxn modelId="{768DD6D0-9031-4284-B5BE-F73230E2F43F}" type="presParOf" srcId="{A06AD1BB-4E13-4166-B89D-3C1BEDD1F625}" destId="{68F7957A-6637-4EAD-9615-EBEC6DF589E1}" srcOrd="1" destOrd="0" presId="urn:microsoft.com/office/officeart/2018/2/layout/IconCircleList"/>
    <dgm:cxn modelId="{D8BD3E87-C426-4021-B45F-A1AE278875EC}" type="presParOf" srcId="{A06AD1BB-4E13-4166-B89D-3C1BEDD1F625}" destId="{1F1F22F0-9C6C-48F1-BB1D-BBEA3B3A4EF7}" srcOrd="2" destOrd="0" presId="urn:microsoft.com/office/officeart/2018/2/layout/IconCircleList"/>
    <dgm:cxn modelId="{03372EAF-4C5B-4DB5-BDB9-98926FA53BED}" type="presParOf" srcId="{A06AD1BB-4E13-4166-B89D-3C1BEDD1F625}" destId="{D038F012-6727-4B11-84F3-77FB6C39C622}" srcOrd="3" destOrd="0" presId="urn:microsoft.com/office/officeart/2018/2/layout/IconCircleList"/>
    <dgm:cxn modelId="{BDC64265-DC8F-456B-8F6A-751EE83381B1}" type="presParOf" srcId="{8B52A891-6F82-4B83-B4B7-6D572B333643}" destId="{B8FA9ADA-0AF5-4453-8103-6A458CF7284A}" srcOrd="3" destOrd="0" presId="urn:microsoft.com/office/officeart/2018/2/layout/IconCircleList"/>
    <dgm:cxn modelId="{9834E25A-D115-4EE3-8621-C7A58CB701F3}" type="presParOf" srcId="{8B52A891-6F82-4B83-B4B7-6D572B333643}" destId="{3431F854-9310-4925-BA42-FE2CBE21D866}" srcOrd="4" destOrd="0" presId="urn:microsoft.com/office/officeart/2018/2/layout/IconCircleList"/>
    <dgm:cxn modelId="{9FA5454F-794F-446D-B6E6-B4917536C62E}" type="presParOf" srcId="{3431F854-9310-4925-BA42-FE2CBE21D866}" destId="{894F3751-71DC-4D36-8078-740D7567511E}" srcOrd="0" destOrd="0" presId="urn:microsoft.com/office/officeart/2018/2/layout/IconCircleList"/>
    <dgm:cxn modelId="{E0ED5770-D46D-448C-BE5F-328D1C5BD5CF}" type="presParOf" srcId="{3431F854-9310-4925-BA42-FE2CBE21D866}" destId="{ED87CEB3-F83D-40A0-9A4E-FDF8493AA51E}" srcOrd="1" destOrd="0" presId="urn:microsoft.com/office/officeart/2018/2/layout/IconCircleList"/>
    <dgm:cxn modelId="{93B632E3-E03D-46B6-8593-06D4F9210BEF}" type="presParOf" srcId="{3431F854-9310-4925-BA42-FE2CBE21D866}" destId="{13AFAC57-8109-4A1F-A865-09FD292041B9}" srcOrd="2" destOrd="0" presId="urn:microsoft.com/office/officeart/2018/2/layout/IconCircleList"/>
    <dgm:cxn modelId="{BA1EC9BC-34E5-4D02-86D5-86924216EF02}" type="presParOf" srcId="{3431F854-9310-4925-BA42-FE2CBE21D866}" destId="{4BFD49A1-350C-4071-914D-A261E30B73E2}" srcOrd="3" destOrd="0" presId="urn:microsoft.com/office/officeart/2018/2/layout/IconCircleList"/>
    <dgm:cxn modelId="{36A22732-B04F-48BE-B57B-CBA588B26F4D}" type="presParOf" srcId="{8B52A891-6F82-4B83-B4B7-6D572B333643}" destId="{5B8D44E2-90BC-4BCF-AD87-E7617134B5A6}" srcOrd="5" destOrd="0" presId="urn:microsoft.com/office/officeart/2018/2/layout/IconCircleList"/>
    <dgm:cxn modelId="{C54170EB-19BD-4DDC-A3F9-C5AEAECD92C9}" type="presParOf" srcId="{8B52A891-6F82-4B83-B4B7-6D572B333643}" destId="{D01AF950-1522-401A-B8DC-047B3387093F}" srcOrd="6" destOrd="0" presId="urn:microsoft.com/office/officeart/2018/2/layout/IconCircleList"/>
    <dgm:cxn modelId="{C56EDF9A-1396-41D4-9739-96C7C25DBA21}" type="presParOf" srcId="{D01AF950-1522-401A-B8DC-047B3387093F}" destId="{4756D7B2-E5ED-4946-91D9-B39BE65E03D6}" srcOrd="0" destOrd="0" presId="urn:microsoft.com/office/officeart/2018/2/layout/IconCircleList"/>
    <dgm:cxn modelId="{6468ECC3-D7CA-48F0-9599-224E88EA6FF5}" type="presParOf" srcId="{D01AF950-1522-401A-B8DC-047B3387093F}" destId="{DAFA5C5B-1950-4E35-AC9C-123874698918}" srcOrd="1" destOrd="0" presId="urn:microsoft.com/office/officeart/2018/2/layout/IconCircleList"/>
    <dgm:cxn modelId="{E7169B4F-D0AD-4D19-9FD1-D7969F7DFF1C}" type="presParOf" srcId="{D01AF950-1522-401A-B8DC-047B3387093F}" destId="{6AA56F6D-2494-4F37-ACB3-CBCB89D0DFF6}" srcOrd="2" destOrd="0" presId="urn:microsoft.com/office/officeart/2018/2/layout/IconCircleList"/>
    <dgm:cxn modelId="{3D1A18B4-E5B7-4B73-995B-84EBD85E3622}" type="presParOf" srcId="{D01AF950-1522-401A-B8DC-047B3387093F}" destId="{962916D3-1571-43A8-A077-7DFFE67463D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03E10A9-E35A-4598-9A82-EA7D7B5F4A0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C4B47557-9F91-4134-8A37-B9B7064692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Probing questions: Encourage elaboration and deeper insight.</a:t>
          </a:r>
        </a:p>
      </dgm:t>
    </dgm:pt>
    <dgm:pt modelId="{E4B5ABD9-3B59-474E-BF2F-3ABA11593D5F}" type="parTrans" cxnId="{4F800E7B-2BA1-4C29-BA0D-9B0A1DEBEDB3}">
      <dgm:prSet/>
      <dgm:spPr/>
      <dgm:t>
        <a:bodyPr/>
        <a:lstStyle/>
        <a:p>
          <a:endParaRPr lang="en-US"/>
        </a:p>
      </dgm:t>
    </dgm:pt>
    <dgm:pt modelId="{17A3473A-497C-4096-8AD3-D383F8D7CFD3}" type="sibTrans" cxnId="{4F800E7B-2BA1-4C29-BA0D-9B0A1DEBEDB3}">
      <dgm:prSet/>
      <dgm:spPr/>
      <dgm:t>
        <a:bodyPr/>
        <a:lstStyle/>
        <a:p>
          <a:endParaRPr lang="en-US"/>
        </a:p>
      </dgm:t>
    </dgm:pt>
    <dgm:pt modelId="{E84D4CA9-0E54-48E4-BFD4-550BD67198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Socratic questioning: Tests reasoning and ethical judgement — aligns with Lanserhof’s holistic values.</a:t>
          </a:r>
        </a:p>
      </dgm:t>
    </dgm:pt>
    <dgm:pt modelId="{845423EC-3D8F-4205-8861-3499A0537623}" type="parTrans" cxnId="{E14C86E1-EBB0-4F32-8E46-81DA5E2668FA}">
      <dgm:prSet/>
      <dgm:spPr/>
      <dgm:t>
        <a:bodyPr/>
        <a:lstStyle/>
        <a:p>
          <a:endParaRPr lang="en-US"/>
        </a:p>
      </dgm:t>
    </dgm:pt>
    <dgm:pt modelId="{C7D3AFDB-11C4-4631-89B0-90DDB1B14384}" type="sibTrans" cxnId="{E14C86E1-EBB0-4F32-8E46-81DA5E2668FA}">
      <dgm:prSet/>
      <dgm:spPr/>
      <dgm:t>
        <a:bodyPr/>
        <a:lstStyle/>
        <a:p>
          <a:endParaRPr lang="en-US"/>
        </a:p>
      </dgm:t>
    </dgm:pt>
    <dgm:pt modelId="{09B84BAD-B20D-4A79-9668-5E02AA56E1F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Open-ended questions: Promote discussion and reveal motivation and beliefs.</a:t>
          </a:r>
        </a:p>
      </dgm:t>
    </dgm:pt>
    <dgm:pt modelId="{4BAB9131-668D-40FB-9E92-0141FC3EAAA0}" type="parTrans" cxnId="{C0BC75BC-53C5-4328-8D39-A49E1FDA7770}">
      <dgm:prSet/>
      <dgm:spPr/>
      <dgm:t>
        <a:bodyPr/>
        <a:lstStyle/>
        <a:p>
          <a:endParaRPr lang="en-US"/>
        </a:p>
      </dgm:t>
    </dgm:pt>
    <dgm:pt modelId="{BB70D624-6C3B-4EE7-B8A3-66A2EBC47316}" type="sibTrans" cxnId="{C0BC75BC-53C5-4328-8D39-A49E1FDA7770}">
      <dgm:prSet/>
      <dgm:spPr/>
      <dgm:t>
        <a:bodyPr/>
        <a:lstStyle/>
        <a:p>
          <a:endParaRPr lang="en-US"/>
        </a:p>
      </dgm:t>
    </dgm:pt>
    <dgm:pt modelId="{58274C63-77B9-447E-BAA5-7C0F041D1D8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Avoid leading or closed questions that bias responses or limit candidate expression.</a:t>
          </a:r>
        </a:p>
      </dgm:t>
    </dgm:pt>
    <dgm:pt modelId="{FDF12873-9D35-4343-BD5F-BB32F149C4FF}" type="parTrans" cxnId="{6460FC51-FBA5-465D-BF12-F5C2D2A21B7E}">
      <dgm:prSet/>
      <dgm:spPr/>
      <dgm:t>
        <a:bodyPr/>
        <a:lstStyle/>
        <a:p>
          <a:endParaRPr lang="en-US"/>
        </a:p>
      </dgm:t>
    </dgm:pt>
    <dgm:pt modelId="{FB9EAEAA-6CAB-4D28-9BB3-6BC0E38A1E0E}" type="sibTrans" cxnId="{6460FC51-FBA5-465D-BF12-F5C2D2A21B7E}">
      <dgm:prSet/>
      <dgm:spPr/>
      <dgm:t>
        <a:bodyPr/>
        <a:lstStyle/>
        <a:p>
          <a:endParaRPr lang="en-US"/>
        </a:p>
      </dgm:t>
    </dgm:pt>
    <dgm:pt modelId="{EB9BF3FC-6716-4D7B-AA44-32FCE3E52795}" type="pres">
      <dgm:prSet presAssocID="{D03E10A9-E35A-4598-9A82-EA7D7B5F4A0E}" presName="root" presStyleCnt="0">
        <dgm:presLayoutVars>
          <dgm:dir/>
          <dgm:resizeHandles val="exact"/>
        </dgm:presLayoutVars>
      </dgm:prSet>
      <dgm:spPr/>
    </dgm:pt>
    <dgm:pt modelId="{DA3AA67F-B0FB-4D59-8CDC-FE3D3A290A7E}" type="pres">
      <dgm:prSet presAssocID="{C4B47557-9F91-4134-8A37-B9B70646926D}" presName="compNode" presStyleCnt="0"/>
      <dgm:spPr/>
    </dgm:pt>
    <dgm:pt modelId="{433409F4-1D59-42C9-8AD2-5177233A8763}" type="pres">
      <dgm:prSet presAssocID="{C4B47557-9F91-4134-8A37-B9B70646926D}" presName="iconBgRect" presStyleLbl="bgShp" presStyleIdx="0" presStyleCnt="4"/>
      <dgm:spPr/>
    </dgm:pt>
    <dgm:pt modelId="{6C99ACE2-D89E-497A-A4D2-983DD70353E5}" type="pres">
      <dgm:prSet presAssocID="{C4B47557-9F91-4134-8A37-B9B70646926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A0B719E2-AC7E-4D84-94E9-EDDA3B3EE3FD}" type="pres">
      <dgm:prSet presAssocID="{C4B47557-9F91-4134-8A37-B9B70646926D}" presName="spaceRect" presStyleCnt="0"/>
      <dgm:spPr/>
    </dgm:pt>
    <dgm:pt modelId="{8E993C44-EDC6-4EF9-ADB6-2926E147AFF4}" type="pres">
      <dgm:prSet presAssocID="{C4B47557-9F91-4134-8A37-B9B70646926D}" presName="textRect" presStyleLbl="revTx" presStyleIdx="0" presStyleCnt="4">
        <dgm:presLayoutVars>
          <dgm:chMax val="1"/>
          <dgm:chPref val="1"/>
        </dgm:presLayoutVars>
      </dgm:prSet>
      <dgm:spPr/>
    </dgm:pt>
    <dgm:pt modelId="{609AA6D9-20CC-408C-BDB2-A4E1067F0C0A}" type="pres">
      <dgm:prSet presAssocID="{17A3473A-497C-4096-8AD3-D383F8D7CFD3}" presName="sibTrans" presStyleCnt="0"/>
      <dgm:spPr/>
    </dgm:pt>
    <dgm:pt modelId="{92F7CAD3-27EA-41E4-8A79-F89162A1FBB0}" type="pres">
      <dgm:prSet presAssocID="{E84D4CA9-0E54-48E4-BFD4-550BD67198C7}" presName="compNode" presStyleCnt="0"/>
      <dgm:spPr/>
    </dgm:pt>
    <dgm:pt modelId="{6761012C-108B-4558-94FF-CD39403B3945}" type="pres">
      <dgm:prSet presAssocID="{E84D4CA9-0E54-48E4-BFD4-550BD67198C7}" presName="iconBgRect" presStyleLbl="bgShp" presStyleIdx="1" presStyleCnt="4"/>
      <dgm:spPr/>
    </dgm:pt>
    <dgm:pt modelId="{5B18E64E-1CAE-4BAE-914B-19A9CDE2492A}" type="pres">
      <dgm:prSet presAssocID="{E84D4CA9-0E54-48E4-BFD4-550BD67198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CC38EBAC-BB02-4D56-874E-DE53AD7B7D08}" type="pres">
      <dgm:prSet presAssocID="{E84D4CA9-0E54-48E4-BFD4-550BD67198C7}" presName="spaceRect" presStyleCnt="0"/>
      <dgm:spPr/>
    </dgm:pt>
    <dgm:pt modelId="{795A3BB4-A85E-44AD-8BFB-49BBEC15DCA0}" type="pres">
      <dgm:prSet presAssocID="{E84D4CA9-0E54-48E4-BFD4-550BD67198C7}" presName="textRect" presStyleLbl="revTx" presStyleIdx="1" presStyleCnt="4">
        <dgm:presLayoutVars>
          <dgm:chMax val="1"/>
          <dgm:chPref val="1"/>
        </dgm:presLayoutVars>
      </dgm:prSet>
      <dgm:spPr/>
    </dgm:pt>
    <dgm:pt modelId="{4FB22C1E-DAEF-4CB5-9BE7-A5D0DEB041DC}" type="pres">
      <dgm:prSet presAssocID="{C7D3AFDB-11C4-4631-89B0-90DDB1B14384}" presName="sibTrans" presStyleCnt="0"/>
      <dgm:spPr/>
    </dgm:pt>
    <dgm:pt modelId="{A1301758-5D6E-4150-8768-AC8BAEE98752}" type="pres">
      <dgm:prSet presAssocID="{09B84BAD-B20D-4A79-9668-5E02AA56E1FD}" presName="compNode" presStyleCnt="0"/>
      <dgm:spPr/>
    </dgm:pt>
    <dgm:pt modelId="{CEC75794-63DD-43AE-B4E6-D2AB8EFA22F8}" type="pres">
      <dgm:prSet presAssocID="{09B84BAD-B20D-4A79-9668-5E02AA56E1FD}" presName="iconBgRect" presStyleLbl="bgShp" presStyleIdx="2" presStyleCnt="4"/>
      <dgm:spPr/>
    </dgm:pt>
    <dgm:pt modelId="{D2963D88-F119-4BCE-9916-99EEE25CEEF1}" type="pres">
      <dgm:prSet presAssocID="{09B84BAD-B20D-4A79-9668-5E02AA56E1F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0685E02-2033-4681-B595-BF9ACCCC2B55}" type="pres">
      <dgm:prSet presAssocID="{09B84BAD-B20D-4A79-9668-5E02AA56E1FD}" presName="spaceRect" presStyleCnt="0"/>
      <dgm:spPr/>
    </dgm:pt>
    <dgm:pt modelId="{6F2CDB58-BDF9-44D1-B6CD-999F25C0DBCD}" type="pres">
      <dgm:prSet presAssocID="{09B84BAD-B20D-4A79-9668-5E02AA56E1FD}" presName="textRect" presStyleLbl="revTx" presStyleIdx="2" presStyleCnt="4">
        <dgm:presLayoutVars>
          <dgm:chMax val="1"/>
          <dgm:chPref val="1"/>
        </dgm:presLayoutVars>
      </dgm:prSet>
      <dgm:spPr/>
    </dgm:pt>
    <dgm:pt modelId="{6AF6521F-E949-45D2-A37B-B058EEE40185}" type="pres">
      <dgm:prSet presAssocID="{BB70D624-6C3B-4EE7-B8A3-66A2EBC47316}" presName="sibTrans" presStyleCnt="0"/>
      <dgm:spPr/>
    </dgm:pt>
    <dgm:pt modelId="{451F331A-954D-4574-995B-F8163FE1F884}" type="pres">
      <dgm:prSet presAssocID="{58274C63-77B9-447E-BAA5-7C0F041D1D83}" presName="compNode" presStyleCnt="0"/>
      <dgm:spPr/>
    </dgm:pt>
    <dgm:pt modelId="{5F3F7F1C-C9EA-407C-A397-C617F521E51A}" type="pres">
      <dgm:prSet presAssocID="{58274C63-77B9-447E-BAA5-7C0F041D1D83}" presName="iconBgRect" presStyleLbl="bgShp" presStyleIdx="3" presStyleCnt="4"/>
      <dgm:spPr/>
    </dgm:pt>
    <dgm:pt modelId="{9E90A6C3-4756-4EB4-A91C-BD4821225245}" type="pres">
      <dgm:prSet presAssocID="{58274C63-77B9-447E-BAA5-7C0F041D1D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0C1F808B-EF9E-4077-B991-A485C0C0A6D4}" type="pres">
      <dgm:prSet presAssocID="{58274C63-77B9-447E-BAA5-7C0F041D1D83}" presName="spaceRect" presStyleCnt="0"/>
      <dgm:spPr/>
    </dgm:pt>
    <dgm:pt modelId="{90F5416C-E32D-42EA-A557-61867C842BFA}" type="pres">
      <dgm:prSet presAssocID="{58274C63-77B9-447E-BAA5-7C0F041D1D8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339A603-51AE-4597-9C63-B200136BD47A}" type="presOf" srcId="{C4B47557-9F91-4134-8A37-B9B70646926D}" destId="{8E993C44-EDC6-4EF9-ADB6-2926E147AFF4}" srcOrd="0" destOrd="0" presId="urn:microsoft.com/office/officeart/2018/5/layout/IconCircleLabelList"/>
    <dgm:cxn modelId="{5D32D727-E218-4709-BBC3-07BBE8DCC7EE}" type="presOf" srcId="{58274C63-77B9-447E-BAA5-7C0F041D1D83}" destId="{90F5416C-E32D-42EA-A557-61867C842BFA}" srcOrd="0" destOrd="0" presId="urn:microsoft.com/office/officeart/2018/5/layout/IconCircleLabelList"/>
    <dgm:cxn modelId="{6460FC51-FBA5-465D-BF12-F5C2D2A21B7E}" srcId="{D03E10A9-E35A-4598-9A82-EA7D7B5F4A0E}" destId="{58274C63-77B9-447E-BAA5-7C0F041D1D83}" srcOrd="3" destOrd="0" parTransId="{FDF12873-9D35-4343-BD5F-BB32F149C4FF}" sibTransId="{FB9EAEAA-6CAB-4D28-9BB3-6BC0E38A1E0E}"/>
    <dgm:cxn modelId="{6A403B72-9467-4D07-8699-69D0B2CFB18A}" type="presOf" srcId="{D03E10A9-E35A-4598-9A82-EA7D7B5F4A0E}" destId="{EB9BF3FC-6716-4D7B-AA44-32FCE3E52795}" srcOrd="0" destOrd="0" presId="urn:microsoft.com/office/officeart/2018/5/layout/IconCircleLabelList"/>
    <dgm:cxn modelId="{F06B9857-B256-4E03-91B8-26A5553A3381}" type="presOf" srcId="{09B84BAD-B20D-4A79-9668-5E02AA56E1FD}" destId="{6F2CDB58-BDF9-44D1-B6CD-999F25C0DBCD}" srcOrd="0" destOrd="0" presId="urn:microsoft.com/office/officeart/2018/5/layout/IconCircleLabelList"/>
    <dgm:cxn modelId="{4F800E7B-2BA1-4C29-BA0D-9B0A1DEBEDB3}" srcId="{D03E10A9-E35A-4598-9A82-EA7D7B5F4A0E}" destId="{C4B47557-9F91-4134-8A37-B9B70646926D}" srcOrd="0" destOrd="0" parTransId="{E4B5ABD9-3B59-474E-BF2F-3ABA11593D5F}" sibTransId="{17A3473A-497C-4096-8AD3-D383F8D7CFD3}"/>
    <dgm:cxn modelId="{C0BC75BC-53C5-4328-8D39-A49E1FDA7770}" srcId="{D03E10A9-E35A-4598-9A82-EA7D7B5F4A0E}" destId="{09B84BAD-B20D-4A79-9668-5E02AA56E1FD}" srcOrd="2" destOrd="0" parTransId="{4BAB9131-668D-40FB-9E92-0141FC3EAAA0}" sibTransId="{BB70D624-6C3B-4EE7-B8A3-66A2EBC47316}"/>
    <dgm:cxn modelId="{E14C86E1-EBB0-4F32-8E46-81DA5E2668FA}" srcId="{D03E10A9-E35A-4598-9A82-EA7D7B5F4A0E}" destId="{E84D4CA9-0E54-48E4-BFD4-550BD67198C7}" srcOrd="1" destOrd="0" parTransId="{845423EC-3D8F-4205-8861-3499A0537623}" sibTransId="{C7D3AFDB-11C4-4631-89B0-90DDB1B14384}"/>
    <dgm:cxn modelId="{1C2EA2FB-31B8-4043-BE9A-73062595D14B}" type="presOf" srcId="{E84D4CA9-0E54-48E4-BFD4-550BD67198C7}" destId="{795A3BB4-A85E-44AD-8BFB-49BBEC15DCA0}" srcOrd="0" destOrd="0" presId="urn:microsoft.com/office/officeart/2018/5/layout/IconCircleLabelList"/>
    <dgm:cxn modelId="{D0292F23-ABFE-48F5-8CCA-B65E21CB469A}" type="presParOf" srcId="{EB9BF3FC-6716-4D7B-AA44-32FCE3E52795}" destId="{DA3AA67F-B0FB-4D59-8CDC-FE3D3A290A7E}" srcOrd="0" destOrd="0" presId="urn:microsoft.com/office/officeart/2018/5/layout/IconCircleLabelList"/>
    <dgm:cxn modelId="{D85DAFDF-BB96-4DD5-9ADB-C92A96337836}" type="presParOf" srcId="{DA3AA67F-B0FB-4D59-8CDC-FE3D3A290A7E}" destId="{433409F4-1D59-42C9-8AD2-5177233A8763}" srcOrd="0" destOrd="0" presId="urn:microsoft.com/office/officeart/2018/5/layout/IconCircleLabelList"/>
    <dgm:cxn modelId="{CF2FE9FA-B8BD-4F10-AE71-AAAE526D35BF}" type="presParOf" srcId="{DA3AA67F-B0FB-4D59-8CDC-FE3D3A290A7E}" destId="{6C99ACE2-D89E-497A-A4D2-983DD70353E5}" srcOrd="1" destOrd="0" presId="urn:microsoft.com/office/officeart/2018/5/layout/IconCircleLabelList"/>
    <dgm:cxn modelId="{01E8BAC3-CB4A-4BB9-B626-5C51FDCC76B4}" type="presParOf" srcId="{DA3AA67F-B0FB-4D59-8CDC-FE3D3A290A7E}" destId="{A0B719E2-AC7E-4D84-94E9-EDDA3B3EE3FD}" srcOrd="2" destOrd="0" presId="urn:microsoft.com/office/officeart/2018/5/layout/IconCircleLabelList"/>
    <dgm:cxn modelId="{BB13B044-30B4-485F-858F-9A1C20800423}" type="presParOf" srcId="{DA3AA67F-B0FB-4D59-8CDC-FE3D3A290A7E}" destId="{8E993C44-EDC6-4EF9-ADB6-2926E147AFF4}" srcOrd="3" destOrd="0" presId="urn:microsoft.com/office/officeart/2018/5/layout/IconCircleLabelList"/>
    <dgm:cxn modelId="{2CB63F94-7C0F-4E07-8105-B86A11595771}" type="presParOf" srcId="{EB9BF3FC-6716-4D7B-AA44-32FCE3E52795}" destId="{609AA6D9-20CC-408C-BDB2-A4E1067F0C0A}" srcOrd="1" destOrd="0" presId="urn:microsoft.com/office/officeart/2018/5/layout/IconCircleLabelList"/>
    <dgm:cxn modelId="{F3E14FE6-D8D2-4FC0-B616-EC3CD4762365}" type="presParOf" srcId="{EB9BF3FC-6716-4D7B-AA44-32FCE3E52795}" destId="{92F7CAD3-27EA-41E4-8A79-F89162A1FBB0}" srcOrd="2" destOrd="0" presId="urn:microsoft.com/office/officeart/2018/5/layout/IconCircleLabelList"/>
    <dgm:cxn modelId="{6632C156-6486-4651-BE97-A5306FE8C1FE}" type="presParOf" srcId="{92F7CAD3-27EA-41E4-8A79-F89162A1FBB0}" destId="{6761012C-108B-4558-94FF-CD39403B3945}" srcOrd="0" destOrd="0" presId="urn:microsoft.com/office/officeart/2018/5/layout/IconCircleLabelList"/>
    <dgm:cxn modelId="{7D5130DE-007E-4781-AEF2-962C625B4AEE}" type="presParOf" srcId="{92F7CAD3-27EA-41E4-8A79-F89162A1FBB0}" destId="{5B18E64E-1CAE-4BAE-914B-19A9CDE2492A}" srcOrd="1" destOrd="0" presId="urn:microsoft.com/office/officeart/2018/5/layout/IconCircleLabelList"/>
    <dgm:cxn modelId="{D602FC5F-9D82-4F33-83AF-D425B0368D83}" type="presParOf" srcId="{92F7CAD3-27EA-41E4-8A79-F89162A1FBB0}" destId="{CC38EBAC-BB02-4D56-874E-DE53AD7B7D08}" srcOrd="2" destOrd="0" presId="urn:microsoft.com/office/officeart/2018/5/layout/IconCircleLabelList"/>
    <dgm:cxn modelId="{CEBEA5DA-4B77-473D-BACB-99A5F51C40FA}" type="presParOf" srcId="{92F7CAD3-27EA-41E4-8A79-F89162A1FBB0}" destId="{795A3BB4-A85E-44AD-8BFB-49BBEC15DCA0}" srcOrd="3" destOrd="0" presId="urn:microsoft.com/office/officeart/2018/5/layout/IconCircleLabelList"/>
    <dgm:cxn modelId="{6C08E87E-036E-404B-AC4C-39CEBD16BC51}" type="presParOf" srcId="{EB9BF3FC-6716-4D7B-AA44-32FCE3E52795}" destId="{4FB22C1E-DAEF-4CB5-9BE7-A5D0DEB041DC}" srcOrd="3" destOrd="0" presId="urn:microsoft.com/office/officeart/2018/5/layout/IconCircleLabelList"/>
    <dgm:cxn modelId="{0E5DA905-2E85-4044-8E62-79F2B8883639}" type="presParOf" srcId="{EB9BF3FC-6716-4D7B-AA44-32FCE3E52795}" destId="{A1301758-5D6E-4150-8768-AC8BAEE98752}" srcOrd="4" destOrd="0" presId="urn:microsoft.com/office/officeart/2018/5/layout/IconCircleLabelList"/>
    <dgm:cxn modelId="{11BCE0B3-44C7-4F5D-BCEB-B356C9BD3A83}" type="presParOf" srcId="{A1301758-5D6E-4150-8768-AC8BAEE98752}" destId="{CEC75794-63DD-43AE-B4E6-D2AB8EFA22F8}" srcOrd="0" destOrd="0" presId="urn:microsoft.com/office/officeart/2018/5/layout/IconCircleLabelList"/>
    <dgm:cxn modelId="{495CBE95-2E99-4D04-A135-0D88A2C07345}" type="presParOf" srcId="{A1301758-5D6E-4150-8768-AC8BAEE98752}" destId="{D2963D88-F119-4BCE-9916-99EEE25CEEF1}" srcOrd="1" destOrd="0" presId="urn:microsoft.com/office/officeart/2018/5/layout/IconCircleLabelList"/>
    <dgm:cxn modelId="{04FDBB5F-EC6D-4D32-8821-9E947F91235F}" type="presParOf" srcId="{A1301758-5D6E-4150-8768-AC8BAEE98752}" destId="{B0685E02-2033-4681-B595-BF9ACCCC2B55}" srcOrd="2" destOrd="0" presId="urn:microsoft.com/office/officeart/2018/5/layout/IconCircleLabelList"/>
    <dgm:cxn modelId="{50358726-88BA-41F1-A3CF-2C5DD7AFEEBA}" type="presParOf" srcId="{A1301758-5D6E-4150-8768-AC8BAEE98752}" destId="{6F2CDB58-BDF9-44D1-B6CD-999F25C0DBCD}" srcOrd="3" destOrd="0" presId="urn:microsoft.com/office/officeart/2018/5/layout/IconCircleLabelList"/>
    <dgm:cxn modelId="{B128D3A5-BEC5-4EC2-95F0-15C7235921BD}" type="presParOf" srcId="{EB9BF3FC-6716-4D7B-AA44-32FCE3E52795}" destId="{6AF6521F-E949-45D2-A37B-B058EEE40185}" srcOrd="5" destOrd="0" presId="urn:microsoft.com/office/officeart/2018/5/layout/IconCircleLabelList"/>
    <dgm:cxn modelId="{925D94A4-5B8C-4E18-94C2-80C4670AD41B}" type="presParOf" srcId="{EB9BF3FC-6716-4D7B-AA44-32FCE3E52795}" destId="{451F331A-954D-4574-995B-F8163FE1F884}" srcOrd="6" destOrd="0" presId="urn:microsoft.com/office/officeart/2018/5/layout/IconCircleLabelList"/>
    <dgm:cxn modelId="{9DDCF28F-2E58-4813-A0B4-E56383A15712}" type="presParOf" srcId="{451F331A-954D-4574-995B-F8163FE1F884}" destId="{5F3F7F1C-C9EA-407C-A397-C617F521E51A}" srcOrd="0" destOrd="0" presId="urn:microsoft.com/office/officeart/2018/5/layout/IconCircleLabelList"/>
    <dgm:cxn modelId="{0FE435E0-9421-4F74-A843-7F5767FA6B42}" type="presParOf" srcId="{451F331A-954D-4574-995B-F8163FE1F884}" destId="{9E90A6C3-4756-4EB4-A91C-BD4821225245}" srcOrd="1" destOrd="0" presId="urn:microsoft.com/office/officeart/2018/5/layout/IconCircleLabelList"/>
    <dgm:cxn modelId="{88B8B62E-6C2A-46ED-8733-600728BE40D7}" type="presParOf" srcId="{451F331A-954D-4574-995B-F8163FE1F884}" destId="{0C1F808B-EF9E-4077-B991-A485C0C0A6D4}" srcOrd="2" destOrd="0" presId="urn:microsoft.com/office/officeart/2018/5/layout/IconCircleLabelList"/>
    <dgm:cxn modelId="{8206CE64-42E2-4FFC-BD8B-618D5E040D4D}" type="presParOf" srcId="{451F331A-954D-4574-995B-F8163FE1F884}" destId="{90F5416C-E32D-42EA-A557-61867C842BF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5287E88-13E8-4000-837E-7F319833801D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50C338-0609-44C0-BB18-7BC79CF74BA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Face-to-Face: Allows observation of body language, interpersonal warmth, and immediate rapport.</a:t>
          </a:r>
          <a:endParaRPr lang="en-US"/>
        </a:p>
      </dgm:t>
    </dgm:pt>
    <dgm:pt modelId="{7AFA46F0-A299-4078-847D-F4B3D04598B4}" type="parTrans" cxnId="{0394F67C-54EE-44DA-BCFD-541100871727}">
      <dgm:prSet/>
      <dgm:spPr/>
      <dgm:t>
        <a:bodyPr/>
        <a:lstStyle/>
        <a:p>
          <a:endParaRPr lang="en-US"/>
        </a:p>
      </dgm:t>
    </dgm:pt>
    <dgm:pt modelId="{5D81B303-2E44-425F-927B-C99983A15DAA}" type="sibTrans" cxnId="{0394F67C-54EE-44DA-BCFD-541100871727}">
      <dgm:prSet/>
      <dgm:spPr/>
      <dgm:t>
        <a:bodyPr/>
        <a:lstStyle/>
        <a:p>
          <a:endParaRPr lang="en-US"/>
        </a:p>
      </dgm:t>
    </dgm:pt>
    <dgm:pt modelId="{91AABF2B-06E1-4BF1-B1AA-B62B53FDAC2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Online:</a:t>
          </a:r>
        </a:p>
        <a:p>
          <a:pPr>
            <a:lnSpc>
              <a:spcPct val="100000"/>
            </a:lnSpc>
            <a:defRPr cap="all"/>
          </a:pPr>
          <a:r>
            <a:rPr lang="en-GB" dirty="0"/>
            <a:t> Offers convenience, flexibility, and the ability to reach a wide geographical area.</a:t>
          </a:r>
          <a:endParaRPr lang="en-US" dirty="0"/>
        </a:p>
      </dgm:t>
    </dgm:pt>
    <dgm:pt modelId="{83345406-108F-4977-A974-4593A59B5BD3}" type="parTrans" cxnId="{8AA6BFB3-D7F1-44D7-B3D4-136CA2D4AA15}">
      <dgm:prSet/>
      <dgm:spPr/>
      <dgm:t>
        <a:bodyPr/>
        <a:lstStyle/>
        <a:p>
          <a:endParaRPr lang="en-US"/>
        </a:p>
      </dgm:t>
    </dgm:pt>
    <dgm:pt modelId="{0CF19B39-365A-41B3-8F44-582F4F057652}" type="sibTrans" cxnId="{8AA6BFB3-D7F1-44D7-B3D4-136CA2D4AA15}">
      <dgm:prSet/>
      <dgm:spPr/>
      <dgm:t>
        <a:bodyPr/>
        <a:lstStyle/>
        <a:p>
          <a:endParaRPr lang="en-US"/>
        </a:p>
      </dgm:t>
    </dgm:pt>
    <dgm:pt modelId="{E2AEF5BC-3654-4C8E-A969-8B641743BB3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Challenges: Technical issues and reduced non-verbal cues may affect accuracy of assessment.</a:t>
          </a:r>
          <a:endParaRPr lang="en-US"/>
        </a:p>
      </dgm:t>
    </dgm:pt>
    <dgm:pt modelId="{237B19DD-6ADE-4DAB-9AE8-39E0185E7BC4}" type="parTrans" cxnId="{1E9261FB-58CF-41AC-821D-1C042CE89AF7}">
      <dgm:prSet/>
      <dgm:spPr/>
      <dgm:t>
        <a:bodyPr/>
        <a:lstStyle/>
        <a:p>
          <a:endParaRPr lang="en-US"/>
        </a:p>
      </dgm:t>
    </dgm:pt>
    <dgm:pt modelId="{2D30AAEC-FC54-4ADC-9F5C-C1E8471ED765}" type="sibTrans" cxnId="{1E9261FB-58CF-41AC-821D-1C042CE89AF7}">
      <dgm:prSet/>
      <dgm:spPr/>
      <dgm:t>
        <a:bodyPr/>
        <a:lstStyle/>
        <a:p>
          <a:endParaRPr lang="en-US"/>
        </a:p>
      </dgm:t>
    </dgm:pt>
    <dgm:pt modelId="{BE86BC55-A874-4076-9F7C-D260E541121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Recommendation: Use blended approach where initial screening is online, followed by in-person evaluation for final stage.</a:t>
          </a:r>
          <a:endParaRPr lang="en-US" dirty="0"/>
        </a:p>
      </dgm:t>
    </dgm:pt>
    <dgm:pt modelId="{D8CD34EF-FD6B-4EC3-B095-5AB1FA159EDA}" type="parTrans" cxnId="{347E9284-0124-4815-A226-FB5FF27BA1EE}">
      <dgm:prSet/>
      <dgm:spPr/>
      <dgm:t>
        <a:bodyPr/>
        <a:lstStyle/>
        <a:p>
          <a:endParaRPr lang="en-US"/>
        </a:p>
      </dgm:t>
    </dgm:pt>
    <dgm:pt modelId="{56A91468-EFD4-4FAC-9734-456F4795F9B1}" type="sibTrans" cxnId="{347E9284-0124-4815-A226-FB5FF27BA1EE}">
      <dgm:prSet/>
      <dgm:spPr/>
      <dgm:t>
        <a:bodyPr/>
        <a:lstStyle/>
        <a:p>
          <a:endParaRPr lang="en-US"/>
        </a:p>
      </dgm:t>
    </dgm:pt>
    <dgm:pt modelId="{632F3EA1-6A0B-4AF5-B3B7-959D3071FDBC}" type="pres">
      <dgm:prSet presAssocID="{15287E88-13E8-4000-837E-7F319833801D}" presName="root" presStyleCnt="0">
        <dgm:presLayoutVars>
          <dgm:dir/>
          <dgm:resizeHandles val="exact"/>
        </dgm:presLayoutVars>
      </dgm:prSet>
      <dgm:spPr/>
    </dgm:pt>
    <dgm:pt modelId="{D69E4798-DDE5-4038-9387-4F43567021C8}" type="pres">
      <dgm:prSet presAssocID="{8C50C338-0609-44C0-BB18-7BC79CF74BA7}" presName="compNode" presStyleCnt="0"/>
      <dgm:spPr/>
    </dgm:pt>
    <dgm:pt modelId="{2B75BD7E-775E-4D40-8C25-46521B0E3DF5}" type="pres">
      <dgm:prSet presAssocID="{8C50C338-0609-44C0-BB18-7BC79CF74BA7}" presName="iconBgRect" presStyleLbl="bgShp" presStyleIdx="0" presStyleCnt="4"/>
      <dgm:spPr/>
    </dgm:pt>
    <dgm:pt modelId="{3CE7847B-3FB9-4787-BA67-0FA4CE1D05E1}" type="pres">
      <dgm:prSet presAssocID="{8C50C338-0609-44C0-BB18-7BC79CF74BA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49E468DF-A4F6-4A0F-9BA7-D433712B5CB9}" type="pres">
      <dgm:prSet presAssocID="{8C50C338-0609-44C0-BB18-7BC79CF74BA7}" presName="spaceRect" presStyleCnt="0"/>
      <dgm:spPr/>
    </dgm:pt>
    <dgm:pt modelId="{0B4251F7-89F7-4A29-AC6C-3E5F7CD34186}" type="pres">
      <dgm:prSet presAssocID="{8C50C338-0609-44C0-BB18-7BC79CF74BA7}" presName="textRect" presStyleLbl="revTx" presStyleIdx="0" presStyleCnt="4">
        <dgm:presLayoutVars>
          <dgm:chMax val="1"/>
          <dgm:chPref val="1"/>
        </dgm:presLayoutVars>
      </dgm:prSet>
      <dgm:spPr/>
    </dgm:pt>
    <dgm:pt modelId="{98A68D37-DE20-4CFC-B0DA-7EDE81660F3F}" type="pres">
      <dgm:prSet presAssocID="{5D81B303-2E44-425F-927B-C99983A15DAA}" presName="sibTrans" presStyleCnt="0"/>
      <dgm:spPr/>
    </dgm:pt>
    <dgm:pt modelId="{D6ECE309-0C38-481F-B0F1-144EBA25E1E3}" type="pres">
      <dgm:prSet presAssocID="{91AABF2B-06E1-4BF1-B1AA-B62B53FDAC24}" presName="compNode" presStyleCnt="0"/>
      <dgm:spPr/>
    </dgm:pt>
    <dgm:pt modelId="{BA04C9F8-27BC-410E-91BC-BA3CE57312E5}" type="pres">
      <dgm:prSet presAssocID="{91AABF2B-06E1-4BF1-B1AA-B62B53FDAC24}" presName="iconBgRect" presStyleLbl="bgShp" presStyleIdx="1" presStyleCnt="4"/>
      <dgm:spPr/>
    </dgm:pt>
    <dgm:pt modelId="{E63B7023-51C1-4677-9B5C-0ECE170C5D00}" type="pres">
      <dgm:prSet presAssocID="{91AABF2B-06E1-4BF1-B1AA-B62B53FDAC2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F98594D2-61BD-4C2D-8C84-0EC2417E0557}" type="pres">
      <dgm:prSet presAssocID="{91AABF2B-06E1-4BF1-B1AA-B62B53FDAC24}" presName="spaceRect" presStyleCnt="0"/>
      <dgm:spPr/>
    </dgm:pt>
    <dgm:pt modelId="{487005B4-B06E-40D5-9182-13E000C29A4E}" type="pres">
      <dgm:prSet presAssocID="{91AABF2B-06E1-4BF1-B1AA-B62B53FDAC24}" presName="textRect" presStyleLbl="revTx" presStyleIdx="1" presStyleCnt="4">
        <dgm:presLayoutVars>
          <dgm:chMax val="1"/>
          <dgm:chPref val="1"/>
        </dgm:presLayoutVars>
      </dgm:prSet>
      <dgm:spPr/>
    </dgm:pt>
    <dgm:pt modelId="{DA7E1309-F118-49C9-8B74-7C5FA74F296F}" type="pres">
      <dgm:prSet presAssocID="{0CF19B39-365A-41B3-8F44-582F4F057652}" presName="sibTrans" presStyleCnt="0"/>
      <dgm:spPr/>
    </dgm:pt>
    <dgm:pt modelId="{186C2F3A-0BB0-4AA8-9491-9BCA46BB0501}" type="pres">
      <dgm:prSet presAssocID="{E2AEF5BC-3654-4C8E-A969-8B641743BB3D}" presName="compNode" presStyleCnt="0"/>
      <dgm:spPr/>
    </dgm:pt>
    <dgm:pt modelId="{1478B5DB-0CB1-4B10-9EE0-6C8B34E39882}" type="pres">
      <dgm:prSet presAssocID="{E2AEF5BC-3654-4C8E-A969-8B641743BB3D}" presName="iconBgRect" presStyleLbl="bgShp" presStyleIdx="2" presStyleCnt="4"/>
      <dgm:spPr/>
    </dgm:pt>
    <dgm:pt modelId="{47890567-354F-4B50-B193-9B560EC399E0}" type="pres">
      <dgm:prSet presAssocID="{E2AEF5BC-3654-4C8E-A969-8B641743BB3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6FA2D58-4CD7-488E-B311-D7D8BE9C5BF2}" type="pres">
      <dgm:prSet presAssocID="{E2AEF5BC-3654-4C8E-A969-8B641743BB3D}" presName="spaceRect" presStyleCnt="0"/>
      <dgm:spPr/>
    </dgm:pt>
    <dgm:pt modelId="{B4C67C9E-5DCD-441D-AA9B-CC9E64A6E2EE}" type="pres">
      <dgm:prSet presAssocID="{E2AEF5BC-3654-4C8E-A969-8B641743BB3D}" presName="textRect" presStyleLbl="revTx" presStyleIdx="2" presStyleCnt="4">
        <dgm:presLayoutVars>
          <dgm:chMax val="1"/>
          <dgm:chPref val="1"/>
        </dgm:presLayoutVars>
      </dgm:prSet>
      <dgm:spPr/>
    </dgm:pt>
    <dgm:pt modelId="{C91BF08F-CFA2-490C-9D2A-8853D6A3FD97}" type="pres">
      <dgm:prSet presAssocID="{2D30AAEC-FC54-4ADC-9F5C-C1E8471ED765}" presName="sibTrans" presStyleCnt="0"/>
      <dgm:spPr/>
    </dgm:pt>
    <dgm:pt modelId="{4C5903FE-CF8D-4F28-B954-FE12EC930116}" type="pres">
      <dgm:prSet presAssocID="{BE86BC55-A874-4076-9F7C-D260E5411215}" presName="compNode" presStyleCnt="0"/>
      <dgm:spPr/>
    </dgm:pt>
    <dgm:pt modelId="{1A594DDD-3F37-4CBB-822D-E0DC6163FAAF}" type="pres">
      <dgm:prSet presAssocID="{BE86BC55-A874-4076-9F7C-D260E5411215}" presName="iconBgRect" presStyleLbl="bgShp" presStyleIdx="3" presStyleCnt="4"/>
      <dgm:spPr/>
    </dgm:pt>
    <dgm:pt modelId="{9867CBF3-6D7B-4255-A6B4-B0A8FA8BAC8A}" type="pres">
      <dgm:prSet presAssocID="{BE86BC55-A874-4076-9F7C-D260E541121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EBD9CA13-4A71-4039-98A9-60EFF4C042EC}" type="pres">
      <dgm:prSet presAssocID="{BE86BC55-A874-4076-9F7C-D260E5411215}" presName="spaceRect" presStyleCnt="0"/>
      <dgm:spPr/>
    </dgm:pt>
    <dgm:pt modelId="{57CA7DAB-2406-480A-BCC3-B009B943A261}" type="pres">
      <dgm:prSet presAssocID="{BE86BC55-A874-4076-9F7C-D260E541121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394F67C-54EE-44DA-BCFD-541100871727}" srcId="{15287E88-13E8-4000-837E-7F319833801D}" destId="{8C50C338-0609-44C0-BB18-7BC79CF74BA7}" srcOrd="0" destOrd="0" parTransId="{7AFA46F0-A299-4078-847D-F4B3D04598B4}" sibTransId="{5D81B303-2E44-425F-927B-C99983A15DAA}"/>
    <dgm:cxn modelId="{347E9284-0124-4815-A226-FB5FF27BA1EE}" srcId="{15287E88-13E8-4000-837E-7F319833801D}" destId="{BE86BC55-A874-4076-9F7C-D260E5411215}" srcOrd="3" destOrd="0" parTransId="{D8CD34EF-FD6B-4EC3-B095-5AB1FA159EDA}" sibTransId="{56A91468-EFD4-4FAC-9734-456F4795F9B1}"/>
    <dgm:cxn modelId="{04FD9089-B99A-4E3A-BA0C-7A9520AC4405}" type="presOf" srcId="{91AABF2B-06E1-4BF1-B1AA-B62B53FDAC24}" destId="{487005B4-B06E-40D5-9182-13E000C29A4E}" srcOrd="0" destOrd="0" presId="urn:microsoft.com/office/officeart/2018/5/layout/IconCircleLabelList"/>
    <dgm:cxn modelId="{E2FDDF9A-EF05-42A7-B73C-C8856994C39C}" type="presOf" srcId="{8C50C338-0609-44C0-BB18-7BC79CF74BA7}" destId="{0B4251F7-89F7-4A29-AC6C-3E5F7CD34186}" srcOrd="0" destOrd="0" presId="urn:microsoft.com/office/officeart/2018/5/layout/IconCircleLabelList"/>
    <dgm:cxn modelId="{8AA6BFB3-D7F1-44D7-B3D4-136CA2D4AA15}" srcId="{15287E88-13E8-4000-837E-7F319833801D}" destId="{91AABF2B-06E1-4BF1-B1AA-B62B53FDAC24}" srcOrd="1" destOrd="0" parTransId="{83345406-108F-4977-A974-4593A59B5BD3}" sibTransId="{0CF19B39-365A-41B3-8F44-582F4F057652}"/>
    <dgm:cxn modelId="{E9F14CDC-7DB3-4D23-89AF-0568620EF95E}" type="presOf" srcId="{E2AEF5BC-3654-4C8E-A969-8B641743BB3D}" destId="{B4C67C9E-5DCD-441D-AA9B-CC9E64A6E2EE}" srcOrd="0" destOrd="0" presId="urn:microsoft.com/office/officeart/2018/5/layout/IconCircleLabelList"/>
    <dgm:cxn modelId="{1291DDEB-C887-4676-8D19-7D94935B95C6}" type="presOf" srcId="{BE86BC55-A874-4076-9F7C-D260E5411215}" destId="{57CA7DAB-2406-480A-BCC3-B009B943A261}" srcOrd="0" destOrd="0" presId="urn:microsoft.com/office/officeart/2018/5/layout/IconCircleLabelList"/>
    <dgm:cxn modelId="{8AB857EC-7BBB-4354-BEB0-CBA551E59D38}" type="presOf" srcId="{15287E88-13E8-4000-837E-7F319833801D}" destId="{632F3EA1-6A0B-4AF5-B3B7-959D3071FDBC}" srcOrd="0" destOrd="0" presId="urn:microsoft.com/office/officeart/2018/5/layout/IconCircleLabelList"/>
    <dgm:cxn modelId="{1E9261FB-58CF-41AC-821D-1C042CE89AF7}" srcId="{15287E88-13E8-4000-837E-7F319833801D}" destId="{E2AEF5BC-3654-4C8E-A969-8B641743BB3D}" srcOrd="2" destOrd="0" parTransId="{237B19DD-6ADE-4DAB-9AE8-39E0185E7BC4}" sibTransId="{2D30AAEC-FC54-4ADC-9F5C-C1E8471ED765}"/>
    <dgm:cxn modelId="{4A1398F1-FFAF-42E1-B6BE-D704DDCC24E2}" type="presParOf" srcId="{632F3EA1-6A0B-4AF5-B3B7-959D3071FDBC}" destId="{D69E4798-DDE5-4038-9387-4F43567021C8}" srcOrd="0" destOrd="0" presId="urn:microsoft.com/office/officeart/2018/5/layout/IconCircleLabelList"/>
    <dgm:cxn modelId="{0BEA568F-620E-4581-A3F7-6A64C1EFCB88}" type="presParOf" srcId="{D69E4798-DDE5-4038-9387-4F43567021C8}" destId="{2B75BD7E-775E-4D40-8C25-46521B0E3DF5}" srcOrd="0" destOrd="0" presId="urn:microsoft.com/office/officeart/2018/5/layout/IconCircleLabelList"/>
    <dgm:cxn modelId="{EA97FA4C-7B47-46E9-89DC-6C2E01C5ADC8}" type="presParOf" srcId="{D69E4798-DDE5-4038-9387-4F43567021C8}" destId="{3CE7847B-3FB9-4787-BA67-0FA4CE1D05E1}" srcOrd="1" destOrd="0" presId="urn:microsoft.com/office/officeart/2018/5/layout/IconCircleLabelList"/>
    <dgm:cxn modelId="{BD33EF4C-8829-42B2-91FF-E7EDACA49A89}" type="presParOf" srcId="{D69E4798-DDE5-4038-9387-4F43567021C8}" destId="{49E468DF-A4F6-4A0F-9BA7-D433712B5CB9}" srcOrd="2" destOrd="0" presId="urn:microsoft.com/office/officeart/2018/5/layout/IconCircleLabelList"/>
    <dgm:cxn modelId="{E445CB8A-5A12-41B3-A96E-7BE3E6250635}" type="presParOf" srcId="{D69E4798-DDE5-4038-9387-4F43567021C8}" destId="{0B4251F7-89F7-4A29-AC6C-3E5F7CD34186}" srcOrd="3" destOrd="0" presId="urn:microsoft.com/office/officeart/2018/5/layout/IconCircleLabelList"/>
    <dgm:cxn modelId="{72081B9E-3FC9-406D-9DCF-73F65374104F}" type="presParOf" srcId="{632F3EA1-6A0B-4AF5-B3B7-959D3071FDBC}" destId="{98A68D37-DE20-4CFC-B0DA-7EDE81660F3F}" srcOrd="1" destOrd="0" presId="urn:microsoft.com/office/officeart/2018/5/layout/IconCircleLabelList"/>
    <dgm:cxn modelId="{83D8956F-2365-4F40-AF5F-F8205D3701B9}" type="presParOf" srcId="{632F3EA1-6A0B-4AF5-B3B7-959D3071FDBC}" destId="{D6ECE309-0C38-481F-B0F1-144EBA25E1E3}" srcOrd="2" destOrd="0" presId="urn:microsoft.com/office/officeart/2018/5/layout/IconCircleLabelList"/>
    <dgm:cxn modelId="{2DE3379B-2A26-4193-B079-ADBDC0274145}" type="presParOf" srcId="{D6ECE309-0C38-481F-B0F1-144EBA25E1E3}" destId="{BA04C9F8-27BC-410E-91BC-BA3CE57312E5}" srcOrd="0" destOrd="0" presId="urn:microsoft.com/office/officeart/2018/5/layout/IconCircleLabelList"/>
    <dgm:cxn modelId="{4C82D080-D81D-423F-B952-62AB096EAEDC}" type="presParOf" srcId="{D6ECE309-0C38-481F-B0F1-144EBA25E1E3}" destId="{E63B7023-51C1-4677-9B5C-0ECE170C5D00}" srcOrd="1" destOrd="0" presId="urn:microsoft.com/office/officeart/2018/5/layout/IconCircleLabelList"/>
    <dgm:cxn modelId="{C72D01E3-92B6-46E9-A68E-0A53116CEB3B}" type="presParOf" srcId="{D6ECE309-0C38-481F-B0F1-144EBA25E1E3}" destId="{F98594D2-61BD-4C2D-8C84-0EC2417E0557}" srcOrd="2" destOrd="0" presId="urn:microsoft.com/office/officeart/2018/5/layout/IconCircleLabelList"/>
    <dgm:cxn modelId="{5A1C5819-2C4C-41BD-99F5-90117EE4E93F}" type="presParOf" srcId="{D6ECE309-0C38-481F-B0F1-144EBA25E1E3}" destId="{487005B4-B06E-40D5-9182-13E000C29A4E}" srcOrd="3" destOrd="0" presId="urn:microsoft.com/office/officeart/2018/5/layout/IconCircleLabelList"/>
    <dgm:cxn modelId="{53602577-4261-46D6-8DA5-501414CE734E}" type="presParOf" srcId="{632F3EA1-6A0B-4AF5-B3B7-959D3071FDBC}" destId="{DA7E1309-F118-49C9-8B74-7C5FA74F296F}" srcOrd="3" destOrd="0" presId="urn:microsoft.com/office/officeart/2018/5/layout/IconCircleLabelList"/>
    <dgm:cxn modelId="{D991B792-48DC-41A6-86EB-558D1EC896BC}" type="presParOf" srcId="{632F3EA1-6A0B-4AF5-B3B7-959D3071FDBC}" destId="{186C2F3A-0BB0-4AA8-9491-9BCA46BB0501}" srcOrd="4" destOrd="0" presId="urn:microsoft.com/office/officeart/2018/5/layout/IconCircleLabelList"/>
    <dgm:cxn modelId="{603DB43F-F847-458E-B40C-6FEC27A07958}" type="presParOf" srcId="{186C2F3A-0BB0-4AA8-9491-9BCA46BB0501}" destId="{1478B5DB-0CB1-4B10-9EE0-6C8B34E39882}" srcOrd="0" destOrd="0" presId="urn:microsoft.com/office/officeart/2018/5/layout/IconCircleLabelList"/>
    <dgm:cxn modelId="{833C77E5-D958-443B-82FA-D5E17D916238}" type="presParOf" srcId="{186C2F3A-0BB0-4AA8-9491-9BCA46BB0501}" destId="{47890567-354F-4B50-B193-9B560EC399E0}" srcOrd="1" destOrd="0" presId="urn:microsoft.com/office/officeart/2018/5/layout/IconCircleLabelList"/>
    <dgm:cxn modelId="{F65D4223-93DE-40C5-B48F-CA515211BB77}" type="presParOf" srcId="{186C2F3A-0BB0-4AA8-9491-9BCA46BB0501}" destId="{A6FA2D58-4CD7-488E-B311-D7D8BE9C5BF2}" srcOrd="2" destOrd="0" presId="urn:microsoft.com/office/officeart/2018/5/layout/IconCircleLabelList"/>
    <dgm:cxn modelId="{5A924A1A-6D73-4C8F-AB1C-A777748D05B9}" type="presParOf" srcId="{186C2F3A-0BB0-4AA8-9491-9BCA46BB0501}" destId="{B4C67C9E-5DCD-441D-AA9B-CC9E64A6E2EE}" srcOrd="3" destOrd="0" presId="urn:microsoft.com/office/officeart/2018/5/layout/IconCircleLabelList"/>
    <dgm:cxn modelId="{D1CD7BB2-2C68-408E-B8C4-09E13701B7C8}" type="presParOf" srcId="{632F3EA1-6A0B-4AF5-B3B7-959D3071FDBC}" destId="{C91BF08F-CFA2-490C-9D2A-8853D6A3FD97}" srcOrd="5" destOrd="0" presId="urn:microsoft.com/office/officeart/2018/5/layout/IconCircleLabelList"/>
    <dgm:cxn modelId="{31167FA7-9028-4132-A9DF-95ADCA3AC763}" type="presParOf" srcId="{632F3EA1-6A0B-4AF5-B3B7-959D3071FDBC}" destId="{4C5903FE-CF8D-4F28-B954-FE12EC930116}" srcOrd="6" destOrd="0" presId="urn:microsoft.com/office/officeart/2018/5/layout/IconCircleLabelList"/>
    <dgm:cxn modelId="{85F69EB9-8F95-465E-8F75-E1227BF83A04}" type="presParOf" srcId="{4C5903FE-CF8D-4F28-B954-FE12EC930116}" destId="{1A594DDD-3F37-4CBB-822D-E0DC6163FAAF}" srcOrd="0" destOrd="0" presId="urn:microsoft.com/office/officeart/2018/5/layout/IconCircleLabelList"/>
    <dgm:cxn modelId="{9DAE0612-70FB-4743-AF22-EC10F4A61FCC}" type="presParOf" srcId="{4C5903FE-CF8D-4F28-B954-FE12EC930116}" destId="{9867CBF3-6D7B-4255-A6B4-B0A8FA8BAC8A}" srcOrd="1" destOrd="0" presId="urn:microsoft.com/office/officeart/2018/5/layout/IconCircleLabelList"/>
    <dgm:cxn modelId="{E9B0C076-ADDB-480A-9B01-F09AB7A20A34}" type="presParOf" srcId="{4C5903FE-CF8D-4F28-B954-FE12EC930116}" destId="{EBD9CA13-4A71-4039-98A9-60EFF4C042EC}" srcOrd="2" destOrd="0" presId="urn:microsoft.com/office/officeart/2018/5/layout/IconCircleLabelList"/>
    <dgm:cxn modelId="{77FD91F8-5907-4CB0-8403-3A94125A2B6C}" type="presParOf" srcId="{4C5903FE-CF8D-4F28-B954-FE12EC930116}" destId="{57CA7DAB-2406-480A-BCC3-B009B943A26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1201D1D-6D27-427B-99CD-7CD6E1F9E51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546186-ABF6-4494-A977-99AB66A598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Recruitment should align with Lanserhof’s wellness philosophy and belief-driven culture.</a:t>
          </a:r>
        </a:p>
      </dgm:t>
    </dgm:pt>
    <dgm:pt modelId="{8D302D98-760B-4B92-BF4A-7E34CCC87420}" type="parTrans" cxnId="{2A60C8EE-560F-4C44-BBB0-C6A4C75E6A1F}">
      <dgm:prSet/>
      <dgm:spPr/>
      <dgm:t>
        <a:bodyPr/>
        <a:lstStyle/>
        <a:p>
          <a:endParaRPr lang="en-US"/>
        </a:p>
      </dgm:t>
    </dgm:pt>
    <dgm:pt modelId="{A909108A-5E95-4040-9133-8E19C7DB47BA}" type="sibTrans" cxnId="{2A60C8EE-560F-4C44-BBB0-C6A4C75E6A1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31C658D-6E0C-41D9-90D0-E8DA9B9793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Structured, competency-based, and panel interviews ensure fairness and comprehensive evaluation.</a:t>
          </a:r>
        </a:p>
      </dgm:t>
    </dgm:pt>
    <dgm:pt modelId="{5E325418-3224-4C47-A98C-C882B6103437}" type="parTrans" cxnId="{01162858-7718-44EB-9EA1-5762F785DA57}">
      <dgm:prSet/>
      <dgm:spPr/>
      <dgm:t>
        <a:bodyPr/>
        <a:lstStyle/>
        <a:p>
          <a:endParaRPr lang="en-US"/>
        </a:p>
      </dgm:t>
    </dgm:pt>
    <dgm:pt modelId="{35704B6D-6E35-450F-86FF-462D2B6ACD8C}" type="sibTrans" cxnId="{01162858-7718-44EB-9EA1-5762F785DA5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607CBDD-1EC1-424C-9D55-0E39EA1387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Effective questioning and hybrid interview formats enhance decision-making.</a:t>
          </a:r>
        </a:p>
      </dgm:t>
    </dgm:pt>
    <dgm:pt modelId="{D92E3A1F-D554-4A1C-8184-291F864EC835}" type="parTrans" cxnId="{477AC75D-EF26-4D9F-A42A-754B7F3E4579}">
      <dgm:prSet/>
      <dgm:spPr/>
      <dgm:t>
        <a:bodyPr/>
        <a:lstStyle/>
        <a:p>
          <a:endParaRPr lang="en-US"/>
        </a:p>
      </dgm:t>
    </dgm:pt>
    <dgm:pt modelId="{B7A73EE8-5734-4E72-B37F-652EA8455E22}" type="sibTrans" cxnId="{477AC75D-EF26-4D9F-A42A-754B7F3E45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6D046F0-9CFD-410D-90BF-7E56CD2DD4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Selecting candidates who share Lanserhof’s mission fosters commitment and long-term success.</a:t>
          </a:r>
        </a:p>
      </dgm:t>
    </dgm:pt>
    <dgm:pt modelId="{AA78F49B-D4C7-462A-B40B-EAC331BC35CE}" type="parTrans" cxnId="{6F03EBBD-B568-44A1-8120-7556F85383E2}">
      <dgm:prSet/>
      <dgm:spPr/>
      <dgm:t>
        <a:bodyPr/>
        <a:lstStyle/>
        <a:p>
          <a:endParaRPr lang="en-US"/>
        </a:p>
      </dgm:t>
    </dgm:pt>
    <dgm:pt modelId="{977ADFC5-3E89-4639-8F22-7670AABC6B8F}" type="sibTrans" cxnId="{6F03EBBD-B568-44A1-8120-7556F85383E2}">
      <dgm:prSet/>
      <dgm:spPr/>
      <dgm:t>
        <a:bodyPr/>
        <a:lstStyle/>
        <a:p>
          <a:endParaRPr lang="en-US"/>
        </a:p>
      </dgm:t>
    </dgm:pt>
    <dgm:pt modelId="{8C50884D-B171-4F22-A810-ED2A7BC46EDE}" type="pres">
      <dgm:prSet presAssocID="{F1201D1D-6D27-427B-99CD-7CD6E1F9E51F}" presName="root" presStyleCnt="0">
        <dgm:presLayoutVars>
          <dgm:dir/>
          <dgm:resizeHandles val="exact"/>
        </dgm:presLayoutVars>
      </dgm:prSet>
      <dgm:spPr/>
    </dgm:pt>
    <dgm:pt modelId="{F9C8F199-B52C-49F3-98FB-CF3EE57CB562}" type="pres">
      <dgm:prSet presAssocID="{F1201D1D-6D27-427B-99CD-7CD6E1F9E51F}" presName="container" presStyleCnt="0">
        <dgm:presLayoutVars>
          <dgm:dir/>
          <dgm:resizeHandles val="exact"/>
        </dgm:presLayoutVars>
      </dgm:prSet>
      <dgm:spPr/>
    </dgm:pt>
    <dgm:pt modelId="{3FB135E5-A740-49D2-B4CA-92002890B799}" type="pres">
      <dgm:prSet presAssocID="{A6546186-ABF6-4494-A977-99AB66A598C5}" presName="compNode" presStyleCnt="0"/>
      <dgm:spPr/>
    </dgm:pt>
    <dgm:pt modelId="{E35DB9D2-1CC1-4304-B71E-9C845C7B8DEF}" type="pres">
      <dgm:prSet presAssocID="{A6546186-ABF6-4494-A977-99AB66A598C5}" presName="iconBgRect" presStyleLbl="bgShp" presStyleIdx="0" presStyleCnt="4"/>
      <dgm:spPr/>
    </dgm:pt>
    <dgm:pt modelId="{4B4CFF11-B276-47CB-A3DE-49A4EE2F809F}" type="pres">
      <dgm:prSet presAssocID="{A6546186-ABF6-4494-A977-99AB66A598C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6BA6A63-E7EF-444E-9092-C5052CD06D8F}" type="pres">
      <dgm:prSet presAssocID="{A6546186-ABF6-4494-A977-99AB66A598C5}" presName="spaceRect" presStyleCnt="0"/>
      <dgm:spPr/>
    </dgm:pt>
    <dgm:pt modelId="{2875CA11-FF8B-4FBB-9EEC-818D50D66B3A}" type="pres">
      <dgm:prSet presAssocID="{A6546186-ABF6-4494-A977-99AB66A598C5}" presName="textRect" presStyleLbl="revTx" presStyleIdx="0" presStyleCnt="4">
        <dgm:presLayoutVars>
          <dgm:chMax val="1"/>
          <dgm:chPref val="1"/>
        </dgm:presLayoutVars>
      </dgm:prSet>
      <dgm:spPr/>
    </dgm:pt>
    <dgm:pt modelId="{B5DC7A0D-FD2D-443D-BDF4-8C10EAA7C873}" type="pres">
      <dgm:prSet presAssocID="{A909108A-5E95-4040-9133-8E19C7DB47BA}" presName="sibTrans" presStyleLbl="sibTrans2D1" presStyleIdx="0" presStyleCnt="0"/>
      <dgm:spPr/>
    </dgm:pt>
    <dgm:pt modelId="{8EC4E2B8-DE8B-434B-9703-2CFBA5E7AF38}" type="pres">
      <dgm:prSet presAssocID="{F31C658D-6E0C-41D9-90D0-E8DA9B97933E}" presName="compNode" presStyleCnt="0"/>
      <dgm:spPr/>
    </dgm:pt>
    <dgm:pt modelId="{7AC56EB4-E2AA-4B96-B0C7-2684DDC5A6D9}" type="pres">
      <dgm:prSet presAssocID="{F31C658D-6E0C-41D9-90D0-E8DA9B97933E}" presName="iconBgRect" presStyleLbl="bgShp" presStyleIdx="1" presStyleCnt="4"/>
      <dgm:spPr/>
    </dgm:pt>
    <dgm:pt modelId="{3BB47207-11FE-494C-9381-F541449C1E58}" type="pres">
      <dgm:prSet presAssocID="{F31C658D-6E0C-41D9-90D0-E8DA9B97933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57D26B8-D516-4C4A-B2DD-C68F04DEB627}" type="pres">
      <dgm:prSet presAssocID="{F31C658D-6E0C-41D9-90D0-E8DA9B97933E}" presName="spaceRect" presStyleCnt="0"/>
      <dgm:spPr/>
    </dgm:pt>
    <dgm:pt modelId="{B895BF6A-2C12-4C36-B3EC-0C45E13ADE35}" type="pres">
      <dgm:prSet presAssocID="{F31C658D-6E0C-41D9-90D0-E8DA9B97933E}" presName="textRect" presStyleLbl="revTx" presStyleIdx="1" presStyleCnt="4">
        <dgm:presLayoutVars>
          <dgm:chMax val="1"/>
          <dgm:chPref val="1"/>
        </dgm:presLayoutVars>
      </dgm:prSet>
      <dgm:spPr/>
    </dgm:pt>
    <dgm:pt modelId="{5CB20979-DDA8-441C-BB47-C002DB2612F2}" type="pres">
      <dgm:prSet presAssocID="{35704B6D-6E35-450F-86FF-462D2B6ACD8C}" presName="sibTrans" presStyleLbl="sibTrans2D1" presStyleIdx="0" presStyleCnt="0"/>
      <dgm:spPr/>
    </dgm:pt>
    <dgm:pt modelId="{E48F013B-AB6F-4297-9806-1F32301CA481}" type="pres">
      <dgm:prSet presAssocID="{0607CBDD-1EC1-424C-9D55-0E39EA13879E}" presName="compNode" presStyleCnt="0"/>
      <dgm:spPr/>
    </dgm:pt>
    <dgm:pt modelId="{F9A85385-2742-4874-82B8-864922DAD383}" type="pres">
      <dgm:prSet presAssocID="{0607CBDD-1EC1-424C-9D55-0E39EA13879E}" presName="iconBgRect" presStyleLbl="bgShp" presStyleIdx="2" presStyleCnt="4"/>
      <dgm:spPr/>
    </dgm:pt>
    <dgm:pt modelId="{16449411-5BD9-4685-959F-7B5BC280E0E2}" type="pres">
      <dgm:prSet presAssocID="{0607CBDD-1EC1-424C-9D55-0E39EA13879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6C980677-8EFE-499A-BB30-AFC3FCFF6EA7}" type="pres">
      <dgm:prSet presAssocID="{0607CBDD-1EC1-424C-9D55-0E39EA13879E}" presName="spaceRect" presStyleCnt="0"/>
      <dgm:spPr/>
    </dgm:pt>
    <dgm:pt modelId="{3BE864ED-079C-4CF5-AB44-B9ED26F15E1B}" type="pres">
      <dgm:prSet presAssocID="{0607CBDD-1EC1-424C-9D55-0E39EA13879E}" presName="textRect" presStyleLbl="revTx" presStyleIdx="2" presStyleCnt="4">
        <dgm:presLayoutVars>
          <dgm:chMax val="1"/>
          <dgm:chPref val="1"/>
        </dgm:presLayoutVars>
      </dgm:prSet>
      <dgm:spPr/>
    </dgm:pt>
    <dgm:pt modelId="{C423E83D-3635-4A20-BAFB-434BE7556E06}" type="pres">
      <dgm:prSet presAssocID="{B7A73EE8-5734-4E72-B37F-652EA8455E22}" presName="sibTrans" presStyleLbl="sibTrans2D1" presStyleIdx="0" presStyleCnt="0"/>
      <dgm:spPr/>
    </dgm:pt>
    <dgm:pt modelId="{47D64C72-0E60-4201-8067-2F181AFEB4FC}" type="pres">
      <dgm:prSet presAssocID="{06D046F0-9CFD-410D-90BF-7E56CD2DD403}" presName="compNode" presStyleCnt="0"/>
      <dgm:spPr/>
    </dgm:pt>
    <dgm:pt modelId="{C88FC17C-185D-4450-8B21-1AF27550C7A1}" type="pres">
      <dgm:prSet presAssocID="{06D046F0-9CFD-410D-90BF-7E56CD2DD403}" presName="iconBgRect" presStyleLbl="bgShp" presStyleIdx="3" presStyleCnt="4"/>
      <dgm:spPr/>
    </dgm:pt>
    <dgm:pt modelId="{AF2755F9-681D-4C02-ACF5-5CAA47F9C0B1}" type="pres">
      <dgm:prSet presAssocID="{06D046F0-9CFD-410D-90BF-7E56CD2DD40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A9F6F7F7-D2F8-4E04-A3A6-BE50DDE5F80E}" type="pres">
      <dgm:prSet presAssocID="{06D046F0-9CFD-410D-90BF-7E56CD2DD403}" presName="spaceRect" presStyleCnt="0"/>
      <dgm:spPr/>
    </dgm:pt>
    <dgm:pt modelId="{48C57241-13F7-43E2-AB05-B3D0953FB310}" type="pres">
      <dgm:prSet presAssocID="{06D046F0-9CFD-410D-90BF-7E56CD2DD40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CCD4B02-E364-4FC9-9861-0FF030EAAE1B}" type="presOf" srcId="{B7A73EE8-5734-4E72-B37F-652EA8455E22}" destId="{C423E83D-3635-4A20-BAFB-434BE7556E06}" srcOrd="0" destOrd="0" presId="urn:microsoft.com/office/officeart/2018/2/layout/IconCircleList"/>
    <dgm:cxn modelId="{AFE3290E-47A1-45A7-A0B0-E3F4C56C5870}" type="presOf" srcId="{A909108A-5E95-4040-9133-8E19C7DB47BA}" destId="{B5DC7A0D-FD2D-443D-BDF4-8C10EAA7C873}" srcOrd="0" destOrd="0" presId="urn:microsoft.com/office/officeart/2018/2/layout/IconCircleList"/>
    <dgm:cxn modelId="{DD83E21C-DA8B-465C-B567-273DB28D4473}" type="presOf" srcId="{06D046F0-9CFD-410D-90BF-7E56CD2DD403}" destId="{48C57241-13F7-43E2-AB05-B3D0953FB310}" srcOrd="0" destOrd="0" presId="urn:microsoft.com/office/officeart/2018/2/layout/IconCircleList"/>
    <dgm:cxn modelId="{42BE863B-44B2-4AFC-B2AB-89A93B54E1F7}" type="presOf" srcId="{0607CBDD-1EC1-424C-9D55-0E39EA13879E}" destId="{3BE864ED-079C-4CF5-AB44-B9ED26F15E1B}" srcOrd="0" destOrd="0" presId="urn:microsoft.com/office/officeart/2018/2/layout/IconCircleList"/>
    <dgm:cxn modelId="{4898FD3B-D82A-4DCB-89C9-7C497231F640}" type="presOf" srcId="{F1201D1D-6D27-427B-99CD-7CD6E1F9E51F}" destId="{8C50884D-B171-4F22-A810-ED2A7BC46EDE}" srcOrd="0" destOrd="0" presId="urn:microsoft.com/office/officeart/2018/2/layout/IconCircleList"/>
    <dgm:cxn modelId="{477AC75D-EF26-4D9F-A42A-754B7F3E4579}" srcId="{F1201D1D-6D27-427B-99CD-7CD6E1F9E51F}" destId="{0607CBDD-1EC1-424C-9D55-0E39EA13879E}" srcOrd="2" destOrd="0" parTransId="{D92E3A1F-D554-4A1C-8184-291F864EC835}" sibTransId="{B7A73EE8-5734-4E72-B37F-652EA8455E22}"/>
    <dgm:cxn modelId="{01162858-7718-44EB-9EA1-5762F785DA57}" srcId="{F1201D1D-6D27-427B-99CD-7CD6E1F9E51F}" destId="{F31C658D-6E0C-41D9-90D0-E8DA9B97933E}" srcOrd="1" destOrd="0" parTransId="{5E325418-3224-4C47-A98C-C882B6103437}" sibTransId="{35704B6D-6E35-450F-86FF-462D2B6ACD8C}"/>
    <dgm:cxn modelId="{B211AEA2-B908-41A1-A9AD-12024F33B6AE}" type="presOf" srcId="{35704B6D-6E35-450F-86FF-462D2B6ACD8C}" destId="{5CB20979-DDA8-441C-BB47-C002DB2612F2}" srcOrd="0" destOrd="0" presId="urn:microsoft.com/office/officeart/2018/2/layout/IconCircleList"/>
    <dgm:cxn modelId="{507917A4-1412-4904-9718-C155BE22EED3}" type="presOf" srcId="{A6546186-ABF6-4494-A977-99AB66A598C5}" destId="{2875CA11-FF8B-4FBB-9EEC-818D50D66B3A}" srcOrd="0" destOrd="0" presId="urn:microsoft.com/office/officeart/2018/2/layout/IconCircleList"/>
    <dgm:cxn modelId="{6F03EBBD-B568-44A1-8120-7556F85383E2}" srcId="{F1201D1D-6D27-427B-99CD-7CD6E1F9E51F}" destId="{06D046F0-9CFD-410D-90BF-7E56CD2DD403}" srcOrd="3" destOrd="0" parTransId="{AA78F49B-D4C7-462A-B40B-EAC331BC35CE}" sibTransId="{977ADFC5-3E89-4639-8F22-7670AABC6B8F}"/>
    <dgm:cxn modelId="{667724D1-6CF9-430E-95F5-32A8A69F744D}" type="presOf" srcId="{F31C658D-6E0C-41D9-90D0-E8DA9B97933E}" destId="{B895BF6A-2C12-4C36-B3EC-0C45E13ADE35}" srcOrd="0" destOrd="0" presId="urn:microsoft.com/office/officeart/2018/2/layout/IconCircleList"/>
    <dgm:cxn modelId="{2A60C8EE-560F-4C44-BBB0-C6A4C75E6A1F}" srcId="{F1201D1D-6D27-427B-99CD-7CD6E1F9E51F}" destId="{A6546186-ABF6-4494-A977-99AB66A598C5}" srcOrd="0" destOrd="0" parTransId="{8D302D98-760B-4B92-BF4A-7E34CCC87420}" sibTransId="{A909108A-5E95-4040-9133-8E19C7DB47BA}"/>
    <dgm:cxn modelId="{7D553887-7CF5-45A6-A86E-331A549E3426}" type="presParOf" srcId="{8C50884D-B171-4F22-A810-ED2A7BC46EDE}" destId="{F9C8F199-B52C-49F3-98FB-CF3EE57CB562}" srcOrd="0" destOrd="0" presId="urn:microsoft.com/office/officeart/2018/2/layout/IconCircleList"/>
    <dgm:cxn modelId="{F30EFF19-2467-46CA-92AF-3994AB8DFB6D}" type="presParOf" srcId="{F9C8F199-B52C-49F3-98FB-CF3EE57CB562}" destId="{3FB135E5-A740-49D2-B4CA-92002890B799}" srcOrd="0" destOrd="0" presId="urn:microsoft.com/office/officeart/2018/2/layout/IconCircleList"/>
    <dgm:cxn modelId="{4D18D309-AA52-4C9C-A546-D17FAA1DC737}" type="presParOf" srcId="{3FB135E5-A740-49D2-B4CA-92002890B799}" destId="{E35DB9D2-1CC1-4304-B71E-9C845C7B8DEF}" srcOrd="0" destOrd="0" presId="urn:microsoft.com/office/officeart/2018/2/layout/IconCircleList"/>
    <dgm:cxn modelId="{5D5D54B6-EAE4-4679-A41E-242DB8B9EAA8}" type="presParOf" srcId="{3FB135E5-A740-49D2-B4CA-92002890B799}" destId="{4B4CFF11-B276-47CB-A3DE-49A4EE2F809F}" srcOrd="1" destOrd="0" presId="urn:microsoft.com/office/officeart/2018/2/layout/IconCircleList"/>
    <dgm:cxn modelId="{8702FDD1-E0CE-48A4-BA03-113929988E42}" type="presParOf" srcId="{3FB135E5-A740-49D2-B4CA-92002890B799}" destId="{A6BA6A63-E7EF-444E-9092-C5052CD06D8F}" srcOrd="2" destOrd="0" presId="urn:microsoft.com/office/officeart/2018/2/layout/IconCircleList"/>
    <dgm:cxn modelId="{7E786E7F-B2F3-4851-BB1D-53908A860864}" type="presParOf" srcId="{3FB135E5-A740-49D2-B4CA-92002890B799}" destId="{2875CA11-FF8B-4FBB-9EEC-818D50D66B3A}" srcOrd="3" destOrd="0" presId="urn:microsoft.com/office/officeart/2018/2/layout/IconCircleList"/>
    <dgm:cxn modelId="{C568E17D-D86F-45D4-84BB-85C450BF7B32}" type="presParOf" srcId="{F9C8F199-B52C-49F3-98FB-CF3EE57CB562}" destId="{B5DC7A0D-FD2D-443D-BDF4-8C10EAA7C873}" srcOrd="1" destOrd="0" presId="urn:microsoft.com/office/officeart/2018/2/layout/IconCircleList"/>
    <dgm:cxn modelId="{38ABB5C8-5F21-4F39-B5D9-5993A91173A0}" type="presParOf" srcId="{F9C8F199-B52C-49F3-98FB-CF3EE57CB562}" destId="{8EC4E2B8-DE8B-434B-9703-2CFBA5E7AF38}" srcOrd="2" destOrd="0" presId="urn:microsoft.com/office/officeart/2018/2/layout/IconCircleList"/>
    <dgm:cxn modelId="{07736B0C-D4CD-4A3F-A6B8-32437AE14BA5}" type="presParOf" srcId="{8EC4E2B8-DE8B-434B-9703-2CFBA5E7AF38}" destId="{7AC56EB4-E2AA-4B96-B0C7-2684DDC5A6D9}" srcOrd="0" destOrd="0" presId="urn:microsoft.com/office/officeart/2018/2/layout/IconCircleList"/>
    <dgm:cxn modelId="{1F8C9E30-A2E5-4EC3-969A-E45A475C7619}" type="presParOf" srcId="{8EC4E2B8-DE8B-434B-9703-2CFBA5E7AF38}" destId="{3BB47207-11FE-494C-9381-F541449C1E58}" srcOrd="1" destOrd="0" presId="urn:microsoft.com/office/officeart/2018/2/layout/IconCircleList"/>
    <dgm:cxn modelId="{A7CB40BF-9DD1-4E8E-90E5-2DFCE7F0DB8F}" type="presParOf" srcId="{8EC4E2B8-DE8B-434B-9703-2CFBA5E7AF38}" destId="{557D26B8-D516-4C4A-B2DD-C68F04DEB627}" srcOrd="2" destOrd="0" presId="urn:microsoft.com/office/officeart/2018/2/layout/IconCircleList"/>
    <dgm:cxn modelId="{4BF97ECE-FFC4-49CE-A4B8-C362C95E5932}" type="presParOf" srcId="{8EC4E2B8-DE8B-434B-9703-2CFBA5E7AF38}" destId="{B895BF6A-2C12-4C36-B3EC-0C45E13ADE35}" srcOrd="3" destOrd="0" presId="urn:microsoft.com/office/officeart/2018/2/layout/IconCircleList"/>
    <dgm:cxn modelId="{4DC5C9A8-C048-4C2B-BBA5-724FDD067625}" type="presParOf" srcId="{F9C8F199-B52C-49F3-98FB-CF3EE57CB562}" destId="{5CB20979-DDA8-441C-BB47-C002DB2612F2}" srcOrd="3" destOrd="0" presId="urn:microsoft.com/office/officeart/2018/2/layout/IconCircleList"/>
    <dgm:cxn modelId="{69CF83E8-72B1-4815-8DAB-39A2A5FD0E84}" type="presParOf" srcId="{F9C8F199-B52C-49F3-98FB-CF3EE57CB562}" destId="{E48F013B-AB6F-4297-9806-1F32301CA481}" srcOrd="4" destOrd="0" presId="urn:microsoft.com/office/officeart/2018/2/layout/IconCircleList"/>
    <dgm:cxn modelId="{92546395-9DDA-4548-B706-55C55112DD0E}" type="presParOf" srcId="{E48F013B-AB6F-4297-9806-1F32301CA481}" destId="{F9A85385-2742-4874-82B8-864922DAD383}" srcOrd="0" destOrd="0" presId="urn:microsoft.com/office/officeart/2018/2/layout/IconCircleList"/>
    <dgm:cxn modelId="{1A78E964-8B91-4107-82D5-32C1875AED79}" type="presParOf" srcId="{E48F013B-AB6F-4297-9806-1F32301CA481}" destId="{16449411-5BD9-4685-959F-7B5BC280E0E2}" srcOrd="1" destOrd="0" presId="urn:microsoft.com/office/officeart/2018/2/layout/IconCircleList"/>
    <dgm:cxn modelId="{4A1CA658-F86E-41FC-85BE-D3961A38EDBE}" type="presParOf" srcId="{E48F013B-AB6F-4297-9806-1F32301CA481}" destId="{6C980677-8EFE-499A-BB30-AFC3FCFF6EA7}" srcOrd="2" destOrd="0" presId="urn:microsoft.com/office/officeart/2018/2/layout/IconCircleList"/>
    <dgm:cxn modelId="{5ED532D8-2231-4A3C-AB52-8B46D4B496CE}" type="presParOf" srcId="{E48F013B-AB6F-4297-9806-1F32301CA481}" destId="{3BE864ED-079C-4CF5-AB44-B9ED26F15E1B}" srcOrd="3" destOrd="0" presId="urn:microsoft.com/office/officeart/2018/2/layout/IconCircleList"/>
    <dgm:cxn modelId="{C8A8F7C0-4894-4379-AF3F-F057307AF99E}" type="presParOf" srcId="{F9C8F199-B52C-49F3-98FB-CF3EE57CB562}" destId="{C423E83D-3635-4A20-BAFB-434BE7556E06}" srcOrd="5" destOrd="0" presId="urn:microsoft.com/office/officeart/2018/2/layout/IconCircleList"/>
    <dgm:cxn modelId="{C36E12C0-C3F2-4816-A1C7-7A826EE7EA6E}" type="presParOf" srcId="{F9C8F199-B52C-49F3-98FB-CF3EE57CB562}" destId="{47D64C72-0E60-4201-8067-2F181AFEB4FC}" srcOrd="6" destOrd="0" presId="urn:microsoft.com/office/officeart/2018/2/layout/IconCircleList"/>
    <dgm:cxn modelId="{71C2D6BD-E262-4FD1-98A0-6DDDCD9C96BD}" type="presParOf" srcId="{47D64C72-0E60-4201-8067-2F181AFEB4FC}" destId="{C88FC17C-185D-4450-8B21-1AF27550C7A1}" srcOrd="0" destOrd="0" presId="urn:microsoft.com/office/officeart/2018/2/layout/IconCircleList"/>
    <dgm:cxn modelId="{75900517-9D3D-478D-BEC7-B17C78C5A0C2}" type="presParOf" srcId="{47D64C72-0E60-4201-8067-2F181AFEB4FC}" destId="{AF2755F9-681D-4C02-ACF5-5CAA47F9C0B1}" srcOrd="1" destOrd="0" presId="urn:microsoft.com/office/officeart/2018/2/layout/IconCircleList"/>
    <dgm:cxn modelId="{3A15BE9E-D6F1-45F5-BF71-693B9242E5A9}" type="presParOf" srcId="{47D64C72-0E60-4201-8067-2F181AFEB4FC}" destId="{A9F6F7F7-D2F8-4E04-A3A6-BE50DDE5F80E}" srcOrd="2" destOrd="0" presId="urn:microsoft.com/office/officeart/2018/2/layout/IconCircleList"/>
    <dgm:cxn modelId="{BCF60954-478A-4F17-96BD-0F1017538D42}" type="presParOf" srcId="{47D64C72-0E60-4201-8067-2F181AFEB4FC}" destId="{48C57241-13F7-43E2-AB05-B3D0953FB31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2EFD5E-94BF-41A9-85E6-766A26612D0C}">
      <dsp:nvSpPr>
        <dsp:cNvPr id="0" name=""/>
        <dsp:cNvSpPr/>
      </dsp:nvSpPr>
      <dsp:spPr>
        <a:xfrm>
          <a:off x="0" y="0"/>
          <a:ext cx="6583680" cy="9515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Job Analysis: Identify responsibilities, key skills, and knowledge required for membership engagement and client relations.     (Torrington, Hall and Taylor, 2020)</a:t>
          </a:r>
        </a:p>
      </dsp:txBody>
      <dsp:txXfrm>
        <a:off x="27869" y="27869"/>
        <a:ext cx="5476516" cy="895777"/>
      </dsp:txXfrm>
    </dsp:sp>
    <dsp:sp modelId="{C4A50B3C-C7A0-4EEF-89CC-477D20369DC6}">
      <dsp:nvSpPr>
        <dsp:cNvPr id="0" name=""/>
        <dsp:cNvSpPr/>
      </dsp:nvSpPr>
      <dsp:spPr>
        <a:xfrm>
          <a:off x="551383" y="1124518"/>
          <a:ext cx="6583680" cy="9515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Job Description: Outlines duties — managing memberships, overseeing renewals, delivering member satisfaction, supporting wellness services.  (Torrington, Hall and Taylor, 2020)</a:t>
          </a:r>
        </a:p>
      </dsp:txBody>
      <dsp:txXfrm>
        <a:off x="579252" y="1152387"/>
        <a:ext cx="5358073" cy="895777"/>
      </dsp:txXfrm>
    </dsp:sp>
    <dsp:sp modelId="{ABEFD1BC-4382-42B0-A303-1EC09D91DCC6}">
      <dsp:nvSpPr>
        <dsp:cNvPr id="0" name=""/>
        <dsp:cNvSpPr/>
      </dsp:nvSpPr>
      <dsp:spPr>
        <a:xfrm>
          <a:off x="1094536" y="2249037"/>
          <a:ext cx="6583680" cy="9515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Person Specification: Emphasizes interpersonal skills, customer service excellence, wellness industry awareness, leadership potential. ( Armstrong &amp; Taylor, 2020)</a:t>
          </a:r>
        </a:p>
      </dsp:txBody>
      <dsp:txXfrm>
        <a:off x="1122405" y="2276906"/>
        <a:ext cx="5366303" cy="895777"/>
      </dsp:txXfrm>
    </dsp:sp>
    <dsp:sp modelId="{7A9970B9-E306-494E-8191-33CD0CE5C8D5}">
      <dsp:nvSpPr>
        <dsp:cNvPr id="0" name=""/>
        <dsp:cNvSpPr/>
      </dsp:nvSpPr>
      <dsp:spPr>
        <a:xfrm>
          <a:off x="1645920" y="3373556"/>
          <a:ext cx="6583680" cy="9515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Purpose: Align role requirements with </a:t>
          </a:r>
          <a:r>
            <a:rPr lang="en-US" sz="1500" kern="1200" dirty="0" err="1"/>
            <a:t>Lanserhof’s</a:t>
          </a:r>
          <a:r>
            <a:rPr lang="en-US" sz="1500" kern="1200" dirty="0"/>
            <a:t> holistic philosophy and member experience values. ( Armstrong &amp; Taylor, 2020)</a:t>
          </a:r>
        </a:p>
      </dsp:txBody>
      <dsp:txXfrm>
        <a:off x="1673789" y="3401425"/>
        <a:ext cx="5358073" cy="895777"/>
      </dsp:txXfrm>
    </dsp:sp>
    <dsp:sp modelId="{44FEA525-05F8-489C-A91B-3194C118A889}">
      <dsp:nvSpPr>
        <dsp:cNvPr id="0" name=""/>
        <dsp:cNvSpPr/>
      </dsp:nvSpPr>
      <dsp:spPr>
        <a:xfrm>
          <a:off x="5965194" y="728774"/>
          <a:ext cx="618485" cy="61848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104353" y="728774"/>
        <a:ext cx="340167" cy="465410"/>
      </dsp:txXfrm>
    </dsp:sp>
    <dsp:sp modelId="{2D27493C-5E34-4BC6-8D85-C4E12C374F13}">
      <dsp:nvSpPr>
        <dsp:cNvPr id="0" name=""/>
        <dsp:cNvSpPr/>
      </dsp:nvSpPr>
      <dsp:spPr>
        <a:xfrm>
          <a:off x="6516577" y="1853293"/>
          <a:ext cx="618485" cy="61848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655736" y="1853293"/>
        <a:ext cx="340167" cy="465410"/>
      </dsp:txXfrm>
    </dsp:sp>
    <dsp:sp modelId="{1E972B90-715E-4A06-BE4D-4A179BE9BFCF}">
      <dsp:nvSpPr>
        <dsp:cNvPr id="0" name=""/>
        <dsp:cNvSpPr/>
      </dsp:nvSpPr>
      <dsp:spPr>
        <a:xfrm>
          <a:off x="7059731" y="2977812"/>
          <a:ext cx="618485" cy="61848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198890" y="2977812"/>
        <a:ext cx="340167" cy="4654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090411-9241-4D94-92EF-A481582B7BD1}">
      <dsp:nvSpPr>
        <dsp:cNvPr id="0" name=""/>
        <dsp:cNvSpPr/>
      </dsp:nvSpPr>
      <dsp:spPr>
        <a:xfrm>
          <a:off x="25368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6E27F0-31CD-49CE-A405-13B42D19C3EC}">
      <dsp:nvSpPr>
        <dsp:cNvPr id="0" name=""/>
        <dsp:cNvSpPr/>
      </dsp:nvSpPr>
      <dsp:spPr>
        <a:xfrm>
          <a:off x="252752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C1160-3F61-48A8-9EF3-0EC0A3AAEA03}">
      <dsp:nvSpPr>
        <dsp:cNvPr id="0" name=""/>
        <dsp:cNvSpPr/>
      </dsp:nvSpPr>
      <dsp:spPr>
        <a:xfrm>
          <a:off x="1340173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Standardized format — identical questions for all candidates ensure fairness and consistency.</a:t>
          </a:r>
        </a:p>
      </dsp:txBody>
      <dsp:txXfrm>
        <a:off x="1340173" y="795493"/>
        <a:ext cx="2552269" cy="1082781"/>
      </dsp:txXfrm>
    </dsp:sp>
    <dsp:sp modelId="{C72BCA90-7E00-4B14-96EB-4BF047E63684}">
      <dsp:nvSpPr>
        <dsp:cNvPr id="0" name=""/>
        <dsp:cNvSpPr/>
      </dsp:nvSpPr>
      <dsp:spPr>
        <a:xfrm>
          <a:off x="4337156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3A907E-43FF-4C34-95EC-5022109E095F}">
      <dsp:nvSpPr>
        <dsp:cNvPr id="0" name=""/>
        <dsp:cNvSpPr/>
      </dsp:nvSpPr>
      <dsp:spPr>
        <a:xfrm>
          <a:off x="4564540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2621FB-8008-498D-B820-B0F95ECEF4B2}">
      <dsp:nvSpPr>
        <dsp:cNvPr id="0" name=""/>
        <dsp:cNvSpPr/>
      </dsp:nvSpPr>
      <dsp:spPr>
        <a:xfrm>
          <a:off x="5651962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Focus on assessing key competencies from the job description.</a:t>
          </a:r>
        </a:p>
      </dsp:txBody>
      <dsp:txXfrm>
        <a:off x="5651962" y="795493"/>
        <a:ext cx="2552269" cy="1082781"/>
      </dsp:txXfrm>
    </dsp:sp>
    <dsp:sp modelId="{D305EA46-5167-4FEC-B1D5-5DFCB2070D80}">
      <dsp:nvSpPr>
        <dsp:cNvPr id="0" name=""/>
        <dsp:cNvSpPr/>
      </dsp:nvSpPr>
      <dsp:spPr>
        <a:xfrm>
          <a:off x="25368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D8E27D-634F-46D6-9763-DC6D23BA863F}">
      <dsp:nvSpPr>
        <dsp:cNvPr id="0" name=""/>
        <dsp:cNvSpPr/>
      </dsp:nvSpPr>
      <dsp:spPr>
        <a:xfrm>
          <a:off x="252752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92324-E8A8-44D6-BE60-6D72F9E62410}">
      <dsp:nvSpPr>
        <dsp:cNvPr id="0" name=""/>
        <dsp:cNvSpPr/>
      </dsp:nvSpPr>
      <dsp:spPr>
        <a:xfrm>
          <a:off x="1340173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Enhances reliability and comparability of results.</a:t>
          </a:r>
        </a:p>
      </dsp:txBody>
      <dsp:txXfrm>
        <a:off x="1340173" y="2647688"/>
        <a:ext cx="2552269" cy="1082781"/>
      </dsp:txXfrm>
    </dsp:sp>
    <dsp:sp modelId="{8C93D360-BDA5-46A5-9DCE-A1179B6C3A49}">
      <dsp:nvSpPr>
        <dsp:cNvPr id="0" name=""/>
        <dsp:cNvSpPr/>
      </dsp:nvSpPr>
      <dsp:spPr>
        <a:xfrm>
          <a:off x="4337156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8C5DE7-E77F-435D-80C0-F0357AE489A6}">
      <dsp:nvSpPr>
        <dsp:cNvPr id="0" name=""/>
        <dsp:cNvSpPr/>
      </dsp:nvSpPr>
      <dsp:spPr>
        <a:xfrm>
          <a:off x="4564540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81FA1-B695-4DB1-B9C5-08D168E277B8}">
      <dsp:nvSpPr>
        <dsp:cNvPr id="0" name=""/>
        <dsp:cNvSpPr/>
      </dsp:nvSpPr>
      <dsp:spPr>
        <a:xfrm>
          <a:off x="5651962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Useful for evaluating technical and </a:t>
          </a:r>
          <a:r>
            <a:rPr lang="en-US" sz="1700" kern="1200" dirty="0" err="1"/>
            <a:t>behavioural</a:t>
          </a:r>
          <a:r>
            <a:rPr lang="en-US" sz="1700" kern="1200" dirty="0"/>
            <a:t> competencies relevant to membership management.</a:t>
          </a:r>
        </a:p>
      </dsp:txBody>
      <dsp:txXfrm>
        <a:off x="5651962" y="2647688"/>
        <a:ext cx="2552269" cy="1082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101FE-0EA3-4F79-BD8E-6C39F0BCD565}">
      <dsp:nvSpPr>
        <dsp:cNvPr id="0" name=""/>
        <dsp:cNvSpPr/>
      </dsp:nvSpPr>
      <dsp:spPr>
        <a:xfrm>
          <a:off x="25368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F53EC4-CA0C-4D7E-A402-066BB6731B56}">
      <dsp:nvSpPr>
        <dsp:cNvPr id="0" name=""/>
        <dsp:cNvSpPr/>
      </dsp:nvSpPr>
      <dsp:spPr>
        <a:xfrm>
          <a:off x="252752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4C3443-F6E2-4645-9109-DCD1B65FA650}">
      <dsp:nvSpPr>
        <dsp:cNvPr id="0" name=""/>
        <dsp:cNvSpPr/>
      </dsp:nvSpPr>
      <dsp:spPr>
        <a:xfrm>
          <a:off x="1340173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Examines experience as a predictor of future performance.</a:t>
          </a:r>
        </a:p>
      </dsp:txBody>
      <dsp:txXfrm>
        <a:off x="1340173" y="795493"/>
        <a:ext cx="2552269" cy="1082781"/>
      </dsp:txXfrm>
    </dsp:sp>
    <dsp:sp modelId="{3ED74B94-E080-423A-B383-469E7114DF26}">
      <dsp:nvSpPr>
        <dsp:cNvPr id="0" name=""/>
        <dsp:cNvSpPr/>
      </dsp:nvSpPr>
      <dsp:spPr>
        <a:xfrm>
          <a:off x="4337156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10C7C8-EC1B-466C-A2E8-D7FF6D46FF85}">
      <dsp:nvSpPr>
        <dsp:cNvPr id="0" name=""/>
        <dsp:cNvSpPr/>
      </dsp:nvSpPr>
      <dsp:spPr>
        <a:xfrm>
          <a:off x="4564540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ADA4E-461D-4C73-8213-D08FF88F375D}">
      <dsp:nvSpPr>
        <dsp:cNvPr id="0" name=""/>
        <dsp:cNvSpPr/>
      </dsp:nvSpPr>
      <dsp:spPr>
        <a:xfrm>
          <a:off x="5651962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Assesses key competencies such as communication, empathy, and service orientation.</a:t>
          </a:r>
        </a:p>
      </dsp:txBody>
      <dsp:txXfrm>
        <a:off x="5651962" y="795493"/>
        <a:ext cx="2552269" cy="1082781"/>
      </dsp:txXfrm>
    </dsp:sp>
    <dsp:sp modelId="{AB12C11E-0E4D-4FEE-90C7-B3FFAF2A65E1}">
      <dsp:nvSpPr>
        <dsp:cNvPr id="0" name=""/>
        <dsp:cNvSpPr/>
      </dsp:nvSpPr>
      <dsp:spPr>
        <a:xfrm>
          <a:off x="25368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6A0300-F5B0-4E88-A0BF-955965242DE4}">
      <dsp:nvSpPr>
        <dsp:cNvPr id="0" name=""/>
        <dsp:cNvSpPr/>
      </dsp:nvSpPr>
      <dsp:spPr>
        <a:xfrm>
          <a:off x="252752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85BCE8-5E1D-415D-9BA2-AB5D3010E893}">
      <dsp:nvSpPr>
        <dsp:cNvPr id="0" name=""/>
        <dsp:cNvSpPr/>
      </dsp:nvSpPr>
      <dsp:spPr>
        <a:xfrm>
          <a:off x="1340173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Encourages reflection and self-awareness in candidates.</a:t>
          </a:r>
        </a:p>
      </dsp:txBody>
      <dsp:txXfrm>
        <a:off x="1340173" y="2647688"/>
        <a:ext cx="2552269" cy="1082781"/>
      </dsp:txXfrm>
    </dsp:sp>
    <dsp:sp modelId="{AE5BF7A6-BF69-47E8-A392-1C966F39A364}">
      <dsp:nvSpPr>
        <dsp:cNvPr id="0" name=""/>
        <dsp:cNvSpPr/>
      </dsp:nvSpPr>
      <dsp:spPr>
        <a:xfrm>
          <a:off x="4337156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71185E-E3AC-454A-9CB9-E3DCBE8CB01C}">
      <dsp:nvSpPr>
        <dsp:cNvPr id="0" name=""/>
        <dsp:cNvSpPr/>
      </dsp:nvSpPr>
      <dsp:spPr>
        <a:xfrm>
          <a:off x="4564540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9E2664-8345-4640-93D0-548F4AA71E27}">
      <dsp:nvSpPr>
        <dsp:cNvPr id="0" name=""/>
        <dsp:cNvSpPr/>
      </dsp:nvSpPr>
      <dsp:spPr>
        <a:xfrm>
          <a:off x="5651962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Useful for determining alignment with </a:t>
          </a:r>
          <a:r>
            <a:rPr lang="en-US" sz="1700" kern="1200" dirty="0" err="1"/>
            <a:t>Lanserhof’s</a:t>
          </a:r>
          <a:r>
            <a:rPr lang="en-US" sz="1700" kern="1200" dirty="0"/>
            <a:t> service ethos and core values.</a:t>
          </a:r>
        </a:p>
      </dsp:txBody>
      <dsp:txXfrm>
        <a:off x="5651962" y="2647688"/>
        <a:ext cx="2552269" cy="10827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259236-4F84-4C3B-924F-124D5D68AF63}">
      <dsp:nvSpPr>
        <dsp:cNvPr id="0" name=""/>
        <dsp:cNvSpPr/>
      </dsp:nvSpPr>
      <dsp:spPr>
        <a:xfrm>
          <a:off x="25368" y="635401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FF2D6B-9846-4EFA-AB29-205A45163F0D}">
      <dsp:nvSpPr>
        <dsp:cNvPr id="0" name=""/>
        <dsp:cNvSpPr/>
      </dsp:nvSpPr>
      <dsp:spPr>
        <a:xfrm>
          <a:off x="252752" y="862786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B7CA2-E1E3-4A00-B1C1-9B580BB23C92}">
      <dsp:nvSpPr>
        <dsp:cNvPr id="0" name=""/>
        <dsp:cNvSpPr/>
      </dsp:nvSpPr>
      <dsp:spPr>
        <a:xfrm>
          <a:off x="1340173" y="635401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Involves multiple interviewers from HR, operations, and wellness departments.</a:t>
          </a:r>
        </a:p>
      </dsp:txBody>
      <dsp:txXfrm>
        <a:off x="1340173" y="635401"/>
        <a:ext cx="2552269" cy="1082781"/>
      </dsp:txXfrm>
    </dsp:sp>
    <dsp:sp modelId="{16D6808E-1B7E-46CE-B9F7-2F5E6F095118}">
      <dsp:nvSpPr>
        <dsp:cNvPr id="0" name=""/>
        <dsp:cNvSpPr/>
      </dsp:nvSpPr>
      <dsp:spPr>
        <a:xfrm>
          <a:off x="4337156" y="635401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7957A-6637-4EAD-9615-EBEC6DF589E1}">
      <dsp:nvSpPr>
        <dsp:cNvPr id="0" name=""/>
        <dsp:cNvSpPr/>
      </dsp:nvSpPr>
      <dsp:spPr>
        <a:xfrm>
          <a:off x="4564540" y="862786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38F012-6727-4B11-84F3-77FB6C39C622}">
      <dsp:nvSpPr>
        <dsp:cNvPr id="0" name=""/>
        <dsp:cNvSpPr/>
      </dsp:nvSpPr>
      <dsp:spPr>
        <a:xfrm>
          <a:off x="5651962" y="635401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Reduces individual bias and enhances objectivity.</a:t>
          </a:r>
        </a:p>
      </dsp:txBody>
      <dsp:txXfrm>
        <a:off x="5651962" y="635401"/>
        <a:ext cx="2552269" cy="1082781"/>
      </dsp:txXfrm>
    </dsp:sp>
    <dsp:sp modelId="{894F3751-71DC-4D36-8078-740D7567511E}">
      <dsp:nvSpPr>
        <dsp:cNvPr id="0" name=""/>
        <dsp:cNvSpPr/>
      </dsp:nvSpPr>
      <dsp:spPr>
        <a:xfrm>
          <a:off x="25368" y="2422017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87CEB3-F83D-40A0-9A4E-FDF8493AA51E}">
      <dsp:nvSpPr>
        <dsp:cNvPr id="0" name=""/>
        <dsp:cNvSpPr/>
      </dsp:nvSpPr>
      <dsp:spPr>
        <a:xfrm>
          <a:off x="252752" y="2649401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FD49A1-350C-4071-914D-A261E30B73E2}">
      <dsp:nvSpPr>
        <dsp:cNvPr id="0" name=""/>
        <dsp:cNvSpPr/>
      </dsp:nvSpPr>
      <dsp:spPr>
        <a:xfrm>
          <a:off x="1340173" y="2422017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Allows cross-evaluation of candidate’s suitability across different organisational perspectives.</a:t>
          </a:r>
        </a:p>
      </dsp:txBody>
      <dsp:txXfrm>
        <a:off x="1340173" y="2422017"/>
        <a:ext cx="2552269" cy="1082781"/>
      </dsp:txXfrm>
    </dsp:sp>
    <dsp:sp modelId="{4756D7B2-E5ED-4946-91D9-B39BE65E03D6}">
      <dsp:nvSpPr>
        <dsp:cNvPr id="0" name=""/>
        <dsp:cNvSpPr/>
      </dsp:nvSpPr>
      <dsp:spPr>
        <a:xfrm>
          <a:off x="4337156" y="2422017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FA5C5B-1950-4E35-AC9C-123874698918}">
      <dsp:nvSpPr>
        <dsp:cNvPr id="0" name=""/>
        <dsp:cNvSpPr/>
      </dsp:nvSpPr>
      <dsp:spPr>
        <a:xfrm>
          <a:off x="4564540" y="2649401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916D3-1571-43A8-A077-7DFFE67463D5}">
      <dsp:nvSpPr>
        <dsp:cNvPr id="0" name=""/>
        <dsp:cNvSpPr/>
      </dsp:nvSpPr>
      <dsp:spPr>
        <a:xfrm>
          <a:off x="5651962" y="2422017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Promotes transparency and collaborative hiring decisions.</a:t>
          </a:r>
        </a:p>
      </dsp:txBody>
      <dsp:txXfrm>
        <a:off x="5651962" y="2422017"/>
        <a:ext cx="2552269" cy="10827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3409F4-1D59-42C9-8AD2-5177233A8763}">
      <dsp:nvSpPr>
        <dsp:cNvPr id="0" name=""/>
        <dsp:cNvSpPr/>
      </dsp:nvSpPr>
      <dsp:spPr>
        <a:xfrm>
          <a:off x="815485" y="1267"/>
          <a:ext cx="1043314" cy="10433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9ACE2-D89E-497A-A4D2-983DD70353E5}">
      <dsp:nvSpPr>
        <dsp:cNvPr id="0" name=""/>
        <dsp:cNvSpPr/>
      </dsp:nvSpPr>
      <dsp:spPr>
        <a:xfrm>
          <a:off x="1037831" y="223613"/>
          <a:ext cx="598623" cy="598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93C44-EDC6-4EF9-ADB6-2926E147AFF4}">
      <dsp:nvSpPr>
        <dsp:cNvPr id="0" name=""/>
        <dsp:cNvSpPr/>
      </dsp:nvSpPr>
      <dsp:spPr>
        <a:xfrm>
          <a:off x="481967" y="1369549"/>
          <a:ext cx="1710351" cy="812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Probing questions: Encourage elaboration and deeper insight.</a:t>
          </a:r>
        </a:p>
      </dsp:txBody>
      <dsp:txXfrm>
        <a:off x="481967" y="1369549"/>
        <a:ext cx="1710351" cy="812416"/>
      </dsp:txXfrm>
    </dsp:sp>
    <dsp:sp modelId="{6761012C-108B-4558-94FF-CD39403B3945}">
      <dsp:nvSpPr>
        <dsp:cNvPr id="0" name=""/>
        <dsp:cNvSpPr/>
      </dsp:nvSpPr>
      <dsp:spPr>
        <a:xfrm>
          <a:off x="2825148" y="1267"/>
          <a:ext cx="1043314" cy="10433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18E64E-1CAE-4BAE-914B-19A9CDE2492A}">
      <dsp:nvSpPr>
        <dsp:cNvPr id="0" name=""/>
        <dsp:cNvSpPr/>
      </dsp:nvSpPr>
      <dsp:spPr>
        <a:xfrm>
          <a:off x="3047494" y="223613"/>
          <a:ext cx="598623" cy="598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A3BB4-A85E-44AD-8BFB-49BBEC15DCA0}">
      <dsp:nvSpPr>
        <dsp:cNvPr id="0" name=""/>
        <dsp:cNvSpPr/>
      </dsp:nvSpPr>
      <dsp:spPr>
        <a:xfrm>
          <a:off x="2491630" y="1369549"/>
          <a:ext cx="1710351" cy="812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Socratic questioning: Tests reasoning and ethical judgement — aligns with Lanserhof’s holistic values.</a:t>
          </a:r>
        </a:p>
      </dsp:txBody>
      <dsp:txXfrm>
        <a:off x="2491630" y="1369549"/>
        <a:ext cx="1710351" cy="812416"/>
      </dsp:txXfrm>
    </dsp:sp>
    <dsp:sp modelId="{CEC75794-63DD-43AE-B4E6-D2AB8EFA22F8}">
      <dsp:nvSpPr>
        <dsp:cNvPr id="0" name=""/>
        <dsp:cNvSpPr/>
      </dsp:nvSpPr>
      <dsp:spPr>
        <a:xfrm>
          <a:off x="815485" y="2609553"/>
          <a:ext cx="1043314" cy="10433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963D88-F119-4BCE-9916-99EEE25CEEF1}">
      <dsp:nvSpPr>
        <dsp:cNvPr id="0" name=""/>
        <dsp:cNvSpPr/>
      </dsp:nvSpPr>
      <dsp:spPr>
        <a:xfrm>
          <a:off x="1037831" y="2831899"/>
          <a:ext cx="598623" cy="598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CDB58-BDF9-44D1-B6CD-999F25C0DBCD}">
      <dsp:nvSpPr>
        <dsp:cNvPr id="0" name=""/>
        <dsp:cNvSpPr/>
      </dsp:nvSpPr>
      <dsp:spPr>
        <a:xfrm>
          <a:off x="481967" y="3977835"/>
          <a:ext cx="1710351" cy="812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Open-ended questions: Promote discussion and reveal motivation and beliefs.</a:t>
          </a:r>
        </a:p>
      </dsp:txBody>
      <dsp:txXfrm>
        <a:off x="481967" y="3977835"/>
        <a:ext cx="1710351" cy="812416"/>
      </dsp:txXfrm>
    </dsp:sp>
    <dsp:sp modelId="{5F3F7F1C-C9EA-407C-A397-C617F521E51A}">
      <dsp:nvSpPr>
        <dsp:cNvPr id="0" name=""/>
        <dsp:cNvSpPr/>
      </dsp:nvSpPr>
      <dsp:spPr>
        <a:xfrm>
          <a:off x="2825148" y="2609553"/>
          <a:ext cx="1043314" cy="10433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90A6C3-4756-4EB4-A91C-BD4821225245}">
      <dsp:nvSpPr>
        <dsp:cNvPr id="0" name=""/>
        <dsp:cNvSpPr/>
      </dsp:nvSpPr>
      <dsp:spPr>
        <a:xfrm>
          <a:off x="3047494" y="2831899"/>
          <a:ext cx="598623" cy="598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5416C-E32D-42EA-A557-61867C842BFA}">
      <dsp:nvSpPr>
        <dsp:cNvPr id="0" name=""/>
        <dsp:cNvSpPr/>
      </dsp:nvSpPr>
      <dsp:spPr>
        <a:xfrm>
          <a:off x="2491630" y="3977835"/>
          <a:ext cx="1710351" cy="812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Avoid leading or closed questions that bias responses or limit candidate expression.</a:t>
          </a:r>
        </a:p>
      </dsp:txBody>
      <dsp:txXfrm>
        <a:off x="2491630" y="3977835"/>
        <a:ext cx="1710351" cy="8124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75BD7E-775E-4D40-8C25-46521B0E3DF5}">
      <dsp:nvSpPr>
        <dsp:cNvPr id="0" name=""/>
        <dsp:cNvSpPr/>
      </dsp:nvSpPr>
      <dsp:spPr>
        <a:xfrm>
          <a:off x="245461" y="368961"/>
          <a:ext cx="755947" cy="75594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7847B-3FB9-4787-BA67-0FA4CE1D05E1}">
      <dsp:nvSpPr>
        <dsp:cNvPr id="0" name=""/>
        <dsp:cNvSpPr/>
      </dsp:nvSpPr>
      <dsp:spPr>
        <a:xfrm>
          <a:off x="406565" y="530064"/>
          <a:ext cx="433740" cy="4337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251F7-89F7-4A29-AC6C-3E5F7CD34186}">
      <dsp:nvSpPr>
        <dsp:cNvPr id="0" name=""/>
        <dsp:cNvSpPr/>
      </dsp:nvSpPr>
      <dsp:spPr>
        <a:xfrm>
          <a:off x="3806" y="1360367"/>
          <a:ext cx="1239257" cy="724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Face-to-Face: Allows observation of body language, interpersonal warmth, and immediate rapport.</a:t>
          </a:r>
          <a:endParaRPr lang="en-US" sz="1100" kern="1200"/>
        </a:p>
      </dsp:txBody>
      <dsp:txXfrm>
        <a:off x="3806" y="1360367"/>
        <a:ext cx="1239257" cy="724312"/>
      </dsp:txXfrm>
    </dsp:sp>
    <dsp:sp modelId="{BA04C9F8-27BC-410E-91BC-BA3CE57312E5}">
      <dsp:nvSpPr>
        <dsp:cNvPr id="0" name=""/>
        <dsp:cNvSpPr/>
      </dsp:nvSpPr>
      <dsp:spPr>
        <a:xfrm>
          <a:off x="1701589" y="368961"/>
          <a:ext cx="755947" cy="75594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3B7023-51C1-4677-9B5C-0ECE170C5D00}">
      <dsp:nvSpPr>
        <dsp:cNvPr id="0" name=""/>
        <dsp:cNvSpPr/>
      </dsp:nvSpPr>
      <dsp:spPr>
        <a:xfrm>
          <a:off x="1862693" y="530064"/>
          <a:ext cx="433740" cy="4337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005B4-B06E-40D5-9182-13E000C29A4E}">
      <dsp:nvSpPr>
        <dsp:cNvPr id="0" name=""/>
        <dsp:cNvSpPr/>
      </dsp:nvSpPr>
      <dsp:spPr>
        <a:xfrm>
          <a:off x="1459934" y="1360367"/>
          <a:ext cx="1239257" cy="724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Online: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 Offers convenience, flexibility, and the ability to reach a wide geographical area.</a:t>
          </a:r>
          <a:endParaRPr lang="en-US" sz="1100" kern="1200" dirty="0"/>
        </a:p>
      </dsp:txBody>
      <dsp:txXfrm>
        <a:off x="1459934" y="1360367"/>
        <a:ext cx="1239257" cy="724312"/>
      </dsp:txXfrm>
    </dsp:sp>
    <dsp:sp modelId="{1478B5DB-0CB1-4B10-9EE0-6C8B34E39882}">
      <dsp:nvSpPr>
        <dsp:cNvPr id="0" name=""/>
        <dsp:cNvSpPr/>
      </dsp:nvSpPr>
      <dsp:spPr>
        <a:xfrm>
          <a:off x="3157717" y="368961"/>
          <a:ext cx="755947" cy="75594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890567-354F-4B50-B193-9B560EC399E0}">
      <dsp:nvSpPr>
        <dsp:cNvPr id="0" name=""/>
        <dsp:cNvSpPr/>
      </dsp:nvSpPr>
      <dsp:spPr>
        <a:xfrm>
          <a:off x="3318821" y="530064"/>
          <a:ext cx="433740" cy="4337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C67C9E-5DCD-441D-AA9B-CC9E64A6E2EE}">
      <dsp:nvSpPr>
        <dsp:cNvPr id="0" name=""/>
        <dsp:cNvSpPr/>
      </dsp:nvSpPr>
      <dsp:spPr>
        <a:xfrm>
          <a:off x="2916062" y="1360367"/>
          <a:ext cx="1239257" cy="724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Challenges: Technical issues and reduced non-verbal cues may affect accuracy of assessment.</a:t>
          </a:r>
          <a:endParaRPr lang="en-US" sz="1100" kern="1200"/>
        </a:p>
      </dsp:txBody>
      <dsp:txXfrm>
        <a:off x="2916062" y="1360367"/>
        <a:ext cx="1239257" cy="724312"/>
      </dsp:txXfrm>
    </dsp:sp>
    <dsp:sp modelId="{1A594DDD-3F37-4CBB-822D-E0DC6163FAAF}">
      <dsp:nvSpPr>
        <dsp:cNvPr id="0" name=""/>
        <dsp:cNvSpPr/>
      </dsp:nvSpPr>
      <dsp:spPr>
        <a:xfrm>
          <a:off x="4613845" y="368961"/>
          <a:ext cx="755947" cy="75594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7CBF3-6D7B-4255-A6B4-B0A8FA8BAC8A}">
      <dsp:nvSpPr>
        <dsp:cNvPr id="0" name=""/>
        <dsp:cNvSpPr/>
      </dsp:nvSpPr>
      <dsp:spPr>
        <a:xfrm>
          <a:off x="4774949" y="530064"/>
          <a:ext cx="433740" cy="4337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CA7DAB-2406-480A-BCC3-B009B943A261}">
      <dsp:nvSpPr>
        <dsp:cNvPr id="0" name=""/>
        <dsp:cNvSpPr/>
      </dsp:nvSpPr>
      <dsp:spPr>
        <a:xfrm>
          <a:off x="4372190" y="1360367"/>
          <a:ext cx="1239257" cy="724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Recommendation: Use blended approach where initial screening is online, followed by in-person evaluation for final stage.</a:t>
          </a:r>
          <a:endParaRPr lang="en-US" sz="1100" kern="1200" dirty="0"/>
        </a:p>
      </dsp:txBody>
      <dsp:txXfrm>
        <a:off x="4372190" y="1360367"/>
        <a:ext cx="1239257" cy="7243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DB9D2-1CC1-4304-B71E-9C845C7B8DEF}">
      <dsp:nvSpPr>
        <dsp:cNvPr id="0" name=""/>
        <dsp:cNvSpPr/>
      </dsp:nvSpPr>
      <dsp:spPr>
        <a:xfrm>
          <a:off x="25368" y="631185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4CFF11-B276-47CB-A3DE-49A4EE2F809F}">
      <dsp:nvSpPr>
        <dsp:cNvPr id="0" name=""/>
        <dsp:cNvSpPr/>
      </dsp:nvSpPr>
      <dsp:spPr>
        <a:xfrm>
          <a:off x="252752" y="858569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75CA11-FF8B-4FBB-9EEC-818D50D66B3A}">
      <dsp:nvSpPr>
        <dsp:cNvPr id="0" name=""/>
        <dsp:cNvSpPr/>
      </dsp:nvSpPr>
      <dsp:spPr>
        <a:xfrm>
          <a:off x="1340173" y="631185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Recruitment should align with Lanserhof’s wellness philosophy and belief-driven culture.</a:t>
          </a:r>
        </a:p>
      </dsp:txBody>
      <dsp:txXfrm>
        <a:off x="1340173" y="631185"/>
        <a:ext cx="2552269" cy="1082781"/>
      </dsp:txXfrm>
    </dsp:sp>
    <dsp:sp modelId="{7AC56EB4-E2AA-4B96-B0C7-2684DDC5A6D9}">
      <dsp:nvSpPr>
        <dsp:cNvPr id="0" name=""/>
        <dsp:cNvSpPr/>
      </dsp:nvSpPr>
      <dsp:spPr>
        <a:xfrm>
          <a:off x="4337156" y="631185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B47207-11FE-494C-9381-F541449C1E58}">
      <dsp:nvSpPr>
        <dsp:cNvPr id="0" name=""/>
        <dsp:cNvSpPr/>
      </dsp:nvSpPr>
      <dsp:spPr>
        <a:xfrm>
          <a:off x="4564540" y="858569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95BF6A-2C12-4C36-B3EC-0C45E13ADE35}">
      <dsp:nvSpPr>
        <dsp:cNvPr id="0" name=""/>
        <dsp:cNvSpPr/>
      </dsp:nvSpPr>
      <dsp:spPr>
        <a:xfrm>
          <a:off x="5651962" y="631185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Structured, competency-based, and panel interviews ensure fairness and comprehensive evaluation.</a:t>
          </a:r>
        </a:p>
      </dsp:txBody>
      <dsp:txXfrm>
        <a:off x="5651962" y="631185"/>
        <a:ext cx="2552269" cy="1082781"/>
      </dsp:txXfrm>
    </dsp:sp>
    <dsp:sp modelId="{F9A85385-2742-4874-82B8-864922DAD383}">
      <dsp:nvSpPr>
        <dsp:cNvPr id="0" name=""/>
        <dsp:cNvSpPr/>
      </dsp:nvSpPr>
      <dsp:spPr>
        <a:xfrm>
          <a:off x="25368" y="241607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49411-5BD9-4685-959F-7B5BC280E0E2}">
      <dsp:nvSpPr>
        <dsp:cNvPr id="0" name=""/>
        <dsp:cNvSpPr/>
      </dsp:nvSpPr>
      <dsp:spPr>
        <a:xfrm>
          <a:off x="252752" y="2643457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E864ED-079C-4CF5-AB44-B9ED26F15E1B}">
      <dsp:nvSpPr>
        <dsp:cNvPr id="0" name=""/>
        <dsp:cNvSpPr/>
      </dsp:nvSpPr>
      <dsp:spPr>
        <a:xfrm>
          <a:off x="1340173" y="241607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Effective questioning and hybrid interview formats enhance decision-making.</a:t>
          </a:r>
        </a:p>
      </dsp:txBody>
      <dsp:txXfrm>
        <a:off x="1340173" y="2416073"/>
        <a:ext cx="2552269" cy="1082781"/>
      </dsp:txXfrm>
    </dsp:sp>
    <dsp:sp modelId="{C88FC17C-185D-4450-8B21-1AF27550C7A1}">
      <dsp:nvSpPr>
        <dsp:cNvPr id="0" name=""/>
        <dsp:cNvSpPr/>
      </dsp:nvSpPr>
      <dsp:spPr>
        <a:xfrm>
          <a:off x="4337156" y="241607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755F9-681D-4C02-ACF5-5CAA47F9C0B1}">
      <dsp:nvSpPr>
        <dsp:cNvPr id="0" name=""/>
        <dsp:cNvSpPr/>
      </dsp:nvSpPr>
      <dsp:spPr>
        <a:xfrm>
          <a:off x="4564540" y="2643457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C57241-13F7-43E2-AB05-B3D0953FB310}">
      <dsp:nvSpPr>
        <dsp:cNvPr id="0" name=""/>
        <dsp:cNvSpPr/>
      </dsp:nvSpPr>
      <dsp:spPr>
        <a:xfrm>
          <a:off x="5651962" y="241607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Selecting candidates who share Lanserhof’s mission fosters commitment and long-term success.</a:t>
          </a:r>
        </a:p>
      </dsp:txBody>
      <dsp:txXfrm>
        <a:off x="5651962" y="2416073"/>
        <a:ext cx="2552269" cy="1082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86A57D-6021-409E-B357-967735725558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7B760E-6CC8-4460-914D-8CADA3433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997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reers.ox.ac.uk/interview-techniqu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72237-D970-2C6C-19AE-09FAE5E6AB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299152"/>
            <a:ext cx="7772400" cy="4418157"/>
          </a:xfrm>
        </p:spPr>
        <p:txBody>
          <a:bodyPr>
            <a:normAutofit/>
          </a:bodyPr>
          <a:lstStyle/>
          <a:p>
            <a:r>
              <a:rPr lang="en-GB" sz="2400" dirty="0"/>
              <a:t>Module Name: Developing and Managing Individuals and Teams</a:t>
            </a:r>
            <a:br>
              <a:rPr lang="en-GB" sz="2400" dirty="0"/>
            </a:br>
            <a:r>
              <a:rPr lang="en-GB" sz="2400" dirty="0"/>
              <a:t>Module code: LCLM5002 </a:t>
            </a:r>
            <a:br>
              <a:rPr lang="en-GB" sz="2400" dirty="0"/>
            </a:br>
            <a:r>
              <a:rPr lang="en-GB" sz="2400" dirty="0"/>
              <a:t>Student Name: Daniel Pirjol</a:t>
            </a:r>
            <a:br>
              <a:rPr lang="en-GB" sz="2400" dirty="0"/>
            </a:br>
            <a:r>
              <a:rPr lang="en-GB" sz="2400" dirty="0"/>
              <a:t>Student ID: 2332927</a:t>
            </a:r>
            <a:br>
              <a:rPr lang="en-GB" sz="2400" dirty="0"/>
            </a:br>
            <a:r>
              <a:rPr lang="en-GB" sz="2400" dirty="0"/>
              <a:t>Lecturer: Amer Kareem</a:t>
            </a:r>
            <a:br>
              <a:rPr lang="en-GB" sz="2400" dirty="0"/>
            </a:br>
            <a:r>
              <a:rPr lang="en-GB" sz="2400" dirty="0"/>
              <a:t>Title: Recruitment Presentation </a:t>
            </a: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2163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BD82E-67B4-6CD1-DA25-CE9D6F6226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3214255"/>
            <a:ext cx="7534564" cy="2262909"/>
          </a:xfrm>
        </p:spPr>
        <p:txBody>
          <a:bodyPr>
            <a:normAutofit fontScale="90000"/>
          </a:bodyPr>
          <a:lstStyle/>
          <a:p>
            <a:pPr algn="l"/>
            <a:r>
              <a:rPr lang="en-GB" sz="2400" dirty="0"/>
              <a:t>                                    </a:t>
            </a:r>
            <a:r>
              <a:rPr lang="en-GB" sz="4000" dirty="0"/>
              <a:t>Table of Content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1. Introduction of </a:t>
            </a:r>
            <a:r>
              <a:rPr lang="en-GB" sz="2400" dirty="0" err="1"/>
              <a:t>Lanserhof</a:t>
            </a:r>
            <a:br>
              <a:rPr lang="en-GB" sz="2400" dirty="0"/>
            </a:br>
            <a:r>
              <a:rPr lang="en-GB" sz="2400" dirty="0"/>
              <a:t>2. Aligning recruitment with </a:t>
            </a:r>
            <a:r>
              <a:rPr lang="en-GB" sz="2400" dirty="0" err="1"/>
              <a:t>Lanserhof’s</a:t>
            </a:r>
            <a:r>
              <a:rPr lang="en-GB" sz="2400" dirty="0"/>
              <a:t>  beliefs </a:t>
            </a:r>
            <a:br>
              <a:rPr lang="en-GB" sz="2400" dirty="0"/>
            </a:br>
            <a:r>
              <a:rPr lang="en-GB" sz="2400" dirty="0"/>
              <a:t>3. Recruitment process for Membership Manager</a:t>
            </a:r>
            <a:br>
              <a:rPr lang="en-GB" sz="2400" dirty="0"/>
            </a:br>
            <a:r>
              <a:rPr lang="en-GB" sz="2400" dirty="0"/>
              <a:t>4. Structured interview</a:t>
            </a:r>
            <a:br>
              <a:rPr lang="en-GB" sz="2400" dirty="0"/>
            </a:br>
            <a:r>
              <a:rPr lang="en-GB" sz="2400" dirty="0"/>
              <a:t>5. Competency-Based Interview</a:t>
            </a:r>
            <a:br>
              <a:rPr lang="en-GB" sz="2400" dirty="0"/>
            </a:br>
            <a:r>
              <a:rPr lang="en-GB" sz="2400" dirty="0"/>
              <a:t>6. </a:t>
            </a:r>
            <a:r>
              <a:rPr lang="en-US" sz="2400" dirty="0"/>
              <a:t>Panel Interview</a:t>
            </a:r>
            <a:br>
              <a:rPr lang="en-US" sz="2400" dirty="0"/>
            </a:br>
            <a:r>
              <a:rPr lang="en-US" sz="2400" dirty="0"/>
              <a:t>7. Questioning Techniques</a:t>
            </a:r>
            <a:br>
              <a:rPr lang="en-US" sz="2400" dirty="0"/>
            </a:br>
            <a:r>
              <a:rPr lang="en-US" sz="2400" dirty="0"/>
              <a:t>8. Face-to-Face vs Online Interview</a:t>
            </a:r>
            <a:br>
              <a:rPr lang="en-US" sz="2400" dirty="0"/>
            </a:br>
            <a:r>
              <a:rPr lang="en-US" sz="2400" dirty="0"/>
              <a:t>9. Conclusion</a:t>
            </a:r>
            <a:br>
              <a:rPr lang="en-US" sz="2400" dirty="0"/>
            </a:br>
            <a:r>
              <a:rPr lang="en-US" sz="2400" dirty="0"/>
              <a:t>10. References </a:t>
            </a: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GB" sz="2400" dirty="0"/>
            </a:b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02616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948874"/>
            <a:ext cx="2174391" cy="40917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  <a:defRPr sz="4000" b="1"/>
            </a:pPr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Lanserhof</a:t>
            </a:r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at The Arts Club, London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5641" y="1412488"/>
            <a:ext cx="2657955" cy="5201672"/>
          </a:xfrm>
        </p:spPr>
        <p:txBody>
          <a:bodyPr vert="horz" lIns="91440" tIns="45720" rIns="91440" bIns="45720" rtlCol="0">
            <a:normAutofit/>
          </a:bodyPr>
          <a:lstStyle/>
          <a:p>
            <a:pPr marL="114300" indent="0" defTabSz="914400">
              <a:lnSpc>
                <a:spcPct val="90000"/>
              </a:lnSpc>
              <a:buNone/>
              <a:defRPr sz="1800" b="1"/>
            </a:pPr>
            <a:r>
              <a:rPr lang="en-US" sz="1400" dirty="0"/>
              <a:t>             Brief introduction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400"/>
            </a:pPr>
            <a:r>
              <a:rPr lang="en-US" sz="1400" dirty="0"/>
              <a:t>Location: 17–18 Dover Street, Mayfair (W1S 4LT) — inside The Arts Club private members’ club.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400"/>
            </a:pPr>
            <a:r>
              <a:rPr lang="en-US" sz="1400" dirty="0"/>
              <a:t>Positioning: London’s leading private wellness clinic offering holistic health </a:t>
            </a:r>
            <a:r>
              <a:rPr lang="en-US" sz="1400" dirty="0" err="1"/>
              <a:t>programmes</a:t>
            </a:r>
            <a:r>
              <a:rPr lang="en-US" sz="1400" dirty="0"/>
              <a:t>, state-of-the-art medicine and high‑tech diagnostics.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400"/>
            </a:pPr>
            <a:r>
              <a:rPr lang="en-US" sz="1400" dirty="0"/>
              <a:t>Opened: July 2019 through a partnership with The Arts Club.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1400"/>
            </a:pPr>
            <a:r>
              <a:rPr lang="en-US" sz="1400" dirty="0"/>
              <a:t>Membership: Access aligned with The Arts Club’s private membership, with bespoke health, fitness and longevity services for members and clients.</a:t>
            </a:r>
          </a:p>
          <a:p>
            <a:pPr marL="114300" indent="0" defTabSz="914400">
              <a:lnSpc>
                <a:spcPct val="90000"/>
              </a:lnSpc>
              <a:buNone/>
              <a:defRPr sz="1400"/>
            </a:pPr>
            <a:endParaRPr lang="en-US" sz="1400" dirty="0"/>
          </a:p>
          <a:p>
            <a:pPr marL="114300" indent="0" defTabSz="914400">
              <a:lnSpc>
                <a:spcPct val="90000"/>
              </a:lnSpc>
              <a:buNone/>
              <a:defRPr sz="1400"/>
            </a:pPr>
            <a:endParaRPr lang="en-US" sz="1400" dirty="0"/>
          </a:p>
          <a:p>
            <a:pPr marL="114300" indent="0" defTabSz="914400">
              <a:lnSpc>
                <a:spcPct val="90000"/>
              </a:lnSpc>
              <a:buNone/>
              <a:defRPr sz="1400"/>
            </a:pPr>
            <a:r>
              <a:rPr lang="en-US" sz="1400" dirty="0"/>
              <a:t>                        (</a:t>
            </a:r>
            <a:r>
              <a:rPr lang="en-US" sz="1400" dirty="0" err="1"/>
              <a:t>Lanserhof</a:t>
            </a:r>
            <a:r>
              <a:rPr lang="en-US" sz="1400" dirty="0"/>
              <a:t>, 2024)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6338703" y="1412489"/>
            <a:ext cx="2398275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000" i="1"/>
            </a:pPr>
            <a:r>
              <a:rPr lang="en-US" sz="1700" dirty="0"/>
              <a:t>Context: Reviewing recruitment &amp; selection to hire for mission-alignment (“beliefs”) per Simon Sinek’s principle.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3490714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064" y="1810328"/>
            <a:ext cx="2529281" cy="4404204"/>
          </a:xfrm>
        </p:spPr>
        <p:txBody>
          <a:bodyPr anchor="t">
            <a:normAutofit/>
          </a:bodyPr>
          <a:lstStyle/>
          <a:p>
            <a:pPr algn="l" defTabSz="914400">
              <a:lnSpc>
                <a:spcPct val="90000"/>
              </a:lnSpc>
              <a:defRPr sz="4000" b="1"/>
            </a:pPr>
            <a:r>
              <a:rPr lang="en-GB" sz="3500" b="1" dirty="0">
                <a:solidFill>
                  <a:srgbClr val="FFFFFF"/>
                </a:solidFill>
              </a:rPr>
              <a:t>Aligning Recruitment with </a:t>
            </a:r>
            <a:r>
              <a:rPr lang="en-GB" sz="3500" b="1" dirty="0" err="1">
                <a:solidFill>
                  <a:srgbClr val="FFFFFF"/>
                </a:solidFill>
              </a:rPr>
              <a:t>Lanserhof’s</a:t>
            </a:r>
            <a:r>
              <a:rPr lang="en-GB" sz="3500" b="1" dirty="0">
                <a:solidFill>
                  <a:srgbClr val="FFFFFF"/>
                </a:solidFill>
              </a:rPr>
              <a:t> Beliefs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401" y="0"/>
            <a:ext cx="5654591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9982" y="643465"/>
            <a:ext cx="3429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Content Placeholder 2"/>
          <p:cNvSpPr>
            <a:spLocks noGrp="1"/>
          </p:cNvSpPr>
          <p:nvPr>
            <p:ph idx="1"/>
          </p:nvPr>
        </p:nvSpPr>
        <p:spPr>
          <a:xfrm>
            <a:off x="4079982" y="1332650"/>
            <a:ext cx="4204029" cy="576087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1500"/>
              </a:spcAft>
              <a:defRPr sz="1400" i="1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“If you hire people just because they can do a job, they’ll work for your money. But if you hire people who believe what you believe, they’ll work for you with blood, sweat, and tears.” — Simon Sinek (2009)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At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Lanserhof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at The Arts Club, this philosophy underpins how we view recruitment and culture-building.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400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Our mission: To combine cutting-edge medical expertise with holistic wellbeing — helping members achieve long-term vitality and balance.</a:t>
            </a:r>
          </a:p>
          <a:p>
            <a:pPr marL="0" indent="0">
              <a:lnSpc>
                <a:spcPct val="90000"/>
              </a:lnSpc>
              <a:spcAft>
                <a:spcPts val="1000"/>
              </a:spcAft>
              <a:buNone/>
              <a:defRPr sz="1400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(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Lanserhof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pPr marL="0" indent="0">
              <a:lnSpc>
                <a:spcPct val="90000"/>
              </a:lnSpc>
              <a:buNone/>
              <a:defRPr sz="1500" b="1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</a:p>
          <a:p>
            <a:pPr marL="0" indent="0">
              <a:lnSpc>
                <a:spcPct val="90000"/>
              </a:lnSpc>
              <a:buNone/>
              <a:defRPr sz="1500" b="1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                  Implication for recruitment</a:t>
            </a:r>
          </a:p>
          <a:p>
            <a:pPr marL="0" indent="0">
              <a:lnSpc>
                <a:spcPct val="90000"/>
              </a:lnSpc>
              <a:buNone/>
              <a:defRPr sz="1500" b="1"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  <a:defRPr sz="1300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Hire individuals who share our belief in preventive, holistic health and personalized care.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  <a:defRPr sz="1300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Recruit for empathy, integrity, and commitment to guest wellbeing — not just technical skill.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  <a:defRPr sz="1300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Ensure interview processes explore motivation, purpose, and value alignment.</a:t>
            </a:r>
          </a:p>
          <a:p>
            <a:pPr marL="457200" lvl="1" indent="0">
              <a:lnSpc>
                <a:spcPct val="90000"/>
              </a:lnSpc>
              <a:buNone/>
              <a:defRPr sz="1300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457200" lvl="1" indent="0">
              <a:lnSpc>
                <a:spcPct val="90000"/>
              </a:lnSpc>
              <a:buNone/>
              <a:defRPr sz="1300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(Torrington, Hall and Taylor, 2020)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  <a:defRPr sz="1300"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  <a:defRPr sz="1300"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  <a:defRPr sz="1300"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  <a:defRPr sz="1300"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  <a:defRPr sz="1300"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90000"/>
              </a:lnSpc>
              <a:buNone/>
              <a:defRPr sz="1300"/>
            </a:pPr>
            <a:r>
              <a:rPr lang="en-GB" sz="1300" dirty="0"/>
              <a:t>                                                </a:t>
            </a:r>
            <a:endParaRPr lang="en-US" dirty="0"/>
          </a:p>
          <a:p>
            <a:pPr marL="457200" lvl="1" indent="0">
              <a:lnSpc>
                <a:spcPct val="90000"/>
              </a:lnSpc>
              <a:buNone/>
              <a:defRPr sz="1300"/>
            </a:pPr>
            <a:endParaRPr lang="en-GB" sz="1300" dirty="0"/>
          </a:p>
          <a:p>
            <a:pPr lvl="1">
              <a:lnSpc>
                <a:spcPct val="90000"/>
              </a:lnSpc>
              <a:defRPr sz="1300"/>
            </a:pPr>
            <a:endParaRPr lang="en-GB" sz="1300" dirty="0"/>
          </a:p>
          <a:p>
            <a:pPr lvl="1">
              <a:lnSpc>
                <a:spcPct val="90000"/>
              </a:lnSpc>
              <a:defRPr sz="1300"/>
            </a:pPr>
            <a:endParaRPr lang="en-GB" sz="1300" dirty="0"/>
          </a:p>
          <a:p>
            <a:pPr lvl="1">
              <a:lnSpc>
                <a:spcPct val="90000"/>
              </a:lnSpc>
              <a:defRPr sz="1300"/>
            </a:pPr>
            <a:endParaRPr lang="en-GB" sz="1300" dirty="0"/>
          </a:p>
          <a:p>
            <a:pPr lvl="1">
              <a:lnSpc>
                <a:spcPct val="90000"/>
              </a:lnSpc>
              <a:defRPr sz="1300"/>
            </a:pPr>
            <a:endParaRPr lang="en-GB" sz="1300" dirty="0"/>
          </a:p>
          <a:p>
            <a:pPr lvl="1">
              <a:lnSpc>
                <a:spcPct val="90000"/>
              </a:lnSpc>
              <a:defRPr sz="1300"/>
            </a:pPr>
            <a:endParaRPr lang="en-GB" sz="1300" dirty="0"/>
          </a:p>
          <a:p>
            <a:pPr lvl="1">
              <a:lnSpc>
                <a:spcPct val="90000"/>
              </a:lnSpc>
              <a:defRPr sz="1300"/>
            </a:pPr>
            <a:endParaRPr lang="en-GB" sz="1300" dirty="0"/>
          </a:p>
          <a:p>
            <a:pPr lvl="1">
              <a:lnSpc>
                <a:spcPct val="90000"/>
              </a:lnSpc>
              <a:defRPr sz="1300"/>
            </a:pPr>
            <a:endParaRPr lang="en-GB" sz="1300" dirty="0"/>
          </a:p>
          <a:p>
            <a:pPr lvl="1">
              <a:lnSpc>
                <a:spcPct val="90000"/>
              </a:lnSpc>
              <a:defRPr sz="1300"/>
            </a:pPr>
            <a:endParaRPr lang="en-GB" sz="1300" dirty="0"/>
          </a:p>
          <a:p>
            <a:pPr marL="457200" lvl="1" indent="0">
              <a:lnSpc>
                <a:spcPct val="90000"/>
              </a:lnSpc>
              <a:buNone/>
              <a:defRPr sz="1300"/>
            </a:pPr>
            <a:endParaRPr lang="en-GB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sz="3600" dirty="0"/>
              <a:t>Recruitment Process for Membership Manager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EAC8666-8635-9E96-42AF-D754CD8A4B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5740784"/>
              </p:ext>
            </p:extLst>
          </p:nvPr>
        </p:nvGraphicFramePr>
        <p:xfrm>
          <a:off x="457200" y="1801091"/>
          <a:ext cx="8229600" cy="4325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52562"/>
          </a:xfrm>
        </p:spPr>
        <p:txBody>
          <a:bodyPr>
            <a:normAutofit/>
          </a:bodyPr>
          <a:lstStyle/>
          <a:p>
            <a:r>
              <a:rPr sz="3600" dirty="0"/>
              <a:t>Structured Interview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AA972C3-ED42-9E90-BE69-628D16EA4F6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0A41C9C-D6FC-3EDB-4B1F-A7534B38746D}"/>
              </a:ext>
            </a:extLst>
          </p:cNvPr>
          <p:cNvSpPr txBox="1"/>
          <p:nvPr/>
        </p:nvSpPr>
        <p:spPr>
          <a:xfrm>
            <a:off x="5689600" y="6095366"/>
            <a:ext cx="3352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(Armstrong &amp; Taylor, 2020</a:t>
            </a:r>
            <a:r>
              <a:rPr lang="en-US" dirty="0"/>
              <a:t>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535689"/>
          </a:xfrm>
        </p:spPr>
        <p:txBody>
          <a:bodyPr>
            <a:normAutofit/>
          </a:bodyPr>
          <a:lstStyle/>
          <a:p>
            <a:r>
              <a:rPr lang="en-GB" sz="3600" dirty="0"/>
              <a:t>Competency-Based Interview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17A7D83-6440-1045-DD22-1B38FCBA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794855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992B16C-D8E0-A08B-1D7A-E702E68F6CFC}"/>
              </a:ext>
            </a:extLst>
          </p:cNvPr>
          <p:cNvSpPr txBox="1"/>
          <p:nvPr/>
        </p:nvSpPr>
        <p:spPr>
          <a:xfrm>
            <a:off x="4886960" y="6126163"/>
            <a:ext cx="2692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(University of Leeds, 2021)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09580"/>
          </a:xfrm>
        </p:spPr>
        <p:txBody>
          <a:bodyPr>
            <a:normAutofit/>
          </a:bodyPr>
          <a:lstStyle/>
          <a:p>
            <a:r>
              <a:rPr sz="3600" dirty="0"/>
              <a:t> Panel Interview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EA08F7-72C0-C603-875E-12A7782B14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5809021"/>
              </p:ext>
            </p:extLst>
          </p:nvPr>
        </p:nvGraphicFramePr>
        <p:xfrm>
          <a:off x="457200" y="1600201"/>
          <a:ext cx="8229600" cy="414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B88621C-BC8C-1E90-AA2C-2110BC339707}"/>
              </a:ext>
            </a:extLst>
          </p:cNvPr>
          <p:cNvSpPr txBox="1"/>
          <p:nvPr/>
        </p:nvSpPr>
        <p:spPr>
          <a:xfrm>
            <a:off x="5181600" y="5862320"/>
            <a:ext cx="28244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(University of Leeds, 2021)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318" y="378691"/>
            <a:ext cx="2954766" cy="6404544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600" dirty="0"/>
              <a:t>Questioning Techniques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D1CF9F3-FB1C-3FAD-DE44-3D3902D8F6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1059554"/>
              </p:ext>
            </p:extLst>
          </p:nvPr>
        </p:nvGraphicFramePr>
        <p:xfrm>
          <a:off x="3831401" y="1070801"/>
          <a:ext cx="4683949" cy="4791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16B83C8-11D7-FEA4-A142-2FA57A8AFCE1}"/>
              </a:ext>
            </a:extLst>
          </p:cNvPr>
          <p:cNvSpPr txBox="1"/>
          <p:nvPr/>
        </p:nvSpPr>
        <p:spPr>
          <a:xfrm>
            <a:off x="5313686" y="6268720"/>
            <a:ext cx="2865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400" dirty="0"/>
              <a:t>Armstrong &amp; Taylor, 2020)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429001"/>
            <a:ext cx="2468166" cy="3064164"/>
          </a:xfrm>
        </p:spPr>
        <p:txBody>
          <a:bodyPr anchor="ctr">
            <a:normAutofit/>
          </a:bodyPr>
          <a:lstStyle/>
          <a:p>
            <a:r>
              <a:rPr lang="en-US" sz="3600" dirty="0"/>
              <a:t>Face-to-Face vs Online Interview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58869C-28D2-FFB7-D77A-A5ED1C1B11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529" b="7329"/>
          <a:stretch>
            <a:fillRect/>
          </a:stretch>
        </p:blipFill>
        <p:spPr>
          <a:xfrm>
            <a:off x="20" y="11"/>
            <a:ext cx="9143980" cy="3180070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2617AC3-F0B7-9E83-484A-B64D753F92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9377404"/>
              </p:ext>
            </p:extLst>
          </p:nvPr>
        </p:nvGraphicFramePr>
        <p:xfrm>
          <a:off x="3167985" y="3429000"/>
          <a:ext cx="5615255" cy="24536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5653526-3DC6-44A7-B8D7-474E0B9D1B28}"/>
              </a:ext>
            </a:extLst>
          </p:cNvPr>
          <p:cNvSpPr txBox="1"/>
          <p:nvPr/>
        </p:nvSpPr>
        <p:spPr>
          <a:xfrm>
            <a:off x="4879380" y="6289104"/>
            <a:ext cx="3997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(Oxford University Careers Service, 2024</a:t>
            </a:r>
            <a:r>
              <a:rPr lang="en-GB" dirty="0"/>
              <a:t>)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600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725C43-2A30-C7F4-755F-702E2E99C9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7315076"/>
              </p:ext>
            </p:extLst>
          </p:nvPr>
        </p:nvGraphicFramePr>
        <p:xfrm>
          <a:off x="457200" y="1600201"/>
          <a:ext cx="8229600" cy="4130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0942847-9071-CB1F-2D56-2F3EA6257398}"/>
              </a:ext>
            </a:extLst>
          </p:cNvPr>
          <p:cNvSpPr txBox="1"/>
          <p:nvPr/>
        </p:nvSpPr>
        <p:spPr>
          <a:xfrm>
            <a:off x="4846320" y="6207760"/>
            <a:ext cx="3383280" cy="375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Torrington, Hall and Taylor, 2020</a:t>
            </a:r>
            <a:r>
              <a:rPr lang="en-US" dirty="0"/>
              <a:t>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91492"/>
            <a:ext cx="8229600" cy="840508"/>
          </a:xfrm>
        </p:spPr>
        <p:txBody>
          <a:bodyPr>
            <a:normAutofit/>
          </a:bodyPr>
          <a:lstStyle/>
          <a:p>
            <a:r>
              <a:rPr sz="3600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9636"/>
            <a:ext cx="8229600" cy="4186527"/>
          </a:xfrm>
        </p:spPr>
        <p:txBody>
          <a:bodyPr/>
          <a:lstStyle/>
          <a:p>
            <a:endParaRPr dirty="0"/>
          </a:p>
          <a:p>
            <a:pPr>
              <a:defRPr sz="1000"/>
            </a:pPr>
            <a:r>
              <a:rPr dirty="0"/>
              <a:t>Armstrong, M. and Taylor, S. (2020) *Armstrong’s Handbook of Human Resource Management Practice.* 15th ed. London: Kogan Page.</a:t>
            </a:r>
          </a:p>
          <a:p>
            <a:pPr>
              <a:defRPr sz="1000"/>
            </a:pPr>
            <a:r>
              <a:rPr dirty="0" err="1"/>
              <a:t>Lanserhof</a:t>
            </a:r>
            <a:r>
              <a:rPr dirty="0"/>
              <a:t> (2024) *</a:t>
            </a:r>
            <a:r>
              <a:rPr dirty="0" err="1"/>
              <a:t>Lanserhof</a:t>
            </a:r>
            <a:r>
              <a:rPr dirty="0"/>
              <a:t> at The Arts Club – Official Website.* Available at: https://www.lanserhof.com/en</a:t>
            </a:r>
            <a:r>
              <a:rPr lang="en-GB" dirty="0"/>
              <a:t>.</a:t>
            </a:r>
            <a:endParaRPr dirty="0"/>
          </a:p>
          <a:p>
            <a:pPr>
              <a:defRPr sz="1000"/>
            </a:pPr>
            <a:r>
              <a:rPr dirty="0"/>
              <a:t>Sinek, S. (2009) *Start with Why: How Great Leaders Inspire Everyone to Take Action.* London: Penguin.</a:t>
            </a:r>
          </a:p>
          <a:p>
            <a:pPr>
              <a:defRPr sz="1000"/>
            </a:pPr>
            <a:r>
              <a:rPr dirty="0"/>
              <a:t>Torrington, D., Hall, L. and Taylor, S. (2020) *Human Resource Management.* 12th ed. Harlow: Pearson Education.</a:t>
            </a:r>
          </a:p>
          <a:p>
            <a:pPr>
              <a:defRPr sz="1000"/>
            </a:pPr>
            <a:r>
              <a:rPr dirty="0"/>
              <a:t>University of Leeds (2021) *Interview Techniques Guide.* Leeds: University of Leeds Careers Centre.</a:t>
            </a:r>
            <a:endParaRPr lang="en-GB" dirty="0"/>
          </a:p>
          <a:p>
            <a:pPr>
              <a:defRPr sz="1000"/>
            </a:pPr>
            <a:r>
              <a:rPr lang="en-GB" dirty="0"/>
              <a:t>Oxford University Careers Service (2024) ‘Interview Technique’, </a:t>
            </a:r>
            <a:r>
              <a:rPr lang="en-GB" i="1" dirty="0"/>
              <a:t>Oxford Careers Service Website</a:t>
            </a:r>
            <a:r>
              <a:rPr lang="en-GB" dirty="0"/>
              <a:t>, [online] Available at: </a:t>
            </a:r>
            <a:r>
              <a:rPr lang="en-GB" dirty="0">
                <a:hlinkClick r:id="rId2"/>
              </a:rPr>
              <a:t>https://www.careers.ox.ac.uk/interview-technique</a:t>
            </a:r>
            <a:r>
              <a:rPr lang="en-GB" dirty="0"/>
              <a:t>.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517</TotalTime>
  <Words>984</Words>
  <Application>Microsoft Office PowerPoint</Application>
  <PresentationFormat>On-screen Show (4:3)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Wingdings</vt:lpstr>
      <vt:lpstr>Office Theme</vt:lpstr>
      <vt:lpstr>Module Name: Developing and Managing Individuals and Teams Module code: LCLM5002  Student Name: Daniel Pirjol Student ID: 2332927 Lecturer: Amer Kareem Title: Recruitment Presentation     </vt:lpstr>
      <vt:lpstr>                                    Table of Content  1. Introduction of Lanserhof 2. Aligning recruitment with Lanserhof’s  beliefs  3. Recruitment process for Membership Manager 4. Structured interview 5. Competency-Based Interview 6. Panel Interview 7. Questioning Techniques 8. Face-to-Face vs Online Interview 9. Conclusion 10. References     </vt:lpstr>
      <vt:lpstr>Lanserhof at The Arts Club, London</vt:lpstr>
      <vt:lpstr>Aligning Recruitment with Lanserhof’s Beliefs</vt:lpstr>
      <vt:lpstr>Recruitment Process for Membership Manager</vt:lpstr>
      <vt:lpstr>Structured Interview</vt:lpstr>
      <vt:lpstr>Competency-Based Interview</vt:lpstr>
      <vt:lpstr> Panel Interview</vt:lpstr>
      <vt:lpstr>Questioning Techniques</vt:lpstr>
      <vt:lpstr>Face-to-Face vs Online Interview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Daniel Pirjol</dc:creator>
  <cp:keywords/>
  <dc:description>generated using python-pptx</dc:description>
  <cp:lastModifiedBy>Daniel Pirjol</cp:lastModifiedBy>
  <cp:revision>6</cp:revision>
  <dcterms:created xsi:type="dcterms:W3CDTF">2013-01-27T09:14:16Z</dcterms:created>
  <dcterms:modified xsi:type="dcterms:W3CDTF">2025-11-09T10:15:08Z</dcterms:modified>
  <cp:category/>
</cp:coreProperties>
</file>