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202F4BE-89A1-4F6B-A1E4-661C9E5EB8EC}" v="393" dt="2023-05-15T10:08:31.11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varScale="1">
        <p:scale>
          <a:sx n="72" d="100"/>
          <a:sy n="72" d="100"/>
        </p:scale>
        <p:origin x="456" y="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84D9156-DC2F-4E29-B442-39DEACBA9067}" type="datetimeFigureOut">
              <a:t>5/24/2023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6F9C505-374A-4D59-B6CB-DCA780D40301}" type="slidenum">
              <a:t>‹#›</a:t>
            </a:fld>
            <a:endParaRPr lang="en-GB"/>
          </a:p>
        </p:txBody>
      </p:sp>
    </p:spTree>
    <p:extLst>
      <p:ext uri="{BB962C8B-B14F-4D97-AF65-F5344CB8AC3E}">
        <p14:creationId xmlns:p14="http://schemas.microsoft.com/office/powerpoint/2010/main" val="26663375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8" Type="http://schemas.openxmlformats.org/officeDocument/2006/relationships/hyperlink" Target="https://yelirkram.github.io/projects/ds780/Assignment_1_DS780_Mark_Riley.pdf" TargetMode="External"/><Relationship Id="rId3" Type="http://schemas.openxmlformats.org/officeDocument/2006/relationships/hyperlink" Target="https://papers.ssrn.com/sol3/papers.cfm?abstract_id=3851330" TargetMode="External"/><Relationship Id="rId7" Type="http://schemas.openxmlformats.org/officeDocument/2006/relationships/hyperlink" Target="https://www.tandfonline.com/doi/full/10.1080/09669582.2010.549566" TargetMode="External"/><Relationship Id="rId2" Type="http://schemas.openxmlformats.org/officeDocument/2006/relationships/slide" Target="../slides/slide10.xml"/><Relationship Id="rId1" Type="http://schemas.openxmlformats.org/officeDocument/2006/relationships/notesMaster" Target="../notesMasters/notesMaster1.xml"/><Relationship Id="rId6" Type="http://schemas.openxmlformats.org/officeDocument/2006/relationships/hyperlink" Target="https://www.tandfonline.com/doi/abs/10.1080/0267257X.2022.2085768" TargetMode="External"/><Relationship Id="rId5" Type="http://schemas.openxmlformats.org/officeDocument/2006/relationships/hyperlink" Target="https://scholarworks.calstate.edu/downloads/4t64gq84r" TargetMode="External"/><Relationship Id="rId4" Type="http://schemas.openxmlformats.org/officeDocument/2006/relationships/hyperlink" Target="https://www.tandfonline.com/doi/full/10.1080/23311886.2023.2202937"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a:lnSpc>
                <a:spcPct val="90000"/>
              </a:lnSpc>
              <a:spcBef>
                <a:spcPct val="0"/>
              </a:spcBef>
            </a:pPr>
            <a:r>
              <a:rPr lang="en-GB" b="1" dirty="0"/>
              <a:t>Hospitality and Guest Service</a:t>
            </a:r>
            <a:endParaRPr lang="en-US" dirty="0"/>
          </a:p>
          <a:p>
            <a:endParaRPr lang="en-US" dirty="0">
              <a:cs typeface="Calibri"/>
            </a:endParaRPr>
          </a:p>
        </p:txBody>
      </p:sp>
      <p:sp>
        <p:nvSpPr>
          <p:cNvPr id="4" name="Slide Number Placeholder 3"/>
          <p:cNvSpPr>
            <a:spLocks noGrp="1"/>
          </p:cNvSpPr>
          <p:nvPr>
            <p:ph type="sldNum" sz="quarter" idx="5"/>
          </p:nvPr>
        </p:nvSpPr>
        <p:spPr/>
        <p:txBody>
          <a:bodyPr/>
          <a:lstStyle/>
          <a:p>
            <a:fld id="{C6F9C505-374A-4D59-B6CB-DCA780D40301}" type="slidenum">
              <a:t>1</a:t>
            </a:fld>
            <a:endParaRPr lang="en-GB"/>
          </a:p>
        </p:txBody>
      </p:sp>
    </p:spTree>
    <p:extLst>
      <p:ext uri="{BB962C8B-B14F-4D97-AF65-F5344CB8AC3E}">
        <p14:creationId xmlns:p14="http://schemas.microsoft.com/office/powerpoint/2010/main" val="39892594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ct val="0"/>
              </a:spcBef>
            </a:pPr>
            <a:r>
              <a:rPr lang="en-GB" b="1" dirty="0"/>
              <a:t>Introduction</a:t>
            </a:r>
            <a:endParaRPr lang="en-GB" dirty="0"/>
          </a:p>
          <a:p>
            <a:pPr>
              <a:lnSpc>
                <a:spcPct val="90000"/>
              </a:lnSpc>
              <a:spcBef>
                <a:spcPts val="1000"/>
              </a:spcBef>
            </a:pPr>
            <a:r>
              <a:rPr lang="en-GB" dirty="0"/>
              <a:t>Hilton Hotels and Resorts is among the most widely recognised and popular hotel brands worldwide. With an extensive history stretching over a century, It has grown to be associated with sophistication, first-rate service, and unmatched hospitality(Ayala, 2020). With a wide range of properties distributed across multiple nations, Hilton, as an international company, offers visitors a reliable and outstanding experience everywhere they go. Families, professionals, and vacationers are among the numerous types of travellers that Hilton Hotels and Resorts accommodate(Journal of Sustainable Tourism, 2013). The business is renowned for its premium rooms, creative layouts, and meticulous attention to detail. All hotels operated by Hilton feature a unique design that fuses contemporary conveniences with a dash of regional flair, ensuring a memorable and exciting stay for every visitor. At Hilton Hotels, visitors can depend on excellent features and amenities like spacious bedrooms, contemporary fitness centres, refreshing pools, delectable restaurant choices, and complete business services(Pavlova, 2020). High-trained employees go further than usual to meet and surpass visitors' demands, which speaks eloquently about the brand's dedication to ensuring satisfied clients. Hilton Hotels and Resorts also has a reward programme called Hilton Honours that enables visitors to accrue points through their stays and benefit from exclusive benefits and incentives(Guan, 2020). This programme substantially enhances the visitor encounter by offering customised assistance and acknowledgment. Whether you travel for business or pleasure, Hilton Hotels and Resorts guarantees an exceptional stay marked by great luxury, faultless service, and an ongoing commitment to making each guest come to one they will never forget.</a:t>
            </a:r>
            <a:endParaRPr lang="en-US" dirty="0"/>
          </a:p>
          <a:p>
            <a:endParaRPr lang="en-US" dirty="0">
              <a:cs typeface="Calibri"/>
            </a:endParaRPr>
          </a:p>
        </p:txBody>
      </p:sp>
      <p:sp>
        <p:nvSpPr>
          <p:cNvPr id="4" name="Slide Number Placeholder 3"/>
          <p:cNvSpPr>
            <a:spLocks noGrp="1"/>
          </p:cNvSpPr>
          <p:nvPr>
            <p:ph type="sldNum" sz="quarter" idx="5"/>
          </p:nvPr>
        </p:nvSpPr>
        <p:spPr/>
        <p:txBody>
          <a:bodyPr/>
          <a:lstStyle/>
          <a:p>
            <a:fld id="{C6F9C505-374A-4D59-B6CB-DCA780D40301}" type="slidenum">
              <a:t>2</a:t>
            </a:fld>
            <a:endParaRPr lang="en-GB"/>
          </a:p>
        </p:txBody>
      </p:sp>
    </p:spTree>
    <p:extLst>
      <p:ext uri="{BB962C8B-B14F-4D97-AF65-F5344CB8AC3E}">
        <p14:creationId xmlns:p14="http://schemas.microsoft.com/office/powerpoint/2010/main" val="6984720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ct val="0"/>
              </a:spcBef>
            </a:pPr>
            <a:r>
              <a:rPr lang="en-GB" b="1" dirty="0"/>
              <a:t>Hilton hotel main consumer</a:t>
            </a:r>
            <a:endParaRPr lang="en-US" dirty="0"/>
          </a:p>
          <a:p>
            <a:pPr marL="228600" indent="-228600">
              <a:lnSpc>
                <a:spcPct val="90000"/>
              </a:lnSpc>
              <a:spcBef>
                <a:spcPts val="1000"/>
              </a:spcBef>
            </a:pPr>
            <a:r>
              <a:rPr lang="en-GB" dirty="0"/>
              <a:t>Business travellers and travellers are often among Hilton brand hotels' customers. It's important to remember that Hilton runs multiple companies under its umbrella, each catering to a particular market subject matter. The following are a few of the critical clientele categories of Hilton Hotels Corporate Travellers. Due to their central locations, up-to-date services, and corporate-friendly services, including meeting rooms, conference centres, and business centres, Hilton Hotels are well-liked by business travellers. Several Hilton hotels provide regular business travellers with rewards programmes like Hilton Honours.</a:t>
            </a:r>
            <a:endParaRPr lang="en-US" dirty="0"/>
          </a:p>
          <a:p>
            <a:pPr marL="457200" indent="-457200">
              <a:lnSpc>
                <a:spcPct val="90000"/>
              </a:lnSpc>
              <a:spcBef>
                <a:spcPts val="1000"/>
              </a:spcBef>
              <a:buFont typeface="Wingdings,Sans-Serif"/>
              <a:buChar char="v"/>
            </a:pPr>
            <a:r>
              <a:rPr lang="en-GB" dirty="0"/>
              <a:t>Tourists and Tourists: Hilton properties draw recreational travellers, especially families, couples, and solo travellers, on short excursions. To improve the visitor experience, Hilton locations frequently provide a variety of amenities such as swimming pools, fitness centres, spa facilities, or on-site eating options.</a:t>
            </a:r>
          </a:p>
          <a:p>
            <a:pPr marL="457200" indent="-457200">
              <a:lnSpc>
                <a:spcPct val="90000"/>
              </a:lnSpc>
              <a:spcBef>
                <a:spcPts val="1000"/>
              </a:spcBef>
              <a:buFont typeface="Wingdings,Sans-Serif"/>
              <a:buChar char="v"/>
            </a:pPr>
            <a:r>
              <a:rPr lang="en-GB" dirty="0"/>
              <a:t>Attendees of Events or Conferences: Hilton Hotels are frequently selected as locations for various Events, Meetings, and Conventions. They offer vast event rooms and services to handle huge gatherings and provide convenience to eventgoers.</a:t>
            </a:r>
          </a:p>
          <a:p>
            <a:pPr marL="457200" indent="-457200">
              <a:lnSpc>
                <a:spcPct val="90000"/>
              </a:lnSpc>
              <a:spcBef>
                <a:spcPts val="1000"/>
              </a:spcBef>
              <a:buFont typeface="Wingdings,Sans-Serif"/>
              <a:buChar char="v"/>
            </a:pPr>
            <a:r>
              <a:rPr lang="en-GB" dirty="0"/>
              <a:t>Luxury Travellers: Hilton manages luxurious properties like the Waldorf Astoria Hotel and Conrad Hotels and Resorts, which appeal to wealthy tourists who seek opulent accommodation, attentive offerings, and unique experiences.</a:t>
            </a:r>
          </a:p>
          <a:p>
            <a:pPr marL="457200" indent="-457200">
              <a:lnSpc>
                <a:spcPct val="90000"/>
              </a:lnSpc>
              <a:spcBef>
                <a:spcPts val="1000"/>
              </a:spcBef>
              <a:buFont typeface="Wingdings,Sans-Serif"/>
              <a:buChar char="v"/>
            </a:pPr>
            <a:r>
              <a:rPr lang="en-GB" dirty="0"/>
              <a:t>Group Travel: Hilton accommodations frequently allow reservations for large groups for weddings, parties, and tours. They assist with planning and managing group reservations.</a:t>
            </a:r>
          </a:p>
          <a:p>
            <a:endParaRPr lang="en-US" dirty="0">
              <a:cs typeface="Calibri"/>
            </a:endParaRPr>
          </a:p>
        </p:txBody>
      </p:sp>
      <p:sp>
        <p:nvSpPr>
          <p:cNvPr id="4" name="Slide Number Placeholder 3"/>
          <p:cNvSpPr>
            <a:spLocks noGrp="1"/>
          </p:cNvSpPr>
          <p:nvPr>
            <p:ph type="sldNum" sz="quarter" idx="5"/>
          </p:nvPr>
        </p:nvSpPr>
        <p:spPr/>
        <p:txBody>
          <a:bodyPr/>
          <a:lstStyle/>
          <a:p>
            <a:fld id="{C6F9C505-374A-4D59-B6CB-DCA780D40301}" type="slidenum">
              <a:t>3</a:t>
            </a:fld>
            <a:endParaRPr lang="en-GB"/>
          </a:p>
        </p:txBody>
      </p:sp>
    </p:spTree>
    <p:extLst>
      <p:ext uri="{BB962C8B-B14F-4D97-AF65-F5344CB8AC3E}">
        <p14:creationId xmlns:p14="http://schemas.microsoft.com/office/powerpoint/2010/main" val="14028773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ct val="0"/>
              </a:spcBef>
            </a:pPr>
            <a:r>
              <a:rPr lang="en-GB" b="1" dirty="0"/>
              <a:t>Nature of Guest Services and Facilities Provided by Hilton Brand Hotels</a:t>
            </a:r>
            <a:endParaRPr lang="en-US" dirty="0"/>
          </a:p>
          <a:p>
            <a:pPr marL="457200" indent="-457200">
              <a:lnSpc>
                <a:spcPct val="90000"/>
              </a:lnSpc>
              <a:spcBef>
                <a:spcPts val="1000"/>
              </a:spcBef>
              <a:buFont typeface="Wingdings,Sans-Serif"/>
              <a:buChar char="v"/>
            </a:pPr>
            <a:r>
              <a:rPr lang="en-GB" dirty="0"/>
              <a:t>Accommodations: Guests vacationing at Doubletree brand hotels may expect spacious, pleasant rooms and suites. The amenities provided in the rooms, including cosy beds, high-quality linens, and contemporary decor, are all designed to make your stay delightful and peaceful. For visitors, accommodations work hard to establish a pleasant and welcoming environment.</a:t>
            </a:r>
            <a:endParaRPr lang="en-US" dirty="0"/>
          </a:p>
          <a:p>
            <a:pPr marL="457200" indent="-457200">
              <a:lnSpc>
                <a:spcPct val="90000"/>
              </a:lnSpc>
              <a:spcBef>
                <a:spcPts val="1000"/>
              </a:spcBef>
              <a:buFont typeface="Wingdings,Sans-Serif"/>
              <a:buChar char="v"/>
            </a:pPr>
            <a:r>
              <a:rPr lang="en-GB" dirty="0"/>
              <a:t>Dining: Dining establishments, espresso bars, and hotel room service are frequently available at Hilton properties. To meet various preferences and palates, guests can choose from multiple dining events, from luxurious to informal meals.</a:t>
            </a:r>
          </a:p>
          <a:p>
            <a:pPr marL="457200" indent="-457200">
              <a:lnSpc>
                <a:spcPct val="90000"/>
              </a:lnSpc>
              <a:spcBef>
                <a:spcPts val="1000"/>
              </a:spcBef>
              <a:buFont typeface="Wingdings,Sans-Serif"/>
              <a:buChar char="v"/>
            </a:pPr>
            <a:r>
              <a:rPr lang="en-GB" dirty="0"/>
              <a:t>Conference and Event Facilities: Resorts under the Hilton brand frequently have large, luxurious meeting and function facilities. These locations suit social gatherings like weddings, parties, and corporate conferences. The hotels offer skilled event services.</a:t>
            </a:r>
            <a:endParaRPr lang="en-US" dirty="0"/>
          </a:p>
          <a:p>
            <a:pPr marL="457200" indent="-457200">
              <a:lnSpc>
                <a:spcPct val="90000"/>
              </a:lnSpc>
              <a:spcBef>
                <a:spcPts val="1000"/>
              </a:spcBef>
              <a:buFont typeface="Wingdings,Sans-Serif"/>
              <a:buChar char="v"/>
            </a:pPr>
            <a:r>
              <a:rPr lang="en-GB" dirty="0"/>
              <a:t>Fitness and recreation: Many Hilton hotels have health clubs and recreational facilities to promote visitor health and unwinding. Fitness centres with all the necessary equipment, aquatic centres, spas, steam rooms, and recreational spaces may be among these amenities. During their stay, visitors can participate in various activities to keep themselves in shape and recharge.</a:t>
            </a:r>
          </a:p>
          <a:p>
            <a:pPr marL="457200" indent="-457200">
              <a:lnSpc>
                <a:spcPct val="90000"/>
              </a:lnSpc>
              <a:spcBef>
                <a:spcPts val="1000"/>
              </a:spcBef>
              <a:buFont typeface="Wingdings,Sans-Serif"/>
              <a:buChar char="v"/>
            </a:pPr>
            <a:r>
              <a:rPr lang="en-GB" dirty="0"/>
              <a:t>Corporate Services: Hilton branded hotels offer business amenities for business travellers. These services could include business centres featuring computer workstations, copying and printing equipment, fast web access, and secretarial support. A few hotels also offer executive lobbies and concierge services to serve business travellers better.</a:t>
            </a:r>
          </a:p>
          <a:p>
            <a:pPr marL="457200" indent="-457200">
              <a:lnSpc>
                <a:spcPct val="90000"/>
              </a:lnSpc>
              <a:spcBef>
                <a:spcPts val="1000"/>
              </a:spcBef>
              <a:buFont typeface="Wingdings,Sans-Serif"/>
              <a:buChar char="v"/>
            </a:pPr>
            <a:endParaRPr lang="en-GB" dirty="0"/>
          </a:p>
          <a:p>
            <a:endParaRPr lang="en-US" dirty="0">
              <a:cs typeface="Calibri"/>
            </a:endParaRPr>
          </a:p>
        </p:txBody>
      </p:sp>
      <p:sp>
        <p:nvSpPr>
          <p:cNvPr id="4" name="Slide Number Placeholder 3"/>
          <p:cNvSpPr>
            <a:spLocks noGrp="1"/>
          </p:cNvSpPr>
          <p:nvPr>
            <p:ph type="sldNum" sz="quarter" idx="5"/>
          </p:nvPr>
        </p:nvSpPr>
        <p:spPr/>
        <p:txBody>
          <a:bodyPr/>
          <a:lstStyle/>
          <a:p>
            <a:fld id="{C6F9C505-374A-4D59-B6CB-DCA780D40301}" type="slidenum">
              <a:t>4</a:t>
            </a:fld>
            <a:endParaRPr lang="en-GB"/>
          </a:p>
        </p:txBody>
      </p:sp>
    </p:spTree>
    <p:extLst>
      <p:ext uri="{BB962C8B-B14F-4D97-AF65-F5344CB8AC3E}">
        <p14:creationId xmlns:p14="http://schemas.microsoft.com/office/powerpoint/2010/main" val="24950116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ct val="0"/>
              </a:spcBef>
            </a:pPr>
            <a:r>
              <a:rPr lang="en-GB" b="1" dirty="0"/>
              <a:t>Role of Guest Services and Facilities</a:t>
            </a:r>
            <a:endParaRPr lang="en-US" dirty="0"/>
          </a:p>
          <a:p>
            <a:pPr marL="228600" indent="-228600">
              <a:lnSpc>
                <a:spcPct val="90000"/>
              </a:lnSpc>
              <a:spcBef>
                <a:spcPts val="1000"/>
              </a:spcBef>
            </a:pPr>
            <a:endParaRPr lang="en-US" dirty="0"/>
          </a:p>
          <a:p>
            <a:pPr marL="228600" indent="-228600">
              <a:lnSpc>
                <a:spcPct val="90000"/>
              </a:lnSpc>
              <a:spcBef>
                <a:spcPts val="1000"/>
              </a:spcBef>
            </a:pPr>
            <a:r>
              <a:rPr lang="en-GB"/>
              <a:t>To ensure customer happiness, foster memorable stays, and establish an excellent brand image, Hilton brand hotels offer various guest services and amenities. There are several crucial positions Enhancing Guest Experience(Cogent Social Sciences, 2023) Hilton Hotels strive to enhance guests' overall experience by providing cosy lodging, outstanding food choices, and recreational facilities. They work hard to meet visitors' expectations that offer a great stay. Hotels operated by Hilton set itself apart from other establishments by offering a broad range of amenities and services. The company stands out in the lodging industry thanks to its commitment to providing excellent experiences for guests. Meeting Various Demands Whether guests be business travellers, couples or families, or individuals seeking pleasure or relaxation, Hilton hotels react to their varied demands(Solas, 2023). Different visitor segments will discover their unique needs are met thanks to various available amenities and services. Helping Business Travellers Conference rooms, corporate centres, and executive lounge are just a few amenities offered to help travellers on business. These amenities give guests an enjoyable setting while they are there and assist them with conducting their company effectively. Building Customer Reward The Hilton reward programmes and customised offerings are designed to encourage customer loyalty(Riley, n.d.). The brand promotes periodic visits and forges lasting customer bonds through special rewards and privileges.</a:t>
            </a:r>
            <a:endParaRPr lang="en-US" dirty="0"/>
          </a:p>
          <a:p>
            <a:pPr marL="228600" indent="-228600">
              <a:lnSpc>
                <a:spcPct val="90000"/>
              </a:lnSpc>
              <a:spcBef>
                <a:spcPts val="1000"/>
              </a:spcBef>
            </a:pPr>
            <a:endParaRPr lang="en-GB" dirty="0"/>
          </a:p>
          <a:p>
            <a:pPr>
              <a:lnSpc>
                <a:spcPct val="90000"/>
              </a:lnSpc>
              <a:spcBef>
                <a:spcPts val="1000"/>
              </a:spcBef>
            </a:pPr>
            <a:endParaRPr lang="en-GB" dirty="0"/>
          </a:p>
          <a:p>
            <a:endParaRPr lang="en-US" dirty="0">
              <a:cs typeface="Calibri"/>
            </a:endParaRPr>
          </a:p>
        </p:txBody>
      </p:sp>
      <p:sp>
        <p:nvSpPr>
          <p:cNvPr id="4" name="Slide Number Placeholder 3"/>
          <p:cNvSpPr>
            <a:spLocks noGrp="1"/>
          </p:cNvSpPr>
          <p:nvPr>
            <p:ph type="sldNum" sz="quarter" idx="5"/>
          </p:nvPr>
        </p:nvSpPr>
        <p:spPr/>
        <p:txBody>
          <a:bodyPr/>
          <a:lstStyle/>
          <a:p>
            <a:fld id="{C6F9C505-374A-4D59-B6CB-DCA780D40301}" type="slidenum">
              <a:t>5</a:t>
            </a:fld>
            <a:endParaRPr lang="en-GB"/>
          </a:p>
        </p:txBody>
      </p:sp>
    </p:spTree>
    <p:extLst>
      <p:ext uri="{BB962C8B-B14F-4D97-AF65-F5344CB8AC3E}">
        <p14:creationId xmlns:p14="http://schemas.microsoft.com/office/powerpoint/2010/main" val="389454051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ct val="0"/>
              </a:spcBef>
            </a:pPr>
            <a:r>
              <a:rPr lang="en-GB" b="1" dirty="0"/>
              <a:t>Importance of hospitality and how hotels in exceeding guest expectations</a:t>
            </a:r>
            <a:endParaRPr lang="en-US" dirty="0"/>
          </a:p>
          <a:p>
            <a:pPr>
              <a:lnSpc>
                <a:spcPct val="90000"/>
              </a:lnSpc>
              <a:spcBef>
                <a:spcPts val="1000"/>
              </a:spcBef>
            </a:pPr>
            <a:r>
              <a:rPr lang="en-GB" dirty="0"/>
              <a:t>An essential part of the service industry, hospitality is crucial for the success of motels and other accommodations(Ali et al., 2021). It entails establishing a warm and inviting atmosphere for visitors, anticipating their requirements, and offering outstanding service to meet or surpass their expectations. To meet or exceed guests' demands, hotels work hard to provide the following services:</a:t>
            </a:r>
            <a:endParaRPr lang="en-US" dirty="0"/>
          </a:p>
          <a:p>
            <a:pPr marL="171450" indent="-171450">
              <a:lnSpc>
                <a:spcPct val="90000"/>
              </a:lnSpc>
              <a:spcBef>
                <a:spcPts val="1000"/>
              </a:spcBef>
              <a:buFont typeface="Wingdings,Sans-Serif"/>
              <a:buChar char="v"/>
            </a:pPr>
            <a:r>
              <a:rPr lang="en-GB" dirty="0"/>
              <a:t>Guest satisfaction is primarily a result of hospitality. Genuinely making visitors feel at ease, appreciated, and cared for improves their feelings and gives a good initial impression. Customers who are happy with their stay will suggest the hotel to others and return in the future.</a:t>
            </a:r>
          </a:p>
          <a:p>
            <a:pPr marL="171450" indent="-171450">
              <a:lnSpc>
                <a:spcPct val="90000"/>
              </a:lnSpc>
              <a:spcBef>
                <a:spcPts val="1000"/>
              </a:spcBef>
              <a:buFont typeface="Wingdings,Sans-Serif"/>
              <a:buChar char="v"/>
            </a:pPr>
            <a:r>
              <a:rPr lang="en-GB" dirty="0"/>
              <a:t>Brand Reputation: Hotels having a solid brand image offer outstanding customer service. Building a positive reputation in the market is helped by good word-of-mouth, online feedback, and suggestions from pleased customers. A positive reputation draws more visitors, which boosts reservations and revenue.</a:t>
            </a:r>
            <a:endParaRPr lang="en-US" dirty="0"/>
          </a:p>
          <a:p>
            <a:pPr marL="171450" indent="-171450">
              <a:lnSpc>
                <a:spcPct val="90000"/>
              </a:lnSpc>
              <a:spcBef>
                <a:spcPts val="1000"/>
              </a:spcBef>
              <a:buFont typeface="Wingdings,Sans-Serif"/>
              <a:buChar char="v"/>
            </a:pPr>
            <a:r>
              <a:rPr lang="en-GB" dirty="0"/>
              <a:t>Distinction: A hotel's ability to offer a warm welcome may set it apart in an overcrowded marketplace. With so many opportunities, visitors are more inclined to pick a hotel that offers a high standard of hospitality and individualised service. It enables hotels to distinguish themselves from rivals and build a devoted clientele.</a:t>
            </a:r>
          </a:p>
          <a:p>
            <a:pPr marL="171450" indent="-171450">
              <a:lnSpc>
                <a:spcPct val="90000"/>
              </a:lnSpc>
              <a:spcBef>
                <a:spcPts val="1000"/>
              </a:spcBef>
              <a:buFont typeface="Wingdings,Sans-Serif"/>
              <a:buChar char="v"/>
            </a:pPr>
            <a:r>
              <a:rPr lang="en-GB" dirty="0"/>
              <a:t>Recurrent Business: A significant factor in encouraging repeat customers is the hospitality hotels offer. Customers are more likely to select the same resort for subsequent visits when they have a positive and memorable stay. Establishing a close relationship with consumers through individualised care fosters loyalty and raises the possibility of repeat business.</a:t>
            </a:r>
          </a:p>
          <a:p>
            <a:endParaRPr lang="en-US" dirty="0">
              <a:cs typeface="Calibri"/>
            </a:endParaRPr>
          </a:p>
        </p:txBody>
      </p:sp>
      <p:sp>
        <p:nvSpPr>
          <p:cNvPr id="4" name="Slide Number Placeholder 3"/>
          <p:cNvSpPr>
            <a:spLocks noGrp="1"/>
          </p:cNvSpPr>
          <p:nvPr>
            <p:ph type="sldNum" sz="quarter" idx="5"/>
          </p:nvPr>
        </p:nvSpPr>
        <p:spPr/>
        <p:txBody>
          <a:bodyPr/>
          <a:lstStyle/>
          <a:p>
            <a:fld id="{C6F9C505-374A-4D59-B6CB-DCA780D40301}" type="slidenum">
              <a:t>6</a:t>
            </a:fld>
            <a:endParaRPr lang="en-GB"/>
          </a:p>
        </p:txBody>
      </p:sp>
    </p:spTree>
    <p:extLst>
      <p:ext uri="{BB962C8B-B14F-4D97-AF65-F5344CB8AC3E}">
        <p14:creationId xmlns:p14="http://schemas.microsoft.com/office/powerpoint/2010/main" val="8604693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ct val="0"/>
              </a:spcBef>
            </a:pPr>
            <a:r>
              <a:rPr lang="en-GB" b="1" dirty="0"/>
              <a:t>How hotels meet or exceed guest expectations in terms of hospitality</a:t>
            </a:r>
            <a:endParaRPr lang="en-US" dirty="0"/>
          </a:p>
          <a:p>
            <a:pPr marL="171450" indent="-171450">
              <a:lnSpc>
                <a:spcPct val="90000"/>
              </a:lnSpc>
              <a:spcBef>
                <a:spcPts val="1000"/>
              </a:spcBef>
              <a:buFont typeface="Wingdings,Sans-Serif"/>
              <a:buChar char="v"/>
            </a:pPr>
            <a:r>
              <a:rPr lang="en-GB" dirty="0"/>
              <a:t>Personalised Service: Hotels attempt to offer personalised attention by being aware of and meeting each visitor's tastes and want(Journal of Marketing Management, 2019). It may include addressing visitors by name, recalling their choices for amenities, hotel types, or dietary constraints, and providing specialised advice or services.</a:t>
            </a:r>
            <a:endParaRPr lang="en-US" dirty="0"/>
          </a:p>
          <a:p>
            <a:pPr marL="171450" indent="-171450">
              <a:lnSpc>
                <a:spcPct val="90000"/>
              </a:lnSpc>
              <a:spcBef>
                <a:spcPts val="1000"/>
              </a:spcBef>
              <a:buFont typeface="Wingdings,Sans-Serif"/>
              <a:buChar char="v"/>
            </a:pPr>
            <a:r>
              <a:rPr lang="en-GB" dirty="0"/>
              <a:t>Great hotels anticipate their guests' requirements and proactively provide answers. It may include offering extras like organising transportation, making suggestions for the area, or offering luxuries like detergent robes or slippers.</a:t>
            </a:r>
          </a:p>
          <a:p>
            <a:pPr marL="171450" indent="-171450">
              <a:lnSpc>
                <a:spcPct val="90000"/>
              </a:lnSpc>
              <a:spcBef>
                <a:spcPts val="1000"/>
              </a:spcBef>
              <a:buFont typeface="Wingdings,Sans-Serif"/>
              <a:buChar char="v"/>
            </a:pPr>
            <a:r>
              <a:rPr lang="en-GB" dirty="0"/>
              <a:t>Hotels invest in extensive training programmes for their staff members to ensure they have the abilities and knowledge to provide first-rate hospitality(Tran, 2022). A vital aspect of exceeding client demands is giving staff members the freedom to decide for themselves and take action when handling concerns from visitors.</a:t>
            </a:r>
            <a:endParaRPr lang="en-US" dirty="0"/>
          </a:p>
          <a:p>
            <a:pPr marL="171450" indent="-171450">
              <a:lnSpc>
                <a:spcPct val="90000"/>
              </a:lnSpc>
              <a:spcBef>
                <a:spcPts val="1000"/>
              </a:spcBef>
              <a:buFont typeface="Wingdings,Sans-Serif"/>
              <a:buChar char="v"/>
            </a:pPr>
            <a:r>
              <a:rPr lang="en-GB" dirty="0"/>
              <a:t>Paying close attention to the most insignificant things can significantly impact the guest experience. Hotels strongly emphasise maintaining cleanliness, ensuring the bedding is comfortable, offering top-notch amenities, and producing an aesthetically pleasing environment to enhance the overall experience.</a:t>
            </a:r>
          </a:p>
          <a:p>
            <a:pPr marL="171450" indent="-171450">
              <a:lnSpc>
                <a:spcPct val="90000"/>
              </a:lnSpc>
              <a:spcBef>
                <a:spcPts val="1000"/>
              </a:spcBef>
              <a:buFont typeface="Wingdings,Sans-Serif"/>
              <a:buChar char="v"/>
            </a:pPr>
            <a:r>
              <a:rPr lang="en-GB" dirty="0"/>
              <a:t>Response to Comments: Hotels take necessary measures to address any concerns or problems visitors raise through inquiries, online reviews, or direct messages. They use customer input to enhance their offerings and go above and beyond continually.</a:t>
            </a:r>
          </a:p>
          <a:p>
            <a:pPr marL="171450" indent="-171450">
              <a:lnSpc>
                <a:spcPct val="90000"/>
              </a:lnSpc>
              <a:spcBef>
                <a:spcPts val="1000"/>
              </a:spcBef>
              <a:buFont typeface="Wingdings,Sans-Serif"/>
              <a:buChar char="v"/>
            </a:pPr>
            <a:r>
              <a:rPr lang="en-GB" dirty="0"/>
              <a:t>Going Above and Beyond: Businesses that excel at hospitality frequently go above and beyond to wow their customers. It may involve extras like welcome presents, handwritten notes, free upgrades, or unique celebration or special occasion preparations.</a:t>
            </a:r>
          </a:p>
          <a:p>
            <a:endParaRPr lang="en-US" dirty="0">
              <a:cs typeface="Calibri"/>
            </a:endParaRPr>
          </a:p>
        </p:txBody>
      </p:sp>
      <p:sp>
        <p:nvSpPr>
          <p:cNvPr id="4" name="Slide Number Placeholder 3"/>
          <p:cNvSpPr>
            <a:spLocks noGrp="1"/>
          </p:cNvSpPr>
          <p:nvPr>
            <p:ph type="sldNum" sz="quarter" idx="5"/>
          </p:nvPr>
        </p:nvSpPr>
        <p:spPr/>
        <p:txBody>
          <a:bodyPr/>
          <a:lstStyle/>
          <a:p>
            <a:fld id="{C6F9C505-374A-4D59-B6CB-DCA780D40301}" type="slidenum">
              <a:t>7</a:t>
            </a:fld>
            <a:endParaRPr lang="en-GB"/>
          </a:p>
        </p:txBody>
      </p:sp>
    </p:spTree>
    <p:extLst>
      <p:ext uri="{BB962C8B-B14F-4D97-AF65-F5344CB8AC3E}">
        <p14:creationId xmlns:p14="http://schemas.microsoft.com/office/powerpoint/2010/main" val="19294226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ct val="0"/>
              </a:spcBef>
            </a:pPr>
            <a:r>
              <a:rPr lang="en-GB" b="1" dirty="0"/>
              <a:t>conclusion</a:t>
            </a:r>
            <a:endParaRPr lang="en-GB" dirty="0"/>
          </a:p>
          <a:p>
            <a:pPr marL="228600" indent="-228600">
              <a:lnSpc>
                <a:spcPct val="90000"/>
              </a:lnSpc>
              <a:spcBef>
                <a:spcPts val="1000"/>
              </a:spcBef>
            </a:pPr>
            <a:r>
              <a:rPr lang="en-GB"/>
              <a:t>As a result, outstanding client service is necessary for hotels to provide a satisfying stay, establish an excellent track record, and encourage repeat business(Quan, Amr Al-Ansi and Han, 2021). Hotels may exceed visitor demands, ensuring an enjoyable and pleasurable stay for their visitors by delivering personalised service, anticipating needs, giving care to detail, empowering their personnel, and continuously improving according to guest feedback.</a:t>
            </a:r>
            <a:endParaRPr lang="en-US"/>
          </a:p>
          <a:p>
            <a:pPr marL="228600" indent="-228600">
              <a:lnSpc>
                <a:spcPct val="90000"/>
              </a:lnSpc>
              <a:spcBef>
                <a:spcPts val="1000"/>
              </a:spcBef>
            </a:pPr>
            <a:endParaRPr lang="en-GB" dirty="0"/>
          </a:p>
          <a:p>
            <a:pPr>
              <a:lnSpc>
                <a:spcPct val="90000"/>
              </a:lnSpc>
              <a:spcBef>
                <a:spcPts val="1000"/>
              </a:spcBef>
            </a:pPr>
            <a:endParaRPr lang="en-GB" dirty="0"/>
          </a:p>
          <a:p>
            <a:endParaRPr lang="en-US" dirty="0">
              <a:cs typeface="Calibri"/>
            </a:endParaRPr>
          </a:p>
        </p:txBody>
      </p:sp>
      <p:sp>
        <p:nvSpPr>
          <p:cNvPr id="4" name="Slide Number Placeholder 3"/>
          <p:cNvSpPr>
            <a:spLocks noGrp="1"/>
          </p:cNvSpPr>
          <p:nvPr>
            <p:ph type="sldNum" sz="quarter" idx="5"/>
          </p:nvPr>
        </p:nvSpPr>
        <p:spPr/>
        <p:txBody>
          <a:bodyPr/>
          <a:lstStyle/>
          <a:p>
            <a:fld id="{C6F9C505-374A-4D59-B6CB-DCA780D40301}" type="slidenum">
              <a:t>8</a:t>
            </a:fld>
            <a:endParaRPr lang="en-GB"/>
          </a:p>
        </p:txBody>
      </p:sp>
    </p:spTree>
    <p:extLst>
      <p:ext uri="{BB962C8B-B14F-4D97-AF65-F5344CB8AC3E}">
        <p14:creationId xmlns:p14="http://schemas.microsoft.com/office/powerpoint/2010/main" val="313451501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ct val="0"/>
              </a:spcBef>
            </a:pPr>
            <a:r>
              <a:rPr lang="en-GB" b="1" dirty="0"/>
              <a:t>Recommendation</a:t>
            </a:r>
            <a:endParaRPr lang="en-US" dirty="0"/>
          </a:p>
          <a:p>
            <a:pPr marL="228600" indent="-228600">
              <a:lnSpc>
                <a:spcPct val="90000"/>
              </a:lnSpc>
              <a:spcBef>
                <a:spcPts val="1000"/>
              </a:spcBef>
            </a:pPr>
            <a:r>
              <a:rPr lang="en-GB" dirty="0"/>
              <a:t>Being hospitable to visitors entails being kind, generous, and welcoming. It is a crucial component of the hotel business and essential to giving visitors a relaxing and delightful stay(</a:t>
            </a:r>
            <a:r>
              <a:rPr lang="en-GB" dirty="0" err="1"/>
              <a:t>Boudou</a:t>
            </a:r>
            <a:r>
              <a:rPr lang="en-GB" dirty="0"/>
              <a:t>, 2021). An enjoyable stay for visitors and a solid hotel client base result from excellent hospitality. In general, successful hotels depend on offering excellent service. Hotels may develop loyal customers and boost profitability by giving visitors a relaxing and wonderful stay(</a:t>
            </a:r>
            <a:r>
              <a:rPr lang="en-GB" dirty="0" err="1"/>
              <a:t>Patsourakou</a:t>
            </a:r>
            <a:r>
              <a:rPr lang="en-GB" dirty="0"/>
              <a:t>, 2021). I strongly advise hotels to prioritise their hospitality efforts while working tirelessly to go above and beyond the demands of guests. By doing this, companies may position themselves among leaders within the field and guarantee that their visitors have a particular time.</a:t>
            </a:r>
            <a:endParaRPr lang="en-US" dirty="0"/>
          </a:p>
          <a:p>
            <a:pPr marL="228600" indent="-228600">
              <a:lnSpc>
                <a:spcPct val="90000"/>
              </a:lnSpc>
              <a:spcBef>
                <a:spcPts val="1000"/>
              </a:spcBef>
            </a:pPr>
            <a:endParaRPr lang="en-GB" dirty="0"/>
          </a:p>
          <a:p>
            <a:pPr>
              <a:lnSpc>
                <a:spcPct val="90000"/>
              </a:lnSpc>
              <a:spcBef>
                <a:spcPts val="1000"/>
              </a:spcBef>
            </a:pPr>
            <a:endParaRPr lang="en-GB" dirty="0"/>
          </a:p>
          <a:p>
            <a:endParaRPr lang="en-US" dirty="0">
              <a:cs typeface="Calibri"/>
            </a:endParaRPr>
          </a:p>
        </p:txBody>
      </p:sp>
      <p:sp>
        <p:nvSpPr>
          <p:cNvPr id="4" name="Slide Number Placeholder 3"/>
          <p:cNvSpPr>
            <a:spLocks noGrp="1"/>
          </p:cNvSpPr>
          <p:nvPr>
            <p:ph type="sldNum" sz="quarter" idx="5"/>
          </p:nvPr>
        </p:nvSpPr>
        <p:spPr/>
        <p:txBody>
          <a:bodyPr/>
          <a:lstStyle/>
          <a:p>
            <a:fld id="{C6F9C505-374A-4D59-B6CB-DCA780D40301}" type="slidenum">
              <a:t>9</a:t>
            </a:fld>
            <a:endParaRPr lang="en-GB"/>
          </a:p>
        </p:txBody>
      </p:sp>
    </p:spTree>
    <p:extLst>
      <p:ext uri="{BB962C8B-B14F-4D97-AF65-F5344CB8AC3E}">
        <p14:creationId xmlns:p14="http://schemas.microsoft.com/office/powerpoint/2010/main" val="167709649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ct val="0"/>
              </a:spcBef>
            </a:pPr>
            <a:r>
              <a:rPr lang="en-GB" dirty="0"/>
              <a:t>References</a:t>
            </a:r>
            <a:endParaRPr lang="en-US" dirty="0"/>
          </a:p>
          <a:p>
            <a:pPr marL="228600" indent="-228600">
              <a:lnSpc>
                <a:spcPct val="90000"/>
              </a:lnSpc>
              <a:spcBef>
                <a:spcPts val="1000"/>
              </a:spcBef>
            </a:pPr>
            <a:r>
              <a:rPr lang="en-GB"/>
              <a:t>‌Ali, B.J., Gardi, B., Othman, J., Ahmed, A., Ismael, B., Hamza, A., Aziz, M., Sabir, B.Y., </a:t>
            </a:r>
            <a:r>
              <a:rPr lang="en-GB" err="1"/>
              <a:t>Sorguli</a:t>
            </a:r>
            <a:r>
              <a:rPr lang="en-GB"/>
              <a:t>, S. and Anwar, G. (2021). Hotel Service Quality: The Impact of Service Quality on Customer Satisfaction in Hospitality. [online] Ssrn.com. Available at: </a:t>
            </a:r>
            <a:r>
              <a:rPr lang="en-GB" dirty="0">
                <a:hlinkClick r:id="rId3"/>
              </a:rPr>
              <a:t>https://papers.ssrn.com/sol3/papers.cfm?abstract_id=3851330</a:t>
            </a:r>
            <a:r>
              <a:rPr lang="en-GB"/>
              <a:t> [Accessed 15 May 2023]. </a:t>
            </a:r>
            <a:endParaRPr lang="en-US"/>
          </a:p>
          <a:p>
            <a:pPr marL="228600" indent="-228600">
              <a:lnSpc>
                <a:spcPct val="90000"/>
              </a:lnSpc>
              <a:spcBef>
                <a:spcPts val="1000"/>
              </a:spcBef>
            </a:pPr>
            <a:r>
              <a:rPr lang="en-GB" dirty="0"/>
              <a:t>‌Ayala, H. (2020). Transnational Resort: a Transformative Investment in the Global Knowledge Economy. [online] 11(4), pp.1573–1595. </a:t>
            </a:r>
            <a:r>
              <a:rPr lang="en-GB" dirty="0" err="1"/>
              <a:t>doi:https</a:t>
            </a:r>
            <a:r>
              <a:rPr lang="en-GB" dirty="0"/>
              <a:t>://doi.org/10.1007/s13132-019-00621-4. </a:t>
            </a:r>
            <a:endParaRPr lang="en-GB" dirty="0">
              <a:cs typeface="Calibri"/>
            </a:endParaRPr>
          </a:p>
          <a:p>
            <a:pPr marL="228600" indent="-228600">
              <a:lnSpc>
                <a:spcPct val="90000"/>
              </a:lnSpc>
              <a:spcBef>
                <a:spcPts val="1000"/>
              </a:spcBef>
            </a:pPr>
            <a:r>
              <a:rPr lang="en-GB" dirty="0"/>
              <a:t>‌</a:t>
            </a:r>
            <a:r>
              <a:rPr lang="en-GB" dirty="0" err="1"/>
              <a:t>Boudou</a:t>
            </a:r>
            <a:r>
              <a:rPr lang="en-GB" dirty="0"/>
              <a:t>, B. (2021). Beyond the Welcoming Rhetoric. [online] 22(1), pp.85–101. </a:t>
            </a:r>
            <a:r>
              <a:rPr lang="en-GB" dirty="0" err="1"/>
              <a:t>doi:https</a:t>
            </a:r>
            <a:r>
              <a:rPr lang="en-GB" dirty="0"/>
              <a:t>://doi.org/10.5840/eip20212225. </a:t>
            </a:r>
          </a:p>
          <a:p>
            <a:pPr marL="228600" indent="-228600">
              <a:lnSpc>
                <a:spcPct val="90000"/>
              </a:lnSpc>
              <a:spcBef>
                <a:spcPts val="1000"/>
              </a:spcBef>
            </a:pPr>
            <a:r>
              <a:rPr lang="en-GB" dirty="0"/>
              <a:t>‌Cogent Social Sciences. (2023). Human employees versus robotic employees: Customers and hotel managers’ perceived experience at unmanned smart hotels. [online] Available at: </a:t>
            </a:r>
            <a:r>
              <a:rPr lang="en-GB" dirty="0">
                <a:hlinkClick r:id="rId4">
                  <a:extLst>
                    <a:ext uri="{A12FA001-AC4F-418D-AE19-62706E023703}">
                      <ahyp:hlinkClr xmlns:ahyp="http://schemas.microsoft.com/office/drawing/2018/hyperlinkcolor" val="tx"/>
                    </a:ext>
                  </a:extLst>
                </a:hlinkClick>
              </a:rPr>
              <a:t>https://www.tandfonline.com/doi/full/10.1080/23311886.2023.2202937</a:t>
            </a:r>
            <a:r>
              <a:rPr lang="en-GB" dirty="0"/>
              <a:t> [Accessed 15 May 2023]. </a:t>
            </a:r>
          </a:p>
          <a:p>
            <a:pPr marL="228600" indent="-228600">
              <a:lnSpc>
                <a:spcPct val="90000"/>
              </a:lnSpc>
              <a:spcBef>
                <a:spcPts val="1000"/>
              </a:spcBef>
            </a:pPr>
            <a:r>
              <a:rPr lang="en-GB" dirty="0"/>
              <a:t>‌Guan, J. (2020). THE IMPACTS OF HOTEL PROMOTIONAL TOOLS ON CUSTOMER PURCHASE INTENTIONS A Project. [online] Available at: </a:t>
            </a:r>
            <a:r>
              <a:rPr lang="en-GB" dirty="0">
                <a:hlinkClick r:id="rId5"/>
              </a:rPr>
              <a:t>https://scholarworks.calstate.edu/downloads/4t64gq84r</a:t>
            </a:r>
            <a:r>
              <a:rPr lang="en-GB" dirty="0"/>
              <a:t>. </a:t>
            </a:r>
            <a:endParaRPr lang="en-US" dirty="0"/>
          </a:p>
          <a:p>
            <a:pPr marL="228600" indent="-228600">
              <a:lnSpc>
                <a:spcPct val="90000"/>
              </a:lnSpc>
              <a:spcBef>
                <a:spcPts val="1000"/>
              </a:spcBef>
            </a:pPr>
            <a:r>
              <a:rPr lang="en-GB" dirty="0"/>
              <a:t>‌Journal of Marketing Management. (2019). Examining guests’ experience in luxury hotels: evidence from an emerging market. [online] Available at: </a:t>
            </a:r>
            <a:r>
              <a:rPr lang="en-GB" dirty="0">
                <a:hlinkClick r:id="rId6"/>
              </a:rPr>
              <a:t>https://www.tandfonline.com/doi/abs/10.1080/0267257X.2022.2085768</a:t>
            </a:r>
            <a:r>
              <a:rPr lang="en-GB" dirty="0"/>
              <a:t> [Accessed 15 May 2023]. </a:t>
            </a:r>
          </a:p>
          <a:p>
            <a:pPr marL="228600" indent="-228600">
              <a:lnSpc>
                <a:spcPct val="90000"/>
              </a:lnSpc>
              <a:spcBef>
                <a:spcPts val="1000"/>
              </a:spcBef>
            </a:pPr>
            <a:r>
              <a:rPr lang="en-GB" dirty="0"/>
              <a:t>Journal of Sustainable Tourism. (2013). International hotel chains and environmental protection: an analysis of Hilton’s we care! programme (Europe, 2006–2008). [online] Available at: </a:t>
            </a:r>
            <a:r>
              <a:rPr lang="en-GB" dirty="0">
                <a:hlinkClick r:id="rId7"/>
              </a:rPr>
              <a:t>https://www.tandfonline.com/doi/full/10.1080/09669582.2010.549566</a:t>
            </a:r>
            <a:r>
              <a:rPr lang="en-GB" dirty="0"/>
              <a:t> [Accessed 15 May 2023]. </a:t>
            </a:r>
          </a:p>
          <a:p>
            <a:pPr marL="228600" indent="-228600">
              <a:lnSpc>
                <a:spcPct val="90000"/>
              </a:lnSpc>
              <a:spcBef>
                <a:spcPts val="1000"/>
              </a:spcBef>
            </a:pPr>
            <a:r>
              <a:rPr lang="en-GB" dirty="0"/>
              <a:t>‌</a:t>
            </a:r>
            <a:r>
              <a:rPr lang="en-GB" dirty="0" err="1"/>
              <a:t>Patsourakou</a:t>
            </a:r>
            <a:r>
              <a:rPr lang="en-GB" dirty="0"/>
              <a:t>, E. (2021). The impact of hotels’ physical setting on guests’ emotions and overall experience; Guest relations management and background music adding quality and creating loyal guests. Ihu.edu.gr. [online] </a:t>
            </a:r>
            <a:r>
              <a:rPr lang="en-GB" dirty="0" err="1"/>
              <a:t>doi:https</a:t>
            </a:r>
            <a:r>
              <a:rPr lang="en-GB" dirty="0"/>
              <a:t>://repository.ihu.edu.gr//</a:t>
            </a:r>
            <a:r>
              <a:rPr lang="en-GB" dirty="0" err="1"/>
              <a:t>xmlui</a:t>
            </a:r>
            <a:r>
              <a:rPr lang="en-GB" dirty="0"/>
              <a:t>/handle/11544/29713. </a:t>
            </a:r>
          </a:p>
          <a:p>
            <a:pPr marL="228600" indent="-228600">
              <a:lnSpc>
                <a:spcPct val="90000"/>
              </a:lnSpc>
              <a:spcBef>
                <a:spcPts val="1000"/>
              </a:spcBef>
            </a:pPr>
            <a:r>
              <a:rPr lang="en-GB" dirty="0"/>
              <a:t>‌Pavlova, M. (2020). Discovering Hotel’s Competitive Edge Through Customer Reviews: The Business </a:t>
            </a:r>
            <a:r>
              <a:rPr lang="en-GB" dirty="0" err="1"/>
              <a:t>Traveler</a:t>
            </a:r>
            <a:r>
              <a:rPr lang="en-GB" dirty="0"/>
              <a:t> Segment. Theseus.fi. [online] </a:t>
            </a:r>
            <a:r>
              <a:rPr lang="en-GB" dirty="0" err="1"/>
              <a:t>doi:http</a:t>
            </a:r>
            <a:r>
              <a:rPr lang="en-GB" dirty="0"/>
              <a:t>://www.theseus.fi/handle/10024/334152. </a:t>
            </a:r>
          </a:p>
          <a:p>
            <a:pPr marL="228600" indent="-228600">
              <a:lnSpc>
                <a:spcPct val="90000"/>
              </a:lnSpc>
              <a:spcBef>
                <a:spcPts val="1000"/>
              </a:spcBef>
            </a:pPr>
            <a:r>
              <a:rPr lang="en-GB" dirty="0"/>
              <a:t>‌Quan, L., Amr Al-Ansi and Han, H. (2021). Assessing customer financial risk perception and attitude in the hotel industry: Exploring the role of protective measures against COVID-19. [online] 101, pp.103123–103123. </a:t>
            </a:r>
            <a:r>
              <a:rPr lang="en-GB" dirty="0" err="1"/>
              <a:t>doi:https</a:t>
            </a:r>
            <a:r>
              <a:rPr lang="en-GB" dirty="0"/>
              <a:t>://doi.org/10.1016/j.ijhm.2021.103123. </a:t>
            </a:r>
          </a:p>
          <a:p>
            <a:pPr marL="228600" indent="-228600">
              <a:lnSpc>
                <a:spcPct val="90000"/>
              </a:lnSpc>
              <a:spcBef>
                <a:spcPts val="1000"/>
              </a:spcBef>
            </a:pPr>
            <a:r>
              <a:rPr lang="en-GB" dirty="0"/>
              <a:t>‌Riley, M. (n.d.). Use of Data to Design and Operate Hotel Loyalty and Marketing Programs. [online] Available at: </a:t>
            </a:r>
            <a:r>
              <a:rPr lang="en-GB" dirty="0">
                <a:hlinkClick r:id="rId8"/>
              </a:rPr>
              <a:t>https://yelirkram.github.io/projects/ds780/Assignment_1_DS780_Mark_Riley.pdf</a:t>
            </a:r>
            <a:r>
              <a:rPr lang="en-GB" dirty="0"/>
              <a:t> [Accessed 15 May 2023]. </a:t>
            </a:r>
          </a:p>
          <a:p>
            <a:pPr marL="228600" indent="-228600">
              <a:lnSpc>
                <a:spcPct val="90000"/>
              </a:lnSpc>
              <a:spcBef>
                <a:spcPts val="1000"/>
              </a:spcBef>
            </a:pPr>
            <a:r>
              <a:rPr lang="en-GB" dirty="0"/>
              <a:t>‌Solas, S. (2023). Enhancing customer satisfaction through implementation of meaningful leisure activities. Case: Hotel F6, Helsinki. Theseus.fi. [online] </a:t>
            </a:r>
            <a:r>
              <a:rPr lang="en-GB" dirty="0" err="1"/>
              <a:t>doi:http</a:t>
            </a:r>
            <a:r>
              <a:rPr lang="en-GB" dirty="0"/>
              <a:t>://www.theseus.fi/handle/10024/792236. </a:t>
            </a:r>
          </a:p>
          <a:p>
            <a:pPr marL="228600" indent="-228600">
              <a:lnSpc>
                <a:spcPct val="90000"/>
              </a:lnSpc>
              <a:spcBef>
                <a:spcPts val="1000"/>
              </a:spcBef>
            </a:pPr>
            <a:r>
              <a:rPr lang="en-GB" dirty="0"/>
              <a:t>‌Tran, T.D. (2022). The Solutions to Improve Hotel Restaurant Quality at Scandic Rovaniemi City Hotel. Theseus.fi. [online] </a:t>
            </a:r>
            <a:r>
              <a:rPr lang="en-GB" dirty="0" err="1"/>
              <a:t>doi:http</a:t>
            </a:r>
            <a:r>
              <a:rPr lang="en-GB" dirty="0"/>
              <a:t>://www.theseus.fi/handle/10024/785222. </a:t>
            </a:r>
          </a:p>
          <a:p>
            <a:pPr marL="228600" indent="-228600">
              <a:lnSpc>
                <a:spcPct val="90000"/>
              </a:lnSpc>
              <a:spcBef>
                <a:spcPts val="1000"/>
              </a:spcBef>
            </a:pPr>
            <a:endParaRPr lang="en-GB" dirty="0"/>
          </a:p>
          <a:p>
            <a:endParaRPr lang="en-US" dirty="0">
              <a:cs typeface="Calibri"/>
            </a:endParaRPr>
          </a:p>
        </p:txBody>
      </p:sp>
      <p:sp>
        <p:nvSpPr>
          <p:cNvPr id="4" name="Slide Number Placeholder 3"/>
          <p:cNvSpPr>
            <a:spLocks noGrp="1"/>
          </p:cNvSpPr>
          <p:nvPr>
            <p:ph type="sldNum" sz="quarter" idx="5"/>
          </p:nvPr>
        </p:nvSpPr>
        <p:spPr/>
        <p:txBody>
          <a:bodyPr/>
          <a:lstStyle/>
          <a:p>
            <a:fld id="{C6F9C505-374A-4D59-B6CB-DCA780D40301}" type="slidenum">
              <a:t>10</a:t>
            </a:fld>
            <a:endParaRPr lang="en-GB"/>
          </a:p>
        </p:txBody>
      </p:sp>
    </p:spTree>
    <p:extLst>
      <p:ext uri="{BB962C8B-B14F-4D97-AF65-F5344CB8AC3E}">
        <p14:creationId xmlns:p14="http://schemas.microsoft.com/office/powerpoint/2010/main" val="15734921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5/24/2023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5277844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5/24/2023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1994906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5/24/2023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0504452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5/24/2023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6792271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5/24/2023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3955127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5/24/2023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89157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5/24/2023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2069481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5/24/2023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5768674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5/24/2023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2089182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5/24/2023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8440467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5/24/2023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411114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5/24/2023</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3185423408"/>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s://yelirkram.github.io/projects/ds780/Assignment_1_DS780_Mark_Riley.pdf" TargetMode="External"/><Relationship Id="rId3" Type="http://schemas.openxmlformats.org/officeDocument/2006/relationships/hyperlink" Target="https://papers.ssrn.com/sol3/papers.cfm?abstract_id=3851330" TargetMode="External"/><Relationship Id="rId7" Type="http://schemas.openxmlformats.org/officeDocument/2006/relationships/hyperlink" Target="https://www.tandfonline.com/doi/full/10.1080/09669582.2010.549566"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hyperlink" Target="https://www.tandfonline.com/doi/abs/10.1080/0267257X.2022.2085768" TargetMode="External"/><Relationship Id="rId5" Type="http://schemas.openxmlformats.org/officeDocument/2006/relationships/hyperlink" Target="https://scholarworks.calstate.edu/downloads/4t64gq84r" TargetMode="External"/><Relationship Id="rId4" Type="http://schemas.openxmlformats.org/officeDocument/2006/relationships/hyperlink" Target="https://www.tandfonline.com/doi/full/10.1080/23311886.2023.2202937" TargetMode="External"/><Relationship Id="rId9" Type="http://schemas.openxmlformats.org/officeDocument/2006/relationships/image" Target="../media/image10.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085532" y="640080"/>
            <a:ext cx="4196932" cy="3566160"/>
          </a:xfrm>
        </p:spPr>
        <p:txBody>
          <a:bodyPr anchor="b">
            <a:normAutofit/>
          </a:bodyPr>
          <a:lstStyle/>
          <a:p>
            <a:pPr algn="l"/>
            <a:r>
              <a:rPr lang="en-GB" sz="5400" b="1" dirty="0">
                <a:ea typeface="+mj-lt"/>
                <a:cs typeface="+mj-lt"/>
              </a:rPr>
              <a:t>Hospitality and Guest Services</a:t>
            </a:r>
            <a:endParaRPr lang="en-US" sz="5400" b="1" dirty="0"/>
          </a:p>
        </p:txBody>
      </p:sp>
      <p:pic>
        <p:nvPicPr>
          <p:cNvPr id="5" name="Picture 5" descr="A picture containing night sky&#10;&#10;Description automatically generated">
            <a:extLst>
              <a:ext uri="{FF2B5EF4-FFF2-40B4-BE49-F238E27FC236}">
                <a16:creationId xmlns:a16="http://schemas.microsoft.com/office/drawing/2014/main" id="{9525671E-A73F-09F4-1FBB-6135048739E9}"/>
              </a:ext>
            </a:extLst>
          </p:cNvPr>
          <p:cNvPicPr>
            <a:picLocks noChangeAspect="1"/>
          </p:cNvPicPr>
          <p:nvPr/>
        </p:nvPicPr>
        <p:blipFill rotWithShape="1">
          <a:blip r:embed="rId3"/>
          <a:srcRect l="6901" r="11629" b="-1"/>
          <a:stretch/>
        </p:blipFill>
        <p:spPr>
          <a:xfrm>
            <a:off x="866691" y="1216968"/>
            <a:ext cx="5416261" cy="4424065"/>
          </a:xfrm>
          <a:custGeom>
            <a:avLst/>
            <a:gdLst/>
            <a:ahLst/>
            <a:cxnLst/>
            <a:rect l="l" t="t" r="r" b="b"/>
            <a:pathLst>
              <a:path w="5531320" h="4424065">
                <a:moveTo>
                  <a:pt x="4292328" y="3931444"/>
                </a:moveTo>
                <a:cubicBezTo>
                  <a:pt x="3830135" y="4131325"/>
                  <a:pt x="3346708" y="4259111"/>
                  <a:pt x="2855653" y="4364392"/>
                </a:cubicBezTo>
                <a:lnTo>
                  <a:pt x="2855525" y="4364392"/>
                </a:lnTo>
                <a:cubicBezTo>
                  <a:pt x="3386634" y="4394018"/>
                  <a:pt x="3853531" y="4210158"/>
                  <a:pt x="4292328" y="3931444"/>
                </a:cubicBezTo>
                <a:close/>
                <a:moveTo>
                  <a:pt x="4302118" y="3923561"/>
                </a:moveTo>
                <a:lnTo>
                  <a:pt x="4301102" y="3924959"/>
                </a:lnTo>
                <a:lnTo>
                  <a:pt x="4302881" y="3924959"/>
                </a:lnTo>
                <a:close/>
                <a:moveTo>
                  <a:pt x="3885572" y="334733"/>
                </a:moveTo>
                <a:cubicBezTo>
                  <a:pt x="4046889" y="406840"/>
                  <a:pt x="4203653" y="488713"/>
                  <a:pt x="4355013" y="579880"/>
                </a:cubicBezTo>
                <a:cubicBezTo>
                  <a:pt x="4662082" y="768063"/>
                  <a:pt x="4933803" y="995790"/>
                  <a:pt x="5144619" y="1290779"/>
                </a:cubicBezTo>
                <a:cubicBezTo>
                  <a:pt x="5314365" y="1528042"/>
                  <a:pt x="5426258" y="1789591"/>
                  <a:pt x="5468598" y="2088522"/>
                </a:cubicBezTo>
                <a:cubicBezTo>
                  <a:pt x="5479330" y="2001424"/>
                  <a:pt x="5480182" y="1913385"/>
                  <a:pt x="5471141" y="1826083"/>
                </a:cubicBezTo>
                <a:cubicBezTo>
                  <a:pt x="5455337" y="1662962"/>
                  <a:pt x="5406307" y="1504799"/>
                  <a:pt x="5327080" y="1361348"/>
                </a:cubicBezTo>
                <a:cubicBezTo>
                  <a:pt x="5206160" y="1140233"/>
                  <a:pt x="5033362" y="965782"/>
                  <a:pt x="4833354" y="816507"/>
                </a:cubicBezTo>
                <a:cubicBezTo>
                  <a:pt x="4597235" y="640276"/>
                  <a:pt x="4336322" y="509438"/>
                  <a:pt x="4063457" y="400724"/>
                </a:cubicBezTo>
                <a:cubicBezTo>
                  <a:pt x="4033360" y="388607"/>
                  <a:pt x="4003060" y="376909"/>
                  <a:pt x="3972544" y="365631"/>
                </a:cubicBezTo>
                <a:cubicBezTo>
                  <a:pt x="3943680" y="354950"/>
                  <a:pt x="3914563" y="345033"/>
                  <a:pt x="3885572" y="334733"/>
                </a:cubicBezTo>
                <a:close/>
                <a:moveTo>
                  <a:pt x="3865737" y="329520"/>
                </a:moveTo>
                <a:cubicBezTo>
                  <a:pt x="3865737" y="329520"/>
                  <a:pt x="3865737" y="330410"/>
                  <a:pt x="3866500" y="330537"/>
                </a:cubicBezTo>
                <a:lnTo>
                  <a:pt x="3869806" y="330156"/>
                </a:lnTo>
                <a:close/>
                <a:moveTo>
                  <a:pt x="2219772" y="85645"/>
                </a:moveTo>
                <a:cubicBezTo>
                  <a:pt x="2206943" y="84005"/>
                  <a:pt x="2193910" y="85264"/>
                  <a:pt x="2181627" y="89333"/>
                </a:cubicBezTo>
                <a:cubicBezTo>
                  <a:pt x="1932920" y="125113"/>
                  <a:pt x="1690800" y="197118"/>
                  <a:pt x="1462972" y="303073"/>
                </a:cubicBezTo>
                <a:cubicBezTo>
                  <a:pt x="971789" y="529528"/>
                  <a:pt x="578130" y="865460"/>
                  <a:pt x="308698" y="1338461"/>
                </a:cubicBezTo>
                <a:cubicBezTo>
                  <a:pt x="180225" y="1561852"/>
                  <a:pt x="97653" y="1808638"/>
                  <a:pt x="65840" y="2064364"/>
                </a:cubicBezTo>
                <a:cubicBezTo>
                  <a:pt x="71943" y="2050505"/>
                  <a:pt x="77284" y="2036391"/>
                  <a:pt x="82115" y="2022150"/>
                </a:cubicBezTo>
                <a:cubicBezTo>
                  <a:pt x="170104" y="1763653"/>
                  <a:pt x="279580" y="1515073"/>
                  <a:pt x="423261" y="1282260"/>
                </a:cubicBezTo>
                <a:cubicBezTo>
                  <a:pt x="630770" y="945565"/>
                  <a:pt x="895371" y="664944"/>
                  <a:pt x="1231812" y="454001"/>
                </a:cubicBezTo>
                <a:cubicBezTo>
                  <a:pt x="1535193" y="263783"/>
                  <a:pt x="1866802" y="149729"/>
                  <a:pt x="2219772" y="85645"/>
                </a:cubicBezTo>
                <a:close/>
                <a:moveTo>
                  <a:pt x="2612541" y="836"/>
                </a:moveTo>
                <a:cubicBezTo>
                  <a:pt x="2715914" y="-4250"/>
                  <a:pt x="2831240" y="14695"/>
                  <a:pt x="2946311" y="35548"/>
                </a:cubicBezTo>
                <a:cubicBezTo>
                  <a:pt x="3291652" y="98106"/>
                  <a:pt x="3631144" y="182915"/>
                  <a:pt x="3961100" y="303581"/>
                </a:cubicBezTo>
                <a:cubicBezTo>
                  <a:pt x="4278341" y="419543"/>
                  <a:pt x="4581341" y="563350"/>
                  <a:pt x="4854588" y="764502"/>
                </a:cubicBezTo>
                <a:cubicBezTo>
                  <a:pt x="5067438" y="921152"/>
                  <a:pt x="5250408" y="1105521"/>
                  <a:pt x="5377813" y="1339732"/>
                </a:cubicBezTo>
                <a:cubicBezTo>
                  <a:pt x="5459812" y="1489986"/>
                  <a:pt x="5510304" y="1655396"/>
                  <a:pt x="5526198" y="1825829"/>
                </a:cubicBezTo>
                <a:cubicBezTo>
                  <a:pt x="5538277" y="1951327"/>
                  <a:pt x="5527342" y="2074917"/>
                  <a:pt x="5510558" y="2199398"/>
                </a:cubicBezTo>
                <a:cubicBezTo>
                  <a:pt x="5502967" y="2266991"/>
                  <a:pt x="5502713" y="2335195"/>
                  <a:pt x="5509796" y="2402839"/>
                </a:cubicBezTo>
                <a:cubicBezTo>
                  <a:pt x="5534208" y="2664197"/>
                  <a:pt x="5468472" y="2926051"/>
                  <a:pt x="5323520" y="3144890"/>
                </a:cubicBezTo>
                <a:cubicBezTo>
                  <a:pt x="5201340" y="3332234"/>
                  <a:pt x="5041042" y="3491719"/>
                  <a:pt x="4853062" y="3612932"/>
                </a:cubicBezTo>
                <a:cubicBezTo>
                  <a:pt x="4671110" y="3732072"/>
                  <a:pt x="4498566" y="3864563"/>
                  <a:pt x="4316359" y="3982940"/>
                </a:cubicBezTo>
                <a:cubicBezTo>
                  <a:pt x="4019717" y="4175573"/>
                  <a:pt x="3701077" y="4317347"/>
                  <a:pt x="3352557" y="4386771"/>
                </a:cubicBezTo>
                <a:cubicBezTo>
                  <a:pt x="3160954" y="4425590"/>
                  <a:pt x="2964456" y="4434173"/>
                  <a:pt x="2770207" y="4412201"/>
                </a:cubicBezTo>
                <a:cubicBezTo>
                  <a:pt x="2685525" y="4402537"/>
                  <a:pt x="2599953" y="4402410"/>
                  <a:pt x="2514889" y="4393637"/>
                </a:cubicBezTo>
                <a:cubicBezTo>
                  <a:pt x="2307137" y="4370851"/>
                  <a:pt x="2102209" y="4327277"/>
                  <a:pt x="1903167" y="4263562"/>
                </a:cubicBezTo>
                <a:cubicBezTo>
                  <a:pt x="1560623" y="4156119"/>
                  <a:pt x="1238932" y="4006972"/>
                  <a:pt x="948393" y="3794249"/>
                </a:cubicBezTo>
                <a:cubicBezTo>
                  <a:pt x="647554" y="3573897"/>
                  <a:pt x="396813" y="3308660"/>
                  <a:pt x="223634" y="2975526"/>
                </a:cubicBezTo>
                <a:cubicBezTo>
                  <a:pt x="129454" y="2796370"/>
                  <a:pt x="67150" y="2602198"/>
                  <a:pt x="39520" y="2401695"/>
                </a:cubicBezTo>
                <a:cubicBezTo>
                  <a:pt x="34510" y="2367555"/>
                  <a:pt x="26729" y="2333872"/>
                  <a:pt x="16252" y="2300991"/>
                </a:cubicBezTo>
                <a:cubicBezTo>
                  <a:pt x="-9179" y="2218598"/>
                  <a:pt x="-24" y="2135695"/>
                  <a:pt x="11801" y="2053556"/>
                </a:cubicBezTo>
                <a:cubicBezTo>
                  <a:pt x="93686" y="1480615"/>
                  <a:pt x="377868" y="1021983"/>
                  <a:pt x="812850" y="651084"/>
                </a:cubicBezTo>
                <a:cubicBezTo>
                  <a:pt x="1176755" y="340201"/>
                  <a:pt x="1598260" y="146042"/>
                  <a:pt x="2066810" y="52586"/>
                </a:cubicBezTo>
                <a:cubicBezTo>
                  <a:pt x="2154544" y="35039"/>
                  <a:pt x="2243041" y="23087"/>
                  <a:pt x="2332046" y="14441"/>
                </a:cubicBezTo>
                <a:cubicBezTo>
                  <a:pt x="2421052" y="5794"/>
                  <a:pt x="2508913" y="2107"/>
                  <a:pt x="2612541" y="836"/>
                </a:cubicBezTo>
                <a:close/>
              </a:path>
            </a:pathLst>
          </a:custGeom>
        </p:spPr>
      </p:pic>
      <p:sp>
        <p:nvSpPr>
          <p:cNvPr id="12" name="sketchy line">
            <a:extLst>
              <a:ext uri="{FF2B5EF4-FFF2-40B4-BE49-F238E27FC236}">
                <a16:creationId xmlns:a16="http://schemas.microsoft.com/office/drawing/2014/main" id="{3F9B0603-37C5-4312-AE4D-A3D0154754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85532"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DB304A14-32D0-4873-B914-423ED7B8D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64442B32-C614-FBA7-0E86-20B57E0A7B84}"/>
              </a:ext>
            </a:extLst>
          </p:cNvPr>
          <p:cNvSpPr>
            <a:spLocks noGrp="1"/>
          </p:cNvSpPr>
          <p:nvPr>
            <p:ph type="title"/>
          </p:nvPr>
        </p:nvSpPr>
        <p:spPr>
          <a:xfrm>
            <a:off x="838200" y="365125"/>
            <a:ext cx="5387502" cy="1325563"/>
          </a:xfrm>
        </p:spPr>
        <p:txBody>
          <a:bodyPr>
            <a:normAutofit/>
          </a:bodyPr>
          <a:lstStyle/>
          <a:p>
            <a:r>
              <a:rPr lang="en-GB" b="1">
                <a:ea typeface="+mj-lt"/>
                <a:cs typeface="+mj-lt"/>
              </a:rPr>
              <a:t>Introduction</a:t>
            </a:r>
            <a:endParaRPr lang="en-GB" b="1">
              <a:cs typeface="Calibri Light"/>
            </a:endParaRPr>
          </a:p>
        </p:txBody>
      </p:sp>
      <p:sp>
        <p:nvSpPr>
          <p:cNvPr id="3" name="Content Placeholder 2">
            <a:extLst>
              <a:ext uri="{FF2B5EF4-FFF2-40B4-BE49-F238E27FC236}">
                <a16:creationId xmlns:a16="http://schemas.microsoft.com/office/drawing/2014/main" id="{46207A07-29D8-F5C8-C5C2-0242F877F67C}"/>
              </a:ext>
            </a:extLst>
          </p:cNvPr>
          <p:cNvSpPr>
            <a:spLocks noGrp="1"/>
          </p:cNvSpPr>
          <p:nvPr>
            <p:ph idx="1"/>
          </p:nvPr>
        </p:nvSpPr>
        <p:spPr>
          <a:xfrm>
            <a:off x="838200" y="1825625"/>
            <a:ext cx="5570706" cy="4667250"/>
          </a:xfrm>
        </p:spPr>
        <p:txBody>
          <a:bodyPr vert="horz" lIns="91440" tIns="45720" rIns="91440" bIns="45720" rtlCol="0">
            <a:noAutofit/>
          </a:bodyPr>
          <a:lstStyle/>
          <a:p>
            <a:pPr marL="0" indent="0" algn="just">
              <a:lnSpc>
                <a:spcPct val="150000"/>
              </a:lnSpc>
              <a:buNone/>
            </a:pPr>
            <a:r>
              <a:rPr lang="en-GB" sz="1200" b="1" dirty="0">
                <a:latin typeface="Arial" panose="020B0604020202020204" pitchFamily="34" charset="0"/>
                <a:ea typeface="+mn-lt"/>
                <a:cs typeface="Arial" panose="020B0604020202020204" pitchFamily="34" charset="0"/>
              </a:rPr>
              <a:t>Hilton Hotels and Resorts </a:t>
            </a:r>
            <a:r>
              <a:rPr lang="en-GB" sz="1200" dirty="0">
                <a:latin typeface="Arial" panose="020B0604020202020204" pitchFamily="34" charset="0"/>
                <a:ea typeface="+mn-lt"/>
                <a:cs typeface="Arial" panose="020B0604020202020204" pitchFamily="34" charset="0"/>
              </a:rPr>
              <a:t>is among the most widely recognised and popular hotel brands worldwide. With an extensive history stretching over a century, It has grown to be associated with sophistication, first-rate service, and unmatched hospitality(Ayala, 2020). With a wide range of properties distributed across multiple nations, Hilton, as an international company, offers visitors a reliable and outstanding experience everywhere they go. Families, professionals, and vacationers are among the numerous types of travellers that Hilton Hotels and Resorts accommodate(Journal of Sustainable Tourism, 2013). The business is renowned for its premium rooms, creative layouts, and meticulous attention to detail. All hotels operated by Hilton feature a unique design that fuses contemporary conveniences with a dash of regional flair, ensuring a memorable and exciting stay for every visitor. At Hilton Hotels, visitors can depend on excellent features and amenities like spacious bedrooms, contemporary fitness centres, refreshing pools, delectable restaurant choices, and complete business services(Pavlova, 2020). High-trained employees go further than usual to meet and surpass visitors' demands, which speaks eloquently about the brand's dedication to ensuring satisfied clients. Hilton Hotels and Resorts also has a reward programme called Hilton Honours that enables visitors to accrue points through their stays and benefit from exclusive benefits and incentives(Guan, 2020). This programme substantially enhances the visitor encounter by offering customised assistance and acknowledgment. Whether you travel for business or pleasure, Hilton Hotels and Resorts guarantees an exceptional stay marked by great luxury, faultless service, and an ongoing commitment to making each guest come to one they will never forget.</a:t>
            </a:r>
            <a:endParaRPr lang="en-US" sz="1200" dirty="0">
              <a:latin typeface="Arial" panose="020B0604020202020204" pitchFamily="34" charset="0"/>
              <a:cs typeface="Arial" panose="020B0604020202020204" pitchFamily="34" charset="0"/>
            </a:endParaRPr>
          </a:p>
        </p:txBody>
      </p:sp>
      <p:pic>
        <p:nvPicPr>
          <p:cNvPr id="5" name="Picture 5" descr="A picture containing text, building, outdoor, sign&#10;&#10;Description automatically generated">
            <a:extLst>
              <a:ext uri="{FF2B5EF4-FFF2-40B4-BE49-F238E27FC236}">
                <a16:creationId xmlns:a16="http://schemas.microsoft.com/office/drawing/2014/main" id="{D2E72FB3-4716-EACB-DF26-BAE705565129}"/>
              </a:ext>
            </a:extLst>
          </p:cNvPr>
          <p:cNvPicPr>
            <a:picLocks noChangeAspect="1"/>
          </p:cNvPicPr>
          <p:nvPr/>
        </p:nvPicPr>
        <p:blipFill rotWithShape="1">
          <a:blip r:embed="rId3"/>
          <a:srcRect t="146" r="1" b="1"/>
          <a:stretch/>
        </p:blipFill>
        <p:spPr>
          <a:xfrm>
            <a:off x="6621294" y="1295416"/>
            <a:ext cx="5570706" cy="5562584"/>
          </a:xfrm>
          <a:custGeom>
            <a:avLst/>
            <a:gdLst/>
            <a:ahLst/>
            <a:cxnLst/>
            <a:rect l="l" t="t" r="r" b="b"/>
            <a:pathLst>
              <a:path w="5570706" h="5562584">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p:spPr>
      </p:pic>
      <p:sp>
        <p:nvSpPr>
          <p:cNvPr id="19" name="!!Oval">
            <a:extLst>
              <a:ext uri="{FF2B5EF4-FFF2-40B4-BE49-F238E27FC236}">
                <a16:creationId xmlns:a16="http://schemas.microsoft.com/office/drawing/2014/main" id="{1D460C86-854F-4FB3-ABC2-E823D8FEB9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3451" y="1656147"/>
            <a:ext cx="546100" cy="5461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1" name="!!Arc">
            <a:extLst>
              <a:ext uri="{FF2B5EF4-FFF2-40B4-BE49-F238E27FC236}">
                <a16:creationId xmlns:a16="http://schemas.microsoft.com/office/drawing/2014/main" id="{BB48116A-278A-4CC5-89D3-9DE8E8FF1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4739" y="587516"/>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310321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2C4747-3E03-5E12-0B70-74D20AC3F21F}"/>
              </a:ext>
            </a:extLst>
          </p:cNvPr>
          <p:cNvSpPr>
            <a:spLocks noGrp="1"/>
          </p:cNvSpPr>
          <p:nvPr>
            <p:ph type="title"/>
          </p:nvPr>
        </p:nvSpPr>
        <p:spPr>
          <a:xfrm>
            <a:off x="1137033" y="670559"/>
            <a:ext cx="4683321" cy="2148841"/>
          </a:xfrm>
        </p:spPr>
        <p:txBody>
          <a:bodyPr anchor="t">
            <a:normAutofit/>
          </a:bodyPr>
          <a:lstStyle/>
          <a:p>
            <a:r>
              <a:rPr lang="en-GB" b="1" dirty="0">
                <a:cs typeface="Calibri Light"/>
              </a:rPr>
              <a:t>Hilton hotel </a:t>
            </a:r>
            <a:r>
              <a:rPr lang="en-GB" b="1" dirty="0">
                <a:ea typeface="+mj-lt"/>
                <a:cs typeface="+mj-lt"/>
              </a:rPr>
              <a:t>main consumers</a:t>
            </a:r>
          </a:p>
        </p:txBody>
      </p:sp>
      <p:pic>
        <p:nvPicPr>
          <p:cNvPr id="4" name="Picture 4">
            <a:extLst>
              <a:ext uri="{FF2B5EF4-FFF2-40B4-BE49-F238E27FC236}">
                <a16:creationId xmlns:a16="http://schemas.microsoft.com/office/drawing/2014/main" id="{8180047C-CB70-A501-3C24-C2F5F5FCEE6F}"/>
              </a:ext>
            </a:extLst>
          </p:cNvPr>
          <p:cNvPicPr>
            <a:picLocks noChangeAspect="1"/>
          </p:cNvPicPr>
          <p:nvPr/>
        </p:nvPicPr>
        <p:blipFill rotWithShape="1">
          <a:blip r:embed="rId3"/>
          <a:srcRect l="3728" r="47" b="-2"/>
          <a:stretch/>
        </p:blipFill>
        <p:spPr>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3" name="Content Placeholder 2">
            <a:extLst>
              <a:ext uri="{FF2B5EF4-FFF2-40B4-BE49-F238E27FC236}">
                <a16:creationId xmlns:a16="http://schemas.microsoft.com/office/drawing/2014/main" id="{CA7CDB2E-A689-20AE-733E-6B631E183944}"/>
              </a:ext>
            </a:extLst>
          </p:cNvPr>
          <p:cNvSpPr>
            <a:spLocks noGrp="1"/>
          </p:cNvSpPr>
          <p:nvPr>
            <p:ph idx="1"/>
          </p:nvPr>
        </p:nvSpPr>
        <p:spPr>
          <a:xfrm>
            <a:off x="6797004" y="670558"/>
            <a:ext cx="5076944" cy="5849511"/>
          </a:xfrm>
        </p:spPr>
        <p:txBody>
          <a:bodyPr vert="horz" lIns="91440" tIns="45720" rIns="91440" bIns="45720" rtlCol="0" anchor="t">
            <a:noAutofit/>
          </a:bodyPr>
          <a:lstStyle/>
          <a:p>
            <a:pPr algn="just">
              <a:lnSpc>
                <a:spcPct val="150000"/>
              </a:lnSpc>
              <a:buNone/>
            </a:pPr>
            <a:r>
              <a:rPr lang="en-GB" sz="1200" dirty="0">
                <a:latin typeface="Arial" panose="020B0604020202020204" pitchFamily="34" charset="0"/>
                <a:ea typeface="+mn-lt"/>
                <a:cs typeface="Arial" panose="020B0604020202020204" pitchFamily="34" charset="0"/>
              </a:rPr>
              <a:t>Business travellers and travellers are often among Hilton brand hotels' customers. It's important to remember that Hilton runs multiple companies under its umbrella, each catering to a particular market subject matter. The following are a few of the critical clientele categories of Hilton Hotels Corporate Travellers. Due to their central locations, up-to-date services, and corporate-friendly services, including meeting rooms, conference centres, and business centres, Hilton Hotels are well-liked by business travellers. Several Hilton hotels provide regular business travellers with rewards programmes like Hilton Honours.</a:t>
            </a:r>
            <a:endParaRPr lang="en-US" sz="1200" dirty="0">
              <a:latin typeface="Arial" panose="020B0604020202020204" pitchFamily="34" charset="0"/>
              <a:cs typeface="Arial" panose="020B0604020202020204" pitchFamily="34" charset="0"/>
            </a:endParaRPr>
          </a:p>
          <a:p>
            <a:pPr marL="457200" indent="-457200" algn="just">
              <a:lnSpc>
                <a:spcPct val="150000"/>
              </a:lnSpc>
              <a:buFont typeface="Wingdings" panose="020B0604020202020204" pitchFamily="34" charset="0"/>
              <a:buChar char="v"/>
            </a:pPr>
            <a:r>
              <a:rPr lang="en-GB" sz="1200" dirty="0">
                <a:latin typeface="Arial" panose="020B0604020202020204" pitchFamily="34" charset="0"/>
                <a:ea typeface="+mn-lt"/>
                <a:cs typeface="Arial" panose="020B0604020202020204" pitchFamily="34" charset="0"/>
              </a:rPr>
              <a:t>Tourists and Tourists: Hilton properties draw recreational travellers, especially families, couples, and solo travellers, on short excursions. To improve the visitor experience, Hilton locations frequently provide a variety of amenities such as swimming pools, fitness centres, spa facilities, or on-site eating options.</a:t>
            </a:r>
            <a:endParaRPr lang="en-GB" sz="1200" dirty="0">
              <a:latin typeface="Arial" panose="020B0604020202020204" pitchFamily="34" charset="0"/>
              <a:cs typeface="Arial" panose="020B0604020202020204" pitchFamily="34" charset="0"/>
            </a:endParaRPr>
          </a:p>
          <a:p>
            <a:pPr marL="457200" indent="-457200" algn="just">
              <a:lnSpc>
                <a:spcPct val="150000"/>
              </a:lnSpc>
              <a:buFont typeface="Wingdings" panose="020B0604020202020204" pitchFamily="34" charset="0"/>
              <a:buChar char="v"/>
            </a:pPr>
            <a:r>
              <a:rPr lang="en-GB" sz="1200" dirty="0">
                <a:latin typeface="Arial" panose="020B0604020202020204" pitchFamily="34" charset="0"/>
                <a:ea typeface="+mn-lt"/>
                <a:cs typeface="Arial" panose="020B0604020202020204" pitchFamily="34" charset="0"/>
              </a:rPr>
              <a:t>Attendees of Events or Conferences: Hilton Hotels are frequently selected as locations for various Events, Meetings, and Conventions. They offer vast event rooms and services to handle huge gatherings and provide convenience to eventgoers.</a:t>
            </a:r>
            <a:endParaRPr lang="en-GB" sz="1200" dirty="0">
              <a:latin typeface="Arial" panose="020B0604020202020204" pitchFamily="34" charset="0"/>
              <a:cs typeface="Arial" panose="020B0604020202020204" pitchFamily="34" charset="0"/>
            </a:endParaRPr>
          </a:p>
          <a:p>
            <a:pPr marL="457200" indent="-457200" algn="just">
              <a:lnSpc>
                <a:spcPct val="150000"/>
              </a:lnSpc>
              <a:buFont typeface="Wingdings" panose="020B0604020202020204" pitchFamily="34" charset="0"/>
              <a:buChar char="v"/>
            </a:pPr>
            <a:r>
              <a:rPr lang="en-GB" sz="1200" dirty="0">
                <a:latin typeface="Arial" panose="020B0604020202020204" pitchFamily="34" charset="0"/>
                <a:ea typeface="+mn-lt"/>
                <a:cs typeface="Arial" panose="020B0604020202020204" pitchFamily="34" charset="0"/>
              </a:rPr>
              <a:t>Luxury Travellers: Hilton manages luxurious properties like the Waldorf Astoria Hotel and Conrad Hotels and Resorts, which appeal to wealthy tourists who seek opulent accommodation, attentive offerings, and unique experiences.</a:t>
            </a:r>
            <a:endParaRPr lang="en-GB" sz="1200" dirty="0">
              <a:latin typeface="Arial" panose="020B0604020202020204" pitchFamily="34" charset="0"/>
              <a:cs typeface="Arial" panose="020B0604020202020204" pitchFamily="34" charset="0"/>
            </a:endParaRPr>
          </a:p>
          <a:p>
            <a:pPr marL="457200" indent="-457200" algn="just">
              <a:lnSpc>
                <a:spcPct val="150000"/>
              </a:lnSpc>
              <a:buFont typeface="Wingdings" panose="020B0604020202020204" pitchFamily="34" charset="0"/>
              <a:buChar char="v"/>
            </a:pPr>
            <a:r>
              <a:rPr lang="en-GB" sz="1200" dirty="0">
                <a:latin typeface="Arial" panose="020B0604020202020204" pitchFamily="34" charset="0"/>
                <a:ea typeface="+mn-lt"/>
                <a:cs typeface="Arial" panose="020B0604020202020204" pitchFamily="34" charset="0"/>
              </a:rPr>
              <a:t>Group Travel: Hilton accommodations frequently allow reservations for large groups for weddings, parties, and tours. They assist with planning and managing group reservations.</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90626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1A1F8869-25BB-394F-D771-3001DB5AACB6}"/>
              </a:ext>
            </a:extLst>
          </p:cNvPr>
          <p:cNvSpPr>
            <a:spLocks noGrp="1"/>
          </p:cNvSpPr>
          <p:nvPr>
            <p:ph type="title"/>
          </p:nvPr>
        </p:nvSpPr>
        <p:spPr>
          <a:xfrm>
            <a:off x="838200" y="365125"/>
            <a:ext cx="5393361" cy="1325563"/>
          </a:xfrm>
        </p:spPr>
        <p:txBody>
          <a:bodyPr>
            <a:normAutofit/>
          </a:bodyPr>
          <a:lstStyle/>
          <a:p>
            <a:r>
              <a:rPr lang="en-GB" sz="2800" b="1" dirty="0">
                <a:ea typeface="+mj-lt"/>
                <a:cs typeface="+mj-lt"/>
              </a:rPr>
              <a:t>Nature of Guest Services and Facilities Provided by Hilton Brand Hotels</a:t>
            </a:r>
            <a:endParaRPr lang="en-US" sz="2800" b="1" dirty="0">
              <a:cs typeface="Calibri Light"/>
            </a:endParaRPr>
          </a:p>
        </p:txBody>
      </p:sp>
      <p:sp>
        <p:nvSpPr>
          <p:cNvPr id="3" name="Content Placeholder 2">
            <a:extLst>
              <a:ext uri="{FF2B5EF4-FFF2-40B4-BE49-F238E27FC236}">
                <a16:creationId xmlns:a16="http://schemas.microsoft.com/office/drawing/2014/main" id="{4740B6EC-9B31-E1C1-327D-2C71018CC3D8}"/>
              </a:ext>
            </a:extLst>
          </p:cNvPr>
          <p:cNvSpPr>
            <a:spLocks noGrp="1"/>
          </p:cNvSpPr>
          <p:nvPr>
            <p:ph idx="1"/>
          </p:nvPr>
        </p:nvSpPr>
        <p:spPr>
          <a:xfrm>
            <a:off x="377209" y="1758299"/>
            <a:ext cx="5787887" cy="5122238"/>
          </a:xfrm>
        </p:spPr>
        <p:txBody>
          <a:bodyPr vert="horz" lIns="91440" tIns="45720" rIns="91440" bIns="45720" rtlCol="0">
            <a:normAutofit fontScale="32500" lnSpcReduction="20000"/>
          </a:bodyPr>
          <a:lstStyle/>
          <a:p>
            <a:pPr marL="457200" indent="-457200" algn="just">
              <a:lnSpc>
                <a:spcPct val="160000"/>
              </a:lnSpc>
              <a:buFont typeface="Wingdings" panose="020B0604020202020204" pitchFamily="34" charset="0"/>
              <a:buChar char="v"/>
            </a:pPr>
            <a:r>
              <a:rPr lang="en-GB" sz="3000" dirty="0">
                <a:latin typeface="Arial" panose="020B0604020202020204" pitchFamily="34" charset="0"/>
                <a:ea typeface="+mn-lt"/>
                <a:cs typeface="Arial" panose="020B0604020202020204" pitchFamily="34" charset="0"/>
              </a:rPr>
              <a:t>Accommodations: Guests vacationing at Doubletree brand hotels may expect spacious, pleasant rooms and suites. The amenities provided in the rooms, including cosy beds, high-quality linens, and contemporary decor, are all designed to make your stay delightful and peaceful. For visitors, accommodations work hard to establish a pleasant and welcoming environment.</a:t>
            </a:r>
            <a:endParaRPr lang="en-US" sz="3000" dirty="0">
              <a:latin typeface="Arial" panose="020B0604020202020204" pitchFamily="34" charset="0"/>
              <a:cs typeface="Arial" panose="020B0604020202020204" pitchFamily="34" charset="0"/>
            </a:endParaRPr>
          </a:p>
          <a:p>
            <a:pPr marL="457200" indent="-457200" algn="just">
              <a:lnSpc>
                <a:spcPct val="160000"/>
              </a:lnSpc>
              <a:buFont typeface="Wingdings" panose="020B0604020202020204" pitchFamily="34" charset="0"/>
              <a:buChar char="v"/>
            </a:pPr>
            <a:r>
              <a:rPr lang="en-GB" sz="3000" dirty="0">
                <a:latin typeface="Arial" panose="020B0604020202020204" pitchFamily="34" charset="0"/>
                <a:ea typeface="+mn-lt"/>
                <a:cs typeface="Arial" panose="020B0604020202020204" pitchFamily="34" charset="0"/>
              </a:rPr>
              <a:t>Dining: Dining establishments, espresso bars, and hotel room service are frequently available at Hilton properties. To meet various preferences and palates, guests can choose from multiple dining events, from luxurious to informal meals.</a:t>
            </a:r>
            <a:endParaRPr lang="en-GB" sz="3000" dirty="0">
              <a:latin typeface="Arial" panose="020B0604020202020204" pitchFamily="34" charset="0"/>
              <a:cs typeface="Arial" panose="020B0604020202020204" pitchFamily="34" charset="0"/>
            </a:endParaRPr>
          </a:p>
          <a:p>
            <a:pPr marL="457200" indent="-457200" algn="just">
              <a:lnSpc>
                <a:spcPct val="160000"/>
              </a:lnSpc>
              <a:buFont typeface="Wingdings" panose="020B0604020202020204" pitchFamily="34" charset="0"/>
              <a:buChar char="v"/>
            </a:pPr>
            <a:r>
              <a:rPr lang="en-GB" sz="3000" dirty="0">
                <a:latin typeface="Arial" panose="020B0604020202020204" pitchFamily="34" charset="0"/>
                <a:ea typeface="+mn-lt"/>
                <a:cs typeface="Arial" panose="020B0604020202020204" pitchFamily="34" charset="0"/>
              </a:rPr>
              <a:t>Conference and Event Facilities: Resorts under the Hilton brand frequently have large, luxurious meeting and function facilities. These locations suit social gatherings like weddings, parties, and corporate conferences. The hotels offer skilled event services.</a:t>
            </a:r>
          </a:p>
          <a:p>
            <a:pPr marL="457200" indent="-457200" algn="just">
              <a:lnSpc>
                <a:spcPct val="160000"/>
              </a:lnSpc>
              <a:buFont typeface="Wingdings" panose="020B0604020202020204" pitchFamily="34" charset="0"/>
              <a:buChar char="v"/>
            </a:pPr>
            <a:r>
              <a:rPr lang="en-GB" sz="3000" dirty="0">
                <a:latin typeface="Arial" panose="020B0604020202020204" pitchFamily="34" charset="0"/>
                <a:ea typeface="+mn-lt"/>
                <a:cs typeface="Arial" panose="020B0604020202020204" pitchFamily="34" charset="0"/>
              </a:rPr>
              <a:t>Fitness and recreation: Many Hilton hotels have health clubs and recreational facilities to promote visitor health and unwinding. Fitness centres with all the necessary equipment, aquatic centres, spas, steam rooms, and recreational spaces may be among these amenities. During their stay, visitors can participate in various activities to keep themselves in shape and recharge.</a:t>
            </a:r>
            <a:endParaRPr lang="en-GB" sz="3000" dirty="0">
              <a:latin typeface="Arial" panose="020B0604020202020204" pitchFamily="34" charset="0"/>
              <a:cs typeface="Arial" panose="020B0604020202020204" pitchFamily="34" charset="0"/>
            </a:endParaRPr>
          </a:p>
          <a:p>
            <a:pPr marL="457200" indent="-457200" algn="just">
              <a:lnSpc>
                <a:spcPct val="160000"/>
              </a:lnSpc>
              <a:buFont typeface="Wingdings" panose="020B0604020202020204" pitchFamily="34" charset="0"/>
              <a:buChar char="v"/>
            </a:pPr>
            <a:r>
              <a:rPr lang="en-GB" sz="3000" dirty="0">
                <a:latin typeface="Arial" panose="020B0604020202020204" pitchFamily="34" charset="0"/>
                <a:ea typeface="+mn-lt"/>
                <a:cs typeface="Arial" panose="020B0604020202020204" pitchFamily="34" charset="0"/>
              </a:rPr>
              <a:t>Corporate Services: Hilton branded hotels offer business amenities for business travellers. These services could include business centres featuring computer workstations, copying and printing equipment, fast web access, and secretarial support. A few hotels also offer executive lobbies and concierge services to serve business travellers better.</a:t>
            </a:r>
            <a:endParaRPr lang="en-GB" sz="3000" dirty="0">
              <a:latin typeface="Arial" panose="020B0604020202020204" pitchFamily="34" charset="0"/>
              <a:cs typeface="Arial" panose="020B0604020202020204" pitchFamily="34" charset="0"/>
            </a:endParaRPr>
          </a:p>
          <a:p>
            <a:pPr marL="457200" indent="-457200">
              <a:buFont typeface="Wingdings" panose="020B0604020202020204" pitchFamily="34" charset="0"/>
              <a:buChar char="v"/>
            </a:pPr>
            <a:endParaRPr lang="en-GB" sz="1100" dirty="0">
              <a:cs typeface="Calibri" panose="020F0502020204030204"/>
            </a:endParaRPr>
          </a:p>
        </p:txBody>
      </p:sp>
      <p:pic>
        <p:nvPicPr>
          <p:cNvPr id="4" name="Picture 4" descr="A picture containing building, pool, area&#10;&#10;Description automatically generated">
            <a:extLst>
              <a:ext uri="{FF2B5EF4-FFF2-40B4-BE49-F238E27FC236}">
                <a16:creationId xmlns:a16="http://schemas.microsoft.com/office/drawing/2014/main" id="{60E0D66D-B022-2D15-9BB1-DF0F73452B03}"/>
              </a:ext>
            </a:extLst>
          </p:cNvPr>
          <p:cNvPicPr>
            <a:picLocks noChangeAspect="1"/>
          </p:cNvPicPr>
          <p:nvPr/>
        </p:nvPicPr>
        <p:blipFill rotWithShape="1">
          <a:blip r:embed="rId3"/>
          <a:srcRect l="11975" r="32212" b="2"/>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32"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4"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353397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049633-56F4-F97C-74C8-028F2223D922}"/>
              </a:ext>
            </a:extLst>
          </p:cNvPr>
          <p:cNvSpPr>
            <a:spLocks noGrp="1"/>
          </p:cNvSpPr>
          <p:nvPr>
            <p:ph type="title"/>
          </p:nvPr>
        </p:nvSpPr>
        <p:spPr>
          <a:xfrm>
            <a:off x="572493" y="238539"/>
            <a:ext cx="11018520" cy="1434415"/>
          </a:xfrm>
        </p:spPr>
        <p:txBody>
          <a:bodyPr anchor="b">
            <a:normAutofit/>
          </a:bodyPr>
          <a:lstStyle/>
          <a:p>
            <a:r>
              <a:rPr lang="en-GB" sz="5400" b="1">
                <a:ea typeface="+mj-lt"/>
                <a:cs typeface="+mj-lt"/>
              </a:rPr>
              <a:t>Role of Guest Services and Facilities</a:t>
            </a:r>
            <a:endParaRPr lang="en-US" sz="5400" b="1">
              <a:cs typeface="Calibri Light"/>
            </a:endParaRPr>
          </a:p>
        </p:txBody>
      </p:sp>
      <p:sp>
        <p:nvSpPr>
          <p:cNvPr id="24"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7720E51-5F3D-4C6D-1663-8FF427D568A0}"/>
              </a:ext>
            </a:extLst>
          </p:cNvPr>
          <p:cNvSpPr>
            <a:spLocks noGrp="1"/>
          </p:cNvSpPr>
          <p:nvPr>
            <p:ph idx="1"/>
          </p:nvPr>
        </p:nvSpPr>
        <p:spPr>
          <a:xfrm>
            <a:off x="572493" y="2071316"/>
            <a:ext cx="6713552" cy="4119172"/>
          </a:xfrm>
        </p:spPr>
        <p:txBody>
          <a:bodyPr vert="horz" lIns="91440" tIns="45720" rIns="91440" bIns="45720" rtlCol="0" anchor="t">
            <a:normAutofit/>
          </a:bodyPr>
          <a:lstStyle/>
          <a:p>
            <a:pPr>
              <a:buNone/>
            </a:pPr>
            <a:endParaRPr lang="en-US" sz="1400" dirty="0">
              <a:cs typeface="Calibri"/>
            </a:endParaRPr>
          </a:p>
          <a:p>
            <a:pPr>
              <a:buNone/>
            </a:pPr>
            <a:r>
              <a:rPr lang="en-GB" sz="1400" dirty="0">
                <a:ea typeface="+mn-lt"/>
                <a:cs typeface="+mn-lt"/>
              </a:rPr>
              <a:t>To ensure customer happiness, foster memorable stays, and establish an excellent brand image, Hilton brand hotels offer various guest services and amenities. There are several crucial positions Enhancing Guest Experience</a:t>
            </a:r>
            <a:r>
              <a:rPr lang="en-GB" sz="1400" dirty="0">
                <a:latin typeface="Calibri"/>
                <a:ea typeface="+mn-lt"/>
                <a:cs typeface="Times New Roman"/>
              </a:rPr>
              <a:t>(Cogent Social Sciences, 2023)</a:t>
            </a:r>
            <a:r>
              <a:rPr lang="en-GB" sz="1400" dirty="0">
                <a:ea typeface="+mn-lt"/>
                <a:cs typeface="+mn-lt"/>
              </a:rPr>
              <a:t> Hilton Hotels strive to enhance guests' overall experience by providing cosy lodging, outstanding food choices, and recreational facilities. They work hard to meet visitors' expectations that offer a great stay. Hotels operated by Hilton set itself apart from other establishments by offering a broad range of amenities and services. The company stands out in the lodging industry thanks to its commitment to providing excellent experiences for guests. Meeting Various Demands Whether guests be business travellers, couples or families, or individuals seeking pleasure or relaxation, Hilton hotels react to their varied demands</a:t>
            </a:r>
            <a:r>
              <a:rPr lang="en-GB" sz="1400" dirty="0">
                <a:latin typeface="Calibri"/>
                <a:ea typeface="+mn-lt"/>
                <a:cs typeface="Times New Roman"/>
              </a:rPr>
              <a:t>(Solas, 2023)</a:t>
            </a:r>
            <a:r>
              <a:rPr lang="en-GB" sz="1400" dirty="0">
                <a:ea typeface="+mn-lt"/>
                <a:cs typeface="+mn-lt"/>
              </a:rPr>
              <a:t>. Different visitor segments will discover their unique needs are met thanks to various available amenities and services. Helping Business Travellers Conference rooms, corporate centres, and executive lounge are just a few amenities offered to help travellers on business. These amenities give guests an enjoyable setting while they are there and assist them with conducting their company effectively. Building Customer Reward The Hilton reward programmes and customised offerings are designed to encourage customer loyalty</a:t>
            </a:r>
            <a:r>
              <a:rPr lang="en-GB" sz="1400" dirty="0">
                <a:latin typeface="Calibri"/>
                <a:ea typeface="+mn-lt"/>
                <a:cs typeface="Times New Roman"/>
              </a:rPr>
              <a:t>(Riley, n.d.)</a:t>
            </a:r>
            <a:r>
              <a:rPr lang="en-GB" sz="1400" dirty="0">
                <a:ea typeface="+mn-lt"/>
                <a:cs typeface="+mn-lt"/>
              </a:rPr>
              <a:t>. The brand promotes periodic visits and forges lasting customer bonds through special rewards and privileges.</a:t>
            </a:r>
          </a:p>
          <a:p>
            <a:pPr>
              <a:buNone/>
            </a:pPr>
            <a:endParaRPr lang="en-GB" sz="1400" dirty="0">
              <a:cs typeface="Calibri" panose="020F0502020204030204"/>
            </a:endParaRPr>
          </a:p>
          <a:p>
            <a:pPr marL="0" indent="0">
              <a:buNone/>
            </a:pPr>
            <a:endParaRPr lang="en-GB" sz="1400" dirty="0">
              <a:cs typeface="Calibri" panose="020F0502020204030204"/>
            </a:endParaRPr>
          </a:p>
        </p:txBody>
      </p:sp>
      <p:pic>
        <p:nvPicPr>
          <p:cNvPr id="4" name="Picture 4" descr="A picture containing indoor, bedclothes&#10;&#10;Description automatically generated">
            <a:extLst>
              <a:ext uri="{FF2B5EF4-FFF2-40B4-BE49-F238E27FC236}">
                <a16:creationId xmlns:a16="http://schemas.microsoft.com/office/drawing/2014/main" id="{361CFBB5-3A4A-EB91-CBC4-D53A659CB844}"/>
              </a:ext>
            </a:extLst>
          </p:cNvPr>
          <p:cNvPicPr>
            <a:picLocks noChangeAspect="1"/>
          </p:cNvPicPr>
          <p:nvPr/>
        </p:nvPicPr>
        <p:blipFill rotWithShape="1">
          <a:blip r:embed="rId3"/>
          <a:srcRect l="35980" r="-1" b="-1"/>
          <a:stretch/>
        </p:blipFill>
        <p:spPr>
          <a:xfrm>
            <a:off x="7675658" y="2093976"/>
            <a:ext cx="3941064" cy="4096512"/>
          </a:xfrm>
          <a:prstGeom prst="rect">
            <a:avLst/>
          </a:prstGeom>
        </p:spPr>
      </p:pic>
    </p:spTree>
    <p:extLst>
      <p:ext uri="{BB962C8B-B14F-4D97-AF65-F5344CB8AC3E}">
        <p14:creationId xmlns:p14="http://schemas.microsoft.com/office/powerpoint/2010/main" val="20482010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7F3363-E9CE-2946-59E0-A745165D2BA3}"/>
              </a:ext>
            </a:extLst>
          </p:cNvPr>
          <p:cNvSpPr>
            <a:spLocks noGrp="1"/>
          </p:cNvSpPr>
          <p:nvPr>
            <p:ph type="title"/>
          </p:nvPr>
        </p:nvSpPr>
        <p:spPr>
          <a:xfrm>
            <a:off x="6739128" y="638089"/>
            <a:ext cx="4818888" cy="1476801"/>
          </a:xfrm>
        </p:spPr>
        <p:txBody>
          <a:bodyPr anchor="b">
            <a:normAutofit/>
          </a:bodyPr>
          <a:lstStyle/>
          <a:p>
            <a:r>
              <a:rPr lang="en-GB" sz="3000" b="1">
                <a:ea typeface="+mj-lt"/>
                <a:cs typeface="+mj-lt"/>
              </a:rPr>
              <a:t>Importance of hospitality and how hotels in exceeding guest expectations</a:t>
            </a:r>
            <a:endParaRPr lang="en-US" sz="3000" b="1">
              <a:cs typeface="Calibri Light"/>
            </a:endParaRPr>
          </a:p>
        </p:txBody>
      </p:sp>
      <p:pic>
        <p:nvPicPr>
          <p:cNvPr id="4" name="Picture 4" descr="A picture containing table&#10;&#10;Description automatically generated">
            <a:extLst>
              <a:ext uri="{FF2B5EF4-FFF2-40B4-BE49-F238E27FC236}">
                <a16:creationId xmlns:a16="http://schemas.microsoft.com/office/drawing/2014/main" id="{F16057D0-8A43-4329-D55A-BB6309E0FE89}"/>
              </a:ext>
            </a:extLst>
          </p:cNvPr>
          <p:cNvPicPr>
            <a:picLocks noChangeAspect="1"/>
          </p:cNvPicPr>
          <p:nvPr/>
        </p:nvPicPr>
        <p:blipFill rotWithShape="1">
          <a:blip r:embed="rId3"/>
          <a:srcRect r="1" b="12227"/>
          <a:stretch/>
        </p:blipFill>
        <p:spPr>
          <a:xfrm>
            <a:off x="630936" y="1840498"/>
            <a:ext cx="5458968" cy="3177004"/>
          </a:xfrm>
          <a:prstGeom prst="rect">
            <a:avLst/>
          </a:prstGeom>
        </p:spPr>
      </p:pic>
      <p:sp>
        <p:nvSpPr>
          <p:cNvPr id="18" name="sketch line">
            <a:extLst>
              <a:ext uri="{FF2B5EF4-FFF2-40B4-BE49-F238E27FC236}">
                <a16:creationId xmlns:a16="http://schemas.microsoft.com/office/drawing/2014/main" id="{953EE71A-6488-4203-A7C4-77102FD0D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912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A3A91E1-5CD0-18CD-C6C9-3A4FB8C7316D}"/>
              </a:ext>
            </a:extLst>
          </p:cNvPr>
          <p:cNvSpPr>
            <a:spLocks noGrp="1"/>
          </p:cNvSpPr>
          <p:nvPr>
            <p:ph idx="1"/>
          </p:nvPr>
        </p:nvSpPr>
        <p:spPr>
          <a:xfrm>
            <a:off x="6739128" y="2664886"/>
            <a:ext cx="4818888" cy="3550789"/>
          </a:xfrm>
        </p:spPr>
        <p:txBody>
          <a:bodyPr vert="horz" lIns="91440" tIns="45720" rIns="91440" bIns="45720" rtlCol="0" anchor="t">
            <a:noAutofit/>
          </a:bodyPr>
          <a:lstStyle/>
          <a:p>
            <a:pPr marL="0" indent="0" algn="just">
              <a:buNone/>
            </a:pPr>
            <a:r>
              <a:rPr lang="en-GB" sz="1200" dirty="0">
                <a:latin typeface="Arial" panose="020B0604020202020204" pitchFamily="34" charset="0"/>
                <a:ea typeface="+mn-lt"/>
                <a:cs typeface="Arial" panose="020B0604020202020204" pitchFamily="34" charset="0"/>
              </a:rPr>
              <a:t>An essential part of the service industry, hospitality is crucial for the success of motels and other accommodations(Ali et al., 2021). It entails establishing a warm and inviting atmosphere for visitors, anticipating their requirements, and offering outstanding service to meet or surpass their expectations. To meet or exceed guests' demands, hotels work hard to provide the following services:</a:t>
            </a:r>
          </a:p>
          <a:p>
            <a:pPr algn="just">
              <a:buFont typeface="Wingdings" panose="020B0604020202020204" pitchFamily="34" charset="0"/>
              <a:buChar char="v"/>
            </a:pPr>
            <a:r>
              <a:rPr lang="en-GB" sz="1200" dirty="0">
                <a:latin typeface="Arial" panose="020B0604020202020204" pitchFamily="34" charset="0"/>
                <a:ea typeface="+mn-lt"/>
                <a:cs typeface="Arial" panose="020B0604020202020204" pitchFamily="34" charset="0"/>
              </a:rPr>
              <a:t>Guest satisfaction is primarily a result of hospitality. Genuinely making visitors feel at ease, appreciated, and cared for improves their feelings and gives a good initial impression. Customers who are happy with their stay will suggest the hotel to others and return in the future.</a:t>
            </a:r>
            <a:endParaRPr lang="en-GB" sz="1200" dirty="0">
              <a:latin typeface="Arial" panose="020B0604020202020204" pitchFamily="34" charset="0"/>
              <a:cs typeface="Arial" panose="020B0604020202020204" pitchFamily="34" charset="0"/>
            </a:endParaRPr>
          </a:p>
          <a:p>
            <a:pPr algn="just">
              <a:buFont typeface="Wingdings" panose="020B0604020202020204" pitchFamily="34" charset="0"/>
              <a:buChar char="v"/>
            </a:pPr>
            <a:r>
              <a:rPr lang="en-GB" sz="1200" dirty="0">
                <a:latin typeface="Arial" panose="020B0604020202020204" pitchFamily="34" charset="0"/>
                <a:ea typeface="+mn-lt"/>
                <a:cs typeface="Arial" panose="020B0604020202020204" pitchFamily="34" charset="0"/>
              </a:rPr>
              <a:t>Brand Reputation: Hotels having a solid brand image offer outstanding customer service. Building a positive reputation in the market is helped by good word-of-mouth, online feedback, and suggestions from pleased customers. A positive reputation draws more visitors, which boosts reservations and revenue.</a:t>
            </a:r>
          </a:p>
          <a:p>
            <a:pPr algn="just">
              <a:buFont typeface="Wingdings" panose="020B0604020202020204" pitchFamily="34" charset="0"/>
              <a:buChar char="v"/>
            </a:pPr>
            <a:r>
              <a:rPr lang="en-GB" sz="1200" dirty="0">
                <a:latin typeface="Arial" panose="020B0604020202020204" pitchFamily="34" charset="0"/>
                <a:ea typeface="+mn-lt"/>
                <a:cs typeface="Arial" panose="020B0604020202020204" pitchFamily="34" charset="0"/>
              </a:rPr>
              <a:t>Distinction: A hotel's ability to offer a warm welcome may set it apart in an overcrowded marketplace. With so many opportunities, visitors are more inclined to pick a hotel that offers a high standard of hospitality and individualised service. It enables hotels to distinguish themselves from rivals and build a devoted clientele.</a:t>
            </a:r>
            <a:endParaRPr lang="en-GB" sz="1200" dirty="0">
              <a:latin typeface="Arial" panose="020B0604020202020204" pitchFamily="34" charset="0"/>
              <a:cs typeface="Arial" panose="020B0604020202020204" pitchFamily="34" charset="0"/>
            </a:endParaRPr>
          </a:p>
          <a:p>
            <a:pPr algn="just">
              <a:buFont typeface="Wingdings" panose="020B0604020202020204" pitchFamily="34" charset="0"/>
              <a:buChar char="v"/>
            </a:pPr>
            <a:r>
              <a:rPr lang="en-GB" sz="1200" dirty="0">
                <a:latin typeface="Arial" panose="020B0604020202020204" pitchFamily="34" charset="0"/>
                <a:ea typeface="+mn-lt"/>
                <a:cs typeface="Arial" panose="020B0604020202020204" pitchFamily="34" charset="0"/>
              </a:rPr>
              <a:t>Recurrent Business: A significant factor in encouraging repeat customers is the hospitality hotels offer. Customers are more likely to select the same resort for subsequent visits when they have a positive and memorable stay. Establishing a close relationship with consumers through individualised care fosters loyalty and raises the possibility of repeat business.</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079394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F944E337-3E5D-4A1F-A5A1-2057F25B8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4B24796A-C1F6-4B21-B963-70E55A144F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3482342"/>
          </a:xfrm>
          <a:custGeom>
            <a:avLst/>
            <a:gdLst>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40020 w 12192000"/>
              <a:gd name="connsiteY16" fmla="*/ 794059 h 3482342"/>
              <a:gd name="connsiteX17" fmla="*/ 11365056 w 12192000"/>
              <a:gd name="connsiteY17" fmla="*/ 804087 h 3482342"/>
              <a:gd name="connsiteX18" fmla="*/ 11294073 w 12192000"/>
              <a:gd name="connsiteY18" fmla="*/ 897260 h 3482342"/>
              <a:gd name="connsiteX19" fmla="*/ 11228040 w 12192000"/>
              <a:gd name="connsiteY19" fmla="*/ 958953 h 3482342"/>
              <a:gd name="connsiteX20" fmla="*/ 11193568 w 12192000"/>
              <a:gd name="connsiteY20" fmla="*/ 982314 h 3482342"/>
              <a:gd name="connsiteX21" fmla="*/ 11139869 w 12192000"/>
              <a:gd name="connsiteY21" fmla="*/ 1126133 h 3482342"/>
              <a:gd name="connsiteX22" fmla="*/ 11003287 w 12192000"/>
              <a:gd name="connsiteY22" fmla="*/ 1243468 h 3482342"/>
              <a:gd name="connsiteX23" fmla="*/ 10936797 w 12192000"/>
              <a:gd name="connsiteY23" fmla="*/ 1350588 h 3482342"/>
              <a:gd name="connsiteX24" fmla="*/ 10832727 w 12192000"/>
              <a:gd name="connsiteY24" fmla="*/ 1341335 h 3482342"/>
              <a:gd name="connsiteX25" fmla="*/ 10720408 w 12192000"/>
              <a:gd name="connsiteY25" fmla="*/ 1344999 h 3482342"/>
              <a:gd name="connsiteX26" fmla="*/ 10635456 w 12192000"/>
              <a:gd name="connsiteY26" fmla="*/ 1337688 h 3482342"/>
              <a:gd name="connsiteX27" fmla="*/ 10629954 w 12192000"/>
              <a:gd name="connsiteY27" fmla="*/ 1330628 h 3482342"/>
              <a:gd name="connsiteX28" fmla="*/ 10623883 w 12192000"/>
              <a:gd name="connsiteY28" fmla="*/ 1332776 h 3482342"/>
              <a:gd name="connsiteX29" fmla="*/ 10622090 w 12192000"/>
              <a:gd name="connsiteY29" fmla="*/ 1341385 h 3482342"/>
              <a:gd name="connsiteX30" fmla="*/ 10573203 w 12192000"/>
              <a:gd name="connsiteY30" fmla="*/ 1351996 h 3482342"/>
              <a:gd name="connsiteX31" fmla="*/ 10513263 w 12192000"/>
              <a:gd name="connsiteY31" fmla="*/ 1350756 h 3482342"/>
              <a:gd name="connsiteX32" fmla="*/ 10464012 w 12192000"/>
              <a:gd name="connsiteY32" fmla="*/ 1391778 h 3482342"/>
              <a:gd name="connsiteX33" fmla="*/ 10405409 w 12192000"/>
              <a:gd name="connsiteY33" fmla="*/ 1422789 h 3482342"/>
              <a:gd name="connsiteX34" fmla="*/ 10370530 w 12192000"/>
              <a:gd name="connsiteY34" fmla="*/ 1441596 h 3482342"/>
              <a:gd name="connsiteX35" fmla="*/ 10264922 w 12192000"/>
              <a:gd name="connsiteY35" fmla="*/ 1472107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467374 w 12192000"/>
              <a:gd name="connsiteY53" fmla="*/ 1959575 h 3482342"/>
              <a:gd name="connsiteX54" fmla="*/ 8447067 w 12192000"/>
              <a:gd name="connsiteY54" fmla="*/ 1949706 h 3482342"/>
              <a:gd name="connsiteX55" fmla="*/ 8426060 w 12192000"/>
              <a:gd name="connsiteY55" fmla="*/ 1947126 h 3482342"/>
              <a:gd name="connsiteX56" fmla="*/ 8424042 w 12192000"/>
              <a:gd name="connsiteY56" fmla="*/ 1949367 h 3482342"/>
              <a:gd name="connsiteX57" fmla="*/ 8401276 w 12192000"/>
              <a:gd name="connsiteY57" fmla="*/ 1953968 h 3482342"/>
              <a:gd name="connsiteX58" fmla="*/ 8294129 w 12192000"/>
              <a:gd name="connsiteY58" fmla="*/ 1958387 h 3482342"/>
              <a:gd name="connsiteX59" fmla="*/ 8293892 w 12192000"/>
              <a:gd name="connsiteY59" fmla="*/ 1960370 h 3482342"/>
              <a:gd name="connsiteX60" fmla="*/ 8288078 w 12192000"/>
              <a:gd name="connsiteY60" fmla="*/ 1965222 h 3482342"/>
              <a:gd name="connsiteX61" fmla="*/ 8248914 w 12192000"/>
              <a:gd name="connsiteY61" fmla="*/ 1954175 h 3482342"/>
              <a:gd name="connsiteX62" fmla="*/ 8132104 w 12192000"/>
              <a:gd name="connsiteY62" fmla="*/ 1895727 h 3482342"/>
              <a:gd name="connsiteX63" fmla="*/ 7918078 w 12192000"/>
              <a:gd name="connsiteY63" fmla="*/ 1862668 h 3482342"/>
              <a:gd name="connsiteX64" fmla="*/ 7817899 w 12192000"/>
              <a:gd name="connsiteY64" fmla="*/ 1862176 h 3482342"/>
              <a:gd name="connsiteX65" fmla="*/ 7768994 w 12192000"/>
              <a:gd name="connsiteY65" fmla="*/ 1855721 h 3482342"/>
              <a:gd name="connsiteX66" fmla="*/ 7618027 w 12192000"/>
              <a:gd name="connsiteY66" fmla="*/ 1830959 h 3482342"/>
              <a:gd name="connsiteX67" fmla="*/ 7449425 w 12192000"/>
              <a:gd name="connsiteY67" fmla="*/ 1810910 h 3482342"/>
              <a:gd name="connsiteX68" fmla="*/ 7342915 w 12192000"/>
              <a:gd name="connsiteY68" fmla="*/ 1819827 h 3482342"/>
              <a:gd name="connsiteX69" fmla="*/ 7255191 w 12192000"/>
              <a:gd name="connsiteY69" fmla="*/ 1834354 h 3482342"/>
              <a:gd name="connsiteX70" fmla="*/ 7131205 w 12192000"/>
              <a:gd name="connsiteY70" fmla="*/ 1845557 h 3482342"/>
              <a:gd name="connsiteX71" fmla="*/ 6917124 w 12192000"/>
              <a:gd name="connsiteY71" fmla="*/ 1837109 h 3482342"/>
              <a:gd name="connsiteX72" fmla="*/ 6837145 w 12192000"/>
              <a:gd name="connsiteY72" fmla="*/ 1870724 h 3482342"/>
              <a:gd name="connsiteX73" fmla="*/ 6753991 w 12192000"/>
              <a:gd name="connsiteY73" fmla="*/ 1860969 h 3482342"/>
              <a:gd name="connsiteX74" fmla="*/ 6727754 w 12192000"/>
              <a:gd name="connsiteY74" fmla="*/ 1882372 h 3482342"/>
              <a:gd name="connsiteX75" fmla="*/ 6723371 w 12192000"/>
              <a:gd name="connsiteY75" fmla="*/ 1886494 h 3482342"/>
              <a:gd name="connsiteX76" fmla="*/ 6702779 w 12192000"/>
              <a:gd name="connsiteY76" fmla="*/ 1893601 h 3482342"/>
              <a:gd name="connsiteX77" fmla="*/ 6700779 w 12192000"/>
              <a:gd name="connsiteY77" fmla="*/ 1907344 h 3482342"/>
              <a:gd name="connsiteX78" fmla="*/ 6672513 w 12192000"/>
              <a:gd name="connsiteY78" fmla="*/ 1926452 h 3482342"/>
              <a:gd name="connsiteX79" fmla="*/ 6633549 w 12192000"/>
              <a:gd name="connsiteY79" fmla="*/ 1936255 h 3482342"/>
              <a:gd name="connsiteX80" fmla="*/ 6444344 w 12192000"/>
              <a:gd name="connsiteY80" fmla="*/ 1969663 h 3482342"/>
              <a:gd name="connsiteX81" fmla="*/ 6333446 w 12192000"/>
              <a:gd name="connsiteY81" fmla="*/ 1997163 h 3482342"/>
              <a:gd name="connsiteX82" fmla="*/ 6294933 w 12192000"/>
              <a:gd name="connsiteY82" fmla="*/ 2019412 h 3482342"/>
              <a:gd name="connsiteX83" fmla="*/ 6238719 w 12192000"/>
              <a:gd name="connsiteY83" fmla="*/ 2042547 h 3482342"/>
              <a:gd name="connsiteX84" fmla="*/ 6142310 w 12192000"/>
              <a:gd name="connsiteY84" fmla="*/ 2092510 h 3482342"/>
              <a:gd name="connsiteX85" fmla="*/ 6007916 w 12192000"/>
              <a:gd name="connsiteY85" fmla="*/ 2143752 h 3482342"/>
              <a:gd name="connsiteX86" fmla="*/ 5894610 w 12192000"/>
              <a:gd name="connsiteY86" fmla="*/ 2130684 h 3482342"/>
              <a:gd name="connsiteX87" fmla="*/ 5817682 w 12192000"/>
              <a:gd name="connsiteY87" fmla="*/ 2157358 h 3482342"/>
              <a:gd name="connsiteX88" fmla="*/ 5591469 w 12192000"/>
              <a:gd name="connsiteY88" fmla="*/ 2178389 h 3482342"/>
              <a:gd name="connsiteX89" fmla="*/ 5414282 w 12192000"/>
              <a:gd name="connsiteY89" fmla="*/ 2183070 h 3482342"/>
              <a:gd name="connsiteX90" fmla="*/ 5368369 w 12192000"/>
              <a:gd name="connsiteY90" fmla="*/ 2204272 h 3482342"/>
              <a:gd name="connsiteX91" fmla="*/ 5291263 w 12192000"/>
              <a:gd name="connsiteY91" fmla="*/ 2239182 h 3482342"/>
              <a:gd name="connsiteX92" fmla="*/ 5240857 w 12192000"/>
              <a:gd name="connsiteY92" fmla="*/ 2289444 h 3482342"/>
              <a:gd name="connsiteX93" fmla="*/ 5173523 w 12192000"/>
              <a:gd name="connsiteY93" fmla="*/ 2309057 h 3482342"/>
              <a:gd name="connsiteX94" fmla="*/ 5148543 w 12192000"/>
              <a:gd name="connsiteY94" fmla="*/ 2282356 h 3482342"/>
              <a:gd name="connsiteX95" fmla="*/ 5079548 w 12192000"/>
              <a:gd name="connsiteY95" fmla="*/ 2313485 h 3482342"/>
              <a:gd name="connsiteX96" fmla="*/ 4975908 w 12192000"/>
              <a:gd name="connsiteY96" fmla="*/ 2364128 h 3482342"/>
              <a:gd name="connsiteX97" fmla="*/ 4913723 w 12192000"/>
              <a:gd name="connsiteY97" fmla="*/ 2385265 h 3482342"/>
              <a:gd name="connsiteX98" fmla="*/ 4746485 w 12192000"/>
              <a:gd name="connsiteY98" fmla="*/ 2451769 h 3482342"/>
              <a:gd name="connsiteX99" fmla="*/ 4681588 w 12192000"/>
              <a:gd name="connsiteY99" fmla="*/ 2467494 h 3482342"/>
              <a:gd name="connsiteX100" fmla="*/ 1783655 w 12192000"/>
              <a:gd name="connsiteY100" fmla="*/ 3163860 h 3482342"/>
              <a:gd name="connsiteX101" fmla="*/ 1325955 w 12192000"/>
              <a:gd name="connsiteY101" fmla="*/ 3176692 h 3482342"/>
              <a:gd name="connsiteX102" fmla="*/ 1190384 w 12192000"/>
              <a:gd name="connsiteY102" fmla="*/ 3203504 h 3482342"/>
              <a:gd name="connsiteX103" fmla="*/ 1094537 w 12192000"/>
              <a:gd name="connsiteY103" fmla="*/ 3229469 h 3482342"/>
              <a:gd name="connsiteX104" fmla="*/ 779276 w 12192000"/>
              <a:gd name="connsiteY104" fmla="*/ 3327290 h 3482342"/>
              <a:gd name="connsiteX105" fmla="*/ 600378 w 12192000"/>
              <a:gd name="connsiteY105" fmla="*/ 3335250 h 3482342"/>
              <a:gd name="connsiteX106" fmla="*/ 493457 w 12192000"/>
              <a:gd name="connsiteY106" fmla="*/ 3365044 h 3482342"/>
              <a:gd name="connsiteX107" fmla="*/ 349402 w 12192000"/>
              <a:gd name="connsiteY107" fmla="*/ 3380897 h 3482342"/>
              <a:gd name="connsiteX108" fmla="*/ 192183 w 12192000"/>
              <a:gd name="connsiteY108" fmla="*/ 3460075 h 3482342"/>
              <a:gd name="connsiteX109" fmla="*/ 46713 w 12192000"/>
              <a:gd name="connsiteY109" fmla="*/ 3462986 h 3482342"/>
              <a:gd name="connsiteX110" fmla="*/ 2765 w 12192000"/>
              <a:gd name="connsiteY110" fmla="*/ 3480770 h 3482342"/>
              <a:gd name="connsiteX111" fmla="*/ 0 w 12192000"/>
              <a:gd name="connsiteY111" fmla="*/ 3482342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40020 w 12192000"/>
              <a:gd name="connsiteY16" fmla="*/ 794059 h 3482342"/>
              <a:gd name="connsiteX17" fmla="*/ 11365056 w 12192000"/>
              <a:gd name="connsiteY17" fmla="*/ 804087 h 3482342"/>
              <a:gd name="connsiteX18" fmla="*/ 11294073 w 12192000"/>
              <a:gd name="connsiteY18" fmla="*/ 897260 h 3482342"/>
              <a:gd name="connsiteX19" fmla="*/ 11228040 w 12192000"/>
              <a:gd name="connsiteY19" fmla="*/ 958953 h 3482342"/>
              <a:gd name="connsiteX20" fmla="*/ 11193568 w 12192000"/>
              <a:gd name="connsiteY20" fmla="*/ 982314 h 3482342"/>
              <a:gd name="connsiteX21" fmla="*/ 11139869 w 12192000"/>
              <a:gd name="connsiteY21" fmla="*/ 1126133 h 3482342"/>
              <a:gd name="connsiteX22" fmla="*/ 11003287 w 12192000"/>
              <a:gd name="connsiteY22" fmla="*/ 1243468 h 3482342"/>
              <a:gd name="connsiteX23" fmla="*/ 10936797 w 12192000"/>
              <a:gd name="connsiteY23" fmla="*/ 1350588 h 3482342"/>
              <a:gd name="connsiteX24" fmla="*/ 10832727 w 12192000"/>
              <a:gd name="connsiteY24" fmla="*/ 1341335 h 3482342"/>
              <a:gd name="connsiteX25" fmla="*/ 10720408 w 12192000"/>
              <a:gd name="connsiteY25" fmla="*/ 1344999 h 3482342"/>
              <a:gd name="connsiteX26" fmla="*/ 10635456 w 12192000"/>
              <a:gd name="connsiteY26" fmla="*/ 1337688 h 3482342"/>
              <a:gd name="connsiteX27" fmla="*/ 10629954 w 12192000"/>
              <a:gd name="connsiteY27" fmla="*/ 1330628 h 3482342"/>
              <a:gd name="connsiteX28" fmla="*/ 10623883 w 12192000"/>
              <a:gd name="connsiteY28" fmla="*/ 1332776 h 3482342"/>
              <a:gd name="connsiteX29" fmla="*/ 10622090 w 12192000"/>
              <a:gd name="connsiteY29" fmla="*/ 1341385 h 3482342"/>
              <a:gd name="connsiteX30" fmla="*/ 10573203 w 12192000"/>
              <a:gd name="connsiteY30" fmla="*/ 1351996 h 3482342"/>
              <a:gd name="connsiteX31" fmla="*/ 10513263 w 12192000"/>
              <a:gd name="connsiteY31" fmla="*/ 1350756 h 3482342"/>
              <a:gd name="connsiteX32" fmla="*/ 10464012 w 12192000"/>
              <a:gd name="connsiteY32" fmla="*/ 1391778 h 3482342"/>
              <a:gd name="connsiteX33" fmla="*/ 10405409 w 12192000"/>
              <a:gd name="connsiteY33" fmla="*/ 1422789 h 3482342"/>
              <a:gd name="connsiteX34" fmla="*/ 10370530 w 12192000"/>
              <a:gd name="connsiteY34" fmla="*/ 1441596 h 3482342"/>
              <a:gd name="connsiteX35" fmla="*/ 10264922 w 12192000"/>
              <a:gd name="connsiteY35" fmla="*/ 1472107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524524 w 12192000"/>
              <a:gd name="connsiteY53" fmla="*/ 1902425 h 3482342"/>
              <a:gd name="connsiteX54" fmla="*/ 8447067 w 12192000"/>
              <a:gd name="connsiteY54" fmla="*/ 1949706 h 3482342"/>
              <a:gd name="connsiteX55" fmla="*/ 8426060 w 12192000"/>
              <a:gd name="connsiteY55" fmla="*/ 1947126 h 3482342"/>
              <a:gd name="connsiteX56" fmla="*/ 8424042 w 12192000"/>
              <a:gd name="connsiteY56" fmla="*/ 1949367 h 3482342"/>
              <a:gd name="connsiteX57" fmla="*/ 8401276 w 12192000"/>
              <a:gd name="connsiteY57" fmla="*/ 1953968 h 3482342"/>
              <a:gd name="connsiteX58" fmla="*/ 8294129 w 12192000"/>
              <a:gd name="connsiteY58" fmla="*/ 1958387 h 3482342"/>
              <a:gd name="connsiteX59" fmla="*/ 8293892 w 12192000"/>
              <a:gd name="connsiteY59" fmla="*/ 1960370 h 3482342"/>
              <a:gd name="connsiteX60" fmla="*/ 8288078 w 12192000"/>
              <a:gd name="connsiteY60" fmla="*/ 1965222 h 3482342"/>
              <a:gd name="connsiteX61" fmla="*/ 8248914 w 12192000"/>
              <a:gd name="connsiteY61" fmla="*/ 1954175 h 3482342"/>
              <a:gd name="connsiteX62" fmla="*/ 8132104 w 12192000"/>
              <a:gd name="connsiteY62" fmla="*/ 1895727 h 3482342"/>
              <a:gd name="connsiteX63" fmla="*/ 7918078 w 12192000"/>
              <a:gd name="connsiteY63" fmla="*/ 1862668 h 3482342"/>
              <a:gd name="connsiteX64" fmla="*/ 7817899 w 12192000"/>
              <a:gd name="connsiteY64" fmla="*/ 1862176 h 3482342"/>
              <a:gd name="connsiteX65" fmla="*/ 7768994 w 12192000"/>
              <a:gd name="connsiteY65" fmla="*/ 1855721 h 3482342"/>
              <a:gd name="connsiteX66" fmla="*/ 7618027 w 12192000"/>
              <a:gd name="connsiteY66" fmla="*/ 1830959 h 3482342"/>
              <a:gd name="connsiteX67" fmla="*/ 7449425 w 12192000"/>
              <a:gd name="connsiteY67" fmla="*/ 1810910 h 3482342"/>
              <a:gd name="connsiteX68" fmla="*/ 7342915 w 12192000"/>
              <a:gd name="connsiteY68" fmla="*/ 1819827 h 3482342"/>
              <a:gd name="connsiteX69" fmla="*/ 7255191 w 12192000"/>
              <a:gd name="connsiteY69" fmla="*/ 1834354 h 3482342"/>
              <a:gd name="connsiteX70" fmla="*/ 7131205 w 12192000"/>
              <a:gd name="connsiteY70" fmla="*/ 1845557 h 3482342"/>
              <a:gd name="connsiteX71" fmla="*/ 6917124 w 12192000"/>
              <a:gd name="connsiteY71" fmla="*/ 1837109 h 3482342"/>
              <a:gd name="connsiteX72" fmla="*/ 6837145 w 12192000"/>
              <a:gd name="connsiteY72" fmla="*/ 1870724 h 3482342"/>
              <a:gd name="connsiteX73" fmla="*/ 6753991 w 12192000"/>
              <a:gd name="connsiteY73" fmla="*/ 1860969 h 3482342"/>
              <a:gd name="connsiteX74" fmla="*/ 6727754 w 12192000"/>
              <a:gd name="connsiteY74" fmla="*/ 1882372 h 3482342"/>
              <a:gd name="connsiteX75" fmla="*/ 6723371 w 12192000"/>
              <a:gd name="connsiteY75" fmla="*/ 1886494 h 3482342"/>
              <a:gd name="connsiteX76" fmla="*/ 6702779 w 12192000"/>
              <a:gd name="connsiteY76" fmla="*/ 1893601 h 3482342"/>
              <a:gd name="connsiteX77" fmla="*/ 6700779 w 12192000"/>
              <a:gd name="connsiteY77" fmla="*/ 1907344 h 3482342"/>
              <a:gd name="connsiteX78" fmla="*/ 6672513 w 12192000"/>
              <a:gd name="connsiteY78" fmla="*/ 1926452 h 3482342"/>
              <a:gd name="connsiteX79" fmla="*/ 6633549 w 12192000"/>
              <a:gd name="connsiteY79" fmla="*/ 1936255 h 3482342"/>
              <a:gd name="connsiteX80" fmla="*/ 6444344 w 12192000"/>
              <a:gd name="connsiteY80" fmla="*/ 1969663 h 3482342"/>
              <a:gd name="connsiteX81" fmla="*/ 6333446 w 12192000"/>
              <a:gd name="connsiteY81" fmla="*/ 1997163 h 3482342"/>
              <a:gd name="connsiteX82" fmla="*/ 6294933 w 12192000"/>
              <a:gd name="connsiteY82" fmla="*/ 2019412 h 3482342"/>
              <a:gd name="connsiteX83" fmla="*/ 6238719 w 12192000"/>
              <a:gd name="connsiteY83" fmla="*/ 2042547 h 3482342"/>
              <a:gd name="connsiteX84" fmla="*/ 6142310 w 12192000"/>
              <a:gd name="connsiteY84" fmla="*/ 2092510 h 3482342"/>
              <a:gd name="connsiteX85" fmla="*/ 6007916 w 12192000"/>
              <a:gd name="connsiteY85" fmla="*/ 2143752 h 3482342"/>
              <a:gd name="connsiteX86" fmla="*/ 5894610 w 12192000"/>
              <a:gd name="connsiteY86" fmla="*/ 2130684 h 3482342"/>
              <a:gd name="connsiteX87" fmla="*/ 5817682 w 12192000"/>
              <a:gd name="connsiteY87" fmla="*/ 2157358 h 3482342"/>
              <a:gd name="connsiteX88" fmla="*/ 5591469 w 12192000"/>
              <a:gd name="connsiteY88" fmla="*/ 2178389 h 3482342"/>
              <a:gd name="connsiteX89" fmla="*/ 5414282 w 12192000"/>
              <a:gd name="connsiteY89" fmla="*/ 2183070 h 3482342"/>
              <a:gd name="connsiteX90" fmla="*/ 5368369 w 12192000"/>
              <a:gd name="connsiteY90" fmla="*/ 2204272 h 3482342"/>
              <a:gd name="connsiteX91" fmla="*/ 5291263 w 12192000"/>
              <a:gd name="connsiteY91" fmla="*/ 2239182 h 3482342"/>
              <a:gd name="connsiteX92" fmla="*/ 5240857 w 12192000"/>
              <a:gd name="connsiteY92" fmla="*/ 2289444 h 3482342"/>
              <a:gd name="connsiteX93" fmla="*/ 5173523 w 12192000"/>
              <a:gd name="connsiteY93" fmla="*/ 2309057 h 3482342"/>
              <a:gd name="connsiteX94" fmla="*/ 5148543 w 12192000"/>
              <a:gd name="connsiteY94" fmla="*/ 2282356 h 3482342"/>
              <a:gd name="connsiteX95" fmla="*/ 5079548 w 12192000"/>
              <a:gd name="connsiteY95" fmla="*/ 2313485 h 3482342"/>
              <a:gd name="connsiteX96" fmla="*/ 4975908 w 12192000"/>
              <a:gd name="connsiteY96" fmla="*/ 2364128 h 3482342"/>
              <a:gd name="connsiteX97" fmla="*/ 4913723 w 12192000"/>
              <a:gd name="connsiteY97" fmla="*/ 2385265 h 3482342"/>
              <a:gd name="connsiteX98" fmla="*/ 4746485 w 12192000"/>
              <a:gd name="connsiteY98" fmla="*/ 2451769 h 3482342"/>
              <a:gd name="connsiteX99" fmla="*/ 4681588 w 12192000"/>
              <a:gd name="connsiteY99" fmla="*/ 2467494 h 3482342"/>
              <a:gd name="connsiteX100" fmla="*/ 1783655 w 12192000"/>
              <a:gd name="connsiteY100" fmla="*/ 3163860 h 3482342"/>
              <a:gd name="connsiteX101" fmla="*/ 1325955 w 12192000"/>
              <a:gd name="connsiteY101" fmla="*/ 3176692 h 3482342"/>
              <a:gd name="connsiteX102" fmla="*/ 1190384 w 12192000"/>
              <a:gd name="connsiteY102" fmla="*/ 3203504 h 3482342"/>
              <a:gd name="connsiteX103" fmla="*/ 1094537 w 12192000"/>
              <a:gd name="connsiteY103" fmla="*/ 3229469 h 3482342"/>
              <a:gd name="connsiteX104" fmla="*/ 779276 w 12192000"/>
              <a:gd name="connsiteY104" fmla="*/ 3327290 h 3482342"/>
              <a:gd name="connsiteX105" fmla="*/ 600378 w 12192000"/>
              <a:gd name="connsiteY105" fmla="*/ 3335250 h 3482342"/>
              <a:gd name="connsiteX106" fmla="*/ 493457 w 12192000"/>
              <a:gd name="connsiteY106" fmla="*/ 3365044 h 3482342"/>
              <a:gd name="connsiteX107" fmla="*/ 349402 w 12192000"/>
              <a:gd name="connsiteY107" fmla="*/ 3380897 h 3482342"/>
              <a:gd name="connsiteX108" fmla="*/ 192183 w 12192000"/>
              <a:gd name="connsiteY108" fmla="*/ 3460075 h 3482342"/>
              <a:gd name="connsiteX109" fmla="*/ 46713 w 12192000"/>
              <a:gd name="connsiteY109" fmla="*/ 3462986 h 3482342"/>
              <a:gd name="connsiteX110" fmla="*/ 2765 w 12192000"/>
              <a:gd name="connsiteY110" fmla="*/ 3480770 h 3482342"/>
              <a:gd name="connsiteX111" fmla="*/ 0 w 12192000"/>
              <a:gd name="connsiteY111" fmla="*/ 3482342 h 3482342"/>
              <a:gd name="connsiteX112" fmla="*/ 0 w 12192000"/>
              <a:gd name="connsiteY112"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40020 w 12192000"/>
              <a:gd name="connsiteY16" fmla="*/ 794059 h 3482342"/>
              <a:gd name="connsiteX17" fmla="*/ 11365056 w 12192000"/>
              <a:gd name="connsiteY17" fmla="*/ 804087 h 3482342"/>
              <a:gd name="connsiteX18" fmla="*/ 11294073 w 12192000"/>
              <a:gd name="connsiteY18" fmla="*/ 897260 h 3482342"/>
              <a:gd name="connsiteX19" fmla="*/ 11228040 w 12192000"/>
              <a:gd name="connsiteY19" fmla="*/ 958953 h 3482342"/>
              <a:gd name="connsiteX20" fmla="*/ 11193568 w 12192000"/>
              <a:gd name="connsiteY20" fmla="*/ 982314 h 3482342"/>
              <a:gd name="connsiteX21" fmla="*/ 11139869 w 12192000"/>
              <a:gd name="connsiteY21" fmla="*/ 1126133 h 3482342"/>
              <a:gd name="connsiteX22" fmla="*/ 11003287 w 12192000"/>
              <a:gd name="connsiteY22" fmla="*/ 1243468 h 3482342"/>
              <a:gd name="connsiteX23" fmla="*/ 10936797 w 12192000"/>
              <a:gd name="connsiteY23" fmla="*/ 1350588 h 3482342"/>
              <a:gd name="connsiteX24" fmla="*/ 10832727 w 12192000"/>
              <a:gd name="connsiteY24" fmla="*/ 1341335 h 3482342"/>
              <a:gd name="connsiteX25" fmla="*/ 10720408 w 12192000"/>
              <a:gd name="connsiteY25" fmla="*/ 1344999 h 3482342"/>
              <a:gd name="connsiteX26" fmla="*/ 10635456 w 12192000"/>
              <a:gd name="connsiteY26" fmla="*/ 1337688 h 3482342"/>
              <a:gd name="connsiteX27" fmla="*/ 10629954 w 12192000"/>
              <a:gd name="connsiteY27" fmla="*/ 1330628 h 3482342"/>
              <a:gd name="connsiteX28" fmla="*/ 10623883 w 12192000"/>
              <a:gd name="connsiteY28" fmla="*/ 1332776 h 3482342"/>
              <a:gd name="connsiteX29" fmla="*/ 10622090 w 12192000"/>
              <a:gd name="connsiteY29" fmla="*/ 1341385 h 3482342"/>
              <a:gd name="connsiteX30" fmla="*/ 10573203 w 12192000"/>
              <a:gd name="connsiteY30" fmla="*/ 1351996 h 3482342"/>
              <a:gd name="connsiteX31" fmla="*/ 10513263 w 12192000"/>
              <a:gd name="connsiteY31" fmla="*/ 1350756 h 3482342"/>
              <a:gd name="connsiteX32" fmla="*/ 10464012 w 12192000"/>
              <a:gd name="connsiteY32" fmla="*/ 1391778 h 3482342"/>
              <a:gd name="connsiteX33" fmla="*/ 10405409 w 12192000"/>
              <a:gd name="connsiteY33" fmla="*/ 1422789 h 3482342"/>
              <a:gd name="connsiteX34" fmla="*/ 10370530 w 12192000"/>
              <a:gd name="connsiteY34" fmla="*/ 1441596 h 3482342"/>
              <a:gd name="connsiteX35" fmla="*/ 10264922 w 12192000"/>
              <a:gd name="connsiteY35" fmla="*/ 1472107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524524 w 12192000"/>
              <a:gd name="connsiteY53" fmla="*/ 1902425 h 3482342"/>
              <a:gd name="connsiteX54" fmla="*/ 8426060 w 12192000"/>
              <a:gd name="connsiteY54" fmla="*/ 1947126 h 3482342"/>
              <a:gd name="connsiteX55" fmla="*/ 8424042 w 12192000"/>
              <a:gd name="connsiteY55" fmla="*/ 1949367 h 3482342"/>
              <a:gd name="connsiteX56" fmla="*/ 8401276 w 12192000"/>
              <a:gd name="connsiteY56" fmla="*/ 1953968 h 3482342"/>
              <a:gd name="connsiteX57" fmla="*/ 8294129 w 12192000"/>
              <a:gd name="connsiteY57" fmla="*/ 1958387 h 3482342"/>
              <a:gd name="connsiteX58" fmla="*/ 8293892 w 12192000"/>
              <a:gd name="connsiteY58" fmla="*/ 1960370 h 3482342"/>
              <a:gd name="connsiteX59" fmla="*/ 8288078 w 12192000"/>
              <a:gd name="connsiteY59" fmla="*/ 1965222 h 3482342"/>
              <a:gd name="connsiteX60" fmla="*/ 8248914 w 12192000"/>
              <a:gd name="connsiteY60" fmla="*/ 1954175 h 3482342"/>
              <a:gd name="connsiteX61" fmla="*/ 8132104 w 12192000"/>
              <a:gd name="connsiteY61" fmla="*/ 1895727 h 3482342"/>
              <a:gd name="connsiteX62" fmla="*/ 7918078 w 12192000"/>
              <a:gd name="connsiteY62" fmla="*/ 1862668 h 3482342"/>
              <a:gd name="connsiteX63" fmla="*/ 7817899 w 12192000"/>
              <a:gd name="connsiteY63" fmla="*/ 1862176 h 3482342"/>
              <a:gd name="connsiteX64" fmla="*/ 7768994 w 12192000"/>
              <a:gd name="connsiteY64" fmla="*/ 1855721 h 3482342"/>
              <a:gd name="connsiteX65" fmla="*/ 7618027 w 12192000"/>
              <a:gd name="connsiteY65" fmla="*/ 1830959 h 3482342"/>
              <a:gd name="connsiteX66" fmla="*/ 7449425 w 12192000"/>
              <a:gd name="connsiteY66" fmla="*/ 1810910 h 3482342"/>
              <a:gd name="connsiteX67" fmla="*/ 7342915 w 12192000"/>
              <a:gd name="connsiteY67" fmla="*/ 1819827 h 3482342"/>
              <a:gd name="connsiteX68" fmla="*/ 7255191 w 12192000"/>
              <a:gd name="connsiteY68" fmla="*/ 1834354 h 3482342"/>
              <a:gd name="connsiteX69" fmla="*/ 7131205 w 12192000"/>
              <a:gd name="connsiteY69" fmla="*/ 1845557 h 3482342"/>
              <a:gd name="connsiteX70" fmla="*/ 6917124 w 12192000"/>
              <a:gd name="connsiteY70" fmla="*/ 1837109 h 3482342"/>
              <a:gd name="connsiteX71" fmla="*/ 6837145 w 12192000"/>
              <a:gd name="connsiteY71" fmla="*/ 1870724 h 3482342"/>
              <a:gd name="connsiteX72" fmla="*/ 6753991 w 12192000"/>
              <a:gd name="connsiteY72" fmla="*/ 1860969 h 3482342"/>
              <a:gd name="connsiteX73" fmla="*/ 6727754 w 12192000"/>
              <a:gd name="connsiteY73" fmla="*/ 1882372 h 3482342"/>
              <a:gd name="connsiteX74" fmla="*/ 6723371 w 12192000"/>
              <a:gd name="connsiteY74" fmla="*/ 1886494 h 3482342"/>
              <a:gd name="connsiteX75" fmla="*/ 6702779 w 12192000"/>
              <a:gd name="connsiteY75" fmla="*/ 1893601 h 3482342"/>
              <a:gd name="connsiteX76" fmla="*/ 6700779 w 12192000"/>
              <a:gd name="connsiteY76" fmla="*/ 1907344 h 3482342"/>
              <a:gd name="connsiteX77" fmla="*/ 6672513 w 12192000"/>
              <a:gd name="connsiteY77" fmla="*/ 1926452 h 3482342"/>
              <a:gd name="connsiteX78" fmla="*/ 6633549 w 12192000"/>
              <a:gd name="connsiteY78" fmla="*/ 1936255 h 3482342"/>
              <a:gd name="connsiteX79" fmla="*/ 6444344 w 12192000"/>
              <a:gd name="connsiteY79" fmla="*/ 1969663 h 3482342"/>
              <a:gd name="connsiteX80" fmla="*/ 6333446 w 12192000"/>
              <a:gd name="connsiteY80" fmla="*/ 1997163 h 3482342"/>
              <a:gd name="connsiteX81" fmla="*/ 6294933 w 12192000"/>
              <a:gd name="connsiteY81" fmla="*/ 2019412 h 3482342"/>
              <a:gd name="connsiteX82" fmla="*/ 6238719 w 12192000"/>
              <a:gd name="connsiteY82" fmla="*/ 2042547 h 3482342"/>
              <a:gd name="connsiteX83" fmla="*/ 6142310 w 12192000"/>
              <a:gd name="connsiteY83" fmla="*/ 2092510 h 3482342"/>
              <a:gd name="connsiteX84" fmla="*/ 6007916 w 12192000"/>
              <a:gd name="connsiteY84" fmla="*/ 2143752 h 3482342"/>
              <a:gd name="connsiteX85" fmla="*/ 5894610 w 12192000"/>
              <a:gd name="connsiteY85" fmla="*/ 2130684 h 3482342"/>
              <a:gd name="connsiteX86" fmla="*/ 5817682 w 12192000"/>
              <a:gd name="connsiteY86" fmla="*/ 2157358 h 3482342"/>
              <a:gd name="connsiteX87" fmla="*/ 5591469 w 12192000"/>
              <a:gd name="connsiteY87" fmla="*/ 2178389 h 3482342"/>
              <a:gd name="connsiteX88" fmla="*/ 5414282 w 12192000"/>
              <a:gd name="connsiteY88" fmla="*/ 2183070 h 3482342"/>
              <a:gd name="connsiteX89" fmla="*/ 5368369 w 12192000"/>
              <a:gd name="connsiteY89" fmla="*/ 2204272 h 3482342"/>
              <a:gd name="connsiteX90" fmla="*/ 5291263 w 12192000"/>
              <a:gd name="connsiteY90" fmla="*/ 2239182 h 3482342"/>
              <a:gd name="connsiteX91" fmla="*/ 5240857 w 12192000"/>
              <a:gd name="connsiteY91" fmla="*/ 2289444 h 3482342"/>
              <a:gd name="connsiteX92" fmla="*/ 5173523 w 12192000"/>
              <a:gd name="connsiteY92" fmla="*/ 2309057 h 3482342"/>
              <a:gd name="connsiteX93" fmla="*/ 5148543 w 12192000"/>
              <a:gd name="connsiteY93" fmla="*/ 2282356 h 3482342"/>
              <a:gd name="connsiteX94" fmla="*/ 5079548 w 12192000"/>
              <a:gd name="connsiteY94" fmla="*/ 2313485 h 3482342"/>
              <a:gd name="connsiteX95" fmla="*/ 4975908 w 12192000"/>
              <a:gd name="connsiteY95" fmla="*/ 2364128 h 3482342"/>
              <a:gd name="connsiteX96" fmla="*/ 4913723 w 12192000"/>
              <a:gd name="connsiteY96" fmla="*/ 2385265 h 3482342"/>
              <a:gd name="connsiteX97" fmla="*/ 4746485 w 12192000"/>
              <a:gd name="connsiteY97" fmla="*/ 2451769 h 3482342"/>
              <a:gd name="connsiteX98" fmla="*/ 4681588 w 12192000"/>
              <a:gd name="connsiteY98" fmla="*/ 2467494 h 3482342"/>
              <a:gd name="connsiteX99" fmla="*/ 1783655 w 12192000"/>
              <a:gd name="connsiteY99" fmla="*/ 3163860 h 3482342"/>
              <a:gd name="connsiteX100" fmla="*/ 1325955 w 12192000"/>
              <a:gd name="connsiteY100" fmla="*/ 3176692 h 3482342"/>
              <a:gd name="connsiteX101" fmla="*/ 1190384 w 12192000"/>
              <a:gd name="connsiteY101" fmla="*/ 3203504 h 3482342"/>
              <a:gd name="connsiteX102" fmla="*/ 1094537 w 12192000"/>
              <a:gd name="connsiteY102" fmla="*/ 3229469 h 3482342"/>
              <a:gd name="connsiteX103" fmla="*/ 779276 w 12192000"/>
              <a:gd name="connsiteY103" fmla="*/ 3327290 h 3482342"/>
              <a:gd name="connsiteX104" fmla="*/ 600378 w 12192000"/>
              <a:gd name="connsiteY104" fmla="*/ 3335250 h 3482342"/>
              <a:gd name="connsiteX105" fmla="*/ 493457 w 12192000"/>
              <a:gd name="connsiteY105" fmla="*/ 3365044 h 3482342"/>
              <a:gd name="connsiteX106" fmla="*/ 349402 w 12192000"/>
              <a:gd name="connsiteY106" fmla="*/ 3380897 h 3482342"/>
              <a:gd name="connsiteX107" fmla="*/ 192183 w 12192000"/>
              <a:gd name="connsiteY107" fmla="*/ 3460075 h 3482342"/>
              <a:gd name="connsiteX108" fmla="*/ 46713 w 12192000"/>
              <a:gd name="connsiteY108" fmla="*/ 3462986 h 3482342"/>
              <a:gd name="connsiteX109" fmla="*/ 2765 w 12192000"/>
              <a:gd name="connsiteY109" fmla="*/ 3480770 h 3482342"/>
              <a:gd name="connsiteX110" fmla="*/ 0 w 12192000"/>
              <a:gd name="connsiteY110" fmla="*/ 3482342 h 3482342"/>
              <a:gd name="connsiteX111" fmla="*/ 0 w 12192000"/>
              <a:gd name="connsiteY111"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40020 w 12192000"/>
              <a:gd name="connsiteY16" fmla="*/ 794059 h 3482342"/>
              <a:gd name="connsiteX17" fmla="*/ 11365056 w 12192000"/>
              <a:gd name="connsiteY17" fmla="*/ 804087 h 3482342"/>
              <a:gd name="connsiteX18" fmla="*/ 11294073 w 12192000"/>
              <a:gd name="connsiteY18" fmla="*/ 897260 h 3482342"/>
              <a:gd name="connsiteX19" fmla="*/ 11228040 w 12192000"/>
              <a:gd name="connsiteY19" fmla="*/ 958953 h 3482342"/>
              <a:gd name="connsiteX20" fmla="*/ 11193568 w 12192000"/>
              <a:gd name="connsiteY20" fmla="*/ 982314 h 3482342"/>
              <a:gd name="connsiteX21" fmla="*/ 11139869 w 12192000"/>
              <a:gd name="connsiteY21" fmla="*/ 1126133 h 3482342"/>
              <a:gd name="connsiteX22" fmla="*/ 11003287 w 12192000"/>
              <a:gd name="connsiteY22" fmla="*/ 1243468 h 3482342"/>
              <a:gd name="connsiteX23" fmla="*/ 10936797 w 12192000"/>
              <a:gd name="connsiteY23" fmla="*/ 1350588 h 3482342"/>
              <a:gd name="connsiteX24" fmla="*/ 10832727 w 12192000"/>
              <a:gd name="connsiteY24" fmla="*/ 1341335 h 3482342"/>
              <a:gd name="connsiteX25" fmla="*/ 10720408 w 12192000"/>
              <a:gd name="connsiteY25" fmla="*/ 1344999 h 3482342"/>
              <a:gd name="connsiteX26" fmla="*/ 10635456 w 12192000"/>
              <a:gd name="connsiteY26" fmla="*/ 1337688 h 3482342"/>
              <a:gd name="connsiteX27" fmla="*/ 10629954 w 12192000"/>
              <a:gd name="connsiteY27" fmla="*/ 1330628 h 3482342"/>
              <a:gd name="connsiteX28" fmla="*/ 10623883 w 12192000"/>
              <a:gd name="connsiteY28" fmla="*/ 1332776 h 3482342"/>
              <a:gd name="connsiteX29" fmla="*/ 10622090 w 12192000"/>
              <a:gd name="connsiteY29" fmla="*/ 1341385 h 3482342"/>
              <a:gd name="connsiteX30" fmla="*/ 10573203 w 12192000"/>
              <a:gd name="connsiteY30" fmla="*/ 1351996 h 3482342"/>
              <a:gd name="connsiteX31" fmla="*/ 10513263 w 12192000"/>
              <a:gd name="connsiteY31" fmla="*/ 1350756 h 3482342"/>
              <a:gd name="connsiteX32" fmla="*/ 10464012 w 12192000"/>
              <a:gd name="connsiteY32" fmla="*/ 1391778 h 3482342"/>
              <a:gd name="connsiteX33" fmla="*/ 10405409 w 12192000"/>
              <a:gd name="connsiteY33" fmla="*/ 1422789 h 3482342"/>
              <a:gd name="connsiteX34" fmla="*/ 10370530 w 12192000"/>
              <a:gd name="connsiteY34" fmla="*/ 1441596 h 3482342"/>
              <a:gd name="connsiteX35" fmla="*/ 10264922 w 12192000"/>
              <a:gd name="connsiteY35" fmla="*/ 1472107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524524 w 12192000"/>
              <a:gd name="connsiteY53" fmla="*/ 1902425 h 3482342"/>
              <a:gd name="connsiteX54" fmla="*/ 8426060 w 12192000"/>
              <a:gd name="connsiteY54" fmla="*/ 1947126 h 3482342"/>
              <a:gd name="connsiteX55" fmla="*/ 8424042 w 12192000"/>
              <a:gd name="connsiteY55" fmla="*/ 1949367 h 3482342"/>
              <a:gd name="connsiteX56" fmla="*/ 8401276 w 12192000"/>
              <a:gd name="connsiteY56" fmla="*/ 1953968 h 3482342"/>
              <a:gd name="connsiteX57" fmla="*/ 8294129 w 12192000"/>
              <a:gd name="connsiteY57" fmla="*/ 1958387 h 3482342"/>
              <a:gd name="connsiteX58" fmla="*/ 8293892 w 12192000"/>
              <a:gd name="connsiteY58" fmla="*/ 1960370 h 3482342"/>
              <a:gd name="connsiteX59" fmla="*/ 8351578 w 12192000"/>
              <a:gd name="connsiteY59" fmla="*/ 1914422 h 3482342"/>
              <a:gd name="connsiteX60" fmla="*/ 8248914 w 12192000"/>
              <a:gd name="connsiteY60" fmla="*/ 1954175 h 3482342"/>
              <a:gd name="connsiteX61" fmla="*/ 8132104 w 12192000"/>
              <a:gd name="connsiteY61" fmla="*/ 1895727 h 3482342"/>
              <a:gd name="connsiteX62" fmla="*/ 7918078 w 12192000"/>
              <a:gd name="connsiteY62" fmla="*/ 1862668 h 3482342"/>
              <a:gd name="connsiteX63" fmla="*/ 7817899 w 12192000"/>
              <a:gd name="connsiteY63" fmla="*/ 1862176 h 3482342"/>
              <a:gd name="connsiteX64" fmla="*/ 7768994 w 12192000"/>
              <a:gd name="connsiteY64" fmla="*/ 1855721 h 3482342"/>
              <a:gd name="connsiteX65" fmla="*/ 7618027 w 12192000"/>
              <a:gd name="connsiteY65" fmla="*/ 1830959 h 3482342"/>
              <a:gd name="connsiteX66" fmla="*/ 7449425 w 12192000"/>
              <a:gd name="connsiteY66" fmla="*/ 1810910 h 3482342"/>
              <a:gd name="connsiteX67" fmla="*/ 7342915 w 12192000"/>
              <a:gd name="connsiteY67" fmla="*/ 1819827 h 3482342"/>
              <a:gd name="connsiteX68" fmla="*/ 7255191 w 12192000"/>
              <a:gd name="connsiteY68" fmla="*/ 1834354 h 3482342"/>
              <a:gd name="connsiteX69" fmla="*/ 7131205 w 12192000"/>
              <a:gd name="connsiteY69" fmla="*/ 1845557 h 3482342"/>
              <a:gd name="connsiteX70" fmla="*/ 6917124 w 12192000"/>
              <a:gd name="connsiteY70" fmla="*/ 1837109 h 3482342"/>
              <a:gd name="connsiteX71" fmla="*/ 6837145 w 12192000"/>
              <a:gd name="connsiteY71" fmla="*/ 1870724 h 3482342"/>
              <a:gd name="connsiteX72" fmla="*/ 6753991 w 12192000"/>
              <a:gd name="connsiteY72" fmla="*/ 1860969 h 3482342"/>
              <a:gd name="connsiteX73" fmla="*/ 6727754 w 12192000"/>
              <a:gd name="connsiteY73" fmla="*/ 1882372 h 3482342"/>
              <a:gd name="connsiteX74" fmla="*/ 6723371 w 12192000"/>
              <a:gd name="connsiteY74" fmla="*/ 1886494 h 3482342"/>
              <a:gd name="connsiteX75" fmla="*/ 6702779 w 12192000"/>
              <a:gd name="connsiteY75" fmla="*/ 1893601 h 3482342"/>
              <a:gd name="connsiteX76" fmla="*/ 6700779 w 12192000"/>
              <a:gd name="connsiteY76" fmla="*/ 1907344 h 3482342"/>
              <a:gd name="connsiteX77" fmla="*/ 6672513 w 12192000"/>
              <a:gd name="connsiteY77" fmla="*/ 1926452 h 3482342"/>
              <a:gd name="connsiteX78" fmla="*/ 6633549 w 12192000"/>
              <a:gd name="connsiteY78" fmla="*/ 1936255 h 3482342"/>
              <a:gd name="connsiteX79" fmla="*/ 6444344 w 12192000"/>
              <a:gd name="connsiteY79" fmla="*/ 1969663 h 3482342"/>
              <a:gd name="connsiteX80" fmla="*/ 6333446 w 12192000"/>
              <a:gd name="connsiteY80" fmla="*/ 1997163 h 3482342"/>
              <a:gd name="connsiteX81" fmla="*/ 6294933 w 12192000"/>
              <a:gd name="connsiteY81" fmla="*/ 2019412 h 3482342"/>
              <a:gd name="connsiteX82" fmla="*/ 6238719 w 12192000"/>
              <a:gd name="connsiteY82" fmla="*/ 2042547 h 3482342"/>
              <a:gd name="connsiteX83" fmla="*/ 6142310 w 12192000"/>
              <a:gd name="connsiteY83" fmla="*/ 2092510 h 3482342"/>
              <a:gd name="connsiteX84" fmla="*/ 6007916 w 12192000"/>
              <a:gd name="connsiteY84" fmla="*/ 2143752 h 3482342"/>
              <a:gd name="connsiteX85" fmla="*/ 5894610 w 12192000"/>
              <a:gd name="connsiteY85" fmla="*/ 2130684 h 3482342"/>
              <a:gd name="connsiteX86" fmla="*/ 5817682 w 12192000"/>
              <a:gd name="connsiteY86" fmla="*/ 2157358 h 3482342"/>
              <a:gd name="connsiteX87" fmla="*/ 5591469 w 12192000"/>
              <a:gd name="connsiteY87" fmla="*/ 2178389 h 3482342"/>
              <a:gd name="connsiteX88" fmla="*/ 5414282 w 12192000"/>
              <a:gd name="connsiteY88" fmla="*/ 2183070 h 3482342"/>
              <a:gd name="connsiteX89" fmla="*/ 5368369 w 12192000"/>
              <a:gd name="connsiteY89" fmla="*/ 2204272 h 3482342"/>
              <a:gd name="connsiteX90" fmla="*/ 5291263 w 12192000"/>
              <a:gd name="connsiteY90" fmla="*/ 2239182 h 3482342"/>
              <a:gd name="connsiteX91" fmla="*/ 5240857 w 12192000"/>
              <a:gd name="connsiteY91" fmla="*/ 2289444 h 3482342"/>
              <a:gd name="connsiteX92" fmla="*/ 5173523 w 12192000"/>
              <a:gd name="connsiteY92" fmla="*/ 2309057 h 3482342"/>
              <a:gd name="connsiteX93" fmla="*/ 5148543 w 12192000"/>
              <a:gd name="connsiteY93" fmla="*/ 2282356 h 3482342"/>
              <a:gd name="connsiteX94" fmla="*/ 5079548 w 12192000"/>
              <a:gd name="connsiteY94" fmla="*/ 2313485 h 3482342"/>
              <a:gd name="connsiteX95" fmla="*/ 4975908 w 12192000"/>
              <a:gd name="connsiteY95" fmla="*/ 2364128 h 3482342"/>
              <a:gd name="connsiteX96" fmla="*/ 4913723 w 12192000"/>
              <a:gd name="connsiteY96" fmla="*/ 2385265 h 3482342"/>
              <a:gd name="connsiteX97" fmla="*/ 4746485 w 12192000"/>
              <a:gd name="connsiteY97" fmla="*/ 2451769 h 3482342"/>
              <a:gd name="connsiteX98" fmla="*/ 4681588 w 12192000"/>
              <a:gd name="connsiteY98" fmla="*/ 2467494 h 3482342"/>
              <a:gd name="connsiteX99" fmla="*/ 1783655 w 12192000"/>
              <a:gd name="connsiteY99" fmla="*/ 3163860 h 3482342"/>
              <a:gd name="connsiteX100" fmla="*/ 1325955 w 12192000"/>
              <a:gd name="connsiteY100" fmla="*/ 3176692 h 3482342"/>
              <a:gd name="connsiteX101" fmla="*/ 1190384 w 12192000"/>
              <a:gd name="connsiteY101" fmla="*/ 3203504 h 3482342"/>
              <a:gd name="connsiteX102" fmla="*/ 1094537 w 12192000"/>
              <a:gd name="connsiteY102" fmla="*/ 3229469 h 3482342"/>
              <a:gd name="connsiteX103" fmla="*/ 779276 w 12192000"/>
              <a:gd name="connsiteY103" fmla="*/ 3327290 h 3482342"/>
              <a:gd name="connsiteX104" fmla="*/ 600378 w 12192000"/>
              <a:gd name="connsiteY104" fmla="*/ 3335250 h 3482342"/>
              <a:gd name="connsiteX105" fmla="*/ 493457 w 12192000"/>
              <a:gd name="connsiteY105" fmla="*/ 3365044 h 3482342"/>
              <a:gd name="connsiteX106" fmla="*/ 349402 w 12192000"/>
              <a:gd name="connsiteY106" fmla="*/ 3380897 h 3482342"/>
              <a:gd name="connsiteX107" fmla="*/ 192183 w 12192000"/>
              <a:gd name="connsiteY107" fmla="*/ 3460075 h 3482342"/>
              <a:gd name="connsiteX108" fmla="*/ 46713 w 12192000"/>
              <a:gd name="connsiteY108" fmla="*/ 3462986 h 3482342"/>
              <a:gd name="connsiteX109" fmla="*/ 2765 w 12192000"/>
              <a:gd name="connsiteY109" fmla="*/ 3480770 h 3482342"/>
              <a:gd name="connsiteX110" fmla="*/ 0 w 12192000"/>
              <a:gd name="connsiteY110" fmla="*/ 3482342 h 3482342"/>
              <a:gd name="connsiteX111" fmla="*/ 0 w 12192000"/>
              <a:gd name="connsiteY111"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40020 w 12192000"/>
              <a:gd name="connsiteY16" fmla="*/ 794059 h 3482342"/>
              <a:gd name="connsiteX17" fmla="*/ 11365056 w 12192000"/>
              <a:gd name="connsiteY17" fmla="*/ 804087 h 3482342"/>
              <a:gd name="connsiteX18" fmla="*/ 11294073 w 12192000"/>
              <a:gd name="connsiteY18" fmla="*/ 897260 h 3482342"/>
              <a:gd name="connsiteX19" fmla="*/ 11228040 w 12192000"/>
              <a:gd name="connsiteY19" fmla="*/ 958953 h 3482342"/>
              <a:gd name="connsiteX20" fmla="*/ 11193568 w 12192000"/>
              <a:gd name="connsiteY20" fmla="*/ 982314 h 3482342"/>
              <a:gd name="connsiteX21" fmla="*/ 11139869 w 12192000"/>
              <a:gd name="connsiteY21" fmla="*/ 1126133 h 3482342"/>
              <a:gd name="connsiteX22" fmla="*/ 11003287 w 12192000"/>
              <a:gd name="connsiteY22" fmla="*/ 1243468 h 3482342"/>
              <a:gd name="connsiteX23" fmla="*/ 10936797 w 12192000"/>
              <a:gd name="connsiteY23" fmla="*/ 1350588 h 3482342"/>
              <a:gd name="connsiteX24" fmla="*/ 10832727 w 12192000"/>
              <a:gd name="connsiteY24" fmla="*/ 1341335 h 3482342"/>
              <a:gd name="connsiteX25" fmla="*/ 10720408 w 12192000"/>
              <a:gd name="connsiteY25" fmla="*/ 1344999 h 3482342"/>
              <a:gd name="connsiteX26" fmla="*/ 10635456 w 12192000"/>
              <a:gd name="connsiteY26" fmla="*/ 1337688 h 3482342"/>
              <a:gd name="connsiteX27" fmla="*/ 10629954 w 12192000"/>
              <a:gd name="connsiteY27" fmla="*/ 1330628 h 3482342"/>
              <a:gd name="connsiteX28" fmla="*/ 10623883 w 12192000"/>
              <a:gd name="connsiteY28" fmla="*/ 1332776 h 3482342"/>
              <a:gd name="connsiteX29" fmla="*/ 10622090 w 12192000"/>
              <a:gd name="connsiteY29" fmla="*/ 1341385 h 3482342"/>
              <a:gd name="connsiteX30" fmla="*/ 10573203 w 12192000"/>
              <a:gd name="connsiteY30" fmla="*/ 1351996 h 3482342"/>
              <a:gd name="connsiteX31" fmla="*/ 10513263 w 12192000"/>
              <a:gd name="connsiteY31" fmla="*/ 1350756 h 3482342"/>
              <a:gd name="connsiteX32" fmla="*/ 10464012 w 12192000"/>
              <a:gd name="connsiteY32" fmla="*/ 1391778 h 3482342"/>
              <a:gd name="connsiteX33" fmla="*/ 10405409 w 12192000"/>
              <a:gd name="connsiteY33" fmla="*/ 1422789 h 3482342"/>
              <a:gd name="connsiteX34" fmla="*/ 10370530 w 12192000"/>
              <a:gd name="connsiteY34" fmla="*/ 1441596 h 3482342"/>
              <a:gd name="connsiteX35" fmla="*/ 10264922 w 12192000"/>
              <a:gd name="connsiteY35" fmla="*/ 1472107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524524 w 12192000"/>
              <a:gd name="connsiteY53" fmla="*/ 1902425 h 3482342"/>
              <a:gd name="connsiteX54" fmla="*/ 8426060 w 12192000"/>
              <a:gd name="connsiteY54" fmla="*/ 1947126 h 3482342"/>
              <a:gd name="connsiteX55" fmla="*/ 8424042 w 12192000"/>
              <a:gd name="connsiteY55" fmla="*/ 1949367 h 3482342"/>
              <a:gd name="connsiteX56" fmla="*/ 8401276 w 12192000"/>
              <a:gd name="connsiteY56" fmla="*/ 1953968 h 3482342"/>
              <a:gd name="connsiteX57" fmla="*/ 8294129 w 12192000"/>
              <a:gd name="connsiteY57" fmla="*/ 1958387 h 3482342"/>
              <a:gd name="connsiteX58" fmla="*/ 8351578 w 12192000"/>
              <a:gd name="connsiteY58" fmla="*/ 1914422 h 3482342"/>
              <a:gd name="connsiteX59" fmla="*/ 8248914 w 12192000"/>
              <a:gd name="connsiteY59" fmla="*/ 1954175 h 3482342"/>
              <a:gd name="connsiteX60" fmla="*/ 8132104 w 12192000"/>
              <a:gd name="connsiteY60" fmla="*/ 1895727 h 3482342"/>
              <a:gd name="connsiteX61" fmla="*/ 7918078 w 12192000"/>
              <a:gd name="connsiteY61" fmla="*/ 1862668 h 3482342"/>
              <a:gd name="connsiteX62" fmla="*/ 7817899 w 12192000"/>
              <a:gd name="connsiteY62" fmla="*/ 1862176 h 3482342"/>
              <a:gd name="connsiteX63" fmla="*/ 7768994 w 12192000"/>
              <a:gd name="connsiteY63" fmla="*/ 1855721 h 3482342"/>
              <a:gd name="connsiteX64" fmla="*/ 7618027 w 12192000"/>
              <a:gd name="connsiteY64" fmla="*/ 1830959 h 3482342"/>
              <a:gd name="connsiteX65" fmla="*/ 7449425 w 12192000"/>
              <a:gd name="connsiteY65" fmla="*/ 1810910 h 3482342"/>
              <a:gd name="connsiteX66" fmla="*/ 7342915 w 12192000"/>
              <a:gd name="connsiteY66" fmla="*/ 1819827 h 3482342"/>
              <a:gd name="connsiteX67" fmla="*/ 7255191 w 12192000"/>
              <a:gd name="connsiteY67" fmla="*/ 1834354 h 3482342"/>
              <a:gd name="connsiteX68" fmla="*/ 7131205 w 12192000"/>
              <a:gd name="connsiteY68" fmla="*/ 1845557 h 3482342"/>
              <a:gd name="connsiteX69" fmla="*/ 6917124 w 12192000"/>
              <a:gd name="connsiteY69" fmla="*/ 1837109 h 3482342"/>
              <a:gd name="connsiteX70" fmla="*/ 6837145 w 12192000"/>
              <a:gd name="connsiteY70" fmla="*/ 1870724 h 3482342"/>
              <a:gd name="connsiteX71" fmla="*/ 6753991 w 12192000"/>
              <a:gd name="connsiteY71" fmla="*/ 1860969 h 3482342"/>
              <a:gd name="connsiteX72" fmla="*/ 6727754 w 12192000"/>
              <a:gd name="connsiteY72" fmla="*/ 1882372 h 3482342"/>
              <a:gd name="connsiteX73" fmla="*/ 6723371 w 12192000"/>
              <a:gd name="connsiteY73" fmla="*/ 1886494 h 3482342"/>
              <a:gd name="connsiteX74" fmla="*/ 6702779 w 12192000"/>
              <a:gd name="connsiteY74" fmla="*/ 1893601 h 3482342"/>
              <a:gd name="connsiteX75" fmla="*/ 6700779 w 12192000"/>
              <a:gd name="connsiteY75" fmla="*/ 1907344 h 3482342"/>
              <a:gd name="connsiteX76" fmla="*/ 6672513 w 12192000"/>
              <a:gd name="connsiteY76" fmla="*/ 1926452 h 3482342"/>
              <a:gd name="connsiteX77" fmla="*/ 6633549 w 12192000"/>
              <a:gd name="connsiteY77" fmla="*/ 1936255 h 3482342"/>
              <a:gd name="connsiteX78" fmla="*/ 6444344 w 12192000"/>
              <a:gd name="connsiteY78" fmla="*/ 1969663 h 3482342"/>
              <a:gd name="connsiteX79" fmla="*/ 6333446 w 12192000"/>
              <a:gd name="connsiteY79" fmla="*/ 1997163 h 3482342"/>
              <a:gd name="connsiteX80" fmla="*/ 6294933 w 12192000"/>
              <a:gd name="connsiteY80" fmla="*/ 2019412 h 3482342"/>
              <a:gd name="connsiteX81" fmla="*/ 6238719 w 12192000"/>
              <a:gd name="connsiteY81" fmla="*/ 2042547 h 3482342"/>
              <a:gd name="connsiteX82" fmla="*/ 6142310 w 12192000"/>
              <a:gd name="connsiteY82" fmla="*/ 2092510 h 3482342"/>
              <a:gd name="connsiteX83" fmla="*/ 6007916 w 12192000"/>
              <a:gd name="connsiteY83" fmla="*/ 2143752 h 3482342"/>
              <a:gd name="connsiteX84" fmla="*/ 5894610 w 12192000"/>
              <a:gd name="connsiteY84" fmla="*/ 2130684 h 3482342"/>
              <a:gd name="connsiteX85" fmla="*/ 5817682 w 12192000"/>
              <a:gd name="connsiteY85" fmla="*/ 2157358 h 3482342"/>
              <a:gd name="connsiteX86" fmla="*/ 5591469 w 12192000"/>
              <a:gd name="connsiteY86" fmla="*/ 2178389 h 3482342"/>
              <a:gd name="connsiteX87" fmla="*/ 5414282 w 12192000"/>
              <a:gd name="connsiteY87" fmla="*/ 2183070 h 3482342"/>
              <a:gd name="connsiteX88" fmla="*/ 5368369 w 12192000"/>
              <a:gd name="connsiteY88" fmla="*/ 2204272 h 3482342"/>
              <a:gd name="connsiteX89" fmla="*/ 5291263 w 12192000"/>
              <a:gd name="connsiteY89" fmla="*/ 2239182 h 3482342"/>
              <a:gd name="connsiteX90" fmla="*/ 5240857 w 12192000"/>
              <a:gd name="connsiteY90" fmla="*/ 2289444 h 3482342"/>
              <a:gd name="connsiteX91" fmla="*/ 5173523 w 12192000"/>
              <a:gd name="connsiteY91" fmla="*/ 2309057 h 3482342"/>
              <a:gd name="connsiteX92" fmla="*/ 5148543 w 12192000"/>
              <a:gd name="connsiteY92" fmla="*/ 2282356 h 3482342"/>
              <a:gd name="connsiteX93" fmla="*/ 5079548 w 12192000"/>
              <a:gd name="connsiteY93" fmla="*/ 2313485 h 3482342"/>
              <a:gd name="connsiteX94" fmla="*/ 4975908 w 12192000"/>
              <a:gd name="connsiteY94" fmla="*/ 2364128 h 3482342"/>
              <a:gd name="connsiteX95" fmla="*/ 4913723 w 12192000"/>
              <a:gd name="connsiteY95" fmla="*/ 2385265 h 3482342"/>
              <a:gd name="connsiteX96" fmla="*/ 4746485 w 12192000"/>
              <a:gd name="connsiteY96" fmla="*/ 2451769 h 3482342"/>
              <a:gd name="connsiteX97" fmla="*/ 4681588 w 12192000"/>
              <a:gd name="connsiteY97" fmla="*/ 2467494 h 3482342"/>
              <a:gd name="connsiteX98" fmla="*/ 1783655 w 12192000"/>
              <a:gd name="connsiteY98" fmla="*/ 3163860 h 3482342"/>
              <a:gd name="connsiteX99" fmla="*/ 1325955 w 12192000"/>
              <a:gd name="connsiteY99" fmla="*/ 3176692 h 3482342"/>
              <a:gd name="connsiteX100" fmla="*/ 1190384 w 12192000"/>
              <a:gd name="connsiteY100" fmla="*/ 3203504 h 3482342"/>
              <a:gd name="connsiteX101" fmla="*/ 1094537 w 12192000"/>
              <a:gd name="connsiteY101" fmla="*/ 3229469 h 3482342"/>
              <a:gd name="connsiteX102" fmla="*/ 779276 w 12192000"/>
              <a:gd name="connsiteY102" fmla="*/ 3327290 h 3482342"/>
              <a:gd name="connsiteX103" fmla="*/ 600378 w 12192000"/>
              <a:gd name="connsiteY103" fmla="*/ 3335250 h 3482342"/>
              <a:gd name="connsiteX104" fmla="*/ 493457 w 12192000"/>
              <a:gd name="connsiteY104" fmla="*/ 3365044 h 3482342"/>
              <a:gd name="connsiteX105" fmla="*/ 349402 w 12192000"/>
              <a:gd name="connsiteY105" fmla="*/ 3380897 h 3482342"/>
              <a:gd name="connsiteX106" fmla="*/ 192183 w 12192000"/>
              <a:gd name="connsiteY106" fmla="*/ 3460075 h 3482342"/>
              <a:gd name="connsiteX107" fmla="*/ 46713 w 12192000"/>
              <a:gd name="connsiteY107" fmla="*/ 3462986 h 3482342"/>
              <a:gd name="connsiteX108" fmla="*/ 2765 w 12192000"/>
              <a:gd name="connsiteY108" fmla="*/ 3480770 h 3482342"/>
              <a:gd name="connsiteX109" fmla="*/ 0 w 12192000"/>
              <a:gd name="connsiteY109" fmla="*/ 3482342 h 3482342"/>
              <a:gd name="connsiteX110" fmla="*/ 0 w 12192000"/>
              <a:gd name="connsiteY110"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40020 w 12192000"/>
              <a:gd name="connsiteY16" fmla="*/ 794059 h 3482342"/>
              <a:gd name="connsiteX17" fmla="*/ 11365056 w 12192000"/>
              <a:gd name="connsiteY17" fmla="*/ 804087 h 3482342"/>
              <a:gd name="connsiteX18" fmla="*/ 11294073 w 12192000"/>
              <a:gd name="connsiteY18" fmla="*/ 897260 h 3482342"/>
              <a:gd name="connsiteX19" fmla="*/ 11228040 w 12192000"/>
              <a:gd name="connsiteY19" fmla="*/ 958953 h 3482342"/>
              <a:gd name="connsiteX20" fmla="*/ 11193568 w 12192000"/>
              <a:gd name="connsiteY20" fmla="*/ 982314 h 3482342"/>
              <a:gd name="connsiteX21" fmla="*/ 11139869 w 12192000"/>
              <a:gd name="connsiteY21" fmla="*/ 1126133 h 3482342"/>
              <a:gd name="connsiteX22" fmla="*/ 11003287 w 12192000"/>
              <a:gd name="connsiteY22" fmla="*/ 1243468 h 3482342"/>
              <a:gd name="connsiteX23" fmla="*/ 10936797 w 12192000"/>
              <a:gd name="connsiteY23" fmla="*/ 1350588 h 3482342"/>
              <a:gd name="connsiteX24" fmla="*/ 10832727 w 12192000"/>
              <a:gd name="connsiteY24" fmla="*/ 1341335 h 3482342"/>
              <a:gd name="connsiteX25" fmla="*/ 10720408 w 12192000"/>
              <a:gd name="connsiteY25" fmla="*/ 1344999 h 3482342"/>
              <a:gd name="connsiteX26" fmla="*/ 10635456 w 12192000"/>
              <a:gd name="connsiteY26" fmla="*/ 1337688 h 3482342"/>
              <a:gd name="connsiteX27" fmla="*/ 10629954 w 12192000"/>
              <a:gd name="connsiteY27" fmla="*/ 1330628 h 3482342"/>
              <a:gd name="connsiteX28" fmla="*/ 10623883 w 12192000"/>
              <a:gd name="connsiteY28" fmla="*/ 1332776 h 3482342"/>
              <a:gd name="connsiteX29" fmla="*/ 10622090 w 12192000"/>
              <a:gd name="connsiteY29" fmla="*/ 1341385 h 3482342"/>
              <a:gd name="connsiteX30" fmla="*/ 10573203 w 12192000"/>
              <a:gd name="connsiteY30" fmla="*/ 1351996 h 3482342"/>
              <a:gd name="connsiteX31" fmla="*/ 10513263 w 12192000"/>
              <a:gd name="connsiteY31" fmla="*/ 1350756 h 3482342"/>
              <a:gd name="connsiteX32" fmla="*/ 10464012 w 12192000"/>
              <a:gd name="connsiteY32" fmla="*/ 1391778 h 3482342"/>
              <a:gd name="connsiteX33" fmla="*/ 10405409 w 12192000"/>
              <a:gd name="connsiteY33" fmla="*/ 1422789 h 3482342"/>
              <a:gd name="connsiteX34" fmla="*/ 10370530 w 12192000"/>
              <a:gd name="connsiteY34" fmla="*/ 1441596 h 3482342"/>
              <a:gd name="connsiteX35" fmla="*/ 10264922 w 12192000"/>
              <a:gd name="connsiteY35" fmla="*/ 1472107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524524 w 12192000"/>
              <a:gd name="connsiteY53" fmla="*/ 1902425 h 3482342"/>
              <a:gd name="connsiteX54" fmla="*/ 8426060 w 12192000"/>
              <a:gd name="connsiteY54" fmla="*/ 1947126 h 3482342"/>
              <a:gd name="connsiteX55" fmla="*/ 8424042 w 12192000"/>
              <a:gd name="connsiteY55" fmla="*/ 1949367 h 3482342"/>
              <a:gd name="connsiteX56" fmla="*/ 8401276 w 12192000"/>
              <a:gd name="connsiteY56" fmla="*/ 1953968 h 3482342"/>
              <a:gd name="connsiteX57" fmla="*/ 8351578 w 12192000"/>
              <a:gd name="connsiteY57" fmla="*/ 1914422 h 3482342"/>
              <a:gd name="connsiteX58" fmla="*/ 8248914 w 12192000"/>
              <a:gd name="connsiteY58" fmla="*/ 1954175 h 3482342"/>
              <a:gd name="connsiteX59" fmla="*/ 8132104 w 12192000"/>
              <a:gd name="connsiteY59" fmla="*/ 1895727 h 3482342"/>
              <a:gd name="connsiteX60" fmla="*/ 7918078 w 12192000"/>
              <a:gd name="connsiteY60" fmla="*/ 1862668 h 3482342"/>
              <a:gd name="connsiteX61" fmla="*/ 7817899 w 12192000"/>
              <a:gd name="connsiteY61" fmla="*/ 1862176 h 3482342"/>
              <a:gd name="connsiteX62" fmla="*/ 7768994 w 12192000"/>
              <a:gd name="connsiteY62" fmla="*/ 1855721 h 3482342"/>
              <a:gd name="connsiteX63" fmla="*/ 7618027 w 12192000"/>
              <a:gd name="connsiteY63" fmla="*/ 1830959 h 3482342"/>
              <a:gd name="connsiteX64" fmla="*/ 7449425 w 12192000"/>
              <a:gd name="connsiteY64" fmla="*/ 1810910 h 3482342"/>
              <a:gd name="connsiteX65" fmla="*/ 7342915 w 12192000"/>
              <a:gd name="connsiteY65" fmla="*/ 1819827 h 3482342"/>
              <a:gd name="connsiteX66" fmla="*/ 7255191 w 12192000"/>
              <a:gd name="connsiteY66" fmla="*/ 1834354 h 3482342"/>
              <a:gd name="connsiteX67" fmla="*/ 7131205 w 12192000"/>
              <a:gd name="connsiteY67" fmla="*/ 1845557 h 3482342"/>
              <a:gd name="connsiteX68" fmla="*/ 6917124 w 12192000"/>
              <a:gd name="connsiteY68" fmla="*/ 1837109 h 3482342"/>
              <a:gd name="connsiteX69" fmla="*/ 6837145 w 12192000"/>
              <a:gd name="connsiteY69" fmla="*/ 1870724 h 3482342"/>
              <a:gd name="connsiteX70" fmla="*/ 6753991 w 12192000"/>
              <a:gd name="connsiteY70" fmla="*/ 1860969 h 3482342"/>
              <a:gd name="connsiteX71" fmla="*/ 6727754 w 12192000"/>
              <a:gd name="connsiteY71" fmla="*/ 1882372 h 3482342"/>
              <a:gd name="connsiteX72" fmla="*/ 6723371 w 12192000"/>
              <a:gd name="connsiteY72" fmla="*/ 1886494 h 3482342"/>
              <a:gd name="connsiteX73" fmla="*/ 6702779 w 12192000"/>
              <a:gd name="connsiteY73" fmla="*/ 1893601 h 3482342"/>
              <a:gd name="connsiteX74" fmla="*/ 6700779 w 12192000"/>
              <a:gd name="connsiteY74" fmla="*/ 1907344 h 3482342"/>
              <a:gd name="connsiteX75" fmla="*/ 6672513 w 12192000"/>
              <a:gd name="connsiteY75" fmla="*/ 1926452 h 3482342"/>
              <a:gd name="connsiteX76" fmla="*/ 6633549 w 12192000"/>
              <a:gd name="connsiteY76" fmla="*/ 1936255 h 3482342"/>
              <a:gd name="connsiteX77" fmla="*/ 6444344 w 12192000"/>
              <a:gd name="connsiteY77" fmla="*/ 1969663 h 3482342"/>
              <a:gd name="connsiteX78" fmla="*/ 6333446 w 12192000"/>
              <a:gd name="connsiteY78" fmla="*/ 1997163 h 3482342"/>
              <a:gd name="connsiteX79" fmla="*/ 6294933 w 12192000"/>
              <a:gd name="connsiteY79" fmla="*/ 2019412 h 3482342"/>
              <a:gd name="connsiteX80" fmla="*/ 6238719 w 12192000"/>
              <a:gd name="connsiteY80" fmla="*/ 2042547 h 3482342"/>
              <a:gd name="connsiteX81" fmla="*/ 6142310 w 12192000"/>
              <a:gd name="connsiteY81" fmla="*/ 2092510 h 3482342"/>
              <a:gd name="connsiteX82" fmla="*/ 6007916 w 12192000"/>
              <a:gd name="connsiteY82" fmla="*/ 2143752 h 3482342"/>
              <a:gd name="connsiteX83" fmla="*/ 5894610 w 12192000"/>
              <a:gd name="connsiteY83" fmla="*/ 2130684 h 3482342"/>
              <a:gd name="connsiteX84" fmla="*/ 5817682 w 12192000"/>
              <a:gd name="connsiteY84" fmla="*/ 2157358 h 3482342"/>
              <a:gd name="connsiteX85" fmla="*/ 5591469 w 12192000"/>
              <a:gd name="connsiteY85" fmla="*/ 2178389 h 3482342"/>
              <a:gd name="connsiteX86" fmla="*/ 5414282 w 12192000"/>
              <a:gd name="connsiteY86" fmla="*/ 2183070 h 3482342"/>
              <a:gd name="connsiteX87" fmla="*/ 5368369 w 12192000"/>
              <a:gd name="connsiteY87" fmla="*/ 2204272 h 3482342"/>
              <a:gd name="connsiteX88" fmla="*/ 5291263 w 12192000"/>
              <a:gd name="connsiteY88" fmla="*/ 2239182 h 3482342"/>
              <a:gd name="connsiteX89" fmla="*/ 5240857 w 12192000"/>
              <a:gd name="connsiteY89" fmla="*/ 2289444 h 3482342"/>
              <a:gd name="connsiteX90" fmla="*/ 5173523 w 12192000"/>
              <a:gd name="connsiteY90" fmla="*/ 2309057 h 3482342"/>
              <a:gd name="connsiteX91" fmla="*/ 5148543 w 12192000"/>
              <a:gd name="connsiteY91" fmla="*/ 2282356 h 3482342"/>
              <a:gd name="connsiteX92" fmla="*/ 5079548 w 12192000"/>
              <a:gd name="connsiteY92" fmla="*/ 2313485 h 3482342"/>
              <a:gd name="connsiteX93" fmla="*/ 4975908 w 12192000"/>
              <a:gd name="connsiteY93" fmla="*/ 2364128 h 3482342"/>
              <a:gd name="connsiteX94" fmla="*/ 4913723 w 12192000"/>
              <a:gd name="connsiteY94" fmla="*/ 2385265 h 3482342"/>
              <a:gd name="connsiteX95" fmla="*/ 4746485 w 12192000"/>
              <a:gd name="connsiteY95" fmla="*/ 2451769 h 3482342"/>
              <a:gd name="connsiteX96" fmla="*/ 4681588 w 12192000"/>
              <a:gd name="connsiteY96" fmla="*/ 2467494 h 3482342"/>
              <a:gd name="connsiteX97" fmla="*/ 1783655 w 12192000"/>
              <a:gd name="connsiteY97" fmla="*/ 3163860 h 3482342"/>
              <a:gd name="connsiteX98" fmla="*/ 1325955 w 12192000"/>
              <a:gd name="connsiteY98" fmla="*/ 3176692 h 3482342"/>
              <a:gd name="connsiteX99" fmla="*/ 1190384 w 12192000"/>
              <a:gd name="connsiteY99" fmla="*/ 3203504 h 3482342"/>
              <a:gd name="connsiteX100" fmla="*/ 1094537 w 12192000"/>
              <a:gd name="connsiteY100" fmla="*/ 3229469 h 3482342"/>
              <a:gd name="connsiteX101" fmla="*/ 779276 w 12192000"/>
              <a:gd name="connsiteY101" fmla="*/ 3327290 h 3482342"/>
              <a:gd name="connsiteX102" fmla="*/ 600378 w 12192000"/>
              <a:gd name="connsiteY102" fmla="*/ 3335250 h 3482342"/>
              <a:gd name="connsiteX103" fmla="*/ 493457 w 12192000"/>
              <a:gd name="connsiteY103" fmla="*/ 3365044 h 3482342"/>
              <a:gd name="connsiteX104" fmla="*/ 349402 w 12192000"/>
              <a:gd name="connsiteY104" fmla="*/ 3380897 h 3482342"/>
              <a:gd name="connsiteX105" fmla="*/ 192183 w 12192000"/>
              <a:gd name="connsiteY105" fmla="*/ 3460075 h 3482342"/>
              <a:gd name="connsiteX106" fmla="*/ 46713 w 12192000"/>
              <a:gd name="connsiteY106" fmla="*/ 3462986 h 3482342"/>
              <a:gd name="connsiteX107" fmla="*/ 2765 w 12192000"/>
              <a:gd name="connsiteY107" fmla="*/ 3480770 h 3482342"/>
              <a:gd name="connsiteX108" fmla="*/ 0 w 12192000"/>
              <a:gd name="connsiteY108" fmla="*/ 3482342 h 3482342"/>
              <a:gd name="connsiteX109" fmla="*/ 0 w 12192000"/>
              <a:gd name="connsiteY10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40020 w 12192000"/>
              <a:gd name="connsiteY16" fmla="*/ 794059 h 3482342"/>
              <a:gd name="connsiteX17" fmla="*/ 11365056 w 12192000"/>
              <a:gd name="connsiteY17" fmla="*/ 804087 h 3482342"/>
              <a:gd name="connsiteX18" fmla="*/ 11294073 w 12192000"/>
              <a:gd name="connsiteY18" fmla="*/ 897260 h 3482342"/>
              <a:gd name="connsiteX19" fmla="*/ 11228040 w 12192000"/>
              <a:gd name="connsiteY19" fmla="*/ 958953 h 3482342"/>
              <a:gd name="connsiteX20" fmla="*/ 11193568 w 12192000"/>
              <a:gd name="connsiteY20" fmla="*/ 982314 h 3482342"/>
              <a:gd name="connsiteX21" fmla="*/ 11139869 w 12192000"/>
              <a:gd name="connsiteY21" fmla="*/ 1126133 h 3482342"/>
              <a:gd name="connsiteX22" fmla="*/ 11003287 w 12192000"/>
              <a:gd name="connsiteY22" fmla="*/ 1243468 h 3482342"/>
              <a:gd name="connsiteX23" fmla="*/ 10936797 w 12192000"/>
              <a:gd name="connsiteY23" fmla="*/ 1350588 h 3482342"/>
              <a:gd name="connsiteX24" fmla="*/ 10832727 w 12192000"/>
              <a:gd name="connsiteY24" fmla="*/ 1341335 h 3482342"/>
              <a:gd name="connsiteX25" fmla="*/ 10720408 w 12192000"/>
              <a:gd name="connsiteY25" fmla="*/ 1344999 h 3482342"/>
              <a:gd name="connsiteX26" fmla="*/ 10635456 w 12192000"/>
              <a:gd name="connsiteY26" fmla="*/ 1337688 h 3482342"/>
              <a:gd name="connsiteX27" fmla="*/ 10629954 w 12192000"/>
              <a:gd name="connsiteY27" fmla="*/ 1330628 h 3482342"/>
              <a:gd name="connsiteX28" fmla="*/ 10623883 w 12192000"/>
              <a:gd name="connsiteY28" fmla="*/ 1332776 h 3482342"/>
              <a:gd name="connsiteX29" fmla="*/ 10622090 w 12192000"/>
              <a:gd name="connsiteY29" fmla="*/ 1341385 h 3482342"/>
              <a:gd name="connsiteX30" fmla="*/ 10573203 w 12192000"/>
              <a:gd name="connsiteY30" fmla="*/ 1351996 h 3482342"/>
              <a:gd name="connsiteX31" fmla="*/ 10513263 w 12192000"/>
              <a:gd name="connsiteY31" fmla="*/ 1350756 h 3482342"/>
              <a:gd name="connsiteX32" fmla="*/ 10464012 w 12192000"/>
              <a:gd name="connsiteY32" fmla="*/ 1391778 h 3482342"/>
              <a:gd name="connsiteX33" fmla="*/ 10405409 w 12192000"/>
              <a:gd name="connsiteY33" fmla="*/ 1422789 h 3482342"/>
              <a:gd name="connsiteX34" fmla="*/ 10370530 w 12192000"/>
              <a:gd name="connsiteY34" fmla="*/ 1441596 h 3482342"/>
              <a:gd name="connsiteX35" fmla="*/ 10264922 w 12192000"/>
              <a:gd name="connsiteY35" fmla="*/ 1472107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524524 w 12192000"/>
              <a:gd name="connsiteY53" fmla="*/ 1902425 h 3482342"/>
              <a:gd name="connsiteX54" fmla="*/ 8426060 w 12192000"/>
              <a:gd name="connsiteY54" fmla="*/ 1947126 h 3482342"/>
              <a:gd name="connsiteX55" fmla="*/ 8424042 w 12192000"/>
              <a:gd name="connsiteY55" fmla="*/ 1949367 h 3482342"/>
              <a:gd name="connsiteX56" fmla="*/ 8401276 w 12192000"/>
              <a:gd name="connsiteY56" fmla="*/ 1953968 h 3482342"/>
              <a:gd name="connsiteX57" fmla="*/ 8351578 w 12192000"/>
              <a:gd name="connsiteY57" fmla="*/ 1914422 h 3482342"/>
              <a:gd name="connsiteX58" fmla="*/ 8236214 w 12192000"/>
              <a:gd name="connsiteY58" fmla="*/ 1909725 h 3482342"/>
              <a:gd name="connsiteX59" fmla="*/ 8132104 w 12192000"/>
              <a:gd name="connsiteY59" fmla="*/ 1895727 h 3482342"/>
              <a:gd name="connsiteX60" fmla="*/ 7918078 w 12192000"/>
              <a:gd name="connsiteY60" fmla="*/ 1862668 h 3482342"/>
              <a:gd name="connsiteX61" fmla="*/ 7817899 w 12192000"/>
              <a:gd name="connsiteY61" fmla="*/ 1862176 h 3482342"/>
              <a:gd name="connsiteX62" fmla="*/ 7768994 w 12192000"/>
              <a:gd name="connsiteY62" fmla="*/ 1855721 h 3482342"/>
              <a:gd name="connsiteX63" fmla="*/ 7618027 w 12192000"/>
              <a:gd name="connsiteY63" fmla="*/ 1830959 h 3482342"/>
              <a:gd name="connsiteX64" fmla="*/ 7449425 w 12192000"/>
              <a:gd name="connsiteY64" fmla="*/ 1810910 h 3482342"/>
              <a:gd name="connsiteX65" fmla="*/ 7342915 w 12192000"/>
              <a:gd name="connsiteY65" fmla="*/ 1819827 h 3482342"/>
              <a:gd name="connsiteX66" fmla="*/ 7255191 w 12192000"/>
              <a:gd name="connsiteY66" fmla="*/ 1834354 h 3482342"/>
              <a:gd name="connsiteX67" fmla="*/ 7131205 w 12192000"/>
              <a:gd name="connsiteY67" fmla="*/ 1845557 h 3482342"/>
              <a:gd name="connsiteX68" fmla="*/ 6917124 w 12192000"/>
              <a:gd name="connsiteY68" fmla="*/ 1837109 h 3482342"/>
              <a:gd name="connsiteX69" fmla="*/ 6837145 w 12192000"/>
              <a:gd name="connsiteY69" fmla="*/ 1870724 h 3482342"/>
              <a:gd name="connsiteX70" fmla="*/ 6753991 w 12192000"/>
              <a:gd name="connsiteY70" fmla="*/ 1860969 h 3482342"/>
              <a:gd name="connsiteX71" fmla="*/ 6727754 w 12192000"/>
              <a:gd name="connsiteY71" fmla="*/ 1882372 h 3482342"/>
              <a:gd name="connsiteX72" fmla="*/ 6723371 w 12192000"/>
              <a:gd name="connsiteY72" fmla="*/ 1886494 h 3482342"/>
              <a:gd name="connsiteX73" fmla="*/ 6702779 w 12192000"/>
              <a:gd name="connsiteY73" fmla="*/ 1893601 h 3482342"/>
              <a:gd name="connsiteX74" fmla="*/ 6700779 w 12192000"/>
              <a:gd name="connsiteY74" fmla="*/ 1907344 h 3482342"/>
              <a:gd name="connsiteX75" fmla="*/ 6672513 w 12192000"/>
              <a:gd name="connsiteY75" fmla="*/ 1926452 h 3482342"/>
              <a:gd name="connsiteX76" fmla="*/ 6633549 w 12192000"/>
              <a:gd name="connsiteY76" fmla="*/ 1936255 h 3482342"/>
              <a:gd name="connsiteX77" fmla="*/ 6444344 w 12192000"/>
              <a:gd name="connsiteY77" fmla="*/ 1969663 h 3482342"/>
              <a:gd name="connsiteX78" fmla="*/ 6333446 w 12192000"/>
              <a:gd name="connsiteY78" fmla="*/ 1997163 h 3482342"/>
              <a:gd name="connsiteX79" fmla="*/ 6294933 w 12192000"/>
              <a:gd name="connsiteY79" fmla="*/ 2019412 h 3482342"/>
              <a:gd name="connsiteX80" fmla="*/ 6238719 w 12192000"/>
              <a:gd name="connsiteY80" fmla="*/ 2042547 h 3482342"/>
              <a:gd name="connsiteX81" fmla="*/ 6142310 w 12192000"/>
              <a:gd name="connsiteY81" fmla="*/ 2092510 h 3482342"/>
              <a:gd name="connsiteX82" fmla="*/ 6007916 w 12192000"/>
              <a:gd name="connsiteY82" fmla="*/ 2143752 h 3482342"/>
              <a:gd name="connsiteX83" fmla="*/ 5894610 w 12192000"/>
              <a:gd name="connsiteY83" fmla="*/ 2130684 h 3482342"/>
              <a:gd name="connsiteX84" fmla="*/ 5817682 w 12192000"/>
              <a:gd name="connsiteY84" fmla="*/ 2157358 h 3482342"/>
              <a:gd name="connsiteX85" fmla="*/ 5591469 w 12192000"/>
              <a:gd name="connsiteY85" fmla="*/ 2178389 h 3482342"/>
              <a:gd name="connsiteX86" fmla="*/ 5414282 w 12192000"/>
              <a:gd name="connsiteY86" fmla="*/ 2183070 h 3482342"/>
              <a:gd name="connsiteX87" fmla="*/ 5368369 w 12192000"/>
              <a:gd name="connsiteY87" fmla="*/ 2204272 h 3482342"/>
              <a:gd name="connsiteX88" fmla="*/ 5291263 w 12192000"/>
              <a:gd name="connsiteY88" fmla="*/ 2239182 h 3482342"/>
              <a:gd name="connsiteX89" fmla="*/ 5240857 w 12192000"/>
              <a:gd name="connsiteY89" fmla="*/ 2289444 h 3482342"/>
              <a:gd name="connsiteX90" fmla="*/ 5173523 w 12192000"/>
              <a:gd name="connsiteY90" fmla="*/ 2309057 h 3482342"/>
              <a:gd name="connsiteX91" fmla="*/ 5148543 w 12192000"/>
              <a:gd name="connsiteY91" fmla="*/ 2282356 h 3482342"/>
              <a:gd name="connsiteX92" fmla="*/ 5079548 w 12192000"/>
              <a:gd name="connsiteY92" fmla="*/ 2313485 h 3482342"/>
              <a:gd name="connsiteX93" fmla="*/ 4975908 w 12192000"/>
              <a:gd name="connsiteY93" fmla="*/ 2364128 h 3482342"/>
              <a:gd name="connsiteX94" fmla="*/ 4913723 w 12192000"/>
              <a:gd name="connsiteY94" fmla="*/ 2385265 h 3482342"/>
              <a:gd name="connsiteX95" fmla="*/ 4746485 w 12192000"/>
              <a:gd name="connsiteY95" fmla="*/ 2451769 h 3482342"/>
              <a:gd name="connsiteX96" fmla="*/ 4681588 w 12192000"/>
              <a:gd name="connsiteY96" fmla="*/ 2467494 h 3482342"/>
              <a:gd name="connsiteX97" fmla="*/ 1783655 w 12192000"/>
              <a:gd name="connsiteY97" fmla="*/ 3163860 h 3482342"/>
              <a:gd name="connsiteX98" fmla="*/ 1325955 w 12192000"/>
              <a:gd name="connsiteY98" fmla="*/ 3176692 h 3482342"/>
              <a:gd name="connsiteX99" fmla="*/ 1190384 w 12192000"/>
              <a:gd name="connsiteY99" fmla="*/ 3203504 h 3482342"/>
              <a:gd name="connsiteX100" fmla="*/ 1094537 w 12192000"/>
              <a:gd name="connsiteY100" fmla="*/ 3229469 h 3482342"/>
              <a:gd name="connsiteX101" fmla="*/ 779276 w 12192000"/>
              <a:gd name="connsiteY101" fmla="*/ 3327290 h 3482342"/>
              <a:gd name="connsiteX102" fmla="*/ 600378 w 12192000"/>
              <a:gd name="connsiteY102" fmla="*/ 3335250 h 3482342"/>
              <a:gd name="connsiteX103" fmla="*/ 493457 w 12192000"/>
              <a:gd name="connsiteY103" fmla="*/ 3365044 h 3482342"/>
              <a:gd name="connsiteX104" fmla="*/ 349402 w 12192000"/>
              <a:gd name="connsiteY104" fmla="*/ 3380897 h 3482342"/>
              <a:gd name="connsiteX105" fmla="*/ 192183 w 12192000"/>
              <a:gd name="connsiteY105" fmla="*/ 3460075 h 3482342"/>
              <a:gd name="connsiteX106" fmla="*/ 46713 w 12192000"/>
              <a:gd name="connsiteY106" fmla="*/ 3462986 h 3482342"/>
              <a:gd name="connsiteX107" fmla="*/ 2765 w 12192000"/>
              <a:gd name="connsiteY107" fmla="*/ 3480770 h 3482342"/>
              <a:gd name="connsiteX108" fmla="*/ 0 w 12192000"/>
              <a:gd name="connsiteY108" fmla="*/ 3482342 h 3482342"/>
              <a:gd name="connsiteX109" fmla="*/ 0 w 12192000"/>
              <a:gd name="connsiteY10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40020 w 12192000"/>
              <a:gd name="connsiteY16" fmla="*/ 794059 h 3482342"/>
              <a:gd name="connsiteX17" fmla="*/ 11365056 w 12192000"/>
              <a:gd name="connsiteY17" fmla="*/ 804087 h 3482342"/>
              <a:gd name="connsiteX18" fmla="*/ 11294073 w 12192000"/>
              <a:gd name="connsiteY18" fmla="*/ 897260 h 3482342"/>
              <a:gd name="connsiteX19" fmla="*/ 11228040 w 12192000"/>
              <a:gd name="connsiteY19" fmla="*/ 958953 h 3482342"/>
              <a:gd name="connsiteX20" fmla="*/ 11193568 w 12192000"/>
              <a:gd name="connsiteY20" fmla="*/ 982314 h 3482342"/>
              <a:gd name="connsiteX21" fmla="*/ 11139869 w 12192000"/>
              <a:gd name="connsiteY21" fmla="*/ 1126133 h 3482342"/>
              <a:gd name="connsiteX22" fmla="*/ 11003287 w 12192000"/>
              <a:gd name="connsiteY22" fmla="*/ 1243468 h 3482342"/>
              <a:gd name="connsiteX23" fmla="*/ 10936797 w 12192000"/>
              <a:gd name="connsiteY23" fmla="*/ 1350588 h 3482342"/>
              <a:gd name="connsiteX24" fmla="*/ 10832727 w 12192000"/>
              <a:gd name="connsiteY24" fmla="*/ 1341335 h 3482342"/>
              <a:gd name="connsiteX25" fmla="*/ 10720408 w 12192000"/>
              <a:gd name="connsiteY25" fmla="*/ 1344999 h 3482342"/>
              <a:gd name="connsiteX26" fmla="*/ 10635456 w 12192000"/>
              <a:gd name="connsiteY26" fmla="*/ 1337688 h 3482342"/>
              <a:gd name="connsiteX27" fmla="*/ 10629954 w 12192000"/>
              <a:gd name="connsiteY27" fmla="*/ 1330628 h 3482342"/>
              <a:gd name="connsiteX28" fmla="*/ 10623883 w 12192000"/>
              <a:gd name="connsiteY28" fmla="*/ 1332776 h 3482342"/>
              <a:gd name="connsiteX29" fmla="*/ 10622090 w 12192000"/>
              <a:gd name="connsiteY29" fmla="*/ 1341385 h 3482342"/>
              <a:gd name="connsiteX30" fmla="*/ 10573203 w 12192000"/>
              <a:gd name="connsiteY30" fmla="*/ 1351996 h 3482342"/>
              <a:gd name="connsiteX31" fmla="*/ 10513263 w 12192000"/>
              <a:gd name="connsiteY31" fmla="*/ 1350756 h 3482342"/>
              <a:gd name="connsiteX32" fmla="*/ 10464012 w 12192000"/>
              <a:gd name="connsiteY32" fmla="*/ 1391778 h 3482342"/>
              <a:gd name="connsiteX33" fmla="*/ 10405409 w 12192000"/>
              <a:gd name="connsiteY33" fmla="*/ 1422789 h 3482342"/>
              <a:gd name="connsiteX34" fmla="*/ 10370530 w 12192000"/>
              <a:gd name="connsiteY34" fmla="*/ 1441596 h 3482342"/>
              <a:gd name="connsiteX35" fmla="*/ 10264922 w 12192000"/>
              <a:gd name="connsiteY35" fmla="*/ 1472107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524524 w 12192000"/>
              <a:gd name="connsiteY53" fmla="*/ 1902425 h 3482342"/>
              <a:gd name="connsiteX54" fmla="*/ 8426060 w 12192000"/>
              <a:gd name="connsiteY54" fmla="*/ 1947126 h 3482342"/>
              <a:gd name="connsiteX55" fmla="*/ 8424042 w 12192000"/>
              <a:gd name="connsiteY55" fmla="*/ 1949367 h 3482342"/>
              <a:gd name="connsiteX56" fmla="*/ 8401276 w 12192000"/>
              <a:gd name="connsiteY56" fmla="*/ 1953968 h 3482342"/>
              <a:gd name="connsiteX57" fmla="*/ 8345228 w 12192000"/>
              <a:gd name="connsiteY57" fmla="*/ 1939822 h 3482342"/>
              <a:gd name="connsiteX58" fmla="*/ 8236214 w 12192000"/>
              <a:gd name="connsiteY58" fmla="*/ 1909725 h 3482342"/>
              <a:gd name="connsiteX59" fmla="*/ 8132104 w 12192000"/>
              <a:gd name="connsiteY59" fmla="*/ 1895727 h 3482342"/>
              <a:gd name="connsiteX60" fmla="*/ 7918078 w 12192000"/>
              <a:gd name="connsiteY60" fmla="*/ 1862668 h 3482342"/>
              <a:gd name="connsiteX61" fmla="*/ 7817899 w 12192000"/>
              <a:gd name="connsiteY61" fmla="*/ 1862176 h 3482342"/>
              <a:gd name="connsiteX62" fmla="*/ 7768994 w 12192000"/>
              <a:gd name="connsiteY62" fmla="*/ 1855721 h 3482342"/>
              <a:gd name="connsiteX63" fmla="*/ 7618027 w 12192000"/>
              <a:gd name="connsiteY63" fmla="*/ 1830959 h 3482342"/>
              <a:gd name="connsiteX64" fmla="*/ 7449425 w 12192000"/>
              <a:gd name="connsiteY64" fmla="*/ 1810910 h 3482342"/>
              <a:gd name="connsiteX65" fmla="*/ 7342915 w 12192000"/>
              <a:gd name="connsiteY65" fmla="*/ 1819827 h 3482342"/>
              <a:gd name="connsiteX66" fmla="*/ 7255191 w 12192000"/>
              <a:gd name="connsiteY66" fmla="*/ 1834354 h 3482342"/>
              <a:gd name="connsiteX67" fmla="*/ 7131205 w 12192000"/>
              <a:gd name="connsiteY67" fmla="*/ 1845557 h 3482342"/>
              <a:gd name="connsiteX68" fmla="*/ 6917124 w 12192000"/>
              <a:gd name="connsiteY68" fmla="*/ 1837109 h 3482342"/>
              <a:gd name="connsiteX69" fmla="*/ 6837145 w 12192000"/>
              <a:gd name="connsiteY69" fmla="*/ 1870724 h 3482342"/>
              <a:gd name="connsiteX70" fmla="*/ 6753991 w 12192000"/>
              <a:gd name="connsiteY70" fmla="*/ 1860969 h 3482342"/>
              <a:gd name="connsiteX71" fmla="*/ 6727754 w 12192000"/>
              <a:gd name="connsiteY71" fmla="*/ 1882372 h 3482342"/>
              <a:gd name="connsiteX72" fmla="*/ 6723371 w 12192000"/>
              <a:gd name="connsiteY72" fmla="*/ 1886494 h 3482342"/>
              <a:gd name="connsiteX73" fmla="*/ 6702779 w 12192000"/>
              <a:gd name="connsiteY73" fmla="*/ 1893601 h 3482342"/>
              <a:gd name="connsiteX74" fmla="*/ 6700779 w 12192000"/>
              <a:gd name="connsiteY74" fmla="*/ 1907344 h 3482342"/>
              <a:gd name="connsiteX75" fmla="*/ 6672513 w 12192000"/>
              <a:gd name="connsiteY75" fmla="*/ 1926452 h 3482342"/>
              <a:gd name="connsiteX76" fmla="*/ 6633549 w 12192000"/>
              <a:gd name="connsiteY76" fmla="*/ 1936255 h 3482342"/>
              <a:gd name="connsiteX77" fmla="*/ 6444344 w 12192000"/>
              <a:gd name="connsiteY77" fmla="*/ 1969663 h 3482342"/>
              <a:gd name="connsiteX78" fmla="*/ 6333446 w 12192000"/>
              <a:gd name="connsiteY78" fmla="*/ 1997163 h 3482342"/>
              <a:gd name="connsiteX79" fmla="*/ 6294933 w 12192000"/>
              <a:gd name="connsiteY79" fmla="*/ 2019412 h 3482342"/>
              <a:gd name="connsiteX80" fmla="*/ 6238719 w 12192000"/>
              <a:gd name="connsiteY80" fmla="*/ 2042547 h 3482342"/>
              <a:gd name="connsiteX81" fmla="*/ 6142310 w 12192000"/>
              <a:gd name="connsiteY81" fmla="*/ 2092510 h 3482342"/>
              <a:gd name="connsiteX82" fmla="*/ 6007916 w 12192000"/>
              <a:gd name="connsiteY82" fmla="*/ 2143752 h 3482342"/>
              <a:gd name="connsiteX83" fmla="*/ 5894610 w 12192000"/>
              <a:gd name="connsiteY83" fmla="*/ 2130684 h 3482342"/>
              <a:gd name="connsiteX84" fmla="*/ 5817682 w 12192000"/>
              <a:gd name="connsiteY84" fmla="*/ 2157358 h 3482342"/>
              <a:gd name="connsiteX85" fmla="*/ 5591469 w 12192000"/>
              <a:gd name="connsiteY85" fmla="*/ 2178389 h 3482342"/>
              <a:gd name="connsiteX86" fmla="*/ 5414282 w 12192000"/>
              <a:gd name="connsiteY86" fmla="*/ 2183070 h 3482342"/>
              <a:gd name="connsiteX87" fmla="*/ 5368369 w 12192000"/>
              <a:gd name="connsiteY87" fmla="*/ 2204272 h 3482342"/>
              <a:gd name="connsiteX88" fmla="*/ 5291263 w 12192000"/>
              <a:gd name="connsiteY88" fmla="*/ 2239182 h 3482342"/>
              <a:gd name="connsiteX89" fmla="*/ 5240857 w 12192000"/>
              <a:gd name="connsiteY89" fmla="*/ 2289444 h 3482342"/>
              <a:gd name="connsiteX90" fmla="*/ 5173523 w 12192000"/>
              <a:gd name="connsiteY90" fmla="*/ 2309057 h 3482342"/>
              <a:gd name="connsiteX91" fmla="*/ 5148543 w 12192000"/>
              <a:gd name="connsiteY91" fmla="*/ 2282356 h 3482342"/>
              <a:gd name="connsiteX92" fmla="*/ 5079548 w 12192000"/>
              <a:gd name="connsiteY92" fmla="*/ 2313485 h 3482342"/>
              <a:gd name="connsiteX93" fmla="*/ 4975908 w 12192000"/>
              <a:gd name="connsiteY93" fmla="*/ 2364128 h 3482342"/>
              <a:gd name="connsiteX94" fmla="*/ 4913723 w 12192000"/>
              <a:gd name="connsiteY94" fmla="*/ 2385265 h 3482342"/>
              <a:gd name="connsiteX95" fmla="*/ 4746485 w 12192000"/>
              <a:gd name="connsiteY95" fmla="*/ 2451769 h 3482342"/>
              <a:gd name="connsiteX96" fmla="*/ 4681588 w 12192000"/>
              <a:gd name="connsiteY96" fmla="*/ 2467494 h 3482342"/>
              <a:gd name="connsiteX97" fmla="*/ 1783655 w 12192000"/>
              <a:gd name="connsiteY97" fmla="*/ 3163860 h 3482342"/>
              <a:gd name="connsiteX98" fmla="*/ 1325955 w 12192000"/>
              <a:gd name="connsiteY98" fmla="*/ 3176692 h 3482342"/>
              <a:gd name="connsiteX99" fmla="*/ 1190384 w 12192000"/>
              <a:gd name="connsiteY99" fmla="*/ 3203504 h 3482342"/>
              <a:gd name="connsiteX100" fmla="*/ 1094537 w 12192000"/>
              <a:gd name="connsiteY100" fmla="*/ 3229469 h 3482342"/>
              <a:gd name="connsiteX101" fmla="*/ 779276 w 12192000"/>
              <a:gd name="connsiteY101" fmla="*/ 3327290 h 3482342"/>
              <a:gd name="connsiteX102" fmla="*/ 600378 w 12192000"/>
              <a:gd name="connsiteY102" fmla="*/ 3335250 h 3482342"/>
              <a:gd name="connsiteX103" fmla="*/ 493457 w 12192000"/>
              <a:gd name="connsiteY103" fmla="*/ 3365044 h 3482342"/>
              <a:gd name="connsiteX104" fmla="*/ 349402 w 12192000"/>
              <a:gd name="connsiteY104" fmla="*/ 3380897 h 3482342"/>
              <a:gd name="connsiteX105" fmla="*/ 192183 w 12192000"/>
              <a:gd name="connsiteY105" fmla="*/ 3460075 h 3482342"/>
              <a:gd name="connsiteX106" fmla="*/ 46713 w 12192000"/>
              <a:gd name="connsiteY106" fmla="*/ 3462986 h 3482342"/>
              <a:gd name="connsiteX107" fmla="*/ 2765 w 12192000"/>
              <a:gd name="connsiteY107" fmla="*/ 3480770 h 3482342"/>
              <a:gd name="connsiteX108" fmla="*/ 0 w 12192000"/>
              <a:gd name="connsiteY108" fmla="*/ 3482342 h 3482342"/>
              <a:gd name="connsiteX109" fmla="*/ 0 w 12192000"/>
              <a:gd name="connsiteY10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40020 w 12192000"/>
              <a:gd name="connsiteY16" fmla="*/ 794059 h 3482342"/>
              <a:gd name="connsiteX17" fmla="*/ 11365056 w 12192000"/>
              <a:gd name="connsiteY17" fmla="*/ 804087 h 3482342"/>
              <a:gd name="connsiteX18" fmla="*/ 11294073 w 12192000"/>
              <a:gd name="connsiteY18" fmla="*/ 897260 h 3482342"/>
              <a:gd name="connsiteX19" fmla="*/ 11228040 w 12192000"/>
              <a:gd name="connsiteY19" fmla="*/ 958953 h 3482342"/>
              <a:gd name="connsiteX20" fmla="*/ 11193568 w 12192000"/>
              <a:gd name="connsiteY20" fmla="*/ 982314 h 3482342"/>
              <a:gd name="connsiteX21" fmla="*/ 11139869 w 12192000"/>
              <a:gd name="connsiteY21" fmla="*/ 1126133 h 3482342"/>
              <a:gd name="connsiteX22" fmla="*/ 11003287 w 12192000"/>
              <a:gd name="connsiteY22" fmla="*/ 1243468 h 3482342"/>
              <a:gd name="connsiteX23" fmla="*/ 10936797 w 12192000"/>
              <a:gd name="connsiteY23" fmla="*/ 1350588 h 3482342"/>
              <a:gd name="connsiteX24" fmla="*/ 10832727 w 12192000"/>
              <a:gd name="connsiteY24" fmla="*/ 1341335 h 3482342"/>
              <a:gd name="connsiteX25" fmla="*/ 10720408 w 12192000"/>
              <a:gd name="connsiteY25" fmla="*/ 1344999 h 3482342"/>
              <a:gd name="connsiteX26" fmla="*/ 10635456 w 12192000"/>
              <a:gd name="connsiteY26" fmla="*/ 1337688 h 3482342"/>
              <a:gd name="connsiteX27" fmla="*/ 10629954 w 12192000"/>
              <a:gd name="connsiteY27" fmla="*/ 1330628 h 3482342"/>
              <a:gd name="connsiteX28" fmla="*/ 10623883 w 12192000"/>
              <a:gd name="connsiteY28" fmla="*/ 1332776 h 3482342"/>
              <a:gd name="connsiteX29" fmla="*/ 10622090 w 12192000"/>
              <a:gd name="connsiteY29" fmla="*/ 1341385 h 3482342"/>
              <a:gd name="connsiteX30" fmla="*/ 10573203 w 12192000"/>
              <a:gd name="connsiteY30" fmla="*/ 1351996 h 3482342"/>
              <a:gd name="connsiteX31" fmla="*/ 10513263 w 12192000"/>
              <a:gd name="connsiteY31" fmla="*/ 1350756 h 3482342"/>
              <a:gd name="connsiteX32" fmla="*/ 10464012 w 12192000"/>
              <a:gd name="connsiteY32" fmla="*/ 1391778 h 3482342"/>
              <a:gd name="connsiteX33" fmla="*/ 10405409 w 12192000"/>
              <a:gd name="connsiteY33" fmla="*/ 1422789 h 3482342"/>
              <a:gd name="connsiteX34" fmla="*/ 10370530 w 12192000"/>
              <a:gd name="connsiteY34" fmla="*/ 1441596 h 3482342"/>
              <a:gd name="connsiteX35" fmla="*/ 10264922 w 12192000"/>
              <a:gd name="connsiteY35" fmla="*/ 1472107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524524 w 12192000"/>
              <a:gd name="connsiteY53" fmla="*/ 1902425 h 3482342"/>
              <a:gd name="connsiteX54" fmla="*/ 8426060 w 12192000"/>
              <a:gd name="connsiteY54" fmla="*/ 1947126 h 3482342"/>
              <a:gd name="connsiteX55" fmla="*/ 8424042 w 12192000"/>
              <a:gd name="connsiteY55" fmla="*/ 1949367 h 3482342"/>
              <a:gd name="connsiteX56" fmla="*/ 8345228 w 12192000"/>
              <a:gd name="connsiteY56" fmla="*/ 1939822 h 3482342"/>
              <a:gd name="connsiteX57" fmla="*/ 8236214 w 12192000"/>
              <a:gd name="connsiteY57" fmla="*/ 1909725 h 3482342"/>
              <a:gd name="connsiteX58" fmla="*/ 8132104 w 12192000"/>
              <a:gd name="connsiteY58" fmla="*/ 1895727 h 3482342"/>
              <a:gd name="connsiteX59" fmla="*/ 7918078 w 12192000"/>
              <a:gd name="connsiteY59" fmla="*/ 1862668 h 3482342"/>
              <a:gd name="connsiteX60" fmla="*/ 7817899 w 12192000"/>
              <a:gd name="connsiteY60" fmla="*/ 1862176 h 3482342"/>
              <a:gd name="connsiteX61" fmla="*/ 7768994 w 12192000"/>
              <a:gd name="connsiteY61" fmla="*/ 1855721 h 3482342"/>
              <a:gd name="connsiteX62" fmla="*/ 7618027 w 12192000"/>
              <a:gd name="connsiteY62" fmla="*/ 1830959 h 3482342"/>
              <a:gd name="connsiteX63" fmla="*/ 7449425 w 12192000"/>
              <a:gd name="connsiteY63" fmla="*/ 1810910 h 3482342"/>
              <a:gd name="connsiteX64" fmla="*/ 7342915 w 12192000"/>
              <a:gd name="connsiteY64" fmla="*/ 1819827 h 3482342"/>
              <a:gd name="connsiteX65" fmla="*/ 7255191 w 12192000"/>
              <a:gd name="connsiteY65" fmla="*/ 1834354 h 3482342"/>
              <a:gd name="connsiteX66" fmla="*/ 7131205 w 12192000"/>
              <a:gd name="connsiteY66" fmla="*/ 1845557 h 3482342"/>
              <a:gd name="connsiteX67" fmla="*/ 6917124 w 12192000"/>
              <a:gd name="connsiteY67" fmla="*/ 1837109 h 3482342"/>
              <a:gd name="connsiteX68" fmla="*/ 6837145 w 12192000"/>
              <a:gd name="connsiteY68" fmla="*/ 1870724 h 3482342"/>
              <a:gd name="connsiteX69" fmla="*/ 6753991 w 12192000"/>
              <a:gd name="connsiteY69" fmla="*/ 1860969 h 3482342"/>
              <a:gd name="connsiteX70" fmla="*/ 6727754 w 12192000"/>
              <a:gd name="connsiteY70" fmla="*/ 1882372 h 3482342"/>
              <a:gd name="connsiteX71" fmla="*/ 6723371 w 12192000"/>
              <a:gd name="connsiteY71" fmla="*/ 1886494 h 3482342"/>
              <a:gd name="connsiteX72" fmla="*/ 6702779 w 12192000"/>
              <a:gd name="connsiteY72" fmla="*/ 1893601 h 3482342"/>
              <a:gd name="connsiteX73" fmla="*/ 6700779 w 12192000"/>
              <a:gd name="connsiteY73" fmla="*/ 1907344 h 3482342"/>
              <a:gd name="connsiteX74" fmla="*/ 6672513 w 12192000"/>
              <a:gd name="connsiteY74" fmla="*/ 1926452 h 3482342"/>
              <a:gd name="connsiteX75" fmla="*/ 6633549 w 12192000"/>
              <a:gd name="connsiteY75" fmla="*/ 1936255 h 3482342"/>
              <a:gd name="connsiteX76" fmla="*/ 6444344 w 12192000"/>
              <a:gd name="connsiteY76" fmla="*/ 1969663 h 3482342"/>
              <a:gd name="connsiteX77" fmla="*/ 6333446 w 12192000"/>
              <a:gd name="connsiteY77" fmla="*/ 1997163 h 3482342"/>
              <a:gd name="connsiteX78" fmla="*/ 6294933 w 12192000"/>
              <a:gd name="connsiteY78" fmla="*/ 2019412 h 3482342"/>
              <a:gd name="connsiteX79" fmla="*/ 6238719 w 12192000"/>
              <a:gd name="connsiteY79" fmla="*/ 2042547 h 3482342"/>
              <a:gd name="connsiteX80" fmla="*/ 6142310 w 12192000"/>
              <a:gd name="connsiteY80" fmla="*/ 2092510 h 3482342"/>
              <a:gd name="connsiteX81" fmla="*/ 6007916 w 12192000"/>
              <a:gd name="connsiteY81" fmla="*/ 2143752 h 3482342"/>
              <a:gd name="connsiteX82" fmla="*/ 5894610 w 12192000"/>
              <a:gd name="connsiteY82" fmla="*/ 2130684 h 3482342"/>
              <a:gd name="connsiteX83" fmla="*/ 5817682 w 12192000"/>
              <a:gd name="connsiteY83" fmla="*/ 2157358 h 3482342"/>
              <a:gd name="connsiteX84" fmla="*/ 5591469 w 12192000"/>
              <a:gd name="connsiteY84" fmla="*/ 2178389 h 3482342"/>
              <a:gd name="connsiteX85" fmla="*/ 5414282 w 12192000"/>
              <a:gd name="connsiteY85" fmla="*/ 2183070 h 3482342"/>
              <a:gd name="connsiteX86" fmla="*/ 5368369 w 12192000"/>
              <a:gd name="connsiteY86" fmla="*/ 2204272 h 3482342"/>
              <a:gd name="connsiteX87" fmla="*/ 5291263 w 12192000"/>
              <a:gd name="connsiteY87" fmla="*/ 2239182 h 3482342"/>
              <a:gd name="connsiteX88" fmla="*/ 5240857 w 12192000"/>
              <a:gd name="connsiteY88" fmla="*/ 2289444 h 3482342"/>
              <a:gd name="connsiteX89" fmla="*/ 5173523 w 12192000"/>
              <a:gd name="connsiteY89" fmla="*/ 2309057 h 3482342"/>
              <a:gd name="connsiteX90" fmla="*/ 5148543 w 12192000"/>
              <a:gd name="connsiteY90" fmla="*/ 2282356 h 3482342"/>
              <a:gd name="connsiteX91" fmla="*/ 5079548 w 12192000"/>
              <a:gd name="connsiteY91" fmla="*/ 2313485 h 3482342"/>
              <a:gd name="connsiteX92" fmla="*/ 4975908 w 12192000"/>
              <a:gd name="connsiteY92" fmla="*/ 2364128 h 3482342"/>
              <a:gd name="connsiteX93" fmla="*/ 4913723 w 12192000"/>
              <a:gd name="connsiteY93" fmla="*/ 2385265 h 3482342"/>
              <a:gd name="connsiteX94" fmla="*/ 4746485 w 12192000"/>
              <a:gd name="connsiteY94" fmla="*/ 2451769 h 3482342"/>
              <a:gd name="connsiteX95" fmla="*/ 4681588 w 12192000"/>
              <a:gd name="connsiteY95" fmla="*/ 2467494 h 3482342"/>
              <a:gd name="connsiteX96" fmla="*/ 1783655 w 12192000"/>
              <a:gd name="connsiteY96" fmla="*/ 3163860 h 3482342"/>
              <a:gd name="connsiteX97" fmla="*/ 1325955 w 12192000"/>
              <a:gd name="connsiteY97" fmla="*/ 3176692 h 3482342"/>
              <a:gd name="connsiteX98" fmla="*/ 1190384 w 12192000"/>
              <a:gd name="connsiteY98" fmla="*/ 3203504 h 3482342"/>
              <a:gd name="connsiteX99" fmla="*/ 1094537 w 12192000"/>
              <a:gd name="connsiteY99" fmla="*/ 3229469 h 3482342"/>
              <a:gd name="connsiteX100" fmla="*/ 779276 w 12192000"/>
              <a:gd name="connsiteY100" fmla="*/ 3327290 h 3482342"/>
              <a:gd name="connsiteX101" fmla="*/ 600378 w 12192000"/>
              <a:gd name="connsiteY101" fmla="*/ 3335250 h 3482342"/>
              <a:gd name="connsiteX102" fmla="*/ 493457 w 12192000"/>
              <a:gd name="connsiteY102" fmla="*/ 3365044 h 3482342"/>
              <a:gd name="connsiteX103" fmla="*/ 349402 w 12192000"/>
              <a:gd name="connsiteY103" fmla="*/ 3380897 h 3482342"/>
              <a:gd name="connsiteX104" fmla="*/ 192183 w 12192000"/>
              <a:gd name="connsiteY104" fmla="*/ 3460075 h 3482342"/>
              <a:gd name="connsiteX105" fmla="*/ 46713 w 12192000"/>
              <a:gd name="connsiteY105" fmla="*/ 3462986 h 3482342"/>
              <a:gd name="connsiteX106" fmla="*/ 2765 w 12192000"/>
              <a:gd name="connsiteY106" fmla="*/ 3480770 h 3482342"/>
              <a:gd name="connsiteX107" fmla="*/ 0 w 12192000"/>
              <a:gd name="connsiteY107" fmla="*/ 3482342 h 3482342"/>
              <a:gd name="connsiteX108" fmla="*/ 0 w 12192000"/>
              <a:gd name="connsiteY108"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40020 w 12192000"/>
              <a:gd name="connsiteY16" fmla="*/ 794059 h 3482342"/>
              <a:gd name="connsiteX17" fmla="*/ 11365056 w 12192000"/>
              <a:gd name="connsiteY17" fmla="*/ 804087 h 3482342"/>
              <a:gd name="connsiteX18" fmla="*/ 11294073 w 12192000"/>
              <a:gd name="connsiteY18" fmla="*/ 897260 h 3482342"/>
              <a:gd name="connsiteX19" fmla="*/ 11228040 w 12192000"/>
              <a:gd name="connsiteY19" fmla="*/ 958953 h 3482342"/>
              <a:gd name="connsiteX20" fmla="*/ 11193568 w 12192000"/>
              <a:gd name="connsiteY20" fmla="*/ 982314 h 3482342"/>
              <a:gd name="connsiteX21" fmla="*/ 11139869 w 12192000"/>
              <a:gd name="connsiteY21" fmla="*/ 1126133 h 3482342"/>
              <a:gd name="connsiteX22" fmla="*/ 11003287 w 12192000"/>
              <a:gd name="connsiteY22" fmla="*/ 1243468 h 3482342"/>
              <a:gd name="connsiteX23" fmla="*/ 10936797 w 12192000"/>
              <a:gd name="connsiteY23" fmla="*/ 1350588 h 3482342"/>
              <a:gd name="connsiteX24" fmla="*/ 10832727 w 12192000"/>
              <a:gd name="connsiteY24" fmla="*/ 1341335 h 3482342"/>
              <a:gd name="connsiteX25" fmla="*/ 10720408 w 12192000"/>
              <a:gd name="connsiteY25" fmla="*/ 1344999 h 3482342"/>
              <a:gd name="connsiteX26" fmla="*/ 10635456 w 12192000"/>
              <a:gd name="connsiteY26" fmla="*/ 1337688 h 3482342"/>
              <a:gd name="connsiteX27" fmla="*/ 10629954 w 12192000"/>
              <a:gd name="connsiteY27" fmla="*/ 1330628 h 3482342"/>
              <a:gd name="connsiteX28" fmla="*/ 10623883 w 12192000"/>
              <a:gd name="connsiteY28" fmla="*/ 1332776 h 3482342"/>
              <a:gd name="connsiteX29" fmla="*/ 10622090 w 12192000"/>
              <a:gd name="connsiteY29" fmla="*/ 1341385 h 3482342"/>
              <a:gd name="connsiteX30" fmla="*/ 10573203 w 12192000"/>
              <a:gd name="connsiteY30" fmla="*/ 1351996 h 3482342"/>
              <a:gd name="connsiteX31" fmla="*/ 10513263 w 12192000"/>
              <a:gd name="connsiteY31" fmla="*/ 1350756 h 3482342"/>
              <a:gd name="connsiteX32" fmla="*/ 10464012 w 12192000"/>
              <a:gd name="connsiteY32" fmla="*/ 1391778 h 3482342"/>
              <a:gd name="connsiteX33" fmla="*/ 10405409 w 12192000"/>
              <a:gd name="connsiteY33" fmla="*/ 1422789 h 3482342"/>
              <a:gd name="connsiteX34" fmla="*/ 10370530 w 12192000"/>
              <a:gd name="connsiteY34" fmla="*/ 1441596 h 3482342"/>
              <a:gd name="connsiteX35" fmla="*/ 10264922 w 12192000"/>
              <a:gd name="connsiteY35" fmla="*/ 1472107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524524 w 12192000"/>
              <a:gd name="connsiteY53" fmla="*/ 1902425 h 3482342"/>
              <a:gd name="connsiteX54" fmla="*/ 8426060 w 12192000"/>
              <a:gd name="connsiteY54" fmla="*/ 1947126 h 3482342"/>
              <a:gd name="connsiteX55" fmla="*/ 8430392 w 12192000"/>
              <a:gd name="connsiteY55" fmla="*/ 1898567 h 3482342"/>
              <a:gd name="connsiteX56" fmla="*/ 8345228 w 12192000"/>
              <a:gd name="connsiteY56" fmla="*/ 1939822 h 3482342"/>
              <a:gd name="connsiteX57" fmla="*/ 8236214 w 12192000"/>
              <a:gd name="connsiteY57" fmla="*/ 1909725 h 3482342"/>
              <a:gd name="connsiteX58" fmla="*/ 8132104 w 12192000"/>
              <a:gd name="connsiteY58" fmla="*/ 1895727 h 3482342"/>
              <a:gd name="connsiteX59" fmla="*/ 7918078 w 12192000"/>
              <a:gd name="connsiteY59" fmla="*/ 1862668 h 3482342"/>
              <a:gd name="connsiteX60" fmla="*/ 7817899 w 12192000"/>
              <a:gd name="connsiteY60" fmla="*/ 1862176 h 3482342"/>
              <a:gd name="connsiteX61" fmla="*/ 7768994 w 12192000"/>
              <a:gd name="connsiteY61" fmla="*/ 1855721 h 3482342"/>
              <a:gd name="connsiteX62" fmla="*/ 7618027 w 12192000"/>
              <a:gd name="connsiteY62" fmla="*/ 1830959 h 3482342"/>
              <a:gd name="connsiteX63" fmla="*/ 7449425 w 12192000"/>
              <a:gd name="connsiteY63" fmla="*/ 1810910 h 3482342"/>
              <a:gd name="connsiteX64" fmla="*/ 7342915 w 12192000"/>
              <a:gd name="connsiteY64" fmla="*/ 1819827 h 3482342"/>
              <a:gd name="connsiteX65" fmla="*/ 7255191 w 12192000"/>
              <a:gd name="connsiteY65" fmla="*/ 1834354 h 3482342"/>
              <a:gd name="connsiteX66" fmla="*/ 7131205 w 12192000"/>
              <a:gd name="connsiteY66" fmla="*/ 1845557 h 3482342"/>
              <a:gd name="connsiteX67" fmla="*/ 6917124 w 12192000"/>
              <a:gd name="connsiteY67" fmla="*/ 1837109 h 3482342"/>
              <a:gd name="connsiteX68" fmla="*/ 6837145 w 12192000"/>
              <a:gd name="connsiteY68" fmla="*/ 1870724 h 3482342"/>
              <a:gd name="connsiteX69" fmla="*/ 6753991 w 12192000"/>
              <a:gd name="connsiteY69" fmla="*/ 1860969 h 3482342"/>
              <a:gd name="connsiteX70" fmla="*/ 6727754 w 12192000"/>
              <a:gd name="connsiteY70" fmla="*/ 1882372 h 3482342"/>
              <a:gd name="connsiteX71" fmla="*/ 6723371 w 12192000"/>
              <a:gd name="connsiteY71" fmla="*/ 1886494 h 3482342"/>
              <a:gd name="connsiteX72" fmla="*/ 6702779 w 12192000"/>
              <a:gd name="connsiteY72" fmla="*/ 1893601 h 3482342"/>
              <a:gd name="connsiteX73" fmla="*/ 6700779 w 12192000"/>
              <a:gd name="connsiteY73" fmla="*/ 1907344 h 3482342"/>
              <a:gd name="connsiteX74" fmla="*/ 6672513 w 12192000"/>
              <a:gd name="connsiteY74" fmla="*/ 1926452 h 3482342"/>
              <a:gd name="connsiteX75" fmla="*/ 6633549 w 12192000"/>
              <a:gd name="connsiteY75" fmla="*/ 1936255 h 3482342"/>
              <a:gd name="connsiteX76" fmla="*/ 6444344 w 12192000"/>
              <a:gd name="connsiteY76" fmla="*/ 1969663 h 3482342"/>
              <a:gd name="connsiteX77" fmla="*/ 6333446 w 12192000"/>
              <a:gd name="connsiteY77" fmla="*/ 1997163 h 3482342"/>
              <a:gd name="connsiteX78" fmla="*/ 6294933 w 12192000"/>
              <a:gd name="connsiteY78" fmla="*/ 2019412 h 3482342"/>
              <a:gd name="connsiteX79" fmla="*/ 6238719 w 12192000"/>
              <a:gd name="connsiteY79" fmla="*/ 2042547 h 3482342"/>
              <a:gd name="connsiteX80" fmla="*/ 6142310 w 12192000"/>
              <a:gd name="connsiteY80" fmla="*/ 2092510 h 3482342"/>
              <a:gd name="connsiteX81" fmla="*/ 6007916 w 12192000"/>
              <a:gd name="connsiteY81" fmla="*/ 2143752 h 3482342"/>
              <a:gd name="connsiteX82" fmla="*/ 5894610 w 12192000"/>
              <a:gd name="connsiteY82" fmla="*/ 2130684 h 3482342"/>
              <a:gd name="connsiteX83" fmla="*/ 5817682 w 12192000"/>
              <a:gd name="connsiteY83" fmla="*/ 2157358 h 3482342"/>
              <a:gd name="connsiteX84" fmla="*/ 5591469 w 12192000"/>
              <a:gd name="connsiteY84" fmla="*/ 2178389 h 3482342"/>
              <a:gd name="connsiteX85" fmla="*/ 5414282 w 12192000"/>
              <a:gd name="connsiteY85" fmla="*/ 2183070 h 3482342"/>
              <a:gd name="connsiteX86" fmla="*/ 5368369 w 12192000"/>
              <a:gd name="connsiteY86" fmla="*/ 2204272 h 3482342"/>
              <a:gd name="connsiteX87" fmla="*/ 5291263 w 12192000"/>
              <a:gd name="connsiteY87" fmla="*/ 2239182 h 3482342"/>
              <a:gd name="connsiteX88" fmla="*/ 5240857 w 12192000"/>
              <a:gd name="connsiteY88" fmla="*/ 2289444 h 3482342"/>
              <a:gd name="connsiteX89" fmla="*/ 5173523 w 12192000"/>
              <a:gd name="connsiteY89" fmla="*/ 2309057 h 3482342"/>
              <a:gd name="connsiteX90" fmla="*/ 5148543 w 12192000"/>
              <a:gd name="connsiteY90" fmla="*/ 2282356 h 3482342"/>
              <a:gd name="connsiteX91" fmla="*/ 5079548 w 12192000"/>
              <a:gd name="connsiteY91" fmla="*/ 2313485 h 3482342"/>
              <a:gd name="connsiteX92" fmla="*/ 4975908 w 12192000"/>
              <a:gd name="connsiteY92" fmla="*/ 2364128 h 3482342"/>
              <a:gd name="connsiteX93" fmla="*/ 4913723 w 12192000"/>
              <a:gd name="connsiteY93" fmla="*/ 2385265 h 3482342"/>
              <a:gd name="connsiteX94" fmla="*/ 4746485 w 12192000"/>
              <a:gd name="connsiteY94" fmla="*/ 2451769 h 3482342"/>
              <a:gd name="connsiteX95" fmla="*/ 4681588 w 12192000"/>
              <a:gd name="connsiteY95" fmla="*/ 2467494 h 3482342"/>
              <a:gd name="connsiteX96" fmla="*/ 1783655 w 12192000"/>
              <a:gd name="connsiteY96" fmla="*/ 3163860 h 3482342"/>
              <a:gd name="connsiteX97" fmla="*/ 1325955 w 12192000"/>
              <a:gd name="connsiteY97" fmla="*/ 3176692 h 3482342"/>
              <a:gd name="connsiteX98" fmla="*/ 1190384 w 12192000"/>
              <a:gd name="connsiteY98" fmla="*/ 3203504 h 3482342"/>
              <a:gd name="connsiteX99" fmla="*/ 1094537 w 12192000"/>
              <a:gd name="connsiteY99" fmla="*/ 3229469 h 3482342"/>
              <a:gd name="connsiteX100" fmla="*/ 779276 w 12192000"/>
              <a:gd name="connsiteY100" fmla="*/ 3327290 h 3482342"/>
              <a:gd name="connsiteX101" fmla="*/ 600378 w 12192000"/>
              <a:gd name="connsiteY101" fmla="*/ 3335250 h 3482342"/>
              <a:gd name="connsiteX102" fmla="*/ 493457 w 12192000"/>
              <a:gd name="connsiteY102" fmla="*/ 3365044 h 3482342"/>
              <a:gd name="connsiteX103" fmla="*/ 349402 w 12192000"/>
              <a:gd name="connsiteY103" fmla="*/ 3380897 h 3482342"/>
              <a:gd name="connsiteX104" fmla="*/ 192183 w 12192000"/>
              <a:gd name="connsiteY104" fmla="*/ 3460075 h 3482342"/>
              <a:gd name="connsiteX105" fmla="*/ 46713 w 12192000"/>
              <a:gd name="connsiteY105" fmla="*/ 3462986 h 3482342"/>
              <a:gd name="connsiteX106" fmla="*/ 2765 w 12192000"/>
              <a:gd name="connsiteY106" fmla="*/ 3480770 h 3482342"/>
              <a:gd name="connsiteX107" fmla="*/ 0 w 12192000"/>
              <a:gd name="connsiteY107" fmla="*/ 3482342 h 3482342"/>
              <a:gd name="connsiteX108" fmla="*/ 0 w 12192000"/>
              <a:gd name="connsiteY108"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40020 w 12192000"/>
              <a:gd name="connsiteY16" fmla="*/ 794059 h 3482342"/>
              <a:gd name="connsiteX17" fmla="*/ 11365056 w 12192000"/>
              <a:gd name="connsiteY17" fmla="*/ 804087 h 3482342"/>
              <a:gd name="connsiteX18" fmla="*/ 11294073 w 12192000"/>
              <a:gd name="connsiteY18" fmla="*/ 897260 h 3482342"/>
              <a:gd name="connsiteX19" fmla="*/ 11228040 w 12192000"/>
              <a:gd name="connsiteY19" fmla="*/ 958953 h 3482342"/>
              <a:gd name="connsiteX20" fmla="*/ 11193568 w 12192000"/>
              <a:gd name="connsiteY20" fmla="*/ 982314 h 3482342"/>
              <a:gd name="connsiteX21" fmla="*/ 11139869 w 12192000"/>
              <a:gd name="connsiteY21" fmla="*/ 1126133 h 3482342"/>
              <a:gd name="connsiteX22" fmla="*/ 11003287 w 12192000"/>
              <a:gd name="connsiteY22" fmla="*/ 1243468 h 3482342"/>
              <a:gd name="connsiteX23" fmla="*/ 10936797 w 12192000"/>
              <a:gd name="connsiteY23" fmla="*/ 1350588 h 3482342"/>
              <a:gd name="connsiteX24" fmla="*/ 10832727 w 12192000"/>
              <a:gd name="connsiteY24" fmla="*/ 1341335 h 3482342"/>
              <a:gd name="connsiteX25" fmla="*/ 10720408 w 12192000"/>
              <a:gd name="connsiteY25" fmla="*/ 1344999 h 3482342"/>
              <a:gd name="connsiteX26" fmla="*/ 10635456 w 12192000"/>
              <a:gd name="connsiteY26" fmla="*/ 1337688 h 3482342"/>
              <a:gd name="connsiteX27" fmla="*/ 10629954 w 12192000"/>
              <a:gd name="connsiteY27" fmla="*/ 1330628 h 3482342"/>
              <a:gd name="connsiteX28" fmla="*/ 10623883 w 12192000"/>
              <a:gd name="connsiteY28" fmla="*/ 1332776 h 3482342"/>
              <a:gd name="connsiteX29" fmla="*/ 10622090 w 12192000"/>
              <a:gd name="connsiteY29" fmla="*/ 1341385 h 3482342"/>
              <a:gd name="connsiteX30" fmla="*/ 10573203 w 12192000"/>
              <a:gd name="connsiteY30" fmla="*/ 1351996 h 3482342"/>
              <a:gd name="connsiteX31" fmla="*/ 10513263 w 12192000"/>
              <a:gd name="connsiteY31" fmla="*/ 1350756 h 3482342"/>
              <a:gd name="connsiteX32" fmla="*/ 10464012 w 12192000"/>
              <a:gd name="connsiteY32" fmla="*/ 1391778 h 3482342"/>
              <a:gd name="connsiteX33" fmla="*/ 10405409 w 12192000"/>
              <a:gd name="connsiteY33" fmla="*/ 1422789 h 3482342"/>
              <a:gd name="connsiteX34" fmla="*/ 10370530 w 12192000"/>
              <a:gd name="connsiteY34" fmla="*/ 1441596 h 3482342"/>
              <a:gd name="connsiteX35" fmla="*/ 10264922 w 12192000"/>
              <a:gd name="connsiteY35" fmla="*/ 1472107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524524 w 12192000"/>
              <a:gd name="connsiteY53" fmla="*/ 1902425 h 3482342"/>
              <a:gd name="connsiteX54" fmla="*/ 8430392 w 12192000"/>
              <a:gd name="connsiteY54" fmla="*/ 1898567 h 3482342"/>
              <a:gd name="connsiteX55" fmla="*/ 8345228 w 12192000"/>
              <a:gd name="connsiteY55" fmla="*/ 1939822 h 3482342"/>
              <a:gd name="connsiteX56" fmla="*/ 8236214 w 12192000"/>
              <a:gd name="connsiteY56" fmla="*/ 1909725 h 3482342"/>
              <a:gd name="connsiteX57" fmla="*/ 8132104 w 12192000"/>
              <a:gd name="connsiteY57" fmla="*/ 1895727 h 3482342"/>
              <a:gd name="connsiteX58" fmla="*/ 7918078 w 12192000"/>
              <a:gd name="connsiteY58" fmla="*/ 1862668 h 3482342"/>
              <a:gd name="connsiteX59" fmla="*/ 7817899 w 12192000"/>
              <a:gd name="connsiteY59" fmla="*/ 1862176 h 3482342"/>
              <a:gd name="connsiteX60" fmla="*/ 7768994 w 12192000"/>
              <a:gd name="connsiteY60" fmla="*/ 1855721 h 3482342"/>
              <a:gd name="connsiteX61" fmla="*/ 7618027 w 12192000"/>
              <a:gd name="connsiteY61" fmla="*/ 1830959 h 3482342"/>
              <a:gd name="connsiteX62" fmla="*/ 7449425 w 12192000"/>
              <a:gd name="connsiteY62" fmla="*/ 1810910 h 3482342"/>
              <a:gd name="connsiteX63" fmla="*/ 7342915 w 12192000"/>
              <a:gd name="connsiteY63" fmla="*/ 1819827 h 3482342"/>
              <a:gd name="connsiteX64" fmla="*/ 7255191 w 12192000"/>
              <a:gd name="connsiteY64" fmla="*/ 1834354 h 3482342"/>
              <a:gd name="connsiteX65" fmla="*/ 7131205 w 12192000"/>
              <a:gd name="connsiteY65" fmla="*/ 1845557 h 3482342"/>
              <a:gd name="connsiteX66" fmla="*/ 6917124 w 12192000"/>
              <a:gd name="connsiteY66" fmla="*/ 1837109 h 3482342"/>
              <a:gd name="connsiteX67" fmla="*/ 6837145 w 12192000"/>
              <a:gd name="connsiteY67" fmla="*/ 1870724 h 3482342"/>
              <a:gd name="connsiteX68" fmla="*/ 6753991 w 12192000"/>
              <a:gd name="connsiteY68" fmla="*/ 1860969 h 3482342"/>
              <a:gd name="connsiteX69" fmla="*/ 6727754 w 12192000"/>
              <a:gd name="connsiteY69" fmla="*/ 1882372 h 3482342"/>
              <a:gd name="connsiteX70" fmla="*/ 6723371 w 12192000"/>
              <a:gd name="connsiteY70" fmla="*/ 1886494 h 3482342"/>
              <a:gd name="connsiteX71" fmla="*/ 6702779 w 12192000"/>
              <a:gd name="connsiteY71" fmla="*/ 1893601 h 3482342"/>
              <a:gd name="connsiteX72" fmla="*/ 6700779 w 12192000"/>
              <a:gd name="connsiteY72" fmla="*/ 1907344 h 3482342"/>
              <a:gd name="connsiteX73" fmla="*/ 6672513 w 12192000"/>
              <a:gd name="connsiteY73" fmla="*/ 1926452 h 3482342"/>
              <a:gd name="connsiteX74" fmla="*/ 6633549 w 12192000"/>
              <a:gd name="connsiteY74" fmla="*/ 1936255 h 3482342"/>
              <a:gd name="connsiteX75" fmla="*/ 6444344 w 12192000"/>
              <a:gd name="connsiteY75" fmla="*/ 1969663 h 3482342"/>
              <a:gd name="connsiteX76" fmla="*/ 6333446 w 12192000"/>
              <a:gd name="connsiteY76" fmla="*/ 1997163 h 3482342"/>
              <a:gd name="connsiteX77" fmla="*/ 6294933 w 12192000"/>
              <a:gd name="connsiteY77" fmla="*/ 2019412 h 3482342"/>
              <a:gd name="connsiteX78" fmla="*/ 6238719 w 12192000"/>
              <a:gd name="connsiteY78" fmla="*/ 2042547 h 3482342"/>
              <a:gd name="connsiteX79" fmla="*/ 6142310 w 12192000"/>
              <a:gd name="connsiteY79" fmla="*/ 2092510 h 3482342"/>
              <a:gd name="connsiteX80" fmla="*/ 6007916 w 12192000"/>
              <a:gd name="connsiteY80" fmla="*/ 2143752 h 3482342"/>
              <a:gd name="connsiteX81" fmla="*/ 5894610 w 12192000"/>
              <a:gd name="connsiteY81" fmla="*/ 2130684 h 3482342"/>
              <a:gd name="connsiteX82" fmla="*/ 5817682 w 12192000"/>
              <a:gd name="connsiteY82" fmla="*/ 2157358 h 3482342"/>
              <a:gd name="connsiteX83" fmla="*/ 5591469 w 12192000"/>
              <a:gd name="connsiteY83" fmla="*/ 2178389 h 3482342"/>
              <a:gd name="connsiteX84" fmla="*/ 5414282 w 12192000"/>
              <a:gd name="connsiteY84" fmla="*/ 2183070 h 3482342"/>
              <a:gd name="connsiteX85" fmla="*/ 5368369 w 12192000"/>
              <a:gd name="connsiteY85" fmla="*/ 2204272 h 3482342"/>
              <a:gd name="connsiteX86" fmla="*/ 5291263 w 12192000"/>
              <a:gd name="connsiteY86" fmla="*/ 2239182 h 3482342"/>
              <a:gd name="connsiteX87" fmla="*/ 5240857 w 12192000"/>
              <a:gd name="connsiteY87" fmla="*/ 2289444 h 3482342"/>
              <a:gd name="connsiteX88" fmla="*/ 5173523 w 12192000"/>
              <a:gd name="connsiteY88" fmla="*/ 2309057 h 3482342"/>
              <a:gd name="connsiteX89" fmla="*/ 5148543 w 12192000"/>
              <a:gd name="connsiteY89" fmla="*/ 2282356 h 3482342"/>
              <a:gd name="connsiteX90" fmla="*/ 5079548 w 12192000"/>
              <a:gd name="connsiteY90" fmla="*/ 2313485 h 3482342"/>
              <a:gd name="connsiteX91" fmla="*/ 4975908 w 12192000"/>
              <a:gd name="connsiteY91" fmla="*/ 2364128 h 3482342"/>
              <a:gd name="connsiteX92" fmla="*/ 4913723 w 12192000"/>
              <a:gd name="connsiteY92" fmla="*/ 2385265 h 3482342"/>
              <a:gd name="connsiteX93" fmla="*/ 4746485 w 12192000"/>
              <a:gd name="connsiteY93" fmla="*/ 2451769 h 3482342"/>
              <a:gd name="connsiteX94" fmla="*/ 4681588 w 12192000"/>
              <a:gd name="connsiteY94" fmla="*/ 2467494 h 3482342"/>
              <a:gd name="connsiteX95" fmla="*/ 1783655 w 12192000"/>
              <a:gd name="connsiteY95" fmla="*/ 3163860 h 3482342"/>
              <a:gd name="connsiteX96" fmla="*/ 1325955 w 12192000"/>
              <a:gd name="connsiteY96" fmla="*/ 3176692 h 3482342"/>
              <a:gd name="connsiteX97" fmla="*/ 1190384 w 12192000"/>
              <a:gd name="connsiteY97" fmla="*/ 3203504 h 3482342"/>
              <a:gd name="connsiteX98" fmla="*/ 1094537 w 12192000"/>
              <a:gd name="connsiteY98" fmla="*/ 3229469 h 3482342"/>
              <a:gd name="connsiteX99" fmla="*/ 779276 w 12192000"/>
              <a:gd name="connsiteY99" fmla="*/ 3327290 h 3482342"/>
              <a:gd name="connsiteX100" fmla="*/ 600378 w 12192000"/>
              <a:gd name="connsiteY100" fmla="*/ 3335250 h 3482342"/>
              <a:gd name="connsiteX101" fmla="*/ 493457 w 12192000"/>
              <a:gd name="connsiteY101" fmla="*/ 3365044 h 3482342"/>
              <a:gd name="connsiteX102" fmla="*/ 349402 w 12192000"/>
              <a:gd name="connsiteY102" fmla="*/ 3380897 h 3482342"/>
              <a:gd name="connsiteX103" fmla="*/ 192183 w 12192000"/>
              <a:gd name="connsiteY103" fmla="*/ 3460075 h 3482342"/>
              <a:gd name="connsiteX104" fmla="*/ 46713 w 12192000"/>
              <a:gd name="connsiteY104" fmla="*/ 3462986 h 3482342"/>
              <a:gd name="connsiteX105" fmla="*/ 2765 w 12192000"/>
              <a:gd name="connsiteY105" fmla="*/ 3480770 h 3482342"/>
              <a:gd name="connsiteX106" fmla="*/ 0 w 12192000"/>
              <a:gd name="connsiteY106" fmla="*/ 3482342 h 3482342"/>
              <a:gd name="connsiteX107" fmla="*/ 0 w 12192000"/>
              <a:gd name="connsiteY107"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40020 w 12192000"/>
              <a:gd name="connsiteY16" fmla="*/ 794059 h 3482342"/>
              <a:gd name="connsiteX17" fmla="*/ 11365056 w 12192000"/>
              <a:gd name="connsiteY17" fmla="*/ 804087 h 3482342"/>
              <a:gd name="connsiteX18" fmla="*/ 11294073 w 12192000"/>
              <a:gd name="connsiteY18" fmla="*/ 897260 h 3482342"/>
              <a:gd name="connsiteX19" fmla="*/ 11228040 w 12192000"/>
              <a:gd name="connsiteY19" fmla="*/ 958953 h 3482342"/>
              <a:gd name="connsiteX20" fmla="*/ 11193568 w 12192000"/>
              <a:gd name="connsiteY20" fmla="*/ 982314 h 3482342"/>
              <a:gd name="connsiteX21" fmla="*/ 11139869 w 12192000"/>
              <a:gd name="connsiteY21" fmla="*/ 1126133 h 3482342"/>
              <a:gd name="connsiteX22" fmla="*/ 11003287 w 12192000"/>
              <a:gd name="connsiteY22" fmla="*/ 1243468 h 3482342"/>
              <a:gd name="connsiteX23" fmla="*/ 10936797 w 12192000"/>
              <a:gd name="connsiteY23" fmla="*/ 1350588 h 3482342"/>
              <a:gd name="connsiteX24" fmla="*/ 10832727 w 12192000"/>
              <a:gd name="connsiteY24" fmla="*/ 1341335 h 3482342"/>
              <a:gd name="connsiteX25" fmla="*/ 10720408 w 12192000"/>
              <a:gd name="connsiteY25" fmla="*/ 1344999 h 3482342"/>
              <a:gd name="connsiteX26" fmla="*/ 10635456 w 12192000"/>
              <a:gd name="connsiteY26" fmla="*/ 1337688 h 3482342"/>
              <a:gd name="connsiteX27" fmla="*/ 10629954 w 12192000"/>
              <a:gd name="connsiteY27" fmla="*/ 1330628 h 3482342"/>
              <a:gd name="connsiteX28" fmla="*/ 10623883 w 12192000"/>
              <a:gd name="connsiteY28" fmla="*/ 1332776 h 3482342"/>
              <a:gd name="connsiteX29" fmla="*/ 10622090 w 12192000"/>
              <a:gd name="connsiteY29" fmla="*/ 1341385 h 3482342"/>
              <a:gd name="connsiteX30" fmla="*/ 10573203 w 12192000"/>
              <a:gd name="connsiteY30" fmla="*/ 1351996 h 3482342"/>
              <a:gd name="connsiteX31" fmla="*/ 10513263 w 12192000"/>
              <a:gd name="connsiteY31" fmla="*/ 1350756 h 3482342"/>
              <a:gd name="connsiteX32" fmla="*/ 10464012 w 12192000"/>
              <a:gd name="connsiteY32" fmla="*/ 1391778 h 3482342"/>
              <a:gd name="connsiteX33" fmla="*/ 10405409 w 12192000"/>
              <a:gd name="connsiteY33" fmla="*/ 1422789 h 3482342"/>
              <a:gd name="connsiteX34" fmla="*/ 10370530 w 12192000"/>
              <a:gd name="connsiteY34" fmla="*/ 1441596 h 3482342"/>
              <a:gd name="connsiteX35" fmla="*/ 10264922 w 12192000"/>
              <a:gd name="connsiteY35" fmla="*/ 1472107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524524 w 12192000"/>
              <a:gd name="connsiteY53" fmla="*/ 1902425 h 3482342"/>
              <a:gd name="connsiteX54" fmla="*/ 8436742 w 12192000"/>
              <a:gd name="connsiteY54" fmla="*/ 1923967 h 3482342"/>
              <a:gd name="connsiteX55" fmla="*/ 8345228 w 12192000"/>
              <a:gd name="connsiteY55" fmla="*/ 1939822 h 3482342"/>
              <a:gd name="connsiteX56" fmla="*/ 8236214 w 12192000"/>
              <a:gd name="connsiteY56" fmla="*/ 1909725 h 3482342"/>
              <a:gd name="connsiteX57" fmla="*/ 8132104 w 12192000"/>
              <a:gd name="connsiteY57" fmla="*/ 1895727 h 3482342"/>
              <a:gd name="connsiteX58" fmla="*/ 7918078 w 12192000"/>
              <a:gd name="connsiteY58" fmla="*/ 1862668 h 3482342"/>
              <a:gd name="connsiteX59" fmla="*/ 7817899 w 12192000"/>
              <a:gd name="connsiteY59" fmla="*/ 1862176 h 3482342"/>
              <a:gd name="connsiteX60" fmla="*/ 7768994 w 12192000"/>
              <a:gd name="connsiteY60" fmla="*/ 1855721 h 3482342"/>
              <a:gd name="connsiteX61" fmla="*/ 7618027 w 12192000"/>
              <a:gd name="connsiteY61" fmla="*/ 1830959 h 3482342"/>
              <a:gd name="connsiteX62" fmla="*/ 7449425 w 12192000"/>
              <a:gd name="connsiteY62" fmla="*/ 1810910 h 3482342"/>
              <a:gd name="connsiteX63" fmla="*/ 7342915 w 12192000"/>
              <a:gd name="connsiteY63" fmla="*/ 1819827 h 3482342"/>
              <a:gd name="connsiteX64" fmla="*/ 7255191 w 12192000"/>
              <a:gd name="connsiteY64" fmla="*/ 1834354 h 3482342"/>
              <a:gd name="connsiteX65" fmla="*/ 7131205 w 12192000"/>
              <a:gd name="connsiteY65" fmla="*/ 1845557 h 3482342"/>
              <a:gd name="connsiteX66" fmla="*/ 6917124 w 12192000"/>
              <a:gd name="connsiteY66" fmla="*/ 1837109 h 3482342"/>
              <a:gd name="connsiteX67" fmla="*/ 6837145 w 12192000"/>
              <a:gd name="connsiteY67" fmla="*/ 1870724 h 3482342"/>
              <a:gd name="connsiteX68" fmla="*/ 6753991 w 12192000"/>
              <a:gd name="connsiteY68" fmla="*/ 1860969 h 3482342"/>
              <a:gd name="connsiteX69" fmla="*/ 6727754 w 12192000"/>
              <a:gd name="connsiteY69" fmla="*/ 1882372 h 3482342"/>
              <a:gd name="connsiteX70" fmla="*/ 6723371 w 12192000"/>
              <a:gd name="connsiteY70" fmla="*/ 1886494 h 3482342"/>
              <a:gd name="connsiteX71" fmla="*/ 6702779 w 12192000"/>
              <a:gd name="connsiteY71" fmla="*/ 1893601 h 3482342"/>
              <a:gd name="connsiteX72" fmla="*/ 6700779 w 12192000"/>
              <a:gd name="connsiteY72" fmla="*/ 1907344 h 3482342"/>
              <a:gd name="connsiteX73" fmla="*/ 6672513 w 12192000"/>
              <a:gd name="connsiteY73" fmla="*/ 1926452 h 3482342"/>
              <a:gd name="connsiteX74" fmla="*/ 6633549 w 12192000"/>
              <a:gd name="connsiteY74" fmla="*/ 1936255 h 3482342"/>
              <a:gd name="connsiteX75" fmla="*/ 6444344 w 12192000"/>
              <a:gd name="connsiteY75" fmla="*/ 1969663 h 3482342"/>
              <a:gd name="connsiteX76" fmla="*/ 6333446 w 12192000"/>
              <a:gd name="connsiteY76" fmla="*/ 1997163 h 3482342"/>
              <a:gd name="connsiteX77" fmla="*/ 6294933 w 12192000"/>
              <a:gd name="connsiteY77" fmla="*/ 2019412 h 3482342"/>
              <a:gd name="connsiteX78" fmla="*/ 6238719 w 12192000"/>
              <a:gd name="connsiteY78" fmla="*/ 2042547 h 3482342"/>
              <a:gd name="connsiteX79" fmla="*/ 6142310 w 12192000"/>
              <a:gd name="connsiteY79" fmla="*/ 2092510 h 3482342"/>
              <a:gd name="connsiteX80" fmla="*/ 6007916 w 12192000"/>
              <a:gd name="connsiteY80" fmla="*/ 2143752 h 3482342"/>
              <a:gd name="connsiteX81" fmla="*/ 5894610 w 12192000"/>
              <a:gd name="connsiteY81" fmla="*/ 2130684 h 3482342"/>
              <a:gd name="connsiteX82" fmla="*/ 5817682 w 12192000"/>
              <a:gd name="connsiteY82" fmla="*/ 2157358 h 3482342"/>
              <a:gd name="connsiteX83" fmla="*/ 5591469 w 12192000"/>
              <a:gd name="connsiteY83" fmla="*/ 2178389 h 3482342"/>
              <a:gd name="connsiteX84" fmla="*/ 5414282 w 12192000"/>
              <a:gd name="connsiteY84" fmla="*/ 2183070 h 3482342"/>
              <a:gd name="connsiteX85" fmla="*/ 5368369 w 12192000"/>
              <a:gd name="connsiteY85" fmla="*/ 2204272 h 3482342"/>
              <a:gd name="connsiteX86" fmla="*/ 5291263 w 12192000"/>
              <a:gd name="connsiteY86" fmla="*/ 2239182 h 3482342"/>
              <a:gd name="connsiteX87" fmla="*/ 5240857 w 12192000"/>
              <a:gd name="connsiteY87" fmla="*/ 2289444 h 3482342"/>
              <a:gd name="connsiteX88" fmla="*/ 5173523 w 12192000"/>
              <a:gd name="connsiteY88" fmla="*/ 2309057 h 3482342"/>
              <a:gd name="connsiteX89" fmla="*/ 5148543 w 12192000"/>
              <a:gd name="connsiteY89" fmla="*/ 2282356 h 3482342"/>
              <a:gd name="connsiteX90" fmla="*/ 5079548 w 12192000"/>
              <a:gd name="connsiteY90" fmla="*/ 2313485 h 3482342"/>
              <a:gd name="connsiteX91" fmla="*/ 4975908 w 12192000"/>
              <a:gd name="connsiteY91" fmla="*/ 2364128 h 3482342"/>
              <a:gd name="connsiteX92" fmla="*/ 4913723 w 12192000"/>
              <a:gd name="connsiteY92" fmla="*/ 2385265 h 3482342"/>
              <a:gd name="connsiteX93" fmla="*/ 4746485 w 12192000"/>
              <a:gd name="connsiteY93" fmla="*/ 2451769 h 3482342"/>
              <a:gd name="connsiteX94" fmla="*/ 4681588 w 12192000"/>
              <a:gd name="connsiteY94" fmla="*/ 2467494 h 3482342"/>
              <a:gd name="connsiteX95" fmla="*/ 1783655 w 12192000"/>
              <a:gd name="connsiteY95" fmla="*/ 3163860 h 3482342"/>
              <a:gd name="connsiteX96" fmla="*/ 1325955 w 12192000"/>
              <a:gd name="connsiteY96" fmla="*/ 3176692 h 3482342"/>
              <a:gd name="connsiteX97" fmla="*/ 1190384 w 12192000"/>
              <a:gd name="connsiteY97" fmla="*/ 3203504 h 3482342"/>
              <a:gd name="connsiteX98" fmla="*/ 1094537 w 12192000"/>
              <a:gd name="connsiteY98" fmla="*/ 3229469 h 3482342"/>
              <a:gd name="connsiteX99" fmla="*/ 779276 w 12192000"/>
              <a:gd name="connsiteY99" fmla="*/ 3327290 h 3482342"/>
              <a:gd name="connsiteX100" fmla="*/ 600378 w 12192000"/>
              <a:gd name="connsiteY100" fmla="*/ 3335250 h 3482342"/>
              <a:gd name="connsiteX101" fmla="*/ 493457 w 12192000"/>
              <a:gd name="connsiteY101" fmla="*/ 3365044 h 3482342"/>
              <a:gd name="connsiteX102" fmla="*/ 349402 w 12192000"/>
              <a:gd name="connsiteY102" fmla="*/ 3380897 h 3482342"/>
              <a:gd name="connsiteX103" fmla="*/ 192183 w 12192000"/>
              <a:gd name="connsiteY103" fmla="*/ 3460075 h 3482342"/>
              <a:gd name="connsiteX104" fmla="*/ 46713 w 12192000"/>
              <a:gd name="connsiteY104" fmla="*/ 3462986 h 3482342"/>
              <a:gd name="connsiteX105" fmla="*/ 2765 w 12192000"/>
              <a:gd name="connsiteY105" fmla="*/ 3480770 h 3482342"/>
              <a:gd name="connsiteX106" fmla="*/ 0 w 12192000"/>
              <a:gd name="connsiteY106" fmla="*/ 3482342 h 3482342"/>
              <a:gd name="connsiteX107" fmla="*/ 0 w 12192000"/>
              <a:gd name="connsiteY107"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40020 w 12192000"/>
              <a:gd name="connsiteY16" fmla="*/ 794059 h 3482342"/>
              <a:gd name="connsiteX17" fmla="*/ 11365056 w 12192000"/>
              <a:gd name="connsiteY17" fmla="*/ 804087 h 3482342"/>
              <a:gd name="connsiteX18" fmla="*/ 11294073 w 12192000"/>
              <a:gd name="connsiteY18" fmla="*/ 897260 h 3482342"/>
              <a:gd name="connsiteX19" fmla="*/ 11228040 w 12192000"/>
              <a:gd name="connsiteY19" fmla="*/ 958953 h 3482342"/>
              <a:gd name="connsiteX20" fmla="*/ 11193568 w 12192000"/>
              <a:gd name="connsiteY20" fmla="*/ 982314 h 3482342"/>
              <a:gd name="connsiteX21" fmla="*/ 11139869 w 12192000"/>
              <a:gd name="connsiteY21" fmla="*/ 1126133 h 3482342"/>
              <a:gd name="connsiteX22" fmla="*/ 11003287 w 12192000"/>
              <a:gd name="connsiteY22" fmla="*/ 1243468 h 3482342"/>
              <a:gd name="connsiteX23" fmla="*/ 10930447 w 12192000"/>
              <a:gd name="connsiteY23" fmla="*/ 1287088 h 3482342"/>
              <a:gd name="connsiteX24" fmla="*/ 10832727 w 12192000"/>
              <a:gd name="connsiteY24" fmla="*/ 1341335 h 3482342"/>
              <a:gd name="connsiteX25" fmla="*/ 10720408 w 12192000"/>
              <a:gd name="connsiteY25" fmla="*/ 1344999 h 3482342"/>
              <a:gd name="connsiteX26" fmla="*/ 10635456 w 12192000"/>
              <a:gd name="connsiteY26" fmla="*/ 1337688 h 3482342"/>
              <a:gd name="connsiteX27" fmla="*/ 10629954 w 12192000"/>
              <a:gd name="connsiteY27" fmla="*/ 1330628 h 3482342"/>
              <a:gd name="connsiteX28" fmla="*/ 10623883 w 12192000"/>
              <a:gd name="connsiteY28" fmla="*/ 1332776 h 3482342"/>
              <a:gd name="connsiteX29" fmla="*/ 10622090 w 12192000"/>
              <a:gd name="connsiteY29" fmla="*/ 1341385 h 3482342"/>
              <a:gd name="connsiteX30" fmla="*/ 10573203 w 12192000"/>
              <a:gd name="connsiteY30" fmla="*/ 1351996 h 3482342"/>
              <a:gd name="connsiteX31" fmla="*/ 10513263 w 12192000"/>
              <a:gd name="connsiteY31" fmla="*/ 1350756 h 3482342"/>
              <a:gd name="connsiteX32" fmla="*/ 10464012 w 12192000"/>
              <a:gd name="connsiteY32" fmla="*/ 1391778 h 3482342"/>
              <a:gd name="connsiteX33" fmla="*/ 10405409 w 12192000"/>
              <a:gd name="connsiteY33" fmla="*/ 1422789 h 3482342"/>
              <a:gd name="connsiteX34" fmla="*/ 10370530 w 12192000"/>
              <a:gd name="connsiteY34" fmla="*/ 1441596 h 3482342"/>
              <a:gd name="connsiteX35" fmla="*/ 10264922 w 12192000"/>
              <a:gd name="connsiteY35" fmla="*/ 1472107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524524 w 12192000"/>
              <a:gd name="connsiteY53" fmla="*/ 1902425 h 3482342"/>
              <a:gd name="connsiteX54" fmla="*/ 8436742 w 12192000"/>
              <a:gd name="connsiteY54" fmla="*/ 1923967 h 3482342"/>
              <a:gd name="connsiteX55" fmla="*/ 8345228 w 12192000"/>
              <a:gd name="connsiteY55" fmla="*/ 1939822 h 3482342"/>
              <a:gd name="connsiteX56" fmla="*/ 8236214 w 12192000"/>
              <a:gd name="connsiteY56" fmla="*/ 1909725 h 3482342"/>
              <a:gd name="connsiteX57" fmla="*/ 8132104 w 12192000"/>
              <a:gd name="connsiteY57" fmla="*/ 1895727 h 3482342"/>
              <a:gd name="connsiteX58" fmla="*/ 7918078 w 12192000"/>
              <a:gd name="connsiteY58" fmla="*/ 1862668 h 3482342"/>
              <a:gd name="connsiteX59" fmla="*/ 7817899 w 12192000"/>
              <a:gd name="connsiteY59" fmla="*/ 1862176 h 3482342"/>
              <a:gd name="connsiteX60" fmla="*/ 7768994 w 12192000"/>
              <a:gd name="connsiteY60" fmla="*/ 1855721 h 3482342"/>
              <a:gd name="connsiteX61" fmla="*/ 7618027 w 12192000"/>
              <a:gd name="connsiteY61" fmla="*/ 1830959 h 3482342"/>
              <a:gd name="connsiteX62" fmla="*/ 7449425 w 12192000"/>
              <a:gd name="connsiteY62" fmla="*/ 1810910 h 3482342"/>
              <a:gd name="connsiteX63" fmla="*/ 7342915 w 12192000"/>
              <a:gd name="connsiteY63" fmla="*/ 1819827 h 3482342"/>
              <a:gd name="connsiteX64" fmla="*/ 7255191 w 12192000"/>
              <a:gd name="connsiteY64" fmla="*/ 1834354 h 3482342"/>
              <a:gd name="connsiteX65" fmla="*/ 7131205 w 12192000"/>
              <a:gd name="connsiteY65" fmla="*/ 1845557 h 3482342"/>
              <a:gd name="connsiteX66" fmla="*/ 6917124 w 12192000"/>
              <a:gd name="connsiteY66" fmla="*/ 1837109 h 3482342"/>
              <a:gd name="connsiteX67" fmla="*/ 6837145 w 12192000"/>
              <a:gd name="connsiteY67" fmla="*/ 1870724 h 3482342"/>
              <a:gd name="connsiteX68" fmla="*/ 6753991 w 12192000"/>
              <a:gd name="connsiteY68" fmla="*/ 1860969 h 3482342"/>
              <a:gd name="connsiteX69" fmla="*/ 6727754 w 12192000"/>
              <a:gd name="connsiteY69" fmla="*/ 1882372 h 3482342"/>
              <a:gd name="connsiteX70" fmla="*/ 6723371 w 12192000"/>
              <a:gd name="connsiteY70" fmla="*/ 1886494 h 3482342"/>
              <a:gd name="connsiteX71" fmla="*/ 6702779 w 12192000"/>
              <a:gd name="connsiteY71" fmla="*/ 1893601 h 3482342"/>
              <a:gd name="connsiteX72" fmla="*/ 6700779 w 12192000"/>
              <a:gd name="connsiteY72" fmla="*/ 1907344 h 3482342"/>
              <a:gd name="connsiteX73" fmla="*/ 6672513 w 12192000"/>
              <a:gd name="connsiteY73" fmla="*/ 1926452 h 3482342"/>
              <a:gd name="connsiteX74" fmla="*/ 6633549 w 12192000"/>
              <a:gd name="connsiteY74" fmla="*/ 1936255 h 3482342"/>
              <a:gd name="connsiteX75" fmla="*/ 6444344 w 12192000"/>
              <a:gd name="connsiteY75" fmla="*/ 1969663 h 3482342"/>
              <a:gd name="connsiteX76" fmla="*/ 6333446 w 12192000"/>
              <a:gd name="connsiteY76" fmla="*/ 1997163 h 3482342"/>
              <a:gd name="connsiteX77" fmla="*/ 6294933 w 12192000"/>
              <a:gd name="connsiteY77" fmla="*/ 2019412 h 3482342"/>
              <a:gd name="connsiteX78" fmla="*/ 6238719 w 12192000"/>
              <a:gd name="connsiteY78" fmla="*/ 2042547 h 3482342"/>
              <a:gd name="connsiteX79" fmla="*/ 6142310 w 12192000"/>
              <a:gd name="connsiteY79" fmla="*/ 2092510 h 3482342"/>
              <a:gd name="connsiteX80" fmla="*/ 6007916 w 12192000"/>
              <a:gd name="connsiteY80" fmla="*/ 2143752 h 3482342"/>
              <a:gd name="connsiteX81" fmla="*/ 5894610 w 12192000"/>
              <a:gd name="connsiteY81" fmla="*/ 2130684 h 3482342"/>
              <a:gd name="connsiteX82" fmla="*/ 5817682 w 12192000"/>
              <a:gd name="connsiteY82" fmla="*/ 2157358 h 3482342"/>
              <a:gd name="connsiteX83" fmla="*/ 5591469 w 12192000"/>
              <a:gd name="connsiteY83" fmla="*/ 2178389 h 3482342"/>
              <a:gd name="connsiteX84" fmla="*/ 5414282 w 12192000"/>
              <a:gd name="connsiteY84" fmla="*/ 2183070 h 3482342"/>
              <a:gd name="connsiteX85" fmla="*/ 5368369 w 12192000"/>
              <a:gd name="connsiteY85" fmla="*/ 2204272 h 3482342"/>
              <a:gd name="connsiteX86" fmla="*/ 5291263 w 12192000"/>
              <a:gd name="connsiteY86" fmla="*/ 2239182 h 3482342"/>
              <a:gd name="connsiteX87" fmla="*/ 5240857 w 12192000"/>
              <a:gd name="connsiteY87" fmla="*/ 2289444 h 3482342"/>
              <a:gd name="connsiteX88" fmla="*/ 5173523 w 12192000"/>
              <a:gd name="connsiteY88" fmla="*/ 2309057 h 3482342"/>
              <a:gd name="connsiteX89" fmla="*/ 5148543 w 12192000"/>
              <a:gd name="connsiteY89" fmla="*/ 2282356 h 3482342"/>
              <a:gd name="connsiteX90" fmla="*/ 5079548 w 12192000"/>
              <a:gd name="connsiteY90" fmla="*/ 2313485 h 3482342"/>
              <a:gd name="connsiteX91" fmla="*/ 4975908 w 12192000"/>
              <a:gd name="connsiteY91" fmla="*/ 2364128 h 3482342"/>
              <a:gd name="connsiteX92" fmla="*/ 4913723 w 12192000"/>
              <a:gd name="connsiteY92" fmla="*/ 2385265 h 3482342"/>
              <a:gd name="connsiteX93" fmla="*/ 4746485 w 12192000"/>
              <a:gd name="connsiteY93" fmla="*/ 2451769 h 3482342"/>
              <a:gd name="connsiteX94" fmla="*/ 4681588 w 12192000"/>
              <a:gd name="connsiteY94" fmla="*/ 2467494 h 3482342"/>
              <a:gd name="connsiteX95" fmla="*/ 1783655 w 12192000"/>
              <a:gd name="connsiteY95" fmla="*/ 3163860 h 3482342"/>
              <a:gd name="connsiteX96" fmla="*/ 1325955 w 12192000"/>
              <a:gd name="connsiteY96" fmla="*/ 3176692 h 3482342"/>
              <a:gd name="connsiteX97" fmla="*/ 1190384 w 12192000"/>
              <a:gd name="connsiteY97" fmla="*/ 3203504 h 3482342"/>
              <a:gd name="connsiteX98" fmla="*/ 1094537 w 12192000"/>
              <a:gd name="connsiteY98" fmla="*/ 3229469 h 3482342"/>
              <a:gd name="connsiteX99" fmla="*/ 779276 w 12192000"/>
              <a:gd name="connsiteY99" fmla="*/ 3327290 h 3482342"/>
              <a:gd name="connsiteX100" fmla="*/ 600378 w 12192000"/>
              <a:gd name="connsiteY100" fmla="*/ 3335250 h 3482342"/>
              <a:gd name="connsiteX101" fmla="*/ 493457 w 12192000"/>
              <a:gd name="connsiteY101" fmla="*/ 3365044 h 3482342"/>
              <a:gd name="connsiteX102" fmla="*/ 349402 w 12192000"/>
              <a:gd name="connsiteY102" fmla="*/ 3380897 h 3482342"/>
              <a:gd name="connsiteX103" fmla="*/ 192183 w 12192000"/>
              <a:gd name="connsiteY103" fmla="*/ 3460075 h 3482342"/>
              <a:gd name="connsiteX104" fmla="*/ 46713 w 12192000"/>
              <a:gd name="connsiteY104" fmla="*/ 3462986 h 3482342"/>
              <a:gd name="connsiteX105" fmla="*/ 2765 w 12192000"/>
              <a:gd name="connsiteY105" fmla="*/ 3480770 h 3482342"/>
              <a:gd name="connsiteX106" fmla="*/ 0 w 12192000"/>
              <a:gd name="connsiteY106" fmla="*/ 3482342 h 3482342"/>
              <a:gd name="connsiteX107" fmla="*/ 0 w 12192000"/>
              <a:gd name="connsiteY107"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40020 w 12192000"/>
              <a:gd name="connsiteY16" fmla="*/ 794059 h 3482342"/>
              <a:gd name="connsiteX17" fmla="*/ 11294073 w 12192000"/>
              <a:gd name="connsiteY17" fmla="*/ 897260 h 3482342"/>
              <a:gd name="connsiteX18" fmla="*/ 11228040 w 12192000"/>
              <a:gd name="connsiteY18" fmla="*/ 958953 h 3482342"/>
              <a:gd name="connsiteX19" fmla="*/ 11193568 w 12192000"/>
              <a:gd name="connsiteY19" fmla="*/ 982314 h 3482342"/>
              <a:gd name="connsiteX20" fmla="*/ 11139869 w 12192000"/>
              <a:gd name="connsiteY20" fmla="*/ 1126133 h 3482342"/>
              <a:gd name="connsiteX21" fmla="*/ 11003287 w 12192000"/>
              <a:gd name="connsiteY21" fmla="*/ 1243468 h 3482342"/>
              <a:gd name="connsiteX22" fmla="*/ 10930447 w 12192000"/>
              <a:gd name="connsiteY22" fmla="*/ 1287088 h 3482342"/>
              <a:gd name="connsiteX23" fmla="*/ 10832727 w 12192000"/>
              <a:gd name="connsiteY23" fmla="*/ 1341335 h 3482342"/>
              <a:gd name="connsiteX24" fmla="*/ 10720408 w 12192000"/>
              <a:gd name="connsiteY24" fmla="*/ 1344999 h 3482342"/>
              <a:gd name="connsiteX25" fmla="*/ 10635456 w 12192000"/>
              <a:gd name="connsiteY25" fmla="*/ 1337688 h 3482342"/>
              <a:gd name="connsiteX26" fmla="*/ 10629954 w 12192000"/>
              <a:gd name="connsiteY26" fmla="*/ 1330628 h 3482342"/>
              <a:gd name="connsiteX27" fmla="*/ 10623883 w 12192000"/>
              <a:gd name="connsiteY27" fmla="*/ 1332776 h 3482342"/>
              <a:gd name="connsiteX28" fmla="*/ 10622090 w 12192000"/>
              <a:gd name="connsiteY28" fmla="*/ 1341385 h 3482342"/>
              <a:gd name="connsiteX29" fmla="*/ 10573203 w 12192000"/>
              <a:gd name="connsiteY29" fmla="*/ 1351996 h 3482342"/>
              <a:gd name="connsiteX30" fmla="*/ 10513263 w 12192000"/>
              <a:gd name="connsiteY30" fmla="*/ 1350756 h 3482342"/>
              <a:gd name="connsiteX31" fmla="*/ 10464012 w 12192000"/>
              <a:gd name="connsiteY31" fmla="*/ 1391778 h 3482342"/>
              <a:gd name="connsiteX32" fmla="*/ 10405409 w 12192000"/>
              <a:gd name="connsiteY32" fmla="*/ 1422789 h 3482342"/>
              <a:gd name="connsiteX33" fmla="*/ 10370530 w 12192000"/>
              <a:gd name="connsiteY33" fmla="*/ 1441596 h 3482342"/>
              <a:gd name="connsiteX34" fmla="*/ 10264922 w 12192000"/>
              <a:gd name="connsiteY34" fmla="*/ 1472107 h 3482342"/>
              <a:gd name="connsiteX35" fmla="*/ 10058690 w 12192000"/>
              <a:gd name="connsiteY35" fmla="*/ 1474888 h 3482342"/>
              <a:gd name="connsiteX36" fmla="*/ 10004424 w 12192000"/>
              <a:gd name="connsiteY36" fmla="*/ 1489801 h 3482342"/>
              <a:gd name="connsiteX37" fmla="*/ 9999951 w 12192000"/>
              <a:gd name="connsiteY37" fmla="*/ 1499127 h 3482342"/>
              <a:gd name="connsiteX38" fmla="*/ 9845462 w 12192000"/>
              <a:gd name="connsiteY38" fmla="*/ 1548192 h 3482342"/>
              <a:gd name="connsiteX39" fmla="*/ 9736156 w 12192000"/>
              <a:gd name="connsiteY39" fmla="*/ 1581928 h 3482342"/>
              <a:gd name="connsiteX40" fmla="*/ 9693355 w 12192000"/>
              <a:gd name="connsiteY40" fmla="*/ 1602632 h 3482342"/>
              <a:gd name="connsiteX41" fmla="*/ 9664242 w 12192000"/>
              <a:gd name="connsiteY41" fmla="*/ 1622075 h 3482342"/>
              <a:gd name="connsiteX42" fmla="*/ 9579195 w 12192000"/>
              <a:gd name="connsiteY42" fmla="*/ 1648017 h 3482342"/>
              <a:gd name="connsiteX43" fmla="*/ 9433652 w 12192000"/>
              <a:gd name="connsiteY43" fmla="*/ 1681174 h 3482342"/>
              <a:gd name="connsiteX44" fmla="*/ 9403775 w 12192000"/>
              <a:gd name="connsiteY44" fmla="*/ 1690403 h 3482342"/>
              <a:gd name="connsiteX45" fmla="*/ 9382503 w 12192000"/>
              <a:gd name="connsiteY45" fmla="*/ 1706957 h 3482342"/>
              <a:gd name="connsiteX46" fmla="*/ 9381410 w 12192000"/>
              <a:gd name="connsiteY46" fmla="*/ 1718312 h 3482342"/>
              <a:gd name="connsiteX47" fmla="*/ 9365685 w 12192000"/>
              <a:gd name="connsiteY47" fmla="*/ 1724772 h 3482342"/>
              <a:gd name="connsiteX48" fmla="*/ 9278020 w 12192000"/>
              <a:gd name="connsiteY48" fmla="*/ 1741161 h 3482342"/>
              <a:gd name="connsiteX49" fmla="*/ 9217145 w 12192000"/>
              <a:gd name="connsiteY49" fmla="*/ 1771195 h 3482342"/>
              <a:gd name="connsiteX50" fmla="*/ 8955875 w 12192000"/>
              <a:gd name="connsiteY50" fmla="*/ 1796806 h 3482342"/>
              <a:gd name="connsiteX51" fmla="*/ 8648415 w 12192000"/>
              <a:gd name="connsiteY51" fmla="*/ 1878623 h 3482342"/>
              <a:gd name="connsiteX52" fmla="*/ 8524524 w 12192000"/>
              <a:gd name="connsiteY52" fmla="*/ 1902425 h 3482342"/>
              <a:gd name="connsiteX53" fmla="*/ 8436742 w 12192000"/>
              <a:gd name="connsiteY53" fmla="*/ 1923967 h 3482342"/>
              <a:gd name="connsiteX54" fmla="*/ 8345228 w 12192000"/>
              <a:gd name="connsiteY54" fmla="*/ 1939822 h 3482342"/>
              <a:gd name="connsiteX55" fmla="*/ 8236214 w 12192000"/>
              <a:gd name="connsiteY55" fmla="*/ 1909725 h 3482342"/>
              <a:gd name="connsiteX56" fmla="*/ 8132104 w 12192000"/>
              <a:gd name="connsiteY56" fmla="*/ 1895727 h 3482342"/>
              <a:gd name="connsiteX57" fmla="*/ 7918078 w 12192000"/>
              <a:gd name="connsiteY57" fmla="*/ 1862668 h 3482342"/>
              <a:gd name="connsiteX58" fmla="*/ 7817899 w 12192000"/>
              <a:gd name="connsiteY58" fmla="*/ 1862176 h 3482342"/>
              <a:gd name="connsiteX59" fmla="*/ 7768994 w 12192000"/>
              <a:gd name="connsiteY59" fmla="*/ 1855721 h 3482342"/>
              <a:gd name="connsiteX60" fmla="*/ 7618027 w 12192000"/>
              <a:gd name="connsiteY60" fmla="*/ 1830959 h 3482342"/>
              <a:gd name="connsiteX61" fmla="*/ 7449425 w 12192000"/>
              <a:gd name="connsiteY61" fmla="*/ 1810910 h 3482342"/>
              <a:gd name="connsiteX62" fmla="*/ 7342915 w 12192000"/>
              <a:gd name="connsiteY62" fmla="*/ 1819827 h 3482342"/>
              <a:gd name="connsiteX63" fmla="*/ 7255191 w 12192000"/>
              <a:gd name="connsiteY63" fmla="*/ 1834354 h 3482342"/>
              <a:gd name="connsiteX64" fmla="*/ 7131205 w 12192000"/>
              <a:gd name="connsiteY64" fmla="*/ 1845557 h 3482342"/>
              <a:gd name="connsiteX65" fmla="*/ 6917124 w 12192000"/>
              <a:gd name="connsiteY65" fmla="*/ 1837109 h 3482342"/>
              <a:gd name="connsiteX66" fmla="*/ 6837145 w 12192000"/>
              <a:gd name="connsiteY66" fmla="*/ 1870724 h 3482342"/>
              <a:gd name="connsiteX67" fmla="*/ 6753991 w 12192000"/>
              <a:gd name="connsiteY67" fmla="*/ 1860969 h 3482342"/>
              <a:gd name="connsiteX68" fmla="*/ 6727754 w 12192000"/>
              <a:gd name="connsiteY68" fmla="*/ 1882372 h 3482342"/>
              <a:gd name="connsiteX69" fmla="*/ 6723371 w 12192000"/>
              <a:gd name="connsiteY69" fmla="*/ 1886494 h 3482342"/>
              <a:gd name="connsiteX70" fmla="*/ 6702779 w 12192000"/>
              <a:gd name="connsiteY70" fmla="*/ 1893601 h 3482342"/>
              <a:gd name="connsiteX71" fmla="*/ 6700779 w 12192000"/>
              <a:gd name="connsiteY71" fmla="*/ 1907344 h 3482342"/>
              <a:gd name="connsiteX72" fmla="*/ 6672513 w 12192000"/>
              <a:gd name="connsiteY72" fmla="*/ 1926452 h 3482342"/>
              <a:gd name="connsiteX73" fmla="*/ 6633549 w 12192000"/>
              <a:gd name="connsiteY73" fmla="*/ 1936255 h 3482342"/>
              <a:gd name="connsiteX74" fmla="*/ 6444344 w 12192000"/>
              <a:gd name="connsiteY74" fmla="*/ 1969663 h 3482342"/>
              <a:gd name="connsiteX75" fmla="*/ 6333446 w 12192000"/>
              <a:gd name="connsiteY75" fmla="*/ 1997163 h 3482342"/>
              <a:gd name="connsiteX76" fmla="*/ 6294933 w 12192000"/>
              <a:gd name="connsiteY76" fmla="*/ 2019412 h 3482342"/>
              <a:gd name="connsiteX77" fmla="*/ 6238719 w 12192000"/>
              <a:gd name="connsiteY77" fmla="*/ 2042547 h 3482342"/>
              <a:gd name="connsiteX78" fmla="*/ 6142310 w 12192000"/>
              <a:gd name="connsiteY78" fmla="*/ 2092510 h 3482342"/>
              <a:gd name="connsiteX79" fmla="*/ 6007916 w 12192000"/>
              <a:gd name="connsiteY79" fmla="*/ 2143752 h 3482342"/>
              <a:gd name="connsiteX80" fmla="*/ 5894610 w 12192000"/>
              <a:gd name="connsiteY80" fmla="*/ 2130684 h 3482342"/>
              <a:gd name="connsiteX81" fmla="*/ 5817682 w 12192000"/>
              <a:gd name="connsiteY81" fmla="*/ 2157358 h 3482342"/>
              <a:gd name="connsiteX82" fmla="*/ 5591469 w 12192000"/>
              <a:gd name="connsiteY82" fmla="*/ 2178389 h 3482342"/>
              <a:gd name="connsiteX83" fmla="*/ 5414282 w 12192000"/>
              <a:gd name="connsiteY83" fmla="*/ 2183070 h 3482342"/>
              <a:gd name="connsiteX84" fmla="*/ 5368369 w 12192000"/>
              <a:gd name="connsiteY84" fmla="*/ 2204272 h 3482342"/>
              <a:gd name="connsiteX85" fmla="*/ 5291263 w 12192000"/>
              <a:gd name="connsiteY85" fmla="*/ 2239182 h 3482342"/>
              <a:gd name="connsiteX86" fmla="*/ 5240857 w 12192000"/>
              <a:gd name="connsiteY86" fmla="*/ 2289444 h 3482342"/>
              <a:gd name="connsiteX87" fmla="*/ 5173523 w 12192000"/>
              <a:gd name="connsiteY87" fmla="*/ 2309057 h 3482342"/>
              <a:gd name="connsiteX88" fmla="*/ 5148543 w 12192000"/>
              <a:gd name="connsiteY88" fmla="*/ 2282356 h 3482342"/>
              <a:gd name="connsiteX89" fmla="*/ 5079548 w 12192000"/>
              <a:gd name="connsiteY89" fmla="*/ 2313485 h 3482342"/>
              <a:gd name="connsiteX90" fmla="*/ 4975908 w 12192000"/>
              <a:gd name="connsiteY90" fmla="*/ 2364128 h 3482342"/>
              <a:gd name="connsiteX91" fmla="*/ 4913723 w 12192000"/>
              <a:gd name="connsiteY91" fmla="*/ 2385265 h 3482342"/>
              <a:gd name="connsiteX92" fmla="*/ 4746485 w 12192000"/>
              <a:gd name="connsiteY92" fmla="*/ 2451769 h 3482342"/>
              <a:gd name="connsiteX93" fmla="*/ 4681588 w 12192000"/>
              <a:gd name="connsiteY93" fmla="*/ 2467494 h 3482342"/>
              <a:gd name="connsiteX94" fmla="*/ 1783655 w 12192000"/>
              <a:gd name="connsiteY94" fmla="*/ 3163860 h 3482342"/>
              <a:gd name="connsiteX95" fmla="*/ 1325955 w 12192000"/>
              <a:gd name="connsiteY95" fmla="*/ 3176692 h 3482342"/>
              <a:gd name="connsiteX96" fmla="*/ 1190384 w 12192000"/>
              <a:gd name="connsiteY96" fmla="*/ 3203504 h 3482342"/>
              <a:gd name="connsiteX97" fmla="*/ 1094537 w 12192000"/>
              <a:gd name="connsiteY97" fmla="*/ 3229469 h 3482342"/>
              <a:gd name="connsiteX98" fmla="*/ 779276 w 12192000"/>
              <a:gd name="connsiteY98" fmla="*/ 3327290 h 3482342"/>
              <a:gd name="connsiteX99" fmla="*/ 600378 w 12192000"/>
              <a:gd name="connsiteY99" fmla="*/ 3335250 h 3482342"/>
              <a:gd name="connsiteX100" fmla="*/ 493457 w 12192000"/>
              <a:gd name="connsiteY100" fmla="*/ 3365044 h 3482342"/>
              <a:gd name="connsiteX101" fmla="*/ 349402 w 12192000"/>
              <a:gd name="connsiteY101" fmla="*/ 3380897 h 3482342"/>
              <a:gd name="connsiteX102" fmla="*/ 192183 w 12192000"/>
              <a:gd name="connsiteY102" fmla="*/ 3460075 h 3482342"/>
              <a:gd name="connsiteX103" fmla="*/ 46713 w 12192000"/>
              <a:gd name="connsiteY103" fmla="*/ 3462986 h 3482342"/>
              <a:gd name="connsiteX104" fmla="*/ 2765 w 12192000"/>
              <a:gd name="connsiteY104" fmla="*/ 3480770 h 3482342"/>
              <a:gd name="connsiteX105" fmla="*/ 0 w 12192000"/>
              <a:gd name="connsiteY105" fmla="*/ 3482342 h 3482342"/>
              <a:gd name="connsiteX106" fmla="*/ 0 w 12192000"/>
              <a:gd name="connsiteY106"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40020 w 12192000"/>
              <a:gd name="connsiteY16" fmla="*/ 794059 h 3482342"/>
              <a:gd name="connsiteX17" fmla="*/ 11338523 w 12192000"/>
              <a:gd name="connsiteY17" fmla="*/ 852810 h 3482342"/>
              <a:gd name="connsiteX18" fmla="*/ 11228040 w 12192000"/>
              <a:gd name="connsiteY18" fmla="*/ 958953 h 3482342"/>
              <a:gd name="connsiteX19" fmla="*/ 11193568 w 12192000"/>
              <a:gd name="connsiteY19" fmla="*/ 982314 h 3482342"/>
              <a:gd name="connsiteX20" fmla="*/ 11139869 w 12192000"/>
              <a:gd name="connsiteY20" fmla="*/ 1126133 h 3482342"/>
              <a:gd name="connsiteX21" fmla="*/ 11003287 w 12192000"/>
              <a:gd name="connsiteY21" fmla="*/ 1243468 h 3482342"/>
              <a:gd name="connsiteX22" fmla="*/ 10930447 w 12192000"/>
              <a:gd name="connsiteY22" fmla="*/ 1287088 h 3482342"/>
              <a:gd name="connsiteX23" fmla="*/ 10832727 w 12192000"/>
              <a:gd name="connsiteY23" fmla="*/ 1341335 h 3482342"/>
              <a:gd name="connsiteX24" fmla="*/ 10720408 w 12192000"/>
              <a:gd name="connsiteY24" fmla="*/ 1344999 h 3482342"/>
              <a:gd name="connsiteX25" fmla="*/ 10635456 w 12192000"/>
              <a:gd name="connsiteY25" fmla="*/ 1337688 h 3482342"/>
              <a:gd name="connsiteX26" fmla="*/ 10629954 w 12192000"/>
              <a:gd name="connsiteY26" fmla="*/ 1330628 h 3482342"/>
              <a:gd name="connsiteX27" fmla="*/ 10623883 w 12192000"/>
              <a:gd name="connsiteY27" fmla="*/ 1332776 h 3482342"/>
              <a:gd name="connsiteX28" fmla="*/ 10622090 w 12192000"/>
              <a:gd name="connsiteY28" fmla="*/ 1341385 h 3482342"/>
              <a:gd name="connsiteX29" fmla="*/ 10573203 w 12192000"/>
              <a:gd name="connsiteY29" fmla="*/ 1351996 h 3482342"/>
              <a:gd name="connsiteX30" fmla="*/ 10513263 w 12192000"/>
              <a:gd name="connsiteY30" fmla="*/ 1350756 h 3482342"/>
              <a:gd name="connsiteX31" fmla="*/ 10464012 w 12192000"/>
              <a:gd name="connsiteY31" fmla="*/ 1391778 h 3482342"/>
              <a:gd name="connsiteX32" fmla="*/ 10405409 w 12192000"/>
              <a:gd name="connsiteY32" fmla="*/ 1422789 h 3482342"/>
              <a:gd name="connsiteX33" fmla="*/ 10370530 w 12192000"/>
              <a:gd name="connsiteY33" fmla="*/ 1441596 h 3482342"/>
              <a:gd name="connsiteX34" fmla="*/ 10264922 w 12192000"/>
              <a:gd name="connsiteY34" fmla="*/ 1472107 h 3482342"/>
              <a:gd name="connsiteX35" fmla="*/ 10058690 w 12192000"/>
              <a:gd name="connsiteY35" fmla="*/ 1474888 h 3482342"/>
              <a:gd name="connsiteX36" fmla="*/ 10004424 w 12192000"/>
              <a:gd name="connsiteY36" fmla="*/ 1489801 h 3482342"/>
              <a:gd name="connsiteX37" fmla="*/ 9999951 w 12192000"/>
              <a:gd name="connsiteY37" fmla="*/ 1499127 h 3482342"/>
              <a:gd name="connsiteX38" fmla="*/ 9845462 w 12192000"/>
              <a:gd name="connsiteY38" fmla="*/ 1548192 h 3482342"/>
              <a:gd name="connsiteX39" fmla="*/ 9736156 w 12192000"/>
              <a:gd name="connsiteY39" fmla="*/ 1581928 h 3482342"/>
              <a:gd name="connsiteX40" fmla="*/ 9693355 w 12192000"/>
              <a:gd name="connsiteY40" fmla="*/ 1602632 h 3482342"/>
              <a:gd name="connsiteX41" fmla="*/ 9664242 w 12192000"/>
              <a:gd name="connsiteY41" fmla="*/ 1622075 h 3482342"/>
              <a:gd name="connsiteX42" fmla="*/ 9579195 w 12192000"/>
              <a:gd name="connsiteY42" fmla="*/ 1648017 h 3482342"/>
              <a:gd name="connsiteX43" fmla="*/ 9433652 w 12192000"/>
              <a:gd name="connsiteY43" fmla="*/ 1681174 h 3482342"/>
              <a:gd name="connsiteX44" fmla="*/ 9403775 w 12192000"/>
              <a:gd name="connsiteY44" fmla="*/ 1690403 h 3482342"/>
              <a:gd name="connsiteX45" fmla="*/ 9382503 w 12192000"/>
              <a:gd name="connsiteY45" fmla="*/ 1706957 h 3482342"/>
              <a:gd name="connsiteX46" fmla="*/ 9381410 w 12192000"/>
              <a:gd name="connsiteY46" fmla="*/ 1718312 h 3482342"/>
              <a:gd name="connsiteX47" fmla="*/ 9365685 w 12192000"/>
              <a:gd name="connsiteY47" fmla="*/ 1724772 h 3482342"/>
              <a:gd name="connsiteX48" fmla="*/ 9278020 w 12192000"/>
              <a:gd name="connsiteY48" fmla="*/ 1741161 h 3482342"/>
              <a:gd name="connsiteX49" fmla="*/ 9217145 w 12192000"/>
              <a:gd name="connsiteY49" fmla="*/ 1771195 h 3482342"/>
              <a:gd name="connsiteX50" fmla="*/ 8955875 w 12192000"/>
              <a:gd name="connsiteY50" fmla="*/ 1796806 h 3482342"/>
              <a:gd name="connsiteX51" fmla="*/ 8648415 w 12192000"/>
              <a:gd name="connsiteY51" fmla="*/ 1878623 h 3482342"/>
              <a:gd name="connsiteX52" fmla="*/ 8524524 w 12192000"/>
              <a:gd name="connsiteY52" fmla="*/ 1902425 h 3482342"/>
              <a:gd name="connsiteX53" fmla="*/ 8436742 w 12192000"/>
              <a:gd name="connsiteY53" fmla="*/ 1923967 h 3482342"/>
              <a:gd name="connsiteX54" fmla="*/ 8345228 w 12192000"/>
              <a:gd name="connsiteY54" fmla="*/ 1939822 h 3482342"/>
              <a:gd name="connsiteX55" fmla="*/ 8236214 w 12192000"/>
              <a:gd name="connsiteY55" fmla="*/ 1909725 h 3482342"/>
              <a:gd name="connsiteX56" fmla="*/ 8132104 w 12192000"/>
              <a:gd name="connsiteY56" fmla="*/ 1895727 h 3482342"/>
              <a:gd name="connsiteX57" fmla="*/ 7918078 w 12192000"/>
              <a:gd name="connsiteY57" fmla="*/ 1862668 h 3482342"/>
              <a:gd name="connsiteX58" fmla="*/ 7817899 w 12192000"/>
              <a:gd name="connsiteY58" fmla="*/ 1862176 h 3482342"/>
              <a:gd name="connsiteX59" fmla="*/ 7768994 w 12192000"/>
              <a:gd name="connsiteY59" fmla="*/ 1855721 h 3482342"/>
              <a:gd name="connsiteX60" fmla="*/ 7618027 w 12192000"/>
              <a:gd name="connsiteY60" fmla="*/ 1830959 h 3482342"/>
              <a:gd name="connsiteX61" fmla="*/ 7449425 w 12192000"/>
              <a:gd name="connsiteY61" fmla="*/ 1810910 h 3482342"/>
              <a:gd name="connsiteX62" fmla="*/ 7342915 w 12192000"/>
              <a:gd name="connsiteY62" fmla="*/ 1819827 h 3482342"/>
              <a:gd name="connsiteX63" fmla="*/ 7255191 w 12192000"/>
              <a:gd name="connsiteY63" fmla="*/ 1834354 h 3482342"/>
              <a:gd name="connsiteX64" fmla="*/ 7131205 w 12192000"/>
              <a:gd name="connsiteY64" fmla="*/ 1845557 h 3482342"/>
              <a:gd name="connsiteX65" fmla="*/ 6917124 w 12192000"/>
              <a:gd name="connsiteY65" fmla="*/ 1837109 h 3482342"/>
              <a:gd name="connsiteX66" fmla="*/ 6837145 w 12192000"/>
              <a:gd name="connsiteY66" fmla="*/ 1870724 h 3482342"/>
              <a:gd name="connsiteX67" fmla="*/ 6753991 w 12192000"/>
              <a:gd name="connsiteY67" fmla="*/ 1860969 h 3482342"/>
              <a:gd name="connsiteX68" fmla="*/ 6727754 w 12192000"/>
              <a:gd name="connsiteY68" fmla="*/ 1882372 h 3482342"/>
              <a:gd name="connsiteX69" fmla="*/ 6723371 w 12192000"/>
              <a:gd name="connsiteY69" fmla="*/ 1886494 h 3482342"/>
              <a:gd name="connsiteX70" fmla="*/ 6702779 w 12192000"/>
              <a:gd name="connsiteY70" fmla="*/ 1893601 h 3482342"/>
              <a:gd name="connsiteX71" fmla="*/ 6700779 w 12192000"/>
              <a:gd name="connsiteY71" fmla="*/ 1907344 h 3482342"/>
              <a:gd name="connsiteX72" fmla="*/ 6672513 w 12192000"/>
              <a:gd name="connsiteY72" fmla="*/ 1926452 h 3482342"/>
              <a:gd name="connsiteX73" fmla="*/ 6633549 w 12192000"/>
              <a:gd name="connsiteY73" fmla="*/ 1936255 h 3482342"/>
              <a:gd name="connsiteX74" fmla="*/ 6444344 w 12192000"/>
              <a:gd name="connsiteY74" fmla="*/ 1969663 h 3482342"/>
              <a:gd name="connsiteX75" fmla="*/ 6333446 w 12192000"/>
              <a:gd name="connsiteY75" fmla="*/ 1997163 h 3482342"/>
              <a:gd name="connsiteX76" fmla="*/ 6294933 w 12192000"/>
              <a:gd name="connsiteY76" fmla="*/ 2019412 h 3482342"/>
              <a:gd name="connsiteX77" fmla="*/ 6238719 w 12192000"/>
              <a:gd name="connsiteY77" fmla="*/ 2042547 h 3482342"/>
              <a:gd name="connsiteX78" fmla="*/ 6142310 w 12192000"/>
              <a:gd name="connsiteY78" fmla="*/ 2092510 h 3482342"/>
              <a:gd name="connsiteX79" fmla="*/ 6007916 w 12192000"/>
              <a:gd name="connsiteY79" fmla="*/ 2143752 h 3482342"/>
              <a:gd name="connsiteX80" fmla="*/ 5894610 w 12192000"/>
              <a:gd name="connsiteY80" fmla="*/ 2130684 h 3482342"/>
              <a:gd name="connsiteX81" fmla="*/ 5817682 w 12192000"/>
              <a:gd name="connsiteY81" fmla="*/ 2157358 h 3482342"/>
              <a:gd name="connsiteX82" fmla="*/ 5591469 w 12192000"/>
              <a:gd name="connsiteY82" fmla="*/ 2178389 h 3482342"/>
              <a:gd name="connsiteX83" fmla="*/ 5414282 w 12192000"/>
              <a:gd name="connsiteY83" fmla="*/ 2183070 h 3482342"/>
              <a:gd name="connsiteX84" fmla="*/ 5368369 w 12192000"/>
              <a:gd name="connsiteY84" fmla="*/ 2204272 h 3482342"/>
              <a:gd name="connsiteX85" fmla="*/ 5291263 w 12192000"/>
              <a:gd name="connsiteY85" fmla="*/ 2239182 h 3482342"/>
              <a:gd name="connsiteX86" fmla="*/ 5240857 w 12192000"/>
              <a:gd name="connsiteY86" fmla="*/ 2289444 h 3482342"/>
              <a:gd name="connsiteX87" fmla="*/ 5173523 w 12192000"/>
              <a:gd name="connsiteY87" fmla="*/ 2309057 h 3482342"/>
              <a:gd name="connsiteX88" fmla="*/ 5148543 w 12192000"/>
              <a:gd name="connsiteY88" fmla="*/ 2282356 h 3482342"/>
              <a:gd name="connsiteX89" fmla="*/ 5079548 w 12192000"/>
              <a:gd name="connsiteY89" fmla="*/ 2313485 h 3482342"/>
              <a:gd name="connsiteX90" fmla="*/ 4975908 w 12192000"/>
              <a:gd name="connsiteY90" fmla="*/ 2364128 h 3482342"/>
              <a:gd name="connsiteX91" fmla="*/ 4913723 w 12192000"/>
              <a:gd name="connsiteY91" fmla="*/ 2385265 h 3482342"/>
              <a:gd name="connsiteX92" fmla="*/ 4746485 w 12192000"/>
              <a:gd name="connsiteY92" fmla="*/ 2451769 h 3482342"/>
              <a:gd name="connsiteX93" fmla="*/ 4681588 w 12192000"/>
              <a:gd name="connsiteY93" fmla="*/ 2467494 h 3482342"/>
              <a:gd name="connsiteX94" fmla="*/ 1783655 w 12192000"/>
              <a:gd name="connsiteY94" fmla="*/ 3163860 h 3482342"/>
              <a:gd name="connsiteX95" fmla="*/ 1325955 w 12192000"/>
              <a:gd name="connsiteY95" fmla="*/ 3176692 h 3482342"/>
              <a:gd name="connsiteX96" fmla="*/ 1190384 w 12192000"/>
              <a:gd name="connsiteY96" fmla="*/ 3203504 h 3482342"/>
              <a:gd name="connsiteX97" fmla="*/ 1094537 w 12192000"/>
              <a:gd name="connsiteY97" fmla="*/ 3229469 h 3482342"/>
              <a:gd name="connsiteX98" fmla="*/ 779276 w 12192000"/>
              <a:gd name="connsiteY98" fmla="*/ 3327290 h 3482342"/>
              <a:gd name="connsiteX99" fmla="*/ 600378 w 12192000"/>
              <a:gd name="connsiteY99" fmla="*/ 3335250 h 3482342"/>
              <a:gd name="connsiteX100" fmla="*/ 493457 w 12192000"/>
              <a:gd name="connsiteY100" fmla="*/ 3365044 h 3482342"/>
              <a:gd name="connsiteX101" fmla="*/ 349402 w 12192000"/>
              <a:gd name="connsiteY101" fmla="*/ 3380897 h 3482342"/>
              <a:gd name="connsiteX102" fmla="*/ 192183 w 12192000"/>
              <a:gd name="connsiteY102" fmla="*/ 3460075 h 3482342"/>
              <a:gd name="connsiteX103" fmla="*/ 46713 w 12192000"/>
              <a:gd name="connsiteY103" fmla="*/ 3462986 h 3482342"/>
              <a:gd name="connsiteX104" fmla="*/ 2765 w 12192000"/>
              <a:gd name="connsiteY104" fmla="*/ 3480770 h 3482342"/>
              <a:gd name="connsiteX105" fmla="*/ 0 w 12192000"/>
              <a:gd name="connsiteY105" fmla="*/ 3482342 h 3482342"/>
              <a:gd name="connsiteX106" fmla="*/ 0 w 12192000"/>
              <a:gd name="connsiteY106"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01920 w 12192000"/>
              <a:gd name="connsiteY16" fmla="*/ 813109 h 3482342"/>
              <a:gd name="connsiteX17" fmla="*/ 11338523 w 12192000"/>
              <a:gd name="connsiteY17" fmla="*/ 852810 h 3482342"/>
              <a:gd name="connsiteX18" fmla="*/ 11228040 w 12192000"/>
              <a:gd name="connsiteY18" fmla="*/ 958953 h 3482342"/>
              <a:gd name="connsiteX19" fmla="*/ 11193568 w 12192000"/>
              <a:gd name="connsiteY19" fmla="*/ 982314 h 3482342"/>
              <a:gd name="connsiteX20" fmla="*/ 11139869 w 12192000"/>
              <a:gd name="connsiteY20" fmla="*/ 1126133 h 3482342"/>
              <a:gd name="connsiteX21" fmla="*/ 11003287 w 12192000"/>
              <a:gd name="connsiteY21" fmla="*/ 1243468 h 3482342"/>
              <a:gd name="connsiteX22" fmla="*/ 10930447 w 12192000"/>
              <a:gd name="connsiteY22" fmla="*/ 1287088 h 3482342"/>
              <a:gd name="connsiteX23" fmla="*/ 10832727 w 12192000"/>
              <a:gd name="connsiteY23" fmla="*/ 1341335 h 3482342"/>
              <a:gd name="connsiteX24" fmla="*/ 10720408 w 12192000"/>
              <a:gd name="connsiteY24" fmla="*/ 1344999 h 3482342"/>
              <a:gd name="connsiteX25" fmla="*/ 10635456 w 12192000"/>
              <a:gd name="connsiteY25" fmla="*/ 1337688 h 3482342"/>
              <a:gd name="connsiteX26" fmla="*/ 10629954 w 12192000"/>
              <a:gd name="connsiteY26" fmla="*/ 1330628 h 3482342"/>
              <a:gd name="connsiteX27" fmla="*/ 10623883 w 12192000"/>
              <a:gd name="connsiteY27" fmla="*/ 1332776 h 3482342"/>
              <a:gd name="connsiteX28" fmla="*/ 10622090 w 12192000"/>
              <a:gd name="connsiteY28" fmla="*/ 1341385 h 3482342"/>
              <a:gd name="connsiteX29" fmla="*/ 10573203 w 12192000"/>
              <a:gd name="connsiteY29" fmla="*/ 1351996 h 3482342"/>
              <a:gd name="connsiteX30" fmla="*/ 10513263 w 12192000"/>
              <a:gd name="connsiteY30" fmla="*/ 1350756 h 3482342"/>
              <a:gd name="connsiteX31" fmla="*/ 10464012 w 12192000"/>
              <a:gd name="connsiteY31" fmla="*/ 1391778 h 3482342"/>
              <a:gd name="connsiteX32" fmla="*/ 10405409 w 12192000"/>
              <a:gd name="connsiteY32" fmla="*/ 1422789 h 3482342"/>
              <a:gd name="connsiteX33" fmla="*/ 10370530 w 12192000"/>
              <a:gd name="connsiteY33" fmla="*/ 1441596 h 3482342"/>
              <a:gd name="connsiteX34" fmla="*/ 10264922 w 12192000"/>
              <a:gd name="connsiteY34" fmla="*/ 1472107 h 3482342"/>
              <a:gd name="connsiteX35" fmla="*/ 10058690 w 12192000"/>
              <a:gd name="connsiteY35" fmla="*/ 1474888 h 3482342"/>
              <a:gd name="connsiteX36" fmla="*/ 10004424 w 12192000"/>
              <a:gd name="connsiteY36" fmla="*/ 1489801 h 3482342"/>
              <a:gd name="connsiteX37" fmla="*/ 9999951 w 12192000"/>
              <a:gd name="connsiteY37" fmla="*/ 1499127 h 3482342"/>
              <a:gd name="connsiteX38" fmla="*/ 9845462 w 12192000"/>
              <a:gd name="connsiteY38" fmla="*/ 1548192 h 3482342"/>
              <a:gd name="connsiteX39" fmla="*/ 9736156 w 12192000"/>
              <a:gd name="connsiteY39" fmla="*/ 1581928 h 3482342"/>
              <a:gd name="connsiteX40" fmla="*/ 9693355 w 12192000"/>
              <a:gd name="connsiteY40" fmla="*/ 1602632 h 3482342"/>
              <a:gd name="connsiteX41" fmla="*/ 9664242 w 12192000"/>
              <a:gd name="connsiteY41" fmla="*/ 1622075 h 3482342"/>
              <a:gd name="connsiteX42" fmla="*/ 9579195 w 12192000"/>
              <a:gd name="connsiteY42" fmla="*/ 1648017 h 3482342"/>
              <a:gd name="connsiteX43" fmla="*/ 9433652 w 12192000"/>
              <a:gd name="connsiteY43" fmla="*/ 1681174 h 3482342"/>
              <a:gd name="connsiteX44" fmla="*/ 9403775 w 12192000"/>
              <a:gd name="connsiteY44" fmla="*/ 1690403 h 3482342"/>
              <a:gd name="connsiteX45" fmla="*/ 9382503 w 12192000"/>
              <a:gd name="connsiteY45" fmla="*/ 1706957 h 3482342"/>
              <a:gd name="connsiteX46" fmla="*/ 9381410 w 12192000"/>
              <a:gd name="connsiteY46" fmla="*/ 1718312 h 3482342"/>
              <a:gd name="connsiteX47" fmla="*/ 9365685 w 12192000"/>
              <a:gd name="connsiteY47" fmla="*/ 1724772 h 3482342"/>
              <a:gd name="connsiteX48" fmla="*/ 9278020 w 12192000"/>
              <a:gd name="connsiteY48" fmla="*/ 1741161 h 3482342"/>
              <a:gd name="connsiteX49" fmla="*/ 9217145 w 12192000"/>
              <a:gd name="connsiteY49" fmla="*/ 1771195 h 3482342"/>
              <a:gd name="connsiteX50" fmla="*/ 8955875 w 12192000"/>
              <a:gd name="connsiteY50" fmla="*/ 1796806 h 3482342"/>
              <a:gd name="connsiteX51" fmla="*/ 8648415 w 12192000"/>
              <a:gd name="connsiteY51" fmla="*/ 1878623 h 3482342"/>
              <a:gd name="connsiteX52" fmla="*/ 8524524 w 12192000"/>
              <a:gd name="connsiteY52" fmla="*/ 1902425 h 3482342"/>
              <a:gd name="connsiteX53" fmla="*/ 8436742 w 12192000"/>
              <a:gd name="connsiteY53" fmla="*/ 1923967 h 3482342"/>
              <a:gd name="connsiteX54" fmla="*/ 8345228 w 12192000"/>
              <a:gd name="connsiteY54" fmla="*/ 1939822 h 3482342"/>
              <a:gd name="connsiteX55" fmla="*/ 8236214 w 12192000"/>
              <a:gd name="connsiteY55" fmla="*/ 1909725 h 3482342"/>
              <a:gd name="connsiteX56" fmla="*/ 8132104 w 12192000"/>
              <a:gd name="connsiteY56" fmla="*/ 1895727 h 3482342"/>
              <a:gd name="connsiteX57" fmla="*/ 7918078 w 12192000"/>
              <a:gd name="connsiteY57" fmla="*/ 1862668 h 3482342"/>
              <a:gd name="connsiteX58" fmla="*/ 7817899 w 12192000"/>
              <a:gd name="connsiteY58" fmla="*/ 1862176 h 3482342"/>
              <a:gd name="connsiteX59" fmla="*/ 7768994 w 12192000"/>
              <a:gd name="connsiteY59" fmla="*/ 1855721 h 3482342"/>
              <a:gd name="connsiteX60" fmla="*/ 7618027 w 12192000"/>
              <a:gd name="connsiteY60" fmla="*/ 1830959 h 3482342"/>
              <a:gd name="connsiteX61" fmla="*/ 7449425 w 12192000"/>
              <a:gd name="connsiteY61" fmla="*/ 1810910 h 3482342"/>
              <a:gd name="connsiteX62" fmla="*/ 7342915 w 12192000"/>
              <a:gd name="connsiteY62" fmla="*/ 1819827 h 3482342"/>
              <a:gd name="connsiteX63" fmla="*/ 7255191 w 12192000"/>
              <a:gd name="connsiteY63" fmla="*/ 1834354 h 3482342"/>
              <a:gd name="connsiteX64" fmla="*/ 7131205 w 12192000"/>
              <a:gd name="connsiteY64" fmla="*/ 1845557 h 3482342"/>
              <a:gd name="connsiteX65" fmla="*/ 6917124 w 12192000"/>
              <a:gd name="connsiteY65" fmla="*/ 1837109 h 3482342"/>
              <a:gd name="connsiteX66" fmla="*/ 6837145 w 12192000"/>
              <a:gd name="connsiteY66" fmla="*/ 1870724 h 3482342"/>
              <a:gd name="connsiteX67" fmla="*/ 6753991 w 12192000"/>
              <a:gd name="connsiteY67" fmla="*/ 1860969 h 3482342"/>
              <a:gd name="connsiteX68" fmla="*/ 6727754 w 12192000"/>
              <a:gd name="connsiteY68" fmla="*/ 1882372 h 3482342"/>
              <a:gd name="connsiteX69" fmla="*/ 6723371 w 12192000"/>
              <a:gd name="connsiteY69" fmla="*/ 1886494 h 3482342"/>
              <a:gd name="connsiteX70" fmla="*/ 6702779 w 12192000"/>
              <a:gd name="connsiteY70" fmla="*/ 1893601 h 3482342"/>
              <a:gd name="connsiteX71" fmla="*/ 6700779 w 12192000"/>
              <a:gd name="connsiteY71" fmla="*/ 1907344 h 3482342"/>
              <a:gd name="connsiteX72" fmla="*/ 6672513 w 12192000"/>
              <a:gd name="connsiteY72" fmla="*/ 1926452 h 3482342"/>
              <a:gd name="connsiteX73" fmla="*/ 6633549 w 12192000"/>
              <a:gd name="connsiteY73" fmla="*/ 1936255 h 3482342"/>
              <a:gd name="connsiteX74" fmla="*/ 6444344 w 12192000"/>
              <a:gd name="connsiteY74" fmla="*/ 1969663 h 3482342"/>
              <a:gd name="connsiteX75" fmla="*/ 6333446 w 12192000"/>
              <a:gd name="connsiteY75" fmla="*/ 1997163 h 3482342"/>
              <a:gd name="connsiteX76" fmla="*/ 6294933 w 12192000"/>
              <a:gd name="connsiteY76" fmla="*/ 2019412 h 3482342"/>
              <a:gd name="connsiteX77" fmla="*/ 6238719 w 12192000"/>
              <a:gd name="connsiteY77" fmla="*/ 2042547 h 3482342"/>
              <a:gd name="connsiteX78" fmla="*/ 6142310 w 12192000"/>
              <a:gd name="connsiteY78" fmla="*/ 2092510 h 3482342"/>
              <a:gd name="connsiteX79" fmla="*/ 6007916 w 12192000"/>
              <a:gd name="connsiteY79" fmla="*/ 2143752 h 3482342"/>
              <a:gd name="connsiteX80" fmla="*/ 5894610 w 12192000"/>
              <a:gd name="connsiteY80" fmla="*/ 2130684 h 3482342"/>
              <a:gd name="connsiteX81" fmla="*/ 5817682 w 12192000"/>
              <a:gd name="connsiteY81" fmla="*/ 2157358 h 3482342"/>
              <a:gd name="connsiteX82" fmla="*/ 5591469 w 12192000"/>
              <a:gd name="connsiteY82" fmla="*/ 2178389 h 3482342"/>
              <a:gd name="connsiteX83" fmla="*/ 5414282 w 12192000"/>
              <a:gd name="connsiteY83" fmla="*/ 2183070 h 3482342"/>
              <a:gd name="connsiteX84" fmla="*/ 5368369 w 12192000"/>
              <a:gd name="connsiteY84" fmla="*/ 2204272 h 3482342"/>
              <a:gd name="connsiteX85" fmla="*/ 5291263 w 12192000"/>
              <a:gd name="connsiteY85" fmla="*/ 2239182 h 3482342"/>
              <a:gd name="connsiteX86" fmla="*/ 5240857 w 12192000"/>
              <a:gd name="connsiteY86" fmla="*/ 2289444 h 3482342"/>
              <a:gd name="connsiteX87" fmla="*/ 5173523 w 12192000"/>
              <a:gd name="connsiteY87" fmla="*/ 2309057 h 3482342"/>
              <a:gd name="connsiteX88" fmla="*/ 5148543 w 12192000"/>
              <a:gd name="connsiteY88" fmla="*/ 2282356 h 3482342"/>
              <a:gd name="connsiteX89" fmla="*/ 5079548 w 12192000"/>
              <a:gd name="connsiteY89" fmla="*/ 2313485 h 3482342"/>
              <a:gd name="connsiteX90" fmla="*/ 4975908 w 12192000"/>
              <a:gd name="connsiteY90" fmla="*/ 2364128 h 3482342"/>
              <a:gd name="connsiteX91" fmla="*/ 4913723 w 12192000"/>
              <a:gd name="connsiteY91" fmla="*/ 2385265 h 3482342"/>
              <a:gd name="connsiteX92" fmla="*/ 4746485 w 12192000"/>
              <a:gd name="connsiteY92" fmla="*/ 2451769 h 3482342"/>
              <a:gd name="connsiteX93" fmla="*/ 4681588 w 12192000"/>
              <a:gd name="connsiteY93" fmla="*/ 2467494 h 3482342"/>
              <a:gd name="connsiteX94" fmla="*/ 1783655 w 12192000"/>
              <a:gd name="connsiteY94" fmla="*/ 3163860 h 3482342"/>
              <a:gd name="connsiteX95" fmla="*/ 1325955 w 12192000"/>
              <a:gd name="connsiteY95" fmla="*/ 3176692 h 3482342"/>
              <a:gd name="connsiteX96" fmla="*/ 1190384 w 12192000"/>
              <a:gd name="connsiteY96" fmla="*/ 3203504 h 3482342"/>
              <a:gd name="connsiteX97" fmla="*/ 1094537 w 12192000"/>
              <a:gd name="connsiteY97" fmla="*/ 3229469 h 3482342"/>
              <a:gd name="connsiteX98" fmla="*/ 779276 w 12192000"/>
              <a:gd name="connsiteY98" fmla="*/ 3327290 h 3482342"/>
              <a:gd name="connsiteX99" fmla="*/ 600378 w 12192000"/>
              <a:gd name="connsiteY99" fmla="*/ 3335250 h 3482342"/>
              <a:gd name="connsiteX100" fmla="*/ 493457 w 12192000"/>
              <a:gd name="connsiteY100" fmla="*/ 3365044 h 3482342"/>
              <a:gd name="connsiteX101" fmla="*/ 349402 w 12192000"/>
              <a:gd name="connsiteY101" fmla="*/ 3380897 h 3482342"/>
              <a:gd name="connsiteX102" fmla="*/ 192183 w 12192000"/>
              <a:gd name="connsiteY102" fmla="*/ 3460075 h 3482342"/>
              <a:gd name="connsiteX103" fmla="*/ 46713 w 12192000"/>
              <a:gd name="connsiteY103" fmla="*/ 3462986 h 3482342"/>
              <a:gd name="connsiteX104" fmla="*/ 2765 w 12192000"/>
              <a:gd name="connsiteY104" fmla="*/ 3480770 h 3482342"/>
              <a:gd name="connsiteX105" fmla="*/ 0 w 12192000"/>
              <a:gd name="connsiteY105" fmla="*/ 3482342 h 3482342"/>
              <a:gd name="connsiteX106" fmla="*/ 0 w 12192000"/>
              <a:gd name="connsiteY106"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982314 h 3482342"/>
              <a:gd name="connsiteX19" fmla="*/ 11139869 w 12192000"/>
              <a:gd name="connsiteY19" fmla="*/ 1126133 h 3482342"/>
              <a:gd name="connsiteX20" fmla="*/ 11003287 w 12192000"/>
              <a:gd name="connsiteY20" fmla="*/ 1243468 h 3482342"/>
              <a:gd name="connsiteX21" fmla="*/ 10930447 w 12192000"/>
              <a:gd name="connsiteY21" fmla="*/ 1287088 h 3482342"/>
              <a:gd name="connsiteX22" fmla="*/ 10832727 w 12192000"/>
              <a:gd name="connsiteY22" fmla="*/ 1341335 h 3482342"/>
              <a:gd name="connsiteX23" fmla="*/ 10720408 w 12192000"/>
              <a:gd name="connsiteY23" fmla="*/ 1344999 h 3482342"/>
              <a:gd name="connsiteX24" fmla="*/ 10635456 w 12192000"/>
              <a:gd name="connsiteY24" fmla="*/ 1337688 h 3482342"/>
              <a:gd name="connsiteX25" fmla="*/ 10629954 w 12192000"/>
              <a:gd name="connsiteY25" fmla="*/ 1330628 h 3482342"/>
              <a:gd name="connsiteX26" fmla="*/ 10623883 w 12192000"/>
              <a:gd name="connsiteY26" fmla="*/ 1332776 h 3482342"/>
              <a:gd name="connsiteX27" fmla="*/ 10622090 w 12192000"/>
              <a:gd name="connsiteY27" fmla="*/ 1341385 h 3482342"/>
              <a:gd name="connsiteX28" fmla="*/ 10573203 w 12192000"/>
              <a:gd name="connsiteY28" fmla="*/ 1351996 h 3482342"/>
              <a:gd name="connsiteX29" fmla="*/ 10513263 w 12192000"/>
              <a:gd name="connsiteY29" fmla="*/ 1350756 h 3482342"/>
              <a:gd name="connsiteX30" fmla="*/ 10464012 w 12192000"/>
              <a:gd name="connsiteY30" fmla="*/ 1391778 h 3482342"/>
              <a:gd name="connsiteX31" fmla="*/ 10405409 w 12192000"/>
              <a:gd name="connsiteY31" fmla="*/ 1422789 h 3482342"/>
              <a:gd name="connsiteX32" fmla="*/ 10370530 w 12192000"/>
              <a:gd name="connsiteY32" fmla="*/ 1441596 h 3482342"/>
              <a:gd name="connsiteX33" fmla="*/ 10264922 w 12192000"/>
              <a:gd name="connsiteY33" fmla="*/ 1472107 h 3482342"/>
              <a:gd name="connsiteX34" fmla="*/ 10058690 w 12192000"/>
              <a:gd name="connsiteY34" fmla="*/ 1474888 h 3482342"/>
              <a:gd name="connsiteX35" fmla="*/ 10004424 w 12192000"/>
              <a:gd name="connsiteY35" fmla="*/ 1489801 h 3482342"/>
              <a:gd name="connsiteX36" fmla="*/ 9999951 w 12192000"/>
              <a:gd name="connsiteY36" fmla="*/ 1499127 h 3482342"/>
              <a:gd name="connsiteX37" fmla="*/ 9845462 w 12192000"/>
              <a:gd name="connsiteY37" fmla="*/ 1548192 h 3482342"/>
              <a:gd name="connsiteX38" fmla="*/ 9736156 w 12192000"/>
              <a:gd name="connsiteY38" fmla="*/ 1581928 h 3482342"/>
              <a:gd name="connsiteX39" fmla="*/ 9693355 w 12192000"/>
              <a:gd name="connsiteY39" fmla="*/ 1602632 h 3482342"/>
              <a:gd name="connsiteX40" fmla="*/ 9664242 w 12192000"/>
              <a:gd name="connsiteY40" fmla="*/ 1622075 h 3482342"/>
              <a:gd name="connsiteX41" fmla="*/ 9579195 w 12192000"/>
              <a:gd name="connsiteY41" fmla="*/ 1648017 h 3482342"/>
              <a:gd name="connsiteX42" fmla="*/ 9433652 w 12192000"/>
              <a:gd name="connsiteY42" fmla="*/ 1681174 h 3482342"/>
              <a:gd name="connsiteX43" fmla="*/ 9403775 w 12192000"/>
              <a:gd name="connsiteY43" fmla="*/ 1690403 h 3482342"/>
              <a:gd name="connsiteX44" fmla="*/ 9382503 w 12192000"/>
              <a:gd name="connsiteY44" fmla="*/ 1706957 h 3482342"/>
              <a:gd name="connsiteX45" fmla="*/ 9381410 w 12192000"/>
              <a:gd name="connsiteY45" fmla="*/ 1718312 h 3482342"/>
              <a:gd name="connsiteX46" fmla="*/ 9365685 w 12192000"/>
              <a:gd name="connsiteY46" fmla="*/ 1724772 h 3482342"/>
              <a:gd name="connsiteX47" fmla="*/ 9278020 w 12192000"/>
              <a:gd name="connsiteY47" fmla="*/ 1741161 h 3482342"/>
              <a:gd name="connsiteX48" fmla="*/ 9217145 w 12192000"/>
              <a:gd name="connsiteY48" fmla="*/ 1771195 h 3482342"/>
              <a:gd name="connsiteX49" fmla="*/ 8955875 w 12192000"/>
              <a:gd name="connsiteY49" fmla="*/ 1796806 h 3482342"/>
              <a:gd name="connsiteX50" fmla="*/ 8648415 w 12192000"/>
              <a:gd name="connsiteY50" fmla="*/ 1878623 h 3482342"/>
              <a:gd name="connsiteX51" fmla="*/ 8524524 w 12192000"/>
              <a:gd name="connsiteY51" fmla="*/ 1902425 h 3482342"/>
              <a:gd name="connsiteX52" fmla="*/ 8436742 w 12192000"/>
              <a:gd name="connsiteY52" fmla="*/ 1923967 h 3482342"/>
              <a:gd name="connsiteX53" fmla="*/ 8345228 w 12192000"/>
              <a:gd name="connsiteY53" fmla="*/ 1939822 h 3482342"/>
              <a:gd name="connsiteX54" fmla="*/ 8236214 w 12192000"/>
              <a:gd name="connsiteY54" fmla="*/ 1909725 h 3482342"/>
              <a:gd name="connsiteX55" fmla="*/ 8132104 w 12192000"/>
              <a:gd name="connsiteY55" fmla="*/ 1895727 h 3482342"/>
              <a:gd name="connsiteX56" fmla="*/ 7918078 w 12192000"/>
              <a:gd name="connsiteY56" fmla="*/ 1862668 h 3482342"/>
              <a:gd name="connsiteX57" fmla="*/ 7817899 w 12192000"/>
              <a:gd name="connsiteY57" fmla="*/ 1862176 h 3482342"/>
              <a:gd name="connsiteX58" fmla="*/ 7768994 w 12192000"/>
              <a:gd name="connsiteY58" fmla="*/ 1855721 h 3482342"/>
              <a:gd name="connsiteX59" fmla="*/ 7618027 w 12192000"/>
              <a:gd name="connsiteY59" fmla="*/ 1830959 h 3482342"/>
              <a:gd name="connsiteX60" fmla="*/ 7449425 w 12192000"/>
              <a:gd name="connsiteY60" fmla="*/ 1810910 h 3482342"/>
              <a:gd name="connsiteX61" fmla="*/ 7342915 w 12192000"/>
              <a:gd name="connsiteY61" fmla="*/ 1819827 h 3482342"/>
              <a:gd name="connsiteX62" fmla="*/ 7255191 w 12192000"/>
              <a:gd name="connsiteY62" fmla="*/ 1834354 h 3482342"/>
              <a:gd name="connsiteX63" fmla="*/ 7131205 w 12192000"/>
              <a:gd name="connsiteY63" fmla="*/ 1845557 h 3482342"/>
              <a:gd name="connsiteX64" fmla="*/ 6917124 w 12192000"/>
              <a:gd name="connsiteY64" fmla="*/ 1837109 h 3482342"/>
              <a:gd name="connsiteX65" fmla="*/ 6837145 w 12192000"/>
              <a:gd name="connsiteY65" fmla="*/ 1870724 h 3482342"/>
              <a:gd name="connsiteX66" fmla="*/ 6753991 w 12192000"/>
              <a:gd name="connsiteY66" fmla="*/ 1860969 h 3482342"/>
              <a:gd name="connsiteX67" fmla="*/ 6727754 w 12192000"/>
              <a:gd name="connsiteY67" fmla="*/ 1882372 h 3482342"/>
              <a:gd name="connsiteX68" fmla="*/ 6723371 w 12192000"/>
              <a:gd name="connsiteY68" fmla="*/ 1886494 h 3482342"/>
              <a:gd name="connsiteX69" fmla="*/ 6702779 w 12192000"/>
              <a:gd name="connsiteY69" fmla="*/ 1893601 h 3482342"/>
              <a:gd name="connsiteX70" fmla="*/ 6700779 w 12192000"/>
              <a:gd name="connsiteY70" fmla="*/ 1907344 h 3482342"/>
              <a:gd name="connsiteX71" fmla="*/ 6672513 w 12192000"/>
              <a:gd name="connsiteY71" fmla="*/ 1926452 h 3482342"/>
              <a:gd name="connsiteX72" fmla="*/ 6633549 w 12192000"/>
              <a:gd name="connsiteY72" fmla="*/ 1936255 h 3482342"/>
              <a:gd name="connsiteX73" fmla="*/ 6444344 w 12192000"/>
              <a:gd name="connsiteY73" fmla="*/ 1969663 h 3482342"/>
              <a:gd name="connsiteX74" fmla="*/ 6333446 w 12192000"/>
              <a:gd name="connsiteY74" fmla="*/ 1997163 h 3482342"/>
              <a:gd name="connsiteX75" fmla="*/ 6294933 w 12192000"/>
              <a:gd name="connsiteY75" fmla="*/ 2019412 h 3482342"/>
              <a:gd name="connsiteX76" fmla="*/ 6238719 w 12192000"/>
              <a:gd name="connsiteY76" fmla="*/ 2042547 h 3482342"/>
              <a:gd name="connsiteX77" fmla="*/ 6142310 w 12192000"/>
              <a:gd name="connsiteY77" fmla="*/ 2092510 h 3482342"/>
              <a:gd name="connsiteX78" fmla="*/ 6007916 w 12192000"/>
              <a:gd name="connsiteY78" fmla="*/ 2143752 h 3482342"/>
              <a:gd name="connsiteX79" fmla="*/ 5894610 w 12192000"/>
              <a:gd name="connsiteY79" fmla="*/ 2130684 h 3482342"/>
              <a:gd name="connsiteX80" fmla="*/ 5817682 w 12192000"/>
              <a:gd name="connsiteY80" fmla="*/ 2157358 h 3482342"/>
              <a:gd name="connsiteX81" fmla="*/ 5591469 w 12192000"/>
              <a:gd name="connsiteY81" fmla="*/ 2178389 h 3482342"/>
              <a:gd name="connsiteX82" fmla="*/ 5414282 w 12192000"/>
              <a:gd name="connsiteY82" fmla="*/ 2183070 h 3482342"/>
              <a:gd name="connsiteX83" fmla="*/ 5368369 w 12192000"/>
              <a:gd name="connsiteY83" fmla="*/ 2204272 h 3482342"/>
              <a:gd name="connsiteX84" fmla="*/ 5291263 w 12192000"/>
              <a:gd name="connsiteY84" fmla="*/ 2239182 h 3482342"/>
              <a:gd name="connsiteX85" fmla="*/ 5240857 w 12192000"/>
              <a:gd name="connsiteY85" fmla="*/ 2289444 h 3482342"/>
              <a:gd name="connsiteX86" fmla="*/ 5173523 w 12192000"/>
              <a:gd name="connsiteY86" fmla="*/ 2309057 h 3482342"/>
              <a:gd name="connsiteX87" fmla="*/ 5148543 w 12192000"/>
              <a:gd name="connsiteY87" fmla="*/ 2282356 h 3482342"/>
              <a:gd name="connsiteX88" fmla="*/ 5079548 w 12192000"/>
              <a:gd name="connsiteY88" fmla="*/ 2313485 h 3482342"/>
              <a:gd name="connsiteX89" fmla="*/ 4975908 w 12192000"/>
              <a:gd name="connsiteY89" fmla="*/ 2364128 h 3482342"/>
              <a:gd name="connsiteX90" fmla="*/ 4913723 w 12192000"/>
              <a:gd name="connsiteY90" fmla="*/ 2385265 h 3482342"/>
              <a:gd name="connsiteX91" fmla="*/ 4746485 w 12192000"/>
              <a:gd name="connsiteY91" fmla="*/ 2451769 h 3482342"/>
              <a:gd name="connsiteX92" fmla="*/ 4681588 w 12192000"/>
              <a:gd name="connsiteY92" fmla="*/ 2467494 h 3482342"/>
              <a:gd name="connsiteX93" fmla="*/ 1783655 w 12192000"/>
              <a:gd name="connsiteY93" fmla="*/ 3163860 h 3482342"/>
              <a:gd name="connsiteX94" fmla="*/ 1325955 w 12192000"/>
              <a:gd name="connsiteY94" fmla="*/ 3176692 h 3482342"/>
              <a:gd name="connsiteX95" fmla="*/ 1190384 w 12192000"/>
              <a:gd name="connsiteY95" fmla="*/ 3203504 h 3482342"/>
              <a:gd name="connsiteX96" fmla="*/ 1094537 w 12192000"/>
              <a:gd name="connsiteY96" fmla="*/ 3229469 h 3482342"/>
              <a:gd name="connsiteX97" fmla="*/ 779276 w 12192000"/>
              <a:gd name="connsiteY97" fmla="*/ 3327290 h 3482342"/>
              <a:gd name="connsiteX98" fmla="*/ 600378 w 12192000"/>
              <a:gd name="connsiteY98" fmla="*/ 3335250 h 3482342"/>
              <a:gd name="connsiteX99" fmla="*/ 493457 w 12192000"/>
              <a:gd name="connsiteY99" fmla="*/ 3365044 h 3482342"/>
              <a:gd name="connsiteX100" fmla="*/ 349402 w 12192000"/>
              <a:gd name="connsiteY100" fmla="*/ 3380897 h 3482342"/>
              <a:gd name="connsiteX101" fmla="*/ 192183 w 12192000"/>
              <a:gd name="connsiteY101" fmla="*/ 3460075 h 3482342"/>
              <a:gd name="connsiteX102" fmla="*/ 46713 w 12192000"/>
              <a:gd name="connsiteY102" fmla="*/ 3462986 h 3482342"/>
              <a:gd name="connsiteX103" fmla="*/ 2765 w 12192000"/>
              <a:gd name="connsiteY103" fmla="*/ 3480770 h 3482342"/>
              <a:gd name="connsiteX104" fmla="*/ 0 w 12192000"/>
              <a:gd name="connsiteY104" fmla="*/ 3482342 h 3482342"/>
              <a:gd name="connsiteX105" fmla="*/ 0 w 12192000"/>
              <a:gd name="connsiteY105"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39869 w 12192000"/>
              <a:gd name="connsiteY19" fmla="*/ 1126133 h 3482342"/>
              <a:gd name="connsiteX20" fmla="*/ 11003287 w 12192000"/>
              <a:gd name="connsiteY20" fmla="*/ 1243468 h 3482342"/>
              <a:gd name="connsiteX21" fmla="*/ 10930447 w 12192000"/>
              <a:gd name="connsiteY21" fmla="*/ 1287088 h 3482342"/>
              <a:gd name="connsiteX22" fmla="*/ 10832727 w 12192000"/>
              <a:gd name="connsiteY22" fmla="*/ 1341335 h 3482342"/>
              <a:gd name="connsiteX23" fmla="*/ 10720408 w 12192000"/>
              <a:gd name="connsiteY23" fmla="*/ 1344999 h 3482342"/>
              <a:gd name="connsiteX24" fmla="*/ 10635456 w 12192000"/>
              <a:gd name="connsiteY24" fmla="*/ 1337688 h 3482342"/>
              <a:gd name="connsiteX25" fmla="*/ 10629954 w 12192000"/>
              <a:gd name="connsiteY25" fmla="*/ 1330628 h 3482342"/>
              <a:gd name="connsiteX26" fmla="*/ 10623883 w 12192000"/>
              <a:gd name="connsiteY26" fmla="*/ 1332776 h 3482342"/>
              <a:gd name="connsiteX27" fmla="*/ 10622090 w 12192000"/>
              <a:gd name="connsiteY27" fmla="*/ 1341385 h 3482342"/>
              <a:gd name="connsiteX28" fmla="*/ 10573203 w 12192000"/>
              <a:gd name="connsiteY28" fmla="*/ 1351996 h 3482342"/>
              <a:gd name="connsiteX29" fmla="*/ 10513263 w 12192000"/>
              <a:gd name="connsiteY29" fmla="*/ 1350756 h 3482342"/>
              <a:gd name="connsiteX30" fmla="*/ 10464012 w 12192000"/>
              <a:gd name="connsiteY30" fmla="*/ 1391778 h 3482342"/>
              <a:gd name="connsiteX31" fmla="*/ 10405409 w 12192000"/>
              <a:gd name="connsiteY31" fmla="*/ 1422789 h 3482342"/>
              <a:gd name="connsiteX32" fmla="*/ 10370530 w 12192000"/>
              <a:gd name="connsiteY32" fmla="*/ 1441596 h 3482342"/>
              <a:gd name="connsiteX33" fmla="*/ 10264922 w 12192000"/>
              <a:gd name="connsiteY33" fmla="*/ 1472107 h 3482342"/>
              <a:gd name="connsiteX34" fmla="*/ 10058690 w 12192000"/>
              <a:gd name="connsiteY34" fmla="*/ 1474888 h 3482342"/>
              <a:gd name="connsiteX35" fmla="*/ 10004424 w 12192000"/>
              <a:gd name="connsiteY35" fmla="*/ 1489801 h 3482342"/>
              <a:gd name="connsiteX36" fmla="*/ 9999951 w 12192000"/>
              <a:gd name="connsiteY36" fmla="*/ 1499127 h 3482342"/>
              <a:gd name="connsiteX37" fmla="*/ 9845462 w 12192000"/>
              <a:gd name="connsiteY37" fmla="*/ 1548192 h 3482342"/>
              <a:gd name="connsiteX38" fmla="*/ 9736156 w 12192000"/>
              <a:gd name="connsiteY38" fmla="*/ 1581928 h 3482342"/>
              <a:gd name="connsiteX39" fmla="*/ 9693355 w 12192000"/>
              <a:gd name="connsiteY39" fmla="*/ 1602632 h 3482342"/>
              <a:gd name="connsiteX40" fmla="*/ 9664242 w 12192000"/>
              <a:gd name="connsiteY40" fmla="*/ 1622075 h 3482342"/>
              <a:gd name="connsiteX41" fmla="*/ 9579195 w 12192000"/>
              <a:gd name="connsiteY41" fmla="*/ 1648017 h 3482342"/>
              <a:gd name="connsiteX42" fmla="*/ 9433652 w 12192000"/>
              <a:gd name="connsiteY42" fmla="*/ 1681174 h 3482342"/>
              <a:gd name="connsiteX43" fmla="*/ 9403775 w 12192000"/>
              <a:gd name="connsiteY43" fmla="*/ 1690403 h 3482342"/>
              <a:gd name="connsiteX44" fmla="*/ 9382503 w 12192000"/>
              <a:gd name="connsiteY44" fmla="*/ 1706957 h 3482342"/>
              <a:gd name="connsiteX45" fmla="*/ 9381410 w 12192000"/>
              <a:gd name="connsiteY45" fmla="*/ 1718312 h 3482342"/>
              <a:gd name="connsiteX46" fmla="*/ 9365685 w 12192000"/>
              <a:gd name="connsiteY46" fmla="*/ 1724772 h 3482342"/>
              <a:gd name="connsiteX47" fmla="*/ 9278020 w 12192000"/>
              <a:gd name="connsiteY47" fmla="*/ 1741161 h 3482342"/>
              <a:gd name="connsiteX48" fmla="*/ 9217145 w 12192000"/>
              <a:gd name="connsiteY48" fmla="*/ 1771195 h 3482342"/>
              <a:gd name="connsiteX49" fmla="*/ 8955875 w 12192000"/>
              <a:gd name="connsiteY49" fmla="*/ 1796806 h 3482342"/>
              <a:gd name="connsiteX50" fmla="*/ 8648415 w 12192000"/>
              <a:gd name="connsiteY50" fmla="*/ 1878623 h 3482342"/>
              <a:gd name="connsiteX51" fmla="*/ 8524524 w 12192000"/>
              <a:gd name="connsiteY51" fmla="*/ 1902425 h 3482342"/>
              <a:gd name="connsiteX52" fmla="*/ 8436742 w 12192000"/>
              <a:gd name="connsiteY52" fmla="*/ 1923967 h 3482342"/>
              <a:gd name="connsiteX53" fmla="*/ 8345228 w 12192000"/>
              <a:gd name="connsiteY53" fmla="*/ 1939822 h 3482342"/>
              <a:gd name="connsiteX54" fmla="*/ 8236214 w 12192000"/>
              <a:gd name="connsiteY54" fmla="*/ 1909725 h 3482342"/>
              <a:gd name="connsiteX55" fmla="*/ 8132104 w 12192000"/>
              <a:gd name="connsiteY55" fmla="*/ 1895727 h 3482342"/>
              <a:gd name="connsiteX56" fmla="*/ 7918078 w 12192000"/>
              <a:gd name="connsiteY56" fmla="*/ 1862668 h 3482342"/>
              <a:gd name="connsiteX57" fmla="*/ 7817899 w 12192000"/>
              <a:gd name="connsiteY57" fmla="*/ 1862176 h 3482342"/>
              <a:gd name="connsiteX58" fmla="*/ 7768994 w 12192000"/>
              <a:gd name="connsiteY58" fmla="*/ 1855721 h 3482342"/>
              <a:gd name="connsiteX59" fmla="*/ 7618027 w 12192000"/>
              <a:gd name="connsiteY59" fmla="*/ 1830959 h 3482342"/>
              <a:gd name="connsiteX60" fmla="*/ 7449425 w 12192000"/>
              <a:gd name="connsiteY60" fmla="*/ 1810910 h 3482342"/>
              <a:gd name="connsiteX61" fmla="*/ 7342915 w 12192000"/>
              <a:gd name="connsiteY61" fmla="*/ 1819827 h 3482342"/>
              <a:gd name="connsiteX62" fmla="*/ 7255191 w 12192000"/>
              <a:gd name="connsiteY62" fmla="*/ 1834354 h 3482342"/>
              <a:gd name="connsiteX63" fmla="*/ 7131205 w 12192000"/>
              <a:gd name="connsiteY63" fmla="*/ 1845557 h 3482342"/>
              <a:gd name="connsiteX64" fmla="*/ 6917124 w 12192000"/>
              <a:gd name="connsiteY64" fmla="*/ 1837109 h 3482342"/>
              <a:gd name="connsiteX65" fmla="*/ 6837145 w 12192000"/>
              <a:gd name="connsiteY65" fmla="*/ 1870724 h 3482342"/>
              <a:gd name="connsiteX66" fmla="*/ 6753991 w 12192000"/>
              <a:gd name="connsiteY66" fmla="*/ 1860969 h 3482342"/>
              <a:gd name="connsiteX67" fmla="*/ 6727754 w 12192000"/>
              <a:gd name="connsiteY67" fmla="*/ 1882372 h 3482342"/>
              <a:gd name="connsiteX68" fmla="*/ 6723371 w 12192000"/>
              <a:gd name="connsiteY68" fmla="*/ 1886494 h 3482342"/>
              <a:gd name="connsiteX69" fmla="*/ 6702779 w 12192000"/>
              <a:gd name="connsiteY69" fmla="*/ 1893601 h 3482342"/>
              <a:gd name="connsiteX70" fmla="*/ 6700779 w 12192000"/>
              <a:gd name="connsiteY70" fmla="*/ 1907344 h 3482342"/>
              <a:gd name="connsiteX71" fmla="*/ 6672513 w 12192000"/>
              <a:gd name="connsiteY71" fmla="*/ 1926452 h 3482342"/>
              <a:gd name="connsiteX72" fmla="*/ 6633549 w 12192000"/>
              <a:gd name="connsiteY72" fmla="*/ 1936255 h 3482342"/>
              <a:gd name="connsiteX73" fmla="*/ 6444344 w 12192000"/>
              <a:gd name="connsiteY73" fmla="*/ 1969663 h 3482342"/>
              <a:gd name="connsiteX74" fmla="*/ 6333446 w 12192000"/>
              <a:gd name="connsiteY74" fmla="*/ 1997163 h 3482342"/>
              <a:gd name="connsiteX75" fmla="*/ 6294933 w 12192000"/>
              <a:gd name="connsiteY75" fmla="*/ 2019412 h 3482342"/>
              <a:gd name="connsiteX76" fmla="*/ 6238719 w 12192000"/>
              <a:gd name="connsiteY76" fmla="*/ 2042547 h 3482342"/>
              <a:gd name="connsiteX77" fmla="*/ 6142310 w 12192000"/>
              <a:gd name="connsiteY77" fmla="*/ 2092510 h 3482342"/>
              <a:gd name="connsiteX78" fmla="*/ 6007916 w 12192000"/>
              <a:gd name="connsiteY78" fmla="*/ 2143752 h 3482342"/>
              <a:gd name="connsiteX79" fmla="*/ 5894610 w 12192000"/>
              <a:gd name="connsiteY79" fmla="*/ 2130684 h 3482342"/>
              <a:gd name="connsiteX80" fmla="*/ 5817682 w 12192000"/>
              <a:gd name="connsiteY80" fmla="*/ 2157358 h 3482342"/>
              <a:gd name="connsiteX81" fmla="*/ 5591469 w 12192000"/>
              <a:gd name="connsiteY81" fmla="*/ 2178389 h 3482342"/>
              <a:gd name="connsiteX82" fmla="*/ 5414282 w 12192000"/>
              <a:gd name="connsiteY82" fmla="*/ 2183070 h 3482342"/>
              <a:gd name="connsiteX83" fmla="*/ 5368369 w 12192000"/>
              <a:gd name="connsiteY83" fmla="*/ 2204272 h 3482342"/>
              <a:gd name="connsiteX84" fmla="*/ 5291263 w 12192000"/>
              <a:gd name="connsiteY84" fmla="*/ 2239182 h 3482342"/>
              <a:gd name="connsiteX85" fmla="*/ 5240857 w 12192000"/>
              <a:gd name="connsiteY85" fmla="*/ 2289444 h 3482342"/>
              <a:gd name="connsiteX86" fmla="*/ 5173523 w 12192000"/>
              <a:gd name="connsiteY86" fmla="*/ 2309057 h 3482342"/>
              <a:gd name="connsiteX87" fmla="*/ 5148543 w 12192000"/>
              <a:gd name="connsiteY87" fmla="*/ 2282356 h 3482342"/>
              <a:gd name="connsiteX88" fmla="*/ 5079548 w 12192000"/>
              <a:gd name="connsiteY88" fmla="*/ 2313485 h 3482342"/>
              <a:gd name="connsiteX89" fmla="*/ 4975908 w 12192000"/>
              <a:gd name="connsiteY89" fmla="*/ 2364128 h 3482342"/>
              <a:gd name="connsiteX90" fmla="*/ 4913723 w 12192000"/>
              <a:gd name="connsiteY90" fmla="*/ 2385265 h 3482342"/>
              <a:gd name="connsiteX91" fmla="*/ 4746485 w 12192000"/>
              <a:gd name="connsiteY91" fmla="*/ 2451769 h 3482342"/>
              <a:gd name="connsiteX92" fmla="*/ 4681588 w 12192000"/>
              <a:gd name="connsiteY92" fmla="*/ 2467494 h 3482342"/>
              <a:gd name="connsiteX93" fmla="*/ 1783655 w 12192000"/>
              <a:gd name="connsiteY93" fmla="*/ 3163860 h 3482342"/>
              <a:gd name="connsiteX94" fmla="*/ 1325955 w 12192000"/>
              <a:gd name="connsiteY94" fmla="*/ 3176692 h 3482342"/>
              <a:gd name="connsiteX95" fmla="*/ 1190384 w 12192000"/>
              <a:gd name="connsiteY95" fmla="*/ 3203504 h 3482342"/>
              <a:gd name="connsiteX96" fmla="*/ 1094537 w 12192000"/>
              <a:gd name="connsiteY96" fmla="*/ 3229469 h 3482342"/>
              <a:gd name="connsiteX97" fmla="*/ 779276 w 12192000"/>
              <a:gd name="connsiteY97" fmla="*/ 3327290 h 3482342"/>
              <a:gd name="connsiteX98" fmla="*/ 600378 w 12192000"/>
              <a:gd name="connsiteY98" fmla="*/ 3335250 h 3482342"/>
              <a:gd name="connsiteX99" fmla="*/ 493457 w 12192000"/>
              <a:gd name="connsiteY99" fmla="*/ 3365044 h 3482342"/>
              <a:gd name="connsiteX100" fmla="*/ 349402 w 12192000"/>
              <a:gd name="connsiteY100" fmla="*/ 3380897 h 3482342"/>
              <a:gd name="connsiteX101" fmla="*/ 192183 w 12192000"/>
              <a:gd name="connsiteY101" fmla="*/ 3460075 h 3482342"/>
              <a:gd name="connsiteX102" fmla="*/ 46713 w 12192000"/>
              <a:gd name="connsiteY102" fmla="*/ 3462986 h 3482342"/>
              <a:gd name="connsiteX103" fmla="*/ 2765 w 12192000"/>
              <a:gd name="connsiteY103" fmla="*/ 3480770 h 3482342"/>
              <a:gd name="connsiteX104" fmla="*/ 0 w 12192000"/>
              <a:gd name="connsiteY104" fmla="*/ 3482342 h 3482342"/>
              <a:gd name="connsiteX105" fmla="*/ 0 w 12192000"/>
              <a:gd name="connsiteY105"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39869 w 12192000"/>
              <a:gd name="connsiteY19" fmla="*/ 1126133 h 3482342"/>
              <a:gd name="connsiteX20" fmla="*/ 11003287 w 12192000"/>
              <a:gd name="connsiteY20" fmla="*/ 1243468 h 3482342"/>
              <a:gd name="connsiteX21" fmla="*/ 10832727 w 12192000"/>
              <a:gd name="connsiteY21" fmla="*/ 1341335 h 3482342"/>
              <a:gd name="connsiteX22" fmla="*/ 10720408 w 12192000"/>
              <a:gd name="connsiteY22" fmla="*/ 1344999 h 3482342"/>
              <a:gd name="connsiteX23" fmla="*/ 10635456 w 12192000"/>
              <a:gd name="connsiteY23" fmla="*/ 1337688 h 3482342"/>
              <a:gd name="connsiteX24" fmla="*/ 10629954 w 12192000"/>
              <a:gd name="connsiteY24" fmla="*/ 1330628 h 3482342"/>
              <a:gd name="connsiteX25" fmla="*/ 10623883 w 12192000"/>
              <a:gd name="connsiteY25" fmla="*/ 1332776 h 3482342"/>
              <a:gd name="connsiteX26" fmla="*/ 10622090 w 12192000"/>
              <a:gd name="connsiteY26" fmla="*/ 1341385 h 3482342"/>
              <a:gd name="connsiteX27" fmla="*/ 10573203 w 12192000"/>
              <a:gd name="connsiteY27" fmla="*/ 1351996 h 3482342"/>
              <a:gd name="connsiteX28" fmla="*/ 10513263 w 12192000"/>
              <a:gd name="connsiteY28" fmla="*/ 1350756 h 3482342"/>
              <a:gd name="connsiteX29" fmla="*/ 10464012 w 12192000"/>
              <a:gd name="connsiteY29" fmla="*/ 1391778 h 3482342"/>
              <a:gd name="connsiteX30" fmla="*/ 10405409 w 12192000"/>
              <a:gd name="connsiteY30" fmla="*/ 1422789 h 3482342"/>
              <a:gd name="connsiteX31" fmla="*/ 10370530 w 12192000"/>
              <a:gd name="connsiteY31" fmla="*/ 1441596 h 3482342"/>
              <a:gd name="connsiteX32" fmla="*/ 10264922 w 12192000"/>
              <a:gd name="connsiteY32" fmla="*/ 1472107 h 3482342"/>
              <a:gd name="connsiteX33" fmla="*/ 10058690 w 12192000"/>
              <a:gd name="connsiteY33" fmla="*/ 1474888 h 3482342"/>
              <a:gd name="connsiteX34" fmla="*/ 10004424 w 12192000"/>
              <a:gd name="connsiteY34" fmla="*/ 1489801 h 3482342"/>
              <a:gd name="connsiteX35" fmla="*/ 9999951 w 12192000"/>
              <a:gd name="connsiteY35" fmla="*/ 1499127 h 3482342"/>
              <a:gd name="connsiteX36" fmla="*/ 9845462 w 12192000"/>
              <a:gd name="connsiteY36" fmla="*/ 1548192 h 3482342"/>
              <a:gd name="connsiteX37" fmla="*/ 9736156 w 12192000"/>
              <a:gd name="connsiteY37" fmla="*/ 1581928 h 3482342"/>
              <a:gd name="connsiteX38" fmla="*/ 9693355 w 12192000"/>
              <a:gd name="connsiteY38" fmla="*/ 1602632 h 3482342"/>
              <a:gd name="connsiteX39" fmla="*/ 9664242 w 12192000"/>
              <a:gd name="connsiteY39" fmla="*/ 1622075 h 3482342"/>
              <a:gd name="connsiteX40" fmla="*/ 9579195 w 12192000"/>
              <a:gd name="connsiteY40" fmla="*/ 1648017 h 3482342"/>
              <a:gd name="connsiteX41" fmla="*/ 9433652 w 12192000"/>
              <a:gd name="connsiteY41" fmla="*/ 1681174 h 3482342"/>
              <a:gd name="connsiteX42" fmla="*/ 9403775 w 12192000"/>
              <a:gd name="connsiteY42" fmla="*/ 1690403 h 3482342"/>
              <a:gd name="connsiteX43" fmla="*/ 9382503 w 12192000"/>
              <a:gd name="connsiteY43" fmla="*/ 1706957 h 3482342"/>
              <a:gd name="connsiteX44" fmla="*/ 9381410 w 12192000"/>
              <a:gd name="connsiteY44" fmla="*/ 1718312 h 3482342"/>
              <a:gd name="connsiteX45" fmla="*/ 9365685 w 12192000"/>
              <a:gd name="connsiteY45" fmla="*/ 1724772 h 3482342"/>
              <a:gd name="connsiteX46" fmla="*/ 9278020 w 12192000"/>
              <a:gd name="connsiteY46" fmla="*/ 1741161 h 3482342"/>
              <a:gd name="connsiteX47" fmla="*/ 9217145 w 12192000"/>
              <a:gd name="connsiteY47" fmla="*/ 1771195 h 3482342"/>
              <a:gd name="connsiteX48" fmla="*/ 8955875 w 12192000"/>
              <a:gd name="connsiteY48" fmla="*/ 1796806 h 3482342"/>
              <a:gd name="connsiteX49" fmla="*/ 8648415 w 12192000"/>
              <a:gd name="connsiteY49" fmla="*/ 1878623 h 3482342"/>
              <a:gd name="connsiteX50" fmla="*/ 8524524 w 12192000"/>
              <a:gd name="connsiteY50" fmla="*/ 1902425 h 3482342"/>
              <a:gd name="connsiteX51" fmla="*/ 8436742 w 12192000"/>
              <a:gd name="connsiteY51" fmla="*/ 1923967 h 3482342"/>
              <a:gd name="connsiteX52" fmla="*/ 8345228 w 12192000"/>
              <a:gd name="connsiteY52" fmla="*/ 1939822 h 3482342"/>
              <a:gd name="connsiteX53" fmla="*/ 8236214 w 12192000"/>
              <a:gd name="connsiteY53" fmla="*/ 1909725 h 3482342"/>
              <a:gd name="connsiteX54" fmla="*/ 8132104 w 12192000"/>
              <a:gd name="connsiteY54" fmla="*/ 1895727 h 3482342"/>
              <a:gd name="connsiteX55" fmla="*/ 7918078 w 12192000"/>
              <a:gd name="connsiteY55" fmla="*/ 1862668 h 3482342"/>
              <a:gd name="connsiteX56" fmla="*/ 7817899 w 12192000"/>
              <a:gd name="connsiteY56" fmla="*/ 1862176 h 3482342"/>
              <a:gd name="connsiteX57" fmla="*/ 7768994 w 12192000"/>
              <a:gd name="connsiteY57" fmla="*/ 1855721 h 3482342"/>
              <a:gd name="connsiteX58" fmla="*/ 7618027 w 12192000"/>
              <a:gd name="connsiteY58" fmla="*/ 1830959 h 3482342"/>
              <a:gd name="connsiteX59" fmla="*/ 7449425 w 12192000"/>
              <a:gd name="connsiteY59" fmla="*/ 1810910 h 3482342"/>
              <a:gd name="connsiteX60" fmla="*/ 7342915 w 12192000"/>
              <a:gd name="connsiteY60" fmla="*/ 1819827 h 3482342"/>
              <a:gd name="connsiteX61" fmla="*/ 7255191 w 12192000"/>
              <a:gd name="connsiteY61" fmla="*/ 1834354 h 3482342"/>
              <a:gd name="connsiteX62" fmla="*/ 7131205 w 12192000"/>
              <a:gd name="connsiteY62" fmla="*/ 1845557 h 3482342"/>
              <a:gd name="connsiteX63" fmla="*/ 6917124 w 12192000"/>
              <a:gd name="connsiteY63" fmla="*/ 1837109 h 3482342"/>
              <a:gd name="connsiteX64" fmla="*/ 6837145 w 12192000"/>
              <a:gd name="connsiteY64" fmla="*/ 1870724 h 3482342"/>
              <a:gd name="connsiteX65" fmla="*/ 6753991 w 12192000"/>
              <a:gd name="connsiteY65" fmla="*/ 1860969 h 3482342"/>
              <a:gd name="connsiteX66" fmla="*/ 6727754 w 12192000"/>
              <a:gd name="connsiteY66" fmla="*/ 1882372 h 3482342"/>
              <a:gd name="connsiteX67" fmla="*/ 6723371 w 12192000"/>
              <a:gd name="connsiteY67" fmla="*/ 1886494 h 3482342"/>
              <a:gd name="connsiteX68" fmla="*/ 6702779 w 12192000"/>
              <a:gd name="connsiteY68" fmla="*/ 1893601 h 3482342"/>
              <a:gd name="connsiteX69" fmla="*/ 6700779 w 12192000"/>
              <a:gd name="connsiteY69" fmla="*/ 1907344 h 3482342"/>
              <a:gd name="connsiteX70" fmla="*/ 6672513 w 12192000"/>
              <a:gd name="connsiteY70" fmla="*/ 1926452 h 3482342"/>
              <a:gd name="connsiteX71" fmla="*/ 6633549 w 12192000"/>
              <a:gd name="connsiteY71" fmla="*/ 1936255 h 3482342"/>
              <a:gd name="connsiteX72" fmla="*/ 6444344 w 12192000"/>
              <a:gd name="connsiteY72" fmla="*/ 1969663 h 3482342"/>
              <a:gd name="connsiteX73" fmla="*/ 6333446 w 12192000"/>
              <a:gd name="connsiteY73" fmla="*/ 1997163 h 3482342"/>
              <a:gd name="connsiteX74" fmla="*/ 6294933 w 12192000"/>
              <a:gd name="connsiteY74" fmla="*/ 2019412 h 3482342"/>
              <a:gd name="connsiteX75" fmla="*/ 6238719 w 12192000"/>
              <a:gd name="connsiteY75" fmla="*/ 2042547 h 3482342"/>
              <a:gd name="connsiteX76" fmla="*/ 6142310 w 12192000"/>
              <a:gd name="connsiteY76" fmla="*/ 2092510 h 3482342"/>
              <a:gd name="connsiteX77" fmla="*/ 6007916 w 12192000"/>
              <a:gd name="connsiteY77" fmla="*/ 2143752 h 3482342"/>
              <a:gd name="connsiteX78" fmla="*/ 5894610 w 12192000"/>
              <a:gd name="connsiteY78" fmla="*/ 2130684 h 3482342"/>
              <a:gd name="connsiteX79" fmla="*/ 5817682 w 12192000"/>
              <a:gd name="connsiteY79" fmla="*/ 2157358 h 3482342"/>
              <a:gd name="connsiteX80" fmla="*/ 5591469 w 12192000"/>
              <a:gd name="connsiteY80" fmla="*/ 2178389 h 3482342"/>
              <a:gd name="connsiteX81" fmla="*/ 5414282 w 12192000"/>
              <a:gd name="connsiteY81" fmla="*/ 2183070 h 3482342"/>
              <a:gd name="connsiteX82" fmla="*/ 5368369 w 12192000"/>
              <a:gd name="connsiteY82" fmla="*/ 2204272 h 3482342"/>
              <a:gd name="connsiteX83" fmla="*/ 5291263 w 12192000"/>
              <a:gd name="connsiteY83" fmla="*/ 2239182 h 3482342"/>
              <a:gd name="connsiteX84" fmla="*/ 5240857 w 12192000"/>
              <a:gd name="connsiteY84" fmla="*/ 2289444 h 3482342"/>
              <a:gd name="connsiteX85" fmla="*/ 5173523 w 12192000"/>
              <a:gd name="connsiteY85" fmla="*/ 2309057 h 3482342"/>
              <a:gd name="connsiteX86" fmla="*/ 5148543 w 12192000"/>
              <a:gd name="connsiteY86" fmla="*/ 2282356 h 3482342"/>
              <a:gd name="connsiteX87" fmla="*/ 5079548 w 12192000"/>
              <a:gd name="connsiteY87" fmla="*/ 2313485 h 3482342"/>
              <a:gd name="connsiteX88" fmla="*/ 4975908 w 12192000"/>
              <a:gd name="connsiteY88" fmla="*/ 2364128 h 3482342"/>
              <a:gd name="connsiteX89" fmla="*/ 4913723 w 12192000"/>
              <a:gd name="connsiteY89" fmla="*/ 2385265 h 3482342"/>
              <a:gd name="connsiteX90" fmla="*/ 4746485 w 12192000"/>
              <a:gd name="connsiteY90" fmla="*/ 2451769 h 3482342"/>
              <a:gd name="connsiteX91" fmla="*/ 4681588 w 12192000"/>
              <a:gd name="connsiteY91" fmla="*/ 2467494 h 3482342"/>
              <a:gd name="connsiteX92" fmla="*/ 1783655 w 12192000"/>
              <a:gd name="connsiteY92" fmla="*/ 3163860 h 3482342"/>
              <a:gd name="connsiteX93" fmla="*/ 1325955 w 12192000"/>
              <a:gd name="connsiteY93" fmla="*/ 3176692 h 3482342"/>
              <a:gd name="connsiteX94" fmla="*/ 1190384 w 12192000"/>
              <a:gd name="connsiteY94" fmla="*/ 3203504 h 3482342"/>
              <a:gd name="connsiteX95" fmla="*/ 1094537 w 12192000"/>
              <a:gd name="connsiteY95" fmla="*/ 3229469 h 3482342"/>
              <a:gd name="connsiteX96" fmla="*/ 779276 w 12192000"/>
              <a:gd name="connsiteY96" fmla="*/ 3327290 h 3482342"/>
              <a:gd name="connsiteX97" fmla="*/ 600378 w 12192000"/>
              <a:gd name="connsiteY97" fmla="*/ 3335250 h 3482342"/>
              <a:gd name="connsiteX98" fmla="*/ 493457 w 12192000"/>
              <a:gd name="connsiteY98" fmla="*/ 3365044 h 3482342"/>
              <a:gd name="connsiteX99" fmla="*/ 349402 w 12192000"/>
              <a:gd name="connsiteY99" fmla="*/ 3380897 h 3482342"/>
              <a:gd name="connsiteX100" fmla="*/ 192183 w 12192000"/>
              <a:gd name="connsiteY100" fmla="*/ 3460075 h 3482342"/>
              <a:gd name="connsiteX101" fmla="*/ 46713 w 12192000"/>
              <a:gd name="connsiteY101" fmla="*/ 3462986 h 3482342"/>
              <a:gd name="connsiteX102" fmla="*/ 2765 w 12192000"/>
              <a:gd name="connsiteY102" fmla="*/ 3480770 h 3482342"/>
              <a:gd name="connsiteX103" fmla="*/ 0 w 12192000"/>
              <a:gd name="connsiteY103" fmla="*/ 3482342 h 3482342"/>
              <a:gd name="connsiteX104" fmla="*/ 0 w 12192000"/>
              <a:gd name="connsiteY104"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39869 w 12192000"/>
              <a:gd name="connsiteY19" fmla="*/ 1126133 h 3482342"/>
              <a:gd name="connsiteX20" fmla="*/ 11003287 w 12192000"/>
              <a:gd name="connsiteY20" fmla="*/ 1243468 h 3482342"/>
              <a:gd name="connsiteX21" fmla="*/ 10720408 w 12192000"/>
              <a:gd name="connsiteY21" fmla="*/ 1344999 h 3482342"/>
              <a:gd name="connsiteX22" fmla="*/ 10635456 w 12192000"/>
              <a:gd name="connsiteY22" fmla="*/ 1337688 h 3482342"/>
              <a:gd name="connsiteX23" fmla="*/ 10629954 w 12192000"/>
              <a:gd name="connsiteY23" fmla="*/ 1330628 h 3482342"/>
              <a:gd name="connsiteX24" fmla="*/ 10623883 w 12192000"/>
              <a:gd name="connsiteY24" fmla="*/ 1332776 h 3482342"/>
              <a:gd name="connsiteX25" fmla="*/ 10622090 w 12192000"/>
              <a:gd name="connsiteY25" fmla="*/ 1341385 h 3482342"/>
              <a:gd name="connsiteX26" fmla="*/ 10573203 w 12192000"/>
              <a:gd name="connsiteY26" fmla="*/ 1351996 h 3482342"/>
              <a:gd name="connsiteX27" fmla="*/ 10513263 w 12192000"/>
              <a:gd name="connsiteY27" fmla="*/ 1350756 h 3482342"/>
              <a:gd name="connsiteX28" fmla="*/ 10464012 w 12192000"/>
              <a:gd name="connsiteY28" fmla="*/ 1391778 h 3482342"/>
              <a:gd name="connsiteX29" fmla="*/ 10405409 w 12192000"/>
              <a:gd name="connsiteY29" fmla="*/ 1422789 h 3482342"/>
              <a:gd name="connsiteX30" fmla="*/ 10370530 w 12192000"/>
              <a:gd name="connsiteY30" fmla="*/ 1441596 h 3482342"/>
              <a:gd name="connsiteX31" fmla="*/ 10264922 w 12192000"/>
              <a:gd name="connsiteY31" fmla="*/ 1472107 h 3482342"/>
              <a:gd name="connsiteX32" fmla="*/ 10058690 w 12192000"/>
              <a:gd name="connsiteY32" fmla="*/ 1474888 h 3482342"/>
              <a:gd name="connsiteX33" fmla="*/ 10004424 w 12192000"/>
              <a:gd name="connsiteY33" fmla="*/ 1489801 h 3482342"/>
              <a:gd name="connsiteX34" fmla="*/ 9999951 w 12192000"/>
              <a:gd name="connsiteY34" fmla="*/ 1499127 h 3482342"/>
              <a:gd name="connsiteX35" fmla="*/ 9845462 w 12192000"/>
              <a:gd name="connsiteY35" fmla="*/ 1548192 h 3482342"/>
              <a:gd name="connsiteX36" fmla="*/ 9736156 w 12192000"/>
              <a:gd name="connsiteY36" fmla="*/ 1581928 h 3482342"/>
              <a:gd name="connsiteX37" fmla="*/ 9693355 w 12192000"/>
              <a:gd name="connsiteY37" fmla="*/ 1602632 h 3482342"/>
              <a:gd name="connsiteX38" fmla="*/ 9664242 w 12192000"/>
              <a:gd name="connsiteY38" fmla="*/ 1622075 h 3482342"/>
              <a:gd name="connsiteX39" fmla="*/ 9579195 w 12192000"/>
              <a:gd name="connsiteY39" fmla="*/ 1648017 h 3482342"/>
              <a:gd name="connsiteX40" fmla="*/ 9433652 w 12192000"/>
              <a:gd name="connsiteY40" fmla="*/ 1681174 h 3482342"/>
              <a:gd name="connsiteX41" fmla="*/ 9403775 w 12192000"/>
              <a:gd name="connsiteY41" fmla="*/ 1690403 h 3482342"/>
              <a:gd name="connsiteX42" fmla="*/ 9382503 w 12192000"/>
              <a:gd name="connsiteY42" fmla="*/ 1706957 h 3482342"/>
              <a:gd name="connsiteX43" fmla="*/ 9381410 w 12192000"/>
              <a:gd name="connsiteY43" fmla="*/ 1718312 h 3482342"/>
              <a:gd name="connsiteX44" fmla="*/ 9365685 w 12192000"/>
              <a:gd name="connsiteY44" fmla="*/ 1724772 h 3482342"/>
              <a:gd name="connsiteX45" fmla="*/ 9278020 w 12192000"/>
              <a:gd name="connsiteY45" fmla="*/ 1741161 h 3482342"/>
              <a:gd name="connsiteX46" fmla="*/ 9217145 w 12192000"/>
              <a:gd name="connsiteY46" fmla="*/ 1771195 h 3482342"/>
              <a:gd name="connsiteX47" fmla="*/ 8955875 w 12192000"/>
              <a:gd name="connsiteY47" fmla="*/ 1796806 h 3482342"/>
              <a:gd name="connsiteX48" fmla="*/ 8648415 w 12192000"/>
              <a:gd name="connsiteY48" fmla="*/ 1878623 h 3482342"/>
              <a:gd name="connsiteX49" fmla="*/ 8524524 w 12192000"/>
              <a:gd name="connsiteY49" fmla="*/ 1902425 h 3482342"/>
              <a:gd name="connsiteX50" fmla="*/ 8436742 w 12192000"/>
              <a:gd name="connsiteY50" fmla="*/ 1923967 h 3482342"/>
              <a:gd name="connsiteX51" fmla="*/ 8345228 w 12192000"/>
              <a:gd name="connsiteY51" fmla="*/ 1939822 h 3482342"/>
              <a:gd name="connsiteX52" fmla="*/ 8236214 w 12192000"/>
              <a:gd name="connsiteY52" fmla="*/ 1909725 h 3482342"/>
              <a:gd name="connsiteX53" fmla="*/ 8132104 w 12192000"/>
              <a:gd name="connsiteY53" fmla="*/ 1895727 h 3482342"/>
              <a:gd name="connsiteX54" fmla="*/ 7918078 w 12192000"/>
              <a:gd name="connsiteY54" fmla="*/ 1862668 h 3482342"/>
              <a:gd name="connsiteX55" fmla="*/ 7817899 w 12192000"/>
              <a:gd name="connsiteY55" fmla="*/ 1862176 h 3482342"/>
              <a:gd name="connsiteX56" fmla="*/ 7768994 w 12192000"/>
              <a:gd name="connsiteY56" fmla="*/ 1855721 h 3482342"/>
              <a:gd name="connsiteX57" fmla="*/ 7618027 w 12192000"/>
              <a:gd name="connsiteY57" fmla="*/ 1830959 h 3482342"/>
              <a:gd name="connsiteX58" fmla="*/ 7449425 w 12192000"/>
              <a:gd name="connsiteY58" fmla="*/ 1810910 h 3482342"/>
              <a:gd name="connsiteX59" fmla="*/ 7342915 w 12192000"/>
              <a:gd name="connsiteY59" fmla="*/ 1819827 h 3482342"/>
              <a:gd name="connsiteX60" fmla="*/ 7255191 w 12192000"/>
              <a:gd name="connsiteY60" fmla="*/ 1834354 h 3482342"/>
              <a:gd name="connsiteX61" fmla="*/ 7131205 w 12192000"/>
              <a:gd name="connsiteY61" fmla="*/ 1845557 h 3482342"/>
              <a:gd name="connsiteX62" fmla="*/ 6917124 w 12192000"/>
              <a:gd name="connsiteY62" fmla="*/ 1837109 h 3482342"/>
              <a:gd name="connsiteX63" fmla="*/ 6837145 w 12192000"/>
              <a:gd name="connsiteY63" fmla="*/ 1870724 h 3482342"/>
              <a:gd name="connsiteX64" fmla="*/ 6753991 w 12192000"/>
              <a:gd name="connsiteY64" fmla="*/ 1860969 h 3482342"/>
              <a:gd name="connsiteX65" fmla="*/ 6727754 w 12192000"/>
              <a:gd name="connsiteY65" fmla="*/ 1882372 h 3482342"/>
              <a:gd name="connsiteX66" fmla="*/ 6723371 w 12192000"/>
              <a:gd name="connsiteY66" fmla="*/ 1886494 h 3482342"/>
              <a:gd name="connsiteX67" fmla="*/ 6702779 w 12192000"/>
              <a:gd name="connsiteY67" fmla="*/ 1893601 h 3482342"/>
              <a:gd name="connsiteX68" fmla="*/ 6700779 w 12192000"/>
              <a:gd name="connsiteY68" fmla="*/ 1907344 h 3482342"/>
              <a:gd name="connsiteX69" fmla="*/ 6672513 w 12192000"/>
              <a:gd name="connsiteY69" fmla="*/ 1926452 h 3482342"/>
              <a:gd name="connsiteX70" fmla="*/ 6633549 w 12192000"/>
              <a:gd name="connsiteY70" fmla="*/ 1936255 h 3482342"/>
              <a:gd name="connsiteX71" fmla="*/ 6444344 w 12192000"/>
              <a:gd name="connsiteY71" fmla="*/ 1969663 h 3482342"/>
              <a:gd name="connsiteX72" fmla="*/ 6333446 w 12192000"/>
              <a:gd name="connsiteY72" fmla="*/ 1997163 h 3482342"/>
              <a:gd name="connsiteX73" fmla="*/ 6294933 w 12192000"/>
              <a:gd name="connsiteY73" fmla="*/ 2019412 h 3482342"/>
              <a:gd name="connsiteX74" fmla="*/ 6238719 w 12192000"/>
              <a:gd name="connsiteY74" fmla="*/ 2042547 h 3482342"/>
              <a:gd name="connsiteX75" fmla="*/ 6142310 w 12192000"/>
              <a:gd name="connsiteY75" fmla="*/ 2092510 h 3482342"/>
              <a:gd name="connsiteX76" fmla="*/ 6007916 w 12192000"/>
              <a:gd name="connsiteY76" fmla="*/ 2143752 h 3482342"/>
              <a:gd name="connsiteX77" fmla="*/ 5894610 w 12192000"/>
              <a:gd name="connsiteY77" fmla="*/ 2130684 h 3482342"/>
              <a:gd name="connsiteX78" fmla="*/ 5817682 w 12192000"/>
              <a:gd name="connsiteY78" fmla="*/ 2157358 h 3482342"/>
              <a:gd name="connsiteX79" fmla="*/ 5591469 w 12192000"/>
              <a:gd name="connsiteY79" fmla="*/ 2178389 h 3482342"/>
              <a:gd name="connsiteX80" fmla="*/ 5414282 w 12192000"/>
              <a:gd name="connsiteY80" fmla="*/ 2183070 h 3482342"/>
              <a:gd name="connsiteX81" fmla="*/ 5368369 w 12192000"/>
              <a:gd name="connsiteY81" fmla="*/ 2204272 h 3482342"/>
              <a:gd name="connsiteX82" fmla="*/ 5291263 w 12192000"/>
              <a:gd name="connsiteY82" fmla="*/ 2239182 h 3482342"/>
              <a:gd name="connsiteX83" fmla="*/ 5240857 w 12192000"/>
              <a:gd name="connsiteY83" fmla="*/ 2289444 h 3482342"/>
              <a:gd name="connsiteX84" fmla="*/ 5173523 w 12192000"/>
              <a:gd name="connsiteY84" fmla="*/ 2309057 h 3482342"/>
              <a:gd name="connsiteX85" fmla="*/ 5148543 w 12192000"/>
              <a:gd name="connsiteY85" fmla="*/ 2282356 h 3482342"/>
              <a:gd name="connsiteX86" fmla="*/ 5079548 w 12192000"/>
              <a:gd name="connsiteY86" fmla="*/ 2313485 h 3482342"/>
              <a:gd name="connsiteX87" fmla="*/ 4975908 w 12192000"/>
              <a:gd name="connsiteY87" fmla="*/ 2364128 h 3482342"/>
              <a:gd name="connsiteX88" fmla="*/ 4913723 w 12192000"/>
              <a:gd name="connsiteY88" fmla="*/ 2385265 h 3482342"/>
              <a:gd name="connsiteX89" fmla="*/ 4746485 w 12192000"/>
              <a:gd name="connsiteY89" fmla="*/ 2451769 h 3482342"/>
              <a:gd name="connsiteX90" fmla="*/ 4681588 w 12192000"/>
              <a:gd name="connsiteY90" fmla="*/ 2467494 h 3482342"/>
              <a:gd name="connsiteX91" fmla="*/ 1783655 w 12192000"/>
              <a:gd name="connsiteY91" fmla="*/ 3163860 h 3482342"/>
              <a:gd name="connsiteX92" fmla="*/ 1325955 w 12192000"/>
              <a:gd name="connsiteY92" fmla="*/ 3176692 h 3482342"/>
              <a:gd name="connsiteX93" fmla="*/ 1190384 w 12192000"/>
              <a:gd name="connsiteY93" fmla="*/ 3203504 h 3482342"/>
              <a:gd name="connsiteX94" fmla="*/ 1094537 w 12192000"/>
              <a:gd name="connsiteY94" fmla="*/ 3229469 h 3482342"/>
              <a:gd name="connsiteX95" fmla="*/ 779276 w 12192000"/>
              <a:gd name="connsiteY95" fmla="*/ 3327290 h 3482342"/>
              <a:gd name="connsiteX96" fmla="*/ 600378 w 12192000"/>
              <a:gd name="connsiteY96" fmla="*/ 3335250 h 3482342"/>
              <a:gd name="connsiteX97" fmla="*/ 493457 w 12192000"/>
              <a:gd name="connsiteY97" fmla="*/ 3365044 h 3482342"/>
              <a:gd name="connsiteX98" fmla="*/ 349402 w 12192000"/>
              <a:gd name="connsiteY98" fmla="*/ 3380897 h 3482342"/>
              <a:gd name="connsiteX99" fmla="*/ 192183 w 12192000"/>
              <a:gd name="connsiteY99" fmla="*/ 3460075 h 3482342"/>
              <a:gd name="connsiteX100" fmla="*/ 46713 w 12192000"/>
              <a:gd name="connsiteY100" fmla="*/ 3462986 h 3482342"/>
              <a:gd name="connsiteX101" fmla="*/ 2765 w 12192000"/>
              <a:gd name="connsiteY101" fmla="*/ 3480770 h 3482342"/>
              <a:gd name="connsiteX102" fmla="*/ 0 w 12192000"/>
              <a:gd name="connsiteY102" fmla="*/ 3482342 h 3482342"/>
              <a:gd name="connsiteX103" fmla="*/ 0 w 12192000"/>
              <a:gd name="connsiteY10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39869 w 12192000"/>
              <a:gd name="connsiteY19" fmla="*/ 1126133 h 3482342"/>
              <a:gd name="connsiteX20" fmla="*/ 11003287 w 12192000"/>
              <a:gd name="connsiteY20" fmla="*/ 1243468 h 3482342"/>
              <a:gd name="connsiteX21" fmla="*/ 10815658 w 12192000"/>
              <a:gd name="connsiteY21" fmla="*/ 1287849 h 3482342"/>
              <a:gd name="connsiteX22" fmla="*/ 10635456 w 12192000"/>
              <a:gd name="connsiteY22" fmla="*/ 1337688 h 3482342"/>
              <a:gd name="connsiteX23" fmla="*/ 10629954 w 12192000"/>
              <a:gd name="connsiteY23" fmla="*/ 1330628 h 3482342"/>
              <a:gd name="connsiteX24" fmla="*/ 10623883 w 12192000"/>
              <a:gd name="connsiteY24" fmla="*/ 1332776 h 3482342"/>
              <a:gd name="connsiteX25" fmla="*/ 10622090 w 12192000"/>
              <a:gd name="connsiteY25" fmla="*/ 1341385 h 3482342"/>
              <a:gd name="connsiteX26" fmla="*/ 10573203 w 12192000"/>
              <a:gd name="connsiteY26" fmla="*/ 1351996 h 3482342"/>
              <a:gd name="connsiteX27" fmla="*/ 10513263 w 12192000"/>
              <a:gd name="connsiteY27" fmla="*/ 1350756 h 3482342"/>
              <a:gd name="connsiteX28" fmla="*/ 10464012 w 12192000"/>
              <a:gd name="connsiteY28" fmla="*/ 1391778 h 3482342"/>
              <a:gd name="connsiteX29" fmla="*/ 10405409 w 12192000"/>
              <a:gd name="connsiteY29" fmla="*/ 1422789 h 3482342"/>
              <a:gd name="connsiteX30" fmla="*/ 10370530 w 12192000"/>
              <a:gd name="connsiteY30" fmla="*/ 1441596 h 3482342"/>
              <a:gd name="connsiteX31" fmla="*/ 10264922 w 12192000"/>
              <a:gd name="connsiteY31" fmla="*/ 1472107 h 3482342"/>
              <a:gd name="connsiteX32" fmla="*/ 10058690 w 12192000"/>
              <a:gd name="connsiteY32" fmla="*/ 1474888 h 3482342"/>
              <a:gd name="connsiteX33" fmla="*/ 10004424 w 12192000"/>
              <a:gd name="connsiteY33" fmla="*/ 1489801 h 3482342"/>
              <a:gd name="connsiteX34" fmla="*/ 9999951 w 12192000"/>
              <a:gd name="connsiteY34" fmla="*/ 1499127 h 3482342"/>
              <a:gd name="connsiteX35" fmla="*/ 9845462 w 12192000"/>
              <a:gd name="connsiteY35" fmla="*/ 1548192 h 3482342"/>
              <a:gd name="connsiteX36" fmla="*/ 9736156 w 12192000"/>
              <a:gd name="connsiteY36" fmla="*/ 1581928 h 3482342"/>
              <a:gd name="connsiteX37" fmla="*/ 9693355 w 12192000"/>
              <a:gd name="connsiteY37" fmla="*/ 1602632 h 3482342"/>
              <a:gd name="connsiteX38" fmla="*/ 9664242 w 12192000"/>
              <a:gd name="connsiteY38" fmla="*/ 1622075 h 3482342"/>
              <a:gd name="connsiteX39" fmla="*/ 9579195 w 12192000"/>
              <a:gd name="connsiteY39" fmla="*/ 1648017 h 3482342"/>
              <a:gd name="connsiteX40" fmla="*/ 9433652 w 12192000"/>
              <a:gd name="connsiteY40" fmla="*/ 1681174 h 3482342"/>
              <a:gd name="connsiteX41" fmla="*/ 9403775 w 12192000"/>
              <a:gd name="connsiteY41" fmla="*/ 1690403 h 3482342"/>
              <a:gd name="connsiteX42" fmla="*/ 9382503 w 12192000"/>
              <a:gd name="connsiteY42" fmla="*/ 1706957 h 3482342"/>
              <a:gd name="connsiteX43" fmla="*/ 9381410 w 12192000"/>
              <a:gd name="connsiteY43" fmla="*/ 1718312 h 3482342"/>
              <a:gd name="connsiteX44" fmla="*/ 9365685 w 12192000"/>
              <a:gd name="connsiteY44" fmla="*/ 1724772 h 3482342"/>
              <a:gd name="connsiteX45" fmla="*/ 9278020 w 12192000"/>
              <a:gd name="connsiteY45" fmla="*/ 1741161 h 3482342"/>
              <a:gd name="connsiteX46" fmla="*/ 9217145 w 12192000"/>
              <a:gd name="connsiteY46" fmla="*/ 1771195 h 3482342"/>
              <a:gd name="connsiteX47" fmla="*/ 8955875 w 12192000"/>
              <a:gd name="connsiteY47" fmla="*/ 1796806 h 3482342"/>
              <a:gd name="connsiteX48" fmla="*/ 8648415 w 12192000"/>
              <a:gd name="connsiteY48" fmla="*/ 1878623 h 3482342"/>
              <a:gd name="connsiteX49" fmla="*/ 8524524 w 12192000"/>
              <a:gd name="connsiteY49" fmla="*/ 1902425 h 3482342"/>
              <a:gd name="connsiteX50" fmla="*/ 8436742 w 12192000"/>
              <a:gd name="connsiteY50" fmla="*/ 1923967 h 3482342"/>
              <a:gd name="connsiteX51" fmla="*/ 8345228 w 12192000"/>
              <a:gd name="connsiteY51" fmla="*/ 1939822 h 3482342"/>
              <a:gd name="connsiteX52" fmla="*/ 8236214 w 12192000"/>
              <a:gd name="connsiteY52" fmla="*/ 1909725 h 3482342"/>
              <a:gd name="connsiteX53" fmla="*/ 8132104 w 12192000"/>
              <a:gd name="connsiteY53" fmla="*/ 1895727 h 3482342"/>
              <a:gd name="connsiteX54" fmla="*/ 7918078 w 12192000"/>
              <a:gd name="connsiteY54" fmla="*/ 1862668 h 3482342"/>
              <a:gd name="connsiteX55" fmla="*/ 7817899 w 12192000"/>
              <a:gd name="connsiteY55" fmla="*/ 1862176 h 3482342"/>
              <a:gd name="connsiteX56" fmla="*/ 7768994 w 12192000"/>
              <a:gd name="connsiteY56" fmla="*/ 1855721 h 3482342"/>
              <a:gd name="connsiteX57" fmla="*/ 7618027 w 12192000"/>
              <a:gd name="connsiteY57" fmla="*/ 1830959 h 3482342"/>
              <a:gd name="connsiteX58" fmla="*/ 7449425 w 12192000"/>
              <a:gd name="connsiteY58" fmla="*/ 1810910 h 3482342"/>
              <a:gd name="connsiteX59" fmla="*/ 7342915 w 12192000"/>
              <a:gd name="connsiteY59" fmla="*/ 1819827 h 3482342"/>
              <a:gd name="connsiteX60" fmla="*/ 7255191 w 12192000"/>
              <a:gd name="connsiteY60" fmla="*/ 1834354 h 3482342"/>
              <a:gd name="connsiteX61" fmla="*/ 7131205 w 12192000"/>
              <a:gd name="connsiteY61" fmla="*/ 1845557 h 3482342"/>
              <a:gd name="connsiteX62" fmla="*/ 6917124 w 12192000"/>
              <a:gd name="connsiteY62" fmla="*/ 1837109 h 3482342"/>
              <a:gd name="connsiteX63" fmla="*/ 6837145 w 12192000"/>
              <a:gd name="connsiteY63" fmla="*/ 1870724 h 3482342"/>
              <a:gd name="connsiteX64" fmla="*/ 6753991 w 12192000"/>
              <a:gd name="connsiteY64" fmla="*/ 1860969 h 3482342"/>
              <a:gd name="connsiteX65" fmla="*/ 6727754 w 12192000"/>
              <a:gd name="connsiteY65" fmla="*/ 1882372 h 3482342"/>
              <a:gd name="connsiteX66" fmla="*/ 6723371 w 12192000"/>
              <a:gd name="connsiteY66" fmla="*/ 1886494 h 3482342"/>
              <a:gd name="connsiteX67" fmla="*/ 6702779 w 12192000"/>
              <a:gd name="connsiteY67" fmla="*/ 1893601 h 3482342"/>
              <a:gd name="connsiteX68" fmla="*/ 6700779 w 12192000"/>
              <a:gd name="connsiteY68" fmla="*/ 1907344 h 3482342"/>
              <a:gd name="connsiteX69" fmla="*/ 6672513 w 12192000"/>
              <a:gd name="connsiteY69" fmla="*/ 1926452 h 3482342"/>
              <a:gd name="connsiteX70" fmla="*/ 6633549 w 12192000"/>
              <a:gd name="connsiteY70" fmla="*/ 1936255 h 3482342"/>
              <a:gd name="connsiteX71" fmla="*/ 6444344 w 12192000"/>
              <a:gd name="connsiteY71" fmla="*/ 1969663 h 3482342"/>
              <a:gd name="connsiteX72" fmla="*/ 6333446 w 12192000"/>
              <a:gd name="connsiteY72" fmla="*/ 1997163 h 3482342"/>
              <a:gd name="connsiteX73" fmla="*/ 6294933 w 12192000"/>
              <a:gd name="connsiteY73" fmla="*/ 2019412 h 3482342"/>
              <a:gd name="connsiteX74" fmla="*/ 6238719 w 12192000"/>
              <a:gd name="connsiteY74" fmla="*/ 2042547 h 3482342"/>
              <a:gd name="connsiteX75" fmla="*/ 6142310 w 12192000"/>
              <a:gd name="connsiteY75" fmla="*/ 2092510 h 3482342"/>
              <a:gd name="connsiteX76" fmla="*/ 6007916 w 12192000"/>
              <a:gd name="connsiteY76" fmla="*/ 2143752 h 3482342"/>
              <a:gd name="connsiteX77" fmla="*/ 5894610 w 12192000"/>
              <a:gd name="connsiteY77" fmla="*/ 2130684 h 3482342"/>
              <a:gd name="connsiteX78" fmla="*/ 5817682 w 12192000"/>
              <a:gd name="connsiteY78" fmla="*/ 2157358 h 3482342"/>
              <a:gd name="connsiteX79" fmla="*/ 5591469 w 12192000"/>
              <a:gd name="connsiteY79" fmla="*/ 2178389 h 3482342"/>
              <a:gd name="connsiteX80" fmla="*/ 5414282 w 12192000"/>
              <a:gd name="connsiteY80" fmla="*/ 2183070 h 3482342"/>
              <a:gd name="connsiteX81" fmla="*/ 5368369 w 12192000"/>
              <a:gd name="connsiteY81" fmla="*/ 2204272 h 3482342"/>
              <a:gd name="connsiteX82" fmla="*/ 5291263 w 12192000"/>
              <a:gd name="connsiteY82" fmla="*/ 2239182 h 3482342"/>
              <a:gd name="connsiteX83" fmla="*/ 5240857 w 12192000"/>
              <a:gd name="connsiteY83" fmla="*/ 2289444 h 3482342"/>
              <a:gd name="connsiteX84" fmla="*/ 5173523 w 12192000"/>
              <a:gd name="connsiteY84" fmla="*/ 2309057 h 3482342"/>
              <a:gd name="connsiteX85" fmla="*/ 5148543 w 12192000"/>
              <a:gd name="connsiteY85" fmla="*/ 2282356 h 3482342"/>
              <a:gd name="connsiteX86" fmla="*/ 5079548 w 12192000"/>
              <a:gd name="connsiteY86" fmla="*/ 2313485 h 3482342"/>
              <a:gd name="connsiteX87" fmla="*/ 4975908 w 12192000"/>
              <a:gd name="connsiteY87" fmla="*/ 2364128 h 3482342"/>
              <a:gd name="connsiteX88" fmla="*/ 4913723 w 12192000"/>
              <a:gd name="connsiteY88" fmla="*/ 2385265 h 3482342"/>
              <a:gd name="connsiteX89" fmla="*/ 4746485 w 12192000"/>
              <a:gd name="connsiteY89" fmla="*/ 2451769 h 3482342"/>
              <a:gd name="connsiteX90" fmla="*/ 4681588 w 12192000"/>
              <a:gd name="connsiteY90" fmla="*/ 2467494 h 3482342"/>
              <a:gd name="connsiteX91" fmla="*/ 1783655 w 12192000"/>
              <a:gd name="connsiteY91" fmla="*/ 3163860 h 3482342"/>
              <a:gd name="connsiteX92" fmla="*/ 1325955 w 12192000"/>
              <a:gd name="connsiteY92" fmla="*/ 3176692 h 3482342"/>
              <a:gd name="connsiteX93" fmla="*/ 1190384 w 12192000"/>
              <a:gd name="connsiteY93" fmla="*/ 3203504 h 3482342"/>
              <a:gd name="connsiteX94" fmla="*/ 1094537 w 12192000"/>
              <a:gd name="connsiteY94" fmla="*/ 3229469 h 3482342"/>
              <a:gd name="connsiteX95" fmla="*/ 779276 w 12192000"/>
              <a:gd name="connsiteY95" fmla="*/ 3327290 h 3482342"/>
              <a:gd name="connsiteX96" fmla="*/ 600378 w 12192000"/>
              <a:gd name="connsiteY96" fmla="*/ 3335250 h 3482342"/>
              <a:gd name="connsiteX97" fmla="*/ 493457 w 12192000"/>
              <a:gd name="connsiteY97" fmla="*/ 3365044 h 3482342"/>
              <a:gd name="connsiteX98" fmla="*/ 349402 w 12192000"/>
              <a:gd name="connsiteY98" fmla="*/ 3380897 h 3482342"/>
              <a:gd name="connsiteX99" fmla="*/ 192183 w 12192000"/>
              <a:gd name="connsiteY99" fmla="*/ 3460075 h 3482342"/>
              <a:gd name="connsiteX100" fmla="*/ 46713 w 12192000"/>
              <a:gd name="connsiteY100" fmla="*/ 3462986 h 3482342"/>
              <a:gd name="connsiteX101" fmla="*/ 2765 w 12192000"/>
              <a:gd name="connsiteY101" fmla="*/ 3480770 h 3482342"/>
              <a:gd name="connsiteX102" fmla="*/ 0 w 12192000"/>
              <a:gd name="connsiteY102" fmla="*/ 3482342 h 3482342"/>
              <a:gd name="connsiteX103" fmla="*/ 0 w 12192000"/>
              <a:gd name="connsiteY10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39869 w 12192000"/>
              <a:gd name="connsiteY19" fmla="*/ 1126133 h 3482342"/>
              <a:gd name="connsiteX20" fmla="*/ 11028687 w 12192000"/>
              <a:gd name="connsiteY20" fmla="*/ 1199018 h 3482342"/>
              <a:gd name="connsiteX21" fmla="*/ 10815658 w 12192000"/>
              <a:gd name="connsiteY21" fmla="*/ 1287849 h 3482342"/>
              <a:gd name="connsiteX22" fmla="*/ 10635456 w 12192000"/>
              <a:gd name="connsiteY22" fmla="*/ 1337688 h 3482342"/>
              <a:gd name="connsiteX23" fmla="*/ 10629954 w 12192000"/>
              <a:gd name="connsiteY23" fmla="*/ 1330628 h 3482342"/>
              <a:gd name="connsiteX24" fmla="*/ 10623883 w 12192000"/>
              <a:gd name="connsiteY24" fmla="*/ 1332776 h 3482342"/>
              <a:gd name="connsiteX25" fmla="*/ 10622090 w 12192000"/>
              <a:gd name="connsiteY25" fmla="*/ 1341385 h 3482342"/>
              <a:gd name="connsiteX26" fmla="*/ 10573203 w 12192000"/>
              <a:gd name="connsiteY26" fmla="*/ 1351996 h 3482342"/>
              <a:gd name="connsiteX27" fmla="*/ 10513263 w 12192000"/>
              <a:gd name="connsiteY27" fmla="*/ 1350756 h 3482342"/>
              <a:gd name="connsiteX28" fmla="*/ 10464012 w 12192000"/>
              <a:gd name="connsiteY28" fmla="*/ 1391778 h 3482342"/>
              <a:gd name="connsiteX29" fmla="*/ 10405409 w 12192000"/>
              <a:gd name="connsiteY29" fmla="*/ 1422789 h 3482342"/>
              <a:gd name="connsiteX30" fmla="*/ 10370530 w 12192000"/>
              <a:gd name="connsiteY30" fmla="*/ 1441596 h 3482342"/>
              <a:gd name="connsiteX31" fmla="*/ 10264922 w 12192000"/>
              <a:gd name="connsiteY31" fmla="*/ 1472107 h 3482342"/>
              <a:gd name="connsiteX32" fmla="*/ 10058690 w 12192000"/>
              <a:gd name="connsiteY32" fmla="*/ 1474888 h 3482342"/>
              <a:gd name="connsiteX33" fmla="*/ 10004424 w 12192000"/>
              <a:gd name="connsiteY33" fmla="*/ 1489801 h 3482342"/>
              <a:gd name="connsiteX34" fmla="*/ 9999951 w 12192000"/>
              <a:gd name="connsiteY34" fmla="*/ 1499127 h 3482342"/>
              <a:gd name="connsiteX35" fmla="*/ 9845462 w 12192000"/>
              <a:gd name="connsiteY35" fmla="*/ 1548192 h 3482342"/>
              <a:gd name="connsiteX36" fmla="*/ 9736156 w 12192000"/>
              <a:gd name="connsiteY36" fmla="*/ 1581928 h 3482342"/>
              <a:gd name="connsiteX37" fmla="*/ 9693355 w 12192000"/>
              <a:gd name="connsiteY37" fmla="*/ 1602632 h 3482342"/>
              <a:gd name="connsiteX38" fmla="*/ 9664242 w 12192000"/>
              <a:gd name="connsiteY38" fmla="*/ 1622075 h 3482342"/>
              <a:gd name="connsiteX39" fmla="*/ 9579195 w 12192000"/>
              <a:gd name="connsiteY39" fmla="*/ 1648017 h 3482342"/>
              <a:gd name="connsiteX40" fmla="*/ 9433652 w 12192000"/>
              <a:gd name="connsiteY40" fmla="*/ 1681174 h 3482342"/>
              <a:gd name="connsiteX41" fmla="*/ 9403775 w 12192000"/>
              <a:gd name="connsiteY41" fmla="*/ 1690403 h 3482342"/>
              <a:gd name="connsiteX42" fmla="*/ 9382503 w 12192000"/>
              <a:gd name="connsiteY42" fmla="*/ 1706957 h 3482342"/>
              <a:gd name="connsiteX43" fmla="*/ 9381410 w 12192000"/>
              <a:gd name="connsiteY43" fmla="*/ 1718312 h 3482342"/>
              <a:gd name="connsiteX44" fmla="*/ 9365685 w 12192000"/>
              <a:gd name="connsiteY44" fmla="*/ 1724772 h 3482342"/>
              <a:gd name="connsiteX45" fmla="*/ 9278020 w 12192000"/>
              <a:gd name="connsiteY45" fmla="*/ 1741161 h 3482342"/>
              <a:gd name="connsiteX46" fmla="*/ 9217145 w 12192000"/>
              <a:gd name="connsiteY46" fmla="*/ 1771195 h 3482342"/>
              <a:gd name="connsiteX47" fmla="*/ 8955875 w 12192000"/>
              <a:gd name="connsiteY47" fmla="*/ 1796806 h 3482342"/>
              <a:gd name="connsiteX48" fmla="*/ 8648415 w 12192000"/>
              <a:gd name="connsiteY48" fmla="*/ 1878623 h 3482342"/>
              <a:gd name="connsiteX49" fmla="*/ 8524524 w 12192000"/>
              <a:gd name="connsiteY49" fmla="*/ 1902425 h 3482342"/>
              <a:gd name="connsiteX50" fmla="*/ 8436742 w 12192000"/>
              <a:gd name="connsiteY50" fmla="*/ 1923967 h 3482342"/>
              <a:gd name="connsiteX51" fmla="*/ 8345228 w 12192000"/>
              <a:gd name="connsiteY51" fmla="*/ 1939822 h 3482342"/>
              <a:gd name="connsiteX52" fmla="*/ 8236214 w 12192000"/>
              <a:gd name="connsiteY52" fmla="*/ 1909725 h 3482342"/>
              <a:gd name="connsiteX53" fmla="*/ 8132104 w 12192000"/>
              <a:gd name="connsiteY53" fmla="*/ 1895727 h 3482342"/>
              <a:gd name="connsiteX54" fmla="*/ 7918078 w 12192000"/>
              <a:gd name="connsiteY54" fmla="*/ 1862668 h 3482342"/>
              <a:gd name="connsiteX55" fmla="*/ 7817899 w 12192000"/>
              <a:gd name="connsiteY55" fmla="*/ 1862176 h 3482342"/>
              <a:gd name="connsiteX56" fmla="*/ 7768994 w 12192000"/>
              <a:gd name="connsiteY56" fmla="*/ 1855721 h 3482342"/>
              <a:gd name="connsiteX57" fmla="*/ 7618027 w 12192000"/>
              <a:gd name="connsiteY57" fmla="*/ 1830959 h 3482342"/>
              <a:gd name="connsiteX58" fmla="*/ 7449425 w 12192000"/>
              <a:gd name="connsiteY58" fmla="*/ 1810910 h 3482342"/>
              <a:gd name="connsiteX59" fmla="*/ 7342915 w 12192000"/>
              <a:gd name="connsiteY59" fmla="*/ 1819827 h 3482342"/>
              <a:gd name="connsiteX60" fmla="*/ 7255191 w 12192000"/>
              <a:gd name="connsiteY60" fmla="*/ 1834354 h 3482342"/>
              <a:gd name="connsiteX61" fmla="*/ 7131205 w 12192000"/>
              <a:gd name="connsiteY61" fmla="*/ 1845557 h 3482342"/>
              <a:gd name="connsiteX62" fmla="*/ 6917124 w 12192000"/>
              <a:gd name="connsiteY62" fmla="*/ 1837109 h 3482342"/>
              <a:gd name="connsiteX63" fmla="*/ 6837145 w 12192000"/>
              <a:gd name="connsiteY63" fmla="*/ 1870724 h 3482342"/>
              <a:gd name="connsiteX64" fmla="*/ 6753991 w 12192000"/>
              <a:gd name="connsiteY64" fmla="*/ 1860969 h 3482342"/>
              <a:gd name="connsiteX65" fmla="*/ 6727754 w 12192000"/>
              <a:gd name="connsiteY65" fmla="*/ 1882372 h 3482342"/>
              <a:gd name="connsiteX66" fmla="*/ 6723371 w 12192000"/>
              <a:gd name="connsiteY66" fmla="*/ 1886494 h 3482342"/>
              <a:gd name="connsiteX67" fmla="*/ 6702779 w 12192000"/>
              <a:gd name="connsiteY67" fmla="*/ 1893601 h 3482342"/>
              <a:gd name="connsiteX68" fmla="*/ 6700779 w 12192000"/>
              <a:gd name="connsiteY68" fmla="*/ 1907344 h 3482342"/>
              <a:gd name="connsiteX69" fmla="*/ 6672513 w 12192000"/>
              <a:gd name="connsiteY69" fmla="*/ 1926452 h 3482342"/>
              <a:gd name="connsiteX70" fmla="*/ 6633549 w 12192000"/>
              <a:gd name="connsiteY70" fmla="*/ 1936255 h 3482342"/>
              <a:gd name="connsiteX71" fmla="*/ 6444344 w 12192000"/>
              <a:gd name="connsiteY71" fmla="*/ 1969663 h 3482342"/>
              <a:gd name="connsiteX72" fmla="*/ 6333446 w 12192000"/>
              <a:gd name="connsiteY72" fmla="*/ 1997163 h 3482342"/>
              <a:gd name="connsiteX73" fmla="*/ 6294933 w 12192000"/>
              <a:gd name="connsiteY73" fmla="*/ 2019412 h 3482342"/>
              <a:gd name="connsiteX74" fmla="*/ 6238719 w 12192000"/>
              <a:gd name="connsiteY74" fmla="*/ 2042547 h 3482342"/>
              <a:gd name="connsiteX75" fmla="*/ 6142310 w 12192000"/>
              <a:gd name="connsiteY75" fmla="*/ 2092510 h 3482342"/>
              <a:gd name="connsiteX76" fmla="*/ 6007916 w 12192000"/>
              <a:gd name="connsiteY76" fmla="*/ 2143752 h 3482342"/>
              <a:gd name="connsiteX77" fmla="*/ 5894610 w 12192000"/>
              <a:gd name="connsiteY77" fmla="*/ 2130684 h 3482342"/>
              <a:gd name="connsiteX78" fmla="*/ 5817682 w 12192000"/>
              <a:gd name="connsiteY78" fmla="*/ 2157358 h 3482342"/>
              <a:gd name="connsiteX79" fmla="*/ 5591469 w 12192000"/>
              <a:gd name="connsiteY79" fmla="*/ 2178389 h 3482342"/>
              <a:gd name="connsiteX80" fmla="*/ 5414282 w 12192000"/>
              <a:gd name="connsiteY80" fmla="*/ 2183070 h 3482342"/>
              <a:gd name="connsiteX81" fmla="*/ 5368369 w 12192000"/>
              <a:gd name="connsiteY81" fmla="*/ 2204272 h 3482342"/>
              <a:gd name="connsiteX82" fmla="*/ 5291263 w 12192000"/>
              <a:gd name="connsiteY82" fmla="*/ 2239182 h 3482342"/>
              <a:gd name="connsiteX83" fmla="*/ 5240857 w 12192000"/>
              <a:gd name="connsiteY83" fmla="*/ 2289444 h 3482342"/>
              <a:gd name="connsiteX84" fmla="*/ 5173523 w 12192000"/>
              <a:gd name="connsiteY84" fmla="*/ 2309057 h 3482342"/>
              <a:gd name="connsiteX85" fmla="*/ 5148543 w 12192000"/>
              <a:gd name="connsiteY85" fmla="*/ 2282356 h 3482342"/>
              <a:gd name="connsiteX86" fmla="*/ 5079548 w 12192000"/>
              <a:gd name="connsiteY86" fmla="*/ 2313485 h 3482342"/>
              <a:gd name="connsiteX87" fmla="*/ 4975908 w 12192000"/>
              <a:gd name="connsiteY87" fmla="*/ 2364128 h 3482342"/>
              <a:gd name="connsiteX88" fmla="*/ 4913723 w 12192000"/>
              <a:gd name="connsiteY88" fmla="*/ 2385265 h 3482342"/>
              <a:gd name="connsiteX89" fmla="*/ 4746485 w 12192000"/>
              <a:gd name="connsiteY89" fmla="*/ 2451769 h 3482342"/>
              <a:gd name="connsiteX90" fmla="*/ 4681588 w 12192000"/>
              <a:gd name="connsiteY90" fmla="*/ 2467494 h 3482342"/>
              <a:gd name="connsiteX91" fmla="*/ 1783655 w 12192000"/>
              <a:gd name="connsiteY91" fmla="*/ 3163860 h 3482342"/>
              <a:gd name="connsiteX92" fmla="*/ 1325955 w 12192000"/>
              <a:gd name="connsiteY92" fmla="*/ 3176692 h 3482342"/>
              <a:gd name="connsiteX93" fmla="*/ 1190384 w 12192000"/>
              <a:gd name="connsiteY93" fmla="*/ 3203504 h 3482342"/>
              <a:gd name="connsiteX94" fmla="*/ 1094537 w 12192000"/>
              <a:gd name="connsiteY94" fmla="*/ 3229469 h 3482342"/>
              <a:gd name="connsiteX95" fmla="*/ 779276 w 12192000"/>
              <a:gd name="connsiteY95" fmla="*/ 3327290 h 3482342"/>
              <a:gd name="connsiteX96" fmla="*/ 600378 w 12192000"/>
              <a:gd name="connsiteY96" fmla="*/ 3335250 h 3482342"/>
              <a:gd name="connsiteX97" fmla="*/ 493457 w 12192000"/>
              <a:gd name="connsiteY97" fmla="*/ 3365044 h 3482342"/>
              <a:gd name="connsiteX98" fmla="*/ 349402 w 12192000"/>
              <a:gd name="connsiteY98" fmla="*/ 3380897 h 3482342"/>
              <a:gd name="connsiteX99" fmla="*/ 192183 w 12192000"/>
              <a:gd name="connsiteY99" fmla="*/ 3460075 h 3482342"/>
              <a:gd name="connsiteX100" fmla="*/ 46713 w 12192000"/>
              <a:gd name="connsiteY100" fmla="*/ 3462986 h 3482342"/>
              <a:gd name="connsiteX101" fmla="*/ 2765 w 12192000"/>
              <a:gd name="connsiteY101" fmla="*/ 3480770 h 3482342"/>
              <a:gd name="connsiteX102" fmla="*/ 0 w 12192000"/>
              <a:gd name="connsiteY102" fmla="*/ 3482342 h 3482342"/>
              <a:gd name="connsiteX103" fmla="*/ 0 w 12192000"/>
              <a:gd name="connsiteY10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35456 w 12192000"/>
              <a:gd name="connsiteY22" fmla="*/ 1337688 h 3482342"/>
              <a:gd name="connsiteX23" fmla="*/ 10629954 w 12192000"/>
              <a:gd name="connsiteY23" fmla="*/ 1330628 h 3482342"/>
              <a:gd name="connsiteX24" fmla="*/ 10623883 w 12192000"/>
              <a:gd name="connsiteY24" fmla="*/ 1332776 h 3482342"/>
              <a:gd name="connsiteX25" fmla="*/ 10622090 w 12192000"/>
              <a:gd name="connsiteY25" fmla="*/ 1341385 h 3482342"/>
              <a:gd name="connsiteX26" fmla="*/ 10573203 w 12192000"/>
              <a:gd name="connsiteY26" fmla="*/ 1351996 h 3482342"/>
              <a:gd name="connsiteX27" fmla="*/ 10513263 w 12192000"/>
              <a:gd name="connsiteY27" fmla="*/ 1350756 h 3482342"/>
              <a:gd name="connsiteX28" fmla="*/ 10464012 w 12192000"/>
              <a:gd name="connsiteY28" fmla="*/ 1391778 h 3482342"/>
              <a:gd name="connsiteX29" fmla="*/ 10405409 w 12192000"/>
              <a:gd name="connsiteY29" fmla="*/ 1422789 h 3482342"/>
              <a:gd name="connsiteX30" fmla="*/ 10370530 w 12192000"/>
              <a:gd name="connsiteY30" fmla="*/ 1441596 h 3482342"/>
              <a:gd name="connsiteX31" fmla="*/ 10264922 w 12192000"/>
              <a:gd name="connsiteY31" fmla="*/ 1472107 h 3482342"/>
              <a:gd name="connsiteX32" fmla="*/ 10058690 w 12192000"/>
              <a:gd name="connsiteY32" fmla="*/ 1474888 h 3482342"/>
              <a:gd name="connsiteX33" fmla="*/ 10004424 w 12192000"/>
              <a:gd name="connsiteY33" fmla="*/ 1489801 h 3482342"/>
              <a:gd name="connsiteX34" fmla="*/ 9999951 w 12192000"/>
              <a:gd name="connsiteY34" fmla="*/ 1499127 h 3482342"/>
              <a:gd name="connsiteX35" fmla="*/ 9845462 w 12192000"/>
              <a:gd name="connsiteY35" fmla="*/ 1548192 h 3482342"/>
              <a:gd name="connsiteX36" fmla="*/ 9736156 w 12192000"/>
              <a:gd name="connsiteY36" fmla="*/ 1581928 h 3482342"/>
              <a:gd name="connsiteX37" fmla="*/ 9693355 w 12192000"/>
              <a:gd name="connsiteY37" fmla="*/ 1602632 h 3482342"/>
              <a:gd name="connsiteX38" fmla="*/ 9664242 w 12192000"/>
              <a:gd name="connsiteY38" fmla="*/ 1622075 h 3482342"/>
              <a:gd name="connsiteX39" fmla="*/ 9579195 w 12192000"/>
              <a:gd name="connsiteY39" fmla="*/ 1648017 h 3482342"/>
              <a:gd name="connsiteX40" fmla="*/ 9433652 w 12192000"/>
              <a:gd name="connsiteY40" fmla="*/ 1681174 h 3482342"/>
              <a:gd name="connsiteX41" fmla="*/ 9403775 w 12192000"/>
              <a:gd name="connsiteY41" fmla="*/ 1690403 h 3482342"/>
              <a:gd name="connsiteX42" fmla="*/ 9382503 w 12192000"/>
              <a:gd name="connsiteY42" fmla="*/ 1706957 h 3482342"/>
              <a:gd name="connsiteX43" fmla="*/ 9381410 w 12192000"/>
              <a:gd name="connsiteY43" fmla="*/ 1718312 h 3482342"/>
              <a:gd name="connsiteX44" fmla="*/ 9365685 w 12192000"/>
              <a:gd name="connsiteY44" fmla="*/ 1724772 h 3482342"/>
              <a:gd name="connsiteX45" fmla="*/ 9278020 w 12192000"/>
              <a:gd name="connsiteY45" fmla="*/ 1741161 h 3482342"/>
              <a:gd name="connsiteX46" fmla="*/ 9217145 w 12192000"/>
              <a:gd name="connsiteY46" fmla="*/ 1771195 h 3482342"/>
              <a:gd name="connsiteX47" fmla="*/ 8955875 w 12192000"/>
              <a:gd name="connsiteY47" fmla="*/ 1796806 h 3482342"/>
              <a:gd name="connsiteX48" fmla="*/ 8648415 w 12192000"/>
              <a:gd name="connsiteY48" fmla="*/ 1878623 h 3482342"/>
              <a:gd name="connsiteX49" fmla="*/ 8524524 w 12192000"/>
              <a:gd name="connsiteY49" fmla="*/ 1902425 h 3482342"/>
              <a:gd name="connsiteX50" fmla="*/ 8436742 w 12192000"/>
              <a:gd name="connsiteY50" fmla="*/ 1923967 h 3482342"/>
              <a:gd name="connsiteX51" fmla="*/ 8345228 w 12192000"/>
              <a:gd name="connsiteY51" fmla="*/ 1939822 h 3482342"/>
              <a:gd name="connsiteX52" fmla="*/ 8236214 w 12192000"/>
              <a:gd name="connsiteY52" fmla="*/ 1909725 h 3482342"/>
              <a:gd name="connsiteX53" fmla="*/ 8132104 w 12192000"/>
              <a:gd name="connsiteY53" fmla="*/ 1895727 h 3482342"/>
              <a:gd name="connsiteX54" fmla="*/ 7918078 w 12192000"/>
              <a:gd name="connsiteY54" fmla="*/ 1862668 h 3482342"/>
              <a:gd name="connsiteX55" fmla="*/ 7817899 w 12192000"/>
              <a:gd name="connsiteY55" fmla="*/ 1862176 h 3482342"/>
              <a:gd name="connsiteX56" fmla="*/ 7768994 w 12192000"/>
              <a:gd name="connsiteY56" fmla="*/ 1855721 h 3482342"/>
              <a:gd name="connsiteX57" fmla="*/ 7618027 w 12192000"/>
              <a:gd name="connsiteY57" fmla="*/ 1830959 h 3482342"/>
              <a:gd name="connsiteX58" fmla="*/ 7449425 w 12192000"/>
              <a:gd name="connsiteY58" fmla="*/ 1810910 h 3482342"/>
              <a:gd name="connsiteX59" fmla="*/ 7342915 w 12192000"/>
              <a:gd name="connsiteY59" fmla="*/ 1819827 h 3482342"/>
              <a:gd name="connsiteX60" fmla="*/ 7255191 w 12192000"/>
              <a:gd name="connsiteY60" fmla="*/ 1834354 h 3482342"/>
              <a:gd name="connsiteX61" fmla="*/ 7131205 w 12192000"/>
              <a:gd name="connsiteY61" fmla="*/ 1845557 h 3482342"/>
              <a:gd name="connsiteX62" fmla="*/ 6917124 w 12192000"/>
              <a:gd name="connsiteY62" fmla="*/ 1837109 h 3482342"/>
              <a:gd name="connsiteX63" fmla="*/ 6837145 w 12192000"/>
              <a:gd name="connsiteY63" fmla="*/ 1870724 h 3482342"/>
              <a:gd name="connsiteX64" fmla="*/ 6753991 w 12192000"/>
              <a:gd name="connsiteY64" fmla="*/ 1860969 h 3482342"/>
              <a:gd name="connsiteX65" fmla="*/ 6727754 w 12192000"/>
              <a:gd name="connsiteY65" fmla="*/ 1882372 h 3482342"/>
              <a:gd name="connsiteX66" fmla="*/ 6723371 w 12192000"/>
              <a:gd name="connsiteY66" fmla="*/ 1886494 h 3482342"/>
              <a:gd name="connsiteX67" fmla="*/ 6702779 w 12192000"/>
              <a:gd name="connsiteY67" fmla="*/ 1893601 h 3482342"/>
              <a:gd name="connsiteX68" fmla="*/ 6700779 w 12192000"/>
              <a:gd name="connsiteY68" fmla="*/ 1907344 h 3482342"/>
              <a:gd name="connsiteX69" fmla="*/ 6672513 w 12192000"/>
              <a:gd name="connsiteY69" fmla="*/ 1926452 h 3482342"/>
              <a:gd name="connsiteX70" fmla="*/ 6633549 w 12192000"/>
              <a:gd name="connsiteY70" fmla="*/ 1936255 h 3482342"/>
              <a:gd name="connsiteX71" fmla="*/ 6444344 w 12192000"/>
              <a:gd name="connsiteY71" fmla="*/ 1969663 h 3482342"/>
              <a:gd name="connsiteX72" fmla="*/ 6333446 w 12192000"/>
              <a:gd name="connsiteY72" fmla="*/ 1997163 h 3482342"/>
              <a:gd name="connsiteX73" fmla="*/ 6294933 w 12192000"/>
              <a:gd name="connsiteY73" fmla="*/ 2019412 h 3482342"/>
              <a:gd name="connsiteX74" fmla="*/ 6238719 w 12192000"/>
              <a:gd name="connsiteY74" fmla="*/ 2042547 h 3482342"/>
              <a:gd name="connsiteX75" fmla="*/ 6142310 w 12192000"/>
              <a:gd name="connsiteY75" fmla="*/ 2092510 h 3482342"/>
              <a:gd name="connsiteX76" fmla="*/ 6007916 w 12192000"/>
              <a:gd name="connsiteY76" fmla="*/ 2143752 h 3482342"/>
              <a:gd name="connsiteX77" fmla="*/ 5894610 w 12192000"/>
              <a:gd name="connsiteY77" fmla="*/ 2130684 h 3482342"/>
              <a:gd name="connsiteX78" fmla="*/ 5817682 w 12192000"/>
              <a:gd name="connsiteY78" fmla="*/ 2157358 h 3482342"/>
              <a:gd name="connsiteX79" fmla="*/ 5591469 w 12192000"/>
              <a:gd name="connsiteY79" fmla="*/ 2178389 h 3482342"/>
              <a:gd name="connsiteX80" fmla="*/ 5414282 w 12192000"/>
              <a:gd name="connsiteY80" fmla="*/ 2183070 h 3482342"/>
              <a:gd name="connsiteX81" fmla="*/ 5368369 w 12192000"/>
              <a:gd name="connsiteY81" fmla="*/ 2204272 h 3482342"/>
              <a:gd name="connsiteX82" fmla="*/ 5291263 w 12192000"/>
              <a:gd name="connsiteY82" fmla="*/ 2239182 h 3482342"/>
              <a:gd name="connsiteX83" fmla="*/ 5240857 w 12192000"/>
              <a:gd name="connsiteY83" fmla="*/ 2289444 h 3482342"/>
              <a:gd name="connsiteX84" fmla="*/ 5173523 w 12192000"/>
              <a:gd name="connsiteY84" fmla="*/ 2309057 h 3482342"/>
              <a:gd name="connsiteX85" fmla="*/ 5148543 w 12192000"/>
              <a:gd name="connsiteY85" fmla="*/ 2282356 h 3482342"/>
              <a:gd name="connsiteX86" fmla="*/ 5079548 w 12192000"/>
              <a:gd name="connsiteY86" fmla="*/ 2313485 h 3482342"/>
              <a:gd name="connsiteX87" fmla="*/ 4975908 w 12192000"/>
              <a:gd name="connsiteY87" fmla="*/ 2364128 h 3482342"/>
              <a:gd name="connsiteX88" fmla="*/ 4913723 w 12192000"/>
              <a:gd name="connsiteY88" fmla="*/ 2385265 h 3482342"/>
              <a:gd name="connsiteX89" fmla="*/ 4746485 w 12192000"/>
              <a:gd name="connsiteY89" fmla="*/ 2451769 h 3482342"/>
              <a:gd name="connsiteX90" fmla="*/ 4681588 w 12192000"/>
              <a:gd name="connsiteY90" fmla="*/ 2467494 h 3482342"/>
              <a:gd name="connsiteX91" fmla="*/ 1783655 w 12192000"/>
              <a:gd name="connsiteY91" fmla="*/ 3163860 h 3482342"/>
              <a:gd name="connsiteX92" fmla="*/ 1325955 w 12192000"/>
              <a:gd name="connsiteY92" fmla="*/ 3176692 h 3482342"/>
              <a:gd name="connsiteX93" fmla="*/ 1190384 w 12192000"/>
              <a:gd name="connsiteY93" fmla="*/ 3203504 h 3482342"/>
              <a:gd name="connsiteX94" fmla="*/ 1094537 w 12192000"/>
              <a:gd name="connsiteY94" fmla="*/ 3229469 h 3482342"/>
              <a:gd name="connsiteX95" fmla="*/ 779276 w 12192000"/>
              <a:gd name="connsiteY95" fmla="*/ 3327290 h 3482342"/>
              <a:gd name="connsiteX96" fmla="*/ 600378 w 12192000"/>
              <a:gd name="connsiteY96" fmla="*/ 3335250 h 3482342"/>
              <a:gd name="connsiteX97" fmla="*/ 493457 w 12192000"/>
              <a:gd name="connsiteY97" fmla="*/ 3365044 h 3482342"/>
              <a:gd name="connsiteX98" fmla="*/ 349402 w 12192000"/>
              <a:gd name="connsiteY98" fmla="*/ 3380897 h 3482342"/>
              <a:gd name="connsiteX99" fmla="*/ 192183 w 12192000"/>
              <a:gd name="connsiteY99" fmla="*/ 3460075 h 3482342"/>
              <a:gd name="connsiteX100" fmla="*/ 46713 w 12192000"/>
              <a:gd name="connsiteY100" fmla="*/ 3462986 h 3482342"/>
              <a:gd name="connsiteX101" fmla="*/ 2765 w 12192000"/>
              <a:gd name="connsiteY101" fmla="*/ 3480770 h 3482342"/>
              <a:gd name="connsiteX102" fmla="*/ 0 w 12192000"/>
              <a:gd name="connsiteY102" fmla="*/ 3482342 h 3482342"/>
              <a:gd name="connsiteX103" fmla="*/ 0 w 12192000"/>
              <a:gd name="connsiteY10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35456 w 12192000"/>
              <a:gd name="connsiteY22" fmla="*/ 1337688 h 3482342"/>
              <a:gd name="connsiteX23" fmla="*/ 10629954 w 12192000"/>
              <a:gd name="connsiteY23" fmla="*/ 1330628 h 3482342"/>
              <a:gd name="connsiteX24" fmla="*/ 10623883 w 12192000"/>
              <a:gd name="connsiteY24" fmla="*/ 1332776 h 3482342"/>
              <a:gd name="connsiteX25" fmla="*/ 10573203 w 12192000"/>
              <a:gd name="connsiteY25" fmla="*/ 1351996 h 3482342"/>
              <a:gd name="connsiteX26" fmla="*/ 10513263 w 12192000"/>
              <a:gd name="connsiteY26" fmla="*/ 1350756 h 3482342"/>
              <a:gd name="connsiteX27" fmla="*/ 10464012 w 12192000"/>
              <a:gd name="connsiteY27" fmla="*/ 1391778 h 3482342"/>
              <a:gd name="connsiteX28" fmla="*/ 10405409 w 12192000"/>
              <a:gd name="connsiteY28" fmla="*/ 1422789 h 3482342"/>
              <a:gd name="connsiteX29" fmla="*/ 10370530 w 12192000"/>
              <a:gd name="connsiteY29" fmla="*/ 1441596 h 3482342"/>
              <a:gd name="connsiteX30" fmla="*/ 10264922 w 12192000"/>
              <a:gd name="connsiteY30" fmla="*/ 1472107 h 3482342"/>
              <a:gd name="connsiteX31" fmla="*/ 10058690 w 12192000"/>
              <a:gd name="connsiteY31" fmla="*/ 1474888 h 3482342"/>
              <a:gd name="connsiteX32" fmla="*/ 10004424 w 12192000"/>
              <a:gd name="connsiteY32" fmla="*/ 1489801 h 3482342"/>
              <a:gd name="connsiteX33" fmla="*/ 9999951 w 12192000"/>
              <a:gd name="connsiteY33" fmla="*/ 1499127 h 3482342"/>
              <a:gd name="connsiteX34" fmla="*/ 9845462 w 12192000"/>
              <a:gd name="connsiteY34" fmla="*/ 1548192 h 3482342"/>
              <a:gd name="connsiteX35" fmla="*/ 9736156 w 12192000"/>
              <a:gd name="connsiteY35" fmla="*/ 1581928 h 3482342"/>
              <a:gd name="connsiteX36" fmla="*/ 9693355 w 12192000"/>
              <a:gd name="connsiteY36" fmla="*/ 1602632 h 3482342"/>
              <a:gd name="connsiteX37" fmla="*/ 9664242 w 12192000"/>
              <a:gd name="connsiteY37" fmla="*/ 1622075 h 3482342"/>
              <a:gd name="connsiteX38" fmla="*/ 9579195 w 12192000"/>
              <a:gd name="connsiteY38" fmla="*/ 1648017 h 3482342"/>
              <a:gd name="connsiteX39" fmla="*/ 9433652 w 12192000"/>
              <a:gd name="connsiteY39" fmla="*/ 1681174 h 3482342"/>
              <a:gd name="connsiteX40" fmla="*/ 9403775 w 12192000"/>
              <a:gd name="connsiteY40" fmla="*/ 1690403 h 3482342"/>
              <a:gd name="connsiteX41" fmla="*/ 9382503 w 12192000"/>
              <a:gd name="connsiteY41" fmla="*/ 1706957 h 3482342"/>
              <a:gd name="connsiteX42" fmla="*/ 9381410 w 12192000"/>
              <a:gd name="connsiteY42" fmla="*/ 1718312 h 3482342"/>
              <a:gd name="connsiteX43" fmla="*/ 9365685 w 12192000"/>
              <a:gd name="connsiteY43" fmla="*/ 1724772 h 3482342"/>
              <a:gd name="connsiteX44" fmla="*/ 9278020 w 12192000"/>
              <a:gd name="connsiteY44" fmla="*/ 1741161 h 3482342"/>
              <a:gd name="connsiteX45" fmla="*/ 9217145 w 12192000"/>
              <a:gd name="connsiteY45" fmla="*/ 1771195 h 3482342"/>
              <a:gd name="connsiteX46" fmla="*/ 8955875 w 12192000"/>
              <a:gd name="connsiteY46" fmla="*/ 1796806 h 3482342"/>
              <a:gd name="connsiteX47" fmla="*/ 8648415 w 12192000"/>
              <a:gd name="connsiteY47" fmla="*/ 1878623 h 3482342"/>
              <a:gd name="connsiteX48" fmla="*/ 8524524 w 12192000"/>
              <a:gd name="connsiteY48" fmla="*/ 1902425 h 3482342"/>
              <a:gd name="connsiteX49" fmla="*/ 8436742 w 12192000"/>
              <a:gd name="connsiteY49" fmla="*/ 1923967 h 3482342"/>
              <a:gd name="connsiteX50" fmla="*/ 8345228 w 12192000"/>
              <a:gd name="connsiteY50" fmla="*/ 1939822 h 3482342"/>
              <a:gd name="connsiteX51" fmla="*/ 8236214 w 12192000"/>
              <a:gd name="connsiteY51" fmla="*/ 1909725 h 3482342"/>
              <a:gd name="connsiteX52" fmla="*/ 8132104 w 12192000"/>
              <a:gd name="connsiteY52" fmla="*/ 1895727 h 3482342"/>
              <a:gd name="connsiteX53" fmla="*/ 7918078 w 12192000"/>
              <a:gd name="connsiteY53" fmla="*/ 1862668 h 3482342"/>
              <a:gd name="connsiteX54" fmla="*/ 7817899 w 12192000"/>
              <a:gd name="connsiteY54" fmla="*/ 1862176 h 3482342"/>
              <a:gd name="connsiteX55" fmla="*/ 7768994 w 12192000"/>
              <a:gd name="connsiteY55" fmla="*/ 1855721 h 3482342"/>
              <a:gd name="connsiteX56" fmla="*/ 7618027 w 12192000"/>
              <a:gd name="connsiteY56" fmla="*/ 1830959 h 3482342"/>
              <a:gd name="connsiteX57" fmla="*/ 7449425 w 12192000"/>
              <a:gd name="connsiteY57" fmla="*/ 1810910 h 3482342"/>
              <a:gd name="connsiteX58" fmla="*/ 7342915 w 12192000"/>
              <a:gd name="connsiteY58" fmla="*/ 1819827 h 3482342"/>
              <a:gd name="connsiteX59" fmla="*/ 7255191 w 12192000"/>
              <a:gd name="connsiteY59" fmla="*/ 1834354 h 3482342"/>
              <a:gd name="connsiteX60" fmla="*/ 7131205 w 12192000"/>
              <a:gd name="connsiteY60" fmla="*/ 1845557 h 3482342"/>
              <a:gd name="connsiteX61" fmla="*/ 6917124 w 12192000"/>
              <a:gd name="connsiteY61" fmla="*/ 1837109 h 3482342"/>
              <a:gd name="connsiteX62" fmla="*/ 6837145 w 12192000"/>
              <a:gd name="connsiteY62" fmla="*/ 1870724 h 3482342"/>
              <a:gd name="connsiteX63" fmla="*/ 6753991 w 12192000"/>
              <a:gd name="connsiteY63" fmla="*/ 1860969 h 3482342"/>
              <a:gd name="connsiteX64" fmla="*/ 6727754 w 12192000"/>
              <a:gd name="connsiteY64" fmla="*/ 1882372 h 3482342"/>
              <a:gd name="connsiteX65" fmla="*/ 6723371 w 12192000"/>
              <a:gd name="connsiteY65" fmla="*/ 1886494 h 3482342"/>
              <a:gd name="connsiteX66" fmla="*/ 6702779 w 12192000"/>
              <a:gd name="connsiteY66" fmla="*/ 1893601 h 3482342"/>
              <a:gd name="connsiteX67" fmla="*/ 6700779 w 12192000"/>
              <a:gd name="connsiteY67" fmla="*/ 1907344 h 3482342"/>
              <a:gd name="connsiteX68" fmla="*/ 6672513 w 12192000"/>
              <a:gd name="connsiteY68" fmla="*/ 1926452 h 3482342"/>
              <a:gd name="connsiteX69" fmla="*/ 6633549 w 12192000"/>
              <a:gd name="connsiteY69" fmla="*/ 1936255 h 3482342"/>
              <a:gd name="connsiteX70" fmla="*/ 6444344 w 12192000"/>
              <a:gd name="connsiteY70" fmla="*/ 1969663 h 3482342"/>
              <a:gd name="connsiteX71" fmla="*/ 6333446 w 12192000"/>
              <a:gd name="connsiteY71" fmla="*/ 1997163 h 3482342"/>
              <a:gd name="connsiteX72" fmla="*/ 6294933 w 12192000"/>
              <a:gd name="connsiteY72" fmla="*/ 2019412 h 3482342"/>
              <a:gd name="connsiteX73" fmla="*/ 6238719 w 12192000"/>
              <a:gd name="connsiteY73" fmla="*/ 2042547 h 3482342"/>
              <a:gd name="connsiteX74" fmla="*/ 6142310 w 12192000"/>
              <a:gd name="connsiteY74" fmla="*/ 2092510 h 3482342"/>
              <a:gd name="connsiteX75" fmla="*/ 6007916 w 12192000"/>
              <a:gd name="connsiteY75" fmla="*/ 2143752 h 3482342"/>
              <a:gd name="connsiteX76" fmla="*/ 5894610 w 12192000"/>
              <a:gd name="connsiteY76" fmla="*/ 2130684 h 3482342"/>
              <a:gd name="connsiteX77" fmla="*/ 5817682 w 12192000"/>
              <a:gd name="connsiteY77" fmla="*/ 2157358 h 3482342"/>
              <a:gd name="connsiteX78" fmla="*/ 5591469 w 12192000"/>
              <a:gd name="connsiteY78" fmla="*/ 2178389 h 3482342"/>
              <a:gd name="connsiteX79" fmla="*/ 5414282 w 12192000"/>
              <a:gd name="connsiteY79" fmla="*/ 2183070 h 3482342"/>
              <a:gd name="connsiteX80" fmla="*/ 5368369 w 12192000"/>
              <a:gd name="connsiteY80" fmla="*/ 2204272 h 3482342"/>
              <a:gd name="connsiteX81" fmla="*/ 5291263 w 12192000"/>
              <a:gd name="connsiteY81" fmla="*/ 2239182 h 3482342"/>
              <a:gd name="connsiteX82" fmla="*/ 5240857 w 12192000"/>
              <a:gd name="connsiteY82" fmla="*/ 2289444 h 3482342"/>
              <a:gd name="connsiteX83" fmla="*/ 5173523 w 12192000"/>
              <a:gd name="connsiteY83" fmla="*/ 2309057 h 3482342"/>
              <a:gd name="connsiteX84" fmla="*/ 5148543 w 12192000"/>
              <a:gd name="connsiteY84" fmla="*/ 2282356 h 3482342"/>
              <a:gd name="connsiteX85" fmla="*/ 5079548 w 12192000"/>
              <a:gd name="connsiteY85" fmla="*/ 2313485 h 3482342"/>
              <a:gd name="connsiteX86" fmla="*/ 4975908 w 12192000"/>
              <a:gd name="connsiteY86" fmla="*/ 2364128 h 3482342"/>
              <a:gd name="connsiteX87" fmla="*/ 4913723 w 12192000"/>
              <a:gd name="connsiteY87" fmla="*/ 2385265 h 3482342"/>
              <a:gd name="connsiteX88" fmla="*/ 4746485 w 12192000"/>
              <a:gd name="connsiteY88" fmla="*/ 2451769 h 3482342"/>
              <a:gd name="connsiteX89" fmla="*/ 4681588 w 12192000"/>
              <a:gd name="connsiteY89" fmla="*/ 2467494 h 3482342"/>
              <a:gd name="connsiteX90" fmla="*/ 1783655 w 12192000"/>
              <a:gd name="connsiteY90" fmla="*/ 3163860 h 3482342"/>
              <a:gd name="connsiteX91" fmla="*/ 1325955 w 12192000"/>
              <a:gd name="connsiteY91" fmla="*/ 3176692 h 3482342"/>
              <a:gd name="connsiteX92" fmla="*/ 1190384 w 12192000"/>
              <a:gd name="connsiteY92" fmla="*/ 3203504 h 3482342"/>
              <a:gd name="connsiteX93" fmla="*/ 1094537 w 12192000"/>
              <a:gd name="connsiteY93" fmla="*/ 3229469 h 3482342"/>
              <a:gd name="connsiteX94" fmla="*/ 779276 w 12192000"/>
              <a:gd name="connsiteY94" fmla="*/ 3327290 h 3482342"/>
              <a:gd name="connsiteX95" fmla="*/ 600378 w 12192000"/>
              <a:gd name="connsiteY95" fmla="*/ 3335250 h 3482342"/>
              <a:gd name="connsiteX96" fmla="*/ 493457 w 12192000"/>
              <a:gd name="connsiteY96" fmla="*/ 3365044 h 3482342"/>
              <a:gd name="connsiteX97" fmla="*/ 349402 w 12192000"/>
              <a:gd name="connsiteY97" fmla="*/ 3380897 h 3482342"/>
              <a:gd name="connsiteX98" fmla="*/ 192183 w 12192000"/>
              <a:gd name="connsiteY98" fmla="*/ 3460075 h 3482342"/>
              <a:gd name="connsiteX99" fmla="*/ 46713 w 12192000"/>
              <a:gd name="connsiteY99" fmla="*/ 3462986 h 3482342"/>
              <a:gd name="connsiteX100" fmla="*/ 2765 w 12192000"/>
              <a:gd name="connsiteY100" fmla="*/ 3480770 h 3482342"/>
              <a:gd name="connsiteX101" fmla="*/ 0 w 12192000"/>
              <a:gd name="connsiteY101" fmla="*/ 3482342 h 3482342"/>
              <a:gd name="connsiteX102" fmla="*/ 0 w 12192000"/>
              <a:gd name="connsiteY102"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35456 w 12192000"/>
              <a:gd name="connsiteY22" fmla="*/ 1337688 h 3482342"/>
              <a:gd name="connsiteX23" fmla="*/ 10629954 w 12192000"/>
              <a:gd name="connsiteY23" fmla="*/ 13306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524524 w 12192000"/>
              <a:gd name="connsiteY47" fmla="*/ 1902425 h 3482342"/>
              <a:gd name="connsiteX48" fmla="*/ 8436742 w 12192000"/>
              <a:gd name="connsiteY48" fmla="*/ 1923967 h 3482342"/>
              <a:gd name="connsiteX49" fmla="*/ 8345228 w 12192000"/>
              <a:gd name="connsiteY49" fmla="*/ 1939822 h 3482342"/>
              <a:gd name="connsiteX50" fmla="*/ 8236214 w 12192000"/>
              <a:gd name="connsiteY50" fmla="*/ 1909725 h 3482342"/>
              <a:gd name="connsiteX51" fmla="*/ 8132104 w 12192000"/>
              <a:gd name="connsiteY51" fmla="*/ 1895727 h 3482342"/>
              <a:gd name="connsiteX52" fmla="*/ 7918078 w 12192000"/>
              <a:gd name="connsiteY52" fmla="*/ 1862668 h 3482342"/>
              <a:gd name="connsiteX53" fmla="*/ 7817899 w 12192000"/>
              <a:gd name="connsiteY53" fmla="*/ 1862176 h 3482342"/>
              <a:gd name="connsiteX54" fmla="*/ 7768994 w 12192000"/>
              <a:gd name="connsiteY54" fmla="*/ 1855721 h 3482342"/>
              <a:gd name="connsiteX55" fmla="*/ 7618027 w 12192000"/>
              <a:gd name="connsiteY55" fmla="*/ 1830959 h 3482342"/>
              <a:gd name="connsiteX56" fmla="*/ 7449425 w 12192000"/>
              <a:gd name="connsiteY56" fmla="*/ 1810910 h 3482342"/>
              <a:gd name="connsiteX57" fmla="*/ 7342915 w 12192000"/>
              <a:gd name="connsiteY57" fmla="*/ 1819827 h 3482342"/>
              <a:gd name="connsiteX58" fmla="*/ 7255191 w 12192000"/>
              <a:gd name="connsiteY58" fmla="*/ 1834354 h 3482342"/>
              <a:gd name="connsiteX59" fmla="*/ 7131205 w 12192000"/>
              <a:gd name="connsiteY59" fmla="*/ 1845557 h 3482342"/>
              <a:gd name="connsiteX60" fmla="*/ 6917124 w 12192000"/>
              <a:gd name="connsiteY60" fmla="*/ 1837109 h 3482342"/>
              <a:gd name="connsiteX61" fmla="*/ 6837145 w 12192000"/>
              <a:gd name="connsiteY61" fmla="*/ 1870724 h 3482342"/>
              <a:gd name="connsiteX62" fmla="*/ 6753991 w 12192000"/>
              <a:gd name="connsiteY62" fmla="*/ 1860969 h 3482342"/>
              <a:gd name="connsiteX63" fmla="*/ 6727754 w 12192000"/>
              <a:gd name="connsiteY63" fmla="*/ 1882372 h 3482342"/>
              <a:gd name="connsiteX64" fmla="*/ 6723371 w 12192000"/>
              <a:gd name="connsiteY64" fmla="*/ 1886494 h 3482342"/>
              <a:gd name="connsiteX65" fmla="*/ 6702779 w 12192000"/>
              <a:gd name="connsiteY65" fmla="*/ 1893601 h 3482342"/>
              <a:gd name="connsiteX66" fmla="*/ 6700779 w 12192000"/>
              <a:gd name="connsiteY66" fmla="*/ 1907344 h 3482342"/>
              <a:gd name="connsiteX67" fmla="*/ 6672513 w 12192000"/>
              <a:gd name="connsiteY67" fmla="*/ 1926452 h 3482342"/>
              <a:gd name="connsiteX68" fmla="*/ 6633549 w 12192000"/>
              <a:gd name="connsiteY68" fmla="*/ 1936255 h 3482342"/>
              <a:gd name="connsiteX69" fmla="*/ 6444344 w 12192000"/>
              <a:gd name="connsiteY69" fmla="*/ 1969663 h 3482342"/>
              <a:gd name="connsiteX70" fmla="*/ 6333446 w 12192000"/>
              <a:gd name="connsiteY70" fmla="*/ 1997163 h 3482342"/>
              <a:gd name="connsiteX71" fmla="*/ 6294933 w 12192000"/>
              <a:gd name="connsiteY71" fmla="*/ 2019412 h 3482342"/>
              <a:gd name="connsiteX72" fmla="*/ 6238719 w 12192000"/>
              <a:gd name="connsiteY72" fmla="*/ 2042547 h 3482342"/>
              <a:gd name="connsiteX73" fmla="*/ 6142310 w 12192000"/>
              <a:gd name="connsiteY73" fmla="*/ 2092510 h 3482342"/>
              <a:gd name="connsiteX74" fmla="*/ 6007916 w 12192000"/>
              <a:gd name="connsiteY74" fmla="*/ 2143752 h 3482342"/>
              <a:gd name="connsiteX75" fmla="*/ 5894610 w 12192000"/>
              <a:gd name="connsiteY75" fmla="*/ 2130684 h 3482342"/>
              <a:gd name="connsiteX76" fmla="*/ 5817682 w 12192000"/>
              <a:gd name="connsiteY76" fmla="*/ 2157358 h 3482342"/>
              <a:gd name="connsiteX77" fmla="*/ 5591469 w 12192000"/>
              <a:gd name="connsiteY77" fmla="*/ 2178389 h 3482342"/>
              <a:gd name="connsiteX78" fmla="*/ 5414282 w 12192000"/>
              <a:gd name="connsiteY78" fmla="*/ 2183070 h 3482342"/>
              <a:gd name="connsiteX79" fmla="*/ 5368369 w 12192000"/>
              <a:gd name="connsiteY79" fmla="*/ 2204272 h 3482342"/>
              <a:gd name="connsiteX80" fmla="*/ 5291263 w 12192000"/>
              <a:gd name="connsiteY80" fmla="*/ 2239182 h 3482342"/>
              <a:gd name="connsiteX81" fmla="*/ 5240857 w 12192000"/>
              <a:gd name="connsiteY81" fmla="*/ 2289444 h 3482342"/>
              <a:gd name="connsiteX82" fmla="*/ 5173523 w 12192000"/>
              <a:gd name="connsiteY82" fmla="*/ 2309057 h 3482342"/>
              <a:gd name="connsiteX83" fmla="*/ 5148543 w 12192000"/>
              <a:gd name="connsiteY83" fmla="*/ 2282356 h 3482342"/>
              <a:gd name="connsiteX84" fmla="*/ 5079548 w 12192000"/>
              <a:gd name="connsiteY84" fmla="*/ 2313485 h 3482342"/>
              <a:gd name="connsiteX85" fmla="*/ 4975908 w 12192000"/>
              <a:gd name="connsiteY85" fmla="*/ 2364128 h 3482342"/>
              <a:gd name="connsiteX86" fmla="*/ 4913723 w 12192000"/>
              <a:gd name="connsiteY86" fmla="*/ 2385265 h 3482342"/>
              <a:gd name="connsiteX87" fmla="*/ 4746485 w 12192000"/>
              <a:gd name="connsiteY87" fmla="*/ 2451769 h 3482342"/>
              <a:gd name="connsiteX88" fmla="*/ 4681588 w 12192000"/>
              <a:gd name="connsiteY88" fmla="*/ 2467494 h 3482342"/>
              <a:gd name="connsiteX89" fmla="*/ 1783655 w 12192000"/>
              <a:gd name="connsiteY89" fmla="*/ 3163860 h 3482342"/>
              <a:gd name="connsiteX90" fmla="*/ 1325955 w 12192000"/>
              <a:gd name="connsiteY90" fmla="*/ 3176692 h 3482342"/>
              <a:gd name="connsiteX91" fmla="*/ 1190384 w 12192000"/>
              <a:gd name="connsiteY91" fmla="*/ 3203504 h 3482342"/>
              <a:gd name="connsiteX92" fmla="*/ 1094537 w 12192000"/>
              <a:gd name="connsiteY92" fmla="*/ 3229469 h 3482342"/>
              <a:gd name="connsiteX93" fmla="*/ 779276 w 12192000"/>
              <a:gd name="connsiteY93" fmla="*/ 3327290 h 3482342"/>
              <a:gd name="connsiteX94" fmla="*/ 600378 w 12192000"/>
              <a:gd name="connsiteY94" fmla="*/ 3335250 h 3482342"/>
              <a:gd name="connsiteX95" fmla="*/ 493457 w 12192000"/>
              <a:gd name="connsiteY95" fmla="*/ 3365044 h 3482342"/>
              <a:gd name="connsiteX96" fmla="*/ 349402 w 12192000"/>
              <a:gd name="connsiteY96" fmla="*/ 3380897 h 3482342"/>
              <a:gd name="connsiteX97" fmla="*/ 192183 w 12192000"/>
              <a:gd name="connsiteY97" fmla="*/ 3460075 h 3482342"/>
              <a:gd name="connsiteX98" fmla="*/ 46713 w 12192000"/>
              <a:gd name="connsiteY98" fmla="*/ 3462986 h 3482342"/>
              <a:gd name="connsiteX99" fmla="*/ 2765 w 12192000"/>
              <a:gd name="connsiteY99" fmla="*/ 3480770 h 3482342"/>
              <a:gd name="connsiteX100" fmla="*/ 0 w 12192000"/>
              <a:gd name="connsiteY100" fmla="*/ 3482342 h 3482342"/>
              <a:gd name="connsiteX101" fmla="*/ 0 w 12192000"/>
              <a:gd name="connsiteY101"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35456 w 12192000"/>
              <a:gd name="connsiteY22" fmla="*/ 1337688 h 3482342"/>
              <a:gd name="connsiteX23" fmla="*/ 10668054 w 12192000"/>
              <a:gd name="connsiteY23" fmla="*/ 14195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524524 w 12192000"/>
              <a:gd name="connsiteY47" fmla="*/ 1902425 h 3482342"/>
              <a:gd name="connsiteX48" fmla="*/ 8436742 w 12192000"/>
              <a:gd name="connsiteY48" fmla="*/ 1923967 h 3482342"/>
              <a:gd name="connsiteX49" fmla="*/ 8345228 w 12192000"/>
              <a:gd name="connsiteY49" fmla="*/ 1939822 h 3482342"/>
              <a:gd name="connsiteX50" fmla="*/ 8236214 w 12192000"/>
              <a:gd name="connsiteY50" fmla="*/ 1909725 h 3482342"/>
              <a:gd name="connsiteX51" fmla="*/ 8132104 w 12192000"/>
              <a:gd name="connsiteY51" fmla="*/ 1895727 h 3482342"/>
              <a:gd name="connsiteX52" fmla="*/ 7918078 w 12192000"/>
              <a:gd name="connsiteY52" fmla="*/ 1862668 h 3482342"/>
              <a:gd name="connsiteX53" fmla="*/ 7817899 w 12192000"/>
              <a:gd name="connsiteY53" fmla="*/ 1862176 h 3482342"/>
              <a:gd name="connsiteX54" fmla="*/ 7768994 w 12192000"/>
              <a:gd name="connsiteY54" fmla="*/ 1855721 h 3482342"/>
              <a:gd name="connsiteX55" fmla="*/ 7618027 w 12192000"/>
              <a:gd name="connsiteY55" fmla="*/ 1830959 h 3482342"/>
              <a:gd name="connsiteX56" fmla="*/ 7449425 w 12192000"/>
              <a:gd name="connsiteY56" fmla="*/ 1810910 h 3482342"/>
              <a:gd name="connsiteX57" fmla="*/ 7342915 w 12192000"/>
              <a:gd name="connsiteY57" fmla="*/ 1819827 h 3482342"/>
              <a:gd name="connsiteX58" fmla="*/ 7255191 w 12192000"/>
              <a:gd name="connsiteY58" fmla="*/ 1834354 h 3482342"/>
              <a:gd name="connsiteX59" fmla="*/ 7131205 w 12192000"/>
              <a:gd name="connsiteY59" fmla="*/ 1845557 h 3482342"/>
              <a:gd name="connsiteX60" fmla="*/ 6917124 w 12192000"/>
              <a:gd name="connsiteY60" fmla="*/ 1837109 h 3482342"/>
              <a:gd name="connsiteX61" fmla="*/ 6837145 w 12192000"/>
              <a:gd name="connsiteY61" fmla="*/ 1870724 h 3482342"/>
              <a:gd name="connsiteX62" fmla="*/ 6753991 w 12192000"/>
              <a:gd name="connsiteY62" fmla="*/ 1860969 h 3482342"/>
              <a:gd name="connsiteX63" fmla="*/ 6727754 w 12192000"/>
              <a:gd name="connsiteY63" fmla="*/ 1882372 h 3482342"/>
              <a:gd name="connsiteX64" fmla="*/ 6723371 w 12192000"/>
              <a:gd name="connsiteY64" fmla="*/ 1886494 h 3482342"/>
              <a:gd name="connsiteX65" fmla="*/ 6702779 w 12192000"/>
              <a:gd name="connsiteY65" fmla="*/ 1893601 h 3482342"/>
              <a:gd name="connsiteX66" fmla="*/ 6700779 w 12192000"/>
              <a:gd name="connsiteY66" fmla="*/ 1907344 h 3482342"/>
              <a:gd name="connsiteX67" fmla="*/ 6672513 w 12192000"/>
              <a:gd name="connsiteY67" fmla="*/ 1926452 h 3482342"/>
              <a:gd name="connsiteX68" fmla="*/ 6633549 w 12192000"/>
              <a:gd name="connsiteY68" fmla="*/ 1936255 h 3482342"/>
              <a:gd name="connsiteX69" fmla="*/ 6444344 w 12192000"/>
              <a:gd name="connsiteY69" fmla="*/ 1969663 h 3482342"/>
              <a:gd name="connsiteX70" fmla="*/ 6333446 w 12192000"/>
              <a:gd name="connsiteY70" fmla="*/ 1997163 h 3482342"/>
              <a:gd name="connsiteX71" fmla="*/ 6294933 w 12192000"/>
              <a:gd name="connsiteY71" fmla="*/ 2019412 h 3482342"/>
              <a:gd name="connsiteX72" fmla="*/ 6238719 w 12192000"/>
              <a:gd name="connsiteY72" fmla="*/ 2042547 h 3482342"/>
              <a:gd name="connsiteX73" fmla="*/ 6142310 w 12192000"/>
              <a:gd name="connsiteY73" fmla="*/ 2092510 h 3482342"/>
              <a:gd name="connsiteX74" fmla="*/ 6007916 w 12192000"/>
              <a:gd name="connsiteY74" fmla="*/ 2143752 h 3482342"/>
              <a:gd name="connsiteX75" fmla="*/ 5894610 w 12192000"/>
              <a:gd name="connsiteY75" fmla="*/ 2130684 h 3482342"/>
              <a:gd name="connsiteX76" fmla="*/ 5817682 w 12192000"/>
              <a:gd name="connsiteY76" fmla="*/ 2157358 h 3482342"/>
              <a:gd name="connsiteX77" fmla="*/ 5591469 w 12192000"/>
              <a:gd name="connsiteY77" fmla="*/ 2178389 h 3482342"/>
              <a:gd name="connsiteX78" fmla="*/ 5414282 w 12192000"/>
              <a:gd name="connsiteY78" fmla="*/ 2183070 h 3482342"/>
              <a:gd name="connsiteX79" fmla="*/ 5368369 w 12192000"/>
              <a:gd name="connsiteY79" fmla="*/ 2204272 h 3482342"/>
              <a:gd name="connsiteX80" fmla="*/ 5291263 w 12192000"/>
              <a:gd name="connsiteY80" fmla="*/ 2239182 h 3482342"/>
              <a:gd name="connsiteX81" fmla="*/ 5240857 w 12192000"/>
              <a:gd name="connsiteY81" fmla="*/ 2289444 h 3482342"/>
              <a:gd name="connsiteX82" fmla="*/ 5173523 w 12192000"/>
              <a:gd name="connsiteY82" fmla="*/ 2309057 h 3482342"/>
              <a:gd name="connsiteX83" fmla="*/ 5148543 w 12192000"/>
              <a:gd name="connsiteY83" fmla="*/ 2282356 h 3482342"/>
              <a:gd name="connsiteX84" fmla="*/ 5079548 w 12192000"/>
              <a:gd name="connsiteY84" fmla="*/ 2313485 h 3482342"/>
              <a:gd name="connsiteX85" fmla="*/ 4975908 w 12192000"/>
              <a:gd name="connsiteY85" fmla="*/ 2364128 h 3482342"/>
              <a:gd name="connsiteX86" fmla="*/ 4913723 w 12192000"/>
              <a:gd name="connsiteY86" fmla="*/ 2385265 h 3482342"/>
              <a:gd name="connsiteX87" fmla="*/ 4746485 w 12192000"/>
              <a:gd name="connsiteY87" fmla="*/ 2451769 h 3482342"/>
              <a:gd name="connsiteX88" fmla="*/ 4681588 w 12192000"/>
              <a:gd name="connsiteY88" fmla="*/ 2467494 h 3482342"/>
              <a:gd name="connsiteX89" fmla="*/ 1783655 w 12192000"/>
              <a:gd name="connsiteY89" fmla="*/ 3163860 h 3482342"/>
              <a:gd name="connsiteX90" fmla="*/ 1325955 w 12192000"/>
              <a:gd name="connsiteY90" fmla="*/ 3176692 h 3482342"/>
              <a:gd name="connsiteX91" fmla="*/ 1190384 w 12192000"/>
              <a:gd name="connsiteY91" fmla="*/ 3203504 h 3482342"/>
              <a:gd name="connsiteX92" fmla="*/ 1094537 w 12192000"/>
              <a:gd name="connsiteY92" fmla="*/ 3229469 h 3482342"/>
              <a:gd name="connsiteX93" fmla="*/ 779276 w 12192000"/>
              <a:gd name="connsiteY93" fmla="*/ 3327290 h 3482342"/>
              <a:gd name="connsiteX94" fmla="*/ 600378 w 12192000"/>
              <a:gd name="connsiteY94" fmla="*/ 3335250 h 3482342"/>
              <a:gd name="connsiteX95" fmla="*/ 493457 w 12192000"/>
              <a:gd name="connsiteY95" fmla="*/ 3365044 h 3482342"/>
              <a:gd name="connsiteX96" fmla="*/ 349402 w 12192000"/>
              <a:gd name="connsiteY96" fmla="*/ 3380897 h 3482342"/>
              <a:gd name="connsiteX97" fmla="*/ 192183 w 12192000"/>
              <a:gd name="connsiteY97" fmla="*/ 3460075 h 3482342"/>
              <a:gd name="connsiteX98" fmla="*/ 46713 w 12192000"/>
              <a:gd name="connsiteY98" fmla="*/ 3462986 h 3482342"/>
              <a:gd name="connsiteX99" fmla="*/ 2765 w 12192000"/>
              <a:gd name="connsiteY99" fmla="*/ 3480770 h 3482342"/>
              <a:gd name="connsiteX100" fmla="*/ 0 w 12192000"/>
              <a:gd name="connsiteY100" fmla="*/ 3482342 h 3482342"/>
              <a:gd name="connsiteX101" fmla="*/ 0 w 12192000"/>
              <a:gd name="connsiteY101"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68054 w 12192000"/>
              <a:gd name="connsiteY23" fmla="*/ 14195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524524 w 12192000"/>
              <a:gd name="connsiteY47" fmla="*/ 1902425 h 3482342"/>
              <a:gd name="connsiteX48" fmla="*/ 8436742 w 12192000"/>
              <a:gd name="connsiteY48" fmla="*/ 1923967 h 3482342"/>
              <a:gd name="connsiteX49" fmla="*/ 8345228 w 12192000"/>
              <a:gd name="connsiteY49" fmla="*/ 1939822 h 3482342"/>
              <a:gd name="connsiteX50" fmla="*/ 8236214 w 12192000"/>
              <a:gd name="connsiteY50" fmla="*/ 1909725 h 3482342"/>
              <a:gd name="connsiteX51" fmla="*/ 8132104 w 12192000"/>
              <a:gd name="connsiteY51" fmla="*/ 1895727 h 3482342"/>
              <a:gd name="connsiteX52" fmla="*/ 7918078 w 12192000"/>
              <a:gd name="connsiteY52" fmla="*/ 1862668 h 3482342"/>
              <a:gd name="connsiteX53" fmla="*/ 7817899 w 12192000"/>
              <a:gd name="connsiteY53" fmla="*/ 1862176 h 3482342"/>
              <a:gd name="connsiteX54" fmla="*/ 7768994 w 12192000"/>
              <a:gd name="connsiteY54" fmla="*/ 1855721 h 3482342"/>
              <a:gd name="connsiteX55" fmla="*/ 7618027 w 12192000"/>
              <a:gd name="connsiteY55" fmla="*/ 1830959 h 3482342"/>
              <a:gd name="connsiteX56" fmla="*/ 7449425 w 12192000"/>
              <a:gd name="connsiteY56" fmla="*/ 1810910 h 3482342"/>
              <a:gd name="connsiteX57" fmla="*/ 7342915 w 12192000"/>
              <a:gd name="connsiteY57" fmla="*/ 1819827 h 3482342"/>
              <a:gd name="connsiteX58" fmla="*/ 7255191 w 12192000"/>
              <a:gd name="connsiteY58" fmla="*/ 1834354 h 3482342"/>
              <a:gd name="connsiteX59" fmla="*/ 7131205 w 12192000"/>
              <a:gd name="connsiteY59" fmla="*/ 1845557 h 3482342"/>
              <a:gd name="connsiteX60" fmla="*/ 6917124 w 12192000"/>
              <a:gd name="connsiteY60" fmla="*/ 1837109 h 3482342"/>
              <a:gd name="connsiteX61" fmla="*/ 6837145 w 12192000"/>
              <a:gd name="connsiteY61" fmla="*/ 1870724 h 3482342"/>
              <a:gd name="connsiteX62" fmla="*/ 6753991 w 12192000"/>
              <a:gd name="connsiteY62" fmla="*/ 1860969 h 3482342"/>
              <a:gd name="connsiteX63" fmla="*/ 6727754 w 12192000"/>
              <a:gd name="connsiteY63" fmla="*/ 1882372 h 3482342"/>
              <a:gd name="connsiteX64" fmla="*/ 6723371 w 12192000"/>
              <a:gd name="connsiteY64" fmla="*/ 1886494 h 3482342"/>
              <a:gd name="connsiteX65" fmla="*/ 6702779 w 12192000"/>
              <a:gd name="connsiteY65" fmla="*/ 1893601 h 3482342"/>
              <a:gd name="connsiteX66" fmla="*/ 6700779 w 12192000"/>
              <a:gd name="connsiteY66" fmla="*/ 1907344 h 3482342"/>
              <a:gd name="connsiteX67" fmla="*/ 6672513 w 12192000"/>
              <a:gd name="connsiteY67" fmla="*/ 1926452 h 3482342"/>
              <a:gd name="connsiteX68" fmla="*/ 6633549 w 12192000"/>
              <a:gd name="connsiteY68" fmla="*/ 1936255 h 3482342"/>
              <a:gd name="connsiteX69" fmla="*/ 6444344 w 12192000"/>
              <a:gd name="connsiteY69" fmla="*/ 1969663 h 3482342"/>
              <a:gd name="connsiteX70" fmla="*/ 6333446 w 12192000"/>
              <a:gd name="connsiteY70" fmla="*/ 1997163 h 3482342"/>
              <a:gd name="connsiteX71" fmla="*/ 6294933 w 12192000"/>
              <a:gd name="connsiteY71" fmla="*/ 2019412 h 3482342"/>
              <a:gd name="connsiteX72" fmla="*/ 6238719 w 12192000"/>
              <a:gd name="connsiteY72" fmla="*/ 2042547 h 3482342"/>
              <a:gd name="connsiteX73" fmla="*/ 6142310 w 12192000"/>
              <a:gd name="connsiteY73" fmla="*/ 2092510 h 3482342"/>
              <a:gd name="connsiteX74" fmla="*/ 6007916 w 12192000"/>
              <a:gd name="connsiteY74" fmla="*/ 2143752 h 3482342"/>
              <a:gd name="connsiteX75" fmla="*/ 5894610 w 12192000"/>
              <a:gd name="connsiteY75" fmla="*/ 2130684 h 3482342"/>
              <a:gd name="connsiteX76" fmla="*/ 5817682 w 12192000"/>
              <a:gd name="connsiteY76" fmla="*/ 2157358 h 3482342"/>
              <a:gd name="connsiteX77" fmla="*/ 5591469 w 12192000"/>
              <a:gd name="connsiteY77" fmla="*/ 2178389 h 3482342"/>
              <a:gd name="connsiteX78" fmla="*/ 5414282 w 12192000"/>
              <a:gd name="connsiteY78" fmla="*/ 2183070 h 3482342"/>
              <a:gd name="connsiteX79" fmla="*/ 5368369 w 12192000"/>
              <a:gd name="connsiteY79" fmla="*/ 2204272 h 3482342"/>
              <a:gd name="connsiteX80" fmla="*/ 5291263 w 12192000"/>
              <a:gd name="connsiteY80" fmla="*/ 2239182 h 3482342"/>
              <a:gd name="connsiteX81" fmla="*/ 5240857 w 12192000"/>
              <a:gd name="connsiteY81" fmla="*/ 2289444 h 3482342"/>
              <a:gd name="connsiteX82" fmla="*/ 5173523 w 12192000"/>
              <a:gd name="connsiteY82" fmla="*/ 2309057 h 3482342"/>
              <a:gd name="connsiteX83" fmla="*/ 5148543 w 12192000"/>
              <a:gd name="connsiteY83" fmla="*/ 2282356 h 3482342"/>
              <a:gd name="connsiteX84" fmla="*/ 5079548 w 12192000"/>
              <a:gd name="connsiteY84" fmla="*/ 2313485 h 3482342"/>
              <a:gd name="connsiteX85" fmla="*/ 4975908 w 12192000"/>
              <a:gd name="connsiteY85" fmla="*/ 2364128 h 3482342"/>
              <a:gd name="connsiteX86" fmla="*/ 4913723 w 12192000"/>
              <a:gd name="connsiteY86" fmla="*/ 2385265 h 3482342"/>
              <a:gd name="connsiteX87" fmla="*/ 4746485 w 12192000"/>
              <a:gd name="connsiteY87" fmla="*/ 2451769 h 3482342"/>
              <a:gd name="connsiteX88" fmla="*/ 4681588 w 12192000"/>
              <a:gd name="connsiteY88" fmla="*/ 2467494 h 3482342"/>
              <a:gd name="connsiteX89" fmla="*/ 1783655 w 12192000"/>
              <a:gd name="connsiteY89" fmla="*/ 3163860 h 3482342"/>
              <a:gd name="connsiteX90" fmla="*/ 1325955 w 12192000"/>
              <a:gd name="connsiteY90" fmla="*/ 3176692 h 3482342"/>
              <a:gd name="connsiteX91" fmla="*/ 1190384 w 12192000"/>
              <a:gd name="connsiteY91" fmla="*/ 3203504 h 3482342"/>
              <a:gd name="connsiteX92" fmla="*/ 1094537 w 12192000"/>
              <a:gd name="connsiteY92" fmla="*/ 3229469 h 3482342"/>
              <a:gd name="connsiteX93" fmla="*/ 779276 w 12192000"/>
              <a:gd name="connsiteY93" fmla="*/ 3327290 h 3482342"/>
              <a:gd name="connsiteX94" fmla="*/ 600378 w 12192000"/>
              <a:gd name="connsiteY94" fmla="*/ 3335250 h 3482342"/>
              <a:gd name="connsiteX95" fmla="*/ 493457 w 12192000"/>
              <a:gd name="connsiteY95" fmla="*/ 3365044 h 3482342"/>
              <a:gd name="connsiteX96" fmla="*/ 349402 w 12192000"/>
              <a:gd name="connsiteY96" fmla="*/ 3380897 h 3482342"/>
              <a:gd name="connsiteX97" fmla="*/ 192183 w 12192000"/>
              <a:gd name="connsiteY97" fmla="*/ 3460075 h 3482342"/>
              <a:gd name="connsiteX98" fmla="*/ 46713 w 12192000"/>
              <a:gd name="connsiteY98" fmla="*/ 3462986 h 3482342"/>
              <a:gd name="connsiteX99" fmla="*/ 2765 w 12192000"/>
              <a:gd name="connsiteY99" fmla="*/ 3480770 h 3482342"/>
              <a:gd name="connsiteX100" fmla="*/ 0 w 12192000"/>
              <a:gd name="connsiteY100" fmla="*/ 3482342 h 3482342"/>
              <a:gd name="connsiteX101" fmla="*/ 0 w 12192000"/>
              <a:gd name="connsiteY101"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524524 w 12192000"/>
              <a:gd name="connsiteY47" fmla="*/ 1902425 h 3482342"/>
              <a:gd name="connsiteX48" fmla="*/ 8436742 w 12192000"/>
              <a:gd name="connsiteY48" fmla="*/ 1923967 h 3482342"/>
              <a:gd name="connsiteX49" fmla="*/ 8345228 w 12192000"/>
              <a:gd name="connsiteY49" fmla="*/ 1939822 h 3482342"/>
              <a:gd name="connsiteX50" fmla="*/ 8236214 w 12192000"/>
              <a:gd name="connsiteY50" fmla="*/ 1909725 h 3482342"/>
              <a:gd name="connsiteX51" fmla="*/ 8132104 w 12192000"/>
              <a:gd name="connsiteY51" fmla="*/ 1895727 h 3482342"/>
              <a:gd name="connsiteX52" fmla="*/ 7918078 w 12192000"/>
              <a:gd name="connsiteY52" fmla="*/ 1862668 h 3482342"/>
              <a:gd name="connsiteX53" fmla="*/ 7817899 w 12192000"/>
              <a:gd name="connsiteY53" fmla="*/ 1862176 h 3482342"/>
              <a:gd name="connsiteX54" fmla="*/ 7768994 w 12192000"/>
              <a:gd name="connsiteY54" fmla="*/ 1855721 h 3482342"/>
              <a:gd name="connsiteX55" fmla="*/ 7618027 w 12192000"/>
              <a:gd name="connsiteY55" fmla="*/ 1830959 h 3482342"/>
              <a:gd name="connsiteX56" fmla="*/ 7449425 w 12192000"/>
              <a:gd name="connsiteY56" fmla="*/ 1810910 h 3482342"/>
              <a:gd name="connsiteX57" fmla="*/ 7342915 w 12192000"/>
              <a:gd name="connsiteY57" fmla="*/ 1819827 h 3482342"/>
              <a:gd name="connsiteX58" fmla="*/ 7255191 w 12192000"/>
              <a:gd name="connsiteY58" fmla="*/ 1834354 h 3482342"/>
              <a:gd name="connsiteX59" fmla="*/ 7131205 w 12192000"/>
              <a:gd name="connsiteY59" fmla="*/ 1845557 h 3482342"/>
              <a:gd name="connsiteX60" fmla="*/ 6917124 w 12192000"/>
              <a:gd name="connsiteY60" fmla="*/ 1837109 h 3482342"/>
              <a:gd name="connsiteX61" fmla="*/ 6837145 w 12192000"/>
              <a:gd name="connsiteY61" fmla="*/ 1870724 h 3482342"/>
              <a:gd name="connsiteX62" fmla="*/ 6753991 w 12192000"/>
              <a:gd name="connsiteY62" fmla="*/ 1860969 h 3482342"/>
              <a:gd name="connsiteX63" fmla="*/ 6727754 w 12192000"/>
              <a:gd name="connsiteY63" fmla="*/ 1882372 h 3482342"/>
              <a:gd name="connsiteX64" fmla="*/ 6723371 w 12192000"/>
              <a:gd name="connsiteY64" fmla="*/ 1886494 h 3482342"/>
              <a:gd name="connsiteX65" fmla="*/ 6702779 w 12192000"/>
              <a:gd name="connsiteY65" fmla="*/ 1893601 h 3482342"/>
              <a:gd name="connsiteX66" fmla="*/ 6700779 w 12192000"/>
              <a:gd name="connsiteY66" fmla="*/ 1907344 h 3482342"/>
              <a:gd name="connsiteX67" fmla="*/ 6672513 w 12192000"/>
              <a:gd name="connsiteY67" fmla="*/ 1926452 h 3482342"/>
              <a:gd name="connsiteX68" fmla="*/ 6633549 w 12192000"/>
              <a:gd name="connsiteY68" fmla="*/ 1936255 h 3482342"/>
              <a:gd name="connsiteX69" fmla="*/ 6444344 w 12192000"/>
              <a:gd name="connsiteY69" fmla="*/ 1969663 h 3482342"/>
              <a:gd name="connsiteX70" fmla="*/ 6333446 w 12192000"/>
              <a:gd name="connsiteY70" fmla="*/ 1997163 h 3482342"/>
              <a:gd name="connsiteX71" fmla="*/ 6294933 w 12192000"/>
              <a:gd name="connsiteY71" fmla="*/ 2019412 h 3482342"/>
              <a:gd name="connsiteX72" fmla="*/ 6238719 w 12192000"/>
              <a:gd name="connsiteY72" fmla="*/ 2042547 h 3482342"/>
              <a:gd name="connsiteX73" fmla="*/ 6142310 w 12192000"/>
              <a:gd name="connsiteY73" fmla="*/ 2092510 h 3482342"/>
              <a:gd name="connsiteX74" fmla="*/ 6007916 w 12192000"/>
              <a:gd name="connsiteY74" fmla="*/ 2143752 h 3482342"/>
              <a:gd name="connsiteX75" fmla="*/ 5894610 w 12192000"/>
              <a:gd name="connsiteY75" fmla="*/ 2130684 h 3482342"/>
              <a:gd name="connsiteX76" fmla="*/ 5817682 w 12192000"/>
              <a:gd name="connsiteY76" fmla="*/ 2157358 h 3482342"/>
              <a:gd name="connsiteX77" fmla="*/ 5591469 w 12192000"/>
              <a:gd name="connsiteY77" fmla="*/ 2178389 h 3482342"/>
              <a:gd name="connsiteX78" fmla="*/ 5414282 w 12192000"/>
              <a:gd name="connsiteY78" fmla="*/ 2183070 h 3482342"/>
              <a:gd name="connsiteX79" fmla="*/ 5368369 w 12192000"/>
              <a:gd name="connsiteY79" fmla="*/ 2204272 h 3482342"/>
              <a:gd name="connsiteX80" fmla="*/ 5291263 w 12192000"/>
              <a:gd name="connsiteY80" fmla="*/ 2239182 h 3482342"/>
              <a:gd name="connsiteX81" fmla="*/ 5240857 w 12192000"/>
              <a:gd name="connsiteY81" fmla="*/ 2289444 h 3482342"/>
              <a:gd name="connsiteX82" fmla="*/ 5173523 w 12192000"/>
              <a:gd name="connsiteY82" fmla="*/ 2309057 h 3482342"/>
              <a:gd name="connsiteX83" fmla="*/ 5148543 w 12192000"/>
              <a:gd name="connsiteY83" fmla="*/ 2282356 h 3482342"/>
              <a:gd name="connsiteX84" fmla="*/ 5079548 w 12192000"/>
              <a:gd name="connsiteY84" fmla="*/ 2313485 h 3482342"/>
              <a:gd name="connsiteX85" fmla="*/ 4975908 w 12192000"/>
              <a:gd name="connsiteY85" fmla="*/ 2364128 h 3482342"/>
              <a:gd name="connsiteX86" fmla="*/ 4913723 w 12192000"/>
              <a:gd name="connsiteY86" fmla="*/ 2385265 h 3482342"/>
              <a:gd name="connsiteX87" fmla="*/ 4746485 w 12192000"/>
              <a:gd name="connsiteY87" fmla="*/ 2451769 h 3482342"/>
              <a:gd name="connsiteX88" fmla="*/ 4681588 w 12192000"/>
              <a:gd name="connsiteY88" fmla="*/ 2467494 h 3482342"/>
              <a:gd name="connsiteX89" fmla="*/ 1783655 w 12192000"/>
              <a:gd name="connsiteY89" fmla="*/ 3163860 h 3482342"/>
              <a:gd name="connsiteX90" fmla="*/ 1325955 w 12192000"/>
              <a:gd name="connsiteY90" fmla="*/ 3176692 h 3482342"/>
              <a:gd name="connsiteX91" fmla="*/ 1190384 w 12192000"/>
              <a:gd name="connsiteY91" fmla="*/ 3203504 h 3482342"/>
              <a:gd name="connsiteX92" fmla="*/ 1094537 w 12192000"/>
              <a:gd name="connsiteY92" fmla="*/ 3229469 h 3482342"/>
              <a:gd name="connsiteX93" fmla="*/ 779276 w 12192000"/>
              <a:gd name="connsiteY93" fmla="*/ 3327290 h 3482342"/>
              <a:gd name="connsiteX94" fmla="*/ 600378 w 12192000"/>
              <a:gd name="connsiteY94" fmla="*/ 3335250 h 3482342"/>
              <a:gd name="connsiteX95" fmla="*/ 493457 w 12192000"/>
              <a:gd name="connsiteY95" fmla="*/ 3365044 h 3482342"/>
              <a:gd name="connsiteX96" fmla="*/ 349402 w 12192000"/>
              <a:gd name="connsiteY96" fmla="*/ 3380897 h 3482342"/>
              <a:gd name="connsiteX97" fmla="*/ 192183 w 12192000"/>
              <a:gd name="connsiteY97" fmla="*/ 3460075 h 3482342"/>
              <a:gd name="connsiteX98" fmla="*/ 46713 w 12192000"/>
              <a:gd name="connsiteY98" fmla="*/ 3462986 h 3482342"/>
              <a:gd name="connsiteX99" fmla="*/ 2765 w 12192000"/>
              <a:gd name="connsiteY99" fmla="*/ 3480770 h 3482342"/>
              <a:gd name="connsiteX100" fmla="*/ 0 w 12192000"/>
              <a:gd name="connsiteY100" fmla="*/ 3482342 h 3482342"/>
              <a:gd name="connsiteX101" fmla="*/ 0 w 12192000"/>
              <a:gd name="connsiteY101"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524524 w 12192000"/>
              <a:gd name="connsiteY47" fmla="*/ 1902425 h 3482342"/>
              <a:gd name="connsiteX48" fmla="*/ 8436742 w 12192000"/>
              <a:gd name="connsiteY48" fmla="*/ 1923967 h 3482342"/>
              <a:gd name="connsiteX49" fmla="*/ 8236214 w 12192000"/>
              <a:gd name="connsiteY49" fmla="*/ 1909725 h 3482342"/>
              <a:gd name="connsiteX50" fmla="*/ 8132104 w 12192000"/>
              <a:gd name="connsiteY50" fmla="*/ 1895727 h 3482342"/>
              <a:gd name="connsiteX51" fmla="*/ 7918078 w 12192000"/>
              <a:gd name="connsiteY51" fmla="*/ 1862668 h 3482342"/>
              <a:gd name="connsiteX52" fmla="*/ 7817899 w 12192000"/>
              <a:gd name="connsiteY52" fmla="*/ 1862176 h 3482342"/>
              <a:gd name="connsiteX53" fmla="*/ 7768994 w 12192000"/>
              <a:gd name="connsiteY53" fmla="*/ 1855721 h 3482342"/>
              <a:gd name="connsiteX54" fmla="*/ 7618027 w 12192000"/>
              <a:gd name="connsiteY54" fmla="*/ 1830959 h 3482342"/>
              <a:gd name="connsiteX55" fmla="*/ 7449425 w 12192000"/>
              <a:gd name="connsiteY55" fmla="*/ 1810910 h 3482342"/>
              <a:gd name="connsiteX56" fmla="*/ 7342915 w 12192000"/>
              <a:gd name="connsiteY56" fmla="*/ 1819827 h 3482342"/>
              <a:gd name="connsiteX57" fmla="*/ 7255191 w 12192000"/>
              <a:gd name="connsiteY57" fmla="*/ 1834354 h 3482342"/>
              <a:gd name="connsiteX58" fmla="*/ 7131205 w 12192000"/>
              <a:gd name="connsiteY58" fmla="*/ 1845557 h 3482342"/>
              <a:gd name="connsiteX59" fmla="*/ 6917124 w 12192000"/>
              <a:gd name="connsiteY59" fmla="*/ 1837109 h 3482342"/>
              <a:gd name="connsiteX60" fmla="*/ 6837145 w 12192000"/>
              <a:gd name="connsiteY60" fmla="*/ 1870724 h 3482342"/>
              <a:gd name="connsiteX61" fmla="*/ 6753991 w 12192000"/>
              <a:gd name="connsiteY61" fmla="*/ 1860969 h 3482342"/>
              <a:gd name="connsiteX62" fmla="*/ 6727754 w 12192000"/>
              <a:gd name="connsiteY62" fmla="*/ 1882372 h 3482342"/>
              <a:gd name="connsiteX63" fmla="*/ 6723371 w 12192000"/>
              <a:gd name="connsiteY63" fmla="*/ 1886494 h 3482342"/>
              <a:gd name="connsiteX64" fmla="*/ 6702779 w 12192000"/>
              <a:gd name="connsiteY64" fmla="*/ 1893601 h 3482342"/>
              <a:gd name="connsiteX65" fmla="*/ 6700779 w 12192000"/>
              <a:gd name="connsiteY65" fmla="*/ 1907344 h 3482342"/>
              <a:gd name="connsiteX66" fmla="*/ 6672513 w 12192000"/>
              <a:gd name="connsiteY66" fmla="*/ 1926452 h 3482342"/>
              <a:gd name="connsiteX67" fmla="*/ 6633549 w 12192000"/>
              <a:gd name="connsiteY67" fmla="*/ 1936255 h 3482342"/>
              <a:gd name="connsiteX68" fmla="*/ 6444344 w 12192000"/>
              <a:gd name="connsiteY68" fmla="*/ 1969663 h 3482342"/>
              <a:gd name="connsiteX69" fmla="*/ 6333446 w 12192000"/>
              <a:gd name="connsiteY69" fmla="*/ 1997163 h 3482342"/>
              <a:gd name="connsiteX70" fmla="*/ 6294933 w 12192000"/>
              <a:gd name="connsiteY70" fmla="*/ 2019412 h 3482342"/>
              <a:gd name="connsiteX71" fmla="*/ 6238719 w 12192000"/>
              <a:gd name="connsiteY71" fmla="*/ 2042547 h 3482342"/>
              <a:gd name="connsiteX72" fmla="*/ 6142310 w 12192000"/>
              <a:gd name="connsiteY72" fmla="*/ 2092510 h 3482342"/>
              <a:gd name="connsiteX73" fmla="*/ 6007916 w 12192000"/>
              <a:gd name="connsiteY73" fmla="*/ 2143752 h 3482342"/>
              <a:gd name="connsiteX74" fmla="*/ 5894610 w 12192000"/>
              <a:gd name="connsiteY74" fmla="*/ 2130684 h 3482342"/>
              <a:gd name="connsiteX75" fmla="*/ 5817682 w 12192000"/>
              <a:gd name="connsiteY75" fmla="*/ 2157358 h 3482342"/>
              <a:gd name="connsiteX76" fmla="*/ 5591469 w 12192000"/>
              <a:gd name="connsiteY76" fmla="*/ 2178389 h 3482342"/>
              <a:gd name="connsiteX77" fmla="*/ 5414282 w 12192000"/>
              <a:gd name="connsiteY77" fmla="*/ 2183070 h 3482342"/>
              <a:gd name="connsiteX78" fmla="*/ 5368369 w 12192000"/>
              <a:gd name="connsiteY78" fmla="*/ 2204272 h 3482342"/>
              <a:gd name="connsiteX79" fmla="*/ 5291263 w 12192000"/>
              <a:gd name="connsiteY79" fmla="*/ 2239182 h 3482342"/>
              <a:gd name="connsiteX80" fmla="*/ 5240857 w 12192000"/>
              <a:gd name="connsiteY80" fmla="*/ 2289444 h 3482342"/>
              <a:gd name="connsiteX81" fmla="*/ 5173523 w 12192000"/>
              <a:gd name="connsiteY81" fmla="*/ 2309057 h 3482342"/>
              <a:gd name="connsiteX82" fmla="*/ 5148543 w 12192000"/>
              <a:gd name="connsiteY82" fmla="*/ 2282356 h 3482342"/>
              <a:gd name="connsiteX83" fmla="*/ 5079548 w 12192000"/>
              <a:gd name="connsiteY83" fmla="*/ 2313485 h 3482342"/>
              <a:gd name="connsiteX84" fmla="*/ 4975908 w 12192000"/>
              <a:gd name="connsiteY84" fmla="*/ 2364128 h 3482342"/>
              <a:gd name="connsiteX85" fmla="*/ 4913723 w 12192000"/>
              <a:gd name="connsiteY85" fmla="*/ 2385265 h 3482342"/>
              <a:gd name="connsiteX86" fmla="*/ 4746485 w 12192000"/>
              <a:gd name="connsiteY86" fmla="*/ 2451769 h 3482342"/>
              <a:gd name="connsiteX87" fmla="*/ 4681588 w 12192000"/>
              <a:gd name="connsiteY87" fmla="*/ 2467494 h 3482342"/>
              <a:gd name="connsiteX88" fmla="*/ 1783655 w 12192000"/>
              <a:gd name="connsiteY88" fmla="*/ 3163860 h 3482342"/>
              <a:gd name="connsiteX89" fmla="*/ 1325955 w 12192000"/>
              <a:gd name="connsiteY89" fmla="*/ 3176692 h 3482342"/>
              <a:gd name="connsiteX90" fmla="*/ 1190384 w 12192000"/>
              <a:gd name="connsiteY90" fmla="*/ 3203504 h 3482342"/>
              <a:gd name="connsiteX91" fmla="*/ 1094537 w 12192000"/>
              <a:gd name="connsiteY91" fmla="*/ 3229469 h 3482342"/>
              <a:gd name="connsiteX92" fmla="*/ 779276 w 12192000"/>
              <a:gd name="connsiteY92" fmla="*/ 3327290 h 3482342"/>
              <a:gd name="connsiteX93" fmla="*/ 600378 w 12192000"/>
              <a:gd name="connsiteY93" fmla="*/ 3335250 h 3482342"/>
              <a:gd name="connsiteX94" fmla="*/ 493457 w 12192000"/>
              <a:gd name="connsiteY94" fmla="*/ 3365044 h 3482342"/>
              <a:gd name="connsiteX95" fmla="*/ 349402 w 12192000"/>
              <a:gd name="connsiteY95" fmla="*/ 3380897 h 3482342"/>
              <a:gd name="connsiteX96" fmla="*/ 192183 w 12192000"/>
              <a:gd name="connsiteY96" fmla="*/ 3460075 h 3482342"/>
              <a:gd name="connsiteX97" fmla="*/ 46713 w 12192000"/>
              <a:gd name="connsiteY97" fmla="*/ 3462986 h 3482342"/>
              <a:gd name="connsiteX98" fmla="*/ 2765 w 12192000"/>
              <a:gd name="connsiteY98" fmla="*/ 3480770 h 3482342"/>
              <a:gd name="connsiteX99" fmla="*/ 0 w 12192000"/>
              <a:gd name="connsiteY99" fmla="*/ 3482342 h 3482342"/>
              <a:gd name="connsiteX100" fmla="*/ 0 w 12192000"/>
              <a:gd name="connsiteY100"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524524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17124 w 12192000"/>
              <a:gd name="connsiteY58" fmla="*/ 1837109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700779 w 12192000"/>
              <a:gd name="connsiteY64" fmla="*/ 1907344 h 3482342"/>
              <a:gd name="connsiteX65" fmla="*/ 6672513 w 12192000"/>
              <a:gd name="connsiteY65" fmla="*/ 1926452 h 3482342"/>
              <a:gd name="connsiteX66" fmla="*/ 6633549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48543 w 12192000"/>
              <a:gd name="connsiteY81" fmla="*/ 2282356 h 3482342"/>
              <a:gd name="connsiteX82" fmla="*/ 5079548 w 12192000"/>
              <a:gd name="connsiteY82" fmla="*/ 2313485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17124 w 12192000"/>
              <a:gd name="connsiteY58" fmla="*/ 1837109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700779 w 12192000"/>
              <a:gd name="connsiteY64" fmla="*/ 1907344 h 3482342"/>
              <a:gd name="connsiteX65" fmla="*/ 6672513 w 12192000"/>
              <a:gd name="connsiteY65" fmla="*/ 1926452 h 3482342"/>
              <a:gd name="connsiteX66" fmla="*/ 6633549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48543 w 12192000"/>
              <a:gd name="connsiteY81" fmla="*/ 2282356 h 3482342"/>
              <a:gd name="connsiteX82" fmla="*/ 5079548 w 12192000"/>
              <a:gd name="connsiteY82" fmla="*/ 2313485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17124 w 12192000"/>
              <a:gd name="connsiteY58" fmla="*/ 1837109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700779 w 12192000"/>
              <a:gd name="connsiteY64" fmla="*/ 1907344 h 3482342"/>
              <a:gd name="connsiteX65" fmla="*/ 6672513 w 12192000"/>
              <a:gd name="connsiteY65" fmla="*/ 1926452 h 3482342"/>
              <a:gd name="connsiteX66" fmla="*/ 6633549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48543 w 12192000"/>
              <a:gd name="connsiteY81" fmla="*/ 2282356 h 3482342"/>
              <a:gd name="connsiteX82" fmla="*/ 5079548 w 12192000"/>
              <a:gd name="connsiteY82" fmla="*/ 2313485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17124 w 12192000"/>
              <a:gd name="connsiteY58" fmla="*/ 1837109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700779 w 12192000"/>
              <a:gd name="connsiteY64" fmla="*/ 1907344 h 3482342"/>
              <a:gd name="connsiteX65" fmla="*/ 6672513 w 12192000"/>
              <a:gd name="connsiteY65" fmla="*/ 1926452 h 3482342"/>
              <a:gd name="connsiteX66" fmla="*/ 6633549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48543 w 12192000"/>
              <a:gd name="connsiteY81" fmla="*/ 2282356 h 3482342"/>
              <a:gd name="connsiteX82" fmla="*/ 5079548 w 12192000"/>
              <a:gd name="connsiteY82" fmla="*/ 2313485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17124 w 12192000"/>
              <a:gd name="connsiteY58" fmla="*/ 1837109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700779 w 12192000"/>
              <a:gd name="connsiteY64" fmla="*/ 1907344 h 3482342"/>
              <a:gd name="connsiteX65" fmla="*/ 6672513 w 12192000"/>
              <a:gd name="connsiteY65" fmla="*/ 1926452 h 3482342"/>
              <a:gd name="connsiteX66" fmla="*/ 6633549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48543 w 12192000"/>
              <a:gd name="connsiteY81" fmla="*/ 2282356 h 3482342"/>
              <a:gd name="connsiteX82" fmla="*/ 5079548 w 12192000"/>
              <a:gd name="connsiteY82" fmla="*/ 2313485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17124 w 12192000"/>
              <a:gd name="connsiteY58" fmla="*/ 1837109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700779 w 12192000"/>
              <a:gd name="connsiteY64" fmla="*/ 1907344 h 3482342"/>
              <a:gd name="connsiteX65" fmla="*/ 6672513 w 12192000"/>
              <a:gd name="connsiteY65" fmla="*/ 1926452 h 3482342"/>
              <a:gd name="connsiteX66" fmla="*/ 6633549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48543 w 12192000"/>
              <a:gd name="connsiteY81" fmla="*/ 2282356 h 3482342"/>
              <a:gd name="connsiteX82" fmla="*/ 5079548 w 12192000"/>
              <a:gd name="connsiteY82" fmla="*/ 2313485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700779 w 12192000"/>
              <a:gd name="connsiteY64" fmla="*/ 1907344 h 3482342"/>
              <a:gd name="connsiteX65" fmla="*/ 6672513 w 12192000"/>
              <a:gd name="connsiteY65" fmla="*/ 1926452 h 3482342"/>
              <a:gd name="connsiteX66" fmla="*/ 6633549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48543 w 12192000"/>
              <a:gd name="connsiteY81" fmla="*/ 2282356 h 3482342"/>
              <a:gd name="connsiteX82" fmla="*/ 5079548 w 12192000"/>
              <a:gd name="connsiteY82" fmla="*/ 2313485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700779 w 12192000"/>
              <a:gd name="connsiteY64" fmla="*/ 1907344 h 3482342"/>
              <a:gd name="connsiteX65" fmla="*/ 6672513 w 12192000"/>
              <a:gd name="connsiteY65" fmla="*/ 1926452 h 3482342"/>
              <a:gd name="connsiteX66" fmla="*/ 6633549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48543 w 12192000"/>
              <a:gd name="connsiteY81" fmla="*/ 2282356 h 3482342"/>
              <a:gd name="connsiteX82" fmla="*/ 5079548 w 12192000"/>
              <a:gd name="connsiteY82" fmla="*/ 2313485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700779 w 12192000"/>
              <a:gd name="connsiteY64" fmla="*/ 1907344 h 3482342"/>
              <a:gd name="connsiteX65" fmla="*/ 6672513 w 12192000"/>
              <a:gd name="connsiteY65" fmla="*/ 1926452 h 3482342"/>
              <a:gd name="connsiteX66" fmla="*/ 6633549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48543 w 12192000"/>
              <a:gd name="connsiteY81" fmla="*/ 2282356 h 3482342"/>
              <a:gd name="connsiteX82" fmla="*/ 5079548 w 12192000"/>
              <a:gd name="connsiteY82" fmla="*/ 2313485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700779 w 12192000"/>
              <a:gd name="connsiteY64" fmla="*/ 1907344 h 3482342"/>
              <a:gd name="connsiteX65" fmla="*/ 6672513 w 12192000"/>
              <a:gd name="connsiteY65" fmla="*/ 1926452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48543 w 12192000"/>
              <a:gd name="connsiteY81" fmla="*/ 2282356 h 3482342"/>
              <a:gd name="connsiteX82" fmla="*/ 5079548 w 12192000"/>
              <a:gd name="connsiteY82" fmla="*/ 2313485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700779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48543 w 12192000"/>
              <a:gd name="connsiteY81" fmla="*/ 2282356 h 3482342"/>
              <a:gd name="connsiteX82" fmla="*/ 5079548 w 12192000"/>
              <a:gd name="connsiteY82" fmla="*/ 2313485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48543 w 12192000"/>
              <a:gd name="connsiteY81" fmla="*/ 2282356 h 3482342"/>
              <a:gd name="connsiteX82" fmla="*/ 5079548 w 12192000"/>
              <a:gd name="connsiteY82" fmla="*/ 2313485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48543 w 12192000"/>
              <a:gd name="connsiteY81" fmla="*/ 2282356 h 3482342"/>
              <a:gd name="connsiteX82" fmla="*/ 5079548 w 12192000"/>
              <a:gd name="connsiteY82" fmla="*/ 2313485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48543 w 12192000"/>
              <a:gd name="connsiteY81" fmla="*/ 2282356 h 3482342"/>
              <a:gd name="connsiteX82" fmla="*/ 5065426 w 12192000"/>
              <a:gd name="connsiteY82" fmla="*/ 2324076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48543 w 12192000"/>
              <a:gd name="connsiteY81" fmla="*/ 2282356 h 3482342"/>
              <a:gd name="connsiteX82" fmla="*/ 5065426 w 12192000"/>
              <a:gd name="connsiteY82" fmla="*/ 2324076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23830 w 12192000"/>
              <a:gd name="connsiteY81" fmla="*/ 2307070 h 3482342"/>
              <a:gd name="connsiteX82" fmla="*/ 5065426 w 12192000"/>
              <a:gd name="connsiteY82" fmla="*/ 2324076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23830 w 12192000"/>
              <a:gd name="connsiteY81" fmla="*/ 2307070 h 3482342"/>
              <a:gd name="connsiteX82" fmla="*/ 5065426 w 12192000"/>
              <a:gd name="connsiteY82" fmla="*/ 2324076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23830 w 12192000"/>
              <a:gd name="connsiteY81" fmla="*/ 2307070 h 3482342"/>
              <a:gd name="connsiteX82" fmla="*/ 5065426 w 12192000"/>
              <a:gd name="connsiteY82" fmla="*/ 2324076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23830 w 12192000"/>
              <a:gd name="connsiteY81" fmla="*/ 2307070 h 3482342"/>
              <a:gd name="connsiteX82" fmla="*/ 5065426 w 12192000"/>
              <a:gd name="connsiteY82" fmla="*/ 2324076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23830 w 12192000"/>
              <a:gd name="connsiteY81" fmla="*/ 2307070 h 3482342"/>
              <a:gd name="connsiteX82" fmla="*/ 5065426 w 12192000"/>
              <a:gd name="connsiteY82" fmla="*/ 2324076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33796 w 12192000"/>
              <a:gd name="connsiteY79" fmla="*/ 2268260 h 3482342"/>
              <a:gd name="connsiteX80" fmla="*/ 5173523 w 12192000"/>
              <a:gd name="connsiteY80" fmla="*/ 2309057 h 3482342"/>
              <a:gd name="connsiteX81" fmla="*/ 5123830 w 12192000"/>
              <a:gd name="connsiteY81" fmla="*/ 2307070 h 3482342"/>
              <a:gd name="connsiteX82" fmla="*/ 5065426 w 12192000"/>
              <a:gd name="connsiteY82" fmla="*/ 2324076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33796 w 12192000"/>
              <a:gd name="connsiteY79" fmla="*/ 2268260 h 3482342"/>
              <a:gd name="connsiteX80" fmla="*/ 5173523 w 12192000"/>
              <a:gd name="connsiteY80" fmla="*/ 2309057 h 3482342"/>
              <a:gd name="connsiteX81" fmla="*/ 5123830 w 12192000"/>
              <a:gd name="connsiteY81" fmla="*/ 2307070 h 3482342"/>
              <a:gd name="connsiteX82" fmla="*/ 5065426 w 12192000"/>
              <a:gd name="connsiteY82" fmla="*/ 2324076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33796 w 12192000"/>
              <a:gd name="connsiteY79" fmla="*/ 2268260 h 3482342"/>
              <a:gd name="connsiteX80" fmla="*/ 5173523 w 12192000"/>
              <a:gd name="connsiteY80" fmla="*/ 2309057 h 3482342"/>
              <a:gd name="connsiteX81" fmla="*/ 5123830 w 12192000"/>
              <a:gd name="connsiteY81" fmla="*/ 2307070 h 3482342"/>
              <a:gd name="connsiteX82" fmla="*/ 5065426 w 12192000"/>
              <a:gd name="connsiteY82" fmla="*/ 2324076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336354 w 12192000"/>
              <a:gd name="connsiteY78" fmla="*/ 2218920 h 3482342"/>
              <a:gd name="connsiteX79" fmla="*/ 5291263 w 12192000"/>
              <a:gd name="connsiteY79" fmla="*/ 2239182 h 3482342"/>
              <a:gd name="connsiteX80" fmla="*/ 5233796 w 12192000"/>
              <a:gd name="connsiteY80" fmla="*/ 2268260 h 3482342"/>
              <a:gd name="connsiteX81" fmla="*/ 5173523 w 12192000"/>
              <a:gd name="connsiteY81" fmla="*/ 2309057 h 3482342"/>
              <a:gd name="connsiteX82" fmla="*/ 5123830 w 12192000"/>
              <a:gd name="connsiteY82" fmla="*/ 2307070 h 3482342"/>
              <a:gd name="connsiteX83" fmla="*/ 5065426 w 12192000"/>
              <a:gd name="connsiteY83" fmla="*/ 2324076 h 3482342"/>
              <a:gd name="connsiteX84" fmla="*/ 4975908 w 12192000"/>
              <a:gd name="connsiteY84" fmla="*/ 2364128 h 3482342"/>
              <a:gd name="connsiteX85" fmla="*/ 4913723 w 12192000"/>
              <a:gd name="connsiteY85" fmla="*/ 2385265 h 3482342"/>
              <a:gd name="connsiteX86" fmla="*/ 4746485 w 12192000"/>
              <a:gd name="connsiteY86" fmla="*/ 2451769 h 3482342"/>
              <a:gd name="connsiteX87" fmla="*/ 4681588 w 12192000"/>
              <a:gd name="connsiteY87" fmla="*/ 2467494 h 3482342"/>
              <a:gd name="connsiteX88" fmla="*/ 1783655 w 12192000"/>
              <a:gd name="connsiteY88" fmla="*/ 3163860 h 3482342"/>
              <a:gd name="connsiteX89" fmla="*/ 1325955 w 12192000"/>
              <a:gd name="connsiteY89" fmla="*/ 3176692 h 3482342"/>
              <a:gd name="connsiteX90" fmla="*/ 1190384 w 12192000"/>
              <a:gd name="connsiteY90" fmla="*/ 3203504 h 3482342"/>
              <a:gd name="connsiteX91" fmla="*/ 1094537 w 12192000"/>
              <a:gd name="connsiteY91" fmla="*/ 3229469 h 3482342"/>
              <a:gd name="connsiteX92" fmla="*/ 779276 w 12192000"/>
              <a:gd name="connsiteY92" fmla="*/ 3327290 h 3482342"/>
              <a:gd name="connsiteX93" fmla="*/ 600378 w 12192000"/>
              <a:gd name="connsiteY93" fmla="*/ 3335250 h 3482342"/>
              <a:gd name="connsiteX94" fmla="*/ 493457 w 12192000"/>
              <a:gd name="connsiteY94" fmla="*/ 3365044 h 3482342"/>
              <a:gd name="connsiteX95" fmla="*/ 349402 w 12192000"/>
              <a:gd name="connsiteY95" fmla="*/ 3380897 h 3482342"/>
              <a:gd name="connsiteX96" fmla="*/ 192183 w 12192000"/>
              <a:gd name="connsiteY96" fmla="*/ 3460075 h 3482342"/>
              <a:gd name="connsiteX97" fmla="*/ 46713 w 12192000"/>
              <a:gd name="connsiteY97" fmla="*/ 3462986 h 3482342"/>
              <a:gd name="connsiteX98" fmla="*/ 2765 w 12192000"/>
              <a:gd name="connsiteY98" fmla="*/ 3480770 h 3482342"/>
              <a:gd name="connsiteX99" fmla="*/ 0 w 12192000"/>
              <a:gd name="connsiteY99" fmla="*/ 3482342 h 3482342"/>
              <a:gd name="connsiteX100" fmla="*/ 0 w 12192000"/>
              <a:gd name="connsiteY100"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336354 w 12192000"/>
              <a:gd name="connsiteY78" fmla="*/ 2218920 h 3482342"/>
              <a:gd name="connsiteX79" fmla="*/ 5291263 w 12192000"/>
              <a:gd name="connsiteY79" fmla="*/ 2239182 h 3482342"/>
              <a:gd name="connsiteX80" fmla="*/ 5255152 w 12192000"/>
              <a:gd name="connsiteY80" fmla="*/ 2247164 h 3482342"/>
              <a:gd name="connsiteX81" fmla="*/ 5233796 w 12192000"/>
              <a:gd name="connsiteY81" fmla="*/ 2268260 h 3482342"/>
              <a:gd name="connsiteX82" fmla="*/ 5173523 w 12192000"/>
              <a:gd name="connsiteY82" fmla="*/ 2309057 h 3482342"/>
              <a:gd name="connsiteX83" fmla="*/ 5123830 w 12192000"/>
              <a:gd name="connsiteY83" fmla="*/ 2307070 h 3482342"/>
              <a:gd name="connsiteX84" fmla="*/ 5065426 w 12192000"/>
              <a:gd name="connsiteY84" fmla="*/ 2324076 h 3482342"/>
              <a:gd name="connsiteX85" fmla="*/ 4975908 w 12192000"/>
              <a:gd name="connsiteY85" fmla="*/ 2364128 h 3482342"/>
              <a:gd name="connsiteX86" fmla="*/ 4913723 w 12192000"/>
              <a:gd name="connsiteY86" fmla="*/ 2385265 h 3482342"/>
              <a:gd name="connsiteX87" fmla="*/ 4746485 w 12192000"/>
              <a:gd name="connsiteY87" fmla="*/ 2451769 h 3482342"/>
              <a:gd name="connsiteX88" fmla="*/ 4681588 w 12192000"/>
              <a:gd name="connsiteY88" fmla="*/ 2467494 h 3482342"/>
              <a:gd name="connsiteX89" fmla="*/ 1783655 w 12192000"/>
              <a:gd name="connsiteY89" fmla="*/ 3163860 h 3482342"/>
              <a:gd name="connsiteX90" fmla="*/ 1325955 w 12192000"/>
              <a:gd name="connsiteY90" fmla="*/ 3176692 h 3482342"/>
              <a:gd name="connsiteX91" fmla="*/ 1190384 w 12192000"/>
              <a:gd name="connsiteY91" fmla="*/ 3203504 h 3482342"/>
              <a:gd name="connsiteX92" fmla="*/ 1094537 w 12192000"/>
              <a:gd name="connsiteY92" fmla="*/ 3229469 h 3482342"/>
              <a:gd name="connsiteX93" fmla="*/ 779276 w 12192000"/>
              <a:gd name="connsiteY93" fmla="*/ 3327290 h 3482342"/>
              <a:gd name="connsiteX94" fmla="*/ 600378 w 12192000"/>
              <a:gd name="connsiteY94" fmla="*/ 3335250 h 3482342"/>
              <a:gd name="connsiteX95" fmla="*/ 493457 w 12192000"/>
              <a:gd name="connsiteY95" fmla="*/ 3365044 h 3482342"/>
              <a:gd name="connsiteX96" fmla="*/ 349402 w 12192000"/>
              <a:gd name="connsiteY96" fmla="*/ 3380897 h 3482342"/>
              <a:gd name="connsiteX97" fmla="*/ 192183 w 12192000"/>
              <a:gd name="connsiteY97" fmla="*/ 3460075 h 3482342"/>
              <a:gd name="connsiteX98" fmla="*/ 46713 w 12192000"/>
              <a:gd name="connsiteY98" fmla="*/ 3462986 h 3482342"/>
              <a:gd name="connsiteX99" fmla="*/ 2765 w 12192000"/>
              <a:gd name="connsiteY99" fmla="*/ 3480770 h 3482342"/>
              <a:gd name="connsiteX100" fmla="*/ 0 w 12192000"/>
              <a:gd name="connsiteY100" fmla="*/ 3482342 h 3482342"/>
              <a:gd name="connsiteX101" fmla="*/ 0 w 12192000"/>
              <a:gd name="connsiteY101"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336354 w 12192000"/>
              <a:gd name="connsiteY78" fmla="*/ 2218920 h 3482342"/>
              <a:gd name="connsiteX79" fmla="*/ 5291263 w 12192000"/>
              <a:gd name="connsiteY79" fmla="*/ 2239182 h 3482342"/>
              <a:gd name="connsiteX80" fmla="*/ 5255152 w 12192000"/>
              <a:gd name="connsiteY80" fmla="*/ 2247164 h 3482342"/>
              <a:gd name="connsiteX81" fmla="*/ 5233796 w 12192000"/>
              <a:gd name="connsiteY81" fmla="*/ 2268260 h 3482342"/>
              <a:gd name="connsiteX82" fmla="*/ 5212786 w 12192000"/>
              <a:gd name="connsiteY82" fmla="*/ 2296592 h 3482342"/>
              <a:gd name="connsiteX83" fmla="*/ 5173523 w 12192000"/>
              <a:gd name="connsiteY83" fmla="*/ 2309057 h 3482342"/>
              <a:gd name="connsiteX84" fmla="*/ 5123830 w 12192000"/>
              <a:gd name="connsiteY84" fmla="*/ 2307070 h 3482342"/>
              <a:gd name="connsiteX85" fmla="*/ 5065426 w 12192000"/>
              <a:gd name="connsiteY85" fmla="*/ 2324076 h 3482342"/>
              <a:gd name="connsiteX86" fmla="*/ 4975908 w 12192000"/>
              <a:gd name="connsiteY86" fmla="*/ 2364128 h 3482342"/>
              <a:gd name="connsiteX87" fmla="*/ 4913723 w 12192000"/>
              <a:gd name="connsiteY87" fmla="*/ 2385265 h 3482342"/>
              <a:gd name="connsiteX88" fmla="*/ 4746485 w 12192000"/>
              <a:gd name="connsiteY88" fmla="*/ 2451769 h 3482342"/>
              <a:gd name="connsiteX89" fmla="*/ 4681588 w 12192000"/>
              <a:gd name="connsiteY89" fmla="*/ 2467494 h 3482342"/>
              <a:gd name="connsiteX90" fmla="*/ 1783655 w 12192000"/>
              <a:gd name="connsiteY90" fmla="*/ 3163860 h 3482342"/>
              <a:gd name="connsiteX91" fmla="*/ 1325955 w 12192000"/>
              <a:gd name="connsiteY91" fmla="*/ 3176692 h 3482342"/>
              <a:gd name="connsiteX92" fmla="*/ 1190384 w 12192000"/>
              <a:gd name="connsiteY92" fmla="*/ 3203504 h 3482342"/>
              <a:gd name="connsiteX93" fmla="*/ 1094537 w 12192000"/>
              <a:gd name="connsiteY93" fmla="*/ 3229469 h 3482342"/>
              <a:gd name="connsiteX94" fmla="*/ 779276 w 12192000"/>
              <a:gd name="connsiteY94" fmla="*/ 3327290 h 3482342"/>
              <a:gd name="connsiteX95" fmla="*/ 600378 w 12192000"/>
              <a:gd name="connsiteY95" fmla="*/ 3335250 h 3482342"/>
              <a:gd name="connsiteX96" fmla="*/ 493457 w 12192000"/>
              <a:gd name="connsiteY96" fmla="*/ 3365044 h 3482342"/>
              <a:gd name="connsiteX97" fmla="*/ 349402 w 12192000"/>
              <a:gd name="connsiteY97" fmla="*/ 3380897 h 3482342"/>
              <a:gd name="connsiteX98" fmla="*/ 192183 w 12192000"/>
              <a:gd name="connsiteY98" fmla="*/ 3460075 h 3482342"/>
              <a:gd name="connsiteX99" fmla="*/ 46713 w 12192000"/>
              <a:gd name="connsiteY99" fmla="*/ 3462986 h 3482342"/>
              <a:gd name="connsiteX100" fmla="*/ 2765 w 12192000"/>
              <a:gd name="connsiteY100" fmla="*/ 3480770 h 3482342"/>
              <a:gd name="connsiteX101" fmla="*/ 0 w 12192000"/>
              <a:gd name="connsiteY101" fmla="*/ 3482342 h 3482342"/>
              <a:gd name="connsiteX102" fmla="*/ 0 w 12192000"/>
              <a:gd name="connsiteY102"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52860 w 12192000"/>
              <a:gd name="connsiteY76" fmla="*/ 2180085 h 3482342"/>
              <a:gd name="connsiteX77" fmla="*/ 5414282 w 12192000"/>
              <a:gd name="connsiteY77" fmla="*/ 2183070 h 3482342"/>
              <a:gd name="connsiteX78" fmla="*/ 5368369 w 12192000"/>
              <a:gd name="connsiteY78" fmla="*/ 2204272 h 3482342"/>
              <a:gd name="connsiteX79" fmla="*/ 5336354 w 12192000"/>
              <a:gd name="connsiteY79" fmla="*/ 2218920 h 3482342"/>
              <a:gd name="connsiteX80" fmla="*/ 5291263 w 12192000"/>
              <a:gd name="connsiteY80" fmla="*/ 2239182 h 3482342"/>
              <a:gd name="connsiteX81" fmla="*/ 5255152 w 12192000"/>
              <a:gd name="connsiteY81" fmla="*/ 2247164 h 3482342"/>
              <a:gd name="connsiteX82" fmla="*/ 5233796 w 12192000"/>
              <a:gd name="connsiteY82" fmla="*/ 2268260 h 3482342"/>
              <a:gd name="connsiteX83" fmla="*/ 5212786 w 12192000"/>
              <a:gd name="connsiteY83" fmla="*/ 2296592 h 3482342"/>
              <a:gd name="connsiteX84" fmla="*/ 5173523 w 12192000"/>
              <a:gd name="connsiteY84" fmla="*/ 2309057 h 3482342"/>
              <a:gd name="connsiteX85" fmla="*/ 5123830 w 12192000"/>
              <a:gd name="connsiteY85" fmla="*/ 2307070 h 3482342"/>
              <a:gd name="connsiteX86" fmla="*/ 5065426 w 12192000"/>
              <a:gd name="connsiteY86" fmla="*/ 2324076 h 3482342"/>
              <a:gd name="connsiteX87" fmla="*/ 4975908 w 12192000"/>
              <a:gd name="connsiteY87" fmla="*/ 2364128 h 3482342"/>
              <a:gd name="connsiteX88" fmla="*/ 4913723 w 12192000"/>
              <a:gd name="connsiteY88" fmla="*/ 2385265 h 3482342"/>
              <a:gd name="connsiteX89" fmla="*/ 4746485 w 12192000"/>
              <a:gd name="connsiteY89" fmla="*/ 2451769 h 3482342"/>
              <a:gd name="connsiteX90" fmla="*/ 4681588 w 12192000"/>
              <a:gd name="connsiteY90" fmla="*/ 2467494 h 3482342"/>
              <a:gd name="connsiteX91" fmla="*/ 1783655 w 12192000"/>
              <a:gd name="connsiteY91" fmla="*/ 3163860 h 3482342"/>
              <a:gd name="connsiteX92" fmla="*/ 1325955 w 12192000"/>
              <a:gd name="connsiteY92" fmla="*/ 3176692 h 3482342"/>
              <a:gd name="connsiteX93" fmla="*/ 1190384 w 12192000"/>
              <a:gd name="connsiteY93" fmla="*/ 3203504 h 3482342"/>
              <a:gd name="connsiteX94" fmla="*/ 1094537 w 12192000"/>
              <a:gd name="connsiteY94" fmla="*/ 3229469 h 3482342"/>
              <a:gd name="connsiteX95" fmla="*/ 779276 w 12192000"/>
              <a:gd name="connsiteY95" fmla="*/ 3327290 h 3482342"/>
              <a:gd name="connsiteX96" fmla="*/ 600378 w 12192000"/>
              <a:gd name="connsiteY96" fmla="*/ 3335250 h 3482342"/>
              <a:gd name="connsiteX97" fmla="*/ 493457 w 12192000"/>
              <a:gd name="connsiteY97" fmla="*/ 3365044 h 3482342"/>
              <a:gd name="connsiteX98" fmla="*/ 349402 w 12192000"/>
              <a:gd name="connsiteY98" fmla="*/ 3380897 h 3482342"/>
              <a:gd name="connsiteX99" fmla="*/ 192183 w 12192000"/>
              <a:gd name="connsiteY99" fmla="*/ 3460075 h 3482342"/>
              <a:gd name="connsiteX100" fmla="*/ 46713 w 12192000"/>
              <a:gd name="connsiteY100" fmla="*/ 3462986 h 3482342"/>
              <a:gd name="connsiteX101" fmla="*/ 2765 w 12192000"/>
              <a:gd name="connsiteY101" fmla="*/ 3480770 h 3482342"/>
              <a:gd name="connsiteX102" fmla="*/ 0 w 12192000"/>
              <a:gd name="connsiteY102" fmla="*/ 3482342 h 3482342"/>
              <a:gd name="connsiteX103" fmla="*/ 0 w 12192000"/>
              <a:gd name="connsiteY10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947131 w 12192000"/>
              <a:gd name="connsiteY73" fmla="*/ 2148310 h 3482342"/>
              <a:gd name="connsiteX74" fmla="*/ 5894610 w 12192000"/>
              <a:gd name="connsiteY74" fmla="*/ 2130684 h 3482342"/>
              <a:gd name="connsiteX75" fmla="*/ 5817682 w 12192000"/>
              <a:gd name="connsiteY75" fmla="*/ 2157358 h 3482342"/>
              <a:gd name="connsiteX76" fmla="*/ 5591469 w 12192000"/>
              <a:gd name="connsiteY76" fmla="*/ 2178389 h 3482342"/>
              <a:gd name="connsiteX77" fmla="*/ 5452860 w 12192000"/>
              <a:gd name="connsiteY77" fmla="*/ 2180085 h 3482342"/>
              <a:gd name="connsiteX78" fmla="*/ 5414282 w 12192000"/>
              <a:gd name="connsiteY78" fmla="*/ 2183070 h 3482342"/>
              <a:gd name="connsiteX79" fmla="*/ 5368369 w 12192000"/>
              <a:gd name="connsiteY79" fmla="*/ 2204272 h 3482342"/>
              <a:gd name="connsiteX80" fmla="*/ 5336354 w 12192000"/>
              <a:gd name="connsiteY80" fmla="*/ 2218920 h 3482342"/>
              <a:gd name="connsiteX81" fmla="*/ 5291263 w 12192000"/>
              <a:gd name="connsiteY81" fmla="*/ 2239182 h 3482342"/>
              <a:gd name="connsiteX82" fmla="*/ 5255152 w 12192000"/>
              <a:gd name="connsiteY82" fmla="*/ 2247164 h 3482342"/>
              <a:gd name="connsiteX83" fmla="*/ 5233796 w 12192000"/>
              <a:gd name="connsiteY83" fmla="*/ 2268260 h 3482342"/>
              <a:gd name="connsiteX84" fmla="*/ 5212786 w 12192000"/>
              <a:gd name="connsiteY84" fmla="*/ 2296592 h 3482342"/>
              <a:gd name="connsiteX85" fmla="*/ 5173523 w 12192000"/>
              <a:gd name="connsiteY85" fmla="*/ 2309057 h 3482342"/>
              <a:gd name="connsiteX86" fmla="*/ 5123830 w 12192000"/>
              <a:gd name="connsiteY86" fmla="*/ 2307070 h 3482342"/>
              <a:gd name="connsiteX87" fmla="*/ 5065426 w 12192000"/>
              <a:gd name="connsiteY87" fmla="*/ 2324076 h 3482342"/>
              <a:gd name="connsiteX88" fmla="*/ 4975908 w 12192000"/>
              <a:gd name="connsiteY88" fmla="*/ 2364128 h 3482342"/>
              <a:gd name="connsiteX89" fmla="*/ 4913723 w 12192000"/>
              <a:gd name="connsiteY89" fmla="*/ 2385265 h 3482342"/>
              <a:gd name="connsiteX90" fmla="*/ 4746485 w 12192000"/>
              <a:gd name="connsiteY90" fmla="*/ 2451769 h 3482342"/>
              <a:gd name="connsiteX91" fmla="*/ 4681588 w 12192000"/>
              <a:gd name="connsiteY91" fmla="*/ 2467494 h 3482342"/>
              <a:gd name="connsiteX92" fmla="*/ 1783655 w 12192000"/>
              <a:gd name="connsiteY92" fmla="*/ 3163860 h 3482342"/>
              <a:gd name="connsiteX93" fmla="*/ 1325955 w 12192000"/>
              <a:gd name="connsiteY93" fmla="*/ 3176692 h 3482342"/>
              <a:gd name="connsiteX94" fmla="*/ 1190384 w 12192000"/>
              <a:gd name="connsiteY94" fmla="*/ 3203504 h 3482342"/>
              <a:gd name="connsiteX95" fmla="*/ 1094537 w 12192000"/>
              <a:gd name="connsiteY95" fmla="*/ 3229469 h 3482342"/>
              <a:gd name="connsiteX96" fmla="*/ 779276 w 12192000"/>
              <a:gd name="connsiteY96" fmla="*/ 3327290 h 3482342"/>
              <a:gd name="connsiteX97" fmla="*/ 600378 w 12192000"/>
              <a:gd name="connsiteY97" fmla="*/ 3335250 h 3482342"/>
              <a:gd name="connsiteX98" fmla="*/ 493457 w 12192000"/>
              <a:gd name="connsiteY98" fmla="*/ 3365044 h 3482342"/>
              <a:gd name="connsiteX99" fmla="*/ 349402 w 12192000"/>
              <a:gd name="connsiteY99" fmla="*/ 3380897 h 3482342"/>
              <a:gd name="connsiteX100" fmla="*/ 192183 w 12192000"/>
              <a:gd name="connsiteY100" fmla="*/ 3460075 h 3482342"/>
              <a:gd name="connsiteX101" fmla="*/ 46713 w 12192000"/>
              <a:gd name="connsiteY101" fmla="*/ 3462986 h 3482342"/>
              <a:gd name="connsiteX102" fmla="*/ 2765 w 12192000"/>
              <a:gd name="connsiteY102" fmla="*/ 3480770 h 3482342"/>
              <a:gd name="connsiteX103" fmla="*/ 0 w 12192000"/>
              <a:gd name="connsiteY103" fmla="*/ 3482342 h 3482342"/>
              <a:gd name="connsiteX104" fmla="*/ 0 w 12192000"/>
              <a:gd name="connsiteY104"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56576 w 12192000"/>
              <a:gd name="connsiteY72" fmla="*/ 2134188 h 3482342"/>
              <a:gd name="connsiteX73" fmla="*/ 6007916 w 12192000"/>
              <a:gd name="connsiteY73" fmla="*/ 2143752 h 3482342"/>
              <a:gd name="connsiteX74" fmla="*/ 5947131 w 12192000"/>
              <a:gd name="connsiteY74" fmla="*/ 2148310 h 3482342"/>
              <a:gd name="connsiteX75" fmla="*/ 5894610 w 12192000"/>
              <a:gd name="connsiteY75" fmla="*/ 2130684 h 3482342"/>
              <a:gd name="connsiteX76" fmla="*/ 5817682 w 12192000"/>
              <a:gd name="connsiteY76" fmla="*/ 2157358 h 3482342"/>
              <a:gd name="connsiteX77" fmla="*/ 5591469 w 12192000"/>
              <a:gd name="connsiteY77" fmla="*/ 2178389 h 3482342"/>
              <a:gd name="connsiteX78" fmla="*/ 5452860 w 12192000"/>
              <a:gd name="connsiteY78" fmla="*/ 2180085 h 3482342"/>
              <a:gd name="connsiteX79" fmla="*/ 5414282 w 12192000"/>
              <a:gd name="connsiteY79" fmla="*/ 2183070 h 3482342"/>
              <a:gd name="connsiteX80" fmla="*/ 5368369 w 12192000"/>
              <a:gd name="connsiteY80" fmla="*/ 2204272 h 3482342"/>
              <a:gd name="connsiteX81" fmla="*/ 5336354 w 12192000"/>
              <a:gd name="connsiteY81" fmla="*/ 2218920 h 3482342"/>
              <a:gd name="connsiteX82" fmla="*/ 5291263 w 12192000"/>
              <a:gd name="connsiteY82" fmla="*/ 2239182 h 3482342"/>
              <a:gd name="connsiteX83" fmla="*/ 5255152 w 12192000"/>
              <a:gd name="connsiteY83" fmla="*/ 2247164 h 3482342"/>
              <a:gd name="connsiteX84" fmla="*/ 5233796 w 12192000"/>
              <a:gd name="connsiteY84" fmla="*/ 2268260 h 3482342"/>
              <a:gd name="connsiteX85" fmla="*/ 5212786 w 12192000"/>
              <a:gd name="connsiteY85" fmla="*/ 2296592 h 3482342"/>
              <a:gd name="connsiteX86" fmla="*/ 5173523 w 12192000"/>
              <a:gd name="connsiteY86" fmla="*/ 2309057 h 3482342"/>
              <a:gd name="connsiteX87" fmla="*/ 5123830 w 12192000"/>
              <a:gd name="connsiteY87" fmla="*/ 2307070 h 3482342"/>
              <a:gd name="connsiteX88" fmla="*/ 5065426 w 12192000"/>
              <a:gd name="connsiteY88" fmla="*/ 2324076 h 3482342"/>
              <a:gd name="connsiteX89" fmla="*/ 4975908 w 12192000"/>
              <a:gd name="connsiteY89" fmla="*/ 2364128 h 3482342"/>
              <a:gd name="connsiteX90" fmla="*/ 4913723 w 12192000"/>
              <a:gd name="connsiteY90" fmla="*/ 2385265 h 3482342"/>
              <a:gd name="connsiteX91" fmla="*/ 4746485 w 12192000"/>
              <a:gd name="connsiteY91" fmla="*/ 2451769 h 3482342"/>
              <a:gd name="connsiteX92" fmla="*/ 4681588 w 12192000"/>
              <a:gd name="connsiteY92" fmla="*/ 2467494 h 3482342"/>
              <a:gd name="connsiteX93" fmla="*/ 1783655 w 12192000"/>
              <a:gd name="connsiteY93" fmla="*/ 3163860 h 3482342"/>
              <a:gd name="connsiteX94" fmla="*/ 1325955 w 12192000"/>
              <a:gd name="connsiteY94" fmla="*/ 3176692 h 3482342"/>
              <a:gd name="connsiteX95" fmla="*/ 1190384 w 12192000"/>
              <a:gd name="connsiteY95" fmla="*/ 3203504 h 3482342"/>
              <a:gd name="connsiteX96" fmla="*/ 1094537 w 12192000"/>
              <a:gd name="connsiteY96" fmla="*/ 3229469 h 3482342"/>
              <a:gd name="connsiteX97" fmla="*/ 779276 w 12192000"/>
              <a:gd name="connsiteY97" fmla="*/ 3327290 h 3482342"/>
              <a:gd name="connsiteX98" fmla="*/ 600378 w 12192000"/>
              <a:gd name="connsiteY98" fmla="*/ 3335250 h 3482342"/>
              <a:gd name="connsiteX99" fmla="*/ 493457 w 12192000"/>
              <a:gd name="connsiteY99" fmla="*/ 3365044 h 3482342"/>
              <a:gd name="connsiteX100" fmla="*/ 349402 w 12192000"/>
              <a:gd name="connsiteY100" fmla="*/ 3380897 h 3482342"/>
              <a:gd name="connsiteX101" fmla="*/ 192183 w 12192000"/>
              <a:gd name="connsiteY101" fmla="*/ 3460075 h 3482342"/>
              <a:gd name="connsiteX102" fmla="*/ 46713 w 12192000"/>
              <a:gd name="connsiteY102" fmla="*/ 3462986 h 3482342"/>
              <a:gd name="connsiteX103" fmla="*/ 2765 w 12192000"/>
              <a:gd name="connsiteY103" fmla="*/ 3480770 h 3482342"/>
              <a:gd name="connsiteX104" fmla="*/ 0 w 12192000"/>
              <a:gd name="connsiteY104" fmla="*/ 3482342 h 3482342"/>
              <a:gd name="connsiteX105" fmla="*/ 0 w 12192000"/>
              <a:gd name="connsiteY105"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56576 w 12192000"/>
              <a:gd name="connsiteY72" fmla="*/ 2134188 h 3482342"/>
              <a:gd name="connsiteX73" fmla="*/ 6007916 w 12192000"/>
              <a:gd name="connsiteY73" fmla="*/ 2143752 h 3482342"/>
              <a:gd name="connsiteX74" fmla="*/ 5947131 w 12192000"/>
              <a:gd name="connsiteY74" fmla="*/ 2148310 h 3482342"/>
              <a:gd name="connsiteX75" fmla="*/ 5894610 w 12192000"/>
              <a:gd name="connsiteY75" fmla="*/ 2130684 h 3482342"/>
              <a:gd name="connsiteX76" fmla="*/ 5855337 w 12192000"/>
              <a:gd name="connsiteY76" fmla="*/ 2137719 h 3482342"/>
              <a:gd name="connsiteX77" fmla="*/ 5817682 w 12192000"/>
              <a:gd name="connsiteY77" fmla="*/ 2157358 h 3482342"/>
              <a:gd name="connsiteX78" fmla="*/ 5591469 w 12192000"/>
              <a:gd name="connsiteY78" fmla="*/ 2178389 h 3482342"/>
              <a:gd name="connsiteX79" fmla="*/ 5452860 w 12192000"/>
              <a:gd name="connsiteY79" fmla="*/ 2180085 h 3482342"/>
              <a:gd name="connsiteX80" fmla="*/ 5414282 w 12192000"/>
              <a:gd name="connsiteY80" fmla="*/ 2183070 h 3482342"/>
              <a:gd name="connsiteX81" fmla="*/ 5368369 w 12192000"/>
              <a:gd name="connsiteY81" fmla="*/ 2204272 h 3482342"/>
              <a:gd name="connsiteX82" fmla="*/ 5336354 w 12192000"/>
              <a:gd name="connsiteY82" fmla="*/ 2218920 h 3482342"/>
              <a:gd name="connsiteX83" fmla="*/ 5291263 w 12192000"/>
              <a:gd name="connsiteY83" fmla="*/ 2239182 h 3482342"/>
              <a:gd name="connsiteX84" fmla="*/ 5255152 w 12192000"/>
              <a:gd name="connsiteY84" fmla="*/ 2247164 h 3482342"/>
              <a:gd name="connsiteX85" fmla="*/ 5233796 w 12192000"/>
              <a:gd name="connsiteY85" fmla="*/ 2268260 h 3482342"/>
              <a:gd name="connsiteX86" fmla="*/ 5212786 w 12192000"/>
              <a:gd name="connsiteY86" fmla="*/ 2296592 h 3482342"/>
              <a:gd name="connsiteX87" fmla="*/ 5173523 w 12192000"/>
              <a:gd name="connsiteY87" fmla="*/ 2309057 h 3482342"/>
              <a:gd name="connsiteX88" fmla="*/ 5123830 w 12192000"/>
              <a:gd name="connsiteY88" fmla="*/ 2307070 h 3482342"/>
              <a:gd name="connsiteX89" fmla="*/ 5065426 w 12192000"/>
              <a:gd name="connsiteY89" fmla="*/ 2324076 h 3482342"/>
              <a:gd name="connsiteX90" fmla="*/ 4975908 w 12192000"/>
              <a:gd name="connsiteY90" fmla="*/ 2364128 h 3482342"/>
              <a:gd name="connsiteX91" fmla="*/ 4913723 w 12192000"/>
              <a:gd name="connsiteY91" fmla="*/ 2385265 h 3482342"/>
              <a:gd name="connsiteX92" fmla="*/ 4746485 w 12192000"/>
              <a:gd name="connsiteY92" fmla="*/ 2451769 h 3482342"/>
              <a:gd name="connsiteX93" fmla="*/ 4681588 w 12192000"/>
              <a:gd name="connsiteY93" fmla="*/ 2467494 h 3482342"/>
              <a:gd name="connsiteX94" fmla="*/ 1783655 w 12192000"/>
              <a:gd name="connsiteY94" fmla="*/ 3163860 h 3482342"/>
              <a:gd name="connsiteX95" fmla="*/ 1325955 w 12192000"/>
              <a:gd name="connsiteY95" fmla="*/ 3176692 h 3482342"/>
              <a:gd name="connsiteX96" fmla="*/ 1190384 w 12192000"/>
              <a:gd name="connsiteY96" fmla="*/ 3203504 h 3482342"/>
              <a:gd name="connsiteX97" fmla="*/ 1094537 w 12192000"/>
              <a:gd name="connsiteY97" fmla="*/ 3229469 h 3482342"/>
              <a:gd name="connsiteX98" fmla="*/ 779276 w 12192000"/>
              <a:gd name="connsiteY98" fmla="*/ 3327290 h 3482342"/>
              <a:gd name="connsiteX99" fmla="*/ 600378 w 12192000"/>
              <a:gd name="connsiteY99" fmla="*/ 3335250 h 3482342"/>
              <a:gd name="connsiteX100" fmla="*/ 493457 w 12192000"/>
              <a:gd name="connsiteY100" fmla="*/ 3365044 h 3482342"/>
              <a:gd name="connsiteX101" fmla="*/ 349402 w 12192000"/>
              <a:gd name="connsiteY101" fmla="*/ 3380897 h 3482342"/>
              <a:gd name="connsiteX102" fmla="*/ 192183 w 12192000"/>
              <a:gd name="connsiteY102" fmla="*/ 3460075 h 3482342"/>
              <a:gd name="connsiteX103" fmla="*/ 46713 w 12192000"/>
              <a:gd name="connsiteY103" fmla="*/ 3462986 h 3482342"/>
              <a:gd name="connsiteX104" fmla="*/ 2765 w 12192000"/>
              <a:gd name="connsiteY104" fmla="*/ 3480770 h 3482342"/>
              <a:gd name="connsiteX105" fmla="*/ 0 w 12192000"/>
              <a:gd name="connsiteY105" fmla="*/ 3482342 h 3482342"/>
              <a:gd name="connsiteX106" fmla="*/ 0 w 12192000"/>
              <a:gd name="connsiteY106"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56576 w 12192000"/>
              <a:gd name="connsiteY72" fmla="*/ 2134188 h 3482342"/>
              <a:gd name="connsiteX73" fmla="*/ 6007916 w 12192000"/>
              <a:gd name="connsiteY73" fmla="*/ 2143752 h 3482342"/>
              <a:gd name="connsiteX74" fmla="*/ 5947131 w 12192000"/>
              <a:gd name="connsiteY74" fmla="*/ 2148310 h 3482342"/>
              <a:gd name="connsiteX75" fmla="*/ 5898141 w 12192000"/>
              <a:gd name="connsiteY75" fmla="*/ 2144806 h 3482342"/>
              <a:gd name="connsiteX76" fmla="*/ 5855337 w 12192000"/>
              <a:gd name="connsiteY76" fmla="*/ 2137719 h 3482342"/>
              <a:gd name="connsiteX77" fmla="*/ 5817682 w 12192000"/>
              <a:gd name="connsiteY77" fmla="*/ 2157358 h 3482342"/>
              <a:gd name="connsiteX78" fmla="*/ 5591469 w 12192000"/>
              <a:gd name="connsiteY78" fmla="*/ 2178389 h 3482342"/>
              <a:gd name="connsiteX79" fmla="*/ 5452860 w 12192000"/>
              <a:gd name="connsiteY79" fmla="*/ 2180085 h 3482342"/>
              <a:gd name="connsiteX80" fmla="*/ 5414282 w 12192000"/>
              <a:gd name="connsiteY80" fmla="*/ 2183070 h 3482342"/>
              <a:gd name="connsiteX81" fmla="*/ 5368369 w 12192000"/>
              <a:gd name="connsiteY81" fmla="*/ 2204272 h 3482342"/>
              <a:gd name="connsiteX82" fmla="*/ 5336354 w 12192000"/>
              <a:gd name="connsiteY82" fmla="*/ 2218920 h 3482342"/>
              <a:gd name="connsiteX83" fmla="*/ 5291263 w 12192000"/>
              <a:gd name="connsiteY83" fmla="*/ 2239182 h 3482342"/>
              <a:gd name="connsiteX84" fmla="*/ 5255152 w 12192000"/>
              <a:gd name="connsiteY84" fmla="*/ 2247164 h 3482342"/>
              <a:gd name="connsiteX85" fmla="*/ 5233796 w 12192000"/>
              <a:gd name="connsiteY85" fmla="*/ 2268260 h 3482342"/>
              <a:gd name="connsiteX86" fmla="*/ 5212786 w 12192000"/>
              <a:gd name="connsiteY86" fmla="*/ 2296592 h 3482342"/>
              <a:gd name="connsiteX87" fmla="*/ 5173523 w 12192000"/>
              <a:gd name="connsiteY87" fmla="*/ 2309057 h 3482342"/>
              <a:gd name="connsiteX88" fmla="*/ 5123830 w 12192000"/>
              <a:gd name="connsiteY88" fmla="*/ 2307070 h 3482342"/>
              <a:gd name="connsiteX89" fmla="*/ 5065426 w 12192000"/>
              <a:gd name="connsiteY89" fmla="*/ 2324076 h 3482342"/>
              <a:gd name="connsiteX90" fmla="*/ 4975908 w 12192000"/>
              <a:gd name="connsiteY90" fmla="*/ 2364128 h 3482342"/>
              <a:gd name="connsiteX91" fmla="*/ 4913723 w 12192000"/>
              <a:gd name="connsiteY91" fmla="*/ 2385265 h 3482342"/>
              <a:gd name="connsiteX92" fmla="*/ 4746485 w 12192000"/>
              <a:gd name="connsiteY92" fmla="*/ 2451769 h 3482342"/>
              <a:gd name="connsiteX93" fmla="*/ 4681588 w 12192000"/>
              <a:gd name="connsiteY93" fmla="*/ 2467494 h 3482342"/>
              <a:gd name="connsiteX94" fmla="*/ 1783655 w 12192000"/>
              <a:gd name="connsiteY94" fmla="*/ 3163860 h 3482342"/>
              <a:gd name="connsiteX95" fmla="*/ 1325955 w 12192000"/>
              <a:gd name="connsiteY95" fmla="*/ 3176692 h 3482342"/>
              <a:gd name="connsiteX96" fmla="*/ 1190384 w 12192000"/>
              <a:gd name="connsiteY96" fmla="*/ 3203504 h 3482342"/>
              <a:gd name="connsiteX97" fmla="*/ 1094537 w 12192000"/>
              <a:gd name="connsiteY97" fmla="*/ 3229469 h 3482342"/>
              <a:gd name="connsiteX98" fmla="*/ 779276 w 12192000"/>
              <a:gd name="connsiteY98" fmla="*/ 3327290 h 3482342"/>
              <a:gd name="connsiteX99" fmla="*/ 600378 w 12192000"/>
              <a:gd name="connsiteY99" fmla="*/ 3335250 h 3482342"/>
              <a:gd name="connsiteX100" fmla="*/ 493457 w 12192000"/>
              <a:gd name="connsiteY100" fmla="*/ 3365044 h 3482342"/>
              <a:gd name="connsiteX101" fmla="*/ 349402 w 12192000"/>
              <a:gd name="connsiteY101" fmla="*/ 3380897 h 3482342"/>
              <a:gd name="connsiteX102" fmla="*/ 192183 w 12192000"/>
              <a:gd name="connsiteY102" fmla="*/ 3460075 h 3482342"/>
              <a:gd name="connsiteX103" fmla="*/ 46713 w 12192000"/>
              <a:gd name="connsiteY103" fmla="*/ 3462986 h 3482342"/>
              <a:gd name="connsiteX104" fmla="*/ 2765 w 12192000"/>
              <a:gd name="connsiteY104" fmla="*/ 3480770 h 3482342"/>
              <a:gd name="connsiteX105" fmla="*/ 0 w 12192000"/>
              <a:gd name="connsiteY105" fmla="*/ 3482342 h 3482342"/>
              <a:gd name="connsiteX106" fmla="*/ 0 w 12192000"/>
              <a:gd name="connsiteY106"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56576 w 12192000"/>
              <a:gd name="connsiteY72" fmla="*/ 2134188 h 3482342"/>
              <a:gd name="connsiteX73" fmla="*/ 6007916 w 12192000"/>
              <a:gd name="connsiteY73" fmla="*/ 2143752 h 3482342"/>
              <a:gd name="connsiteX74" fmla="*/ 5947131 w 12192000"/>
              <a:gd name="connsiteY74" fmla="*/ 2148310 h 3482342"/>
              <a:gd name="connsiteX75" fmla="*/ 5898141 w 12192000"/>
              <a:gd name="connsiteY75" fmla="*/ 2144806 h 3482342"/>
              <a:gd name="connsiteX76" fmla="*/ 5855337 w 12192000"/>
              <a:gd name="connsiteY76" fmla="*/ 2137719 h 3482342"/>
              <a:gd name="connsiteX77" fmla="*/ 5817682 w 12192000"/>
              <a:gd name="connsiteY77" fmla="*/ 2157358 h 3482342"/>
              <a:gd name="connsiteX78" fmla="*/ 5735300 w 12192000"/>
              <a:gd name="connsiteY78" fmla="*/ 2158902 h 3482342"/>
              <a:gd name="connsiteX79" fmla="*/ 5591469 w 12192000"/>
              <a:gd name="connsiteY79" fmla="*/ 2178389 h 3482342"/>
              <a:gd name="connsiteX80" fmla="*/ 5452860 w 12192000"/>
              <a:gd name="connsiteY80" fmla="*/ 2180085 h 3482342"/>
              <a:gd name="connsiteX81" fmla="*/ 5414282 w 12192000"/>
              <a:gd name="connsiteY81" fmla="*/ 2183070 h 3482342"/>
              <a:gd name="connsiteX82" fmla="*/ 5368369 w 12192000"/>
              <a:gd name="connsiteY82" fmla="*/ 2204272 h 3482342"/>
              <a:gd name="connsiteX83" fmla="*/ 5336354 w 12192000"/>
              <a:gd name="connsiteY83" fmla="*/ 2218920 h 3482342"/>
              <a:gd name="connsiteX84" fmla="*/ 5291263 w 12192000"/>
              <a:gd name="connsiteY84" fmla="*/ 2239182 h 3482342"/>
              <a:gd name="connsiteX85" fmla="*/ 5255152 w 12192000"/>
              <a:gd name="connsiteY85" fmla="*/ 2247164 h 3482342"/>
              <a:gd name="connsiteX86" fmla="*/ 5233796 w 12192000"/>
              <a:gd name="connsiteY86" fmla="*/ 2268260 h 3482342"/>
              <a:gd name="connsiteX87" fmla="*/ 5212786 w 12192000"/>
              <a:gd name="connsiteY87" fmla="*/ 2296592 h 3482342"/>
              <a:gd name="connsiteX88" fmla="*/ 5173523 w 12192000"/>
              <a:gd name="connsiteY88" fmla="*/ 2309057 h 3482342"/>
              <a:gd name="connsiteX89" fmla="*/ 5123830 w 12192000"/>
              <a:gd name="connsiteY89" fmla="*/ 2307070 h 3482342"/>
              <a:gd name="connsiteX90" fmla="*/ 5065426 w 12192000"/>
              <a:gd name="connsiteY90" fmla="*/ 2324076 h 3482342"/>
              <a:gd name="connsiteX91" fmla="*/ 4975908 w 12192000"/>
              <a:gd name="connsiteY91" fmla="*/ 2364128 h 3482342"/>
              <a:gd name="connsiteX92" fmla="*/ 4913723 w 12192000"/>
              <a:gd name="connsiteY92" fmla="*/ 2385265 h 3482342"/>
              <a:gd name="connsiteX93" fmla="*/ 4746485 w 12192000"/>
              <a:gd name="connsiteY93" fmla="*/ 2451769 h 3482342"/>
              <a:gd name="connsiteX94" fmla="*/ 4681588 w 12192000"/>
              <a:gd name="connsiteY94" fmla="*/ 2467494 h 3482342"/>
              <a:gd name="connsiteX95" fmla="*/ 1783655 w 12192000"/>
              <a:gd name="connsiteY95" fmla="*/ 3163860 h 3482342"/>
              <a:gd name="connsiteX96" fmla="*/ 1325955 w 12192000"/>
              <a:gd name="connsiteY96" fmla="*/ 3176692 h 3482342"/>
              <a:gd name="connsiteX97" fmla="*/ 1190384 w 12192000"/>
              <a:gd name="connsiteY97" fmla="*/ 3203504 h 3482342"/>
              <a:gd name="connsiteX98" fmla="*/ 1094537 w 12192000"/>
              <a:gd name="connsiteY98" fmla="*/ 3229469 h 3482342"/>
              <a:gd name="connsiteX99" fmla="*/ 779276 w 12192000"/>
              <a:gd name="connsiteY99" fmla="*/ 3327290 h 3482342"/>
              <a:gd name="connsiteX100" fmla="*/ 600378 w 12192000"/>
              <a:gd name="connsiteY100" fmla="*/ 3335250 h 3482342"/>
              <a:gd name="connsiteX101" fmla="*/ 493457 w 12192000"/>
              <a:gd name="connsiteY101" fmla="*/ 3365044 h 3482342"/>
              <a:gd name="connsiteX102" fmla="*/ 349402 w 12192000"/>
              <a:gd name="connsiteY102" fmla="*/ 3380897 h 3482342"/>
              <a:gd name="connsiteX103" fmla="*/ 192183 w 12192000"/>
              <a:gd name="connsiteY103" fmla="*/ 3460075 h 3482342"/>
              <a:gd name="connsiteX104" fmla="*/ 46713 w 12192000"/>
              <a:gd name="connsiteY104" fmla="*/ 3462986 h 3482342"/>
              <a:gd name="connsiteX105" fmla="*/ 2765 w 12192000"/>
              <a:gd name="connsiteY105" fmla="*/ 3480770 h 3482342"/>
              <a:gd name="connsiteX106" fmla="*/ 0 w 12192000"/>
              <a:gd name="connsiteY106" fmla="*/ 3482342 h 3482342"/>
              <a:gd name="connsiteX107" fmla="*/ 0 w 12192000"/>
              <a:gd name="connsiteY107"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522602 w 12192000"/>
              <a:gd name="connsiteY67" fmla="*/ 1954133 h 3482342"/>
              <a:gd name="connsiteX68" fmla="*/ 6444344 w 12192000"/>
              <a:gd name="connsiteY68" fmla="*/ 1969663 h 3482342"/>
              <a:gd name="connsiteX69" fmla="*/ 6333446 w 12192000"/>
              <a:gd name="connsiteY69" fmla="*/ 1997163 h 3482342"/>
              <a:gd name="connsiteX70" fmla="*/ 6294933 w 12192000"/>
              <a:gd name="connsiteY70" fmla="*/ 2019412 h 3482342"/>
              <a:gd name="connsiteX71" fmla="*/ 6238719 w 12192000"/>
              <a:gd name="connsiteY71" fmla="*/ 2042547 h 3482342"/>
              <a:gd name="connsiteX72" fmla="*/ 6142310 w 12192000"/>
              <a:gd name="connsiteY72" fmla="*/ 2092510 h 3482342"/>
              <a:gd name="connsiteX73" fmla="*/ 6056576 w 12192000"/>
              <a:gd name="connsiteY73" fmla="*/ 2134188 h 3482342"/>
              <a:gd name="connsiteX74" fmla="*/ 6007916 w 12192000"/>
              <a:gd name="connsiteY74" fmla="*/ 2143752 h 3482342"/>
              <a:gd name="connsiteX75" fmla="*/ 5947131 w 12192000"/>
              <a:gd name="connsiteY75" fmla="*/ 2148310 h 3482342"/>
              <a:gd name="connsiteX76" fmla="*/ 5898141 w 12192000"/>
              <a:gd name="connsiteY76" fmla="*/ 2144806 h 3482342"/>
              <a:gd name="connsiteX77" fmla="*/ 5855337 w 12192000"/>
              <a:gd name="connsiteY77" fmla="*/ 2137719 h 3482342"/>
              <a:gd name="connsiteX78" fmla="*/ 5817682 w 12192000"/>
              <a:gd name="connsiteY78" fmla="*/ 2157358 h 3482342"/>
              <a:gd name="connsiteX79" fmla="*/ 5735300 w 12192000"/>
              <a:gd name="connsiteY79" fmla="*/ 2158902 h 3482342"/>
              <a:gd name="connsiteX80" fmla="*/ 5591469 w 12192000"/>
              <a:gd name="connsiteY80" fmla="*/ 2178389 h 3482342"/>
              <a:gd name="connsiteX81" fmla="*/ 5452860 w 12192000"/>
              <a:gd name="connsiteY81" fmla="*/ 2180085 h 3482342"/>
              <a:gd name="connsiteX82" fmla="*/ 5414282 w 12192000"/>
              <a:gd name="connsiteY82" fmla="*/ 2183070 h 3482342"/>
              <a:gd name="connsiteX83" fmla="*/ 5368369 w 12192000"/>
              <a:gd name="connsiteY83" fmla="*/ 2204272 h 3482342"/>
              <a:gd name="connsiteX84" fmla="*/ 5336354 w 12192000"/>
              <a:gd name="connsiteY84" fmla="*/ 2218920 h 3482342"/>
              <a:gd name="connsiteX85" fmla="*/ 5291263 w 12192000"/>
              <a:gd name="connsiteY85" fmla="*/ 2239182 h 3482342"/>
              <a:gd name="connsiteX86" fmla="*/ 5255152 w 12192000"/>
              <a:gd name="connsiteY86" fmla="*/ 2247164 h 3482342"/>
              <a:gd name="connsiteX87" fmla="*/ 5233796 w 12192000"/>
              <a:gd name="connsiteY87" fmla="*/ 2268260 h 3482342"/>
              <a:gd name="connsiteX88" fmla="*/ 5212786 w 12192000"/>
              <a:gd name="connsiteY88" fmla="*/ 2296592 h 3482342"/>
              <a:gd name="connsiteX89" fmla="*/ 5173523 w 12192000"/>
              <a:gd name="connsiteY89" fmla="*/ 2309057 h 3482342"/>
              <a:gd name="connsiteX90" fmla="*/ 5123830 w 12192000"/>
              <a:gd name="connsiteY90" fmla="*/ 2307070 h 3482342"/>
              <a:gd name="connsiteX91" fmla="*/ 5065426 w 12192000"/>
              <a:gd name="connsiteY91" fmla="*/ 2324076 h 3482342"/>
              <a:gd name="connsiteX92" fmla="*/ 4975908 w 12192000"/>
              <a:gd name="connsiteY92" fmla="*/ 2364128 h 3482342"/>
              <a:gd name="connsiteX93" fmla="*/ 4913723 w 12192000"/>
              <a:gd name="connsiteY93" fmla="*/ 2385265 h 3482342"/>
              <a:gd name="connsiteX94" fmla="*/ 4746485 w 12192000"/>
              <a:gd name="connsiteY94" fmla="*/ 2451769 h 3482342"/>
              <a:gd name="connsiteX95" fmla="*/ 4681588 w 12192000"/>
              <a:gd name="connsiteY95" fmla="*/ 2467494 h 3482342"/>
              <a:gd name="connsiteX96" fmla="*/ 1783655 w 12192000"/>
              <a:gd name="connsiteY96" fmla="*/ 3163860 h 3482342"/>
              <a:gd name="connsiteX97" fmla="*/ 1325955 w 12192000"/>
              <a:gd name="connsiteY97" fmla="*/ 3176692 h 3482342"/>
              <a:gd name="connsiteX98" fmla="*/ 1190384 w 12192000"/>
              <a:gd name="connsiteY98" fmla="*/ 3203504 h 3482342"/>
              <a:gd name="connsiteX99" fmla="*/ 1094537 w 12192000"/>
              <a:gd name="connsiteY99" fmla="*/ 3229469 h 3482342"/>
              <a:gd name="connsiteX100" fmla="*/ 779276 w 12192000"/>
              <a:gd name="connsiteY100" fmla="*/ 3327290 h 3482342"/>
              <a:gd name="connsiteX101" fmla="*/ 600378 w 12192000"/>
              <a:gd name="connsiteY101" fmla="*/ 3335250 h 3482342"/>
              <a:gd name="connsiteX102" fmla="*/ 493457 w 12192000"/>
              <a:gd name="connsiteY102" fmla="*/ 3365044 h 3482342"/>
              <a:gd name="connsiteX103" fmla="*/ 349402 w 12192000"/>
              <a:gd name="connsiteY103" fmla="*/ 3380897 h 3482342"/>
              <a:gd name="connsiteX104" fmla="*/ 192183 w 12192000"/>
              <a:gd name="connsiteY104" fmla="*/ 3460075 h 3482342"/>
              <a:gd name="connsiteX105" fmla="*/ 46713 w 12192000"/>
              <a:gd name="connsiteY105" fmla="*/ 3462986 h 3482342"/>
              <a:gd name="connsiteX106" fmla="*/ 2765 w 12192000"/>
              <a:gd name="connsiteY106" fmla="*/ 3480770 h 3482342"/>
              <a:gd name="connsiteX107" fmla="*/ 0 w 12192000"/>
              <a:gd name="connsiteY107" fmla="*/ 3482342 h 3482342"/>
              <a:gd name="connsiteX108" fmla="*/ 0 w 12192000"/>
              <a:gd name="connsiteY108"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522602 w 12192000"/>
              <a:gd name="connsiteY67" fmla="*/ 1954133 h 3482342"/>
              <a:gd name="connsiteX68" fmla="*/ 6444344 w 12192000"/>
              <a:gd name="connsiteY68" fmla="*/ 1969663 h 3482342"/>
              <a:gd name="connsiteX69" fmla="*/ 6409626 w 12192000"/>
              <a:gd name="connsiteY69" fmla="*/ 1978846 h 3482342"/>
              <a:gd name="connsiteX70" fmla="*/ 6333446 w 12192000"/>
              <a:gd name="connsiteY70" fmla="*/ 1997163 h 3482342"/>
              <a:gd name="connsiteX71" fmla="*/ 6294933 w 12192000"/>
              <a:gd name="connsiteY71" fmla="*/ 2019412 h 3482342"/>
              <a:gd name="connsiteX72" fmla="*/ 6238719 w 12192000"/>
              <a:gd name="connsiteY72" fmla="*/ 2042547 h 3482342"/>
              <a:gd name="connsiteX73" fmla="*/ 6142310 w 12192000"/>
              <a:gd name="connsiteY73" fmla="*/ 2092510 h 3482342"/>
              <a:gd name="connsiteX74" fmla="*/ 6056576 w 12192000"/>
              <a:gd name="connsiteY74" fmla="*/ 2134188 h 3482342"/>
              <a:gd name="connsiteX75" fmla="*/ 6007916 w 12192000"/>
              <a:gd name="connsiteY75" fmla="*/ 2143752 h 3482342"/>
              <a:gd name="connsiteX76" fmla="*/ 5947131 w 12192000"/>
              <a:gd name="connsiteY76" fmla="*/ 2148310 h 3482342"/>
              <a:gd name="connsiteX77" fmla="*/ 5898141 w 12192000"/>
              <a:gd name="connsiteY77" fmla="*/ 2144806 h 3482342"/>
              <a:gd name="connsiteX78" fmla="*/ 5855337 w 12192000"/>
              <a:gd name="connsiteY78" fmla="*/ 2137719 h 3482342"/>
              <a:gd name="connsiteX79" fmla="*/ 5817682 w 12192000"/>
              <a:gd name="connsiteY79" fmla="*/ 2157358 h 3482342"/>
              <a:gd name="connsiteX80" fmla="*/ 5735300 w 12192000"/>
              <a:gd name="connsiteY80" fmla="*/ 2158902 h 3482342"/>
              <a:gd name="connsiteX81" fmla="*/ 5591469 w 12192000"/>
              <a:gd name="connsiteY81" fmla="*/ 2178389 h 3482342"/>
              <a:gd name="connsiteX82" fmla="*/ 5452860 w 12192000"/>
              <a:gd name="connsiteY82" fmla="*/ 2180085 h 3482342"/>
              <a:gd name="connsiteX83" fmla="*/ 5414282 w 12192000"/>
              <a:gd name="connsiteY83" fmla="*/ 2183070 h 3482342"/>
              <a:gd name="connsiteX84" fmla="*/ 5368369 w 12192000"/>
              <a:gd name="connsiteY84" fmla="*/ 2204272 h 3482342"/>
              <a:gd name="connsiteX85" fmla="*/ 5336354 w 12192000"/>
              <a:gd name="connsiteY85" fmla="*/ 2218920 h 3482342"/>
              <a:gd name="connsiteX86" fmla="*/ 5291263 w 12192000"/>
              <a:gd name="connsiteY86" fmla="*/ 2239182 h 3482342"/>
              <a:gd name="connsiteX87" fmla="*/ 5255152 w 12192000"/>
              <a:gd name="connsiteY87" fmla="*/ 2247164 h 3482342"/>
              <a:gd name="connsiteX88" fmla="*/ 5233796 w 12192000"/>
              <a:gd name="connsiteY88" fmla="*/ 2268260 h 3482342"/>
              <a:gd name="connsiteX89" fmla="*/ 5212786 w 12192000"/>
              <a:gd name="connsiteY89" fmla="*/ 2296592 h 3482342"/>
              <a:gd name="connsiteX90" fmla="*/ 5173523 w 12192000"/>
              <a:gd name="connsiteY90" fmla="*/ 2309057 h 3482342"/>
              <a:gd name="connsiteX91" fmla="*/ 5123830 w 12192000"/>
              <a:gd name="connsiteY91" fmla="*/ 2307070 h 3482342"/>
              <a:gd name="connsiteX92" fmla="*/ 5065426 w 12192000"/>
              <a:gd name="connsiteY92" fmla="*/ 2324076 h 3482342"/>
              <a:gd name="connsiteX93" fmla="*/ 4975908 w 12192000"/>
              <a:gd name="connsiteY93" fmla="*/ 2364128 h 3482342"/>
              <a:gd name="connsiteX94" fmla="*/ 4913723 w 12192000"/>
              <a:gd name="connsiteY94" fmla="*/ 2385265 h 3482342"/>
              <a:gd name="connsiteX95" fmla="*/ 4746485 w 12192000"/>
              <a:gd name="connsiteY95" fmla="*/ 2451769 h 3482342"/>
              <a:gd name="connsiteX96" fmla="*/ 4681588 w 12192000"/>
              <a:gd name="connsiteY96" fmla="*/ 2467494 h 3482342"/>
              <a:gd name="connsiteX97" fmla="*/ 1783655 w 12192000"/>
              <a:gd name="connsiteY97" fmla="*/ 3163860 h 3482342"/>
              <a:gd name="connsiteX98" fmla="*/ 1325955 w 12192000"/>
              <a:gd name="connsiteY98" fmla="*/ 3176692 h 3482342"/>
              <a:gd name="connsiteX99" fmla="*/ 1190384 w 12192000"/>
              <a:gd name="connsiteY99" fmla="*/ 3203504 h 3482342"/>
              <a:gd name="connsiteX100" fmla="*/ 1094537 w 12192000"/>
              <a:gd name="connsiteY100" fmla="*/ 3229469 h 3482342"/>
              <a:gd name="connsiteX101" fmla="*/ 779276 w 12192000"/>
              <a:gd name="connsiteY101" fmla="*/ 3327290 h 3482342"/>
              <a:gd name="connsiteX102" fmla="*/ 600378 w 12192000"/>
              <a:gd name="connsiteY102" fmla="*/ 3335250 h 3482342"/>
              <a:gd name="connsiteX103" fmla="*/ 493457 w 12192000"/>
              <a:gd name="connsiteY103" fmla="*/ 3365044 h 3482342"/>
              <a:gd name="connsiteX104" fmla="*/ 349402 w 12192000"/>
              <a:gd name="connsiteY104" fmla="*/ 3380897 h 3482342"/>
              <a:gd name="connsiteX105" fmla="*/ 192183 w 12192000"/>
              <a:gd name="connsiteY105" fmla="*/ 3460075 h 3482342"/>
              <a:gd name="connsiteX106" fmla="*/ 46713 w 12192000"/>
              <a:gd name="connsiteY106" fmla="*/ 3462986 h 3482342"/>
              <a:gd name="connsiteX107" fmla="*/ 2765 w 12192000"/>
              <a:gd name="connsiteY107" fmla="*/ 3480770 h 3482342"/>
              <a:gd name="connsiteX108" fmla="*/ 0 w 12192000"/>
              <a:gd name="connsiteY108" fmla="*/ 3482342 h 3482342"/>
              <a:gd name="connsiteX109" fmla="*/ 0 w 12192000"/>
              <a:gd name="connsiteY10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522602 w 12192000"/>
              <a:gd name="connsiteY67" fmla="*/ 1954133 h 3482342"/>
              <a:gd name="connsiteX68" fmla="*/ 6444344 w 12192000"/>
              <a:gd name="connsiteY68" fmla="*/ 1969663 h 3482342"/>
              <a:gd name="connsiteX69" fmla="*/ 6409626 w 12192000"/>
              <a:gd name="connsiteY69" fmla="*/ 1978846 h 3482342"/>
              <a:gd name="connsiteX70" fmla="*/ 6333446 w 12192000"/>
              <a:gd name="connsiteY70" fmla="*/ 1997163 h 3482342"/>
              <a:gd name="connsiteX71" fmla="*/ 6294933 w 12192000"/>
              <a:gd name="connsiteY71" fmla="*/ 2019412 h 3482342"/>
              <a:gd name="connsiteX72" fmla="*/ 6238719 w 12192000"/>
              <a:gd name="connsiteY72" fmla="*/ 2042547 h 3482342"/>
              <a:gd name="connsiteX73" fmla="*/ 6138780 w 12192000"/>
              <a:gd name="connsiteY73" fmla="*/ 2081918 h 3482342"/>
              <a:gd name="connsiteX74" fmla="*/ 6056576 w 12192000"/>
              <a:gd name="connsiteY74" fmla="*/ 2134188 h 3482342"/>
              <a:gd name="connsiteX75" fmla="*/ 6007916 w 12192000"/>
              <a:gd name="connsiteY75" fmla="*/ 2143752 h 3482342"/>
              <a:gd name="connsiteX76" fmla="*/ 5947131 w 12192000"/>
              <a:gd name="connsiteY76" fmla="*/ 2148310 h 3482342"/>
              <a:gd name="connsiteX77" fmla="*/ 5898141 w 12192000"/>
              <a:gd name="connsiteY77" fmla="*/ 2144806 h 3482342"/>
              <a:gd name="connsiteX78" fmla="*/ 5855337 w 12192000"/>
              <a:gd name="connsiteY78" fmla="*/ 2137719 h 3482342"/>
              <a:gd name="connsiteX79" fmla="*/ 5817682 w 12192000"/>
              <a:gd name="connsiteY79" fmla="*/ 2157358 h 3482342"/>
              <a:gd name="connsiteX80" fmla="*/ 5735300 w 12192000"/>
              <a:gd name="connsiteY80" fmla="*/ 2158902 h 3482342"/>
              <a:gd name="connsiteX81" fmla="*/ 5591469 w 12192000"/>
              <a:gd name="connsiteY81" fmla="*/ 2178389 h 3482342"/>
              <a:gd name="connsiteX82" fmla="*/ 5452860 w 12192000"/>
              <a:gd name="connsiteY82" fmla="*/ 2180085 h 3482342"/>
              <a:gd name="connsiteX83" fmla="*/ 5414282 w 12192000"/>
              <a:gd name="connsiteY83" fmla="*/ 2183070 h 3482342"/>
              <a:gd name="connsiteX84" fmla="*/ 5368369 w 12192000"/>
              <a:gd name="connsiteY84" fmla="*/ 2204272 h 3482342"/>
              <a:gd name="connsiteX85" fmla="*/ 5336354 w 12192000"/>
              <a:gd name="connsiteY85" fmla="*/ 2218920 h 3482342"/>
              <a:gd name="connsiteX86" fmla="*/ 5291263 w 12192000"/>
              <a:gd name="connsiteY86" fmla="*/ 2239182 h 3482342"/>
              <a:gd name="connsiteX87" fmla="*/ 5255152 w 12192000"/>
              <a:gd name="connsiteY87" fmla="*/ 2247164 h 3482342"/>
              <a:gd name="connsiteX88" fmla="*/ 5233796 w 12192000"/>
              <a:gd name="connsiteY88" fmla="*/ 2268260 h 3482342"/>
              <a:gd name="connsiteX89" fmla="*/ 5212786 w 12192000"/>
              <a:gd name="connsiteY89" fmla="*/ 2296592 h 3482342"/>
              <a:gd name="connsiteX90" fmla="*/ 5173523 w 12192000"/>
              <a:gd name="connsiteY90" fmla="*/ 2309057 h 3482342"/>
              <a:gd name="connsiteX91" fmla="*/ 5123830 w 12192000"/>
              <a:gd name="connsiteY91" fmla="*/ 2307070 h 3482342"/>
              <a:gd name="connsiteX92" fmla="*/ 5065426 w 12192000"/>
              <a:gd name="connsiteY92" fmla="*/ 2324076 h 3482342"/>
              <a:gd name="connsiteX93" fmla="*/ 4975908 w 12192000"/>
              <a:gd name="connsiteY93" fmla="*/ 2364128 h 3482342"/>
              <a:gd name="connsiteX94" fmla="*/ 4913723 w 12192000"/>
              <a:gd name="connsiteY94" fmla="*/ 2385265 h 3482342"/>
              <a:gd name="connsiteX95" fmla="*/ 4746485 w 12192000"/>
              <a:gd name="connsiteY95" fmla="*/ 2451769 h 3482342"/>
              <a:gd name="connsiteX96" fmla="*/ 4681588 w 12192000"/>
              <a:gd name="connsiteY96" fmla="*/ 2467494 h 3482342"/>
              <a:gd name="connsiteX97" fmla="*/ 1783655 w 12192000"/>
              <a:gd name="connsiteY97" fmla="*/ 3163860 h 3482342"/>
              <a:gd name="connsiteX98" fmla="*/ 1325955 w 12192000"/>
              <a:gd name="connsiteY98" fmla="*/ 3176692 h 3482342"/>
              <a:gd name="connsiteX99" fmla="*/ 1190384 w 12192000"/>
              <a:gd name="connsiteY99" fmla="*/ 3203504 h 3482342"/>
              <a:gd name="connsiteX100" fmla="*/ 1094537 w 12192000"/>
              <a:gd name="connsiteY100" fmla="*/ 3229469 h 3482342"/>
              <a:gd name="connsiteX101" fmla="*/ 779276 w 12192000"/>
              <a:gd name="connsiteY101" fmla="*/ 3327290 h 3482342"/>
              <a:gd name="connsiteX102" fmla="*/ 600378 w 12192000"/>
              <a:gd name="connsiteY102" fmla="*/ 3335250 h 3482342"/>
              <a:gd name="connsiteX103" fmla="*/ 493457 w 12192000"/>
              <a:gd name="connsiteY103" fmla="*/ 3365044 h 3482342"/>
              <a:gd name="connsiteX104" fmla="*/ 349402 w 12192000"/>
              <a:gd name="connsiteY104" fmla="*/ 3380897 h 3482342"/>
              <a:gd name="connsiteX105" fmla="*/ 192183 w 12192000"/>
              <a:gd name="connsiteY105" fmla="*/ 3460075 h 3482342"/>
              <a:gd name="connsiteX106" fmla="*/ 46713 w 12192000"/>
              <a:gd name="connsiteY106" fmla="*/ 3462986 h 3482342"/>
              <a:gd name="connsiteX107" fmla="*/ 2765 w 12192000"/>
              <a:gd name="connsiteY107" fmla="*/ 3480770 h 3482342"/>
              <a:gd name="connsiteX108" fmla="*/ 0 w 12192000"/>
              <a:gd name="connsiteY108" fmla="*/ 3482342 h 3482342"/>
              <a:gd name="connsiteX109" fmla="*/ 0 w 12192000"/>
              <a:gd name="connsiteY10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522602 w 12192000"/>
              <a:gd name="connsiteY67" fmla="*/ 1954133 h 3482342"/>
              <a:gd name="connsiteX68" fmla="*/ 6444344 w 12192000"/>
              <a:gd name="connsiteY68" fmla="*/ 1969663 h 3482342"/>
              <a:gd name="connsiteX69" fmla="*/ 6409626 w 12192000"/>
              <a:gd name="connsiteY69" fmla="*/ 1978846 h 3482342"/>
              <a:gd name="connsiteX70" fmla="*/ 6333446 w 12192000"/>
              <a:gd name="connsiteY70" fmla="*/ 1997163 h 3482342"/>
              <a:gd name="connsiteX71" fmla="*/ 6294933 w 12192000"/>
              <a:gd name="connsiteY71" fmla="*/ 2019412 h 3482342"/>
              <a:gd name="connsiteX72" fmla="*/ 6238719 w 12192000"/>
              <a:gd name="connsiteY72" fmla="*/ 2042547 h 3482342"/>
              <a:gd name="connsiteX73" fmla="*/ 6187205 w 12192000"/>
              <a:gd name="connsiteY73" fmla="*/ 2060048 h 3482342"/>
              <a:gd name="connsiteX74" fmla="*/ 6138780 w 12192000"/>
              <a:gd name="connsiteY74" fmla="*/ 2081918 h 3482342"/>
              <a:gd name="connsiteX75" fmla="*/ 6056576 w 12192000"/>
              <a:gd name="connsiteY75" fmla="*/ 2134188 h 3482342"/>
              <a:gd name="connsiteX76" fmla="*/ 6007916 w 12192000"/>
              <a:gd name="connsiteY76" fmla="*/ 2143752 h 3482342"/>
              <a:gd name="connsiteX77" fmla="*/ 5947131 w 12192000"/>
              <a:gd name="connsiteY77" fmla="*/ 2148310 h 3482342"/>
              <a:gd name="connsiteX78" fmla="*/ 5898141 w 12192000"/>
              <a:gd name="connsiteY78" fmla="*/ 2144806 h 3482342"/>
              <a:gd name="connsiteX79" fmla="*/ 5855337 w 12192000"/>
              <a:gd name="connsiteY79" fmla="*/ 2137719 h 3482342"/>
              <a:gd name="connsiteX80" fmla="*/ 5817682 w 12192000"/>
              <a:gd name="connsiteY80" fmla="*/ 2157358 h 3482342"/>
              <a:gd name="connsiteX81" fmla="*/ 5735300 w 12192000"/>
              <a:gd name="connsiteY81" fmla="*/ 2158902 h 3482342"/>
              <a:gd name="connsiteX82" fmla="*/ 5591469 w 12192000"/>
              <a:gd name="connsiteY82" fmla="*/ 2178389 h 3482342"/>
              <a:gd name="connsiteX83" fmla="*/ 5452860 w 12192000"/>
              <a:gd name="connsiteY83" fmla="*/ 2180085 h 3482342"/>
              <a:gd name="connsiteX84" fmla="*/ 5414282 w 12192000"/>
              <a:gd name="connsiteY84" fmla="*/ 2183070 h 3482342"/>
              <a:gd name="connsiteX85" fmla="*/ 5368369 w 12192000"/>
              <a:gd name="connsiteY85" fmla="*/ 2204272 h 3482342"/>
              <a:gd name="connsiteX86" fmla="*/ 5336354 w 12192000"/>
              <a:gd name="connsiteY86" fmla="*/ 2218920 h 3482342"/>
              <a:gd name="connsiteX87" fmla="*/ 5291263 w 12192000"/>
              <a:gd name="connsiteY87" fmla="*/ 2239182 h 3482342"/>
              <a:gd name="connsiteX88" fmla="*/ 5255152 w 12192000"/>
              <a:gd name="connsiteY88" fmla="*/ 2247164 h 3482342"/>
              <a:gd name="connsiteX89" fmla="*/ 5233796 w 12192000"/>
              <a:gd name="connsiteY89" fmla="*/ 2268260 h 3482342"/>
              <a:gd name="connsiteX90" fmla="*/ 5212786 w 12192000"/>
              <a:gd name="connsiteY90" fmla="*/ 2296592 h 3482342"/>
              <a:gd name="connsiteX91" fmla="*/ 5173523 w 12192000"/>
              <a:gd name="connsiteY91" fmla="*/ 2309057 h 3482342"/>
              <a:gd name="connsiteX92" fmla="*/ 5123830 w 12192000"/>
              <a:gd name="connsiteY92" fmla="*/ 2307070 h 3482342"/>
              <a:gd name="connsiteX93" fmla="*/ 5065426 w 12192000"/>
              <a:gd name="connsiteY93" fmla="*/ 2324076 h 3482342"/>
              <a:gd name="connsiteX94" fmla="*/ 4975908 w 12192000"/>
              <a:gd name="connsiteY94" fmla="*/ 2364128 h 3482342"/>
              <a:gd name="connsiteX95" fmla="*/ 4913723 w 12192000"/>
              <a:gd name="connsiteY95" fmla="*/ 2385265 h 3482342"/>
              <a:gd name="connsiteX96" fmla="*/ 4746485 w 12192000"/>
              <a:gd name="connsiteY96" fmla="*/ 2451769 h 3482342"/>
              <a:gd name="connsiteX97" fmla="*/ 4681588 w 12192000"/>
              <a:gd name="connsiteY97" fmla="*/ 2467494 h 3482342"/>
              <a:gd name="connsiteX98" fmla="*/ 1783655 w 12192000"/>
              <a:gd name="connsiteY98" fmla="*/ 3163860 h 3482342"/>
              <a:gd name="connsiteX99" fmla="*/ 1325955 w 12192000"/>
              <a:gd name="connsiteY99" fmla="*/ 3176692 h 3482342"/>
              <a:gd name="connsiteX100" fmla="*/ 1190384 w 12192000"/>
              <a:gd name="connsiteY100" fmla="*/ 3203504 h 3482342"/>
              <a:gd name="connsiteX101" fmla="*/ 1094537 w 12192000"/>
              <a:gd name="connsiteY101" fmla="*/ 3229469 h 3482342"/>
              <a:gd name="connsiteX102" fmla="*/ 779276 w 12192000"/>
              <a:gd name="connsiteY102" fmla="*/ 3327290 h 3482342"/>
              <a:gd name="connsiteX103" fmla="*/ 600378 w 12192000"/>
              <a:gd name="connsiteY103" fmla="*/ 3335250 h 3482342"/>
              <a:gd name="connsiteX104" fmla="*/ 493457 w 12192000"/>
              <a:gd name="connsiteY104" fmla="*/ 3365044 h 3482342"/>
              <a:gd name="connsiteX105" fmla="*/ 349402 w 12192000"/>
              <a:gd name="connsiteY105" fmla="*/ 3380897 h 3482342"/>
              <a:gd name="connsiteX106" fmla="*/ 192183 w 12192000"/>
              <a:gd name="connsiteY106" fmla="*/ 3460075 h 3482342"/>
              <a:gd name="connsiteX107" fmla="*/ 46713 w 12192000"/>
              <a:gd name="connsiteY107" fmla="*/ 3462986 h 3482342"/>
              <a:gd name="connsiteX108" fmla="*/ 2765 w 12192000"/>
              <a:gd name="connsiteY108" fmla="*/ 3480770 h 3482342"/>
              <a:gd name="connsiteX109" fmla="*/ 0 w 12192000"/>
              <a:gd name="connsiteY109" fmla="*/ 3482342 h 3482342"/>
              <a:gd name="connsiteX110" fmla="*/ 0 w 12192000"/>
              <a:gd name="connsiteY110"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522602 w 12192000"/>
              <a:gd name="connsiteY67" fmla="*/ 1954133 h 3482342"/>
              <a:gd name="connsiteX68" fmla="*/ 6444344 w 12192000"/>
              <a:gd name="connsiteY68" fmla="*/ 1969663 h 3482342"/>
              <a:gd name="connsiteX69" fmla="*/ 6409626 w 12192000"/>
              <a:gd name="connsiteY69" fmla="*/ 1978846 h 3482342"/>
              <a:gd name="connsiteX70" fmla="*/ 6333446 w 12192000"/>
              <a:gd name="connsiteY70" fmla="*/ 1997163 h 3482342"/>
              <a:gd name="connsiteX71" fmla="*/ 6294933 w 12192000"/>
              <a:gd name="connsiteY71" fmla="*/ 2019412 h 3482342"/>
              <a:gd name="connsiteX72" fmla="*/ 6238719 w 12192000"/>
              <a:gd name="connsiteY72" fmla="*/ 2042547 h 3482342"/>
              <a:gd name="connsiteX73" fmla="*/ 6187205 w 12192000"/>
              <a:gd name="connsiteY73" fmla="*/ 2060048 h 3482342"/>
              <a:gd name="connsiteX74" fmla="*/ 6138780 w 12192000"/>
              <a:gd name="connsiteY74" fmla="*/ 2081918 h 3482342"/>
              <a:gd name="connsiteX75" fmla="*/ 6120125 w 12192000"/>
              <a:gd name="connsiteY75" fmla="*/ 2109475 h 3482342"/>
              <a:gd name="connsiteX76" fmla="*/ 6056576 w 12192000"/>
              <a:gd name="connsiteY76" fmla="*/ 2134188 h 3482342"/>
              <a:gd name="connsiteX77" fmla="*/ 6007916 w 12192000"/>
              <a:gd name="connsiteY77" fmla="*/ 2143752 h 3482342"/>
              <a:gd name="connsiteX78" fmla="*/ 5947131 w 12192000"/>
              <a:gd name="connsiteY78" fmla="*/ 2148310 h 3482342"/>
              <a:gd name="connsiteX79" fmla="*/ 5898141 w 12192000"/>
              <a:gd name="connsiteY79" fmla="*/ 2144806 h 3482342"/>
              <a:gd name="connsiteX80" fmla="*/ 5855337 w 12192000"/>
              <a:gd name="connsiteY80" fmla="*/ 2137719 h 3482342"/>
              <a:gd name="connsiteX81" fmla="*/ 5817682 w 12192000"/>
              <a:gd name="connsiteY81" fmla="*/ 2157358 h 3482342"/>
              <a:gd name="connsiteX82" fmla="*/ 5735300 w 12192000"/>
              <a:gd name="connsiteY82" fmla="*/ 2158902 h 3482342"/>
              <a:gd name="connsiteX83" fmla="*/ 5591469 w 12192000"/>
              <a:gd name="connsiteY83" fmla="*/ 2178389 h 3482342"/>
              <a:gd name="connsiteX84" fmla="*/ 5452860 w 12192000"/>
              <a:gd name="connsiteY84" fmla="*/ 2180085 h 3482342"/>
              <a:gd name="connsiteX85" fmla="*/ 5414282 w 12192000"/>
              <a:gd name="connsiteY85" fmla="*/ 2183070 h 3482342"/>
              <a:gd name="connsiteX86" fmla="*/ 5368369 w 12192000"/>
              <a:gd name="connsiteY86" fmla="*/ 2204272 h 3482342"/>
              <a:gd name="connsiteX87" fmla="*/ 5336354 w 12192000"/>
              <a:gd name="connsiteY87" fmla="*/ 2218920 h 3482342"/>
              <a:gd name="connsiteX88" fmla="*/ 5291263 w 12192000"/>
              <a:gd name="connsiteY88" fmla="*/ 2239182 h 3482342"/>
              <a:gd name="connsiteX89" fmla="*/ 5255152 w 12192000"/>
              <a:gd name="connsiteY89" fmla="*/ 2247164 h 3482342"/>
              <a:gd name="connsiteX90" fmla="*/ 5233796 w 12192000"/>
              <a:gd name="connsiteY90" fmla="*/ 2268260 h 3482342"/>
              <a:gd name="connsiteX91" fmla="*/ 5212786 w 12192000"/>
              <a:gd name="connsiteY91" fmla="*/ 2296592 h 3482342"/>
              <a:gd name="connsiteX92" fmla="*/ 5173523 w 12192000"/>
              <a:gd name="connsiteY92" fmla="*/ 2309057 h 3482342"/>
              <a:gd name="connsiteX93" fmla="*/ 5123830 w 12192000"/>
              <a:gd name="connsiteY93" fmla="*/ 2307070 h 3482342"/>
              <a:gd name="connsiteX94" fmla="*/ 5065426 w 12192000"/>
              <a:gd name="connsiteY94" fmla="*/ 2324076 h 3482342"/>
              <a:gd name="connsiteX95" fmla="*/ 4975908 w 12192000"/>
              <a:gd name="connsiteY95" fmla="*/ 2364128 h 3482342"/>
              <a:gd name="connsiteX96" fmla="*/ 4913723 w 12192000"/>
              <a:gd name="connsiteY96" fmla="*/ 2385265 h 3482342"/>
              <a:gd name="connsiteX97" fmla="*/ 4746485 w 12192000"/>
              <a:gd name="connsiteY97" fmla="*/ 2451769 h 3482342"/>
              <a:gd name="connsiteX98" fmla="*/ 4681588 w 12192000"/>
              <a:gd name="connsiteY98" fmla="*/ 2467494 h 3482342"/>
              <a:gd name="connsiteX99" fmla="*/ 1783655 w 12192000"/>
              <a:gd name="connsiteY99" fmla="*/ 3163860 h 3482342"/>
              <a:gd name="connsiteX100" fmla="*/ 1325955 w 12192000"/>
              <a:gd name="connsiteY100" fmla="*/ 3176692 h 3482342"/>
              <a:gd name="connsiteX101" fmla="*/ 1190384 w 12192000"/>
              <a:gd name="connsiteY101" fmla="*/ 3203504 h 3482342"/>
              <a:gd name="connsiteX102" fmla="*/ 1094537 w 12192000"/>
              <a:gd name="connsiteY102" fmla="*/ 3229469 h 3482342"/>
              <a:gd name="connsiteX103" fmla="*/ 779276 w 12192000"/>
              <a:gd name="connsiteY103" fmla="*/ 3327290 h 3482342"/>
              <a:gd name="connsiteX104" fmla="*/ 600378 w 12192000"/>
              <a:gd name="connsiteY104" fmla="*/ 3335250 h 3482342"/>
              <a:gd name="connsiteX105" fmla="*/ 493457 w 12192000"/>
              <a:gd name="connsiteY105" fmla="*/ 3365044 h 3482342"/>
              <a:gd name="connsiteX106" fmla="*/ 349402 w 12192000"/>
              <a:gd name="connsiteY106" fmla="*/ 3380897 h 3482342"/>
              <a:gd name="connsiteX107" fmla="*/ 192183 w 12192000"/>
              <a:gd name="connsiteY107" fmla="*/ 3460075 h 3482342"/>
              <a:gd name="connsiteX108" fmla="*/ 46713 w 12192000"/>
              <a:gd name="connsiteY108" fmla="*/ 3462986 h 3482342"/>
              <a:gd name="connsiteX109" fmla="*/ 2765 w 12192000"/>
              <a:gd name="connsiteY109" fmla="*/ 3480770 h 3482342"/>
              <a:gd name="connsiteX110" fmla="*/ 0 w 12192000"/>
              <a:gd name="connsiteY110" fmla="*/ 3482342 h 3482342"/>
              <a:gd name="connsiteX111" fmla="*/ 0 w 12192000"/>
              <a:gd name="connsiteY111"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522602 w 12192000"/>
              <a:gd name="connsiteY67" fmla="*/ 1954133 h 3482342"/>
              <a:gd name="connsiteX68" fmla="*/ 6444344 w 12192000"/>
              <a:gd name="connsiteY68" fmla="*/ 1969663 h 3482342"/>
              <a:gd name="connsiteX69" fmla="*/ 6409626 w 12192000"/>
              <a:gd name="connsiteY69" fmla="*/ 1978846 h 3482342"/>
              <a:gd name="connsiteX70" fmla="*/ 6333446 w 12192000"/>
              <a:gd name="connsiteY70" fmla="*/ 1997163 h 3482342"/>
              <a:gd name="connsiteX71" fmla="*/ 6294933 w 12192000"/>
              <a:gd name="connsiteY71" fmla="*/ 2019412 h 3482342"/>
              <a:gd name="connsiteX72" fmla="*/ 6238719 w 12192000"/>
              <a:gd name="connsiteY72" fmla="*/ 2042547 h 3482342"/>
              <a:gd name="connsiteX73" fmla="*/ 6187205 w 12192000"/>
              <a:gd name="connsiteY73" fmla="*/ 2060048 h 3482342"/>
              <a:gd name="connsiteX74" fmla="*/ 6138780 w 12192000"/>
              <a:gd name="connsiteY74" fmla="*/ 2081918 h 3482342"/>
              <a:gd name="connsiteX75" fmla="*/ 6120125 w 12192000"/>
              <a:gd name="connsiteY75" fmla="*/ 2109475 h 3482342"/>
              <a:gd name="connsiteX76" fmla="*/ 6056576 w 12192000"/>
              <a:gd name="connsiteY76" fmla="*/ 2120066 h 3482342"/>
              <a:gd name="connsiteX77" fmla="*/ 6007916 w 12192000"/>
              <a:gd name="connsiteY77" fmla="*/ 2143752 h 3482342"/>
              <a:gd name="connsiteX78" fmla="*/ 5947131 w 12192000"/>
              <a:gd name="connsiteY78" fmla="*/ 2148310 h 3482342"/>
              <a:gd name="connsiteX79" fmla="*/ 5898141 w 12192000"/>
              <a:gd name="connsiteY79" fmla="*/ 2144806 h 3482342"/>
              <a:gd name="connsiteX80" fmla="*/ 5855337 w 12192000"/>
              <a:gd name="connsiteY80" fmla="*/ 2137719 h 3482342"/>
              <a:gd name="connsiteX81" fmla="*/ 5817682 w 12192000"/>
              <a:gd name="connsiteY81" fmla="*/ 2157358 h 3482342"/>
              <a:gd name="connsiteX82" fmla="*/ 5735300 w 12192000"/>
              <a:gd name="connsiteY82" fmla="*/ 2158902 h 3482342"/>
              <a:gd name="connsiteX83" fmla="*/ 5591469 w 12192000"/>
              <a:gd name="connsiteY83" fmla="*/ 2178389 h 3482342"/>
              <a:gd name="connsiteX84" fmla="*/ 5452860 w 12192000"/>
              <a:gd name="connsiteY84" fmla="*/ 2180085 h 3482342"/>
              <a:gd name="connsiteX85" fmla="*/ 5414282 w 12192000"/>
              <a:gd name="connsiteY85" fmla="*/ 2183070 h 3482342"/>
              <a:gd name="connsiteX86" fmla="*/ 5368369 w 12192000"/>
              <a:gd name="connsiteY86" fmla="*/ 2204272 h 3482342"/>
              <a:gd name="connsiteX87" fmla="*/ 5336354 w 12192000"/>
              <a:gd name="connsiteY87" fmla="*/ 2218920 h 3482342"/>
              <a:gd name="connsiteX88" fmla="*/ 5291263 w 12192000"/>
              <a:gd name="connsiteY88" fmla="*/ 2239182 h 3482342"/>
              <a:gd name="connsiteX89" fmla="*/ 5255152 w 12192000"/>
              <a:gd name="connsiteY89" fmla="*/ 2247164 h 3482342"/>
              <a:gd name="connsiteX90" fmla="*/ 5233796 w 12192000"/>
              <a:gd name="connsiteY90" fmla="*/ 2268260 h 3482342"/>
              <a:gd name="connsiteX91" fmla="*/ 5212786 w 12192000"/>
              <a:gd name="connsiteY91" fmla="*/ 2296592 h 3482342"/>
              <a:gd name="connsiteX92" fmla="*/ 5173523 w 12192000"/>
              <a:gd name="connsiteY92" fmla="*/ 2309057 h 3482342"/>
              <a:gd name="connsiteX93" fmla="*/ 5123830 w 12192000"/>
              <a:gd name="connsiteY93" fmla="*/ 2307070 h 3482342"/>
              <a:gd name="connsiteX94" fmla="*/ 5065426 w 12192000"/>
              <a:gd name="connsiteY94" fmla="*/ 2324076 h 3482342"/>
              <a:gd name="connsiteX95" fmla="*/ 4975908 w 12192000"/>
              <a:gd name="connsiteY95" fmla="*/ 2364128 h 3482342"/>
              <a:gd name="connsiteX96" fmla="*/ 4913723 w 12192000"/>
              <a:gd name="connsiteY96" fmla="*/ 2385265 h 3482342"/>
              <a:gd name="connsiteX97" fmla="*/ 4746485 w 12192000"/>
              <a:gd name="connsiteY97" fmla="*/ 2451769 h 3482342"/>
              <a:gd name="connsiteX98" fmla="*/ 4681588 w 12192000"/>
              <a:gd name="connsiteY98" fmla="*/ 2467494 h 3482342"/>
              <a:gd name="connsiteX99" fmla="*/ 1783655 w 12192000"/>
              <a:gd name="connsiteY99" fmla="*/ 3163860 h 3482342"/>
              <a:gd name="connsiteX100" fmla="*/ 1325955 w 12192000"/>
              <a:gd name="connsiteY100" fmla="*/ 3176692 h 3482342"/>
              <a:gd name="connsiteX101" fmla="*/ 1190384 w 12192000"/>
              <a:gd name="connsiteY101" fmla="*/ 3203504 h 3482342"/>
              <a:gd name="connsiteX102" fmla="*/ 1094537 w 12192000"/>
              <a:gd name="connsiteY102" fmla="*/ 3229469 h 3482342"/>
              <a:gd name="connsiteX103" fmla="*/ 779276 w 12192000"/>
              <a:gd name="connsiteY103" fmla="*/ 3327290 h 3482342"/>
              <a:gd name="connsiteX104" fmla="*/ 600378 w 12192000"/>
              <a:gd name="connsiteY104" fmla="*/ 3335250 h 3482342"/>
              <a:gd name="connsiteX105" fmla="*/ 493457 w 12192000"/>
              <a:gd name="connsiteY105" fmla="*/ 3365044 h 3482342"/>
              <a:gd name="connsiteX106" fmla="*/ 349402 w 12192000"/>
              <a:gd name="connsiteY106" fmla="*/ 3380897 h 3482342"/>
              <a:gd name="connsiteX107" fmla="*/ 192183 w 12192000"/>
              <a:gd name="connsiteY107" fmla="*/ 3460075 h 3482342"/>
              <a:gd name="connsiteX108" fmla="*/ 46713 w 12192000"/>
              <a:gd name="connsiteY108" fmla="*/ 3462986 h 3482342"/>
              <a:gd name="connsiteX109" fmla="*/ 2765 w 12192000"/>
              <a:gd name="connsiteY109" fmla="*/ 3480770 h 3482342"/>
              <a:gd name="connsiteX110" fmla="*/ 0 w 12192000"/>
              <a:gd name="connsiteY110" fmla="*/ 3482342 h 3482342"/>
              <a:gd name="connsiteX111" fmla="*/ 0 w 12192000"/>
              <a:gd name="connsiteY111"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522602 w 12192000"/>
              <a:gd name="connsiteY67" fmla="*/ 1954133 h 3482342"/>
              <a:gd name="connsiteX68" fmla="*/ 6444344 w 12192000"/>
              <a:gd name="connsiteY68" fmla="*/ 1969663 h 3482342"/>
              <a:gd name="connsiteX69" fmla="*/ 6409626 w 12192000"/>
              <a:gd name="connsiteY69" fmla="*/ 1978846 h 3482342"/>
              <a:gd name="connsiteX70" fmla="*/ 6333446 w 12192000"/>
              <a:gd name="connsiteY70" fmla="*/ 1997163 h 3482342"/>
              <a:gd name="connsiteX71" fmla="*/ 6294933 w 12192000"/>
              <a:gd name="connsiteY71" fmla="*/ 2019412 h 3482342"/>
              <a:gd name="connsiteX72" fmla="*/ 6238719 w 12192000"/>
              <a:gd name="connsiteY72" fmla="*/ 2042547 h 3482342"/>
              <a:gd name="connsiteX73" fmla="*/ 6187205 w 12192000"/>
              <a:gd name="connsiteY73" fmla="*/ 2060048 h 3482342"/>
              <a:gd name="connsiteX74" fmla="*/ 6138780 w 12192000"/>
              <a:gd name="connsiteY74" fmla="*/ 2081918 h 3482342"/>
              <a:gd name="connsiteX75" fmla="*/ 6120125 w 12192000"/>
              <a:gd name="connsiteY75" fmla="*/ 2109475 h 3482342"/>
              <a:gd name="connsiteX76" fmla="*/ 6056576 w 12192000"/>
              <a:gd name="connsiteY76" fmla="*/ 2120066 h 3482342"/>
              <a:gd name="connsiteX77" fmla="*/ 5993794 w 12192000"/>
              <a:gd name="connsiteY77" fmla="*/ 2122569 h 3482342"/>
              <a:gd name="connsiteX78" fmla="*/ 5947131 w 12192000"/>
              <a:gd name="connsiteY78" fmla="*/ 2148310 h 3482342"/>
              <a:gd name="connsiteX79" fmla="*/ 5898141 w 12192000"/>
              <a:gd name="connsiteY79" fmla="*/ 2144806 h 3482342"/>
              <a:gd name="connsiteX80" fmla="*/ 5855337 w 12192000"/>
              <a:gd name="connsiteY80" fmla="*/ 2137719 h 3482342"/>
              <a:gd name="connsiteX81" fmla="*/ 5817682 w 12192000"/>
              <a:gd name="connsiteY81" fmla="*/ 2157358 h 3482342"/>
              <a:gd name="connsiteX82" fmla="*/ 5735300 w 12192000"/>
              <a:gd name="connsiteY82" fmla="*/ 2158902 h 3482342"/>
              <a:gd name="connsiteX83" fmla="*/ 5591469 w 12192000"/>
              <a:gd name="connsiteY83" fmla="*/ 2178389 h 3482342"/>
              <a:gd name="connsiteX84" fmla="*/ 5452860 w 12192000"/>
              <a:gd name="connsiteY84" fmla="*/ 2180085 h 3482342"/>
              <a:gd name="connsiteX85" fmla="*/ 5414282 w 12192000"/>
              <a:gd name="connsiteY85" fmla="*/ 2183070 h 3482342"/>
              <a:gd name="connsiteX86" fmla="*/ 5368369 w 12192000"/>
              <a:gd name="connsiteY86" fmla="*/ 2204272 h 3482342"/>
              <a:gd name="connsiteX87" fmla="*/ 5336354 w 12192000"/>
              <a:gd name="connsiteY87" fmla="*/ 2218920 h 3482342"/>
              <a:gd name="connsiteX88" fmla="*/ 5291263 w 12192000"/>
              <a:gd name="connsiteY88" fmla="*/ 2239182 h 3482342"/>
              <a:gd name="connsiteX89" fmla="*/ 5255152 w 12192000"/>
              <a:gd name="connsiteY89" fmla="*/ 2247164 h 3482342"/>
              <a:gd name="connsiteX90" fmla="*/ 5233796 w 12192000"/>
              <a:gd name="connsiteY90" fmla="*/ 2268260 h 3482342"/>
              <a:gd name="connsiteX91" fmla="*/ 5212786 w 12192000"/>
              <a:gd name="connsiteY91" fmla="*/ 2296592 h 3482342"/>
              <a:gd name="connsiteX92" fmla="*/ 5173523 w 12192000"/>
              <a:gd name="connsiteY92" fmla="*/ 2309057 h 3482342"/>
              <a:gd name="connsiteX93" fmla="*/ 5123830 w 12192000"/>
              <a:gd name="connsiteY93" fmla="*/ 2307070 h 3482342"/>
              <a:gd name="connsiteX94" fmla="*/ 5065426 w 12192000"/>
              <a:gd name="connsiteY94" fmla="*/ 2324076 h 3482342"/>
              <a:gd name="connsiteX95" fmla="*/ 4975908 w 12192000"/>
              <a:gd name="connsiteY95" fmla="*/ 2364128 h 3482342"/>
              <a:gd name="connsiteX96" fmla="*/ 4913723 w 12192000"/>
              <a:gd name="connsiteY96" fmla="*/ 2385265 h 3482342"/>
              <a:gd name="connsiteX97" fmla="*/ 4746485 w 12192000"/>
              <a:gd name="connsiteY97" fmla="*/ 2451769 h 3482342"/>
              <a:gd name="connsiteX98" fmla="*/ 4681588 w 12192000"/>
              <a:gd name="connsiteY98" fmla="*/ 2467494 h 3482342"/>
              <a:gd name="connsiteX99" fmla="*/ 1783655 w 12192000"/>
              <a:gd name="connsiteY99" fmla="*/ 3163860 h 3482342"/>
              <a:gd name="connsiteX100" fmla="*/ 1325955 w 12192000"/>
              <a:gd name="connsiteY100" fmla="*/ 3176692 h 3482342"/>
              <a:gd name="connsiteX101" fmla="*/ 1190384 w 12192000"/>
              <a:gd name="connsiteY101" fmla="*/ 3203504 h 3482342"/>
              <a:gd name="connsiteX102" fmla="*/ 1094537 w 12192000"/>
              <a:gd name="connsiteY102" fmla="*/ 3229469 h 3482342"/>
              <a:gd name="connsiteX103" fmla="*/ 779276 w 12192000"/>
              <a:gd name="connsiteY103" fmla="*/ 3327290 h 3482342"/>
              <a:gd name="connsiteX104" fmla="*/ 600378 w 12192000"/>
              <a:gd name="connsiteY104" fmla="*/ 3335250 h 3482342"/>
              <a:gd name="connsiteX105" fmla="*/ 493457 w 12192000"/>
              <a:gd name="connsiteY105" fmla="*/ 3365044 h 3482342"/>
              <a:gd name="connsiteX106" fmla="*/ 349402 w 12192000"/>
              <a:gd name="connsiteY106" fmla="*/ 3380897 h 3482342"/>
              <a:gd name="connsiteX107" fmla="*/ 192183 w 12192000"/>
              <a:gd name="connsiteY107" fmla="*/ 3460075 h 3482342"/>
              <a:gd name="connsiteX108" fmla="*/ 46713 w 12192000"/>
              <a:gd name="connsiteY108" fmla="*/ 3462986 h 3482342"/>
              <a:gd name="connsiteX109" fmla="*/ 2765 w 12192000"/>
              <a:gd name="connsiteY109" fmla="*/ 3480770 h 3482342"/>
              <a:gd name="connsiteX110" fmla="*/ 0 w 12192000"/>
              <a:gd name="connsiteY110" fmla="*/ 3482342 h 3482342"/>
              <a:gd name="connsiteX111" fmla="*/ 0 w 12192000"/>
              <a:gd name="connsiteY111"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522602 w 12192000"/>
              <a:gd name="connsiteY67" fmla="*/ 1954133 h 3482342"/>
              <a:gd name="connsiteX68" fmla="*/ 6444344 w 12192000"/>
              <a:gd name="connsiteY68" fmla="*/ 1969663 h 3482342"/>
              <a:gd name="connsiteX69" fmla="*/ 6409626 w 12192000"/>
              <a:gd name="connsiteY69" fmla="*/ 1978846 h 3482342"/>
              <a:gd name="connsiteX70" fmla="*/ 6333446 w 12192000"/>
              <a:gd name="connsiteY70" fmla="*/ 1997163 h 3482342"/>
              <a:gd name="connsiteX71" fmla="*/ 6294933 w 12192000"/>
              <a:gd name="connsiteY71" fmla="*/ 2019412 h 3482342"/>
              <a:gd name="connsiteX72" fmla="*/ 6238719 w 12192000"/>
              <a:gd name="connsiteY72" fmla="*/ 2042547 h 3482342"/>
              <a:gd name="connsiteX73" fmla="*/ 6187205 w 12192000"/>
              <a:gd name="connsiteY73" fmla="*/ 2060048 h 3482342"/>
              <a:gd name="connsiteX74" fmla="*/ 6138780 w 12192000"/>
              <a:gd name="connsiteY74" fmla="*/ 2081918 h 3482342"/>
              <a:gd name="connsiteX75" fmla="*/ 6120125 w 12192000"/>
              <a:gd name="connsiteY75" fmla="*/ 2109475 h 3482342"/>
              <a:gd name="connsiteX76" fmla="*/ 6056576 w 12192000"/>
              <a:gd name="connsiteY76" fmla="*/ 2120066 h 3482342"/>
              <a:gd name="connsiteX77" fmla="*/ 5993794 w 12192000"/>
              <a:gd name="connsiteY77" fmla="*/ 2122569 h 3482342"/>
              <a:gd name="connsiteX78" fmla="*/ 5943601 w 12192000"/>
              <a:gd name="connsiteY78" fmla="*/ 2137719 h 3482342"/>
              <a:gd name="connsiteX79" fmla="*/ 5898141 w 12192000"/>
              <a:gd name="connsiteY79" fmla="*/ 2144806 h 3482342"/>
              <a:gd name="connsiteX80" fmla="*/ 5855337 w 12192000"/>
              <a:gd name="connsiteY80" fmla="*/ 2137719 h 3482342"/>
              <a:gd name="connsiteX81" fmla="*/ 5817682 w 12192000"/>
              <a:gd name="connsiteY81" fmla="*/ 2157358 h 3482342"/>
              <a:gd name="connsiteX82" fmla="*/ 5735300 w 12192000"/>
              <a:gd name="connsiteY82" fmla="*/ 2158902 h 3482342"/>
              <a:gd name="connsiteX83" fmla="*/ 5591469 w 12192000"/>
              <a:gd name="connsiteY83" fmla="*/ 2178389 h 3482342"/>
              <a:gd name="connsiteX84" fmla="*/ 5452860 w 12192000"/>
              <a:gd name="connsiteY84" fmla="*/ 2180085 h 3482342"/>
              <a:gd name="connsiteX85" fmla="*/ 5414282 w 12192000"/>
              <a:gd name="connsiteY85" fmla="*/ 2183070 h 3482342"/>
              <a:gd name="connsiteX86" fmla="*/ 5368369 w 12192000"/>
              <a:gd name="connsiteY86" fmla="*/ 2204272 h 3482342"/>
              <a:gd name="connsiteX87" fmla="*/ 5336354 w 12192000"/>
              <a:gd name="connsiteY87" fmla="*/ 2218920 h 3482342"/>
              <a:gd name="connsiteX88" fmla="*/ 5291263 w 12192000"/>
              <a:gd name="connsiteY88" fmla="*/ 2239182 h 3482342"/>
              <a:gd name="connsiteX89" fmla="*/ 5255152 w 12192000"/>
              <a:gd name="connsiteY89" fmla="*/ 2247164 h 3482342"/>
              <a:gd name="connsiteX90" fmla="*/ 5233796 w 12192000"/>
              <a:gd name="connsiteY90" fmla="*/ 2268260 h 3482342"/>
              <a:gd name="connsiteX91" fmla="*/ 5212786 w 12192000"/>
              <a:gd name="connsiteY91" fmla="*/ 2296592 h 3482342"/>
              <a:gd name="connsiteX92" fmla="*/ 5173523 w 12192000"/>
              <a:gd name="connsiteY92" fmla="*/ 2309057 h 3482342"/>
              <a:gd name="connsiteX93" fmla="*/ 5123830 w 12192000"/>
              <a:gd name="connsiteY93" fmla="*/ 2307070 h 3482342"/>
              <a:gd name="connsiteX94" fmla="*/ 5065426 w 12192000"/>
              <a:gd name="connsiteY94" fmla="*/ 2324076 h 3482342"/>
              <a:gd name="connsiteX95" fmla="*/ 4975908 w 12192000"/>
              <a:gd name="connsiteY95" fmla="*/ 2364128 h 3482342"/>
              <a:gd name="connsiteX96" fmla="*/ 4913723 w 12192000"/>
              <a:gd name="connsiteY96" fmla="*/ 2385265 h 3482342"/>
              <a:gd name="connsiteX97" fmla="*/ 4746485 w 12192000"/>
              <a:gd name="connsiteY97" fmla="*/ 2451769 h 3482342"/>
              <a:gd name="connsiteX98" fmla="*/ 4681588 w 12192000"/>
              <a:gd name="connsiteY98" fmla="*/ 2467494 h 3482342"/>
              <a:gd name="connsiteX99" fmla="*/ 1783655 w 12192000"/>
              <a:gd name="connsiteY99" fmla="*/ 3163860 h 3482342"/>
              <a:gd name="connsiteX100" fmla="*/ 1325955 w 12192000"/>
              <a:gd name="connsiteY100" fmla="*/ 3176692 h 3482342"/>
              <a:gd name="connsiteX101" fmla="*/ 1190384 w 12192000"/>
              <a:gd name="connsiteY101" fmla="*/ 3203504 h 3482342"/>
              <a:gd name="connsiteX102" fmla="*/ 1094537 w 12192000"/>
              <a:gd name="connsiteY102" fmla="*/ 3229469 h 3482342"/>
              <a:gd name="connsiteX103" fmla="*/ 779276 w 12192000"/>
              <a:gd name="connsiteY103" fmla="*/ 3327290 h 3482342"/>
              <a:gd name="connsiteX104" fmla="*/ 600378 w 12192000"/>
              <a:gd name="connsiteY104" fmla="*/ 3335250 h 3482342"/>
              <a:gd name="connsiteX105" fmla="*/ 493457 w 12192000"/>
              <a:gd name="connsiteY105" fmla="*/ 3365044 h 3482342"/>
              <a:gd name="connsiteX106" fmla="*/ 349402 w 12192000"/>
              <a:gd name="connsiteY106" fmla="*/ 3380897 h 3482342"/>
              <a:gd name="connsiteX107" fmla="*/ 192183 w 12192000"/>
              <a:gd name="connsiteY107" fmla="*/ 3460075 h 3482342"/>
              <a:gd name="connsiteX108" fmla="*/ 46713 w 12192000"/>
              <a:gd name="connsiteY108" fmla="*/ 3462986 h 3482342"/>
              <a:gd name="connsiteX109" fmla="*/ 2765 w 12192000"/>
              <a:gd name="connsiteY109" fmla="*/ 3480770 h 3482342"/>
              <a:gd name="connsiteX110" fmla="*/ 0 w 12192000"/>
              <a:gd name="connsiteY110" fmla="*/ 3482342 h 3482342"/>
              <a:gd name="connsiteX111" fmla="*/ 0 w 12192000"/>
              <a:gd name="connsiteY111"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522602 w 12192000"/>
              <a:gd name="connsiteY67" fmla="*/ 1954133 h 3482342"/>
              <a:gd name="connsiteX68" fmla="*/ 6444344 w 12192000"/>
              <a:gd name="connsiteY68" fmla="*/ 1969663 h 3482342"/>
              <a:gd name="connsiteX69" fmla="*/ 6409626 w 12192000"/>
              <a:gd name="connsiteY69" fmla="*/ 1978846 h 3482342"/>
              <a:gd name="connsiteX70" fmla="*/ 6333446 w 12192000"/>
              <a:gd name="connsiteY70" fmla="*/ 1997163 h 3482342"/>
              <a:gd name="connsiteX71" fmla="*/ 6294933 w 12192000"/>
              <a:gd name="connsiteY71" fmla="*/ 2019412 h 3482342"/>
              <a:gd name="connsiteX72" fmla="*/ 6238719 w 12192000"/>
              <a:gd name="connsiteY72" fmla="*/ 2042547 h 3482342"/>
              <a:gd name="connsiteX73" fmla="*/ 6187205 w 12192000"/>
              <a:gd name="connsiteY73" fmla="*/ 2060048 h 3482342"/>
              <a:gd name="connsiteX74" fmla="*/ 6138780 w 12192000"/>
              <a:gd name="connsiteY74" fmla="*/ 2081918 h 3482342"/>
              <a:gd name="connsiteX75" fmla="*/ 6120125 w 12192000"/>
              <a:gd name="connsiteY75" fmla="*/ 2109475 h 3482342"/>
              <a:gd name="connsiteX76" fmla="*/ 6056576 w 12192000"/>
              <a:gd name="connsiteY76" fmla="*/ 2120066 h 3482342"/>
              <a:gd name="connsiteX77" fmla="*/ 5993794 w 12192000"/>
              <a:gd name="connsiteY77" fmla="*/ 2122569 h 3482342"/>
              <a:gd name="connsiteX78" fmla="*/ 5943601 w 12192000"/>
              <a:gd name="connsiteY78" fmla="*/ 2137719 h 3482342"/>
              <a:gd name="connsiteX79" fmla="*/ 5898141 w 12192000"/>
              <a:gd name="connsiteY79" fmla="*/ 2144806 h 3482342"/>
              <a:gd name="connsiteX80" fmla="*/ 5855337 w 12192000"/>
              <a:gd name="connsiteY80" fmla="*/ 2137719 h 3482342"/>
              <a:gd name="connsiteX81" fmla="*/ 5817682 w 12192000"/>
              <a:gd name="connsiteY81" fmla="*/ 2157358 h 3482342"/>
              <a:gd name="connsiteX82" fmla="*/ 5735300 w 12192000"/>
              <a:gd name="connsiteY82" fmla="*/ 2158902 h 3482342"/>
              <a:gd name="connsiteX83" fmla="*/ 5591469 w 12192000"/>
              <a:gd name="connsiteY83" fmla="*/ 2178389 h 3482342"/>
              <a:gd name="connsiteX84" fmla="*/ 5505818 w 12192000"/>
              <a:gd name="connsiteY84" fmla="*/ 2194207 h 3482342"/>
              <a:gd name="connsiteX85" fmla="*/ 5452860 w 12192000"/>
              <a:gd name="connsiteY85" fmla="*/ 2180085 h 3482342"/>
              <a:gd name="connsiteX86" fmla="*/ 5414282 w 12192000"/>
              <a:gd name="connsiteY86" fmla="*/ 2183070 h 3482342"/>
              <a:gd name="connsiteX87" fmla="*/ 5368369 w 12192000"/>
              <a:gd name="connsiteY87" fmla="*/ 2204272 h 3482342"/>
              <a:gd name="connsiteX88" fmla="*/ 5336354 w 12192000"/>
              <a:gd name="connsiteY88" fmla="*/ 2218920 h 3482342"/>
              <a:gd name="connsiteX89" fmla="*/ 5291263 w 12192000"/>
              <a:gd name="connsiteY89" fmla="*/ 2239182 h 3482342"/>
              <a:gd name="connsiteX90" fmla="*/ 5255152 w 12192000"/>
              <a:gd name="connsiteY90" fmla="*/ 2247164 h 3482342"/>
              <a:gd name="connsiteX91" fmla="*/ 5233796 w 12192000"/>
              <a:gd name="connsiteY91" fmla="*/ 2268260 h 3482342"/>
              <a:gd name="connsiteX92" fmla="*/ 5212786 w 12192000"/>
              <a:gd name="connsiteY92" fmla="*/ 2296592 h 3482342"/>
              <a:gd name="connsiteX93" fmla="*/ 5173523 w 12192000"/>
              <a:gd name="connsiteY93" fmla="*/ 2309057 h 3482342"/>
              <a:gd name="connsiteX94" fmla="*/ 5123830 w 12192000"/>
              <a:gd name="connsiteY94" fmla="*/ 2307070 h 3482342"/>
              <a:gd name="connsiteX95" fmla="*/ 5065426 w 12192000"/>
              <a:gd name="connsiteY95" fmla="*/ 2324076 h 3482342"/>
              <a:gd name="connsiteX96" fmla="*/ 4975908 w 12192000"/>
              <a:gd name="connsiteY96" fmla="*/ 2364128 h 3482342"/>
              <a:gd name="connsiteX97" fmla="*/ 4913723 w 12192000"/>
              <a:gd name="connsiteY97" fmla="*/ 2385265 h 3482342"/>
              <a:gd name="connsiteX98" fmla="*/ 4746485 w 12192000"/>
              <a:gd name="connsiteY98" fmla="*/ 2451769 h 3482342"/>
              <a:gd name="connsiteX99" fmla="*/ 4681588 w 12192000"/>
              <a:gd name="connsiteY99" fmla="*/ 2467494 h 3482342"/>
              <a:gd name="connsiteX100" fmla="*/ 1783655 w 12192000"/>
              <a:gd name="connsiteY100" fmla="*/ 3163860 h 3482342"/>
              <a:gd name="connsiteX101" fmla="*/ 1325955 w 12192000"/>
              <a:gd name="connsiteY101" fmla="*/ 3176692 h 3482342"/>
              <a:gd name="connsiteX102" fmla="*/ 1190384 w 12192000"/>
              <a:gd name="connsiteY102" fmla="*/ 3203504 h 3482342"/>
              <a:gd name="connsiteX103" fmla="*/ 1094537 w 12192000"/>
              <a:gd name="connsiteY103" fmla="*/ 3229469 h 3482342"/>
              <a:gd name="connsiteX104" fmla="*/ 779276 w 12192000"/>
              <a:gd name="connsiteY104" fmla="*/ 3327290 h 3482342"/>
              <a:gd name="connsiteX105" fmla="*/ 600378 w 12192000"/>
              <a:gd name="connsiteY105" fmla="*/ 3335250 h 3482342"/>
              <a:gd name="connsiteX106" fmla="*/ 493457 w 12192000"/>
              <a:gd name="connsiteY106" fmla="*/ 3365044 h 3482342"/>
              <a:gd name="connsiteX107" fmla="*/ 349402 w 12192000"/>
              <a:gd name="connsiteY107" fmla="*/ 3380897 h 3482342"/>
              <a:gd name="connsiteX108" fmla="*/ 192183 w 12192000"/>
              <a:gd name="connsiteY108" fmla="*/ 3460075 h 3482342"/>
              <a:gd name="connsiteX109" fmla="*/ 46713 w 12192000"/>
              <a:gd name="connsiteY109" fmla="*/ 3462986 h 3482342"/>
              <a:gd name="connsiteX110" fmla="*/ 2765 w 12192000"/>
              <a:gd name="connsiteY110" fmla="*/ 3480770 h 3482342"/>
              <a:gd name="connsiteX111" fmla="*/ 0 w 12192000"/>
              <a:gd name="connsiteY111" fmla="*/ 3482342 h 3482342"/>
              <a:gd name="connsiteX112" fmla="*/ 0 w 12192000"/>
              <a:gd name="connsiteY112"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522602 w 12192000"/>
              <a:gd name="connsiteY67" fmla="*/ 1954133 h 3482342"/>
              <a:gd name="connsiteX68" fmla="*/ 6444344 w 12192000"/>
              <a:gd name="connsiteY68" fmla="*/ 1969663 h 3482342"/>
              <a:gd name="connsiteX69" fmla="*/ 6409626 w 12192000"/>
              <a:gd name="connsiteY69" fmla="*/ 1978846 h 3482342"/>
              <a:gd name="connsiteX70" fmla="*/ 6333446 w 12192000"/>
              <a:gd name="connsiteY70" fmla="*/ 1997163 h 3482342"/>
              <a:gd name="connsiteX71" fmla="*/ 6294933 w 12192000"/>
              <a:gd name="connsiteY71" fmla="*/ 2019412 h 3482342"/>
              <a:gd name="connsiteX72" fmla="*/ 6238719 w 12192000"/>
              <a:gd name="connsiteY72" fmla="*/ 2042547 h 3482342"/>
              <a:gd name="connsiteX73" fmla="*/ 6187205 w 12192000"/>
              <a:gd name="connsiteY73" fmla="*/ 2060048 h 3482342"/>
              <a:gd name="connsiteX74" fmla="*/ 6138780 w 12192000"/>
              <a:gd name="connsiteY74" fmla="*/ 2081918 h 3482342"/>
              <a:gd name="connsiteX75" fmla="*/ 6120125 w 12192000"/>
              <a:gd name="connsiteY75" fmla="*/ 2109475 h 3482342"/>
              <a:gd name="connsiteX76" fmla="*/ 6056576 w 12192000"/>
              <a:gd name="connsiteY76" fmla="*/ 2120066 h 3482342"/>
              <a:gd name="connsiteX77" fmla="*/ 5993794 w 12192000"/>
              <a:gd name="connsiteY77" fmla="*/ 2122569 h 3482342"/>
              <a:gd name="connsiteX78" fmla="*/ 5943601 w 12192000"/>
              <a:gd name="connsiteY78" fmla="*/ 2137719 h 3482342"/>
              <a:gd name="connsiteX79" fmla="*/ 5898141 w 12192000"/>
              <a:gd name="connsiteY79" fmla="*/ 2144806 h 3482342"/>
              <a:gd name="connsiteX80" fmla="*/ 5855337 w 12192000"/>
              <a:gd name="connsiteY80" fmla="*/ 2137719 h 3482342"/>
              <a:gd name="connsiteX81" fmla="*/ 5817682 w 12192000"/>
              <a:gd name="connsiteY81" fmla="*/ 2157358 h 3482342"/>
              <a:gd name="connsiteX82" fmla="*/ 5735300 w 12192000"/>
              <a:gd name="connsiteY82" fmla="*/ 2158902 h 3482342"/>
              <a:gd name="connsiteX83" fmla="*/ 5591469 w 12192000"/>
              <a:gd name="connsiteY83" fmla="*/ 2178389 h 3482342"/>
              <a:gd name="connsiteX84" fmla="*/ 5505818 w 12192000"/>
              <a:gd name="connsiteY84" fmla="*/ 2194207 h 3482342"/>
              <a:gd name="connsiteX85" fmla="*/ 5452860 w 12192000"/>
              <a:gd name="connsiteY85" fmla="*/ 2180085 h 3482342"/>
              <a:gd name="connsiteX86" fmla="*/ 5414282 w 12192000"/>
              <a:gd name="connsiteY86" fmla="*/ 2183070 h 3482342"/>
              <a:gd name="connsiteX87" fmla="*/ 5368369 w 12192000"/>
              <a:gd name="connsiteY87" fmla="*/ 2204272 h 3482342"/>
              <a:gd name="connsiteX88" fmla="*/ 5336354 w 12192000"/>
              <a:gd name="connsiteY88" fmla="*/ 2218920 h 3482342"/>
              <a:gd name="connsiteX89" fmla="*/ 5291263 w 12192000"/>
              <a:gd name="connsiteY89" fmla="*/ 2239182 h 3482342"/>
              <a:gd name="connsiteX90" fmla="*/ 5255152 w 12192000"/>
              <a:gd name="connsiteY90" fmla="*/ 2247164 h 3482342"/>
              <a:gd name="connsiteX91" fmla="*/ 5233796 w 12192000"/>
              <a:gd name="connsiteY91" fmla="*/ 2268260 h 3482342"/>
              <a:gd name="connsiteX92" fmla="*/ 5212786 w 12192000"/>
              <a:gd name="connsiteY92" fmla="*/ 2296592 h 3482342"/>
              <a:gd name="connsiteX93" fmla="*/ 5173523 w 12192000"/>
              <a:gd name="connsiteY93" fmla="*/ 2309057 h 3482342"/>
              <a:gd name="connsiteX94" fmla="*/ 5123830 w 12192000"/>
              <a:gd name="connsiteY94" fmla="*/ 2307070 h 3482342"/>
              <a:gd name="connsiteX95" fmla="*/ 5065426 w 12192000"/>
              <a:gd name="connsiteY95" fmla="*/ 2324076 h 3482342"/>
              <a:gd name="connsiteX96" fmla="*/ 4975908 w 12192000"/>
              <a:gd name="connsiteY96" fmla="*/ 2364128 h 3482342"/>
              <a:gd name="connsiteX97" fmla="*/ 4913723 w 12192000"/>
              <a:gd name="connsiteY97" fmla="*/ 2385265 h 3482342"/>
              <a:gd name="connsiteX98" fmla="*/ 4746485 w 12192000"/>
              <a:gd name="connsiteY98" fmla="*/ 2451769 h 3482342"/>
              <a:gd name="connsiteX99" fmla="*/ 4681588 w 12192000"/>
              <a:gd name="connsiteY99" fmla="*/ 2467494 h 3482342"/>
              <a:gd name="connsiteX100" fmla="*/ 1783655 w 12192000"/>
              <a:gd name="connsiteY100" fmla="*/ 3163860 h 3482342"/>
              <a:gd name="connsiteX101" fmla="*/ 1325955 w 12192000"/>
              <a:gd name="connsiteY101" fmla="*/ 3176692 h 3482342"/>
              <a:gd name="connsiteX102" fmla="*/ 1190384 w 12192000"/>
              <a:gd name="connsiteY102" fmla="*/ 3203504 h 3482342"/>
              <a:gd name="connsiteX103" fmla="*/ 1094537 w 12192000"/>
              <a:gd name="connsiteY103" fmla="*/ 3229469 h 3482342"/>
              <a:gd name="connsiteX104" fmla="*/ 779276 w 12192000"/>
              <a:gd name="connsiteY104" fmla="*/ 3327290 h 3482342"/>
              <a:gd name="connsiteX105" fmla="*/ 600378 w 12192000"/>
              <a:gd name="connsiteY105" fmla="*/ 3335250 h 3482342"/>
              <a:gd name="connsiteX106" fmla="*/ 493457 w 12192000"/>
              <a:gd name="connsiteY106" fmla="*/ 3365044 h 3482342"/>
              <a:gd name="connsiteX107" fmla="*/ 349402 w 12192000"/>
              <a:gd name="connsiteY107" fmla="*/ 3380897 h 3482342"/>
              <a:gd name="connsiteX108" fmla="*/ 192183 w 12192000"/>
              <a:gd name="connsiteY108" fmla="*/ 3460075 h 3482342"/>
              <a:gd name="connsiteX109" fmla="*/ 46713 w 12192000"/>
              <a:gd name="connsiteY109" fmla="*/ 3462986 h 3482342"/>
              <a:gd name="connsiteX110" fmla="*/ 2765 w 12192000"/>
              <a:gd name="connsiteY110" fmla="*/ 3480770 h 3482342"/>
              <a:gd name="connsiteX111" fmla="*/ 0 w 12192000"/>
              <a:gd name="connsiteY111" fmla="*/ 3482342 h 3482342"/>
              <a:gd name="connsiteX112" fmla="*/ 0 w 12192000"/>
              <a:gd name="connsiteY112"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50998 w 12192000"/>
              <a:gd name="connsiteY21" fmla="*/ 1269215 h 3482342"/>
              <a:gd name="connsiteX22" fmla="*/ 10815658 w 12192000"/>
              <a:gd name="connsiteY22" fmla="*/ 1287849 h 3482342"/>
              <a:gd name="connsiteX23" fmla="*/ 10679906 w 12192000"/>
              <a:gd name="connsiteY23" fmla="*/ 1324988 h 3482342"/>
              <a:gd name="connsiteX24" fmla="*/ 10636304 w 12192000"/>
              <a:gd name="connsiteY24" fmla="*/ 1317928 h 3482342"/>
              <a:gd name="connsiteX25" fmla="*/ 10573203 w 12192000"/>
              <a:gd name="connsiteY25" fmla="*/ 1351996 h 3482342"/>
              <a:gd name="connsiteX26" fmla="*/ 10513263 w 12192000"/>
              <a:gd name="connsiteY26" fmla="*/ 1350756 h 3482342"/>
              <a:gd name="connsiteX27" fmla="*/ 10464012 w 12192000"/>
              <a:gd name="connsiteY27" fmla="*/ 1391778 h 3482342"/>
              <a:gd name="connsiteX28" fmla="*/ 10405409 w 12192000"/>
              <a:gd name="connsiteY28" fmla="*/ 1422789 h 3482342"/>
              <a:gd name="connsiteX29" fmla="*/ 10370530 w 12192000"/>
              <a:gd name="connsiteY29" fmla="*/ 1441596 h 3482342"/>
              <a:gd name="connsiteX30" fmla="*/ 10264922 w 12192000"/>
              <a:gd name="connsiteY30" fmla="*/ 1472107 h 3482342"/>
              <a:gd name="connsiteX31" fmla="*/ 10058690 w 12192000"/>
              <a:gd name="connsiteY31" fmla="*/ 1474888 h 3482342"/>
              <a:gd name="connsiteX32" fmla="*/ 10004424 w 12192000"/>
              <a:gd name="connsiteY32" fmla="*/ 1489801 h 3482342"/>
              <a:gd name="connsiteX33" fmla="*/ 9999951 w 12192000"/>
              <a:gd name="connsiteY33" fmla="*/ 1499127 h 3482342"/>
              <a:gd name="connsiteX34" fmla="*/ 9845462 w 12192000"/>
              <a:gd name="connsiteY34" fmla="*/ 1548192 h 3482342"/>
              <a:gd name="connsiteX35" fmla="*/ 9736156 w 12192000"/>
              <a:gd name="connsiteY35" fmla="*/ 1581928 h 3482342"/>
              <a:gd name="connsiteX36" fmla="*/ 9693355 w 12192000"/>
              <a:gd name="connsiteY36" fmla="*/ 1602632 h 3482342"/>
              <a:gd name="connsiteX37" fmla="*/ 9664242 w 12192000"/>
              <a:gd name="connsiteY37" fmla="*/ 1622075 h 3482342"/>
              <a:gd name="connsiteX38" fmla="*/ 9579195 w 12192000"/>
              <a:gd name="connsiteY38" fmla="*/ 1648017 h 3482342"/>
              <a:gd name="connsiteX39" fmla="*/ 9433652 w 12192000"/>
              <a:gd name="connsiteY39" fmla="*/ 1681174 h 3482342"/>
              <a:gd name="connsiteX40" fmla="*/ 9403775 w 12192000"/>
              <a:gd name="connsiteY40" fmla="*/ 1690403 h 3482342"/>
              <a:gd name="connsiteX41" fmla="*/ 9382503 w 12192000"/>
              <a:gd name="connsiteY41" fmla="*/ 1706957 h 3482342"/>
              <a:gd name="connsiteX42" fmla="*/ 9381410 w 12192000"/>
              <a:gd name="connsiteY42" fmla="*/ 1718312 h 3482342"/>
              <a:gd name="connsiteX43" fmla="*/ 9365685 w 12192000"/>
              <a:gd name="connsiteY43" fmla="*/ 1724772 h 3482342"/>
              <a:gd name="connsiteX44" fmla="*/ 9278020 w 12192000"/>
              <a:gd name="connsiteY44" fmla="*/ 1741161 h 3482342"/>
              <a:gd name="connsiteX45" fmla="*/ 9217145 w 12192000"/>
              <a:gd name="connsiteY45" fmla="*/ 1771195 h 3482342"/>
              <a:gd name="connsiteX46" fmla="*/ 8955875 w 12192000"/>
              <a:gd name="connsiteY46" fmla="*/ 1796806 h 3482342"/>
              <a:gd name="connsiteX47" fmla="*/ 8648415 w 12192000"/>
              <a:gd name="connsiteY47" fmla="*/ 1878623 h 3482342"/>
              <a:gd name="connsiteX48" fmla="*/ 8495949 w 12192000"/>
              <a:gd name="connsiteY48" fmla="*/ 1902425 h 3482342"/>
              <a:gd name="connsiteX49" fmla="*/ 8236214 w 12192000"/>
              <a:gd name="connsiteY49" fmla="*/ 1909725 h 3482342"/>
              <a:gd name="connsiteX50" fmla="*/ 8132104 w 12192000"/>
              <a:gd name="connsiteY50" fmla="*/ 1895727 h 3482342"/>
              <a:gd name="connsiteX51" fmla="*/ 7918078 w 12192000"/>
              <a:gd name="connsiteY51" fmla="*/ 1862668 h 3482342"/>
              <a:gd name="connsiteX52" fmla="*/ 7817899 w 12192000"/>
              <a:gd name="connsiteY52" fmla="*/ 1862176 h 3482342"/>
              <a:gd name="connsiteX53" fmla="*/ 7768994 w 12192000"/>
              <a:gd name="connsiteY53" fmla="*/ 1855721 h 3482342"/>
              <a:gd name="connsiteX54" fmla="*/ 7618027 w 12192000"/>
              <a:gd name="connsiteY54" fmla="*/ 1830959 h 3482342"/>
              <a:gd name="connsiteX55" fmla="*/ 7449425 w 12192000"/>
              <a:gd name="connsiteY55" fmla="*/ 1810910 h 3482342"/>
              <a:gd name="connsiteX56" fmla="*/ 7342915 w 12192000"/>
              <a:gd name="connsiteY56" fmla="*/ 1819827 h 3482342"/>
              <a:gd name="connsiteX57" fmla="*/ 7255191 w 12192000"/>
              <a:gd name="connsiteY57" fmla="*/ 1834354 h 3482342"/>
              <a:gd name="connsiteX58" fmla="*/ 7131205 w 12192000"/>
              <a:gd name="connsiteY58" fmla="*/ 1845557 h 3482342"/>
              <a:gd name="connsiteX59" fmla="*/ 6941837 w 12192000"/>
              <a:gd name="connsiteY59" fmla="*/ 1840640 h 3482342"/>
              <a:gd name="connsiteX60" fmla="*/ 6837145 w 12192000"/>
              <a:gd name="connsiteY60" fmla="*/ 1870724 h 3482342"/>
              <a:gd name="connsiteX61" fmla="*/ 6753991 w 12192000"/>
              <a:gd name="connsiteY61" fmla="*/ 1860969 h 3482342"/>
              <a:gd name="connsiteX62" fmla="*/ 6727754 w 12192000"/>
              <a:gd name="connsiteY62" fmla="*/ 1882372 h 3482342"/>
              <a:gd name="connsiteX63" fmla="*/ 6723371 w 12192000"/>
              <a:gd name="connsiteY63" fmla="*/ 1886494 h 3482342"/>
              <a:gd name="connsiteX64" fmla="*/ 6702779 w 12192000"/>
              <a:gd name="connsiteY64" fmla="*/ 1893601 h 3482342"/>
              <a:gd name="connsiteX65" fmla="*/ 6686657 w 12192000"/>
              <a:gd name="connsiteY65" fmla="*/ 1907344 h 3482342"/>
              <a:gd name="connsiteX66" fmla="*/ 6651330 w 12192000"/>
              <a:gd name="connsiteY66" fmla="*/ 1922921 h 3482342"/>
              <a:gd name="connsiteX67" fmla="*/ 6622958 w 12192000"/>
              <a:gd name="connsiteY67" fmla="*/ 1936255 h 3482342"/>
              <a:gd name="connsiteX68" fmla="*/ 6522602 w 12192000"/>
              <a:gd name="connsiteY68" fmla="*/ 1954133 h 3482342"/>
              <a:gd name="connsiteX69" fmla="*/ 6444344 w 12192000"/>
              <a:gd name="connsiteY69" fmla="*/ 1969663 h 3482342"/>
              <a:gd name="connsiteX70" fmla="*/ 6409626 w 12192000"/>
              <a:gd name="connsiteY70" fmla="*/ 1978846 h 3482342"/>
              <a:gd name="connsiteX71" fmla="*/ 6333446 w 12192000"/>
              <a:gd name="connsiteY71" fmla="*/ 1997163 h 3482342"/>
              <a:gd name="connsiteX72" fmla="*/ 6294933 w 12192000"/>
              <a:gd name="connsiteY72" fmla="*/ 2019412 h 3482342"/>
              <a:gd name="connsiteX73" fmla="*/ 6238719 w 12192000"/>
              <a:gd name="connsiteY73" fmla="*/ 2042547 h 3482342"/>
              <a:gd name="connsiteX74" fmla="*/ 6187205 w 12192000"/>
              <a:gd name="connsiteY74" fmla="*/ 2060048 h 3482342"/>
              <a:gd name="connsiteX75" fmla="*/ 6138780 w 12192000"/>
              <a:gd name="connsiteY75" fmla="*/ 2081918 h 3482342"/>
              <a:gd name="connsiteX76" fmla="*/ 6120125 w 12192000"/>
              <a:gd name="connsiteY76" fmla="*/ 2109475 h 3482342"/>
              <a:gd name="connsiteX77" fmla="*/ 6056576 w 12192000"/>
              <a:gd name="connsiteY77" fmla="*/ 2120066 h 3482342"/>
              <a:gd name="connsiteX78" fmla="*/ 5993794 w 12192000"/>
              <a:gd name="connsiteY78" fmla="*/ 2122569 h 3482342"/>
              <a:gd name="connsiteX79" fmla="*/ 5943601 w 12192000"/>
              <a:gd name="connsiteY79" fmla="*/ 2137719 h 3482342"/>
              <a:gd name="connsiteX80" fmla="*/ 5898141 w 12192000"/>
              <a:gd name="connsiteY80" fmla="*/ 2144806 h 3482342"/>
              <a:gd name="connsiteX81" fmla="*/ 5855337 w 12192000"/>
              <a:gd name="connsiteY81" fmla="*/ 2137719 h 3482342"/>
              <a:gd name="connsiteX82" fmla="*/ 5817682 w 12192000"/>
              <a:gd name="connsiteY82" fmla="*/ 2157358 h 3482342"/>
              <a:gd name="connsiteX83" fmla="*/ 5735300 w 12192000"/>
              <a:gd name="connsiteY83" fmla="*/ 2158902 h 3482342"/>
              <a:gd name="connsiteX84" fmla="*/ 5591469 w 12192000"/>
              <a:gd name="connsiteY84" fmla="*/ 2178389 h 3482342"/>
              <a:gd name="connsiteX85" fmla="*/ 5505818 w 12192000"/>
              <a:gd name="connsiteY85" fmla="*/ 2194207 h 3482342"/>
              <a:gd name="connsiteX86" fmla="*/ 5452860 w 12192000"/>
              <a:gd name="connsiteY86" fmla="*/ 2180085 h 3482342"/>
              <a:gd name="connsiteX87" fmla="*/ 5414282 w 12192000"/>
              <a:gd name="connsiteY87" fmla="*/ 2183070 h 3482342"/>
              <a:gd name="connsiteX88" fmla="*/ 5368369 w 12192000"/>
              <a:gd name="connsiteY88" fmla="*/ 2204272 h 3482342"/>
              <a:gd name="connsiteX89" fmla="*/ 5336354 w 12192000"/>
              <a:gd name="connsiteY89" fmla="*/ 2218920 h 3482342"/>
              <a:gd name="connsiteX90" fmla="*/ 5291263 w 12192000"/>
              <a:gd name="connsiteY90" fmla="*/ 2239182 h 3482342"/>
              <a:gd name="connsiteX91" fmla="*/ 5255152 w 12192000"/>
              <a:gd name="connsiteY91" fmla="*/ 2247164 h 3482342"/>
              <a:gd name="connsiteX92" fmla="*/ 5233796 w 12192000"/>
              <a:gd name="connsiteY92" fmla="*/ 2268260 h 3482342"/>
              <a:gd name="connsiteX93" fmla="*/ 5212786 w 12192000"/>
              <a:gd name="connsiteY93" fmla="*/ 2296592 h 3482342"/>
              <a:gd name="connsiteX94" fmla="*/ 5173523 w 12192000"/>
              <a:gd name="connsiteY94" fmla="*/ 2309057 h 3482342"/>
              <a:gd name="connsiteX95" fmla="*/ 5123830 w 12192000"/>
              <a:gd name="connsiteY95" fmla="*/ 2307070 h 3482342"/>
              <a:gd name="connsiteX96" fmla="*/ 5065426 w 12192000"/>
              <a:gd name="connsiteY96" fmla="*/ 2324076 h 3482342"/>
              <a:gd name="connsiteX97" fmla="*/ 4975908 w 12192000"/>
              <a:gd name="connsiteY97" fmla="*/ 2364128 h 3482342"/>
              <a:gd name="connsiteX98" fmla="*/ 4913723 w 12192000"/>
              <a:gd name="connsiteY98" fmla="*/ 2385265 h 3482342"/>
              <a:gd name="connsiteX99" fmla="*/ 4746485 w 12192000"/>
              <a:gd name="connsiteY99" fmla="*/ 2451769 h 3482342"/>
              <a:gd name="connsiteX100" fmla="*/ 4681588 w 12192000"/>
              <a:gd name="connsiteY100" fmla="*/ 2467494 h 3482342"/>
              <a:gd name="connsiteX101" fmla="*/ 1783655 w 12192000"/>
              <a:gd name="connsiteY101" fmla="*/ 3163860 h 3482342"/>
              <a:gd name="connsiteX102" fmla="*/ 1325955 w 12192000"/>
              <a:gd name="connsiteY102" fmla="*/ 3176692 h 3482342"/>
              <a:gd name="connsiteX103" fmla="*/ 1190384 w 12192000"/>
              <a:gd name="connsiteY103" fmla="*/ 3203504 h 3482342"/>
              <a:gd name="connsiteX104" fmla="*/ 1094537 w 12192000"/>
              <a:gd name="connsiteY104" fmla="*/ 3229469 h 3482342"/>
              <a:gd name="connsiteX105" fmla="*/ 779276 w 12192000"/>
              <a:gd name="connsiteY105" fmla="*/ 3327290 h 3482342"/>
              <a:gd name="connsiteX106" fmla="*/ 600378 w 12192000"/>
              <a:gd name="connsiteY106" fmla="*/ 3335250 h 3482342"/>
              <a:gd name="connsiteX107" fmla="*/ 493457 w 12192000"/>
              <a:gd name="connsiteY107" fmla="*/ 3365044 h 3482342"/>
              <a:gd name="connsiteX108" fmla="*/ 349402 w 12192000"/>
              <a:gd name="connsiteY108" fmla="*/ 3380897 h 3482342"/>
              <a:gd name="connsiteX109" fmla="*/ 192183 w 12192000"/>
              <a:gd name="connsiteY109" fmla="*/ 3460075 h 3482342"/>
              <a:gd name="connsiteX110" fmla="*/ 46713 w 12192000"/>
              <a:gd name="connsiteY110" fmla="*/ 3462986 h 3482342"/>
              <a:gd name="connsiteX111" fmla="*/ 2765 w 12192000"/>
              <a:gd name="connsiteY111" fmla="*/ 3480770 h 3482342"/>
              <a:gd name="connsiteX112" fmla="*/ 0 w 12192000"/>
              <a:gd name="connsiteY112" fmla="*/ 3482342 h 3482342"/>
              <a:gd name="connsiteX113" fmla="*/ 0 w 12192000"/>
              <a:gd name="connsiteY11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960443 w 12192000"/>
              <a:gd name="connsiteY21" fmla="*/ 1244502 h 3482342"/>
              <a:gd name="connsiteX22" fmla="*/ 10850998 w 12192000"/>
              <a:gd name="connsiteY22" fmla="*/ 1269215 h 3482342"/>
              <a:gd name="connsiteX23" fmla="*/ 10815658 w 12192000"/>
              <a:gd name="connsiteY23" fmla="*/ 1287849 h 3482342"/>
              <a:gd name="connsiteX24" fmla="*/ 10679906 w 12192000"/>
              <a:gd name="connsiteY24" fmla="*/ 1324988 h 3482342"/>
              <a:gd name="connsiteX25" fmla="*/ 10636304 w 12192000"/>
              <a:gd name="connsiteY25" fmla="*/ 1317928 h 3482342"/>
              <a:gd name="connsiteX26" fmla="*/ 10573203 w 12192000"/>
              <a:gd name="connsiteY26" fmla="*/ 1351996 h 3482342"/>
              <a:gd name="connsiteX27" fmla="*/ 10513263 w 12192000"/>
              <a:gd name="connsiteY27" fmla="*/ 1350756 h 3482342"/>
              <a:gd name="connsiteX28" fmla="*/ 10464012 w 12192000"/>
              <a:gd name="connsiteY28" fmla="*/ 1391778 h 3482342"/>
              <a:gd name="connsiteX29" fmla="*/ 10405409 w 12192000"/>
              <a:gd name="connsiteY29" fmla="*/ 1422789 h 3482342"/>
              <a:gd name="connsiteX30" fmla="*/ 10370530 w 12192000"/>
              <a:gd name="connsiteY30" fmla="*/ 1441596 h 3482342"/>
              <a:gd name="connsiteX31" fmla="*/ 10264922 w 12192000"/>
              <a:gd name="connsiteY31" fmla="*/ 1472107 h 3482342"/>
              <a:gd name="connsiteX32" fmla="*/ 10058690 w 12192000"/>
              <a:gd name="connsiteY32" fmla="*/ 1474888 h 3482342"/>
              <a:gd name="connsiteX33" fmla="*/ 10004424 w 12192000"/>
              <a:gd name="connsiteY33" fmla="*/ 1489801 h 3482342"/>
              <a:gd name="connsiteX34" fmla="*/ 9999951 w 12192000"/>
              <a:gd name="connsiteY34" fmla="*/ 1499127 h 3482342"/>
              <a:gd name="connsiteX35" fmla="*/ 9845462 w 12192000"/>
              <a:gd name="connsiteY35" fmla="*/ 1548192 h 3482342"/>
              <a:gd name="connsiteX36" fmla="*/ 9736156 w 12192000"/>
              <a:gd name="connsiteY36" fmla="*/ 1581928 h 3482342"/>
              <a:gd name="connsiteX37" fmla="*/ 9693355 w 12192000"/>
              <a:gd name="connsiteY37" fmla="*/ 1602632 h 3482342"/>
              <a:gd name="connsiteX38" fmla="*/ 9664242 w 12192000"/>
              <a:gd name="connsiteY38" fmla="*/ 1622075 h 3482342"/>
              <a:gd name="connsiteX39" fmla="*/ 9579195 w 12192000"/>
              <a:gd name="connsiteY39" fmla="*/ 1648017 h 3482342"/>
              <a:gd name="connsiteX40" fmla="*/ 9433652 w 12192000"/>
              <a:gd name="connsiteY40" fmla="*/ 1681174 h 3482342"/>
              <a:gd name="connsiteX41" fmla="*/ 9403775 w 12192000"/>
              <a:gd name="connsiteY41" fmla="*/ 1690403 h 3482342"/>
              <a:gd name="connsiteX42" fmla="*/ 9382503 w 12192000"/>
              <a:gd name="connsiteY42" fmla="*/ 1706957 h 3482342"/>
              <a:gd name="connsiteX43" fmla="*/ 9381410 w 12192000"/>
              <a:gd name="connsiteY43" fmla="*/ 1718312 h 3482342"/>
              <a:gd name="connsiteX44" fmla="*/ 9365685 w 12192000"/>
              <a:gd name="connsiteY44" fmla="*/ 1724772 h 3482342"/>
              <a:gd name="connsiteX45" fmla="*/ 9278020 w 12192000"/>
              <a:gd name="connsiteY45" fmla="*/ 1741161 h 3482342"/>
              <a:gd name="connsiteX46" fmla="*/ 9217145 w 12192000"/>
              <a:gd name="connsiteY46" fmla="*/ 1771195 h 3482342"/>
              <a:gd name="connsiteX47" fmla="*/ 8955875 w 12192000"/>
              <a:gd name="connsiteY47" fmla="*/ 1796806 h 3482342"/>
              <a:gd name="connsiteX48" fmla="*/ 8648415 w 12192000"/>
              <a:gd name="connsiteY48" fmla="*/ 1878623 h 3482342"/>
              <a:gd name="connsiteX49" fmla="*/ 8495949 w 12192000"/>
              <a:gd name="connsiteY49" fmla="*/ 1902425 h 3482342"/>
              <a:gd name="connsiteX50" fmla="*/ 8236214 w 12192000"/>
              <a:gd name="connsiteY50" fmla="*/ 1909725 h 3482342"/>
              <a:gd name="connsiteX51" fmla="*/ 8132104 w 12192000"/>
              <a:gd name="connsiteY51" fmla="*/ 1895727 h 3482342"/>
              <a:gd name="connsiteX52" fmla="*/ 7918078 w 12192000"/>
              <a:gd name="connsiteY52" fmla="*/ 1862668 h 3482342"/>
              <a:gd name="connsiteX53" fmla="*/ 7817899 w 12192000"/>
              <a:gd name="connsiteY53" fmla="*/ 1862176 h 3482342"/>
              <a:gd name="connsiteX54" fmla="*/ 7768994 w 12192000"/>
              <a:gd name="connsiteY54" fmla="*/ 1855721 h 3482342"/>
              <a:gd name="connsiteX55" fmla="*/ 7618027 w 12192000"/>
              <a:gd name="connsiteY55" fmla="*/ 1830959 h 3482342"/>
              <a:gd name="connsiteX56" fmla="*/ 7449425 w 12192000"/>
              <a:gd name="connsiteY56" fmla="*/ 1810910 h 3482342"/>
              <a:gd name="connsiteX57" fmla="*/ 7342915 w 12192000"/>
              <a:gd name="connsiteY57" fmla="*/ 1819827 h 3482342"/>
              <a:gd name="connsiteX58" fmla="*/ 7255191 w 12192000"/>
              <a:gd name="connsiteY58" fmla="*/ 1834354 h 3482342"/>
              <a:gd name="connsiteX59" fmla="*/ 7131205 w 12192000"/>
              <a:gd name="connsiteY59" fmla="*/ 1845557 h 3482342"/>
              <a:gd name="connsiteX60" fmla="*/ 6941837 w 12192000"/>
              <a:gd name="connsiteY60" fmla="*/ 1840640 h 3482342"/>
              <a:gd name="connsiteX61" fmla="*/ 6837145 w 12192000"/>
              <a:gd name="connsiteY61" fmla="*/ 1870724 h 3482342"/>
              <a:gd name="connsiteX62" fmla="*/ 6753991 w 12192000"/>
              <a:gd name="connsiteY62" fmla="*/ 1860969 h 3482342"/>
              <a:gd name="connsiteX63" fmla="*/ 6727754 w 12192000"/>
              <a:gd name="connsiteY63" fmla="*/ 1882372 h 3482342"/>
              <a:gd name="connsiteX64" fmla="*/ 6723371 w 12192000"/>
              <a:gd name="connsiteY64" fmla="*/ 1886494 h 3482342"/>
              <a:gd name="connsiteX65" fmla="*/ 6702779 w 12192000"/>
              <a:gd name="connsiteY65" fmla="*/ 1893601 h 3482342"/>
              <a:gd name="connsiteX66" fmla="*/ 6686657 w 12192000"/>
              <a:gd name="connsiteY66" fmla="*/ 1907344 h 3482342"/>
              <a:gd name="connsiteX67" fmla="*/ 6651330 w 12192000"/>
              <a:gd name="connsiteY67" fmla="*/ 1922921 h 3482342"/>
              <a:gd name="connsiteX68" fmla="*/ 6622958 w 12192000"/>
              <a:gd name="connsiteY68" fmla="*/ 1936255 h 3482342"/>
              <a:gd name="connsiteX69" fmla="*/ 6522602 w 12192000"/>
              <a:gd name="connsiteY69" fmla="*/ 1954133 h 3482342"/>
              <a:gd name="connsiteX70" fmla="*/ 6444344 w 12192000"/>
              <a:gd name="connsiteY70" fmla="*/ 1969663 h 3482342"/>
              <a:gd name="connsiteX71" fmla="*/ 6409626 w 12192000"/>
              <a:gd name="connsiteY71" fmla="*/ 1978846 h 3482342"/>
              <a:gd name="connsiteX72" fmla="*/ 6333446 w 12192000"/>
              <a:gd name="connsiteY72" fmla="*/ 1997163 h 3482342"/>
              <a:gd name="connsiteX73" fmla="*/ 6294933 w 12192000"/>
              <a:gd name="connsiteY73" fmla="*/ 2019412 h 3482342"/>
              <a:gd name="connsiteX74" fmla="*/ 6238719 w 12192000"/>
              <a:gd name="connsiteY74" fmla="*/ 2042547 h 3482342"/>
              <a:gd name="connsiteX75" fmla="*/ 6187205 w 12192000"/>
              <a:gd name="connsiteY75" fmla="*/ 2060048 h 3482342"/>
              <a:gd name="connsiteX76" fmla="*/ 6138780 w 12192000"/>
              <a:gd name="connsiteY76" fmla="*/ 2081918 h 3482342"/>
              <a:gd name="connsiteX77" fmla="*/ 6120125 w 12192000"/>
              <a:gd name="connsiteY77" fmla="*/ 2109475 h 3482342"/>
              <a:gd name="connsiteX78" fmla="*/ 6056576 w 12192000"/>
              <a:gd name="connsiteY78" fmla="*/ 2120066 h 3482342"/>
              <a:gd name="connsiteX79" fmla="*/ 5993794 w 12192000"/>
              <a:gd name="connsiteY79" fmla="*/ 2122569 h 3482342"/>
              <a:gd name="connsiteX80" fmla="*/ 5943601 w 12192000"/>
              <a:gd name="connsiteY80" fmla="*/ 2137719 h 3482342"/>
              <a:gd name="connsiteX81" fmla="*/ 5898141 w 12192000"/>
              <a:gd name="connsiteY81" fmla="*/ 2144806 h 3482342"/>
              <a:gd name="connsiteX82" fmla="*/ 5855337 w 12192000"/>
              <a:gd name="connsiteY82" fmla="*/ 2137719 h 3482342"/>
              <a:gd name="connsiteX83" fmla="*/ 5817682 w 12192000"/>
              <a:gd name="connsiteY83" fmla="*/ 2157358 h 3482342"/>
              <a:gd name="connsiteX84" fmla="*/ 5735300 w 12192000"/>
              <a:gd name="connsiteY84" fmla="*/ 2158902 h 3482342"/>
              <a:gd name="connsiteX85" fmla="*/ 5591469 w 12192000"/>
              <a:gd name="connsiteY85" fmla="*/ 2178389 h 3482342"/>
              <a:gd name="connsiteX86" fmla="*/ 5505818 w 12192000"/>
              <a:gd name="connsiteY86" fmla="*/ 2194207 h 3482342"/>
              <a:gd name="connsiteX87" fmla="*/ 5452860 w 12192000"/>
              <a:gd name="connsiteY87" fmla="*/ 2180085 h 3482342"/>
              <a:gd name="connsiteX88" fmla="*/ 5414282 w 12192000"/>
              <a:gd name="connsiteY88" fmla="*/ 2183070 h 3482342"/>
              <a:gd name="connsiteX89" fmla="*/ 5368369 w 12192000"/>
              <a:gd name="connsiteY89" fmla="*/ 2204272 h 3482342"/>
              <a:gd name="connsiteX90" fmla="*/ 5336354 w 12192000"/>
              <a:gd name="connsiteY90" fmla="*/ 2218920 h 3482342"/>
              <a:gd name="connsiteX91" fmla="*/ 5291263 w 12192000"/>
              <a:gd name="connsiteY91" fmla="*/ 2239182 h 3482342"/>
              <a:gd name="connsiteX92" fmla="*/ 5255152 w 12192000"/>
              <a:gd name="connsiteY92" fmla="*/ 2247164 h 3482342"/>
              <a:gd name="connsiteX93" fmla="*/ 5233796 w 12192000"/>
              <a:gd name="connsiteY93" fmla="*/ 2268260 h 3482342"/>
              <a:gd name="connsiteX94" fmla="*/ 5212786 w 12192000"/>
              <a:gd name="connsiteY94" fmla="*/ 2296592 h 3482342"/>
              <a:gd name="connsiteX95" fmla="*/ 5173523 w 12192000"/>
              <a:gd name="connsiteY95" fmla="*/ 2309057 h 3482342"/>
              <a:gd name="connsiteX96" fmla="*/ 5123830 w 12192000"/>
              <a:gd name="connsiteY96" fmla="*/ 2307070 h 3482342"/>
              <a:gd name="connsiteX97" fmla="*/ 5065426 w 12192000"/>
              <a:gd name="connsiteY97" fmla="*/ 2324076 h 3482342"/>
              <a:gd name="connsiteX98" fmla="*/ 4975908 w 12192000"/>
              <a:gd name="connsiteY98" fmla="*/ 2364128 h 3482342"/>
              <a:gd name="connsiteX99" fmla="*/ 4913723 w 12192000"/>
              <a:gd name="connsiteY99" fmla="*/ 2385265 h 3482342"/>
              <a:gd name="connsiteX100" fmla="*/ 4746485 w 12192000"/>
              <a:gd name="connsiteY100" fmla="*/ 2451769 h 3482342"/>
              <a:gd name="connsiteX101" fmla="*/ 4681588 w 12192000"/>
              <a:gd name="connsiteY101" fmla="*/ 2467494 h 3482342"/>
              <a:gd name="connsiteX102" fmla="*/ 1783655 w 12192000"/>
              <a:gd name="connsiteY102" fmla="*/ 3163860 h 3482342"/>
              <a:gd name="connsiteX103" fmla="*/ 1325955 w 12192000"/>
              <a:gd name="connsiteY103" fmla="*/ 3176692 h 3482342"/>
              <a:gd name="connsiteX104" fmla="*/ 1190384 w 12192000"/>
              <a:gd name="connsiteY104" fmla="*/ 3203504 h 3482342"/>
              <a:gd name="connsiteX105" fmla="*/ 1094537 w 12192000"/>
              <a:gd name="connsiteY105" fmla="*/ 3229469 h 3482342"/>
              <a:gd name="connsiteX106" fmla="*/ 779276 w 12192000"/>
              <a:gd name="connsiteY106" fmla="*/ 3327290 h 3482342"/>
              <a:gd name="connsiteX107" fmla="*/ 600378 w 12192000"/>
              <a:gd name="connsiteY107" fmla="*/ 3335250 h 3482342"/>
              <a:gd name="connsiteX108" fmla="*/ 493457 w 12192000"/>
              <a:gd name="connsiteY108" fmla="*/ 3365044 h 3482342"/>
              <a:gd name="connsiteX109" fmla="*/ 349402 w 12192000"/>
              <a:gd name="connsiteY109" fmla="*/ 3380897 h 3482342"/>
              <a:gd name="connsiteX110" fmla="*/ 192183 w 12192000"/>
              <a:gd name="connsiteY110" fmla="*/ 3460075 h 3482342"/>
              <a:gd name="connsiteX111" fmla="*/ 46713 w 12192000"/>
              <a:gd name="connsiteY111" fmla="*/ 3462986 h 3482342"/>
              <a:gd name="connsiteX112" fmla="*/ 2765 w 12192000"/>
              <a:gd name="connsiteY112" fmla="*/ 3480770 h 3482342"/>
              <a:gd name="connsiteX113" fmla="*/ 0 w 12192000"/>
              <a:gd name="connsiteY113" fmla="*/ 3482342 h 3482342"/>
              <a:gd name="connsiteX114" fmla="*/ 0 w 12192000"/>
              <a:gd name="connsiteY114"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960443 w 12192000"/>
              <a:gd name="connsiteY21" fmla="*/ 1244502 h 3482342"/>
              <a:gd name="connsiteX22" fmla="*/ 10850998 w 12192000"/>
              <a:gd name="connsiteY22" fmla="*/ 1269215 h 3482342"/>
              <a:gd name="connsiteX23" fmla="*/ 10815658 w 12192000"/>
              <a:gd name="connsiteY23" fmla="*/ 1287849 h 3482342"/>
              <a:gd name="connsiteX24" fmla="*/ 10679906 w 12192000"/>
              <a:gd name="connsiteY24" fmla="*/ 1324988 h 3482342"/>
              <a:gd name="connsiteX25" fmla="*/ 10636304 w 12192000"/>
              <a:gd name="connsiteY25" fmla="*/ 1317928 h 3482342"/>
              <a:gd name="connsiteX26" fmla="*/ 10573203 w 12192000"/>
              <a:gd name="connsiteY26" fmla="*/ 1351996 h 3482342"/>
              <a:gd name="connsiteX27" fmla="*/ 10513263 w 12192000"/>
              <a:gd name="connsiteY27" fmla="*/ 1350756 h 3482342"/>
              <a:gd name="connsiteX28" fmla="*/ 10464012 w 12192000"/>
              <a:gd name="connsiteY28" fmla="*/ 1391778 h 3482342"/>
              <a:gd name="connsiteX29" fmla="*/ 10405409 w 12192000"/>
              <a:gd name="connsiteY29" fmla="*/ 1422789 h 3482342"/>
              <a:gd name="connsiteX30" fmla="*/ 10370530 w 12192000"/>
              <a:gd name="connsiteY30" fmla="*/ 1441596 h 3482342"/>
              <a:gd name="connsiteX31" fmla="*/ 10264922 w 12192000"/>
              <a:gd name="connsiteY31" fmla="*/ 1472107 h 3482342"/>
              <a:gd name="connsiteX32" fmla="*/ 10058690 w 12192000"/>
              <a:gd name="connsiteY32" fmla="*/ 1474888 h 3482342"/>
              <a:gd name="connsiteX33" fmla="*/ 10004424 w 12192000"/>
              <a:gd name="connsiteY33" fmla="*/ 1489801 h 3482342"/>
              <a:gd name="connsiteX34" fmla="*/ 9999951 w 12192000"/>
              <a:gd name="connsiteY34" fmla="*/ 1499127 h 3482342"/>
              <a:gd name="connsiteX35" fmla="*/ 9845462 w 12192000"/>
              <a:gd name="connsiteY35" fmla="*/ 1548192 h 3482342"/>
              <a:gd name="connsiteX36" fmla="*/ 9736156 w 12192000"/>
              <a:gd name="connsiteY36" fmla="*/ 1581928 h 3482342"/>
              <a:gd name="connsiteX37" fmla="*/ 9693355 w 12192000"/>
              <a:gd name="connsiteY37" fmla="*/ 1602632 h 3482342"/>
              <a:gd name="connsiteX38" fmla="*/ 9664242 w 12192000"/>
              <a:gd name="connsiteY38" fmla="*/ 1622075 h 3482342"/>
              <a:gd name="connsiteX39" fmla="*/ 9579195 w 12192000"/>
              <a:gd name="connsiteY39" fmla="*/ 1648017 h 3482342"/>
              <a:gd name="connsiteX40" fmla="*/ 9433652 w 12192000"/>
              <a:gd name="connsiteY40" fmla="*/ 1681174 h 3482342"/>
              <a:gd name="connsiteX41" fmla="*/ 9403775 w 12192000"/>
              <a:gd name="connsiteY41" fmla="*/ 1690403 h 3482342"/>
              <a:gd name="connsiteX42" fmla="*/ 9382503 w 12192000"/>
              <a:gd name="connsiteY42" fmla="*/ 1706957 h 3482342"/>
              <a:gd name="connsiteX43" fmla="*/ 9381410 w 12192000"/>
              <a:gd name="connsiteY43" fmla="*/ 1718312 h 3482342"/>
              <a:gd name="connsiteX44" fmla="*/ 9365685 w 12192000"/>
              <a:gd name="connsiteY44" fmla="*/ 1724772 h 3482342"/>
              <a:gd name="connsiteX45" fmla="*/ 9278020 w 12192000"/>
              <a:gd name="connsiteY45" fmla="*/ 1741161 h 3482342"/>
              <a:gd name="connsiteX46" fmla="*/ 9217145 w 12192000"/>
              <a:gd name="connsiteY46" fmla="*/ 1771195 h 3482342"/>
              <a:gd name="connsiteX47" fmla="*/ 8955875 w 12192000"/>
              <a:gd name="connsiteY47" fmla="*/ 1796806 h 3482342"/>
              <a:gd name="connsiteX48" fmla="*/ 8648415 w 12192000"/>
              <a:gd name="connsiteY48" fmla="*/ 1878623 h 3482342"/>
              <a:gd name="connsiteX49" fmla="*/ 8495949 w 12192000"/>
              <a:gd name="connsiteY49" fmla="*/ 1902425 h 3482342"/>
              <a:gd name="connsiteX50" fmla="*/ 8236214 w 12192000"/>
              <a:gd name="connsiteY50" fmla="*/ 1909725 h 3482342"/>
              <a:gd name="connsiteX51" fmla="*/ 8132104 w 12192000"/>
              <a:gd name="connsiteY51" fmla="*/ 1895727 h 3482342"/>
              <a:gd name="connsiteX52" fmla="*/ 7918078 w 12192000"/>
              <a:gd name="connsiteY52" fmla="*/ 1862668 h 3482342"/>
              <a:gd name="connsiteX53" fmla="*/ 7817899 w 12192000"/>
              <a:gd name="connsiteY53" fmla="*/ 1862176 h 3482342"/>
              <a:gd name="connsiteX54" fmla="*/ 7768994 w 12192000"/>
              <a:gd name="connsiteY54" fmla="*/ 1855721 h 3482342"/>
              <a:gd name="connsiteX55" fmla="*/ 7618027 w 12192000"/>
              <a:gd name="connsiteY55" fmla="*/ 1830959 h 3482342"/>
              <a:gd name="connsiteX56" fmla="*/ 7449425 w 12192000"/>
              <a:gd name="connsiteY56" fmla="*/ 1810910 h 3482342"/>
              <a:gd name="connsiteX57" fmla="*/ 7342915 w 12192000"/>
              <a:gd name="connsiteY57" fmla="*/ 1819827 h 3482342"/>
              <a:gd name="connsiteX58" fmla="*/ 7255191 w 12192000"/>
              <a:gd name="connsiteY58" fmla="*/ 1834354 h 3482342"/>
              <a:gd name="connsiteX59" fmla="*/ 7131205 w 12192000"/>
              <a:gd name="connsiteY59" fmla="*/ 1845557 h 3482342"/>
              <a:gd name="connsiteX60" fmla="*/ 6941837 w 12192000"/>
              <a:gd name="connsiteY60" fmla="*/ 1840640 h 3482342"/>
              <a:gd name="connsiteX61" fmla="*/ 6837145 w 12192000"/>
              <a:gd name="connsiteY61" fmla="*/ 1870724 h 3482342"/>
              <a:gd name="connsiteX62" fmla="*/ 6753991 w 12192000"/>
              <a:gd name="connsiteY62" fmla="*/ 1860969 h 3482342"/>
              <a:gd name="connsiteX63" fmla="*/ 6727754 w 12192000"/>
              <a:gd name="connsiteY63" fmla="*/ 1882372 h 3482342"/>
              <a:gd name="connsiteX64" fmla="*/ 6723371 w 12192000"/>
              <a:gd name="connsiteY64" fmla="*/ 1886494 h 3482342"/>
              <a:gd name="connsiteX65" fmla="*/ 6702779 w 12192000"/>
              <a:gd name="connsiteY65" fmla="*/ 1893601 h 3482342"/>
              <a:gd name="connsiteX66" fmla="*/ 6686657 w 12192000"/>
              <a:gd name="connsiteY66" fmla="*/ 1907344 h 3482342"/>
              <a:gd name="connsiteX67" fmla="*/ 6651330 w 12192000"/>
              <a:gd name="connsiteY67" fmla="*/ 1922921 h 3482342"/>
              <a:gd name="connsiteX68" fmla="*/ 6622958 w 12192000"/>
              <a:gd name="connsiteY68" fmla="*/ 1936255 h 3482342"/>
              <a:gd name="connsiteX69" fmla="*/ 6522602 w 12192000"/>
              <a:gd name="connsiteY69" fmla="*/ 1954133 h 3482342"/>
              <a:gd name="connsiteX70" fmla="*/ 6444344 w 12192000"/>
              <a:gd name="connsiteY70" fmla="*/ 1969663 h 3482342"/>
              <a:gd name="connsiteX71" fmla="*/ 6409626 w 12192000"/>
              <a:gd name="connsiteY71" fmla="*/ 1978846 h 3482342"/>
              <a:gd name="connsiteX72" fmla="*/ 6333446 w 12192000"/>
              <a:gd name="connsiteY72" fmla="*/ 1997163 h 3482342"/>
              <a:gd name="connsiteX73" fmla="*/ 6294933 w 12192000"/>
              <a:gd name="connsiteY73" fmla="*/ 2019412 h 3482342"/>
              <a:gd name="connsiteX74" fmla="*/ 6238719 w 12192000"/>
              <a:gd name="connsiteY74" fmla="*/ 2042547 h 3482342"/>
              <a:gd name="connsiteX75" fmla="*/ 6187205 w 12192000"/>
              <a:gd name="connsiteY75" fmla="*/ 2060048 h 3482342"/>
              <a:gd name="connsiteX76" fmla="*/ 6138780 w 12192000"/>
              <a:gd name="connsiteY76" fmla="*/ 2081918 h 3482342"/>
              <a:gd name="connsiteX77" fmla="*/ 6120125 w 12192000"/>
              <a:gd name="connsiteY77" fmla="*/ 2109475 h 3482342"/>
              <a:gd name="connsiteX78" fmla="*/ 6056576 w 12192000"/>
              <a:gd name="connsiteY78" fmla="*/ 2120066 h 3482342"/>
              <a:gd name="connsiteX79" fmla="*/ 5993794 w 12192000"/>
              <a:gd name="connsiteY79" fmla="*/ 2122569 h 3482342"/>
              <a:gd name="connsiteX80" fmla="*/ 5943601 w 12192000"/>
              <a:gd name="connsiteY80" fmla="*/ 2137719 h 3482342"/>
              <a:gd name="connsiteX81" fmla="*/ 5898141 w 12192000"/>
              <a:gd name="connsiteY81" fmla="*/ 2144806 h 3482342"/>
              <a:gd name="connsiteX82" fmla="*/ 5855337 w 12192000"/>
              <a:gd name="connsiteY82" fmla="*/ 2137719 h 3482342"/>
              <a:gd name="connsiteX83" fmla="*/ 5817682 w 12192000"/>
              <a:gd name="connsiteY83" fmla="*/ 2157358 h 3482342"/>
              <a:gd name="connsiteX84" fmla="*/ 5735300 w 12192000"/>
              <a:gd name="connsiteY84" fmla="*/ 2158902 h 3482342"/>
              <a:gd name="connsiteX85" fmla="*/ 5591469 w 12192000"/>
              <a:gd name="connsiteY85" fmla="*/ 2178389 h 3482342"/>
              <a:gd name="connsiteX86" fmla="*/ 5505818 w 12192000"/>
              <a:gd name="connsiteY86" fmla="*/ 2194207 h 3482342"/>
              <a:gd name="connsiteX87" fmla="*/ 5452860 w 12192000"/>
              <a:gd name="connsiteY87" fmla="*/ 2180085 h 3482342"/>
              <a:gd name="connsiteX88" fmla="*/ 5414282 w 12192000"/>
              <a:gd name="connsiteY88" fmla="*/ 2183070 h 3482342"/>
              <a:gd name="connsiteX89" fmla="*/ 5368369 w 12192000"/>
              <a:gd name="connsiteY89" fmla="*/ 2204272 h 3482342"/>
              <a:gd name="connsiteX90" fmla="*/ 5336354 w 12192000"/>
              <a:gd name="connsiteY90" fmla="*/ 2218920 h 3482342"/>
              <a:gd name="connsiteX91" fmla="*/ 5291263 w 12192000"/>
              <a:gd name="connsiteY91" fmla="*/ 2239182 h 3482342"/>
              <a:gd name="connsiteX92" fmla="*/ 5255152 w 12192000"/>
              <a:gd name="connsiteY92" fmla="*/ 2247164 h 3482342"/>
              <a:gd name="connsiteX93" fmla="*/ 5233796 w 12192000"/>
              <a:gd name="connsiteY93" fmla="*/ 2268260 h 3482342"/>
              <a:gd name="connsiteX94" fmla="*/ 5212786 w 12192000"/>
              <a:gd name="connsiteY94" fmla="*/ 2296592 h 3482342"/>
              <a:gd name="connsiteX95" fmla="*/ 5173523 w 12192000"/>
              <a:gd name="connsiteY95" fmla="*/ 2309057 h 3482342"/>
              <a:gd name="connsiteX96" fmla="*/ 5123830 w 12192000"/>
              <a:gd name="connsiteY96" fmla="*/ 2307070 h 3482342"/>
              <a:gd name="connsiteX97" fmla="*/ 5065426 w 12192000"/>
              <a:gd name="connsiteY97" fmla="*/ 2324076 h 3482342"/>
              <a:gd name="connsiteX98" fmla="*/ 4975908 w 12192000"/>
              <a:gd name="connsiteY98" fmla="*/ 2364128 h 3482342"/>
              <a:gd name="connsiteX99" fmla="*/ 4913723 w 12192000"/>
              <a:gd name="connsiteY99" fmla="*/ 2385265 h 3482342"/>
              <a:gd name="connsiteX100" fmla="*/ 4746485 w 12192000"/>
              <a:gd name="connsiteY100" fmla="*/ 2451769 h 3482342"/>
              <a:gd name="connsiteX101" fmla="*/ 4681588 w 12192000"/>
              <a:gd name="connsiteY101" fmla="*/ 2467494 h 3482342"/>
              <a:gd name="connsiteX102" fmla="*/ 1783655 w 12192000"/>
              <a:gd name="connsiteY102" fmla="*/ 3163860 h 3482342"/>
              <a:gd name="connsiteX103" fmla="*/ 1325955 w 12192000"/>
              <a:gd name="connsiteY103" fmla="*/ 3176692 h 3482342"/>
              <a:gd name="connsiteX104" fmla="*/ 1190384 w 12192000"/>
              <a:gd name="connsiteY104" fmla="*/ 3203504 h 3482342"/>
              <a:gd name="connsiteX105" fmla="*/ 1094537 w 12192000"/>
              <a:gd name="connsiteY105" fmla="*/ 3229469 h 3482342"/>
              <a:gd name="connsiteX106" fmla="*/ 779276 w 12192000"/>
              <a:gd name="connsiteY106" fmla="*/ 3327290 h 3482342"/>
              <a:gd name="connsiteX107" fmla="*/ 600378 w 12192000"/>
              <a:gd name="connsiteY107" fmla="*/ 3335250 h 3482342"/>
              <a:gd name="connsiteX108" fmla="*/ 493457 w 12192000"/>
              <a:gd name="connsiteY108" fmla="*/ 3365044 h 3482342"/>
              <a:gd name="connsiteX109" fmla="*/ 349402 w 12192000"/>
              <a:gd name="connsiteY109" fmla="*/ 3380897 h 3482342"/>
              <a:gd name="connsiteX110" fmla="*/ 192183 w 12192000"/>
              <a:gd name="connsiteY110" fmla="*/ 3460075 h 3482342"/>
              <a:gd name="connsiteX111" fmla="*/ 46713 w 12192000"/>
              <a:gd name="connsiteY111" fmla="*/ 3462986 h 3482342"/>
              <a:gd name="connsiteX112" fmla="*/ 2765 w 12192000"/>
              <a:gd name="connsiteY112" fmla="*/ 3480770 h 3482342"/>
              <a:gd name="connsiteX113" fmla="*/ 0 w 12192000"/>
              <a:gd name="connsiteY113" fmla="*/ 3482342 h 3482342"/>
              <a:gd name="connsiteX114" fmla="*/ 0 w 12192000"/>
              <a:gd name="connsiteY114"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960443 w 12192000"/>
              <a:gd name="connsiteY21" fmla="*/ 1244502 h 3482342"/>
              <a:gd name="connsiteX22" fmla="*/ 10850998 w 12192000"/>
              <a:gd name="connsiteY22" fmla="*/ 1269215 h 3482342"/>
              <a:gd name="connsiteX23" fmla="*/ 10815658 w 12192000"/>
              <a:gd name="connsiteY23" fmla="*/ 1287849 h 3482342"/>
              <a:gd name="connsiteX24" fmla="*/ 10679906 w 12192000"/>
              <a:gd name="connsiteY24" fmla="*/ 1324988 h 3482342"/>
              <a:gd name="connsiteX25" fmla="*/ 10636304 w 12192000"/>
              <a:gd name="connsiteY25" fmla="*/ 1317928 h 3482342"/>
              <a:gd name="connsiteX26" fmla="*/ 10603863 w 12192000"/>
              <a:gd name="connsiteY26" fmla="*/ 1346886 h 3482342"/>
              <a:gd name="connsiteX27" fmla="*/ 10573203 w 12192000"/>
              <a:gd name="connsiteY27" fmla="*/ 1351996 h 3482342"/>
              <a:gd name="connsiteX28" fmla="*/ 10513263 w 12192000"/>
              <a:gd name="connsiteY28" fmla="*/ 1350756 h 3482342"/>
              <a:gd name="connsiteX29" fmla="*/ 10464012 w 12192000"/>
              <a:gd name="connsiteY29" fmla="*/ 1391778 h 3482342"/>
              <a:gd name="connsiteX30" fmla="*/ 10405409 w 12192000"/>
              <a:gd name="connsiteY30" fmla="*/ 1422789 h 3482342"/>
              <a:gd name="connsiteX31" fmla="*/ 10370530 w 12192000"/>
              <a:gd name="connsiteY31" fmla="*/ 1441596 h 3482342"/>
              <a:gd name="connsiteX32" fmla="*/ 10264922 w 12192000"/>
              <a:gd name="connsiteY32" fmla="*/ 1472107 h 3482342"/>
              <a:gd name="connsiteX33" fmla="*/ 10058690 w 12192000"/>
              <a:gd name="connsiteY33" fmla="*/ 1474888 h 3482342"/>
              <a:gd name="connsiteX34" fmla="*/ 10004424 w 12192000"/>
              <a:gd name="connsiteY34" fmla="*/ 1489801 h 3482342"/>
              <a:gd name="connsiteX35" fmla="*/ 9999951 w 12192000"/>
              <a:gd name="connsiteY35" fmla="*/ 1499127 h 3482342"/>
              <a:gd name="connsiteX36" fmla="*/ 9845462 w 12192000"/>
              <a:gd name="connsiteY36" fmla="*/ 1548192 h 3482342"/>
              <a:gd name="connsiteX37" fmla="*/ 9736156 w 12192000"/>
              <a:gd name="connsiteY37" fmla="*/ 1581928 h 3482342"/>
              <a:gd name="connsiteX38" fmla="*/ 9693355 w 12192000"/>
              <a:gd name="connsiteY38" fmla="*/ 1602632 h 3482342"/>
              <a:gd name="connsiteX39" fmla="*/ 9664242 w 12192000"/>
              <a:gd name="connsiteY39" fmla="*/ 1622075 h 3482342"/>
              <a:gd name="connsiteX40" fmla="*/ 9579195 w 12192000"/>
              <a:gd name="connsiteY40" fmla="*/ 1648017 h 3482342"/>
              <a:gd name="connsiteX41" fmla="*/ 9433652 w 12192000"/>
              <a:gd name="connsiteY41" fmla="*/ 1681174 h 3482342"/>
              <a:gd name="connsiteX42" fmla="*/ 9403775 w 12192000"/>
              <a:gd name="connsiteY42" fmla="*/ 1690403 h 3482342"/>
              <a:gd name="connsiteX43" fmla="*/ 9382503 w 12192000"/>
              <a:gd name="connsiteY43" fmla="*/ 1706957 h 3482342"/>
              <a:gd name="connsiteX44" fmla="*/ 9381410 w 12192000"/>
              <a:gd name="connsiteY44" fmla="*/ 1718312 h 3482342"/>
              <a:gd name="connsiteX45" fmla="*/ 9365685 w 12192000"/>
              <a:gd name="connsiteY45" fmla="*/ 1724772 h 3482342"/>
              <a:gd name="connsiteX46" fmla="*/ 9278020 w 12192000"/>
              <a:gd name="connsiteY46" fmla="*/ 1741161 h 3482342"/>
              <a:gd name="connsiteX47" fmla="*/ 9217145 w 12192000"/>
              <a:gd name="connsiteY47" fmla="*/ 1771195 h 3482342"/>
              <a:gd name="connsiteX48" fmla="*/ 8955875 w 12192000"/>
              <a:gd name="connsiteY48" fmla="*/ 1796806 h 3482342"/>
              <a:gd name="connsiteX49" fmla="*/ 8648415 w 12192000"/>
              <a:gd name="connsiteY49" fmla="*/ 1878623 h 3482342"/>
              <a:gd name="connsiteX50" fmla="*/ 8495949 w 12192000"/>
              <a:gd name="connsiteY50" fmla="*/ 1902425 h 3482342"/>
              <a:gd name="connsiteX51" fmla="*/ 8236214 w 12192000"/>
              <a:gd name="connsiteY51" fmla="*/ 1909725 h 3482342"/>
              <a:gd name="connsiteX52" fmla="*/ 8132104 w 12192000"/>
              <a:gd name="connsiteY52" fmla="*/ 1895727 h 3482342"/>
              <a:gd name="connsiteX53" fmla="*/ 7918078 w 12192000"/>
              <a:gd name="connsiteY53" fmla="*/ 1862668 h 3482342"/>
              <a:gd name="connsiteX54" fmla="*/ 7817899 w 12192000"/>
              <a:gd name="connsiteY54" fmla="*/ 1862176 h 3482342"/>
              <a:gd name="connsiteX55" fmla="*/ 7768994 w 12192000"/>
              <a:gd name="connsiteY55" fmla="*/ 1855721 h 3482342"/>
              <a:gd name="connsiteX56" fmla="*/ 7618027 w 12192000"/>
              <a:gd name="connsiteY56" fmla="*/ 1830959 h 3482342"/>
              <a:gd name="connsiteX57" fmla="*/ 7449425 w 12192000"/>
              <a:gd name="connsiteY57" fmla="*/ 1810910 h 3482342"/>
              <a:gd name="connsiteX58" fmla="*/ 7342915 w 12192000"/>
              <a:gd name="connsiteY58" fmla="*/ 1819827 h 3482342"/>
              <a:gd name="connsiteX59" fmla="*/ 7255191 w 12192000"/>
              <a:gd name="connsiteY59" fmla="*/ 1834354 h 3482342"/>
              <a:gd name="connsiteX60" fmla="*/ 7131205 w 12192000"/>
              <a:gd name="connsiteY60" fmla="*/ 1845557 h 3482342"/>
              <a:gd name="connsiteX61" fmla="*/ 6941837 w 12192000"/>
              <a:gd name="connsiteY61" fmla="*/ 1840640 h 3482342"/>
              <a:gd name="connsiteX62" fmla="*/ 6837145 w 12192000"/>
              <a:gd name="connsiteY62" fmla="*/ 1870724 h 3482342"/>
              <a:gd name="connsiteX63" fmla="*/ 6753991 w 12192000"/>
              <a:gd name="connsiteY63" fmla="*/ 1860969 h 3482342"/>
              <a:gd name="connsiteX64" fmla="*/ 6727754 w 12192000"/>
              <a:gd name="connsiteY64" fmla="*/ 1882372 h 3482342"/>
              <a:gd name="connsiteX65" fmla="*/ 6723371 w 12192000"/>
              <a:gd name="connsiteY65" fmla="*/ 1886494 h 3482342"/>
              <a:gd name="connsiteX66" fmla="*/ 6702779 w 12192000"/>
              <a:gd name="connsiteY66" fmla="*/ 1893601 h 3482342"/>
              <a:gd name="connsiteX67" fmla="*/ 6686657 w 12192000"/>
              <a:gd name="connsiteY67" fmla="*/ 1907344 h 3482342"/>
              <a:gd name="connsiteX68" fmla="*/ 6651330 w 12192000"/>
              <a:gd name="connsiteY68" fmla="*/ 1922921 h 3482342"/>
              <a:gd name="connsiteX69" fmla="*/ 6622958 w 12192000"/>
              <a:gd name="connsiteY69" fmla="*/ 1936255 h 3482342"/>
              <a:gd name="connsiteX70" fmla="*/ 6522602 w 12192000"/>
              <a:gd name="connsiteY70" fmla="*/ 1954133 h 3482342"/>
              <a:gd name="connsiteX71" fmla="*/ 6444344 w 12192000"/>
              <a:gd name="connsiteY71" fmla="*/ 1969663 h 3482342"/>
              <a:gd name="connsiteX72" fmla="*/ 6409626 w 12192000"/>
              <a:gd name="connsiteY72" fmla="*/ 1978846 h 3482342"/>
              <a:gd name="connsiteX73" fmla="*/ 6333446 w 12192000"/>
              <a:gd name="connsiteY73" fmla="*/ 1997163 h 3482342"/>
              <a:gd name="connsiteX74" fmla="*/ 6294933 w 12192000"/>
              <a:gd name="connsiteY74" fmla="*/ 2019412 h 3482342"/>
              <a:gd name="connsiteX75" fmla="*/ 6238719 w 12192000"/>
              <a:gd name="connsiteY75" fmla="*/ 2042547 h 3482342"/>
              <a:gd name="connsiteX76" fmla="*/ 6187205 w 12192000"/>
              <a:gd name="connsiteY76" fmla="*/ 2060048 h 3482342"/>
              <a:gd name="connsiteX77" fmla="*/ 6138780 w 12192000"/>
              <a:gd name="connsiteY77" fmla="*/ 2081918 h 3482342"/>
              <a:gd name="connsiteX78" fmla="*/ 6120125 w 12192000"/>
              <a:gd name="connsiteY78" fmla="*/ 2109475 h 3482342"/>
              <a:gd name="connsiteX79" fmla="*/ 6056576 w 12192000"/>
              <a:gd name="connsiteY79" fmla="*/ 2120066 h 3482342"/>
              <a:gd name="connsiteX80" fmla="*/ 5993794 w 12192000"/>
              <a:gd name="connsiteY80" fmla="*/ 2122569 h 3482342"/>
              <a:gd name="connsiteX81" fmla="*/ 5943601 w 12192000"/>
              <a:gd name="connsiteY81" fmla="*/ 2137719 h 3482342"/>
              <a:gd name="connsiteX82" fmla="*/ 5898141 w 12192000"/>
              <a:gd name="connsiteY82" fmla="*/ 2144806 h 3482342"/>
              <a:gd name="connsiteX83" fmla="*/ 5855337 w 12192000"/>
              <a:gd name="connsiteY83" fmla="*/ 2137719 h 3482342"/>
              <a:gd name="connsiteX84" fmla="*/ 5817682 w 12192000"/>
              <a:gd name="connsiteY84" fmla="*/ 2157358 h 3482342"/>
              <a:gd name="connsiteX85" fmla="*/ 5735300 w 12192000"/>
              <a:gd name="connsiteY85" fmla="*/ 2158902 h 3482342"/>
              <a:gd name="connsiteX86" fmla="*/ 5591469 w 12192000"/>
              <a:gd name="connsiteY86" fmla="*/ 2178389 h 3482342"/>
              <a:gd name="connsiteX87" fmla="*/ 5505818 w 12192000"/>
              <a:gd name="connsiteY87" fmla="*/ 2194207 h 3482342"/>
              <a:gd name="connsiteX88" fmla="*/ 5452860 w 12192000"/>
              <a:gd name="connsiteY88" fmla="*/ 2180085 h 3482342"/>
              <a:gd name="connsiteX89" fmla="*/ 5414282 w 12192000"/>
              <a:gd name="connsiteY89" fmla="*/ 2183070 h 3482342"/>
              <a:gd name="connsiteX90" fmla="*/ 5368369 w 12192000"/>
              <a:gd name="connsiteY90" fmla="*/ 2204272 h 3482342"/>
              <a:gd name="connsiteX91" fmla="*/ 5336354 w 12192000"/>
              <a:gd name="connsiteY91" fmla="*/ 2218920 h 3482342"/>
              <a:gd name="connsiteX92" fmla="*/ 5291263 w 12192000"/>
              <a:gd name="connsiteY92" fmla="*/ 2239182 h 3482342"/>
              <a:gd name="connsiteX93" fmla="*/ 5255152 w 12192000"/>
              <a:gd name="connsiteY93" fmla="*/ 2247164 h 3482342"/>
              <a:gd name="connsiteX94" fmla="*/ 5233796 w 12192000"/>
              <a:gd name="connsiteY94" fmla="*/ 2268260 h 3482342"/>
              <a:gd name="connsiteX95" fmla="*/ 5212786 w 12192000"/>
              <a:gd name="connsiteY95" fmla="*/ 2296592 h 3482342"/>
              <a:gd name="connsiteX96" fmla="*/ 5173523 w 12192000"/>
              <a:gd name="connsiteY96" fmla="*/ 2309057 h 3482342"/>
              <a:gd name="connsiteX97" fmla="*/ 5123830 w 12192000"/>
              <a:gd name="connsiteY97" fmla="*/ 2307070 h 3482342"/>
              <a:gd name="connsiteX98" fmla="*/ 5065426 w 12192000"/>
              <a:gd name="connsiteY98" fmla="*/ 2324076 h 3482342"/>
              <a:gd name="connsiteX99" fmla="*/ 4975908 w 12192000"/>
              <a:gd name="connsiteY99" fmla="*/ 2364128 h 3482342"/>
              <a:gd name="connsiteX100" fmla="*/ 4913723 w 12192000"/>
              <a:gd name="connsiteY100" fmla="*/ 2385265 h 3482342"/>
              <a:gd name="connsiteX101" fmla="*/ 4746485 w 12192000"/>
              <a:gd name="connsiteY101" fmla="*/ 2451769 h 3482342"/>
              <a:gd name="connsiteX102" fmla="*/ 4681588 w 12192000"/>
              <a:gd name="connsiteY102" fmla="*/ 2467494 h 3482342"/>
              <a:gd name="connsiteX103" fmla="*/ 1783655 w 12192000"/>
              <a:gd name="connsiteY103" fmla="*/ 3163860 h 3482342"/>
              <a:gd name="connsiteX104" fmla="*/ 1325955 w 12192000"/>
              <a:gd name="connsiteY104" fmla="*/ 3176692 h 3482342"/>
              <a:gd name="connsiteX105" fmla="*/ 1190384 w 12192000"/>
              <a:gd name="connsiteY105" fmla="*/ 3203504 h 3482342"/>
              <a:gd name="connsiteX106" fmla="*/ 1094537 w 12192000"/>
              <a:gd name="connsiteY106" fmla="*/ 3229469 h 3482342"/>
              <a:gd name="connsiteX107" fmla="*/ 779276 w 12192000"/>
              <a:gd name="connsiteY107" fmla="*/ 3327290 h 3482342"/>
              <a:gd name="connsiteX108" fmla="*/ 600378 w 12192000"/>
              <a:gd name="connsiteY108" fmla="*/ 3335250 h 3482342"/>
              <a:gd name="connsiteX109" fmla="*/ 493457 w 12192000"/>
              <a:gd name="connsiteY109" fmla="*/ 3365044 h 3482342"/>
              <a:gd name="connsiteX110" fmla="*/ 349402 w 12192000"/>
              <a:gd name="connsiteY110" fmla="*/ 3380897 h 3482342"/>
              <a:gd name="connsiteX111" fmla="*/ 192183 w 12192000"/>
              <a:gd name="connsiteY111" fmla="*/ 3460075 h 3482342"/>
              <a:gd name="connsiteX112" fmla="*/ 46713 w 12192000"/>
              <a:gd name="connsiteY112" fmla="*/ 3462986 h 3482342"/>
              <a:gd name="connsiteX113" fmla="*/ 2765 w 12192000"/>
              <a:gd name="connsiteY113" fmla="*/ 3480770 h 3482342"/>
              <a:gd name="connsiteX114" fmla="*/ 0 w 12192000"/>
              <a:gd name="connsiteY114" fmla="*/ 3482342 h 3482342"/>
              <a:gd name="connsiteX115" fmla="*/ 0 w 12192000"/>
              <a:gd name="connsiteY115"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960443 w 12192000"/>
              <a:gd name="connsiteY21" fmla="*/ 1244502 h 3482342"/>
              <a:gd name="connsiteX22" fmla="*/ 10850998 w 12192000"/>
              <a:gd name="connsiteY22" fmla="*/ 1269215 h 3482342"/>
              <a:gd name="connsiteX23" fmla="*/ 10815658 w 12192000"/>
              <a:gd name="connsiteY23" fmla="*/ 1287849 h 3482342"/>
              <a:gd name="connsiteX24" fmla="*/ 10679906 w 12192000"/>
              <a:gd name="connsiteY24" fmla="*/ 1324988 h 3482342"/>
              <a:gd name="connsiteX25" fmla="*/ 10636304 w 12192000"/>
              <a:gd name="connsiteY25" fmla="*/ 1317928 h 3482342"/>
              <a:gd name="connsiteX26" fmla="*/ 10603863 w 12192000"/>
              <a:gd name="connsiteY26" fmla="*/ 1346886 h 3482342"/>
              <a:gd name="connsiteX27" fmla="*/ 10573203 w 12192000"/>
              <a:gd name="connsiteY27" fmla="*/ 1351996 h 3482342"/>
              <a:gd name="connsiteX28" fmla="*/ 10513263 w 12192000"/>
              <a:gd name="connsiteY28" fmla="*/ 1350756 h 3482342"/>
              <a:gd name="connsiteX29" fmla="*/ 10464012 w 12192000"/>
              <a:gd name="connsiteY29" fmla="*/ 1391778 h 3482342"/>
              <a:gd name="connsiteX30" fmla="*/ 10405409 w 12192000"/>
              <a:gd name="connsiteY30" fmla="*/ 1422789 h 3482342"/>
              <a:gd name="connsiteX31" fmla="*/ 10370530 w 12192000"/>
              <a:gd name="connsiteY31" fmla="*/ 1441596 h 3482342"/>
              <a:gd name="connsiteX32" fmla="*/ 10314361 w 12192000"/>
              <a:gd name="connsiteY32" fmla="*/ 1466924 h 3482342"/>
              <a:gd name="connsiteX33" fmla="*/ 10264922 w 12192000"/>
              <a:gd name="connsiteY33" fmla="*/ 1472107 h 3482342"/>
              <a:gd name="connsiteX34" fmla="*/ 10058690 w 12192000"/>
              <a:gd name="connsiteY34" fmla="*/ 1474888 h 3482342"/>
              <a:gd name="connsiteX35" fmla="*/ 10004424 w 12192000"/>
              <a:gd name="connsiteY35" fmla="*/ 1489801 h 3482342"/>
              <a:gd name="connsiteX36" fmla="*/ 9999951 w 12192000"/>
              <a:gd name="connsiteY36" fmla="*/ 1499127 h 3482342"/>
              <a:gd name="connsiteX37" fmla="*/ 9845462 w 12192000"/>
              <a:gd name="connsiteY37" fmla="*/ 1548192 h 3482342"/>
              <a:gd name="connsiteX38" fmla="*/ 9736156 w 12192000"/>
              <a:gd name="connsiteY38" fmla="*/ 1581928 h 3482342"/>
              <a:gd name="connsiteX39" fmla="*/ 9693355 w 12192000"/>
              <a:gd name="connsiteY39" fmla="*/ 1602632 h 3482342"/>
              <a:gd name="connsiteX40" fmla="*/ 9664242 w 12192000"/>
              <a:gd name="connsiteY40" fmla="*/ 1622075 h 3482342"/>
              <a:gd name="connsiteX41" fmla="*/ 9579195 w 12192000"/>
              <a:gd name="connsiteY41" fmla="*/ 1648017 h 3482342"/>
              <a:gd name="connsiteX42" fmla="*/ 9433652 w 12192000"/>
              <a:gd name="connsiteY42" fmla="*/ 1681174 h 3482342"/>
              <a:gd name="connsiteX43" fmla="*/ 9403775 w 12192000"/>
              <a:gd name="connsiteY43" fmla="*/ 1690403 h 3482342"/>
              <a:gd name="connsiteX44" fmla="*/ 9382503 w 12192000"/>
              <a:gd name="connsiteY44" fmla="*/ 1706957 h 3482342"/>
              <a:gd name="connsiteX45" fmla="*/ 9381410 w 12192000"/>
              <a:gd name="connsiteY45" fmla="*/ 1718312 h 3482342"/>
              <a:gd name="connsiteX46" fmla="*/ 9365685 w 12192000"/>
              <a:gd name="connsiteY46" fmla="*/ 1724772 h 3482342"/>
              <a:gd name="connsiteX47" fmla="*/ 9278020 w 12192000"/>
              <a:gd name="connsiteY47" fmla="*/ 1741161 h 3482342"/>
              <a:gd name="connsiteX48" fmla="*/ 9217145 w 12192000"/>
              <a:gd name="connsiteY48" fmla="*/ 1771195 h 3482342"/>
              <a:gd name="connsiteX49" fmla="*/ 8955875 w 12192000"/>
              <a:gd name="connsiteY49" fmla="*/ 1796806 h 3482342"/>
              <a:gd name="connsiteX50" fmla="*/ 8648415 w 12192000"/>
              <a:gd name="connsiteY50" fmla="*/ 1878623 h 3482342"/>
              <a:gd name="connsiteX51" fmla="*/ 8495949 w 12192000"/>
              <a:gd name="connsiteY51" fmla="*/ 1902425 h 3482342"/>
              <a:gd name="connsiteX52" fmla="*/ 8236214 w 12192000"/>
              <a:gd name="connsiteY52" fmla="*/ 1909725 h 3482342"/>
              <a:gd name="connsiteX53" fmla="*/ 8132104 w 12192000"/>
              <a:gd name="connsiteY53" fmla="*/ 1895727 h 3482342"/>
              <a:gd name="connsiteX54" fmla="*/ 7918078 w 12192000"/>
              <a:gd name="connsiteY54" fmla="*/ 1862668 h 3482342"/>
              <a:gd name="connsiteX55" fmla="*/ 7817899 w 12192000"/>
              <a:gd name="connsiteY55" fmla="*/ 1862176 h 3482342"/>
              <a:gd name="connsiteX56" fmla="*/ 7768994 w 12192000"/>
              <a:gd name="connsiteY56" fmla="*/ 1855721 h 3482342"/>
              <a:gd name="connsiteX57" fmla="*/ 7618027 w 12192000"/>
              <a:gd name="connsiteY57" fmla="*/ 1830959 h 3482342"/>
              <a:gd name="connsiteX58" fmla="*/ 7449425 w 12192000"/>
              <a:gd name="connsiteY58" fmla="*/ 1810910 h 3482342"/>
              <a:gd name="connsiteX59" fmla="*/ 7342915 w 12192000"/>
              <a:gd name="connsiteY59" fmla="*/ 1819827 h 3482342"/>
              <a:gd name="connsiteX60" fmla="*/ 7255191 w 12192000"/>
              <a:gd name="connsiteY60" fmla="*/ 1834354 h 3482342"/>
              <a:gd name="connsiteX61" fmla="*/ 7131205 w 12192000"/>
              <a:gd name="connsiteY61" fmla="*/ 1845557 h 3482342"/>
              <a:gd name="connsiteX62" fmla="*/ 6941837 w 12192000"/>
              <a:gd name="connsiteY62" fmla="*/ 1840640 h 3482342"/>
              <a:gd name="connsiteX63" fmla="*/ 6837145 w 12192000"/>
              <a:gd name="connsiteY63" fmla="*/ 1870724 h 3482342"/>
              <a:gd name="connsiteX64" fmla="*/ 6753991 w 12192000"/>
              <a:gd name="connsiteY64" fmla="*/ 1860969 h 3482342"/>
              <a:gd name="connsiteX65" fmla="*/ 6727754 w 12192000"/>
              <a:gd name="connsiteY65" fmla="*/ 1882372 h 3482342"/>
              <a:gd name="connsiteX66" fmla="*/ 6723371 w 12192000"/>
              <a:gd name="connsiteY66" fmla="*/ 1886494 h 3482342"/>
              <a:gd name="connsiteX67" fmla="*/ 6702779 w 12192000"/>
              <a:gd name="connsiteY67" fmla="*/ 1893601 h 3482342"/>
              <a:gd name="connsiteX68" fmla="*/ 6686657 w 12192000"/>
              <a:gd name="connsiteY68" fmla="*/ 1907344 h 3482342"/>
              <a:gd name="connsiteX69" fmla="*/ 6651330 w 12192000"/>
              <a:gd name="connsiteY69" fmla="*/ 1922921 h 3482342"/>
              <a:gd name="connsiteX70" fmla="*/ 6622958 w 12192000"/>
              <a:gd name="connsiteY70" fmla="*/ 1936255 h 3482342"/>
              <a:gd name="connsiteX71" fmla="*/ 6522602 w 12192000"/>
              <a:gd name="connsiteY71" fmla="*/ 1954133 h 3482342"/>
              <a:gd name="connsiteX72" fmla="*/ 6444344 w 12192000"/>
              <a:gd name="connsiteY72" fmla="*/ 1969663 h 3482342"/>
              <a:gd name="connsiteX73" fmla="*/ 6409626 w 12192000"/>
              <a:gd name="connsiteY73" fmla="*/ 1978846 h 3482342"/>
              <a:gd name="connsiteX74" fmla="*/ 6333446 w 12192000"/>
              <a:gd name="connsiteY74" fmla="*/ 1997163 h 3482342"/>
              <a:gd name="connsiteX75" fmla="*/ 6294933 w 12192000"/>
              <a:gd name="connsiteY75" fmla="*/ 2019412 h 3482342"/>
              <a:gd name="connsiteX76" fmla="*/ 6238719 w 12192000"/>
              <a:gd name="connsiteY76" fmla="*/ 2042547 h 3482342"/>
              <a:gd name="connsiteX77" fmla="*/ 6187205 w 12192000"/>
              <a:gd name="connsiteY77" fmla="*/ 2060048 h 3482342"/>
              <a:gd name="connsiteX78" fmla="*/ 6138780 w 12192000"/>
              <a:gd name="connsiteY78" fmla="*/ 2081918 h 3482342"/>
              <a:gd name="connsiteX79" fmla="*/ 6120125 w 12192000"/>
              <a:gd name="connsiteY79" fmla="*/ 2109475 h 3482342"/>
              <a:gd name="connsiteX80" fmla="*/ 6056576 w 12192000"/>
              <a:gd name="connsiteY80" fmla="*/ 2120066 h 3482342"/>
              <a:gd name="connsiteX81" fmla="*/ 5993794 w 12192000"/>
              <a:gd name="connsiteY81" fmla="*/ 2122569 h 3482342"/>
              <a:gd name="connsiteX82" fmla="*/ 5943601 w 12192000"/>
              <a:gd name="connsiteY82" fmla="*/ 2137719 h 3482342"/>
              <a:gd name="connsiteX83" fmla="*/ 5898141 w 12192000"/>
              <a:gd name="connsiteY83" fmla="*/ 2144806 h 3482342"/>
              <a:gd name="connsiteX84" fmla="*/ 5855337 w 12192000"/>
              <a:gd name="connsiteY84" fmla="*/ 2137719 h 3482342"/>
              <a:gd name="connsiteX85" fmla="*/ 5817682 w 12192000"/>
              <a:gd name="connsiteY85" fmla="*/ 2157358 h 3482342"/>
              <a:gd name="connsiteX86" fmla="*/ 5735300 w 12192000"/>
              <a:gd name="connsiteY86" fmla="*/ 2158902 h 3482342"/>
              <a:gd name="connsiteX87" fmla="*/ 5591469 w 12192000"/>
              <a:gd name="connsiteY87" fmla="*/ 2178389 h 3482342"/>
              <a:gd name="connsiteX88" fmla="*/ 5505818 w 12192000"/>
              <a:gd name="connsiteY88" fmla="*/ 2194207 h 3482342"/>
              <a:gd name="connsiteX89" fmla="*/ 5452860 w 12192000"/>
              <a:gd name="connsiteY89" fmla="*/ 2180085 h 3482342"/>
              <a:gd name="connsiteX90" fmla="*/ 5414282 w 12192000"/>
              <a:gd name="connsiteY90" fmla="*/ 2183070 h 3482342"/>
              <a:gd name="connsiteX91" fmla="*/ 5368369 w 12192000"/>
              <a:gd name="connsiteY91" fmla="*/ 2204272 h 3482342"/>
              <a:gd name="connsiteX92" fmla="*/ 5336354 w 12192000"/>
              <a:gd name="connsiteY92" fmla="*/ 2218920 h 3482342"/>
              <a:gd name="connsiteX93" fmla="*/ 5291263 w 12192000"/>
              <a:gd name="connsiteY93" fmla="*/ 2239182 h 3482342"/>
              <a:gd name="connsiteX94" fmla="*/ 5255152 w 12192000"/>
              <a:gd name="connsiteY94" fmla="*/ 2247164 h 3482342"/>
              <a:gd name="connsiteX95" fmla="*/ 5233796 w 12192000"/>
              <a:gd name="connsiteY95" fmla="*/ 2268260 h 3482342"/>
              <a:gd name="connsiteX96" fmla="*/ 5212786 w 12192000"/>
              <a:gd name="connsiteY96" fmla="*/ 2296592 h 3482342"/>
              <a:gd name="connsiteX97" fmla="*/ 5173523 w 12192000"/>
              <a:gd name="connsiteY97" fmla="*/ 2309057 h 3482342"/>
              <a:gd name="connsiteX98" fmla="*/ 5123830 w 12192000"/>
              <a:gd name="connsiteY98" fmla="*/ 2307070 h 3482342"/>
              <a:gd name="connsiteX99" fmla="*/ 5065426 w 12192000"/>
              <a:gd name="connsiteY99" fmla="*/ 2324076 h 3482342"/>
              <a:gd name="connsiteX100" fmla="*/ 4975908 w 12192000"/>
              <a:gd name="connsiteY100" fmla="*/ 2364128 h 3482342"/>
              <a:gd name="connsiteX101" fmla="*/ 4913723 w 12192000"/>
              <a:gd name="connsiteY101" fmla="*/ 2385265 h 3482342"/>
              <a:gd name="connsiteX102" fmla="*/ 4746485 w 12192000"/>
              <a:gd name="connsiteY102" fmla="*/ 2451769 h 3482342"/>
              <a:gd name="connsiteX103" fmla="*/ 4681588 w 12192000"/>
              <a:gd name="connsiteY103" fmla="*/ 2467494 h 3482342"/>
              <a:gd name="connsiteX104" fmla="*/ 1783655 w 12192000"/>
              <a:gd name="connsiteY104" fmla="*/ 3163860 h 3482342"/>
              <a:gd name="connsiteX105" fmla="*/ 1325955 w 12192000"/>
              <a:gd name="connsiteY105" fmla="*/ 3176692 h 3482342"/>
              <a:gd name="connsiteX106" fmla="*/ 1190384 w 12192000"/>
              <a:gd name="connsiteY106" fmla="*/ 3203504 h 3482342"/>
              <a:gd name="connsiteX107" fmla="*/ 1094537 w 12192000"/>
              <a:gd name="connsiteY107" fmla="*/ 3229469 h 3482342"/>
              <a:gd name="connsiteX108" fmla="*/ 779276 w 12192000"/>
              <a:gd name="connsiteY108" fmla="*/ 3327290 h 3482342"/>
              <a:gd name="connsiteX109" fmla="*/ 600378 w 12192000"/>
              <a:gd name="connsiteY109" fmla="*/ 3335250 h 3482342"/>
              <a:gd name="connsiteX110" fmla="*/ 493457 w 12192000"/>
              <a:gd name="connsiteY110" fmla="*/ 3365044 h 3482342"/>
              <a:gd name="connsiteX111" fmla="*/ 349402 w 12192000"/>
              <a:gd name="connsiteY111" fmla="*/ 3380897 h 3482342"/>
              <a:gd name="connsiteX112" fmla="*/ 192183 w 12192000"/>
              <a:gd name="connsiteY112" fmla="*/ 3460075 h 3482342"/>
              <a:gd name="connsiteX113" fmla="*/ 46713 w 12192000"/>
              <a:gd name="connsiteY113" fmla="*/ 3462986 h 3482342"/>
              <a:gd name="connsiteX114" fmla="*/ 2765 w 12192000"/>
              <a:gd name="connsiteY114" fmla="*/ 3480770 h 3482342"/>
              <a:gd name="connsiteX115" fmla="*/ 0 w 12192000"/>
              <a:gd name="connsiteY115" fmla="*/ 3482342 h 3482342"/>
              <a:gd name="connsiteX116" fmla="*/ 0 w 12192000"/>
              <a:gd name="connsiteY116"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960443 w 12192000"/>
              <a:gd name="connsiteY21" fmla="*/ 1244502 h 3482342"/>
              <a:gd name="connsiteX22" fmla="*/ 10850998 w 12192000"/>
              <a:gd name="connsiteY22" fmla="*/ 1269215 h 3482342"/>
              <a:gd name="connsiteX23" fmla="*/ 10815658 w 12192000"/>
              <a:gd name="connsiteY23" fmla="*/ 1287849 h 3482342"/>
              <a:gd name="connsiteX24" fmla="*/ 10679906 w 12192000"/>
              <a:gd name="connsiteY24" fmla="*/ 1324988 h 3482342"/>
              <a:gd name="connsiteX25" fmla="*/ 10636304 w 12192000"/>
              <a:gd name="connsiteY25" fmla="*/ 1317928 h 3482342"/>
              <a:gd name="connsiteX26" fmla="*/ 10603863 w 12192000"/>
              <a:gd name="connsiteY26" fmla="*/ 1346886 h 3482342"/>
              <a:gd name="connsiteX27" fmla="*/ 10573203 w 12192000"/>
              <a:gd name="connsiteY27" fmla="*/ 1351996 h 3482342"/>
              <a:gd name="connsiteX28" fmla="*/ 10513263 w 12192000"/>
              <a:gd name="connsiteY28" fmla="*/ 1350756 h 3482342"/>
              <a:gd name="connsiteX29" fmla="*/ 10464012 w 12192000"/>
              <a:gd name="connsiteY29" fmla="*/ 1391778 h 3482342"/>
              <a:gd name="connsiteX30" fmla="*/ 10405409 w 12192000"/>
              <a:gd name="connsiteY30" fmla="*/ 1422789 h 3482342"/>
              <a:gd name="connsiteX31" fmla="*/ 10370530 w 12192000"/>
              <a:gd name="connsiteY31" fmla="*/ 1441596 h 3482342"/>
              <a:gd name="connsiteX32" fmla="*/ 10314361 w 12192000"/>
              <a:gd name="connsiteY32" fmla="*/ 1466924 h 3482342"/>
              <a:gd name="connsiteX33" fmla="*/ 10264922 w 12192000"/>
              <a:gd name="connsiteY33" fmla="*/ 1472107 h 3482342"/>
              <a:gd name="connsiteX34" fmla="*/ 10226099 w 12192000"/>
              <a:gd name="connsiteY34" fmla="*/ 1463393 h 3482342"/>
              <a:gd name="connsiteX35" fmla="*/ 10058690 w 12192000"/>
              <a:gd name="connsiteY35" fmla="*/ 1474888 h 3482342"/>
              <a:gd name="connsiteX36" fmla="*/ 10004424 w 12192000"/>
              <a:gd name="connsiteY36" fmla="*/ 1489801 h 3482342"/>
              <a:gd name="connsiteX37" fmla="*/ 9999951 w 12192000"/>
              <a:gd name="connsiteY37" fmla="*/ 1499127 h 3482342"/>
              <a:gd name="connsiteX38" fmla="*/ 9845462 w 12192000"/>
              <a:gd name="connsiteY38" fmla="*/ 1548192 h 3482342"/>
              <a:gd name="connsiteX39" fmla="*/ 9736156 w 12192000"/>
              <a:gd name="connsiteY39" fmla="*/ 1581928 h 3482342"/>
              <a:gd name="connsiteX40" fmla="*/ 9693355 w 12192000"/>
              <a:gd name="connsiteY40" fmla="*/ 1602632 h 3482342"/>
              <a:gd name="connsiteX41" fmla="*/ 9664242 w 12192000"/>
              <a:gd name="connsiteY41" fmla="*/ 1622075 h 3482342"/>
              <a:gd name="connsiteX42" fmla="*/ 9579195 w 12192000"/>
              <a:gd name="connsiteY42" fmla="*/ 1648017 h 3482342"/>
              <a:gd name="connsiteX43" fmla="*/ 9433652 w 12192000"/>
              <a:gd name="connsiteY43" fmla="*/ 1681174 h 3482342"/>
              <a:gd name="connsiteX44" fmla="*/ 9403775 w 12192000"/>
              <a:gd name="connsiteY44" fmla="*/ 1690403 h 3482342"/>
              <a:gd name="connsiteX45" fmla="*/ 9382503 w 12192000"/>
              <a:gd name="connsiteY45" fmla="*/ 1706957 h 3482342"/>
              <a:gd name="connsiteX46" fmla="*/ 9381410 w 12192000"/>
              <a:gd name="connsiteY46" fmla="*/ 1718312 h 3482342"/>
              <a:gd name="connsiteX47" fmla="*/ 9365685 w 12192000"/>
              <a:gd name="connsiteY47" fmla="*/ 1724772 h 3482342"/>
              <a:gd name="connsiteX48" fmla="*/ 9278020 w 12192000"/>
              <a:gd name="connsiteY48" fmla="*/ 1741161 h 3482342"/>
              <a:gd name="connsiteX49" fmla="*/ 9217145 w 12192000"/>
              <a:gd name="connsiteY49" fmla="*/ 1771195 h 3482342"/>
              <a:gd name="connsiteX50" fmla="*/ 8955875 w 12192000"/>
              <a:gd name="connsiteY50" fmla="*/ 1796806 h 3482342"/>
              <a:gd name="connsiteX51" fmla="*/ 8648415 w 12192000"/>
              <a:gd name="connsiteY51" fmla="*/ 1878623 h 3482342"/>
              <a:gd name="connsiteX52" fmla="*/ 8495949 w 12192000"/>
              <a:gd name="connsiteY52" fmla="*/ 1902425 h 3482342"/>
              <a:gd name="connsiteX53" fmla="*/ 8236214 w 12192000"/>
              <a:gd name="connsiteY53" fmla="*/ 1909725 h 3482342"/>
              <a:gd name="connsiteX54" fmla="*/ 8132104 w 12192000"/>
              <a:gd name="connsiteY54" fmla="*/ 1895727 h 3482342"/>
              <a:gd name="connsiteX55" fmla="*/ 7918078 w 12192000"/>
              <a:gd name="connsiteY55" fmla="*/ 1862668 h 3482342"/>
              <a:gd name="connsiteX56" fmla="*/ 7817899 w 12192000"/>
              <a:gd name="connsiteY56" fmla="*/ 1862176 h 3482342"/>
              <a:gd name="connsiteX57" fmla="*/ 7768994 w 12192000"/>
              <a:gd name="connsiteY57" fmla="*/ 1855721 h 3482342"/>
              <a:gd name="connsiteX58" fmla="*/ 7618027 w 12192000"/>
              <a:gd name="connsiteY58" fmla="*/ 1830959 h 3482342"/>
              <a:gd name="connsiteX59" fmla="*/ 7449425 w 12192000"/>
              <a:gd name="connsiteY59" fmla="*/ 1810910 h 3482342"/>
              <a:gd name="connsiteX60" fmla="*/ 7342915 w 12192000"/>
              <a:gd name="connsiteY60" fmla="*/ 1819827 h 3482342"/>
              <a:gd name="connsiteX61" fmla="*/ 7255191 w 12192000"/>
              <a:gd name="connsiteY61" fmla="*/ 1834354 h 3482342"/>
              <a:gd name="connsiteX62" fmla="*/ 7131205 w 12192000"/>
              <a:gd name="connsiteY62" fmla="*/ 1845557 h 3482342"/>
              <a:gd name="connsiteX63" fmla="*/ 6941837 w 12192000"/>
              <a:gd name="connsiteY63" fmla="*/ 1840640 h 3482342"/>
              <a:gd name="connsiteX64" fmla="*/ 6837145 w 12192000"/>
              <a:gd name="connsiteY64" fmla="*/ 1870724 h 3482342"/>
              <a:gd name="connsiteX65" fmla="*/ 6753991 w 12192000"/>
              <a:gd name="connsiteY65" fmla="*/ 1860969 h 3482342"/>
              <a:gd name="connsiteX66" fmla="*/ 6727754 w 12192000"/>
              <a:gd name="connsiteY66" fmla="*/ 1882372 h 3482342"/>
              <a:gd name="connsiteX67" fmla="*/ 6723371 w 12192000"/>
              <a:gd name="connsiteY67" fmla="*/ 1886494 h 3482342"/>
              <a:gd name="connsiteX68" fmla="*/ 6702779 w 12192000"/>
              <a:gd name="connsiteY68" fmla="*/ 1893601 h 3482342"/>
              <a:gd name="connsiteX69" fmla="*/ 6686657 w 12192000"/>
              <a:gd name="connsiteY69" fmla="*/ 1907344 h 3482342"/>
              <a:gd name="connsiteX70" fmla="*/ 6651330 w 12192000"/>
              <a:gd name="connsiteY70" fmla="*/ 1922921 h 3482342"/>
              <a:gd name="connsiteX71" fmla="*/ 6622958 w 12192000"/>
              <a:gd name="connsiteY71" fmla="*/ 1936255 h 3482342"/>
              <a:gd name="connsiteX72" fmla="*/ 6522602 w 12192000"/>
              <a:gd name="connsiteY72" fmla="*/ 1954133 h 3482342"/>
              <a:gd name="connsiteX73" fmla="*/ 6444344 w 12192000"/>
              <a:gd name="connsiteY73" fmla="*/ 1969663 h 3482342"/>
              <a:gd name="connsiteX74" fmla="*/ 6409626 w 12192000"/>
              <a:gd name="connsiteY74" fmla="*/ 1978846 h 3482342"/>
              <a:gd name="connsiteX75" fmla="*/ 6333446 w 12192000"/>
              <a:gd name="connsiteY75" fmla="*/ 1997163 h 3482342"/>
              <a:gd name="connsiteX76" fmla="*/ 6294933 w 12192000"/>
              <a:gd name="connsiteY76" fmla="*/ 2019412 h 3482342"/>
              <a:gd name="connsiteX77" fmla="*/ 6238719 w 12192000"/>
              <a:gd name="connsiteY77" fmla="*/ 2042547 h 3482342"/>
              <a:gd name="connsiteX78" fmla="*/ 6187205 w 12192000"/>
              <a:gd name="connsiteY78" fmla="*/ 2060048 h 3482342"/>
              <a:gd name="connsiteX79" fmla="*/ 6138780 w 12192000"/>
              <a:gd name="connsiteY79" fmla="*/ 2081918 h 3482342"/>
              <a:gd name="connsiteX80" fmla="*/ 6120125 w 12192000"/>
              <a:gd name="connsiteY80" fmla="*/ 2109475 h 3482342"/>
              <a:gd name="connsiteX81" fmla="*/ 6056576 w 12192000"/>
              <a:gd name="connsiteY81" fmla="*/ 2120066 h 3482342"/>
              <a:gd name="connsiteX82" fmla="*/ 5993794 w 12192000"/>
              <a:gd name="connsiteY82" fmla="*/ 2122569 h 3482342"/>
              <a:gd name="connsiteX83" fmla="*/ 5943601 w 12192000"/>
              <a:gd name="connsiteY83" fmla="*/ 2137719 h 3482342"/>
              <a:gd name="connsiteX84" fmla="*/ 5898141 w 12192000"/>
              <a:gd name="connsiteY84" fmla="*/ 2144806 h 3482342"/>
              <a:gd name="connsiteX85" fmla="*/ 5855337 w 12192000"/>
              <a:gd name="connsiteY85" fmla="*/ 2137719 h 3482342"/>
              <a:gd name="connsiteX86" fmla="*/ 5817682 w 12192000"/>
              <a:gd name="connsiteY86" fmla="*/ 2157358 h 3482342"/>
              <a:gd name="connsiteX87" fmla="*/ 5735300 w 12192000"/>
              <a:gd name="connsiteY87" fmla="*/ 2158902 h 3482342"/>
              <a:gd name="connsiteX88" fmla="*/ 5591469 w 12192000"/>
              <a:gd name="connsiteY88" fmla="*/ 2178389 h 3482342"/>
              <a:gd name="connsiteX89" fmla="*/ 5505818 w 12192000"/>
              <a:gd name="connsiteY89" fmla="*/ 2194207 h 3482342"/>
              <a:gd name="connsiteX90" fmla="*/ 5452860 w 12192000"/>
              <a:gd name="connsiteY90" fmla="*/ 2180085 h 3482342"/>
              <a:gd name="connsiteX91" fmla="*/ 5414282 w 12192000"/>
              <a:gd name="connsiteY91" fmla="*/ 2183070 h 3482342"/>
              <a:gd name="connsiteX92" fmla="*/ 5368369 w 12192000"/>
              <a:gd name="connsiteY92" fmla="*/ 2204272 h 3482342"/>
              <a:gd name="connsiteX93" fmla="*/ 5336354 w 12192000"/>
              <a:gd name="connsiteY93" fmla="*/ 2218920 h 3482342"/>
              <a:gd name="connsiteX94" fmla="*/ 5291263 w 12192000"/>
              <a:gd name="connsiteY94" fmla="*/ 2239182 h 3482342"/>
              <a:gd name="connsiteX95" fmla="*/ 5255152 w 12192000"/>
              <a:gd name="connsiteY95" fmla="*/ 2247164 h 3482342"/>
              <a:gd name="connsiteX96" fmla="*/ 5233796 w 12192000"/>
              <a:gd name="connsiteY96" fmla="*/ 2268260 h 3482342"/>
              <a:gd name="connsiteX97" fmla="*/ 5212786 w 12192000"/>
              <a:gd name="connsiteY97" fmla="*/ 2296592 h 3482342"/>
              <a:gd name="connsiteX98" fmla="*/ 5173523 w 12192000"/>
              <a:gd name="connsiteY98" fmla="*/ 2309057 h 3482342"/>
              <a:gd name="connsiteX99" fmla="*/ 5123830 w 12192000"/>
              <a:gd name="connsiteY99" fmla="*/ 2307070 h 3482342"/>
              <a:gd name="connsiteX100" fmla="*/ 5065426 w 12192000"/>
              <a:gd name="connsiteY100" fmla="*/ 2324076 h 3482342"/>
              <a:gd name="connsiteX101" fmla="*/ 4975908 w 12192000"/>
              <a:gd name="connsiteY101" fmla="*/ 2364128 h 3482342"/>
              <a:gd name="connsiteX102" fmla="*/ 4913723 w 12192000"/>
              <a:gd name="connsiteY102" fmla="*/ 2385265 h 3482342"/>
              <a:gd name="connsiteX103" fmla="*/ 4746485 w 12192000"/>
              <a:gd name="connsiteY103" fmla="*/ 2451769 h 3482342"/>
              <a:gd name="connsiteX104" fmla="*/ 4681588 w 12192000"/>
              <a:gd name="connsiteY104" fmla="*/ 2467494 h 3482342"/>
              <a:gd name="connsiteX105" fmla="*/ 1783655 w 12192000"/>
              <a:gd name="connsiteY105" fmla="*/ 3163860 h 3482342"/>
              <a:gd name="connsiteX106" fmla="*/ 1325955 w 12192000"/>
              <a:gd name="connsiteY106" fmla="*/ 3176692 h 3482342"/>
              <a:gd name="connsiteX107" fmla="*/ 1190384 w 12192000"/>
              <a:gd name="connsiteY107" fmla="*/ 3203504 h 3482342"/>
              <a:gd name="connsiteX108" fmla="*/ 1094537 w 12192000"/>
              <a:gd name="connsiteY108" fmla="*/ 3229469 h 3482342"/>
              <a:gd name="connsiteX109" fmla="*/ 779276 w 12192000"/>
              <a:gd name="connsiteY109" fmla="*/ 3327290 h 3482342"/>
              <a:gd name="connsiteX110" fmla="*/ 600378 w 12192000"/>
              <a:gd name="connsiteY110" fmla="*/ 3335250 h 3482342"/>
              <a:gd name="connsiteX111" fmla="*/ 493457 w 12192000"/>
              <a:gd name="connsiteY111" fmla="*/ 3365044 h 3482342"/>
              <a:gd name="connsiteX112" fmla="*/ 349402 w 12192000"/>
              <a:gd name="connsiteY112" fmla="*/ 3380897 h 3482342"/>
              <a:gd name="connsiteX113" fmla="*/ 192183 w 12192000"/>
              <a:gd name="connsiteY113" fmla="*/ 3460075 h 3482342"/>
              <a:gd name="connsiteX114" fmla="*/ 46713 w 12192000"/>
              <a:gd name="connsiteY114" fmla="*/ 3462986 h 3482342"/>
              <a:gd name="connsiteX115" fmla="*/ 2765 w 12192000"/>
              <a:gd name="connsiteY115" fmla="*/ 3480770 h 3482342"/>
              <a:gd name="connsiteX116" fmla="*/ 0 w 12192000"/>
              <a:gd name="connsiteY116" fmla="*/ 3482342 h 3482342"/>
              <a:gd name="connsiteX117" fmla="*/ 0 w 12192000"/>
              <a:gd name="connsiteY117"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960443 w 12192000"/>
              <a:gd name="connsiteY21" fmla="*/ 1244502 h 3482342"/>
              <a:gd name="connsiteX22" fmla="*/ 10850998 w 12192000"/>
              <a:gd name="connsiteY22" fmla="*/ 1269215 h 3482342"/>
              <a:gd name="connsiteX23" fmla="*/ 10815658 w 12192000"/>
              <a:gd name="connsiteY23" fmla="*/ 1287849 h 3482342"/>
              <a:gd name="connsiteX24" fmla="*/ 10679906 w 12192000"/>
              <a:gd name="connsiteY24" fmla="*/ 1324988 h 3482342"/>
              <a:gd name="connsiteX25" fmla="*/ 10636304 w 12192000"/>
              <a:gd name="connsiteY25" fmla="*/ 1317928 h 3482342"/>
              <a:gd name="connsiteX26" fmla="*/ 10603863 w 12192000"/>
              <a:gd name="connsiteY26" fmla="*/ 1346886 h 3482342"/>
              <a:gd name="connsiteX27" fmla="*/ 10573203 w 12192000"/>
              <a:gd name="connsiteY27" fmla="*/ 1351996 h 3482342"/>
              <a:gd name="connsiteX28" fmla="*/ 10513263 w 12192000"/>
              <a:gd name="connsiteY28" fmla="*/ 1350756 h 3482342"/>
              <a:gd name="connsiteX29" fmla="*/ 10464012 w 12192000"/>
              <a:gd name="connsiteY29" fmla="*/ 1391778 h 3482342"/>
              <a:gd name="connsiteX30" fmla="*/ 10405409 w 12192000"/>
              <a:gd name="connsiteY30" fmla="*/ 1422789 h 3482342"/>
              <a:gd name="connsiteX31" fmla="*/ 10370530 w 12192000"/>
              <a:gd name="connsiteY31" fmla="*/ 1441596 h 3482342"/>
              <a:gd name="connsiteX32" fmla="*/ 10314361 w 12192000"/>
              <a:gd name="connsiteY32" fmla="*/ 1466924 h 3482342"/>
              <a:gd name="connsiteX33" fmla="*/ 10264922 w 12192000"/>
              <a:gd name="connsiteY33" fmla="*/ 1472107 h 3482342"/>
              <a:gd name="connsiteX34" fmla="*/ 10226099 w 12192000"/>
              <a:gd name="connsiteY34" fmla="*/ 1463393 h 3482342"/>
              <a:gd name="connsiteX35" fmla="*/ 10058690 w 12192000"/>
              <a:gd name="connsiteY35" fmla="*/ 1474888 h 3482342"/>
              <a:gd name="connsiteX36" fmla="*/ 10004424 w 12192000"/>
              <a:gd name="connsiteY36" fmla="*/ 1489801 h 3482342"/>
              <a:gd name="connsiteX37" fmla="*/ 9999951 w 12192000"/>
              <a:gd name="connsiteY37" fmla="*/ 1499127 h 3482342"/>
              <a:gd name="connsiteX38" fmla="*/ 9845462 w 12192000"/>
              <a:gd name="connsiteY38" fmla="*/ 1548192 h 3482342"/>
              <a:gd name="connsiteX39" fmla="*/ 9736156 w 12192000"/>
              <a:gd name="connsiteY39" fmla="*/ 1581928 h 3482342"/>
              <a:gd name="connsiteX40" fmla="*/ 9693355 w 12192000"/>
              <a:gd name="connsiteY40" fmla="*/ 1602632 h 3482342"/>
              <a:gd name="connsiteX41" fmla="*/ 9664242 w 12192000"/>
              <a:gd name="connsiteY41" fmla="*/ 1622075 h 3482342"/>
              <a:gd name="connsiteX42" fmla="*/ 9579195 w 12192000"/>
              <a:gd name="connsiteY42" fmla="*/ 1648017 h 3482342"/>
              <a:gd name="connsiteX43" fmla="*/ 9433652 w 12192000"/>
              <a:gd name="connsiteY43" fmla="*/ 1681174 h 3482342"/>
              <a:gd name="connsiteX44" fmla="*/ 9403775 w 12192000"/>
              <a:gd name="connsiteY44" fmla="*/ 1690403 h 3482342"/>
              <a:gd name="connsiteX45" fmla="*/ 9382503 w 12192000"/>
              <a:gd name="connsiteY45" fmla="*/ 1706957 h 3482342"/>
              <a:gd name="connsiteX46" fmla="*/ 9381410 w 12192000"/>
              <a:gd name="connsiteY46" fmla="*/ 1718312 h 3482342"/>
              <a:gd name="connsiteX47" fmla="*/ 9365685 w 12192000"/>
              <a:gd name="connsiteY47" fmla="*/ 1724772 h 3482342"/>
              <a:gd name="connsiteX48" fmla="*/ 9278020 w 12192000"/>
              <a:gd name="connsiteY48" fmla="*/ 1741161 h 3482342"/>
              <a:gd name="connsiteX49" fmla="*/ 9217145 w 12192000"/>
              <a:gd name="connsiteY49" fmla="*/ 1771195 h 3482342"/>
              <a:gd name="connsiteX50" fmla="*/ 8955875 w 12192000"/>
              <a:gd name="connsiteY50" fmla="*/ 1796806 h 3482342"/>
              <a:gd name="connsiteX51" fmla="*/ 8648415 w 12192000"/>
              <a:gd name="connsiteY51" fmla="*/ 1878623 h 3482342"/>
              <a:gd name="connsiteX52" fmla="*/ 8495949 w 12192000"/>
              <a:gd name="connsiteY52" fmla="*/ 1902425 h 3482342"/>
              <a:gd name="connsiteX53" fmla="*/ 8236214 w 12192000"/>
              <a:gd name="connsiteY53" fmla="*/ 1909725 h 3482342"/>
              <a:gd name="connsiteX54" fmla="*/ 8132104 w 12192000"/>
              <a:gd name="connsiteY54" fmla="*/ 1895727 h 3482342"/>
              <a:gd name="connsiteX55" fmla="*/ 7918078 w 12192000"/>
              <a:gd name="connsiteY55" fmla="*/ 1862668 h 3482342"/>
              <a:gd name="connsiteX56" fmla="*/ 7817899 w 12192000"/>
              <a:gd name="connsiteY56" fmla="*/ 1862176 h 3482342"/>
              <a:gd name="connsiteX57" fmla="*/ 7768994 w 12192000"/>
              <a:gd name="connsiteY57" fmla="*/ 1855721 h 3482342"/>
              <a:gd name="connsiteX58" fmla="*/ 7618027 w 12192000"/>
              <a:gd name="connsiteY58" fmla="*/ 1830959 h 3482342"/>
              <a:gd name="connsiteX59" fmla="*/ 7449425 w 12192000"/>
              <a:gd name="connsiteY59" fmla="*/ 1810910 h 3482342"/>
              <a:gd name="connsiteX60" fmla="*/ 7342915 w 12192000"/>
              <a:gd name="connsiteY60" fmla="*/ 1819827 h 3482342"/>
              <a:gd name="connsiteX61" fmla="*/ 7255191 w 12192000"/>
              <a:gd name="connsiteY61" fmla="*/ 1834354 h 3482342"/>
              <a:gd name="connsiteX62" fmla="*/ 7131205 w 12192000"/>
              <a:gd name="connsiteY62" fmla="*/ 1845557 h 3482342"/>
              <a:gd name="connsiteX63" fmla="*/ 6941837 w 12192000"/>
              <a:gd name="connsiteY63" fmla="*/ 1840640 h 3482342"/>
              <a:gd name="connsiteX64" fmla="*/ 6837145 w 12192000"/>
              <a:gd name="connsiteY64" fmla="*/ 1870724 h 3482342"/>
              <a:gd name="connsiteX65" fmla="*/ 6753991 w 12192000"/>
              <a:gd name="connsiteY65" fmla="*/ 1860969 h 3482342"/>
              <a:gd name="connsiteX66" fmla="*/ 6727754 w 12192000"/>
              <a:gd name="connsiteY66" fmla="*/ 1882372 h 3482342"/>
              <a:gd name="connsiteX67" fmla="*/ 6723371 w 12192000"/>
              <a:gd name="connsiteY67" fmla="*/ 1886494 h 3482342"/>
              <a:gd name="connsiteX68" fmla="*/ 6702779 w 12192000"/>
              <a:gd name="connsiteY68" fmla="*/ 1893601 h 3482342"/>
              <a:gd name="connsiteX69" fmla="*/ 6686657 w 12192000"/>
              <a:gd name="connsiteY69" fmla="*/ 1907344 h 3482342"/>
              <a:gd name="connsiteX70" fmla="*/ 6651330 w 12192000"/>
              <a:gd name="connsiteY70" fmla="*/ 1922921 h 3482342"/>
              <a:gd name="connsiteX71" fmla="*/ 6622958 w 12192000"/>
              <a:gd name="connsiteY71" fmla="*/ 1936255 h 3482342"/>
              <a:gd name="connsiteX72" fmla="*/ 6522602 w 12192000"/>
              <a:gd name="connsiteY72" fmla="*/ 1954133 h 3482342"/>
              <a:gd name="connsiteX73" fmla="*/ 6444344 w 12192000"/>
              <a:gd name="connsiteY73" fmla="*/ 1969663 h 3482342"/>
              <a:gd name="connsiteX74" fmla="*/ 6409626 w 12192000"/>
              <a:gd name="connsiteY74" fmla="*/ 1978846 h 3482342"/>
              <a:gd name="connsiteX75" fmla="*/ 6333446 w 12192000"/>
              <a:gd name="connsiteY75" fmla="*/ 1997163 h 3482342"/>
              <a:gd name="connsiteX76" fmla="*/ 6294933 w 12192000"/>
              <a:gd name="connsiteY76" fmla="*/ 2019412 h 3482342"/>
              <a:gd name="connsiteX77" fmla="*/ 6238719 w 12192000"/>
              <a:gd name="connsiteY77" fmla="*/ 2042547 h 3482342"/>
              <a:gd name="connsiteX78" fmla="*/ 6187205 w 12192000"/>
              <a:gd name="connsiteY78" fmla="*/ 2060048 h 3482342"/>
              <a:gd name="connsiteX79" fmla="*/ 6138780 w 12192000"/>
              <a:gd name="connsiteY79" fmla="*/ 2081918 h 3482342"/>
              <a:gd name="connsiteX80" fmla="*/ 6120125 w 12192000"/>
              <a:gd name="connsiteY80" fmla="*/ 2109475 h 3482342"/>
              <a:gd name="connsiteX81" fmla="*/ 6056576 w 12192000"/>
              <a:gd name="connsiteY81" fmla="*/ 2120066 h 3482342"/>
              <a:gd name="connsiteX82" fmla="*/ 5993794 w 12192000"/>
              <a:gd name="connsiteY82" fmla="*/ 2122569 h 3482342"/>
              <a:gd name="connsiteX83" fmla="*/ 5943601 w 12192000"/>
              <a:gd name="connsiteY83" fmla="*/ 2137719 h 3482342"/>
              <a:gd name="connsiteX84" fmla="*/ 5898141 w 12192000"/>
              <a:gd name="connsiteY84" fmla="*/ 2144806 h 3482342"/>
              <a:gd name="connsiteX85" fmla="*/ 5855337 w 12192000"/>
              <a:gd name="connsiteY85" fmla="*/ 2137719 h 3482342"/>
              <a:gd name="connsiteX86" fmla="*/ 5817682 w 12192000"/>
              <a:gd name="connsiteY86" fmla="*/ 2157358 h 3482342"/>
              <a:gd name="connsiteX87" fmla="*/ 5735300 w 12192000"/>
              <a:gd name="connsiteY87" fmla="*/ 2158902 h 3482342"/>
              <a:gd name="connsiteX88" fmla="*/ 5591469 w 12192000"/>
              <a:gd name="connsiteY88" fmla="*/ 2178389 h 3482342"/>
              <a:gd name="connsiteX89" fmla="*/ 5505818 w 12192000"/>
              <a:gd name="connsiteY89" fmla="*/ 2194207 h 3482342"/>
              <a:gd name="connsiteX90" fmla="*/ 5452860 w 12192000"/>
              <a:gd name="connsiteY90" fmla="*/ 2180085 h 3482342"/>
              <a:gd name="connsiteX91" fmla="*/ 5414282 w 12192000"/>
              <a:gd name="connsiteY91" fmla="*/ 2183070 h 3482342"/>
              <a:gd name="connsiteX92" fmla="*/ 5368369 w 12192000"/>
              <a:gd name="connsiteY92" fmla="*/ 2204272 h 3482342"/>
              <a:gd name="connsiteX93" fmla="*/ 5336354 w 12192000"/>
              <a:gd name="connsiteY93" fmla="*/ 2218920 h 3482342"/>
              <a:gd name="connsiteX94" fmla="*/ 5291263 w 12192000"/>
              <a:gd name="connsiteY94" fmla="*/ 2239182 h 3482342"/>
              <a:gd name="connsiteX95" fmla="*/ 5255152 w 12192000"/>
              <a:gd name="connsiteY95" fmla="*/ 2247164 h 3482342"/>
              <a:gd name="connsiteX96" fmla="*/ 5233796 w 12192000"/>
              <a:gd name="connsiteY96" fmla="*/ 2268260 h 3482342"/>
              <a:gd name="connsiteX97" fmla="*/ 5212786 w 12192000"/>
              <a:gd name="connsiteY97" fmla="*/ 2296592 h 3482342"/>
              <a:gd name="connsiteX98" fmla="*/ 5173523 w 12192000"/>
              <a:gd name="connsiteY98" fmla="*/ 2309057 h 3482342"/>
              <a:gd name="connsiteX99" fmla="*/ 5123830 w 12192000"/>
              <a:gd name="connsiteY99" fmla="*/ 2307070 h 3482342"/>
              <a:gd name="connsiteX100" fmla="*/ 5065426 w 12192000"/>
              <a:gd name="connsiteY100" fmla="*/ 2324076 h 3482342"/>
              <a:gd name="connsiteX101" fmla="*/ 4975908 w 12192000"/>
              <a:gd name="connsiteY101" fmla="*/ 2364128 h 3482342"/>
              <a:gd name="connsiteX102" fmla="*/ 4913723 w 12192000"/>
              <a:gd name="connsiteY102" fmla="*/ 2385265 h 3482342"/>
              <a:gd name="connsiteX103" fmla="*/ 4746485 w 12192000"/>
              <a:gd name="connsiteY103" fmla="*/ 2451769 h 3482342"/>
              <a:gd name="connsiteX104" fmla="*/ 4681588 w 12192000"/>
              <a:gd name="connsiteY104" fmla="*/ 2467494 h 3482342"/>
              <a:gd name="connsiteX105" fmla="*/ 1783655 w 12192000"/>
              <a:gd name="connsiteY105" fmla="*/ 3163860 h 3482342"/>
              <a:gd name="connsiteX106" fmla="*/ 1325955 w 12192000"/>
              <a:gd name="connsiteY106" fmla="*/ 3176692 h 3482342"/>
              <a:gd name="connsiteX107" fmla="*/ 1190384 w 12192000"/>
              <a:gd name="connsiteY107" fmla="*/ 3203504 h 3482342"/>
              <a:gd name="connsiteX108" fmla="*/ 1094537 w 12192000"/>
              <a:gd name="connsiteY108" fmla="*/ 3229469 h 3482342"/>
              <a:gd name="connsiteX109" fmla="*/ 779276 w 12192000"/>
              <a:gd name="connsiteY109" fmla="*/ 3327290 h 3482342"/>
              <a:gd name="connsiteX110" fmla="*/ 600378 w 12192000"/>
              <a:gd name="connsiteY110" fmla="*/ 3335250 h 3482342"/>
              <a:gd name="connsiteX111" fmla="*/ 493457 w 12192000"/>
              <a:gd name="connsiteY111" fmla="*/ 3365044 h 3482342"/>
              <a:gd name="connsiteX112" fmla="*/ 349402 w 12192000"/>
              <a:gd name="connsiteY112" fmla="*/ 3380897 h 3482342"/>
              <a:gd name="connsiteX113" fmla="*/ 192183 w 12192000"/>
              <a:gd name="connsiteY113" fmla="*/ 3460075 h 3482342"/>
              <a:gd name="connsiteX114" fmla="*/ 46713 w 12192000"/>
              <a:gd name="connsiteY114" fmla="*/ 3462986 h 3482342"/>
              <a:gd name="connsiteX115" fmla="*/ 2765 w 12192000"/>
              <a:gd name="connsiteY115" fmla="*/ 3480770 h 3482342"/>
              <a:gd name="connsiteX116" fmla="*/ 0 w 12192000"/>
              <a:gd name="connsiteY116" fmla="*/ 3482342 h 3482342"/>
              <a:gd name="connsiteX117" fmla="*/ 0 w 12192000"/>
              <a:gd name="connsiteY117"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960443 w 12192000"/>
              <a:gd name="connsiteY21" fmla="*/ 1244502 h 3482342"/>
              <a:gd name="connsiteX22" fmla="*/ 10850998 w 12192000"/>
              <a:gd name="connsiteY22" fmla="*/ 1269215 h 3482342"/>
              <a:gd name="connsiteX23" fmla="*/ 10815658 w 12192000"/>
              <a:gd name="connsiteY23" fmla="*/ 1287849 h 3482342"/>
              <a:gd name="connsiteX24" fmla="*/ 10679906 w 12192000"/>
              <a:gd name="connsiteY24" fmla="*/ 1324988 h 3482342"/>
              <a:gd name="connsiteX25" fmla="*/ 10636304 w 12192000"/>
              <a:gd name="connsiteY25" fmla="*/ 1317928 h 3482342"/>
              <a:gd name="connsiteX26" fmla="*/ 10603863 w 12192000"/>
              <a:gd name="connsiteY26" fmla="*/ 1346886 h 3482342"/>
              <a:gd name="connsiteX27" fmla="*/ 10573203 w 12192000"/>
              <a:gd name="connsiteY27" fmla="*/ 1351996 h 3482342"/>
              <a:gd name="connsiteX28" fmla="*/ 10513263 w 12192000"/>
              <a:gd name="connsiteY28" fmla="*/ 1350756 h 3482342"/>
              <a:gd name="connsiteX29" fmla="*/ 10464012 w 12192000"/>
              <a:gd name="connsiteY29" fmla="*/ 1391778 h 3482342"/>
              <a:gd name="connsiteX30" fmla="*/ 10405409 w 12192000"/>
              <a:gd name="connsiteY30" fmla="*/ 1422789 h 3482342"/>
              <a:gd name="connsiteX31" fmla="*/ 10370530 w 12192000"/>
              <a:gd name="connsiteY31" fmla="*/ 1441596 h 3482342"/>
              <a:gd name="connsiteX32" fmla="*/ 10314361 w 12192000"/>
              <a:gd name="connsiteY32" fmla="*/ 1466924 h 3482342"/>
              <a:gd name="connsiteX33" fmla="*/ 10264922 w 12192000"/>
              <a:gd name="connsiteY33" fmla="*/ 1472107 h 3482342"/>
              <a:gd name="connsiteX34" fmla="*/ 10226099 w 12192000"/>
              <a:gd name="connsiteY34" fmla="*/ 1463393 h 3482342"/>
              <a:gd name="connsiteX35" fmla="*/ 10120184 w 12192000"/>
              <a:gd name="connsiteY35" fmla="*/ 1466924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495949 w 12192000"/>
              <a:gd name="connsiteY53" fmla="*/ 1902425 h 3482342"/>
              <a:gd name="connsiteX54" fmla="*/ 8236214 w 12192000"/>
              <a:gd name="connsiteY54" fmla="*/ 1909725 h 3482342"/>
              <a:gd name="connsiteX55" fmla="*/ 8132104 w 12192000"/>
              <a:gd name="connsiteY55" fmla="*/ 1895727 h 3482342"/>
              <a:gd name="connsiteX56" fmla="*/ 7918078 w 12192000"/>
              <a:gd name="connsiteY56" fmla="*/ 1862668 h 3482342"/>
              <a:gd name="connsiteX57" fmla="*/ 7817899 w 12192000"/>
              <a:gd name="connsiteY57" fmla="*/ 1862176 h 3482342"/>
              <a:gd name="connsiteX58" fmla="*/ 7768994 w 12192000"/>
              <a:gd name="connsiteY58" fmla="*/ 1855721 h 3482342"/>
              <a:gd name="connsiteX59" fmla="*/ 7618027 w 12192000"/>
              <a:gd name="connsiteY59" fmla="*/ 1830959 h 3482342"/>
              <a:gd name="connsiteX60" fmla="*/ 7449425 w 12192000"/>
              <a:gd name="connsiteY60" fmla="*/ 1810910 h 3482342"/>
              <a:gd name="connsiteX61" fmla="*/ 7342915 w 12192000"/>
              <a:gd name="connsiteY61" fmla="*/ 1819827 h 3482342"/>
              <a:gd name="connsiteX62" fmla="*/ 7255191 w 12192000"/>
              <a:gd name="connsiteY62" fmla="*/ 1834354 h 3482342"/>
              <a:gd name="connsiteX63" fmla="*/ 7131205 w 12192000"/>
              <a:gd name="connsiteY63" fmla="*/ 1845557 h 3482342"/>
              <a:gd name="connsiteX64" fmla="*/ 6941837 w 12192000"/>
              <a:gd name="connsiteY64" fmla="*/ 1840640 h 3482342"/>
              <a:gd name="connsiteX65" fmla="*/ 6837145 w 12192000"/>
              <a:gd name="connsiteY65" fmla="*/ 1870724 h 3482342"/>
              <a:gd name="connsiteX66" fmla="*/ 6753991 w 12192000"/>
              <a:gd name="connsiteY66" fmla="*/ 1860969 h 3482342"/>
              <a:gd name="connsiteX67" fmla="*/ 6727754 w 12192000"/>
              <a:gd name="connsiteY67" fmla="*/ 1882372 h 3482342"/>
              <a:gd name="connsiteX68" fmla="*/ 6723371 w 12192000"/>
              <a:gd name="connsiteY68" fmla="*/ 1886494 h 3482342"/>
              <a:gd name="connsiteX69" fmla="*/ 6702779 w 12192000"/>
              <a:gd name="connsiteY69" fmla="*/ 1893601 h 3482342"/>
              <a:gd name="connsiteX70" fmla="*/ 6686657 w 12192000"/>
              <a:gd name="connsiteY70" fmla="*/ 1907344 h 3482342"/>
              <a:gd name="connsiteX71" fmla="*/ 6651330 w 12192000"/>
              <a:gd name="connsiteY71" fmla="*/ 1922921 h 3482342"/>
              <a:gd name="connsiteX72" fmla="*/ 6622958 w 12192000"/>
              <a:gd name="connsiteY72" fmla="*/ 1936255 h 3482342"/>
              <a:gd name="connsiteX73" fmla="*/ 6522602 w 12192000"/>
              <a:gd name="connsiteY73" fmla="*/ 1954133 h 3482342"/>
              <a:gd name="connsiteX74" fmla="*/ 6444344 w 12192000"/>
              <a:gd name="connsiteY74" fmla="*/ 1969663 h 3482342"/>
              <a:gd name="connsiteX75" fmla="*/ 6409626 w 12192000"/>
              <a:gd name="connsiteY75" fmla="*/ 1978846 h 3482342"/>
              <a:gd name="connsiteX76" fmla="*/ 6333446 w 12192000"/>
              <a:gd name="connsiteY76" fmla="*/ 1997163 h 3482342"/>
              <a:gd name="connsiteX77" fmla="*/ 6294933 w 12192000"/>
              <a:gd name="connsiteY77" fmla="*/ 2019412 h 3482342"/>
              <a:gd name="connsiteX78" fmla="*/ 6238719 w 12192000"/>
              <a:gd name="connsiteY78" fmla="*/ 2042547 h 3482342"/>
              <a:gd name="connsiteX79" fmla="*/ 6187205 w 12192000"/>
              <a:gd name="connsiteY79" fmla="*/ 2060048 h 3482342"/>
              <a:gd name="connsiteX80" fmla="*/ 6138780 w 12192000"/>
              <a:gd name="connsiteY80" fmla="*/ 2081918 h 3482342"/>
              <a:gd name="connsiteX81" fmla="*/ 6120125 w 12192000"/>
              <a:gd name="connsiteY81" fmla="*/ 2109475 h 3482342"/>
              <a:gd name="connsiteX82" fmla="*/ 6056576 w 12192000"/>
              <a:gd name="connsiteY82" fmla="*/ 2120066 h 3482342"/>
              <a:gd name="connsiteX83" fmla="*/ 5993794 w 12192000"/>
              <a:gd name="connsiteY83" fmla="*/ 2122569 h 3482342"/>
              <a:gd name="connsiteX84" fmla="*/ 5943601 w 12192000"/>
              <a:gd name="connsiteY84" fmla="*/ 2137719 h 3482342"/>
              <a:gd name="connsiteX85" fmla="*/ 5898141 w 12192000"/>
              <a:gd name="connsiteY85" fmla="*/ 2144806 h 3482342"/>
              <a:gd name="connsiteX86" fmla="*/ 5855337 w 12192000"/>
              <a:gd name="connsiteY86" fmla="*/ 2137719 h 3482342"/>
              <a:gd name="connsiteX87" fmla="*/ 5817682 w 12192000"/>
              <a:gd name="connsiteY87" fmla="*/ 2157358 h 3482342"/>
              <a:gd name="connsiteX88" fmla="*/ 5735300 w 12192000"/>
              <a:gd name="connsiteY88" fmla="*/ 2158902 h 3482342"/>
              <a:gd name="connsiteX89" fmla="*/ 5591469 w 12192000"/>
              <a:gd name="connsiteY89" fmla="*/ 2178389 h 3482342"/>
              <a:gd name="connsiteX90" fmla="*/ 5505818 w 12192000"/>
              <a:gd name="connsiteY90" fmla="*/ 2194207 h 3482342"/>
              <a:gd name="connsiteX91" fmla="*/ 5452860 w 12192000"/>
              <a:gd name="connsiteY91" fmla="*/ 2180085 h 3482342"/>
              <a:gd name="connsiteX92" fmla="*/ 5414282 w 12192000"/>
              <a:gd name="connsiteY92" fmla="*/ 2183070 h 3482342"/>
              <a:gd name="connsiteX93" fmla="*/ 5368369 w 12192000"/>
              <a:gd name="connsiteY93" fmla="*/ 2204272 h 3482342"/>
              <a:gd name="connsiteX94" fmla="*/ 5336354 w 12192000"/>
              <a:gd name="connsiteY94" fmla="*/ 2218920 h 3482342"/>
              <a:gd name="connsiteX95" fmla="*/ 5291263 w 12192000"/>
              <a:gd name="connsiteY95" fmla="*/ 2239182 h 3482342"/>
              <a:gd name="connsiteX96" fmla="*/ 5255152 w 12192000"/>
              <a:gd name="connsiteY96" fmla="*/ 2247164 h 3482342"/>
              <a:gd name="connsiteX97" fmla="*/ 5233796 w 12192000"/>
              <a:gd name="connsiteY97" fmla="*/ 2268260 h 3482342"/>
              <a:gd name="connsiteX98" fmla="*/ 5212786 w 12192000"/>
              <a:gd name="connsiteY98" fmla="*/ 2296592 h 3482342"/>
              <a:gd name="connsiteX99" fmla="*/ 5173523 w 12192000"/>
              <a:gd name="connsiteY99" fmla="*/ 2309057 h 3482342"/>
              <a:gd name="connsiteX100" fmla="*/ 5123830 w 12192000"/>
              <a:gd name="connsiteY100" fmla="*/ 2307070 h 3482342"/>
              <a:gd name="connsiteX101" fmla="*/ 5065426 w 12192000"/>
              <a:gd name="connsiteY101" fmla="*/ 2324076 h 3482342"/>
              <a:gd name="connsiteX102" fmla="*/ 4975908 w 12192000"/>
              <a:gd name="connsiteY102" fmla="*/ 2364128 h 3482342"/>
              <a:gd name="connsiteX103" fmla="*/ 4913723 w 12192000"/>
              <a:gd name="connsiteY103" fmla="*/ 2385265 h 3482342"/>
              <a:gd name="connsiteX104" fmla="*/ 4746485 w 12192000"/>
              <a:gd name="connsiteY104" fmla="*/ 2451769 h 3482342"/>
              <a:gd name="connsiteX105" fmla="*/ 4681588 w 12192000"/>
              <a:gd name="connsiteY105" fmla="*/ 2467494 h 3482342"/>
              <a:gd name="connsiteX106" fmla="*/ 1783655 w 12192000"/>
              <a:gd name="connsiteY106" fmla="*/ 3163860 h 3482342"/>
              <a:gd name="connsiteX107" fmla="*/ 1325955 w 12192000"/>
              <a:gd name="connsiteY107" fmla="*/ 3176692 h 3482342"/>
              <a:gd name="connsiteX108" fmla="*/ 1190384 w 12192000"/>
              <a:gd name="connsiteY108" fmla="*/ 3203504 h 3482342"/>
              <a:gd name="connsiteX109" fmla="*/ 1094537 w 12192000"/>
              <a:gd name="connsiteY109" fmla="*/ 3229469 h 3482342"/>
              <a:gd name="connsiteX110" fmla="*/ 779276 w 12192000"/>
              <a:gd name="connsiteY110" fmla="*/ 3327290 h 3482342"/>
              <a:gd name="connsiteX111" fmla="*/ 600378 w 12192000"/>
              <a:gd name="connsiteY111" fmla="*/ 3335250 h 3482342"/>
              <a:gd name="connsiteX112" fmla="*/ 493457 w 12192000"/>
              <a:gd name="connsiteY112" fmla="*/ 3365044 h 3482342"/>
              <a:gd name="connsiteX113" fmla="*/ 349402 w 12192000"/>
              <a:gd name="connsiteY113" fmla="*/ 3380897 h 3482342"/>
              <a:gd name="connsiteX114" fmla="*/ 192183 w 12192000"/>
              <a:gd name="connsiteY114" fmla="*/ 3460075 h 3482342"/>
              <a:gd name="connsiteX115" fmla="*/ 46713 w 12192000"/>
              <a:gd name="connsiteY115" fmla="*/ 3462986 h 3482342"/>
              <a:gd name="connsiteX116" fmla="*/ 2765 w 12192000"/>
              <a:gd name="connsiteY116" fmla="*/ 3480770 h 3482342"/>
              <a:gd name="connsiteX117" fmla="*/ 0 w 12192000"/>
              <a:gd name="connsiteY117" fmla="*/ 3482342 h 3482342"/>
              <a:gd name="connsiteX118" fmla="*/ 0 w 12192000"/>
              <a:gd name="connsiteY118"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960443 w 12192000"/>
              <a:gd name="connsiteY21" fmla="*/ 1244502 h 3482342"/>
              <a:gd name="connsiteX22" fmla="*/ 10850998 w 12192000"/>
              <a:gd name="connsiteY22" fmla="*/ 1269215 h 3482342"/>
              <a:gd name="connsiteX23" fmla="*/ 10815658 w 12192000"/>
              <a:gd name="connsiteY23" fmla="*/ 1287849 h 3482342"/>
              <a:gd name="connsiteX24" fmla="*/ 10679906 w 12192000"/>
              <a:gd name="connsiteY24" fmla="*/ 1324988 h 3482342"/>
              <a:gd name="connsiteX25" fmla="*/ 10636304 w 12192000"/>
              <a:gd name="connsiteY25" fmla="*/ 1317928 h 3482342"/>
              <a:gd name="connsiteX26" fmla="*/ 10603863 w 12192000"/>
              <a:gd name="connsiteY26" fmla="*/ 1346886 h 3482342"/>
              <a:gd name="connsiteX27" fmla="*/ 10573203 w 12192000"/>
              <a:gd name="connsiteY27" fmla="*/ 1351996 h 3482342"/>
              <a:gd name="connsiteX28" fmla="*/ 10513263 w 12192000"/>
              <a:gd name="connsiteY28" fmla="*/ 1350756 h 3482342"/>
              <a:gd name="connsiteX29" fmla="*/ 10464012 w 12192000"/>
              <a:gd name="connsiteY29" fmla="*/ 1391778 h 3482342"/>
              <a:gd name="connsiteX30" fmla="*/ 10405409 w 12192000"/>
              <a:gd name="connsiteY30" fmla="*/ 1422789 h 3482342"/>
              <a:gd name="connsiteX31" fmla="*/ 10370530 w 12192000"/>
              <a:gd name="connsiteY31" fmla="*/ 1441596 h 3482342"/>
              <a:gd name="connsiteX32" fmla="*/ 10314361 w 12192000"/>
              <a:gd name="connsiteY32" fmla="*/ 1466924 h 3482342"/>
              <a:gd name="connsiteX33" fmla="*/ 10264922 w 12192000"/>
              <a:gd name="connsiteY33" fmla="*/ 1472107 h 3482342"/>
              <a:gd name="connsiteX34" fmla="*/ 10226099 w 12192000"/>
              <a:gd name="connsiteY34" fmla="*/ 1463393 h 3482342"/>
              <a:gd name="connsiteX35" fmla="*/ 10120184 w 12192000"/>
              <a:gd name="connsiteY35" fmla="*/ 1466924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495949 w 12192000"/>
              <a:gd name="connsiteY53" fmla="*/ 1902425 h 3482342"/>
              <a:gd name="connsiteX54" fmla="*/ 8236214 w 12192000"/>
              <a:gd name="connsiteY54" fmla="*/ 1909725 h 3482342"/>
              <a:gd name="connsiteX55" fmla="*/ 8132104 w 12192000"/>
              <a:gd name="connsiteY55" fmla="*/ 1895727 h 3482342"/>
              <a:gd name="connsiteX56" fmla="*/ 7918078 w 12192000"/>
              <a:gd name="connsiteY56" fmla="*/ 1862668 h 3482342"/>
              <a:gd name="connsiteX57" fmla="*/ 7817899 w 12192000"/>
              <a:gd name="connsiteY57" fmla="*/ 1862176 h 3482342"/>
              <a:gd name="connsiteX58" fmla="*/ 7768994 w 12192000"/>
              <a:gd name="connsiteY58" fmla="*/ 1855721 h 3482342"/>
              <a:gd name="connsiteX59" fmla="*/ 7618027 w 12192000"/>
              <a:gd name="connsiteY59" fmla="*/ 1830959 h 3482342"/>
              <a:gd name="connsiteX60" fmla="*/ 7449425 w 12192000"/>
              <a:gd name="connsiteY60" fmla="*/ 1810910 h 3482342"/>
              <a:gd name="connsiteX61" fmla="*/ 7342915 w 12192000"/>
              <a:gd name="connsiteY61" fmla="*/ 1819827 h 3482342"/>
              <a:gd name="connsiteX62" fmla="*/ 7255191 w 12192000"/>
              <a:gd name="connsiteY62" fmla="*/ 1834354 h 3482342"/>
              <a:gd name="connsiteX63" fmla="*/ 7131205 w 12192000"/>
              <a:gd name="connsiteY63" fmla="*/ 1845557 h 3482342"/>
              <a:gd name="connsiteX64" fmla="*/ 6941837 w 12192000"/>
              <a:gd name="connsiteY64" fmla="*/ 1840640 h 3482342"/>
              <a:gd name="connsiteX65" fmla="*/ 6837145 w 12192000"/>
              <a:gd name="connsiteY65" fmla="*/ 1870724 h 3482342"/>
              <a:gd name="connsiteX66" fmla="*/ 6753991 w 12192000"/>
              <a:gd name="connsiteY66" fmla="*/ 1860969 h 3482342"/>
              <a:gd name="connsiteX67" fmla="*/ 6727754 w 12192000"/>
              <a:gd name="connsiteY67" fmla="*/ 1882372 h 3482342"/>
              <a:gd name="connsiteX68" fmla="*/ 6723371 w 12192000"/>
              <a:gd name="connsiteY68" fmla="*/ 1886494 h 3482342"/>
              <a:gd name="connsiteX69" fmla="*/ 6702779 w 12192000"/>
              <a:gd name="connsiteY69" fmla="*/ 1893601 h 3482342"/>
              <a:gd name="connsiteX70" fmla="*/ 6686657 w 12192000"/>
              <a:gd name="connsiteY70" fmla="*/ 1907344 h 3482342"/>
              <a:gd name="connsiteX71" fmla="*/ 6651330 w 12192000"/>
              <a:gd name="connsiteY71" fmla="*/ 1922921 h 3482342"/>
              <a:gd name="connsiteX72" fmla="*/ 6622958 w 12192000"/>
              <a:gd name="connsiteY72" fmla="*/ 1936255 h 3482342"/>
              <a:gd name="connsiteX73" fmla="*/ 6522602 w 12192000"/>
              <a:gd name="connsiteY73" fmla="*/ 1954133 h 3482342"/>
              <a:gd name="connsiteX74" fmla="*/ 6444344 w 12192000"/>
              <a:gd name="connsiteY74" fmla="*/ 1969663 h 3482342"/>
              <a:gd name="connsiteX75" fmla="*/ 6409626 w 12192000"/>
              <a:gd name="connsiteY75" fmla="*/ 1978846 h 3482342"/>
              <a:gd name="connsiteX76" fmla="*/ 6333446 w 12192000"/>
              <a:gd name="connsiteY76" fmla="*/ 1997163 h 3482342"/>
              <a:gd name="connsiteX77" fmla="*/ 6294933 w 12192000"/>
              <a:gd name="connsiteY77" fmla="*/ 2019412 h 3482342"/>
              <a:gd name="connsiteX78" fmla="*/ 6238719 w 12192000"/>
              <a:gd name="connsiteY78" fmla="*/ 2042547 h 3482342"/>
              <a:gd name="connsiteX79" fmla="*/ 6187205 w 12192000"/>
              <a:gd name="connsiteY79" fmla="*/ 2060048 h 3482342"/>
              <a:gd name="connsiteX80" fmla="*/ 6138780 w 12192000"/>
              <a:gd name="connsiteY80" fmla="*/ 2081918 h 3482342"/>
              <a:gd name="connsiteX81" fmla="*/ 6120125 w 12192000"/>
              <a:gd name="connsiteY81" fmla="*/ 2109475 h 3482342"/>
              <a:gd name="connsiteX82" fmla="*/ 6056576 w 12192000"/>
              <a:gd name="connsiteY82" fmla="*/ 2120066 h 3482342"/>
              <a:gd name="connsiteX83" fmla="*/ 5993794 w 12192000"/>
              <a:gd name="connsiteY83" fmla="*/ 2122569 h 3482342"/>
              <a:gd name="connsiteX84" fmla="*/ 5943601 w 12192000"/>
              <a:gd name="connsiteY84" fmla="*/ 2137719 h 3482342"/>
              <a:gd name="connsiteX85" fmla="*/ 5898141 w 12192000"/>
              <a:gd name="connsiteY85" fmla="*/ 2144806 h 3482342"/>
              <a:gd name="connsiteX86" fmla="*/ 5855337 w 12192000"/>
              <a:gd name="connsiteY86" fmla="*/ 2137719 h 3482342"/>
              <a:gd name="connsiteX87" fmla="*/ 5817682 w 12192000"/>
              <a:gd name="connsiteY87" fmla="*/ 2157358 h 3482342"/>
              <a:gd name="connsiteX88" fmla="*/ 5735300 w 12192000"/>
              <a:gd name="connsiteY88" fmla="*/ 2158902 h 3482342"/>
              <a:gd name="connsiteX89" fmla="*/ 5591469 w 12192000"/>
              <a:gd name="connsiteY89" fmla="*/ 2178389 h 3482342"/>
              <a:gd name="connsiteX90" fmla="*/ 5505818 w 12192000"/>
              <a:gd name="connsiteY90" fmla="*/ 2194207 h 3482342"/>
              <a:gd name="connsiteX91" fmla="*/ 5452860 w 12192000"/>
              <a:gd name="connsiteY91" fmla="*/ 2180085 h 3482342"/>
              <a:gd name="connsiteX92" fmla="*/ 5414282 w 12192000"/>
              <a:gd name="connsiteY92" fmla="*/ 2183070 h 3482342"/>
              <a:gd name="connsiteX93" fmla="*/ 5368369 w 12192000"/>
              <a:gd name="connsiteY93" fmla="*/ 2204272 h 3482342"/>
              <a:gd name="connsiteX94" fmla="*/ 5336354 w 12192000"/>
              <a:gd name="connsiteY94" fmla="*/ 2218920 h 3482342"/>
              <a:gd name="connsiteX95" fmla="*/ 5291263 w 12192000"/>
              <a:gd name="connsiteY95" fmla="*/ 2239182 h 3482342"/>
              <a:gd name="connsiteX96" fmla="*/ 5255152 w 12192000"/>
              <a:gd name="connsiteY96" fmla="*/ 2247164 h 3482342"/>
              <a:gd name="connsiteX97" fmla="*/ 5233796 w 12192000"/>
              <a:gd name="connsiteY97" fmla="*/ 2268260 h 3482342"/>
              <a:gd name="connsiteX98" fmla="*/ 5212786 w 12192000"/>
              <a:gd name="connsiteY98" fmla="*/ 2296592 h 3482342"/>
              <a:gd name="connsiteX99" fmla="*/ 5173523 w 12192000"/>
              <a:gd name="connsiteY99" fmla="*/ 2309057 h 3482342"/>
              <a:gd name="connsiteX100" fmla="*/ 5123830 w 12192000"/>
              <a:gd name="connsiteY100" fmla="*/ 2307070 h 3482342"/>
              <a:gd name="connsiteX101" fmla="*/ 5065426 w 12192000"/>
              <a:gd name="connsiteY101" fmla="*/ 2324076 h 3482342"/>
              <a:gd name="connsiteX102" fmla="*/ 4975908 w 12192000"/>
              <a:gd name="connsiteY102" fmla="*/ 2364128 h 3482342"/>
              <a:gd name="connsiteX103" fmla="*/ 4913723 w 12192000"/>
              <a:gd name="connsiteY103" fmla="*/ 2385265 h 3482342"/>
              <a:gd name="connsiteX104" fmla="*/ 4746485 w 12192000"/>
              <a:gd name="connsiteY104" fmla="*/ 2451769 h 3482342"/>
              <a:gd name="connsiteX105" fmla="*/ 4681588 w 12192000"/>
              <a:gd name="connsiteY105" fmla="*/ 2467494 h 3482342"/>
              <a:gd name="connsiteX106" fmla="*/ 1783655 w 12192000"/>
              <a:gd name="connsiteY106" fmla="*/ 3163860 h 3482342"/>
              <a:gd name="connsiteX107" fmla="*/ 1325955 w 12192000"/>
              <a:gd name="connsiteY107" fmla="*/ 3176692 h 3482342"/>
              <a:gd name="connsiteX108" fmla="*/ 1190384 w 12192000"/>
              <a:gd name="connsiteY108" fmla="*/ 3203504 h 3482342"/>
              <a:gd name="connsiteX109" fmla="*/ 1094537 w 12192000"/>
              <a:gd name="connsiteY109" fmla="*/ 3229469 h 3482342"/>
              <a:gd name="connsiteX110" fmla="*/ 779276 w 12192000"/>
              <a:gd name="connsiteY110" fmla="*/ 3327290 h 3482342"/>
              <a:gd name="connsiteX111" fmla="*/ 600378 w 12192000"/>
              <a:gd name="connsiteY111" fmla="*/ 3335250 h 3482342"/>
              <a:gd name="connsiteX112" fmla="*/ 493457 w 12192000"/>
              <a:gd name="connsiteY112" fmla="*/ 3365044 h 3482342"/>
              <a:gd name="connsiteX113" fmla="*/ 349402 w 12192000"/>
              <a:gd name="connsiteY113" fmla="*/ 3380897 h 3482342"/>
              <a:gd name="connsiteX114" fmla="*/ 192183 w 12192000"/>
              <a:gd name="connsiteY114" fmla="*/ 3460075 h 3482342"/>
              <a:gd name="connsiteX115" fmla="*/ 46713 w 12192000"/>
              <a:gd name="connsiteY115" fmla="*/ 3462986 h 3482342"/>
              <a:gd name="connsiteX116" fmla="*/ 2765 w 12192000"/>
              <a:gd name="connsiteY116" fmla="*/ 3480770 h 3482342"/>
              <a:gd name="connsiteX117" fmla="*/ 0 w 12192000"/>
              <a:gd name="connsiteY117" fmla="*/ 3482342 h 3482342"/>
              <a:gd name="connsiteX118" fmla="*/ 0 w 12192000"/>
              <a:gd name="connsiteY118"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960443 w 12192000"/>
              <a:gd name="connsiteY21" fmla="*/ 1244502 h 3482342"/>
              <a:gd name="connsiteX22" fmla="*/ 10850998 w 12192000"/>
              <a:gd name="connsiteY22" fmla="*/ 1269215 h 3482342"/>
              <a:gd name="connsiteX23" fmla="*/ 10815658 w 12192000"/>
              <a:gd name="connsiteY23" fmla="*/ 1287849 h 3482342"/>
              <a:gd name="connsiteX24" fmla="*/ 10679906 w 12192000"/>
              <a:gd name="connsiteY24" fmla="*/ 1324988 h 3482342"/>
              <a:gd name="connsiteX25" fmla="*/ 10636304 w 12192000"/>
              <a:gd name="connsiteY25" fmla="*/ 1317928 h 3482342"/>
              <a:gd name="connsiteX26" fmla="*/ 10603863 w 12192000"/>
              <a:gd name="connsiteY26" fmla="*/ 1346886 h 3482342"/>
              <a:gd name="connsiteX27" fmla="*/ 10573203 w 12192000"/>
              <a:gd name="connsiteY27" fmla="*/ 1351996 h 3482342"/>
              <a:gd name="connsiteX28" fmla="*/ 10513263 w 12192000"/>
              <a:gd name="connsiteY28" fmla="*/ 1350756 h 3482342"/>
              <a:gd name="connsiteX29" fmla="*/ 10464012 w 12192000"/>
              <a:gd name="connsiteY29" fmla="*/ 1391778 h 3482342"/>
              <a:gd name="connsiteX30" fmla="*/ 10405409 w 12192000"/>
              <a:gd name="connsiteY30" fmla="*/ 1422789 h 3482342"/>
              <a:gd name="connsiteX31" fmla="*/ 10370530 w 12192000"/>
              <a:gd name="connsiteY31" fmla="*/ 1441596 h 3482342"/>
              <a:gd name="connsiteX32" fmla="*/ 10314361 w 12192000"/>
              <a:gd name="connsiteY32" fmla="*/ 1466924 h 3482342"/>
              <a:gd name="connsiteX33" fmla="*/ 10264922 w 12192000"/>
              <a:gd name="connsiteY33" fmla="*/ 1472107 h 3482342"/>
              <a:gd name="connsiteX34" fmla="*/ 10201385 w 12192000"/>
              <a:gd name="connsiteY34" fmla="*/ 1477515 h 3482342"/>
              <a:gd name="connsiteX35" fmla="*/ 10120184 w 12192000"/>
              <a:gd name="connsiteY35" fmla="*/ 1466924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495949 w 12192000"/>
              <a:gd name="connsiteY53" fmla="*/ 1902425 h 3482342"/>
              <a:gd name="connsiteX54" fmla="*/ 8236214 w 12192000"/>
              <a:gd name="connsiteY54" fmla="*/ 1909725 h 3482342"/>
              <a:gd name="connsiteX55" fmla="*/ 8132104 w 12192000"/>
              <a:gd name="connsiteY55" fmla="*/ 1895727 h 3482342"/>
              <a:gd name="connsiteX56" fmla="*/ 7918078 w 12192000"/>
              <a:gd name="connsiteY56" fmla="*/ 1862668 h 3482342"/>
              <a:gd name="connsiteX57" fmla="*/ 7817899 w 12192000"/>
              <a:gd name="connsiteY57" fmla="*/ 1862176 h 3482342"/>
              <a:gd name="connsiteX58" fmla="*/ 7768994 w 12192000"/>
              <a:gd name="connsiteY58" fmla="*/ 1855721 h 3482342"/>
              <a:gd name="connsiteX59" fmla="*/ 7618027 w 12192000"/>
              <a:gd name="connsiteY59" fmla="*/ 1830959 h 3482342"/>
              <a:gd name="connsiteX60" fmla="*/ 7449425 w 12192000"/>
              <a:gd name="connsiteY60" fmla="*/ 1810910 h 3482342"/>
              <a:gd name="connsiteX61" fmla="*/ 7342915 w 12192000"/>
              <a:gd name="connsiteY61" fmla="*/ 1819827 h 3482342"/>
              <a:gd name="connsiteX62" fmla="*/ 7255191 w 12192000"/>
              <a:gd name="connsiteY62" fmla="*/ 1834354 h 3482342"/>
              <a:gd name="connsiteX63" fmla="*/ 7131205 w 12192000"/>
              <a:gd name="connsiteY63" fmla="*/ 1845557 h 3482342"/>
              <a:gd name="connsiteX64" fmla="*/ 6941837 w 12192000"/>
              <a:gd name="connsiteY64" fmla="*/ 1840640 h 3482342"/>
              <a:gd name="connsiteX65" fmla="*/ 6837145 w 12192000"/>
              <a:gd name="connsiteY65" fmla="*/ 1870724 h 3482342"/>
              <a:gd name="connsiteX66" fmla="*/ 6753991 w 12192000"/>
              <a:gd name="connsiteY66" fmla="*/ 1860969 h 3482342"/>
              <a:gd name="connsiteX67" fmla="*/ 6727754 w 12192000"/>
              <a:gd name="connsiteY67" fmla="*/ 1882372 h 3482342"/>
              <a:gd name="connsiteX68" fmla="*/ 6723371 w 12192000"/>
              <a:gd name="connsiteY68" fmla="*/ 1886494 h 3482342"/>
              <a:gd name="connsiteX69" fmla="*/ 6702779 w 12192000"/>
              <a:gd name="connsiteY69" fmla="*/ 1893601 h 3482342"/>
              <a:gd name="connsiteX70" fmla="*/ 6686657 w 12192000"/>
              <a:gd name="connsiteY70" fmla="*/ 1907344 h 3482342"/>
              <a:gd name="connsiteX71" fmla="*/ 6651330 w 12192000"/>
              <a:gd name="connsiteY71" fmla="*/ 1922921 h 3482342"/>
              <a:gd name="connsiteX72" fmla="*/ 6622958 w 12192000"/>
              <a:gd name="connsiteY72" fmla="*/ 1936255 h 3482342"/>
              <a:gd name="connsiteX73" fmla="*/ 6522602 w 12192000"/>
              <a:gd name="connsiteY73" fmla="*/ 1954133 h 3482342"/>
              <a:gd name="connsiteX74" fmla="*/ 6444344 w 12192000"/>
              <a:gd name="connsiteY74" fmla="*/ 1969663 h 3482342"/>
              <a:gd name="connsiteX75" fmla="*/ 6409626 w 12192000"/>
              <a:gd name="connsiteY75" fmla="*/ 1978846 h 3482342"/>
              <a:gd name="connsiteX76" fmla="*/ 6333446 w 12192000"/>
              <a:gd name="connsiteY76" fmla="*/ 1997163 h 3482342"/>
              <a:gd name="connsiteX77" fmla="*/ 6294933 w 12192000"/>
              <a:gd name="connsiteY77" fmla="*/ 2019412 h 3482342"/>
              <a:gd name="connsiteX78" fmla="*/ 6238719 w 12192000"/>
              <a:gd name="connsiteY78" fmla="*/ 2042547 h 3482342"/>
              <a:gd name="connsiteX79" fmla="*/ 6187205 w 12192000"/>
              <a:gd name="connsiteY79" fmla="*/ 2060048 h 3482342"/>
              <a:gd name="connsiteX80" fmla="*/ 6138780 w 12192000"/>
              <a:gd name="connsiteY80" fmla="*/ 2081918 h 3482342"/>
              <a:gd name="connsiteX81" fmla="*/ 6120125 w 12192000"/>
              <a:gd name="connsiteY81" fmla="*/ 2109475 h 3482342"/>
              <a:gd name="connsiteX82" fmla="*/ 6056576 w 12192000"/>
              <a:gd name="connsiteY82" fmla="*/ 2120066 h 3482342"/>
              <a:gd name="connsiteX83" fmla="*/ 5993794 w 12192000"/>
              <a:gd name="connsiteY83" fmla="*/ 2122569 h 3482342"/>
              <a:gd name="connsiteX84" fmla="*/ 5943601 w 12192000"/>
              <a:gd name="connsiteY84" fmla="*/ 2137719 h 3482342"/>
              <a:gd name="connsiteX85" fmla="*/ 5898141 w 12192000"/>
              <a:gd name="connsiteY85" fmla="*/ 2144806 h 3482342"/>
              <a:gd name="connsiteX86" fmla="*/ 5855337 w 12192000"/>
              <a:gd name="connsiteY86" fmla="*/ 2137719 h 3482342"/>
              <a:gd name="connsiteX87" fmla="*/ 5817682 w 12192000"/>
              <a:gd name="connsiteY87" fmla="*/ 2157358 h 3482342"/>
              <a:gd name="connsiteX88" fmla="*/ 5735300 w 12192000"/>
              <a:gd name="connsiteY88" fmla="*/ 2158902 h 3482342"/>
              <a:gd name="connsiteX89" fmla="*/ 5591469 w 12192000"/>
              <a:gd name="connsiteY89" fmla="*/ 2178389 h 3482342"/>
              <a:gd name="connsiteX90" fmla="*/ 5505818 w 12192000"/>
              <a:gd name="connsiteY90" fmla="*/ 2194207 h 3482342"/>
              <a:gd name="connsiteX91" fmla="*/ 5452860 w 12192000"/>
              <a:gd name="connsiteY91" fmla="*/ 2180085 h 3482342"/>
              <a:gd name="connsiteX92" fmla="*/ 5414282 w 12192000"/>
              <a:gd name="connsiteY92" fmla="*/ 2183070 h 3482342"/>
              <a:gd name="connsiteX93" fmla="*/ 5368369 w 12192000"/>
              <a:gd name="connsiteY93" fmla="*/ 2204272 h 3482342"/>
              <a:gd name="connsiteX94" fmla="*/ 5336354 w 12192000"/>
              <a:gd name="connsiteY94" fmla="*/ 2218920 h 3482342"/>
              <a:gd name="connsiteX95" fmla="*/ 5291263 w 12192000"/>
              <a:gd name="connsiteY95" fmla="*/ 2239182 h 3482342"/>
              <a:gd name="connsiteX96" fmla="*/ 5255152 w 12192000"/>
              <a:gd name="connsiteY96" fmla="*/ 2247164 h 3482342"/>
              <a:gd name="connsiteX97" fmla="*/ 5233796 w 12192000"/>
              <a:gd name="connsiteY97" fmla="*/ 2268260 h 3482342"/>
              <a:gd name="connsiteX98" fmla="*/ 5212786 w 12192000"/>
              <a:gd name="connsiteY98" fmla="*/ 2296592 h 3482342"/>
              <a:gd name="connsiteX99" fmla="*/ 5173523 w 12192000"/>
              <a:gd name="connsiteY99" fmla="*/ 2309057 h 3482342"/>
              <a:gd name="connsiteX100" fmla="*/ 5123830 w 12192000"/>
              <a:gd name="connsiteY100" fmla="*/ 2307070 h 3482342"/>
              <a:gd name="connsiteX101" fmla="*/ 5065426 w 12192000"/>
              <a:gd name="connsiteY101" fmla="*/ 2324076 h 3482342"/>
              <a:gd name="connsiteX102" fmla="*/ 4975908 w 12192000"/>
              <a:gd name="connsiteY102" fmla="*/ 2364128 h 3482342"/>
              <a:gd name="connsiteX103" fmla="*/ 4913723 w 12192000"/>
              <a:gd name="connsiteY103" fmla="*/ 2385265 h 3482342"/>
              <a:gd name="connsiteX104" fmla="*/ 4746485 w 12192000"/>
              <a:gd name="connsiteY104" fmla="*/ 2451769 h 3482342"/>
              <a:gd name="connsiteX105" fmla="*/ 4681588 w 12192000"/>
              <a:gd name="connsiteY105" fmla="*/ 2467494 h 3482342"/>
              <a:gd name="connsiteX106" fmla="*/ 1783655 w 12192000"/>
              <a:gd name="connsiteY106" fmla="*/ 3163860 h 3482342"/>
              <a:gd name="connsiteX107" fmla="*/ 1325955 w 12192000"/>
              <a:gd name="connsiteY107" fmla="*/ 3176692 h 3482342"/>
              <a:gd name="connsiteX108" fmla="*/ 1190384 w 12192000"/>
              <a:gd name="connsiteY108" fmla="*/ 3203504 h 3482342"/>
              <a:gd name="connsiteX109" fmla="*/ 1094537 w 12192000"/>
              <a:gd name="connsiteY109" fmla="*/ 3229469 h 3482342"/>
              <a:gd name="connsiteX110" fmla="*/ 779276 w 12192000"/>
              <a:gd name="connsiteY110" fmla="*/ 3327290 h 3482342"/>
              <a:gd name="connsiteX111" fmla="*/ 600378 w 12192000"/>
              <a:gd name="connsiteY111" fmla="*/ 3335250 h 3482342"/>
              <a:gd name="connsiteX112" fmla="*/ 493457 w 12192000"/>
              <a:gd name="connsiteY112" fmla="*/ 3365044 h 3482342"/>
              <a:gd name="connsiteX113" fmla="*/ 349402 w 12192000"/>
              <a:gd name="connsiteY113" fmla="*/ 3380897 h 3482342"/>
              <a:gd name="connsiteX114" fmla="*/ 192183 w 12192000"/>
              <a:gd name="connsiteY114" fmla="*/ 3460075 h 3482342"/>
              <a:gd name="connsiteX115" fmla="*/ 46713 w 12192000"/>
              <a:gd name="connsiteY115" fmla="*/ 3462986 h 3482342"/>
              <a:gd name="connsiteX116" fmla="*/ 2765 w 12192000"/>
              <a:gd name="connsiteY116" fmla="*/ 3480770 h 3482342"/>
              <a:gd name="connsiteX117" fmla="*/ 0 w 12192000"/>
              <a:gd name="connsiteY117" fmla="*/ 3482342 h 3482342"/>
              <a:gd name="connsiteX118" fmla="*/ 0 w 12192000"/>
              <a:gd name="connsiteY118"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75804 w 12192000"/>
              <a:gd name="connsiteY19" fmla="*/ 1067977 h 3482342"/>
              <a:gd name="connsiteX20" fmla="*/ 11120819 w 12192000"/>
              <a:gd name="connsiteY20" fmla="*/ 1126133 h 3482342"/>
              <a:gd name="connsiteX21" fmla="*/ 11028687 w 12192000"/>
              <a:gd name="connsiteY21" fmla="*/ 1199018 h 3482342"/>
              <a:gd name="connsiteX22" fmla="*/ 10960443 w 12192000"/>
              <a:gd name="connsiteY22" fmla="*/ 1244502 h 3482342"/>
              <a:gd name="connsiteX23" fmla="*/ 10850998 w 12192000"/>
              <a:gd name="connsiteY23" fmla="*/ 1269215 h 3482342"/>
              <a:gd name="connsiteX24" fmla="*/ 10815658 w 12192000"/>
              <a:gd name="connsiteY24" fmla="*/ 1287849 h 3482342"/>
              <a:gd name="connsiteX25" fmla="*/ 10679906 w 12192000"/>
              <a:gd name="connsiteY25" fmla="*/ 1324988 h 3482342"/>
              <a:gd name="connsiteX26" fmla="*/ 10636304 w 12192000"/>
              <a:gd name="connsiteY26" fmla="*/ 1317928 h 3482342"/>
              <a:gd name="connsiteX27" fmla="*/ 10603863 w 12192000"/>
              <a:gd name="connsiteY27" fmla="*/ 1346886 h 3482342"/>
              <a:gd name="connsiteX28" fmla="*/ 10573203 w 12192000"/>
              <a:gd name="connsiteY28" fmla="*/ 1351996 h 3482342"/>
              <a:gd name="connsiteX29" fmla="*/ 10513263 w 12192000"/>
              <a:gd name="connsiteY29" fmla="*/ 1350756 h 3482342"/>
              <a:gd name="connsiteX30" fmla="*/ 10464012 w 12192000"/>
              <a:gd name="connsiteY30" fmla="*/ 1391778 h 3482342"/>
              <a:gd name="connsiteX31" fmla="*/ 10405409 w 12192000"/>
              <a:gd name="connsiteY31" fmla="*/ 1422789 h 3482342"/>
              <a:gd name="connsiteX32" fmla="*/ 10370530 w 12192000"/>
              <a:gd name="connsiteY32" fmla="*/ 1441596 h 3482342"/>
              <a:gd name="connsiteX33" fmla="*/ 10314361 w 12192000"/>
              <a:gd name="connsiteY33" fmla="*/ 1466924 h 3482342"/>
              <a:gd name="connsiteX34" fmla="*/ 10264922 w 12192000"/>
              <a:gd name="connsiteY34" fmla="*/ 1472107 h 3482342"/>
              <a:gd name="connsiteX35" fmla="*/ 10201385 w 12192000"/>
              <a:gd name="connsiteY35" fmla="*/ 1477515 h 3482342"/>
              <a:gd name="connsiteX36" fmla="*/ 10120184 w 12192000"/>
              <a:gd name="connsiteY36" fmla="*/ 1466924 h 3482342"/>
              <a:gd name="connsiteX37" fmla="*/ 10058690 w 12192000"/>
              <a:gd name="connsiteY37" fmla="*/ 1474888 h 3482342"/>
              <a:gd name="connsiteX38" fmla="*/ 10004424 w 12192000"/>
              <a:gd name="connsiteY38" fmla="*/ 1489801 h 3482342"/>
              <a:gd name="connsiteX39" fmla="*/ 9999951 w 12192000"/>
              <a:gd name="connsiteY39" fmla="*/ 1499127 h 3482342"/>
              <a:gd name="connsiteX40" fmla="*/ 9845462 w 12192000"/>
              <a:gd name="connsiteY40" fmla="*/ 1548192 h 3482342"/>
              <a:gd name="connsiteX41" fmla="*/ 9736156 w 12192000"/>
              <a:gd name="connsiteY41" fmla="*/ 1581928 h 3482342"/>
              <a:gd name="connsiteX42" fmla="*/ 9693355 w 12192000"/>
              <a:gd name="connsiteY42" fmla="*/ 1602632 h 3482342"/>
              <a:gd name="connsiteX43" fmla="*/ 9664242 w 12192000"/>
              <a:gd name="connsiteY43" fmla="*/ 1622075 h 3482342"/>
              <a:gd name="connsiteX44" fmla="*/ 9579195 w 12192000"/>
              <a:gd name="connsiteY44" fmla="*/ 1648017 h 3482342"/>
              <a:gd name="connsiteX45" fmla="*/ 9433652 w 12192000"/>
              <a:gd name="connsiteY45" fmla="*/ 1681174 h 3482342"/>
              <a:gd name="connsiteX46" fmla="*/ 9403775 w 12192000"/>
              <a:gd name="connsiteY46" fmla="*/ 1690403 h 3482342"/>
              <a:gd name="connsiteX47" fmla="*/ 9382503 w 12192000"/>
              <a:gd name="connsiteY47" fmla="*/ 1706957 h 3482342"/>
              <a:gd name="connsiteX48" fmla="*/ 9381410 w 12192000"/>
              <a:gd name="connsiteY48" fmla="*/ 1718312 h 3482342"/>
              <a:gd name="connsiteX49" fmla="*/ 9365685 w 12192000"/>
              <a:gd name="connsiteY49" fmla="*/ 1724772 h 3482342"/>
              <a:gd name="connsiteX50" fmla="*/ 9278020 w 12192000"/>
              <a:gd name="connsiteY50" fmla="*/ 1741161 h 3482342"/>
              <a:gd name="connsiteX51" fmla="*/ 9217145 w 12192000"/>
              <a:gd name="connsiteY51" fmla="*/ 1771195 h 3482342"/>
              <a:gd name="connsiteX52" fmla="*/ 8955875 w 12192000"/>
              <a:gd name="connsiteY52" fmla="*/ 1796806 h 3482342"/>
              <a:gd name="connsiteX53" fmla="*/ 8648415 w 12192000"/>
              <a:gd name="connsiteY53" fmla="*/ 1878623 h 3482342"/>
              <a:gd name="connsiteX54" fmla="*/ 8495949 w 12192000"/>
              <a:gd name="connsiteY54" fmla="*/ 1902425 h 3482342"/>
              <a:gd name="connsiteX55" fmla="*/ 8236214 w 12192000"/>
              <a:gd name="connsiteY55" fmla="*/ 1909725 h 3482342"/>
              <a:gd name="connsiteX56" fmla="*/ 8132104 w 12192000"/>
              <a:gd name="connsiteY56" fmla="*/ 1895727 h 3482342"/>
              <a:gd name="connsiteX57" fmla="*/ 7918078 w 12192000"/>
              <a:gd name="connsiteY57" fmla="*/ 1862668 h 3482342"/>
              <a:gd name="connsiteX58" fmla="*/ 7817899 w 12192000"/>
              <a:gd name="connsiteY58" fmla="*/ 1862176 h 3482342"/>
              <a:gd name="connsiteX59" fmla="*/ 7768994 w 12192000"/>
              <a:gd name="connsiteY59" fmla="*/ 1855721 h 3482342"/>
              <a:gd name="connsiteX60" fmla="*/ 7618027 w 12192000"/>
              <a:gd name="connsiteY60" fmla="*/ 1830959 h 3482342"/>
              <a:gd name="connsiteX61" fmla="*/ 7449425 w 12192000"/>
              <a:gd name="connsiteY61" fmla="*/ 1810910 h 3482342"/>
              <a:gd name="connsiteX62" fmla="*/ 7342915 w 12192000"/>
              <a:gd name="connsiteY62" fmla="*/ 1819827 h 3482342"/>
              <a:gd name="connsiteX63" fmla="*/ 7255191 w 12192000"/>
              <a:gd name="connsiteY63" fmla="*/ 1834354 h 3482342"/>
              <a:gd name="connsiteX64" fmla="*/ 7131205 w 12192000"/>
              <a:gd name="connsiteY64" fmla="*/ 1845557 h 3482342"/>
              <a:gd name="connsiteX65" fmla="*/ 6941837 w 12192000"/>
              <a:gd name="connsiteY65" fmla="*/ 1840640 h 3482342"/>
              <a:gd name="connsiteX66" fmla="*/ 6837145 w 12192000"/>
              <a:gd name="connsiteY66" fmla="*/ 1870724 h 3482342"/>
              <a:gd name="connsiteX67" fmla="*/ 6753991 w 12192000"/>
              <a:gd name="connsiteY67" fmla="*/ 1860969 h 3482342"/>
              <a:gd name="connsiteX68" fmla="*/ 6727754 w 12192000"/>
              <a:gd name="connsiteY68" fmla="*/ 1882372 h 3482342"/>
              <a:gd name="connsiteX69" fmla="*/ 6723371 w 12192000"/>
              <a:gd name="connsiteY69" fmla="*/ 1886494 h 3482342"/>
              <a:gd name="connsiteX70" fmla="*/ 6702779 w 12192000"/>
              <a:gd name="connsiteY70" fmla="*/ 1893601 h 3482342"/>
              <a:gd name="connsiteX71" fmla="*/ 6686657 w 12192000"/>
              <a:gd name="connsiteY71" fmla="*/ 1907344 h 3482342"/>
              <a:gd name="connsiteX72" fmla="*/ 6651330 w 12192000"/>
              <a:gd name="connsiteY72" fmla="*/ 1922921 h 3482342"/>
              <a:gd name="connsiteX73" fmla="*/ 6622958 w 12192000"/>
              <a:gd name="connsiteY73" fmla="*/ 1936255 h 3482342"/>
              <a:gd name="connsiteX74" fmla="*/ 6522602 w 12192000"/>
              <a:gd name="connsiteY74" fmla="*/ 1954133 h 3482342"/>
              <a:gd name="connsiteX75" fmla="*/ 6444344 w 12192000"/>
              <a:gd name="connsiteY75" fmla="*/ 1969663 h 3482342"/>
              <a:gd name="connsiteX76" fmla="*/ 6409626 w 12192000"/>
              <a:gd name="connsiteY76" fmla="*/ 1978846 h 3482342"/>
              <a:gd name="connsiteX77" fmla="*/ 6333446 w 12192000"/>
              <a:gd name="connsiteY77" fmla="*/ 1997163 h 3482342"/>
              <a:gd name="connsiteX78" fmla="*/ 6294933 w 12192000"/>
              <a:gd name="connsiteY78" fmla="*/ 2019412 h 3482342"/>
              <a:gd name="connsiteX79" fmla="*/ 6238719 w 12192000"/>
              <a:gd name="connsiteY79" fmla="*/ 2042547 h 3482342"/>
              <a:gd name="connsiteX80" fmla="*/ 6187205 w 12192000"/>
              <a:gd name="connsiteY80" fmla="*/ 2060048 h 3482342"/>
              <a:gd name="connsiteX81" fmla="*/ 6138780 w 12192000"/>
              <a:gd name="connsiteY81" fmla="*/ 2081918 h 3482342"/>
              <a:gd name="connsiteX82" fmla="*/ 6120125 w 12192000"/>
              <a:gd name="connsiteY82" fmla="*/ 2109475 h 3482342"/>
              <a:gd name="connsiteX83" fmla="*/ 6056576 w 12192000"/>
              <a:gd name="connsiteY83" fmla="*/ 2120066 h 3482342"/>
              <a:gd name="connsiteX84" fmla="*/ 5993794 w 12192000"/>
              <a:gd name="connsiteY84" fmla="*/ 2122569 h 3482342"/>
              <a:gd name="connsiteX85" fmla="*/ 5943601 w 12192000"/>
              <a:gd name="connsiteY85" fmla="*/ 2137719 h 3482342"/>
              <a:gd name="connsiteX86" fmla="*/ 5898141 w 12192000"/>
              <a:gd name="connsiteY86" fmla="*/ 2144806 h 3482342"/>
              <a:gd name="connsiteX87" fmla="*/ 5855337 w 12192000"/>
              <a:gd name="connsiteY87" fmla="*/ 2137719 h 3482342"/>
              <a:gd name="connsiteX88" fmla="*/ 5817682 w 12192000"/>
              <a:gd name="connsiteY88" fmla="*/ 2157358 h 3482342"/>
              <a:gd name="connsiteX89" fmla="*/ 5735300 w 12192000"/>
              <a:gd name="connsiteY89" fmla="*/ 2158902 h 3482342"/>
              <a:gd name="connsiteX90" fmla="*/ 5591469 w 12192000"/>
              <a:gd name="connsiteY90" fmla="*/ 2178389 h 3482342"/>
              <a:gd name="connsiteX91" fmla="*/ 5505818 w 12192000"/>
              <a:gd name="connsiteY91" fmla="*/ 2194207 h 3482342"/>
              <a:gd name="connsiteX92" fmla="*/ 5452860 w 12192000"/>
              <a:gd name="connsiteY92" fmla="*/ 2180085 h 3482342"/>
              <a:gd name="connsiteX93" fmla="*/ 5414282 w 12192000"/>
              <a:gd name="connsiteY93" fmla="*/ 2183070 h 3482342"/>
              <a:gd name="connsiteX94" fmla="*/ 5368369 w 12192000"/>
              <a:gd name="connsiteY94" fmla="*/ 2204272 h 3482342"/>
              <a:gd name="connsiteX95" fmla="*/ 5336354 w 12192000"/>
              <a:gd name="connsiteY95" fmla="*/ 2218920 h 3482342"/>
              <a:gd name="connsiteX96" fmla="*/ 5291263 w 12192000"/>
              <a:gd name="connsiteY96" fmla="*/ 2239182 h 3482342"/>
              <a:gd name="connsiteX97" fmla="*/ 5255152 w 12192000"/>
              <a:gd name="connsiteY97" fmla="*/ 2247164 h 3482342"/>
              <a:gd name="connsiteX98" fmla="*/ 5233796 w 12192000"/>
              <a:gd name="connsiteY98" fmla="*/ 2268260 h 3482342"/>
              <a:gd name="connsiteX99" fmla="*/ 5212786 w 12192000"/>
              <a:gd name="connsiteY99" fmla="*/ 2296592 h 3482342"/>
              <a:gd name="connsiteX100" fmla="*/ 5173523 w 12192000"/>
              <a:gd name="connsiteY100" fmla="*/ 2309057 h 3482342"/>
              <a:gd name="connsiteX101" fmla="*/ 5123830 w 12192000"/>
              <a:gd name="connsiteY101" fmla="*/ 2307070 h 3482342"/>
              <a:gd name="connsiteX102" fmla="*/ 5065426 w 12192000"/>
              <a:gd name="connsiteY102" fmla="*/ 2324076 h 3482342"/>
              <a:gd name="connsiteX103" fmla="*/ 4975908 w 12192000"/>
              <a:gd name="connsiteY103" fmla="*/ 2364128 h 3482342"/>
              <a:gd name="connsiteX104" fmla="*/ 4913723 w 12192000"/>
              <a:gd name="connsiteY104" fmla="*/ 2385265 h 3482342"/>
              <a:gd name="connsiteX105" fmla="*/ 4746485 w 12192000"/>
              <a:gd name="connsiteY105" fmla="*/ 2451769 h 3482342"/>
              <a:gd name="connsiteX106" fmla="*/ 4681588 w 12192000"/>
              <a:gd name="connsiteY106" fmla="*/ 2467494 h 3482342"/>
              <a:gd name="connsiteX107" fmla="*/ 1783655 w 12192000"/>
              <a:gd name="connsiteY107" fmla="*/ 3163860 h 3482342"/>
              <a:gd name="connsiteX108" fmla="*/ 1325955 w 12192000"/>
              <a:gd name="connsiteY108" fmla="*/ 3176692 h 3482342"/>
              <a:gd name="connsiteX109" fmla="*/ 1190384 w 12192000"/>
              <a:gd name="connsiteY109" fmla="*/ 3203504 h 3482342"/>
              <a:gd name="connsiteX110" fmla="*/ 1094537 w 12192000"/>
              <a:gd name="connsiteY110" fmla="*/ 3229469 h 3482342"/>
              <a:gd name="connsiteX111" fmla="*/ 779276 w 12192000"/>
              <a:gd name="connsiteY111" fmla="*/ 3327290 h 3482342"/>
              <a:gd name="connsiteX112" fmla="*/ 600378 w 12192000"/>
              <a:gd name="connsiteY112" fmla="*/ 3335250 h 3482342"/>
              <a:gd name="connsiteX113" fmla="*/ 493457 w 12192000"/>
              <a:gd name="connsiteY113" fmla="*/ 3365044 h 3482342"/>
              <a:gd name="connsiteX114" fmla="*/ 349402 w 12192000"/>
              <a:gd name="connsiteY114" fmla="*/ 3380897 h 3482342"/>
              <a:gd name="connsiteX115" fmla="*/ 192183 w 12192000"/>
              <a:gd name="connsiteY115" fmla="*/ 3460075 h 3482342"/>
              <a:gd name="connsiteX116" fmla="*/ 46713 w 12192000"/>
              <a:gd name="connsiteY116" fmla="*/ 3462986 h 3482342"/>
              <a:gd name="connsiteX117" fmla="*/ 2765 w 12192000"/>
              <a:gd name="connsiteY117" fmla="*/ 3480770 h 3482342"/>
              <a:gd name="connsiteX118" fmla="*/ 0 w 12192000"/>
              <a:gd name="connsiteY118" fmla="*/ 3482342 h 3482342"/>
              <a:gd name="connsiteX119" fmla="*/ 0 w 12192000"/>
              <a:gd name="connsiteY11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6987 w 12192000"/>
              <a:gd name="connsiteY18" fmla="*/ 1000897 h 3482342"/>
              <a:gd name="connsiteX19" fmla="*/ 11193568 w 12192000"/>
              <a:gd name="connsiteY19" fmla="*/ 1039464 h 3482342"/>
              <a:gd name="connsiteX20" fmla="*/ 11175804 w 12192000"/>
              <a:gd name="connsiteY20" fmla="*/ 1067977 h 3482342"/>
              <a:gd name="connsiteX21" fmla="*/ 11120819 w 12192000"/>
              <a:gd name="connsiteY21" fmla="*/ 1126133 h 3482342"/>
              <a:gd name="connsiteX22" fmla="*/ 11028687 w 12192000"/>
              <a:gd name="connsiteY22" fmla="*/ 1199018 h 3482342"/>
              <a:gd name="connsiteX23" fmla="*/ 10960443 w 12192000"/>
              <a:gd name="connsiteY23" fmla="*/ 1244502 h 3482342"/>
              <a:gd name="connsiteX24" fmla="*/ 10850998 w 12192000"/>
              <a:gd name="connsiteY24" fmla="*/ 1269215 h 3482342"/>
              <a:gd name="connsiteX25" fmla="*/ 10815658 w 12192000"/>
              <a:gd name="connsiteY25" fmla="*/ 1287849 h 3482342"/>
              <a:gd name="connsiteX26" fmla="*/ 10679906 w 12192000"/>
              <a:gd name="connsiteY26" fmla="*/ 1324988 h 3482342"/>
              <a:gd name="connsiteX27" fmla="*/ 10636304 w 12192000"/>
              <a:gd name="connsiteY27" fmla="*/ 1317928 h 3482342"/>
              <a:gd name="connsiteX28" fmla="*/ 10603863 w 12192000"/>
              <a:gd name="connsiteY28" fmla="*/ 1346886 h 3482342"/>
              <a:gd name="connsiteX29" fmla="*/ 10573203 w 12192000"/>
              <a:gd name="connsiteY29" fmla="*/ 1351996 h 3482342"/>
              <a:gd name="connsiteX30" fmla="*/ 10513263 w 12192000"/>
              <a:gd name="connsiteY30" fmla="*/ 1350756 h 3482342"/>
              <a:gd name="connsiteX31" fmla="*/ 10464012 w 12192000"/>
              <a:gd name="connsiteY31" fmla="*/ 1391778 h 3482342"/>
              <a:gd name="connsiteX32" fmla="*/ 10405409 w 12192000"/>
              <a:gd name="connsiteY32" fmla="*/ 1422789 h 3482342"/>
              <a:gd name="connsiteX33" fmla="*/ 10370530 w 12192000"/>
              <a:gd name="connsiteY33" fmla="*/ 1441596 h 3482342"/>
              <a:gd name="connsiteX34" fmla="*/ 10314361 w 12192000"/>
              <a:gd name="connsiteY34" fmla="*/ 1466924 h 3482342"/>
              <a:gd name="connsiteX35" fmla="*/ 10264922 w 12192000"/>
              <a:gd name="connsiteY35" fmla="*/ 1472107 h 3482342"/>
              <a:gd name="connsiteX36" fmla="*/ 10201385 w 12192000"/>
              <a:gd name="connsiteY36" fmla="*/ 1477515 h 3482342"/>
              <a:gd name="connsiteX37" fmla="*/ 10120184 w 12192000"/>
              <a:gd name="connsiteY37" fmla="*/ 1466924 h 3482342"/>
              <a:gd name="connsiteX38" fmla="*/ 10058690 w 12192000"/>
              <a:gd name="connsiteY38" fmla="*/ 1474888 h 3482342"/>
              <a:gd name="connsiteX39" fmla="*/ 10004424 w 12192000"/>
              <a:gd name="connsiteY39" fmla="*/ 1489801 h 3482342"/>
              <a:gd name="connsiteX40" fmla="*/ 9999951 w 12192000"/>
              <a:gd name="connsiteY40" fmla="*/ 1499127 h 3482342"/>
              <a:gd name="connsiteX41" fmla="*/ 9845462 w 12192000"/>
              <a:gd name="connsiteY41" fmla="*/ 1548192 h 3482342"/>
              <a:gd name="connsiteX42" fmla="*/ 9736156 w 12192000"/>
              <a:gd name="connsiteY42" fmla="*/ 1581928 h 3482342"/>
              <a:gd name="connsiteX43" fmla="*/ 9693355 w 12192000"/>
              <a:gd name="connsiteY43" fmla="*/ 1602632 h 3482342"/>
              <a:gd name="connsiteX44" fmla="*/ 9664242 w 12192000"/>
              <a:gd name="connsiteY44" fmla="*/ 1622075 h 3482342"/>
              <a:gd name="connsiteX45" fmla="*/ 9579195 w 12192000"/>
              <a:gd name="connsiteY45" fmla="*/ 1648017 h 3482342"/>
              <a:gd name="connsiteX46" fmla="*/ 9433652 w 12192000"/>
              <a:gd name="connsiteY46" fmla="*/ 1681174 h 3482342"/>
              <a:gd name="connsiteX47" fmla="*/ 9403775 w 12192000"/>
              <a:gd name="connsiteY47" fmla="*/ 1690403 h 3482342"/>
              <a:gd name="connsiteX48" fmla="*/ 9382503 w 12192000"/>
              <a:gd name="connsiteY48" fmla="*/ 1706957 h 3482342"/>
              <a:gd name="connsiteX49" fmla="*/ 9381410 w 12192000"/>
              <a:gd name="connsiteY49" fmla="*/ 1718312 h 3482342"/>
              <a:gd name="connsiteX50" fmla="*/ 9365685 w 12192000"/>
              <a:gd name="connsiteY50" fmla="*/ 1724772 h 3482342"/>
              <a:gd name="connsiteX51" fmla="*/ 9278020 w 12192000"/>
              <a:gd name="connsiteY51" fmla="*/ 1741161 h 3482342"/>
              <a:gd name="connsiteX52" fmla="*/ 9217145 w 12192000"/>
              <a:gd name="connsiteY52" fmla="*/ 1771195 h 3482342"/>
              <a:gd name="connsiteX53" fmla="*/ 8955875 w 12192000"/>
              <a:gd name="connsiteY53" fmla="*/ 1796806 h 3482342"/>
              <a:gd name="connsiteX54" fmla="*/ 8648415 w 12192000"/>
              <a:gd name="connsiteY54" fmla="*/ 1878623 h 3482342"/>
              <a:gd name="connsiteX55" fmla="*/ 8495949 w 12192000"/>
              <a:gd name="connsiteY55" fmla="*/ 1902425 h 3482342"/>
              <a:gd name="connsiteX56" fmla="*/ 8236214 w 12192000"/>
              <a:gd name="connsiteY56" fmla="*/ 1909725 h 3482342"/>
              <a:gd name="connsiteX57" fmla="*/ 8132104 w 12192000"/>
              <a:gd name="connsiteY57" fmla="*/ 1895727 h 3482342"/>
              <a:gd name="connsiteX58" fmla="*/ 7918078 w 12192000"/>
              <a:gd name="connsiteY58" fmla="*/ 1862668 h 3482342"/>
              <a:gd name="connsiteX59" fmla="*/ 7817899 w 12192000"/>
              <a:gd name="connsiteY59" fmla="*/ 1862176 h 3482342"/>
              <a:gd name="connsiteX60" fmla="*/ 7768994 w 12192000"/>
              <a:gd name="connsiteY60" fmla="*/ 1855721 h 3482342"/>
              <a:gd name="connsiteX61" fmla="*/ 7618027 w 12192000"/>
              <a:gd name="connsiteY61" fmla="*/ 1830959 h 3482342"/>
              <a:gd name="connsiteX62" fmla="*/ 7449425 w 12192000"/>
              <a:gd name="connsiteY62" fmla="*/ 1810910 h 3482342"/>
              <a:gd name="connsiteX63" fmla="*/ 7342915 w 12192000"/>
              <a:gd name="connsiteY63" fmla="*/ 1819827 h 3482342"/>
              <a:gd name="connsiteX64" fmla="*/ 7255191 w 12192000"/>
              <a:gd name="connsiteY64" fmla="*/ 1834354 h 3482342"/>
              <a:gd name="connsiteX65" fmla="*/ 7131205 w 12192000"/>
              <a:gd name="connsiteY65" fmla="*/ 1845557 h 3482342"/>
              <a:gd name="connsiteX66" fmla="*/ 6941837 w 12192000"/>
              <a:gd name="connsiteY66" fmla="*/ 1840640 h 3482342"/>
              <a:gd name="connsiteX67" fmla="*/ 6837145 w 12192000"/>
              <a:gd name="connsiteY67" fmla="*/ 1870724 h 3482342"/>
              <a:gd name="connsiteX68" fmla="*/ 6753991 w 12192000"/>
              <a:gd name="connsiteY68" fmla="*/ 1860969 h 3482342"/>
              <a:gd name="connsiteX69" fmla="*/ 6727754 w 12192000"/>
              <a:gd name="connsiteY69" fmla="*/ 1882372 h 3482342"/>
              <a:gd name="connsiteX70" fmla="*/ 6723371 w 12192000"/>
              <a:gd name="connsiteY70" fmla="*/ 1886494 h 3482342"/>
              <a:gd name="connsiteX71" fmla="*/ 6702779 w 12192000"/>
              <a:gd name="connsiteY71" fmla="*/ 1893601 h 3482342"/>
              <a:gd name="connsiteX72" fmla="*/ 6686657 w 12192000"/>
              <a:gd name="connsiteY72" fmla="*/ 1907344 h 3482342"/>
              <a:gd name="connsiteX73" fmla="*/ 6651330 w 12192000"/>
              <a:gd name="connsiteY73" fmla="*/ 1922921 h 3482342"/>
              <a:gd name="connsiteX74" fmla="*/ 6622958 w 12192000"/>
              <a:gd name="connsiteY74" fmla="*/ 1936255 h 3482342"/>
              <a:gd name="connsiteX75" fmla="*/ 6522602 w 12192000"/>
              <a:gd name="connsiteY75" fmla="*/ 1954133 h 3482342"/>
              <a:gd name="connsiteX76" fmla="*/ 6444344 w 12192000"/>
              <a:gd name="connsiteY76" fmla="*/ 1969663 h 3482342"/>
              <a:gd name="connsiteX77" fmla="*/ 6409626 w 12192000"/>
              <a:gd name="connsiteY77" fmla="*/ 1978846 h 3482342"/>
              <a:gd name="connsiteX78" fmla="*/ 6333446 w 12192000"/>
              <a:gd name="connsiteY78" fmla="*/ 1997163 h 3482342"/>
              <a:gd name="connsiteX79" fmla="*/ 6294933 w 12192000"/>
              <a:gd name="connsiteY79" fmla="*/ 2019412 h 3482342"/>
              <a:gd name="connsiteX80" fmla="*/ 6238719 w 12192000"/>
              <a:gd name="connsiteY80" fmla="*/ 2042547 h 3482342"/>
              <a:gd name="connsiteX81" fmla="*/ 6187205 w 12192000"/>
              <a:gd name="connsiteY81" fmla="*/ 2060048 h 3482342"/>
              <a:gd name="connsiteX82" fmla="*/ 6138780 w 12192000"/>
              <a:gd name="connsiteY82" fmla="*/ 2081918 h 3482342"/>
              <a:gd name="connsiteX83" fmla="*/ 6120125 w 12192000"/>
              <a:gd name="connsiteY83" fmla="*/ 2109475 h 3482342"/>
              <a:gd name="connsiteX84" fmla="*/ 6056576 w 12192000"/>
              <a:gd name="connsiteY84" fmla="*/ 2120066 h 3482342"/>
              <a:gd name="connsiteX85" fmla="*/ 5993794 w 12192000"/>
              <a:gd name="connsiteY85" fmla="*/ 2122569 h 3482342"/>
              <a:gd name="connsiteX86" fmla="*/ 5943601 w 12192000"/>
              <a:gd name="connsiteY86" fmla="*/ 2137719 h 3482342"/>
              <a:gd name="connsiteX87" fmla="*/ 5898141 w 12192000"/>
              <a:gd name="connsiteY87" fmla="*/ 2144806 h 3482342"/>
              <a:gd name="connsiteX88" fmla="*/ 5855337 w 12192000"/>
              <a:gd name="connsiteY88" fmla="*/ 2137719 h 3482342"/>
              <a:gd name="connsiteX89" fmla="*/ 5817682 w 12192000"/>
              <a:gd name="connsiteY89" fmla="*/ 2157358 h 3482342"/>
              <a:gd name="connsiteX90" fmla="*/ 5735300 w 12192000"/>
              <a:gd name="connsiteY90" fmla="*/ 2158902 h 3482342"/>
              <a:gd name="connsiteX91" fmla="*/ 5591469 w 12192000"/>
              <a:gd name="connsiteY91" fmla="*/ 2178389 h 3482342"/>
              <a:gd name="connsiteX92" fmla="*/ 5505818 w 12192000"/>
              <a:gd name="connsiteY92" fmla="*/ 2194207 h 3482342"/>
              <a:gd name="connsiteX93" fmla="*/ 5452860 w 12192000"/>
              <a:gd name="connsiteY93" fmla="*/ 2180085 h 3482342"/>
              <a:gd name="connsiteX94" fmla="*/ 5414282 w 12192000"/>
              <a:gd name="connsiteY94" fmla="*/ 2183070 h 3482342"/>
              <a:gd name="connsiteX95" fmla="*/ 5368369 w 12192000"/>
              <a:gd name="connsiteY95" fmla="*/ 2204272 h 3482342"/>
              <a:gd name="connsiteX96" fmla="*/ 5336354 w 12192000"/>
              <a:gd name="connsiteY96" fmla="*/ 2218920 h 3482342"/>
              <a:gd name="connsiteX97" fmla="*/ 5291263 w 12192000"/>
              <a:gd name="connsiteY97" fmla="*/ 2239182 h 3482342"/>
              <a:gd name="connsiteX98" fmla="*/ 5255152 w 12192000"/>
              <a:gd name="connsiteY98" fmla="*/ 2247164 h 3482342"/>
              <a:gd name="connsiteX99" fmla="*/ 5233796 w 12192000"/>
              <a:gd name="connsiteY99" fmla="*/ 2268260 h 3482342"/>
              <a:gd name="connsiteX100" fmla="*/ 5212786 w 12192000"/>
              <a:gd name="connsiteY100" fmla="*/ 2296592 h 3482342"/>
              <a:gd name="connsiteX101" fmla="*/ 5173523 w 12192000"/>
              <a:gd name="connsiteY101" fmla="*/ 2309057 h 3482342"/>
              <a:gd name="connsiteX102" fmla="*/ 5123830 w 12192000"/>
              <a:gd name="connsiteY102" fmla="*/ 2307070 h 3482342"/>
              <a:gd name="connsiteX103" fmla="*/ 5065426 w 12192000"/>
              <a:gd name="connsiteY103" fmla="*/ 2324076 h 3482342"/>
              <a:gd name="connsiteX104" fmla="*/ 4975908 w 12192000"/>
              <a:gd name="connsiteY104" fmla="*/ 2364128 h 3482342"/>
              <a:gd name="connsiteX105" fmla="*/ 4913723 w 12192000"/>
              <a:gd name="connsiteY105" fmla="*/ 2385265 h 3482342"/>
              <a:gd name="connsiteX106" fmla="*/ 4746485 w 12192000"/>
              <a:gd name="connsiteY106" fmla="*/ 2451769 h 3482342"/>
              <a:gd name="connsiteX107" fmla="*/ 4681588 w 12192000"/>
              <a:gd name="connsiteY107" fmla="*/ 2467494 h 3482342"/>
              <a:gd name="connsiteX108" fmla="*/ 1783655 w 12192000"/>
              <a:gd name="connsiteY108" fmla="*/ 3163860 h 3482342"/>
              <a:gd name="connsiteX109" fmla="*/ 1325955 w 12192000"/>
              <a:gd name="connsiteY109" fmla="*/ 3176692 h 3482342"/>
              <a:gd name="connsiteX110" fmla="*/ 1190384 w 12192000"/>
              <a:gd name="connsiteY110" fmla="*/ 3203504 h 3482342"/>
              <a:gd name="connsiteX111" fmla="*/ 1094537 w 12192000"/>
              <a:gd name="connsiteY111" fmla="*/ 3229469 h 3482342"/>
              <a:gd name="connsiteX112" fmla="*/ 779276 w 12192000"/>
              <a:gd name="connsiteY112" fmla="*/ 3327290 h 3482342"/>
              <a:gd name="connsiteX113" fmla="*/ 600378 w 12192000"/>
              <a:gd name="connsiteY113" fmla="*/ 3335250 h 3482342"/>
              <a:gd name="connsiteX114" fmla="*/ 493457 w 12192000"/>
              <a:gd name="connsiteY114" fmla="*/ 3365044 h 3482342"/>
              <a:gd name="connsiteX115" fmla="*/ 349402 w 12192000"/>
              <a:gd name="connsiteY115" fmla="*/ 3380897 h 3482342"/>
              <a:gd name="connsiteX116" fmla="*/ 192183 w 12192000"/>
              <a:gd name="connsiteY116" fmla="*/ 3460075 h 3482342"/>
              <a:gd name="connsiteX117" fmla="*/ 46713 w 12192000"/>
              <a:gd name="connsiteY117" fmla="*/ 3462986 h 3482342"/>
              <a:gd name="connsiteX118" fmla="*/ 2765 w 12192000"/>
              <a:gd name="connsiteY118" fmla="*/ 3480770 h 3482342"/>
              <a:gd name="connsiteX119" fmla="*/ 0 w 12192000"/>
              <a:gd name="connsiteY119" fmla="*/ 3482342 h 3482342"/>
              <a:gd name="connsiteX120" fmla="*/ 0 w 12192000"/>
              <a:gd name="connsiteY120"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313493 w 12192000"/>
              <a:gd name="connsiteY17" fmla="*/ 880860 h 3482342"/>
              <a:gd name="connsiteX18" fmla="*/ 11228040 w 12192000"/>
              <a:gd name="connsiteY18" fmla="*/ 958953 h 3482342"/>
              <a:gd name="connsiteX19" fmla="*/ 11196987 w 12192000"/>
              <a:gd name="connsiteY19" fmla="*/ 1000897 h 3482342"/>
              <a:gd name="connsiteX20" fmla="*/ 11193568 w 12192000"/>
              <a:gd name="connsiteY20" fmla="*/ 1039464 h 3482342"/>
              <a:gd name="connsiteX21" fmla="*/ 11175804 w 12192000"/>
              <a:gd name="connsiteY21" fmla="*/ 1067977 h 3482342"/>
              <a:gd name="connsiteX22" fmla="*/ 11120819 w 12192000"/>
              <a:gd name="connsiteY22" fmla="*/ 1126133 h 3482342"/>
              <a:gd name="connsiteX23" fmla="*/ 11028687 w 12192000"/>
              <a:gd name="connsiteY23" fmla="*/ 1199018 h 3482342"/>
              <a:gd name="connsiteX24" fmla="*/ 10960443 w 12192000"/>
              <a:gd name="connsiteY24" fmla="*/ 1244502 h 3482342"/>
              <a:gd name="connsiteX25" fmla="*/ 10850998 w 12192000"/>
              <a:gd name="connsiteY25" fmla="*/ 1269215 h 3482342"/>
              <a:gd name="connsiteX26" fmla="*/ 10815658 w 12192000"/>
              <a:gd name="connsiteY26" fmla="*/ 1287849 h 3482342"/>
              <a:gd name="connsiteX27" fmla="*/ 10679906 w 12192000"/>
              <a:gd name="connsiteY27" fmla="*/ 1324988 h 3482342"/>
              <a:gd name="connsiteX28" fmla="*/ 10636304 w 12192000"/>
              <a:gd name="connsiteY28" fmla="*/ 1317928 h 3482342"/>
              <a:gd name="connsiteX29" fmla="*/ 10603863 w 12192000"/>
              <a:gd name="connsiteY29" fmla="*/ 1346886 h 3482342"/>
              <a:gd name="connsiteX30" fmla="*/ 10573203 w 12192000"/>
              <a:gd name="connsiteY30" fmla="*/ 1351996 h 3482342"/>
              <a:gd name="connsiteX31" fmla="*/ 10513263 w 12192000"/>
              <a:gd name="connsiteY31" fmla="*/ 1350756 h 3482342"/>
              <a:gd name="connsiteX32" fmla="*/ 10464012 w 12192000"/>
              <a:gd name="connsiteY32" fmla="*/ 1391778 h 3482342"/>
              <a:gd name="connsiteX33" fmla="*/ 10405409 w 12192000"/>
              <a:gd name="connsiteY33" fmla="*/ 1422789 h 3482342"/>
              <a:gd name="connsiteX34" fmla="*/ 10370530 w 12192000"/>
              <a:gd name="connsiteY34" fmla="*/ 1441596 h 3482342"/>
              <a:gd name="connsiteX35" fmla="*/ 10314361 w 12192000"/>
              <a:gd name="connsiteY35" fmla="*/ 1466924 h 3482342"/>
              <a:gd name="connsiteX36" fmla="*/ 10264922 w 12192000"/>
              <a:gd name="connsiteY36" fmla="*/ 1472107 h 3482342"/>
              <a:gd name="connsiteX37" fmla="*/ 10201385 w 12192000"/>
              <a:gd name="connsiteY37" fmla="*/ 1477515 h 3482342"/>
              <a:gd name="connsiteX38" fmla="*/ 10120184 w 12192000"/>
              <a:gd name="connsiteY38" fmla="*/ 1466924 h 3482342"/>
              <a:gd name="connsiteX39" fmla="*/ 10058690 w 12192000"/>
              <a:gd name="connsiteY39" fmla="*/ 1474888 h 3482342"/>
              <a:gd name="connsiteX40" fmla="*/ 10004424 w 12192000"/>
              <a:gd name="connsiteY40" fmla="*/ 1489801 h 3482342"/>
              <a:gd name="connsiteX41" fmla="*/ 9999951 w 12192000"/>
              <a:gd name="connsiteY41" fmla="*/ 1499127 h 3482342"/>
              <a:gd name="connsiteX42" fmla="*/ 9845462 w 12192000"/>
              <a:gd name="connsiteY42" fmla="*/ 1548192 h 3482342"/>
              <a:gd name="connsiteX43" fmla="*/ 9736156 w 12192000"/>
              <a:gd name="connsiteY43" fmla="*/ 1581928 h 3482342"/>
              <a:gd name="connsiteX44" fmla="*/ 9693355 w 12192000"/>
              <a:gd name="connsiteY44" fmla="*/ 1602632 h 3482342"/>
              <a:gd name="connsiteX45" fmla="*/ 9664242 w 12192000"/>
              <a:gd name="connsiteY45" fmla="*/ 1622075 h 3482342"/>
              <a:gd name="connsiteX46" fmla="*/ 9579195 w 12192000"/>
              <a:gd name="connsiteY46" fmla="*/ 1648017 h 3482342"/>
              <a:gd name="connsiteX47" fmla="*/ 9433652 w 12192000"/>
              <a:gd name="connsiteY47" fmla="*/ 1681174 h 3482342"/>
              <a:gd name="connsiteX48" fmla="*/ 9403775 w 12192000"/>
              <a:gd name="connsiteY48" fmla="*/ 1690403 h 3482342"/>
              <a:gd name="connsiteX49" fmla="*/ 9382503 w 12192000"/>
              <a:gd name="connsiteY49" fmla="*/ 1706957 h 3482342"/>
              <a:gd name="connsiteX50" fmla="*/ 9381410 w 12192000"/>
              <a:gd name="connsiteY50" fmla="*/ 1718312 h 3482342"/>
              <a:gd name="connsiteX51" fmla="*/ 9365685 w 12192000"/>
              <a:gd name="connsiteY51" fmla="*/ 1724772 h 3482342"/>
              <a:gd name="connsiteX52" fmla="*/ 9278020 w 12192000"/>
              <a:gd name="connsiteY52" fmla="*/ 1741161 h 3482342"/>
              <a:gd name="connsiteX53" fmla="*/ 9217145 w 12192000"/>
              <a:gd name="connsiteY53" fmla="*/ 1771195 h 3482342"/>
              <a:gd name="connsiteX54" fmla="*/ 8955875 w 12192000"/>
              <a:gd name="connsiteY54" fmla="*/ 1796806 h 3482342"/>
              <a:gd name="connsiteX55" fmla="*/ 8648415 w 12192000"/>
              <a:gd name="connsiteY55" fmla="*/ 1878623 h 3482342"/>
              <a:gd name="connsiteX56" fmla="*/ 8495949 w 12192000"/>
              <a:gd name="connsiteY56" fmla="*/ 1902425 h 3482342"/>
              <a:gd name="connsiteX57" fmla="*/ 8236214 w 12192000"/>
              <a:gd name="connsiteY57" fmla="*/ 1909725 h 3482342"/>
              <a:gd name="connsiteX58" fmla="*/ 8132104 w 12192000"/>
              <a:gd name="connsiteY58" fmla="*/ 1895727 h 3482342"/>
              <a:gd name="connsiteX59" fmla="*/ 7918078 w 12192000"/>
              <a:gd name="connsiteY59" fmla="*/ 1862668 h 3482342"/>
              <a:gd name="connsiteX60" fmla="*/ 7817899 w 12192000"/>
              <a:gd name="connsiteY60" fmla="*/ 1862176 h 3482342"/>
              <a:gd name="connsiteX61" fmla="*/ 7768994 w 12192000"/>
              <a:gd name="connsiteY61" fmla="*/ 1855721 h 3482342"/>
              <a:gd name="connsiteX62" fmla="*/ 7618027 w 12192000"/>
              <a:gd name="connsiteY62" fmla="*/ 1830959 h 3482342"/>
              <a:gd name="connsiteX63" fmla="*/ 7449425 w 12192000"/>
              <a:gd name="connsiteY63" fmla="*/ 1810910 h 3482342"/>
              <a:gd name="connsiteX64" fmla="*/ 7342915 w 12192000"/>
              <a:gd name="connsiteY64" fmla="*/ 1819827 h 3482342"/>
              <a:gd name="connsiteX65" fmla="*/ 7255191 w 12192000"/>
              <a:gd name="connsiteY65" fmla="*/ 1834354 h 3482342"/>
              <a:gd name="connsiteX66" fmla="*/ 7131205 w 12192000"/>
              <a:gd name="connsiteY66" fmla="*/ 1845557 h 3482342"/>
              <a:gd name="connsiteX67" fmla="*/ 6941837 w 12192000"/>
              <a:gd name="connsiteY67" fmla="*/ 1840640 h 3482342"/>
              <a:gd name="connsiteX68" fmla="*/ 6837145 w 12192000"/>
              <a:gd name="connsiteY68" fmla="*/ 1870724 h 3482342"/>
              <a:gd name="connsiteX69" fmla="*/ 6753991 w 12192000"/>
              <a:gd name="connsiteY69" fmla="*/ 1860969 h 3482342"/>
              <a:gd name="connsiteX70" fmla="*/ 6727754 w 12192000"/>
              <a:gd name="connsiteY70" fmla="*/ 1882372 h 3482342"/>
              <a:gd name="connsiteX71" fmla="*/ 6723371 w 12192000"/>
              <a:gd name="connsiteY71" fmla="*/ 1886494 h 3482342"/>
              <a:gd name="connsiteX72" fmla="*/ 6702779 w 12192000"/>
              <a:gd name="connsiteY72" fmla="*/ 1893601 h 3482342"/>
              <a:gd name="connsiteX73" fmla="*/ 6686657 w 12192000"/>
              <a:gd name="connsiteY73" fmla="*/ 1907344 h 3482342"/>
              <a:gd name="connsiteX74" fmla="*/ 6651330 w 12192000"/>
              <a:gd name="connsiteY74" fmla="*/ 1922921 h 3482342"/>
              <a:gd name="connsiteX75" fmla="*/ 6622958 w 12192000"/>
              <a:gd name="connsiteY75" fmla="*/ 1936255 h 3482342"/>
              <a:gd name="connsiteX76" fmla="*/ 6522602 w 12192000"/>
              <a:gd name="connsiteY76" fmla="*/ 1954133 h 3482342"/>
              <a:gd name="connsiteX77" fmla="*/ 6444344 w 12192000"/>
              <a:gd name="connsiteY77" fmla="*/ 1969663 h 3482342"/>
              <a:gd name="connsiteX78" fmla="*/ 6409626 w 12192000"/>
              <a:gd name="connsiteY78" fmla="*/ 1978846 h 3482342"/>
              <a:gd name="connsiteX79" fmla="*/ 6333446 w 12192000"/>
              <a:gd name="connsiteY79" fmla="*/ 1997163 h 3482342"/>
              <a:gd name="connsiteX80" fmla="*/ 6294933 w 12192000"/>
              <a:gd name="connsiteY80" fmla="*/ 2019412 h 3482342"/>
              <a:gd name="connsiteX81" fmla="*/ 6238719 w 12192000"/>
              <a:gd name="connsiteY81" fmla="*/ 2042547 h 3482342"/>
              <a:gd name="connsiteX82" fmla="*/ 6187205 w 12192000"/>
              <a:gd name="connsiteY82" fmla="*/ 2060048 h 3482342"/>
              <a:gd name="connsiteX83" fmla="*/ 6138780 w 12192000"/>
              <a:gd name="connsiteY83" fmla="*/ 2081918 h 3482342"/>
              <a:gd name="connsiteX84" fmla="*/ 6120125 w 12192000"/>
              <a:gd name="connsiteY84" fmla="*/ 2109475 h 3482342"/>
              <a:gd name="connsiteX85" fmla="*/ 6056576 w 12192000"/>
              <a:gd name="connsiteY85" fmla="*/ 2120066 h 3482342"/>
              <a:gd name="connsiteX86" fmla="*/ 5993794 w 12192000"/>
              <a:gd name="connsiteY86" fmla="*/ 2122569 h 3482342"/>
              <a:gd name="connsiteX87" fmla="*/ 5943601 w 12192000"/>
              <a:gd name="connsiteY87" fmla="*/ 2137719 h 3482342"/>
              <a:gd name="connsiteX88" fmla="*/ 5898141 w 12192000"/>
              <a:gd name="connsiteY88" fmla="*/ 2144806 h 3482342"/>
              <a:gd name="connsiteX89" fmla="*/ 5855337 w 12192000"/>
              <a:gd name="connsiteY89" fmla="*/ 2137719 h 3482342"/>
              <a:gd name="connsiteX90" fmla="*/ 5817682 w 12192000"/>
              <a:gd name="connsiteY90" fmla="*/ 2157358 h 3482342"/>
              <a:gd name="connsiteX91" fmla="*/ 5735300 w 12192000"/>
              <a:gd name="connsiteY91" fmla="*/ 2158902 h 3482342"/>
              <a:gd name="connsiteX92" fmla="*/ 5591469 w 12192000"/>
              <a:gd name="connsiteY92" fmla="*/ 2178389 h 3482342"/>
              <a:gd name="connsiteX93" fmla="*/ 5505818 w 12192000"/>
              <a:gd name="connsiteY93" fmla="*/ 2194207 h 3482342"/>
              <a:gd name="connsiteX94" fmla="*/ 5452860 w 12192000"/>
              <a:gd name="connsiteY94" fmla="*/ 2180085 h 3482342"/>
              <a:gd name="connsiteX95" fmla="*/ 5414282 w 12192000"/>
              <a:gd name="connsiteY95" fmla="*/ 2183070 h 3482342"/>
              <a:gd name="connsiteX96" fmla="*/ 5368369 w 12192000"/>
              <a:gd name="connsiteY96" fmla="*/ 2204272 h 3482342"/>
              <a:gd name="connsiteX97" fmla="*/ 5336354 w 12192000"/>
              <a:gd name="connsiteY97" fmla="*/ 2218920 h 3482342"/>
              <a:gd name="connsiteX98" fmla="*/ 5291263 w 12192000"/>
              <a:gd name="connsiteY98" fmla="*/ 2239182 h 3482342"/>
              <a:gd name="connsiteX99" fmla="*/ 5255152 w 12192000"/>
              <a:gd name="connsiteY99" fmla="*/ 2247164 h 3482342"/>
              <a:gd name="connsiteX100" fmla="*/ 5233796 w 12192000"/>
              <a:gd name="connsiteY100" fmla="*/ 2268260 h 3482342"/>
              <a:gd name="connsiteX101" fmla="*/ 5212786 w 12192000"/>
              <a:gd name="connsiteY101" fmla="*/ 2296592 h 3482342"/>
              <a:gd name="connsiteX102" fmla="*/ 5173523 w 12192000"/>
              <a:gd name="connsiteY102" fmla="*/ 2309057 h 3482342"/>
              <a:gd name="connsiteX103" fmla="*/ 5123830 w 12192000"/>
              <a:gd name="connsiteY103" fmla="*/ 2307070 h 3482342"/>
              <a:gd name="connsiteX104" fmla="*/ 5065426 w 12192000"/>
              <a:gd name="connsiteY104" fmla="*/ 2324076 h 3482342"/>
              <a:gd name="connsiteX105" fmla="*/ 4975908 w 12192000"/>
              <a:gd name="connsiteY105" fmla="*/ 2364128 h 3482342"/>
              <a:gd name="connsiteX106" fmla="*/ 4913723 w 12192000"/>
              <a:gd name="connsiteY106" fmla="*/ 2385265 h 3482342"/>
              <a:gd name="connsiteX107" fmla="*/ 4746485 w 12192000"/>
              <a:gd name="connsiteY107" fmla="*/ 2451769 h 3482342"/>
              <a:gd name="connsiteX108" fmla="*/ 4681588 w 12192000"/>
              <a:gd name="connsiteY108" fmla="*/ 2467494 h 3482342"/>
              <a:gd name="connsiteX109" fmla="*/ 1783655 w 12192000"/>
              <a:gd name="connsiteY109" fmla="*/ 3163860 h 3482342"/>
              <a:gd name="connsiteX110" fmla="*/ 1325955 w 12192000"/>
              <a:gd name="connsiteY110" fmla="*/ 3176692 h 3482342"/>
              <a:gd name="connsiteX111" fmla="*/ 1190384 w 12192000"/>
              <a:gd name="connsiteY111" fmla="*/ 3203504 h 3482342"/>
              <a:gd name="connsiteX112" fmla="*/ 1094537 w 12192000"/>
              <a:gd name="connsiteY112" fmla="*/ 3229469 h 3482342"/>
              <a:gd name="connsiteX113" fmla="*/ 779276 w 12192000"/>
              <a:gd name="connsiteY113" fmla="*/ 3327290 h 3482342"/>
              <a:gd name="connsiteX114" fmla="*/ 600378 w 12192000"/>
              <a:gd name="connsiteY114" fmla="*/ 3335250 h 3482342"/>
              <a:gd name="connsiteX115" fmla="*/ 493457 w 12192000"/>
              <a:gd name="connsiteY115" fmla="*/ 3365044 h 3482342"/>
              <a:gd name="connsiteX116" fmla="*/ 349402 w 12192000"/>
              <a:gd name="connsiteY116" fmla="*/ 3380897 h 3482342"/>
              <a:gd name="connsiteX117" fmla="*/ 192183 w 12192000"/>
              <a:gd name="connsiteY117" fmla="*/ 3460075 h 3482342"/>
              <a:gd name="connsiteX118" fmla="*/ 46713 w 12192000"/>
              <a:gd name="connsiteY118" fmla="*/ 3462986 h 3482342"/>
              <a:gd name="connsiteX119" fmla="*/ 2765 w 12192000"/>
              <a:gd name="connsiteY119" fmla="*/ 3480770 h 3482342"/>
              <a:gd name="connsiteX120" fmla="*/ 0 w 12192000"/>
              <a:gd name="connsiteY120" fmla="*/ 3482342 h 3482342"/>
              <a:gd name="connsiteX121" fmla="*/ 0 w 12192000"/>
              <a:gd name="connsiteY121"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313493 w 12192000"/>
              <a:gd name="connsiteY17" fmla="*/ 880860 h 3482342"/>
              <a:gd name="connsiteX18" fmla="*/ 11228040 w 12192000"/>
              <a:gd name="connsiteY18" fmla="*/ 958953 h 3482342"/>
              <a:gd name="connsiteX19" fmla="*/ 11196987 w 12192000"/>
              <a:gd name="connsiteY19" fmla="*/ 1000897 h 3482342"/>
              <a:gd name="connsiteX20" fmla="*/ 11193568 w 12192000"/>
              <a:gd name="connsiteY20" fmla="*/ 1039464 h 3482342"/>
              <a:gd name="connsiteX21" fmla="*/ 11175804 w 12192000"/>
              <a:gd name="connsiteY21" fmla="*/ 1067977 h 3482342"/>
              <a:gd name="connsiteX22" fmla="*/ 11120819 w 12192000"/>
              <a:gd name="connsiteY22" fmla="*/ 1126133 h 3482342"/>
              <a:gd name="connsiteX23" fmla="*/ 11028687 w 12192000"/>
              <a:gd name="connsiteY23" fmla="*/ 1199018 h 3482342"/>
              <a:gd name="connsiteX24" fmla="*/ 10960443 w 12192000"/>
              <a:gd name="connsiteY24" fmla="*/ 1244502 h 3482342"/>
              <a:gd name="connsiteX25" fmla="*/ 10850998 w 12192000"/>
              <a:gd name="connsiteY25" fmla="*/ 1269215 h 3482342"/>
              <a:gd name="connsiteX26" fmla="*/ 10815658 w 12192000"/>
              <a:gd name="connsiteY26" fmla="*/ 1287849 h 3482342"/>
              <a:gd name="connsiteX27" fmla="*/ 10679906 w 12192000"/>
              <a:gd name="connsiteY27" fmla="*/ 1324988 h 3482342"/>
              <a:gd name="connsiteX28" fmla="*/ 10636304 w 12192000"/>
              <a:gd name="connsiteY28" fmla="*/ 1317928 h 3482342"/>
              <a:gd name="connsiteX29" fmla="*/ 10603863 w 12192000"/>
              <a:gd name="connsiteY29" fmla="*/ 1346886 h 3482342"/>
              <a:gd name="connsiteX30" fmla="*/ 10573203 w 12192000"/>
              <a:gd name="connsiteY30" fmla="*/ 1351996 h 3482342"/>
              <a:gd name="connsiteX31" fmla="*/ 10513263 w 12192000"/>
              <a:gd name="connsiteY31" fmla="*/ 1350756 h 3482342"/>
              <a:gd name="connsiteX32" fmla="*/ 10464012 w 12192000"/>
              <a:gd name="connsiteY32" fmla="*/ 1391778 h 3482342"/>
              <a:gd name="connsiteX33" fmla="*/ 10405409 w 12192000"/>
              <a:gd name="connsiteY33" fmla="*/ 1422789 h 3482342"/>
              <a:gd name="connsiteX34" fmla="*/ 10370530 w 12192000"/>
              <a:gd name="connsiteY34" fmla="*/ 1441596 h 3482342"/>
              <a:gd name="connsiteX35" fmla="*/ 10314361 w 12192000"/>
              <a:gd name="connsiteY35" fmla="*/ 1466924 h 3482342"/>
              <a:gd name="connsiteX36" fmla="*/ 10264922 w 12192000"/>
              <a:gd name="connsiteY36" fmla="*/ 1472107 h 3482342"/>
              <a:gd name="connsiteX37" fmla="*/ 10201385 w 12192000"/>
              <a:gd name="connsiteY37" fmla="*/ 1477515 h 3482342"/>
              <a:gd name="connsiteX38" fmla="*/ 10120184 w 12192000"/>
              <a:gd name="connsiteY38" fmla="*/ 1466924 h 3482342"/>
              <a:gd name="connsiteX39" fmla="*/ 10058690 w 12192000"/>
              <a:gd name="connsiteY39" fmla="*/ 1474888 h 3482342"/>
              <a:gd name="connsiteX40" fmla="*/ 10004424 w 12192000"/>
              <a:gd name="connsiteY40" fmla="*/ 1489801 h 3482342"/>
              <a:gd name="connsiteX41" fmla="*/ 9999951 w 12192000"/>
              <a:gd name="connsiteY41" fmla="*/ 1499127 h 3482342"/>
              <a:gd name="connsiteX42" fmla="*/ 9845462 w 12192000"/>
              <a:gd name="connsiteY42" fmla="*/ 1548192 h 3482342"/>
              <a:gd name="connsiteX43" fmla="*/ 9736156 w 12192000"/>
              <a:gd name="connsiteY43" fmla="*/ 1581928 h 3482342"/>
              <a:gd name="connsiteX44" fmla="*/ 9693355 w 12192000"/>
              <a:gd name="connsiteY44" fmla="*/ 1602632 h 3482342"/>
              <a:gd name="connsiteX45" fmla="*/ 9664242 w 12192000"/>
              <a:gd name="connsiteY45" fmla="*/ 1622075 h 3482342"/>
              <a:gd name="connsiteX46" fmla="*/ 9579195 w 12192000"/>
              <a:gd name="connsiteY46" fmla="*/ 1648017 h 3482342"/>
              <a:gd name="connsiteX47" fmla="*/ 9433652 w 12192000"/>
              <a:gd name="connsiteY47" fmla="*/ 1681174 h 3482342"/>
              <a:gd name="connsiteX48" fmla="*/ 9403775 w 12192000"/>
              <a:gd name="connsiteY48" fmla="*/ 1690403 h 3482342"/>
              <a:gd name="connsiteX49" fmla="*/ 9382503 w 12192000"/>
              <a:gd name="connsiteY49" fmla="*/ 1706957 h 3482342"/>
              <a:gd name="connsiteX50" fmla="*/ 9381410 w 12192000"/>
              <a:gd name="connsiteY50" fmla="*/ 1718312 h 3482342"/>
              <a:gd name="connsiteX51" fmla="*/ 9365685 w 12192000"/>
              <a:gd name="connsiteY51" fmla="*/ 1724772 h 3482342"/>
              <a:gd name="connsiteX52" fmla="*/ 9278020 w 12192000"/>
              <a:gd name="connsiteY52" fmla="*/ 1741161 h 3482342"/>
              <a:gd name="connsiteX53" fmla="*/ 9217145 w 12192000"/>
              <a:gd name="connsiteY53" fmla="*/ 1771195 h 3482342"/>
              <a:gd name="connsiteX54" fmla="*/ 8955875 w 12192000"/>
              <a:gd name="connsiteY54" fmla="*/ 1796806 h 3482342"/>
              <a:gd name="connsiteX55" fmla="*/ 8648415 w 12192000"/>
              <a:gd name="connsiteY55" fmla="*/ 1878623 h 3482342"/>
              <a:gd name="connsiteX56" fmla="*/ 8495949 w 12192000"/>
              <a:gd name="connsiteY56" fmla="*/ 1902425 h 3482342"/>
              <a:gd name="connsiteX57" fmla="*/ 8236214 w 12192000"/>
              <a:gd name="connsiteY57" fmla="*/ 1909725 h 3482342"/>
              <a:gd name="connsiteX58" fmla="*/ 8132104 w 12192000"/>
              <a:gd name="connsiteY58" fmla="*/ 1895727 h 3482342"/>
              <a:gd name="connsiteX59" fmla="*/ 7918078 w 12192000"/>
              <a:gd name="connsiteY59" fmla="*/ 1862668 h 3482342"/>
              <a:gd name="connsiteX60" fmla="*/ 7817899 w 12192000"/>
              <a:gd name="connsiteY60" fmla="*/ 1862176 h 3482342"/>
              <a:gd name="connsiteX61" fmla="*/ 7768994 w 12192000"/>
              <a:gd name="connsiteY61" fmla="*/ 1855721 h 3482342"/>
              <a:gd name="connsiteX62" fmla="*/ 7618027 w 12192000"/>
              <a:gd name="connsiteY62" fmla="*/ 1830959 h 3482342"/>
              <a:gd name="connsiteX63" fmla="*/ 7449425 w 12192000"/>
              <a:gd name="connsiteY63" fmla="*/ 1810910 h 3482342"/>
              <a:gd name="connsiteX64" fmla="*/ 7342915 w 12192000"/>
              <a:gd name="connsiteY64" fmla="*/ 1819827 h 3482342"/>
              <a:gd name="connsiteX65" fmla="*/ 7255191 w 12192000"/>
              <a:gd name="connsiteY65" fmla="*/ 1834354 h 3482342"/>
              <a:gd name="connsiteX66" fmla="*/ 7131205 w 12192000"/>
              <a:gd name="connsiteY66" fmla="*/ 1845557 h 3482342"/>
              <a:gd name="connsiteX67" fmla="*/ 6941837 w 12192000"/>
              <a:gd name="connsiteY67" fmla="*/ 1840640 h 3482342"/>
              <a:gd name="connsiteX68" fmla="*/ 6837145 w 12192000"/>
              <a:gd name="connsiteY68" fmla="*/ 1870724 h 3482342"/>
              <a:gd name="connsiteX69" fmla="*/ 6753991 w 12192000"/>
              <a:gd name="connsiteY69" fmla="*/ 1860969 h 3482342"/>
              <a:gd name="connsiteX70" fmla="*/ 6727754 w 12192000"/>
              <a:gd name="connsiteY70" fmla="*/ 1882372 h 3482342"/>
              <a:gd name="connsiteX71" fmla="*/ 6723371 w 12192000"/>
              <a:gd name="connsiteY71" fmla="*/ 1886494 h 3482342"/>
              <a:gd name="connsiteX72" fmla="*/ 6702779 w 12192000"/>
              <a:gd name="connsiteY72" fmla="*/ 1893601 h 3482342"/>
              <a:gd name="connsiteX73" fmla="*/ 6686657 w 12192000"/>
              <a:gd name="connsiteY73" fmla="*/ 1907344 h 3482342"/>
              <a:gd name="connsiteX74" fmla="*/ 6651330 w 12192000"/>
              <a:gd name="connsiteY74" fmla="*/ 1922921 h 3482342"/>
              <a:gd name="connsiteX75" fmla="*/ 6622958 w 12192000"/>
              <a:gd name="connsiteY75" fmla="*/ 1936255 h 3482342"/>
              <a:gd name="connsiteX76" fmla="*/ 6522602 w 12192000"/>
              <a:gd name="connsiteY76" fmla="*/ 1954133 h 3482342"/>
              <a:gd name="connsiteX77" fmla="*/ 6444344 w 12192000"/>
              <a:gd name="connsiteY77" fmla="*/ 1969663 h 3482342"/>
              <a:gd name="connsiteX78" fmla="*/ 6409626 w 12192000"/>
              <a:gd name="connsiteY78" fmla="*/ 1978846 h 3482342"/>
              <a:gd name="connsiteX79" fmla="*/ 6333446 w 12192000"/>
              <a:gd name="connsiteY79" fmla="*/ 1997163 h 3482342"/>
              <a:gd name="connsiteX80" fmla="*/ 6294933 w 12192000"/>
              <a:gd name="connsiteY80" fmla="*/ 2019412 h 3482342"/>
              <a:gd name="connsiteX81" fmla="*/ 6238719 w 12192000"/>
              <a:gd name="connsiteY81" fmla="*/ 2042547 h 3482342"/>
              <a:gd name="connsiteX82" fmla="*/ 6187205 w 12192000"/>
              <a:gd name="connsiteY82" fmla="*/ 2060048 h 3482342"/>
              <a:gd name="connsiteX83" fmla="*/ 6138780 w 12192000"/>
              <a:gd name="connsiteY83" fmla="*/ 2081918 h 3482342"/>
              <a:gd name="connsiteX84" fmla="*/ 6120125 w 12192000"/>
              <a:gd name="connsiteY84" fmla="*/ 2109475 h 3482342"/>
              <a:gd name="connsiteX85" fmla="*/ 6056576 w 12192000"/>
              <a:gd name="connsiteY85" fmla="*/ 2120066 h 3482342"/>
              <a:gd name="connsiteX86" fmla="*/ 5993794 w 12192000"/>
              <a:gd name="connsiteY86" fmla="*/ 2122569 h 3482342"/>
              <a:gd name="connsiteX87" fmla="*/ 5943601 w 12192000"/>
              <a:gd name="connsiteY87" fmla="*/ 2137719 h 3482342"/>
              <a:gd name="connsiteX88" fmla="*/ 5898141 w 12192000"/>
              <a:gd name="connsiteY88" fmla="*/ 2144806 h 3482342"/>
              <a:gd name="connsiteX89" fmla="*/ 5855337 w 12192000"/>
              <a:gd name="connsiteY89" fmla="*/ 2137719 h 3482342"/>
              <a:gd name="connsiteX90" fmla="*/ 5817682 w 12192000"/>
              <a:gd name="connsiteY90" fmla="*/ 2157358 h 3482342"/>
              <a:gd name="connsiteX91" fmla="*/ 5735300 w 12192000"/>
              <a:gd name="connsiteY91" fmla="*/ 2158902 h 3482342"/>
              <a:gd name="connsiteX92" fmla="*/ 5591469 w 12192000"/>
              <a:gd name="connsiteY92" fmla="*/ 2178389 h 3482342"/>
              <a:gd name="connsiteX93" fmla="*/ 5505818 w 12192000"/>
              <a:gd name="connsiteY93" fmla="*/ 2194207 h 3482342"/>
              <a:gd name="connsiteX94" fmla="*/ 5452860 w 12192000"/>
              <a:gd name="connsiteY94" fmla="*/ 2180085 h 3482342"/>
              <a:gd name="connsiteX95" fmla="*/ 5414282 w 12192000"/>
              <a:gd name="connsiteY95" fmla="*/ 2183070 h 3482342"/>
              <a:gd name="connsiteX96" fmla="*/ 5368369 w 12192000"/>
              <a:gd name="connsiteY96" fmla="*/ 2204272 h 3482342"/>
              <a:gd name="connsiteX97" fmla="*/ 5336354 w 12192000"/>
              <a:gd name="connsiteY97" fmla="*/ 2218920 h 3482342"/>
              <a:gd name="connsiteX98" fmla="*/ 5291263 w 12192000"/>
              <a:gd name="connsiteY98" fmla="*/ 2239182 h 3482342"/>
              <a:gd name="connsiteX99" fmla="*/ 5255152 w 12192000"/>
              <a:gd name="connsiteY99" fmla="*/ 2247164 h 3482342"/>
              <a:gd name="connsiteX100" fmla="*/ 5233796 w 12192000"/>
              <a:gd name="connsiteY100" fmla="*/ 2268260 h 3482342"/>
              <a:gd name="connsiteX101" fmla="*/ 5212786 w 12192000"/>
              <a:gd name="connsiteY101" fmla="*/ 2296592 h 3482342"/>
              <a:gd name="connsiteX102" fmla="*/ 5173523 w 12192000"/>
              <a:gd name="connsiteY102" fmla="*/ 2309057 h 3482342"/>
              <a:gd name="connsiteX103" fmla="*/ 5123830 w 12192000"/>
              <a:gd name="connsiteY103" fmla="*/ 2307070 h 3482342"/>
              <a:gd name="connsiteX104" fmla="*/ 5065426 w 12192000"/>
              <a:gd name="connsiteY104" fmla="*/ 2324076 h 3482342"/>
              <a:gd name="connsiteX105" fmla="*/ 4975908 w 12192000"/>
              <a:gd name="connsiteY105" fmla="*/ 2364128 h 3482342"/>
              <a:gd name="connsiteX106" fmla="*/ 4913723 w 12192000"/>
              <a:gd name="connsiteY106" fmla="*/ 2385265 h 3482342"/>
              <a:gd name="connsiteX107" fmla="*/ 4746485 w 12192000"/>
              <a:gd name="connsiteY107" fmla="*/ 2451769 h 3482342"/>
              <a:gd name="connsiteX108" fmla="*/ 4681588 w 12192000"/>
              <a:gd name="connsiteY108" fmla="*/ 2467494 h 3482342"/>
              <a:gd name="connsiteX109" fmla="*/ 1783655 w 12192000"/>
              <a:gd name="connsiteY109" fmla="*/ 3163860 h 3482342"/>
              <a:gd name="connsiteX110" fmla="*/ 1325955 w 12192000"/>
              <a:gd name="connsiteY110" fmla="*/ 3176692 h 3482342"/>
              <a:gd name="connsiteX111" fmla="*/ 1190384 w 12192000"/>
              <a:gd name="connsiteY111" fmla="*/ 3203504 h 3482342"/>
              <a:gd name="connsiteX112" fmla="*/ 1094537 w 12192000"/>
              <a:gd name="connsiteY112" fmla="*/ 3229469 h 3482342"/>
              <a:gd name="connsiteX113" fmla="*/ 779276 w 12192000"/>
              <a:gd name="connsiteY113" fmla="*/ 3327290 h 3482342"/>
              <a:gd name="connsiteX114" fmla="*/ 600378 w 12192000"/>
              <a:gd name="connsiteY114" fmla="*/ 3335250 h 3482342"/>
              <a:gd name="connsiteX115" fmla="*/ 493457 w 12192000"/>
              <a:gd name="connsiteY115" fmla="*/ 3365044 h 3482342"/>
              <a:gd name="connsiteX116" fmla="*/ 349402 w 12192000"/>
              <a:gd name="connsiteY116" fmla="*/ 3380897 h 3482342"/>
              <a:gd name="connsiteX117" fmla="*/ 192183 w 12192000"/>
              <a:gd name="connsiteY117" fmla="*/ 3460075 h 3482342"/>
              <a:gd name="connsiteX118" fmla="*/ 46713 w 12192000"/>
              <a:gd name="connsiteY118" fmla="*/ 3462986 h 3482342"/>
              <a:gd name="connsiteX119" fmla="*/ 2765 w 12192000"/>
              <a:gd name="connsiteY119" fmla="*/ 3480770 h 3482342"/>
              <a:gd name="connsiteX120" fmla="*/ 0 w 12192000"/>
              <a:gd name="connsiteY120" fmla="*/ 3482342 h 3482342"/>
              <a:gd name="connsiteX121" fmla="*/ 0 w 12192000"/>
              <a:gd name="connsiteY121"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20819 w 12192000"/>
              <a:gd name="connsiteY23" fmla="*/ 1126133 h 3482342"/>
              <a:gd name="connsiteX24" fmla="*/ 11028687 w 12192000"/>
              <a:gd name="connsiteY24" fmla="*/ 1199018 h 3482342"/>
              <a:gd name="connsiteX25" fmla="*/ 10960443 w 12192000"/>
              <a:gd name="connsiteY25" fmla="*/ 1244502 h 3482342"/>
              <a:gd name="connsiteX26" fmla="*/ 10850998 w 12192000"/>
              <a:gd name="connsiteY26" fmla="*/ 1269215 h 3482342"/>
              <a:gd name="connsiteX27" fmla="*/ 10815658 w 12192000"/>
              <a:gd name="connsiteY27" fmla="*/ 1287849 h 3482342"/>
              <a:gd name="connsiteX28" fmla="*/ 10679906 w 12192000"/>
              <a:gd name="connsiteY28" fmla="*/ 1324988 h 3482342"/>
              <a:gd name="connsiteX29" fmla="*/ 10636304 w 12192000"/>
              <a:gd name="connsiteY29" fmla="*/ 1317928 h 3482342"/>
              <a:gd name="connsiteX30" fmla="*/ 10603863 w 12192000"/>
              <a:gd name="connsiteY30" fmla="*/ 1346886 h 3482342"/>
              <a:gd name="connsiteX31" fmla="*/ 10573203 w 12192000"/>
              <a:gd name="connsiteY31" fmla="*/ 1351996 h 3482342"/>
              <a:gd name="connsiteX32" fmla="*/ 10513263 w 12192000"/>
              <a:gd name="connsiteY32" fmla="*/ 1350756 h 3482342"/>
              <a:gd name="connsiteX33" fmla="*/ 10464012 w 12192000"/>
              <a:gd name="connsiteY33" fmla="*/ 1391778 h 3482342"/>
              <a:gd name="connsiteX34" fmla="*/ 10405409 w 12192000"/>
              <a:gd name="connsiteY34" fmla="*/ 1422789 h 3482342"/>
              <a:gd name="connsiteX35" fmla="*/ 10370530 w 12192000"/>
              <a:gd name="connsiteY35" fmla="*/ 1441596 h 3482342"/>
              <a:gd name="connsiteX36" fmla="*/ 10314361 w 12192000"/>
              <a:gd name="connsiteY36" fmla="*/ 1466924 h 3482342"/>
              <a:gd name="connsiteX37" fmla="*/ 10264922 w 12192000"/>
              <a:gd name="connsiteY37" fmla="*/ 1472107 h 3482342"/>
              <a:gd name="connsiteX38" fmla="*/ 10201385 w 12192000"/>
              <a:gd name="connsiteY38" fmla="*/ 1477515 h 3482342"/>
              <a:gd name="connsiteX39" fmla="*/ 10120184 w 12192000"/>
              <a:gd name="connsiteY39" fmla="*/ 1466924 h 3482342"/>
              <a:gd name="connsiteX40" fmla="*/ 10058690 w 12192000"/>
              <a:gd name="connsiteY40" fmla="*/ 1474888 h 3482342"/>
              <a:gd name="connsiteX41" fmla="*/ 10004424 w 12192000"/>
              <a:gd name="connsiteY41" fmla="*/ 1489801 h 3482342"/>
              <a:gd name="connsiteX42" fmla="*/ 9999951 w 12192000"/>
              <a:gd name="connsiteY42" fmla="*/ 1499127 h 3482342"/>
              <a:gd name="connsiteX43" fmla="*/ 9845462 w 12192000"/>
              <a:gd name="connsiteY43" fmla="*/ 1548192 h 3482342"/>
              <a:gd name="connsiteX44" fmla="*/ 9736156 w 12192000"/>
              <a:gd name="connsiteY44" fmla="*/ 1581928 h 3482342"/>
              <a:gd name="connsiteX45" fmla="*/ 9693355 w 12192000"/>
              <a:gd name="connsiteY45" fmla="*/ 1602632 h 3482342"/>
              <a:gd name="connsiteX46" fmla="*/ 9664242 w 12192000"/>
              <a:gd name="connsiteY46" fmla="*/ 1622075 h 3482342"/>
              <a:gd name="connsiteX47" fmla="*/ 9579195 w 12192000"/>
              <a:gd name="connsiteY47" fmla="*/ 1648017 h 3482342"/>
              <a:gd name="connsiteX48" fmla="*/ 9433652 w 12192000"/>
              <a:gd name="connsiteY48" fmla="*/ 1681174 h 3482342"/>
              <a:gd name="connsiteX49" fmla="*/ 9403775 w 12192000"/>
              <a:gd name="connsiteY49" fmla="*/ 1690403 h 3482342"/>
              <a:gd name="connsiteX50" fmla="*/ 9382503 w 12192000"/>
              <a:gd name="connsiteY50" fmla="*/ 1706957 h 3482342"/>
              <a:gd name="connsiteX51" fmla="*/ 9381410 w 12192000"/>
              <a:gd name="connsiteY51" fmla="*/ 1718312 h 3482342"/>
              <a:gd name="connsiteX52" fmla="*/ 9365685 w 12192000"/>
              <a:gd name="connsiteY52" fmla="*/ 1724772 h 3482342"/>
              <a:gd name="connsiteX53" fmla="*/ 9278020 w 12192000"/>
              <a:gd name="connsiteY53" fmla="*/ 1741161 h 3482342"/>
              <a:gd name="connsiteX54" fmla="*/ 9217145 w 12192000"/>
              <a:gd name="connsiteY54" fmla="*/ 1771195 h 3482342"/>
              <a:gd name="connsiteX55" fmla="*/ 8955875 w 12192000"/>
              <a:gd name="connsiteY55" fmla="*/ 1796806 h 3482342"/>
              <a:gd name="connsiteX56" fmla="*/ 8648415 w 12192000"/>
              <a:gd name="connsiteY56" fmla="*/ 1878623 h 3482342"/>
              <a:gd name="connsiteX57" fmla="*/ 8495949 w 12192000"/>
              <a:gd name="connsiteY57" fmla="*/ 1902425 h 3482342"/>
              <a:gd name="connsiteX58" fmla="*/ 8236214 w 12192000"/>
              <a:gd name="connsiteY58" fmla="*/ 1909725 h 3482342"/>
              <a:gd name="connsiteX59" fmla="*/ 8132104 w 12192000"/>
              <a:gd name="connsiteY59" fmla="*/ 1895727 h 3482342"/>
              <a:gd name="connsiteX60" fmla="*/ 7918078 w 12192000"/>
              <a:gd name="connsiteY60" fmla="*/ 1862668 h 3482342"/>
              <a:gd name="connsiteX61" fmla="*/ 7817899 w 12192000"/>
              <a:gd name="connsiteY61" fmla="*/ 1862176 h 3482342"/>
              <a:gd name="connsiteX62" fmla="*/ 7768994 w 12192000"/>
              <a:gd name="connsiteY62" fmla="*/ 1855721 h 3482342"/>
              <a:gd name="connsiteX63" fmla="*/ 7618027 w 12192000"/>
              <a:gd name="connsiteY63" fmla="*/ 1830959 h 3482342"/>
              <a:gd name="connsiteX64" fmla="*/ 7449425 w 12192000"/>
              <a:gd name="connsiteY64" fmla="*/ 1810910 h 3482342"/>
              <a:gd name="connsiteX65" fmla="*/ 7342915 w 12192000"/>
              <a:gd name="connsiteY65" fmla="*/ 1819827 h 3482342"/>
              <a:gd name="connsiteX66" fmla="*/ 7255191 w 12192000"/>
              <a:gd name="connsiteY66" fmla="*/ 1834354 h 3482342"/>
              <a:gd name="connsiteX67" fmla="*/ 7131205 w 12192000"/>
              <a:gd name="connsiteY67" fmla="*/ 1845557 h 3482342"/>
              <a:gd name="connsiteX68" fmla="*/ 6941837 w 12192000"/>
              <a:gd name="connsiteY68" fmla="*/ 1840640 h 3482342"/>
              <a:gd name="connsiteX69" fmla="*/ 6837145 w 12192000"/>
              <a:gd name="connsiteY69" fmla="*/ 1870724 h 3482342"/>
              <a:gd name="connsiteX70" fmla="*/ 6753991 w 12192000"/>
              <a:gd name="connsiteY70" fmla="*/ 1860969 h 3482342"/>
              <a:gd name="connsiteX71" fmla="*/ 6727754 w 12192000"/>
              <a:gd name="connsiteY71" fmla="*/ 1882372 h 3482342"/>
              <a:gd name="connsiteX72" fmla="*/ 6723371 w 12192000"/>
              <a:gd name="connsiteY72" fmla="*/ 1886494 h 3482342"/>
              <a:gd name="connsiteX73" fmla="*/ 6702779 w 12192000"/>
              <a:gd name="connsiteY73" fmla="*/ 1893601 h 3482342"/>
              <a:gd name="connsiteX74" fmla="*/ 6686657 w 12192000"/>
              <a:gd name="connsiteY74" fmla="*/ 1907344 h 3482342"/>
              <a:gd name="connsiteX75" fmla="*/ 6651330 w 12192000"/>
              <a:gd name="connsiteY75" fmla="*/ 1922921 h 3482342"/>
              <a:gd name="connsiteX76" fmla="*/ 6622958 w 12192000"/>
              <a:gd name="connsiteY76" fmla="*/ 1936255 h 3482342"/>
              <a:gd name="connsiteX77" fmla="*/ 6522602 w 12192000"/>
              <a:gd name="connsiteY77" fmla="*/ 1954133 h 3482342"/>
              <a:gd name="connsiteX78" fmla="*/ 6444344 w 12192000"/>
              <a:gd name="connsiteY78" fmla="*/ 1969663 h 3482342"/>
              <a:gd name="connsiteX79" fmla="*/ 6409626 w 12192000"/>
              <a:gd name="connsiteY79" fmla="*/ 1978846 h 3482342"/>
              <a:gd name="connsiteX80" fmla="*/ 6333446 w 12192000"/>
              <a:gd name="connsiteY80" fmla="*/ 1997163 h 3482342"/>
              <a:gd name="connsiteX81" fmla="*/ 6294933 w 12192000"/>
              <a:gd name="connsiteY81" fmla="*/ 2019412 h 3482342"/>
              <a:gd name="connsiteX82" fmla="*/ 6238719 w 12192000"/>
              <a:gd name="connsiteY82" fmla="*/ 2042547 h 3482342"/>
              <a:gd name="connsiteX83" fmla="*/ 6187205 w 12192000"/>
              <a:gd name="connsiteY83" fmla="*/ 2060048 h 3482342"/>
              <a:gd name="connsiteX84" fmla="*/ 6138780 w 12192000"/>
              <a:gd name="connsiteY84" fmla="*/ 2081918 h 3482342"/>
              <a:gd name="connsiteX85" fmla="*/ 6120125 w 12192000"/>
              <a:gd name="connsiteY85" fmla="*/ 2109475 h 3482342"/>
              <a:gd name="connsiteX86" fmla="*/ 6056576 w 12192000"/>
              <a:gd name="connsiteY86" fmla="*/ 2120066 h 3482342"/>
              <a:gd name="connsiteX87" fmla="*/ 5993794 w 12192000"/>
              <a:gd name="connsiteY87" fmla="*/ 2122569 h 3482342"/>
              <a:gd name="connsiteX88" fmla="*/ 5943601 w 12192000"/>
              <a:gd name="connsiteY88" fmla="*/ 2137719 h 3482342"/>
              <a:gd name="connsiteX89" fmla="*/ 5898141 w 12192000"/>
              <a:gd name="connsiteY89" fmla="*/ 2144806 h 3482342"/>
              <a:gd name="connsiteX90" fmla="*/ 5855337 w 12192000"/>
              <a:gd name="connsiteY90" fmla="*/ 2137719 h 3482342"/>
              <a:gd name="connsiteX91" fmla="*/ 5817682 w 12192000"/>
              <a:gd name="connsiteY91" fmla="*/ 2157358 h 3482342"/>
              <a:gd name="connsiteX92" fmla="*/ 5735300 w 12192000"/>
              <a:gd name="connsiteY92" fmla="*/ 2158902 h 3482342"/>
              <a:gd name="connsiteX93" fmla="*/ 5591469 w 12192000"/>
              <a:gd name="connsiteY93" fmla="*/ 2178389 h 3482342"/>
              <a:gd name="connsiteX94" fmla="*/ 5505818 w 12192000"/>
              <a:gd name="connsiteY94" fmla="*/ 2194207 h 3482342"/>
              <a:gd name="connsiteX95" fmla="*/ 5452860 w 12192000"/>
              <a:gd name="connsiteY95" fmla="*/ 2180085 h 3482342"/>
              <a:gd name="connsiteX96" fmla="*/ 5414282 w 12192000"/>
              <a:gd name="connsiteY96" fmla="*/ 2183070 h 3482342"/>
              <a:gd name="connsiteX97" fmla="*/ 5368369 w 12192000"/>
              <a:gd name="connsiteY97" fmla="*/ 2204272 h 3482342"/>
              <a:gd name="connsiteX98" fmla="*/ 5336354 w 12192000"/>
              <a:gd name="connsiteY98" fmla="*/ 2218920 h 3482342"/>
              <a:gd name="connsiteX99" fmla="*/ 5291263 w 12192000"/>
              <a:gd name="connsiteY99" fmla="*/ 2239182 h 3482342"/>
              <a:gd name="connsiteX100" fmla="*/ 5255152 w 12192000"/>
              <a:gd name="connsiteY100" fmla="*/ 2247164 h 3482342"/>
              <a:gd name="connsiteX101" fmla="*/ 5233796 w 12192000"/>
              <a:gd name="connsiteY101" fmla="*/ 2268260 h 3482342"/>
              <a:gd name="connsiteX102" fmla="*/ 5212786 w 12192000"/>
              <a:gd name="connsiteY102" fmla="*/ 2296592 h 3482342"/>
              <a:gd name="connsiteX103" fmla="*/ 5173523 w 12192000"/>
              <a:gd name="connsiteY103" fmla="*/ 2309057 h 3482342"/>
              <a:gd name="connsiteX104" fmla="*/ 5123830 w 12192000"/>
              <a:gd name="connsiteY104" fmla="*/ 2307070 h 3482342"/>
              <a:gd name="connsiteX105" fmla="*/ 5065426 w 12192000"/>
              <a:gd name="connsiteY105" fmla="*/ 2324076 h 3482342"/>
              <a:gd name="connsiteX106" fmla="*/ 4975908 w 12192000"/>
              <a:gd name="connsiteY106" fmla="*/ 2364128 h 3482342"/>
              <a:gd name="connsiteX107" fmla="*/ 4913723 w 12192000"/>
              <a:gd name="connsiteY107" fmla="*/ 2385265 h 3482342"/>
              <a:gd name="connsiteX108" fmla="*/ 4746485 w 12192000"/>
              <a:gd name="connsiteY108" fmla="*/ 2451769 h 3482342"/>
              <a:gd name="connsiteX109" fmla="*/ 4681588 w 12192000"/>
              <a:gd name="connsiteY109" fmla="*/ 2467494 h 3482342"/>
              <a:gd name="connsiteX110" fmla="*/ 1783655 w 12192000"/>
              <a:gd name="connsiteY110" fmla="*/ 3163860 h 3482342"/>
              <a:gd name="connsiteX111" fmla="*/ 1325955 w 12192000"/>
              <a:gd name="connsiteY111" fmla="*/ 3176692 h 3482342"/>
              <a:gd name="connsiteX112" fmla="*/ 1190384 w 12192000"/>
              <a:gd name="connsiteY112" fmla="*/ 3203504 h 3482342"/>
              <a:gd name="connsiteX113" fmla="*/ 1094537 w 12192000"/>
              <a:gd name="connsiteY113" fmla="*/ 3229469 h 3482342"/>
              <a:gd name="connsiteX114" fmla="*/ 779276 w 12192000"/>
              <a:gd name="connsiteY114" fmla="*/ 3327290 h 3482342"/>
              <a:gd name="connsiteX115" fmla="*/ 600378 w 12192000"/>
              <a:gd name="connsiteY115" fmla="*/ 3335250 h 3482342"/>
              <a:gd name="connsiteX116" fmla="*/ 493457 w 12192000"/>
              <a:gd name="connsiteY116" fmla="*/ 3365044 h 3482342"/>
              <a:gd name="connsiteX117" fmla="*/ 349402 w 12192000"/>
              <a:gd name="connsiteY117" fmla="*/ 3380897 h 3482342"/>
              <a:gd name="connsiteX118" fmla="*/ 192183 w 12192000"/>
              <a:gd name="connsiteY118" fmla="*/ 3460075 h 3482342"/>
              <a:gd name="connsiteX119" fmla="*/ 46713 w 12192000"/>
              <a:gd name="connsiteY119" fmla="*/ 3462986 h 3482342"/>
              <a:gd name="connsiteX120" fmla="*/ 2765 w 12192000"/>
              <a:gd name="connsiteY120" fmla="*/ 3480770 h 3482342"/>
              <a:gd name="connsiteX121" fmla="*/ 0 w 12192000"/>
              <a:gd name="connsiteY121" fmla="*/ 3482342 h 3482342"/>
              <a:gd name="connsiteX122" fmla="*/ 0 w 12192000"/>
              <a:gd name="connsiteY122"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20819 w 12192000"/>
              <a:gd name="connsiteY23" fmla="*/ 1126133 h 3482342"/>
              <a:gd name="connsiteX24" fmla="*/ 11028687 w 12192000"/>
              <a:gd name="connsiteY24" fmla="*/ 1199018 h 3482342"/>
              <a:gd name="connsiteX25" fmla="*/ 10960443 w 12192000"/>
              <a:gd name="connsiteY25" fmla="*/ 1244502 h 3482342"/>
              <a:gd name="connsiteX26" fmla="*/ 10850998 w 12192000"/>
              <a:gd name="connsiteY26" fmla="*/ 1269215 h 3482342"/>
              <a:gd name="connsiteX27" fmla="*/ 10815658 w 12192000"/>
              <a:gd name="connsiteY27" fmla="*/ 1287849 h 3482342"/>
              <a:gd name="connsiteX28" fmla="*/ 10679906 w 12192000"/>
              <a:gd name="connsiteY28" fmla="*/ 1324988 h 3482342"/>
              <a:gd name="connsiteX29" fmla="*/ 10636304 w 12192000"/>
              <a:gd name="connsiteY29" fmla="*/ 1317928 h 3482342"/>
              <a:gd name="connsiteX30" fmla="*/ 10603863 w 12192000"/>
              <a:gd name="connsiteY30" fmla="*/ 1346886 h 3482342"/>
              <a:gd name="connsiteX31" fmla="*/ 10573203 w 12192000"/>
              <a:gd name="connsiteY31" fmla="*/ 1351996 h 3482342"/>
              <a:gd name="connsiteX32" fmla="*/ 10513263 w 12192000"/>
              <a:gd name="connsiteY32" fmla="*/ 1350756 h 3482342"/>
              <a:gd name="connsiteX33" fmla="*/ 10464012 w 12192000"/>
              <a:gd name="connsiteY33" fmla="*/ 1391778 h 3482342"/>
              <a:gd name="connsiteX34" fmla="*/ 10405409 w 12192000"/>
              <a:gd name="connsiteY34" fmla="*/ 1422789 h 3482342"/>
              <a:gd name="connsiteX35" fmla="*/ 10370530 w 12192000"/>
              <a:gd name="connsiteY35" fmla="*/ 1441596 h 3482342"/>
              <a:gd name="connsiteX36" fmla="*/ 10314361 w 12192000"/>
              <a:gd name="connsiteY36" fmla="*/ 1466924 h 3482342"/>
              <a:gd name="connsiteX37" fmla="*/ 10264922 w 12192000"/>
              <a:gd name="connsiteY37" fmla="*/ 1472107 h 3482342"/>
              <a:gd name="connsiteX38" fmla="*/ 10201385 w 12192000"/>
              <a:gd name="connsiteY38" fmla="*/ 1477515 h 3482342"/>
              <a:gd name="connsiteX39" fmla="*/ 10120184 w 12192000"/>
              <a:gd name="connsiteY39" fmla="*/ 1466924 h 3482342"/>
              <a:gd name="connsiteX40" fmla="*/ 10058690 w 12192000"/>
              <a:gd name="connsiteY40" fmla="*/ 1474888 h 3482342"/>
              <a:gd name="connsiteX41" fmla="*/ 10004424 w 12192000"/>
              <a:gd name="connsiteY41" fmla="*/ 1489801 h 3482342"/>
              <a:gd name="connsiteX42" fmla="*/ 9999951 w 12192000"/>
              <a:gd name="connsiteY42" fmla="*/ 1499127 h 3482342"/>
              <a:gd name="connsiteX43" fmla="*/ 9845462 w 12192000"/>
              <a:gd name="connsiteY43" fmla="*/ 1548192 h 3482342"/>
              <a:gd name="connsiteX44" fmla="*/ 9736156 w 12192000"/>
              <a:gd name="connsiteY44" fmla="*/ 1581928 h 3482342"/>
              <a:gd name="connsiteX45" fmla="*/ 9693355 w 12192000"/>
              <a:gd name="connsiteY45" fmla="*/ 1602632 h 3482342"/>
              <a:gd name="connsiteX46" fmla="*/ 9664242 w 12192000"/>
              <a:gd name="connsiteY46" fmla="*/ 1622075 h 3482342"/>
              <a:gd name="connsiteX47" fmla="*/ 9579195 w 12192000"/>
              <a:gd name="connsiteY47" fmla="*/ 1648017 h 3482342"/>
              <a:gd name="connsiteX48" fmla="*/ 9433652 w 12192000"/>
              <a:gd name="connsiteY48" fmla="*/ 1681174 h 3482342"/>
              <a:gd name="connsiteX49" fmla="*/ 9403775 w 12192000"/>
              <a:gd name="connsiteY49" fmla="*/ 1690403 h 3482342"/>
              <a:gd name="connsiteX50" fmla="*/ 9382503 w 12192000"/>
              <a:gd name="connsiteY50" fmla="*/ 1706957 h 3482342"/>
              <a:gd name="connsiteX51" fmla="*/ 9381410 w 12192000"/>
              <a:gd name="connsiteY51" fmla="*/ 1718312 h 3482342"/>
              <a:gd name="connsiteX52" fmla="*/ 9365685 w 12192000"/>
              <a:gd name="connsiteY52" fmla="*/ 1724772 h 3482342"/>
              <a:gd name="connsiteX53" fmla="*/ 9278020 w 12192000"/>
              <a:gd name="connsiteY53" fmla="*/ 1741161 h 3482342"/>
              <a:gd name="connsiteX54" fmla="*/ 9217145 w 12192000"/>
              <a:gd name="connsiteY54" fmla="*/ 1771195 h 3482342"/>
              <a:gd name="connsiteX55" fmla="*/ 8955875 w 12192000"/>
              <a:gd name="connsiteY55" fmla="*/ 1796806 h 3482342"/>
              <a:gd name="connsiteX56" fmla="*/ 8648415 w 12192000"/>
              <a:gd name="connsiteY56" fmla="*/ 1878623 h 3482342"/>
              <a:gd name="connsiteX57" fmla="*/ 8495949 w 12192000"/>
              <a:gd name="connsiteY57" fmla="*/ 1902425 h 3482342"/>
              <a:gd name="connsiteX58" fmla="*/ 8236214 w 12192000"/>
              <a:gd name="connsiteY58" fmla="*/ 1909725 h 3482342"/>
              <a:gd name="connsiteX59" fmla="*/ 8132104 w 12192000"/>
              <a:gd name="connsiteY59" fmla="*/ 1895727 h 3482342"/>
              <a:gd name="connsiteX60" fmla="*/ 7918078 w 12192000"/>
              <a:gd name="connsiteY60" fmla="*/ 1862668 h 3482342"/>
              <a:gd name="connsiteX61" fmla="*/ 7817899 w 12192000"/>
              <a:gd name="connsiteY61" fmla="*/ 1862176 h 3482342"/>
              <a:gd name="connsiteX62" fmla="*/ 7768994 w 12192000"/>
              <a:gd name="connsiteY62" fmla="*/ 1855721 h 3482342"/>
              <a:gd name="connsiteX63" fmla="*/ 7618027 w 12192000"/>
              <a:gd name="connsiteY63" fmla="*/ 1830959 h 3482342"/>
              <a:gd name="connsiteX64" fmla="*/ 7449425 w 12192000"/>
              <a:gd name="connsiteY64" fmla="*/ 1810910 h 3482342"/>
              <a:gd name="connsiteX65" fmla="*/ 7342915 w 12192000"/>
              <a:gd name="connsiteY65" fmla="*/ 1819827 h 3482342"/>
              <a:gd name="connsiteX66" fmla="*/ 7255191 w 12192000"/>
              <a:gd name="connsiteY66" fmla="*/ 1834354 h 3482342"/>
              <a:gd name="connsiteX67" fmla="*/ 7131205 w 12192000"/>
              <a:gd name="connsiteY67" fmla="*/ 1845557 h 3482342"/>
              <a:gd name="connsiteX68" fmla="*/ 6941837 w 12192000"/>
              <a:gd name="connsiteY68" fmla="*/ 1840640 h 3482342"/>
              <a:gd name="connsiteX69" fmla="*/ 6837145 w 12192000"/>
              <a:gd name="connsiteY69" fmla="*/ 1870724 h 3482342"/>
              <a:gd name="connsiteX70" fmla="*/ 6753991 w 12192000"/>
              <a:gd name="connsiteY70" fmla="*/ 1860969 h 3482342"/>
              <a:gd name="connsiteX71" fmla="*/ 6727754 w 12192000"/>
              <a:gd name="connsiteY71" fmla="*/ 1882372 h 3482342"/>
              <a:gd name="connsiteX72" fmla="*/ 6723371 w 12192000"/>
              <a:gd name="connsiteY72" fmla="*/ 1886494 h 3482342"/>
              <a:gd name="connsiteX73" fmla="*/ 6702779 w 12192000"/>
              <a:gd name="connsiteY73" fmla="*/ 1893601 h 3482342"/>
              <a:gd name="connsiteX74" fmla="*/ 6686657 w 12192000"/>
              <a:gd name="connsiteY74" fmla="*/ 1907344 h 3482342"/>
              <a:gd name="connsiteX75" fmla="*/ 6651330 w 12192000"/>
              <a:gd name="connsiteY75" fmla="*/ 1922921 h 3482342"/>
              <a:gd name="connsiteX76" fmla="*/ 6622958 w 12192000"/>
              <a:gd name="connsiteY76" fmla="*/ 1936255 h 3482342"/>
              <a:gd name="connsiteX77" fmla="*/ 6522602 w 12192000"/>
              <a:gd name="connsiteY77" fmla="*/ 1954133 h 3482342"/>
              <a:gd name="connsiteX78" fmla="*/ 6444344 w 12192000"/>
              <a:gd name="connsiteY78" fmla="*/ 1969663 h 3482342"/>
              <a:gd name="connsiteX79" fmla="*/ 6409626 w 12192000"/>
              <a:gd name="connsiteY79" fmla="*/ 1978846 h 3482342"/>
              <a:gd name="connsiteX80" fmla="*/ 6333446 w 12192000"/>
              <a:gd name="connsiteY80" fmla="*/ 1997163 h 3482342"/>
              <a:gd name="connsiteX81" fmla="*/ 6294933 w 12192000"/>
              <a:gd name="connsiteY81" fmla="*/ 2019412 h 3482342"/>
              <a:gd name="connsiteX82" fmla="*/ 6238719 w 12192000"/>
              <a:gd name="connsiteY82" fmla="*/ 2042547 h 3482342"/>
              <a:gd name="connsiteX83" fmla="*/ 6187205 w 12192000"/>
              <a:gd name="connsiteY83" fmla="*/ 2060048 h 3482342"/>
              <a:gd name="connsiteX84" fmla="*/ 6138780 w 12192000"/>
              <a:gd name="connsiteY84" fmla="*/ 2081918 h 3482342"/>
              <a:gd name="connsiteX85" fmla="*/ 6120125 w 12192000"/>
              <a:gd name="connsiteY85" fmla="*/ 2109475 h 3482342"/>
              <a:gd name="connsiteX86" fmla="*/ 6056576 w 12192000"/>
              <a:gd name="connsiteY86" fmla="*/ 2120066 h 3482342"/>
              <a:gd name="connsiteX87" fmla="*/ 5993794 w 12192000"/>
              <a:gd name="connsiteY87" fmla="*/ 2122569 h 3482342"/>
              <a:gd name="connsiteX88" fmla="*/ 5943601 w 12192000"/>
              <a:gd name="connsiteY88" fmla="*/ 2137719 h 3482342"/>
              <a:gd name="connsiteX89" fmla="*/ 5898141 w 12192000"/>
              <a:gd name="connsiteY89" fmla="*/ 2144806 h 3482342"/>
              <a:gd name="connsiteX90" fmla="*/ 5855337 w 12192000"/>
              <a:gd name="connsiteY90" fmla="*/ 2137719 h 3482342"/>
              <a:gd name="connsiteX91" fmla="*/ 5817682 w 12192000"/>
              <a:gd name="connsiteY91" fmla="*/ 2157358 h 3482342"/>
              <a:gd name="connsiteX92" fmla="*/ 5735300 w 12192000"/>
              <a:gd name="connsiteY92" fmla="*/ 2158902 h 3482342"/>
              <a:gd name="connsiteX93" fmla="*/ 5591469 w 12192000"/>
              <a:gd name="connsiteY93" fmla="*/ 2178389 h 3482342"/>
              <a:gd name="connsiteX94" fmla="*/ 5505818 w 12192000"/>
              <a:gd name="connsiteY94" fmla="*/ 2194207 h 3482342"/>
              <a:gd name="connsiteX95" fmla="*/ 5452860 w 12192000"/>
              <a:gd name="connsiteY95" fmla="*/ 2180085 h 3482342"/>
              <a:gd name="connsiteX96" fmla="*/ 5414282 w 12192000"/>
              <a:gd name="connsiteY96" fmla="*/ 2183070 h 3482342"/>
              <a:gd name="connsiteX97" fmla="*/ 5368369 w 12192000"/>
              <a:gd name="connsiteY97" fmla="*/ 2204272 h 3482342"/>
              <a:gd name="connsiteX98" fmla="*/ 5336354 w 12192000"/>
              <a:gd name="connsiteY98" fmla="*/ 2218920 h 3482342"/>
              <a:gd name="connsiteX99" fmla="*/ 5291263 w 12192000"/>
              <a:gd name="connsiteY99" fmla="*/ 2239182 h 3482342"/>
              <a:gd name="connsiteX100" fmla="*/ 5255152 w 12192000"/>
              <a:gd name="connsiteY100" fmla="*/ 2247164 h 3482342"/>
              <a:gd name="connsiteX101" fmla="*/ 5233796 w 12192000"/>
              <a:gd name="connsiteY101" fmla="*/ 2268260 h 3482342"/>
              <a:gd name="connsiteX102" fmla="*/ 5212786 w 12192000"/>
              <a:gd name="connsiteY102" fmla="*/ 2296592 h 3482342"/>
              <a:gd name="connsiteX103" fmla="*/ 5173523 w 12192000"/>
              <a:gd name="connsiteY103" fmla="*/ 2309057 h 3482342"/>
              <a:gd name="connsiteX104" fmla="*/ 5123830 w 12192000"/>
              <a:gd name="connsiteY104" fmla="*/ 2307070 h 3482342"/>
              <a:gd name="connsiteX105" fmla="*/ 5065426 w 12192000"/>
              <a:gd name="connsiteY105" fmla="*/ 2324076 h 3482342"/>
              <a:gd name="connsiteX106" fmla="*/ 4975908 w 12192000"/>
              <a:gd name="connsiteY106" fmla="*/ 2364128 h 3482342"/>
              <a:gd name="connsiteX107" fmla="*/ 4913723 w 12192000"/>
              <a:gd name="connsiteY107" fmla="*/ 2385265 h 3482342"/>
              <a:gd name="connsiteX108" fmla="*/ 4746485 w 12192000"/>
              <a:gd name="connsiteY108" fmla="*/ 2451769 h 3482342"/>
              <a:gd name="connsiteX109" fmla="*/ 4681588 w 12192000"/>
              <a:gd name="connsiteY109" fmla="*/ 2467494 h 3482342"/>
              <a:gd name="connsiteX110" fmla="*/ 1783655 w 12192000"/>
              <a:gd name="connsiteY110" fmla="*/ 3163860 h 3482342"/>
              <a:gd name="connsiteX111" fmla="*/ 1325955 w 12192000"/>
              <a:gd name="connsiteY111" fmla="*/ 3176692 h 3482342"/>
              <a:gd name="connsiteX112" fmla="*/ 1190384 w 12192000"/>
              <a:gd name="connsiteY112" fmla="*/ 3203504 h 3482342"/>
              <a:gd name="connsiteX113" fmla="*/ 1094537 w 12192000"/>
              <a:gd name="connsiteY113" fmla="*/ 3229469 h 3482342"/>
              <a:gd name="connsiteX114" fmla="*/ 779276 w 12192000"/>
              <a:gd name="connsiteY114" fmla="*/ 3327290 h 3482342"/>
              <a:gd name="connsiteX115" fmla="*/ 600378 w 12192000"/>
              <a:gd name="connsiteY115" fmla="*/ 3335250 h 3482342"/>
              <a:gd name="connsiteX116" fmla="*/ 493457 w 12192000"/>
              <a:gd name="connsiteY116" fmla="*/ 3365044 h 3482342"/>
              <a:gd name="connsiteX117" fmla="*/ 349402 w 12192000"/>
              <a:gd name="connsiteY117" fmla="*/ 3380897 h 3482342"/>
              <a:gd name="connsiteX118" fmla="*/ 192183 w 12192000"/>
              <a:gd name="connsiteY118" fmla="*/ 3460075 h 3482342"/>
              <a:gd name="connsiteX119" fmla="*/ 46713 w 12192000"/>
              <a:gd name="connsiteY119" fmla="*/ 3462986 h 3482342"/>
              <a:gd name="connsiteX120" fmla="*/ 2765 w 12192000"/>
              <a:gd name="connsiteY120" fmla="*/ 3480770 h 3482342"/>
              <a:gd name="connsiteX121" fmla="*/ 0 w 12192000"/>
              <a:gd name="connsiteY121" fmla="*/ 3482342 h 3482342"/>
              <a:gd name="connsiteX122" fmla="*/ 0 w 12192000"/>
              <a:gd name="connsiteY122"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60443 w 12192000"/>
              <a:gd name="connsiteY26" fmla="*/ 1244502 h 3482342"/>
              <a:gd name="connsiteX27" fmla="*/ 10850998 w 12192000"/>
              <a:gd name="connsiteY27" fmla="*/ 1269215 h 3482342"/>
              <a:gd name="connsiteX28" fmla="*/ 10815658 w 12192000"/>
              <a:gd name="connsiteY28" fmla="*/ 1287849 h 3482342"/>
              <a:gd name="connsiteX29" fmla="*/ 10679906 w 12192000"/>
              <a:gd name="connsiteY29" fmla="*/ 1324988 h 3482342"/>
              <a:gd name="connsiteX30" fmla="*/ 10636304 w 12192000"/>
              <a:gd name="connsiteY30" fmla="*/ 1317928 h 3482342"/>
              <a:gd name="connsiteX31" fmla="*/ 10603863 w 12192000"/>
              <a:gd name="connsiteY31" fmla="*/ 1346886 h 3482342"/>
              <a:gd name="connsiteX32" fmla="*/ 10573203 w 12192000"/>
              <a:gd name="connsiteY32" fmla="*/ 1351996 h 3482342"/>
              <a:gd name="connsiteX33" fmla="*/ 10513263 w 12192000"/>
              <a:gd name="connsiteY33" fmla="*/ 1350756 h 3482342"/>
              <a:gd name="connsiteX34" fmla="*/ 10464012 w 12192000"/>
              <a:gd name="connsiteY34" fmla="*/ 1391778 h 3482342"/>
              <a:gd name="connsiteX35" fmla="*/ 10405409 w 12192000"/>
              <a:gd name="connsiteY35" fmla="*/ 1422789 h 3482342"/>
              <a:gd name="connsiteX36" fmla="*/ 10370530 w 12192000"/>
              <a:gd name="connsiteY36" fmla="*/ 1441596 h 3482342"/>
              <a:gd name="connsiteX37" fmla="*/ 10314361 w 12192000"/>
              <a:gd name="connsiteY37" fmla="*/ 1466924 h 3482342"/>
              <a:gd name="connsiteX38" fmla="*/ 10264922 w 12192000"/>
              <a:gd name="connsiteY38" fmla="*/ 1472107 h 3482342"/>
              <a:gd name="connsiteX39" fmla="*/ 10201385 w 12192000"/>
              <a:gd name="connsiteY39" fmla="*/ 1477515 h 3482342"/>
              <a:gd name="connsiteX40" fmla="*/ 10120184 w 12192000"/>
              <a:gd name="connsiteY40" fmla="*/ 1466924 h 3482342"/>
              <a:gd name="connsiteX41" fmla="*/ 10058690 w 12192000"/>
              <a:gd name="connsiteY41" fmla="*/ 1474888 h 3482342"/>
              <a:gd name="connsiteX42" fmla="*/ 10004424 w 12192000"/>
              <a:gd name="connsiteY42" fmla="*/ 1489801 h 3482342"/>
              <a:gd name="connsiteX43" fmla="*/ 9999951 w 12192000"/>
              <a:gd name="connsiteY43" fmla="*/ 1499127 h 3482342"/>
              <a:gd name="connsiteX44" fmla="*/ 9845462 w 12192000"/>
              <a:gd name="connsiteY44" fmla="*/ 1548192 h 3482342"/>
              <a:gd name="connsiteX45" fmla="*/ 9736156 w 12192000"/>
              <a:gd name="connsiteY45" fmla="*/ 1581928 h 3482342"/>
              <a:gd name="connsiteX46" fmla="*/ 9693355 w 12192000"/>
              <a:gd name="connsiteY46" fmla="*/ 1602632 h 3482342"/>
              <a:gd name="connsiteX47" fmla="*/ 9664242 w 12192000"/>
              <a:gd name="connsiteY47" fmla="*/ 1622075 h 3482342"/>
              <a:gd name="connsiteX48" fmla="*/ 9579195 w 12192000"/>
              <a:gd name="connsiteY48" fmla="*/ 1648017 h 3482342"/>
              <a:gd name="connsiteX49" fmla="*/ 9433652 w 12192000"/>
              <a:gd name="connsiteY49" fmla="*/ 1681174 h 3482342"/>
              <a:gd name="connsiteX50" fmla="*/ 9403775 w 12192000"/>
              <a:gd name="connsiteY50" fmla="*/ 1690403 h 3482342"/>
              <a:gd name="connsiteX51" fmla="*/ 9382503 w 12192000"/>
              <a:gd name="connsiteY51" fmla="*/ 1706957 h 3482342"/>
              <a:gd name="connsiteX52" fmla="*/ 9381410 w 12192000"/>
              <a:gd name="connsiteY52" fmla="*/ 1718312 h 3482342"/>
              <a:gd name="connsiteX53" fmla="*/ 9365685 w 12192000"/>
              <a:gd name="connsiteY53" fmla="*/ 1724772 h 3482342"/>
              <a:gd name="connsiteX54" fmla="*/ 9278020 w 12192000"/>
              <a:gd name="connsiteY54" fmla="*/ 1741161 h 3482342"/>
              <a:gd name="connsiteX55" fmla="*/ 9217145 w 12192000"/>
              <a:gd name="connsiteY55" fmla="*/ 1771195 h 3482342"/>
              <a:gd name="connsiteX56" fmla="*/ 8955875 w 12192000"/>
              <a:gd name="connsiteY56" fmla="*/ 1796806 h 3482342"/>
              <a:gd name="connsiteX57" fmla="*/ 8648415 w 12192000"/>
              <a:gd name="connsiteY57" fmla="*/ 1878623 h 3482342"/>
              <a:gd name="connsiteX58" fmla="*/ 8495949 w 12192000"/>
              <a:gd name="connsiteY58" fmla="*/ 1902425 h 3482342"/>
              <a:gd name="connsiteX59" fmla="*/ 8236214 w 12192000"/>
              <a:gd name="connsiteY59" fmla="*/ 1909725 h 3482342"/>
              <a:gd name="connsiteX60" fmla="*/ 8132104 w 12192000"/>
              <a:gd name="connsiteY60" fmla="*/ 1895727 h 3482342"/>
              <a:gd name="connsiteX61" fmla="*/ 7918078 w 12192000"/>
              <a:gd name="connsiteY61" fmla="*/ 1862668 h 3482342"/>
              <a:gd name="connsiteX62" fmla="*/ 7817899 w 12192000"/>
              <a:gd name="connsiteY62" fmla="*/ 1862176 h 3482342"/>
              <a:gd name="connsiteX63" fmla="*/ 7768994 w 12192000"/>
              <a:gd name="connsiteY63" fmla="*/ 1855721 h 3482342"/>
              <a:gd name="connsiteX64" fmla="*/ 7618027 w 12192000"/>
              <a:gd name="connsiteY64" fmla="*/ 1830959 h 3482342"/>
              <a:gd name="connsiteX65" fmla="*/ 7449425 w 12192000"/>
              <a:gd name="connsiteY65" fmla="*/ 1810910 h 3482342"/>
              <a:gd name="connsiteX66" fmla="*/ 7342915 w 12192000"/>
              <a:gd name="connsiteY66" fmla="*/ 1819827 h 3482342"/>
              <a:gd name="connsiteX67" fmla="*/ 7255191 w 12192000"/>
              <a:gd name="connsiteY67" fmla="*/ 1834354 h 3482342"/>
              <a:gd name="connsiteX68" fmla="*/ 7131205 w 12192000"/>
              <a:gd name="connsiteY68" fmla="*/ 1845557 h 3482342"/>
              <a:gd name="connsiteX69" fmla="*/ 6941837 w 12192000"/>
              <a:gd name="connsiteY69" fmla="*/ 1840640 h 3482342"/>
              <a:gd name="connsiteX70" fmla="*/ 6837145 w 12192000"/>
              <a:gd name="connsiteY70" fmla="*/ 1870724 h 3482342"/>
              <a:gd name="connsiteX71" fmla="*/ 6753991 w 12192000"/>
              <a:gd name="connsiteY71" fmla="*/ 1860969 h 3482342"/>
              <a:gd name="connsiteX72" fmla="*/ 6727754 w 12192000"/>
              <a:gd name="connsiteY72" fmla="*/ 1882372 h 3482342"/>
              <a:gd name="connsiteX73" fmla="*/ 6723371 w 12192000"/>
              <a:gd name="connsiteY73" fmla="*/ 1886494 h 3482342"/>
              <a:gd name="connsiteX74" fmla="*/ 6702779 w 12192000"/>
              <a:gd name="connsiteY74" fmla="*/ 1893601 h 3482342"/>
              <a:gd name="connsiteX75" fmla="*/ 6686657 w 12192000"/>
              <a:gd name="connsiteY75" fmla="*/ 1907344 h 3482342"/>
              <a:gd name="connsiteX76" fmla="*/ 6651330 w 12192000"/>
              <a:gd name="connsiteY76" fmla="*/ 1922921 h 3482342"/>
              <a:gd name="connsiteX77" fmla="*/ 6622958 w 12192000"/>
              <a:gd name="connsiteY77" fmla="*/ 1936255 h 3482342"/>
              <a:gd name="connsiteX78" fmla="*/ 6522602 w 12192000"/>
              <a:gd name="connsiteY78" fmla="*/ 1954133 h 3482342"/>
              <a:gd name="connsiteX79" fmla="*/ 6444344 w 12192000"/>
              <a:gd name="connsiteY79" fmla="*/ 1969663 h 3482342"/>
              <a:gd name="connsiteX80" fmla="*/ 6409626 w 12192000"/>
              <a:gd name="connsiteY80" fmla="*/ 1978846 h 3482342"/>
              <a:gd name="connsiteX81" fmla="*/ 6333446 w 12192000"/>
              <a:gd name="connsiteY81" fmla="*/ 1997163 h 3482342"/>
              <a:gd name="connsiteX82" fmla="*/ 6294933 w 12192000"/>
              <a:gd name="connsiteY82" fmla="*/ 2019412 h 3482342"/>
              <a:gd name="connsiteX83" fmla="*/ 6238719 w 12192000"/>
              <a:gd name="connsiteY83" fmla="*/ 2042547 h 3482342"/>
              <a:gd name="connsiteX84" fmla="*/ 6187205 w 12192000"/>
              <a:gd name="connsiteY84" fmla="*/ 2060048 h 3482342"/>
              <a:gd name="connsiteX85" fmla="*/ 6138780 w 12192000"/>
              <a:gd name="connsiteY85" fmla="*/ 2081918 h 3482342"/>
              <a:gd name="connsiteX86" fmla="*/ 6120125 w 12192000"/>
              <a:gd name="connsiteY86" fmla="*/ 2109475 h 3482342"/>
              <a:gd name="connsiteX87" fmla="*/ 6056576 w 12192000"/>
              <a:gd name="connsiteY87" fmla="*/ 2120066 h 3482342"/>
              <a:gd name="connsiteX88" fmla="*/ 5993794 w 12192000"/>
              <a:gd name="connsiteY88" fmla="*/ 2122569 h 3482342"/>
              <a:gd name="connsiteX89" fmla="*/ 5943601 w 12192000"/>
              <a:gd name="connsiteY89" fmla="*/ 2137719 h 3482342"/>
              <a:gd name="connsiteX90" fmla="*/ 5898141 w 12192000"/>
              <a:gd name="connsiteY90" fmla="*/ 2144806 h 3482342"/>
              <a:gd name="connsiteX91" fmla="*/ 5855337 w 12192000"/>
              <a:gd name="connsiteY91" fmla="*/ 2137719 h 3482342"/>
              <a:gd name="connsiteX92" fmla="*/ 5817682 w 12192000"/>
              <a:gd name="connsiteY92" fmla="*/ 2157358 h 3482342"/>
              <a:gd name="connsiteX93" fmla="*/ 5735300 w 12192000"/>
              <a:gd name="connsiteY93" fmla="*/ 2158902 h 3482342"/>
              <a:gd name="connsiteX94" fmla="*/ 5591469 w 12192000"/>
              <a:gd name="connsiteY94" fmla="*/ 2178389 h 3482342"/>
              <a:gd name="connsiteX95" fmla="*/ 5505818 w 12192000"/>
              <a:gd name="connsiteY95" fmla="*/ 2194207 h 3482342"/>
              <a:gd name="connsiteX96" fmla="*/ 5452860 w 12192000"/>
              <a:gd name="connsiteY96" fmla="*/ 2180085 h 3482342"/>
              <a:gd name="connsiteX97" fmla="*/ 5414282 w 12192000"/>
              <a:gd name="connsiteY97" fmla="*/ 2183070 h 3482342"/>
              <a:gd name="connsiteX98" fmla="*/ 5368369 w 12192000"/>
              <a:gd name="connsiteY98" fmla="*/ 2204272 h 3482342"/>
              <a:gd name="connsiteX99" fmla="*/ 5336354 w 12192000"/>
              <a:gd name="connsiteY99" fmla="*/ 2218920 h 3482342"/>
              <a:gd name="connsiteX100" fmla="*/ 5291263 w 12192000"/>
              <a:gd name="connsiteY100" fmla="*/ 2239182 h 3482342"/>
              <a:gd name="connsiteX101" fmla="*/ 5255152 w 12192000"/>
              <a:gd name="connsiteY101" fmla="*/ 2247164 h 3482342"/>
              <a:gd name="connsiteX102" fmla="*/ 5233796 w 12192000"/>
              <a:gd name="connsiteY102" fmla="*/ 2268260 h 3482342"/>
              <a:gd name="connsiteX103" fmla="*/ 5212786 w 12192000"/>
              <a:gd name="connsiteY103" fmla="*/ 2296592 h 3482342"/>
              <a:gd name="connsiteX104" fmla="*/ 5173523 w 12192000"/>
              <a:gd name="connsiteY104" fmla="*/ 2309057 h 3482342"/>
              <a:gd name="connsiteX105" fmla="*/ 5123830 w 12192000"/>
              <a:gd name="connsiteY105" fmla="*/ 2307070 h 3482342"/>
              <a:gd name="connsiteX106" fmla="*/ 5065426 w 12192000"/>
              <a:gd name="connsiteY106" fmla="*/ 2324076 h 3482342"/>
              <a:gd name="connsiteX107" fmla="*/ 4975908 w 12192000"/>
              <a:gd name="connsiteY107" fmla="*/ 2364128 h 3482342"/>
              <a:gd name="connsiteX108" fmla="*/ 4913723 w 12192000"/>
              <a:gd name="connsiteY108" fmla="*/ 2385265 h 3482342"/>
              <a:gd name="connsiteX109" fmla="*/ 4746485 w 12192000"/>
              <a:gd name="connsiteY109" fmla="*/ 2451769 h 3482342"/>
              <a:gd name="connsiteX110" fmla="*/ 4681588 w 12192000"/>
              <a:gd name="connsiteY110" fmla="*/ 2467494 h 3482342"/>
              <a:gd name="connsiteX111" fmla="*/ 1783655 w 12192000"/>
              <a:gd name="connsiteY111" fmla="*/ 3163860 h 3482342"/>
              <a:gd name="connsiteX112" fmla="*/ 1325955 w 12192000"/>
              <a:gd name="connsiteY112" fmla="*/ 3176692 h 3482342"/>
              <a:gd name="connsiteX113" fmla="*/ 1190384 w 12192000"/>
              <a:gd name="connsiteY113" fmla="*/ 3203504 h 3482342"/>
              <a:gd name="connsiteX114" fmla="*/ 1094537 w 12192000"/>
              <a:gd name="connsiteY114" fmla="*/ 3229469 h 3482342"/>
              <a:gd name="connsiteX115" fmla="*/ 779276 w 12192000"/>
              <a:gd name="connsiteY115" fmla="*/ 3327290 h 3482342"/>
              <a:gd name="connsiteX116" fmla="*/ 600378 w 12192000"/>
              <a:gd name="connsiteY116" fmla="*/ 3335250 h 3482342"/>
              <a:gd name="connsiteX117" fmla="*/ 493457 w 12192000"/>
              <a:gd name="connsiteY117" fmla="*/ 3365044 h 3482342"/>
              <a:gd name="connsiteX118" fmla="*/ 349402 w 12192000"/>
              <a:gd name="connsiteY118" fmla="*/ 3380897 h 3482342"/>
              <a:gd name="connsiteX119" fmla="*/ 192183 w 12192000"/>
              <a:gd name="connsiteY119" fmla="*/ 3460075 h 3482342"/>
              <a:gd name="connsiteX120" fmla="*/ 46713 w 12192000"/>
              <a:gd name="connsiteY120" fmla="*/ 3462986 h 3482342"/>
              <a:gd name="connsiteX121" fmla="*/ 2765 w 12192000"/>
              <a:gd name="connsiteY121" fmla="*/ 3480770 h 3482342"/>
              <a:gd name="connsiteX122" fmla="*/ 0 w 12192000"/>
              <a:gd name="connsiteY122" fmla="*/ 3482342 h 3482342"/>
              <a:gd name="connsiteX123" fmla="*/ 0 w 12192000"/>
              <a:gd name="connsiteY12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60443 w 12192000"/>
              <a:gd name="connsiteY26" fmla="*/ 1244502 h 3482342"/>
              <a:gd name="connsiteX27" fmla="*/ 10850998 w 12192000"/>
              <a:gd name="connsiteY27" fmla="*/ 1269215 h 3482342"/>
              <a:gd name="connsiteX28" fmla="*/ 10815658 w 12192000"/>
              <a:gd name="connsiteY28" fmla="*/ 1287849 h 3482342"/>
              <a:gd name="connsiteX29" fmla="*/ 10679906 w 12192000"/>
              <a:gd name="connsiteY29" fmla="*/ 1332049 h 3482342"/>
              <a:gd name="connsiteX30" fmla="*/ 10636304 w 12192000"/>
              <a:gd name="connsiteY30" fmla="*/ 1317928 h 3482342"/>
              <a:gd name="connsiteX31" fmla="*/ 10603863 w 12192000"/>
              <a:gd name="connsiteY31" fmla="*/ 1346886 h 3482342"/>
              <a:gd name="connsiteX32" fmla="*/ 10573203 w 12192000"/>
              <a:gd name="connsiteY32" fmla="*/ 1351996 h 3482342"/>
              <a:gd name="connsiteX33" fmla="*/ 10513263 w 12192000"/>
              <a:gd name="connsiteY33" fmla="*/ 1350756 h 3482342"/>
              <a:gd name="connsiteX34" fmla="*/ 10464012 w 12192000"/>
              <a:gd name="connsiteY34" fmla="*/ 1391778 h 3482342"/>
              <a:gd name="connsiteX35" fmla="*/ 10405409 w 12192000"/>
              <a:gd name="connsiteY35" fmla="*/ 1422789 h 3482342"/>
              <a:gd name="connsiteX36" fmla="*/ 10370530 w 12192000"/>
              <a:gd name="connsiteY36" fmla="*/ 1441596 h 3482342"/>
              <a:gd name="connsiteX37" fmla="*/ 10314361 w 12192000"/>
              <a:gd name="connsiteY37" fmla="*/ 1466924 h 3482342"/>
              <a:gd name="connsiteX38" fmla="*/ 10264922 w 12192000"/>
              <a:gd name="connsiteY38" fmla="*/ 1472107 h 3482342"/>
              <a:gd name="connsiteX39" fmla="*/ 10201385 w 12192000"/>
              <a:gd name="connsiteY39" fmla="*/ 1477515 h 3482342"/>
              <a:gd name="connsiteX40" fmla="*/ 10120184 w 12192000"/>
              <a:gd name="connsiteY40" fmla="*/ 1466924 h 3482342"/>
              <a:gd name="connsiteX41" fmla="*/ 10058690 w 12192000"/>
              <a:gd name="connsiteY41" fmla="*/ 1474888 h 3482342"/>
              <a:gd name="connsiteX42" fmla="*/ 10004424 w 12192000"/>
              <a:gd name="connsiteY42" fmla="*/ 1489801 h 3482342"/>
              <a:gd name="connsiteX43" fmla="*/ 9999951 w 12192000"/>
              <a:gd name="connsiteY43" fmla="*/ 1499127 h 3482342"/>
              <a:gd name="connsiteX44" fmla="*/ 9845462 w 12192000"/>
              <a:gd name="connsiteY44" fmla="*/ 1548192 h 3482342"/>
              <a:gd name="connsiteX45" fmla="*/ 9736156 w 12192000"/>
              <a:gd name="connsiteY45" fmla="*/ 1581928 h 3482342"/>
              <a:gd name="connsiteX46" fmla="*/ 9693355 w 12192000"/>
              <a:gd name="connsiteY46" fmla="*/ 1602632 h 3482342"/>
              <a:gd name="connsiteX47" fmla="*/ 9664242 w 12192000"/>
              <a:gd name="connsiteY47" fmla="*/ 1622075 h 3482342"/>
              <a:gd name="connsiteX48" fmla="*/ 9579195 w 12192000"/>
              <a:gd name="connsiteY48" fmla="*/ 1648017 h 3482342"/>
              <a:gd name="connsiteX49" fmla="*/ 9433652 w 12192000"/>
              <a:gd name="connsiteY49" fmla="*/ 1681174 h 3482342"/>
              <a:gd name="connsiteX50" fmla="*/ 9403775 w 12192000"/>
              <a:gd name="connsiteY50" fmla="*/ 1690403 h 3482342"/>
              <a:gd name="connsiteX51" fmla="*/ 9382503 w 12192000"/>
              <a:gd name="connsiteY51" fmla="*/ 1706957 h 3482342"/>
              <a:gd name="connsiteX52" fmla="*/ 9381410 w 12192000"/>
              <a:gd name="connsiteY52" fmla="*/ 1718312 h 3482342"/>
              <a:gd name="connsiteX53" fmla="*/ 9365685 w 12192000"/>
              <a:gd name="connsiteY53" fmla="*/ 1724772 h 3482342"/>
              <a:gd name="connsiteX54" fmla="*/ 9278020 w 12192000"/>
              <a:gd name="connsiteY54" fmla="*/ 1741161 h 3482342"/>
              <a:gd name="connsiteX55" fmla="*/ 9217145 w 12192000"/>
              <a:gd name="connsiteY55" fmla="*/ 1771195 h 3482342"/>
              <a:gd name="connsiteX56" fmla="*/ 8955875 w 12192000"/>
              <a:gd name="connsiteY56" fmla="*/ 1796806 h 3482342"/>
              <a:gd name="connsiteX57" fmla="*/ 8648415 w 12192000"/>
              <a:gd name="connsiteY57" fmla="*/ 1878623 h 3482342"/>
              <a:gd name="connsiteX58" fmla="*/ 8495949 w 12192000"/>
              <a:gd name="connsiteY58" fmla="*/ 1902425 h 3482342"/>
              <a:gd name="connsiteX59" fmla="*/ 8236214 w 12192000"/>
              <a:gd name="connsiteY59" fmla="*/ 1909725 h 3482342"/>
              <a:gd name="connsiteX60" fmla="*/ 8132104 w 12192000"/>
              <a:gd name="connsiteY60" fmla="*/ 1895727 h 3482342"/>
              <a:gd name="connsiteX61" fmla="*/ 7918078 w 12192000"/>
              <a:gd name="connsiteY61" fmla="*/ 1862668 h 3482342"/>
              <a:gd name="connsiteX62" fmla="*/ 7817899 w 12192000"/>
              <a:gd name="connsiteY62" fmla="*/ 1862176 h 3482342"/>
              <a:gd name="connsiteX63" fmla="*/ 7768994 w 12192000"/>
              <a:gd name="connsiteY63" fmla="*/ 1855721 h 3482342"/>
              <a:gd name="connsiteX64" fmla="*/ 7618027 w 12192000"/>
              <a:gd name="connsiteY64" fmla="*/ 1830959 h 3482342"/>
              <a:gd name="connsiteX65" fmla="*/ 7449425 w 12192000"/>
              <a:gd name="connsiteY65" fmla="*/ 1810910 h 3482342"/>
              <a:gd name="connsiteX66" fmla="*/ 7342915 w 12192000"/>
              <a:gd name="connsiteY66" fmla="*/ 1819827 h 3482342"/>
              <a:gd name="connsiteX67" fmla="*/ 7255191 w 12192000"/>
              <a:gd name="connsiteY67" fmla="*/ 1834354 h 3482342"/>
              <a:gd name="connsiteX68" fmla="*/ 7131205 w 12192000"/>
              <a:gd name="connsiteY68" fmla="*/ 1845557 h 3482342"/>
              <a:gd name="connsiteX69" fmla="*/ 6941837 w 12192000"/>
              <a:gd name="connsiteY69" fmla="*/ 1840640 h 3482342"/>
              <a:gd name="connsiteX70" fmla="*/ 6837145 w 12192000"/>
              <a:gd name="connsiteY70" fmla="*/ 1870724 h 3482342"/>
              <a:gd name="connsiteX71" fmla="*/ 6753991 w 12192000"/>
              <a:gd name="connsiteY71" fmla="*/ 1860969 h 3482342"/>
              <a:gd name="connsiteX72" fmla="*/ 6727754 w 12192000"/>
              <a:gd name="connsiteY72" fmla="*/ 1882372 h 3482342"/>
              <a:gd name="connsiteX73" fmla="*/ 6723371 w 12192000"/>
              <a:gd name="connsiteY73" fmla="*/ 1886494 h 3482342"/>
              <a:gd name="connsiteX74" fmla="*/ 6702779 w 12192000"/>
              <a:gd name="connsiteY74" fmla="*/ 1893601 h 3482342"/>
              <a:gd name="connsiteX75" fmla="*/ 6686657 w 12192000"/>
              <a:gd name="connsiteY75" fmla="*/ 1907344 h 3482342"/>
              <a:gd name="connsiteX76" fmla="*/ 6651330 w 12192000"/>
              <a:gd name="connsiteY76" fmla="*/ 1922921 h 3482342"/>
              <a:gd name="connsiteX77" fmla="*/ 6622958 w 12192000"/>
              <a:gd name="connsiteY77" fmla="*/ 1936255 h 3482342"/>
              <a:gd name="connsiteX78" fmla="*/ 6522602 w 12192000"/>
              <a:gd name="connsiteY78" fmla="*/ 1954133 h 3482342"/>
              <a:gd name="connsiteX79" fmla="*/ 6444344 w 12192000"/>
              <a:gd name="connsiteY79" fmla="*/ 1969663 h 3482342"/>
              <a:gd name="connsiteX80" fmla="*/ 6409626 w 12192000"/>
              <a:gd name="connsiteY80" fmla="*/ 1978846 h 3482342"/>
              <a:gd name="connsiteX81" fmla="*/ 6333446 w 12192000"/>
              <a:gd name="connsiteY81" fmla="*/ 1997163 h 3482342"/>
              <a:gd name="connsiteX82" fmla="*/ 6294933 w 12192000"/>
              <a:gd name="connsiteY82" fmla="*/ 2019412 h 3482342"/>
              <a:gd name="connsiteX83" fmla="*/ 6238719 w 12192000"/>
              <a:gd name="connsiteY83" fmla="*/ 2042547 h 3482342"/>
              <a:gd name="connsiteX84" fmla="*/ 6187205 w 12192000"/>
              <a:gd name="connsiteY84" fmla="*/ 2060048 h 3482342"/>
              <a:gd name="connsiteX85" fmla="*/ 6138780 w 12192000"/>
              <a:gd name="connsiteY85" fmla="*/ 2081918 h 3482342"/>
              <a:gd name="connsiteX86" fmla="*/ 6120125 w 12192000"/>
              <a:gd name="connsiteY86" fmla="*/ 2109475 h 3482342"/>
              <a:gd name="connsiteX87" fmla="*/ 6056576 w 12192000"/>
              <a:gd name="connsiteY87" fmla="*/ 2120066 h 3482342"/>
              <a:gd name="connsiteX88" fmla="*/ 5993794 w 12192000"/>
              <a:gd name="connsiteY88" fmla="*/ 2122569 h 3482342"/>
              <a:gd name="connsiteX89" fmla="*/ 5943601 w 12192000"/>
              <a:gd name="connsiteY89" fmla="*/ 2137719 h 3482342"/>
              <a:gd name="connsiteX90" fmla="*/ 5898141 w 12192000"/>
              <a:gd name="connsiteY90" fmla="*/ 2144806 h 3482342"/>
              <a:gd name="connsiteX91" fmla="*/ 5855337 w 12192000"/>
              <a:gd name="connsiteY91" fmla="*/ 2137719 h 3482342"/>
              <a:gd name="connsiteX92" fmla="*/ 5817682 w 12192000"/>
              <a:gd name="connsiteY92" fmla="*/ 2157358 h 3482342"/>
              <a:gd name="connsiteX93" fmla="*/ 5735300 w 12192000"/>
              <a:gd name="connsiteY93" fmla="*/ 2158902 h 3482342"/>
              <a:gd name="connsiteX94" fmla="*/ 5591469 w 12192000"/>
              <a:gd name="connsiteY94" fmla="*/ 2178389 h 3482342"/>
              <a:gd name="connsiteX95" fmla="*/ 5505818 w 12192000"/>
              <a:gd name="connsiteY95" fmla="*/ 2194207 h 3482342"/>
              <a:gd name="connsiteX96" fmla="*/ 5452860 w 12192000"/>
              <a:gd name="connsiteY96" fmla="*/ 2180085 h 3482342"/>
              <a:gd name="connsiteX97" fmla="*/ 5414282 w 12192000"/>
              <a:gd name="connsiteY97" fmla="*/ 2183070 h 3482342"/>
              <a:gd name="connsiteX98" fmla="*/ 5368369 w 12192000"/>
              <a:gd name="connsiteY98" fmla="*/ 2204272 h 3482342"/>
              <a:gd name="connsiteX99" fmla="*/ 5336354 w 12192000"/>
              <a:gd name="connsiteY99" fmla="*/ 2218920 h 3482342"/>
              <a:gd name="connsiteX100" fmla="*/ 5291263 w 12192000"/>
              <a:gd name="connsiteY100" fmla="*/ 2239182 h 3482342"/>
              <a:gd name="connsiteX101" fmla="*/ 5255152 w 12192000"/>
              <a:gd name="connsiteY101" fmla="*/ 2247164 h 3482342"/>
              <a:gd name="connsiteX102" fmla="*/ 5233796 w 12192000"/>
              <a:gd name="connsiteY102" fmla="*/ 2268260 h 3482342"/>
              <a:gd name="connsiteX103" fmla="*/ 5212786 w 12192000"/>
              <a:gd name="connsiteY103" fmla="*/ 2296592 h 3482342"/>
              <a:gd name="connsiteX104" fmla="*/ 5173523 w 12192000"/>
              <a:gd name="connsiteY104" fmla="*/ 2309057 h 3482342"/>
              <a:gd name="connsiteX105" fmla="*/ 5123830 w 12192000"/>
              <a:gd name="connsiteY105" fmla="*/ 2307070 h 3482342"/>
              <a:gd name="connsiteX106" fmla="*/ 5065426 w 12192000"/>
              <a:gd name="connsiteY106" fmla="*/ 2324076 h 3482342"/>
              <a:gd name="connsiteX107" fmla="*/ 4975908 w 12192000"/>
              <a:gd name="connsiteY107" fmla="*/ 2364128 h 3482342"/>
              <a:gd name="connsiteX108" fmla="*/ 4913723 w 12192000"/>
              <a:gd name="connsiteY108" fmla="*/ 2385265 h 3482342"/>
              <a:gd name="connsiteX109" fmla="*/ 4746485 w 12192000"/>
              <a:gd name="connsiteY109" fmla="*/ 2451769 h 3482342"/>
              <a:gd name="connsiteX110" fmla="*/ 4681588 w 12192000"/>
              <a:gd name="connsiteY110" fmla="*/ 2467494 h 3482342"/>
              <a:gd name="connsiteX111" fmla="*/ 1783655 w 12192000"/>
              <a:gd name="connsiteY111" fmla="*/ 3163860 h 3482342"/>
              <a:gd name="connsiteX112" fmla="*/ 1325955 w 12192000"/>
              <a:gd name="connsiteY112" fmla="*/ 3176692 h 3482342"/>
              <a:gd name="connsiteX113" fmla="*/ 1190384 w 12192000"/>
              <a:gd name="connsiteY113" fmla="*/ 3203504 h 3482342"/>
              <a:gd name="connsiteX114" fmla="*/ 1094537 w 12192000"/>
              <a:gd name="connsiteY114" fmla="*/ 3229469 h 3482342"/>
              <a:gd name="connsiteX115" fmla="*/ 779276 w 12192000"/>
              <a:gd name="connsiteY115" fmla="*/ 3327290 h 3482342"/>
              <a:gd name="connsiteX116" fmla="*/ 600378 w 12192000"/>
              <a:gd name="connsiteY116" fmla="*/ 3335250 h 3482342"/>
              <a:gd name="connsiteX117" fmla="*/ 493457 w 12192000"/>
              <a:gd name="connsiteY117" fmla="*/ 3365044 h 3482342"/>
              <a:gd name="connsiteX118" fmla="*/ 349402 w 12192000"/>
              <a:gd name="connsiteY118" fmla="*/ 3380897 h 3482342"/>
              <a:gd name="connsiteX119" fmla="*/ 192183 w 12192000"/>
              <a:gd name="connsiteY119" fmla="*/ 3460075 h 3482342"/>
              <a:gd name="connsiteX120" fmla="*/ 46713 w 12192000"/>
              <a:gd name="connsiteY120" fmla="*/ 3462986 h 3482342"/>
              <a:gd name="connsiteX121" fmla="*/ 2765 w 12192000"/>
              <a:gd name="connsiteY121" fmla="*/ 3480770 h 3482342"/>
              <a:gd name="connsiteX122" fmla="*/ 0 w 12192000"/>
              <a:gd name="connsiteY122" fmla="*/ 3482342 h 3482342"/>
              <a:gd name="connsiteX123" fmla="*/ 0 w 12192000"/>
              <a:gd name="connsiteY12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60443 w 12192000"/>
              <a:gd name="connsiteY26" fmla="*/ 1244502 h 3482342"/>
              <a:gd name="connsiteX27" fmla="*/ 10850998 w 12192000"/>
              <a:gd name="connsiteY27" fmla="*/ 1269215 h 3482342"/>
              <a:gd name="connsiteX28" fmla="*/ 10815658 w 12192000"/>
              <a:gd name="connsiteY28" fmla="*/ 1287849 h 3482342"/>
              <a:gd name="connsiteX29" fmla="*/ 10679906 w 12192000"/>
              <a:gd name="connsiteY29" fmla="*/ 1332049 h 3482342"/>
              <a:gd name="connsiteX30" fmla="*/ 10639834 w 12192000"/>
              <a:gd name="connsiteY30" fmla="*/ 1324989 h 3482342"/>
              <a:gd name="connsiteX31" fmla="*/ 10603863 w 12192000"/>
              <a:gd name="connsiteY31" fmla="*/ 1346886 h 3482342"/>
              <a:gd name="connsiteX32" fmla="*/ 10573203 w 12192000"/>
              <a:gd name="connsiteY32" fmla="*/ 1351996 h 3482342"/>
              <a:gd name="connsiteX33" fmla="*/ 10513263 w 12192000"/>
              <a:gd name="connsiteY33" fmla="*/ 1350756 h 3482342"/>
              <a:gd name="connsiteX34" fmla="*/ 10464012 w 12192000"/>
              <a:gd name="connsiteY34" fmla="*/ 1391778 h 3482342"/>
              <a:gd name="connsiteX35" fmla="*/ 10405409 w 12192000"/>
              <a:gd name="connsiteY35" fmla="*/ 1422789 h 3482342"/>
              <a:gd name="connsiteX36" fmla="*/ 10370530 w 12192000"/>
              <a:gd name="connsiteY36" fmla="*/ 1441596 h 3482342"/>
              <a:gd name="connsiteX37" fmla="*/ 10314361 w 12192000"/>
              <a:gd name="connsiteY37" fmla="*/ 1466924 h 3482342"/>
              <a:gd name="connsiteX38" fmla="*/ 10264922 w 12192000"/>
              <a:gd name="connsiteY38" fmla="*/ 1472107 h 3482342"/>
              <a:gd name="connsiteX39" fmla="*/ 10201385 w 12192000"/>
              <a:gd name="connsiteY39" fmla="*/ 1477515 h 3482342"/>
              <a:gd name="connsiteX40" fmla="*/ 10120184 w 12192000"/>
              <a:gd name="connsiteY40" fmla="*/ 1466924 h 3482342"/>
              <a:gd name="connsiteX41" fmla="*/ 10058690 w 12192000"/>
              <a:gd name="connsiteY41" fmla="*/ 1474888 h 3482342"/>
              <a:gd name="connsiteX42" fmla="*/ 10004424 w 12192000"/>
              <a:gd name="connsiteY42" fmla="*/ 1489801 h 3482342"/>
              <a:gd name="connsiteX43" fmla="*/ 9999951 w 12192000"/>
              <a:gd name="connsiteY43" fmla="*/ 1499127 h 3482342"/>
              <a:gd name="connsiteX44" fmla="*/ 9845462 w 12192000"/>
              <a:gd name="connsiteY44" fmla="*/ 1548192 h 3482342"/>
              <a:gd name="connsiteX45" fmla="*/ 9736156 w 12192000"/>
              <a:gd name="connsiteY45" fmla="*/ 1581928 h 3482342"/>
              <a:gd name="connsiteX46" fmla="*/ 9693355 w 12192000"/>
              <a:gd name="connsiteY46" fmla="*/ 1602632 h 3482342"/>
              <a:gd name="connsiteX47" fmla="*/ 9664242 w 12192000"/>
              <a:gd name="connsiteY47" fmla="*/ 1622075 h 3482342"/>
              <a:gd name="connsiteX48" fmla="*/ 9579195 w 12192000"/>
              <a:gd name="connsiteY48" fmla="*/ 1648017 h 3482342"/>
              <a:gd name="connsiteX49" fmla="*/ 9433652 w 12192000"/>
              <a:gd name="connsiteY49" fmla="*/ 1681174 h 3482342"/>
              <a:gd name="connsiteX50" fmla="*/ 9403775 w 12192000"/>
              <a:gd name="connsiteY50" fmla="*/ 1690403 h 3482342"/>
              <a:gd name="connsiteX51" fmla="*/ 9382503 w 12192000"/>
              <a:gd name="connsiteY51" fmla="*/ 1706957 h 3482342"/>
              <a:gd name="connsiteX52" fmla="*/ 9381410 w 12192000"/>
              <a:gd name="connsiteY52" fmla="*/ 1718312 h 3482342"/>
              <a:gd name="connsiteX53" fmla="*/ 9365685 w 12192000"/>
              <a:gd name="connsiteY53" fmla="*/ 1724772 h 3482342"/>
              <a:gd name="connsiteX54" fmla="*/ 9278020 w 12192000"/>
              <a:gd name="connsiteY54" fmla="*/ 1741161 h 3482342"/>
              <a:gd name="connsiteX55" fmla="*/ 9217145 w 12192000"/>
              <a:gd name="connsiteY55" fmla="*/ 1771195 h 3482342"/>
              <a:gd name="connsiteX56" fmla="*/ 8955875 w 12192000"/>
              <a:gd name="connsiteY56" fmla="*/ 1796806 h 3482342"/>
              <a:gd name="connsiteX57" fmla="*/ 8648415 w 12192000"/>
              <a:gd name="connsiteY57" fmla="*/ 1878623 h 3482342"/>
              <a:gd name="connsiteX58" fmla="*/ 8495949 w 12192000"/>
              <a:gd name="connsiteY58" fmla="*/ 1902425 h 3482342"/>
              <a:gd name="connsiteX59" fmla="*/ 8236214 w 12192000"/>
              <a:gd name="connsiteY59" fmla="*/ 1909725 h 3482342"/>
              <a:gd name="connsiteX60" fmla="*/ 8132104 w 12192000"/>
              <a:gd name="connsiteY60" fmla="*/ 1895727 h 3482342"/>
              <a:gd name="connsiteX61" fmla="*/ 7918078 w 12192000"/>
              <a:gd name="connsiteY61" fmla="*/ 1862668 h 3482342"/>
              <a:gd name="connsiteX62" fmla="*/ 7817899 w 12192000"/>
              <a:gd name="connsiteY62" fmla="*/ 1862176 h 3482342"/>
              <a:gd name="connsiteX63" fmla="*/ 7768994 w 12192000"/>
              <a:gd name="connsiteY63" fmla="*/ 1855721 h 3482342"/>
              <a:gd name="connsiteX64" fmla="*/ 7618027 w 12192000"/>
              <a:gd name="connsiteY64" fmla="*/ 1830959 h 3482342"/>
              <a:gd name="connsiteX65" fmla="*/ 7449425 w 12192000"/>
              <a:gd name="connsiteY65" fmla="*/ 1810910 h 3482342"/>
              <a:gd name="connsiteX66" fmla="*/ 7342915 w 12192000"/>
              <a:gd name="connsiteY66" fmla="*/ 1819827 h 3482342"/>
              <a:gd name="connsiteX67" fmla="*/ 7255191 w 12192000"/>
              <a:gd name="connsiteY67" fmla="*/ 1834354 h 3482342"/>
              <a:gd name="connsiteX68" fmla="*/ 7131205 w 12192000"/>
              <a:gd name="connsiteY68" fmla="*/ 1845557 h 3482342"/>
              <a:gd name="connsiteX69" fmla="*/ 6941837 w 12192000"/>
              <a:gd name="connsiteY69" fmla="*/ 1840640 h 3482342"/>
              <a:gd name="connsiteX70" fmla="*/ 6837145 w 12192000"/>
              <a:gd name="connsiteY70" fmla="*/ 1870724 h 3482342"/>
              <a:gd name="connsiteX71" fmla="*/ 6753991 w 12192000"/>
              <a:gd name="connsiteY71" fmla="*/ 1860969 h 3482342"/>
              <a:gd name="connsiteX72" fmla="*/ 6727754 w 12192000"/>
              <a:gd name="connsiteY72" fmla="*/ 1882372 h 3482342"/>
              <a:gd name="connsiteX73" fmla="*/ 6723371 w 12192000"/>
              <a:gd name="connsiteY73" fmla="*/ 1886494 h 3482342"/>
              <a:gd name="connsiteX74" fmla="*/ 6702779 w 12192000"/>
              <a:gd name="connsiteY74" fmla="*/ 1893601 h 3482342"/>
              <a:gd name="connsiteX75" fmla="*/ 6686657 w 12192000"/>
              <a:gd name="connsiteY75" fmla="*/ 1907344 h 3482342"/>
              <a:gd name="connsiteX76" fmla="*/ 6651330 w 12192000"/>
              <a:gd name="connsiteY76" fmla="*/ 1922921 h 3482342"/>
              <a:gd name="connsiteX77" fmla="*/ 6622958 w 12192000"/>
              <a:gd name="connsiteY77" fmla="*/ 1936255 h 3482342"/>
              <a:gd name="connsiteX78" fmla="*/ 6522602 w 12192000"/>
              <a:gd name="connsiteY78" fmla="*/ 1954133 h 3482342"/>
              <a:gd name="connsiteX79" fmla="*/ 6444344 w 12192000"/>
              <a:gd name="connsiteY79" fmla="*/ 1969663 h 3482342"/>
              <a:gd name="connsiteX80" fmla="*/ 6409626 w 12192000"/>
              <a:gd name="connsiteY80" fmla="*/ 1978846 h 3482342"/>
              <a:gd name="connsiteX81" fmla="*/ 6333446 w 12192000"/>
              <a:gd name="connsiteY81" fmla="*/ 1997163 h 3482342"/>
              <a:gd name="connsiteX82" fmla="*/ 6294933 w 12192000"/>
              <a:gd name="connsiteY82" fmla="*/ 2019412 h 3482342"/>
              <a:gd name="connsiteX83" fmla="*/ 6238719 w 12192000"/>
              <a:gd name="connsiteY83" fmla="*/ 2042547 h 3482342"/>
              <a:gd name="connsiteX84" fmla="*/ 6187205 w 12192000"/>
              <a:gd name="connsiteY84" fmla="*/ 2060048 h 3482342"/>
              <a:gd name="connsiteX85" fmla="*/ 6138780 w 12192000"/>
              <a:gd name="connsiteY85" fmla="*/ 2081918 h 3482342"/>
              <a:gd name="connsiteX86" fmla="*/ 6120125 w 12192000"/>
              <a:gd name="connsiteY86" fmla="*/ 2109475 h 3482342"/>
              <a:gd name="connsiteX87" fmla="*/ 6056576 w 12192000"/>
              <a:gd name="connsiteY87" fmla="*/ 2120066 h 3482342"/>
              <a:gd name="connsiteX88" fmla="*/ 5993794 w 12192000"/>
              <a:gd name="connsiteY88" fmla="*/ 2122569 h 3482342"/>
              <a:gd name="connsiteX89" fmla="*/ 5943601 w 12192000"/>
              <a:gd name="connsiteY89" fmla="*/ 2137719 h 3482342"/>
              <a:gd name="connsiteX90" fmla="*/ 5898141 w 12192000"/>
              <a:gd name="connsiteY90" fmla="*/ 2144806 h 3482342"/>
              <a:gd name="connsiteX91" fmla="*/ 5855337 w 12192000"/>
              <a:gd name="connsiteY91" fmla="*/ 2137719 h 3482342"/>
              <a:gd name="connsiteX92" fmla="*/ 5817682 w 12192000"/>
              <a:gd name="connsiteY92" fmla="*/ 2157358 h 3482342"/>
              <a:gd name="connsiteX93" fmla="*/ 5735300 w 12192000"/>
              <a:gd name="connsiteY93" fmla="*/ 2158902 h 3482342"/>
              <a:gd name="connsiteX94" fmla="*/ 5591469 w 12192000"/>
              <a:gd name="connsiteY94" fmla="*/ 2178389 h 3482342"/>
              <a:gd name="connsiteX95" fmla="*/ 5505818 w 12192000"/>
              <a:gd name="connsiteY95" fmla="*/ 2194207 h 3482342"/>
              <a:gd name="connsiteX96" fmla="*/ 5452860 w 12192000"/>
              <a:gd name="connsiteY96" fmla="*/ 2180085 h 3482342"/>
              <a:gd name="connsiteX97" fmla="*/ 5414282 w 12192000"/>
              <a:gd name="connsiteY97" fmla="*/ 2183070 h 3482342"/>
              <a:gd name="connsiteX98" fmla="*/ 5368369 w 12192000"/>
              <a:gd name="connsiteY98" fmla="*/ 2204272 h 3482342"/>
              <a:gd name="connsiteX99" fmla="*/ 5336354 w 12192000"/>
              <a:gd name="connsiteY99" fmla="*/ 2218920 h 3482342"/>
              <a:gd name="connsiteX100" fmla="*/ 5291263 w 12192000"/>
              <a:gd name="connsiteY100" fmla="*/ 2239182 h 3482342"/>
              <a:gd name="connsiteX101" fmla="*/ 5255152 w 12192000"/>
              <a:gd name="connsiteY101" fmla="*/ 2247164 h 3482342"/>
              <a:gd name="connsiteX102" fmla="*/ 5233796 w 12192000"/>
              <a:gd name="connsiteY102" fmla="*/ 2268260 h 3482342"/>
              <a:gd name="connsiteX103" fmla="*/ 5212786 w 12192000"/>
              <a:gd name="connsiteY103" fmla="*/ 2296592 h 3482342"/>
              <a:gd name="connsiteX104" fmla="*/ 5173523 w 12192000"/>
              <a:gd name="connsiteY104" fmla="*/ 2309057 h 3482342"/>
              <a:gd name="connsiteX105" fmla="*/ 5123830 w 12192000"/>
              <a:gd name="connsiteY105" fmla="*/ 2307070 h 3482342"/>
              <a:gd name="connsiteX106" fmla="*/ 5065426 w 12192000"/>
              <a:gd name="connsiteY106" fmla="*/ 2324076 h 3482342"/>
              <a:gd name="connsiteX107" fmla="*/ 4975908 w 12192000"/>
              <a:gd name="connsiteY107" fmla="*/ 2364128 h 3482342"/>
              <a:gd name="connsiteX108" fmla="*/ 4913723 w 12192000"/>
              <a:gd name="connsiteY108" fmla="*/ 2385265 h 3482342"/>
              <a:gd name="connsiteX109" fmla="*/ 4746485 w 12192000"/>
              <a:gd name="connsiteY109" fmla="*/ 2451769 h 3482342"/>
              <a:gd name="connsiteX110" fmla="*/ 4681588 w 12192000"/>
              <a:gd name="connsiteY110" fmla="*/ 2467494 h 3482342"/>
              <a:gd name="connsiteX111" fmla="*/ 1783655 w 12192000"/>
              <a:gd name="connsiteY111" fmla="*/ 3163860 h 3482342"/>
              <a:gd name="connsiteX112" fmla="*/ 1325955 w 12192000"/>
              <a:gd name="connsiteY112" fmla="*/ 3176692 h 3482342"/>
              <a:gd name="connsiteX113" fmla="*/ 1190384 w 12192000"/>
              <a:gd name="connsiteY113" fmla="*/ 3203504 h 3482342"/>
              <a:gd name="connsiteX114" fmla="*/ 1094537 w 12192000"/>
              <a:gd name="connsiteY114" fmla="*/ 3229469 h 3482342"/>
              <a:gd name="connsiteX115" fmla="*/ 779276 w 12192000"/>
              <a:gd name="connsiteY115" fmla="*/ 3327290 h 3482342"/>
              <a:gd name="connsiteX116" fmla="*/ 600378 w 12192000"/>
              <a:gd name="connsiteY116" fmla="*/ 3335250 h 3482342"/>
              <a:gd name="connsiteX117" fmla="*/ 493457 w 12192000"/>
              <a:gd name="connsiteY117" fmla="*/ 3365044 h 3482342"/>
              <a:gd name="connsiteX118" fmla="*/ 349402 w 12192000"/>
              <a:gd name="connsiteY118" fmla="*/ 3380897 h 3482342"/>
              <a:gd name="connsiteX119" fmla="*/ 192183 w 12192000"/>
              <a:gd name="connsiteY119" fmla="*/ 3460075 h 3482342"/>
              <a:gd name="connsiteX120" fmla="*/ 46713 w 12192000"/>
              <a:gd name="connsiteY120" fmla="*/ 3462986 h 3482342"/>
              <a:gd name="connsiteX121" fmla="*/ 2765 w 12192000"/>
              <a:gd name="connsiteY121" fmla="*/ 3480770 h 3482342"/>
              <a:gd name="connsiteX122" fmla="*/ 0 w 12192000"/>
              <a:gd name="connsiteY122" fmla="*/ 3482342 h 3482342"/>
              <a:gd name="connsiteX123" fmla="*/ 0 w 12192000"/>
              <a:gd name="connsiteY12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60443 w 12192000"/>
              <a:gd name="connsiteY26" fmla="*/ 1244502 h 3482342"/>
              <a:gd name="connsiteX27" fmla="*/ 10850998 w 12192000"/>
              <a:gd name="connsiteY27" fmla="*/ 1269215 h 3482342"/>
              <a:gd name="connsiteX28" fmla="*/ 10815658 w 12192000"/>
              <a:gd name="connsiteY28" fmla="*/ 1287849 h 3482342"/>
              <a:gd name="connsiteX29" fmla="*/ 10723900 w 12192000"/>
              <a:gd name="connsiteY29" fmla="*/ 1318642 h 3482342"/>
              <a:gd name="connsiteX30" fmla="*/ 10679906 w 12192000"/>
              <a:gd name="connsiteY30" fmla="*/ 1332049 h 3482342"/>
              <a:gd name="connsiteX31" fmla="*/ 10639834 w 12192000"/>
              <a:gd name="connsiteY31" fmla="*/ 1324989 h 3482342"/>
              <a:gd name="connsiteX32" fmla="*/ 10603863 w 12192000"/>
              <a:gd name="connsiteY32" fmla="*/ 1346886 h 3482342"/>
              <a:gd name="connsiteX33" fmla="*/ 10573203 w 12192000"/>
              <a:gd name="connsiteY33" fmla="*/ 1351996 h 3482342"/>
              <a:gd name="connsiteX34" fmla="*/ 10513263 w 12192000"/>
              <a:gd name="connsiteY34" fmla="*/ 1350756 h 3482342"/>
              <a:gd name="connsiteX35" fmla="*/ 10464012 w 12192000"/>
              <a:gd name="connsiteY35" fmla="*/ 1391778 h 3482342"/>
              <a:gd name="connsiteX36" fmla="*/ 10405409 w 12192000"/>
              <a:gd name="connsiteY36" fmla="*/ 1422789 h 3482342"/>
              <a:gd name="connsiteX37" fmla="*/ 10370530 w 12192000"/>
              <a:gd name="connsiteY37" fmla="*/ 1441596 h 3482342"/>
              <a:gd name="connsiteX38" fmla="*/ 10314361 w 12192000"/>
              <a:gd name="connsiteY38" fmla="*/ 1466924 h 3482342"/>
              <a:gd name="connsiteX39" fmla="*/ 10264922 w 12192000"/>
              <a:gd name="connsiteY39" fmla="*/ 1472107 h 3482342"/>
              <a:gd name="connsiteX40" fmla="*/ 10201385 w 12192000"/>
              <a:gd name="connsiteY40" fmla="*/ 1477515 h 3482342"/>
              <a:gd name="connsiteX41" fmla="*/ 10120184 w 12192000"/>
              <a:gd name="connsiteY41" fmla="*/ 1466924 h 3482342"/>
              <a:gd name="connsiteX42" fmla="*/ 10058690 w 12192000"/>
              <a:gd name="connsiteY42" fmla="*/ 1474888 h 3482342"/>
              <a:gd name="connsiteX43" fmla="*/ 10004424 w 12192000"/>
              <a:gd name="connsiteY43" fmla="*/ 1489801 h 3482342"/>
              <a:gd name="connsiteX44" fmla="*/ 9999951 w 12192000"/>
              <a:gd name="connsiteY44" fmla="*/ 1499127 h 3482342"/>
              <a:gd name="connsiteX45" fmla="*/ 9845462 w 12192000"/>
              <a:gd name="connsiteY45" fmla="*/ 1548192 h 3482342"/>
              <a:gd name="connsiteX46" fmla="*/ 9736156 w 12192000"/>
              <a:gd name="connsiteY46" fmla="*/ 1581928 h 3482342"/>
              <a:gd name="connsiteX47" fmla="*/ 9693355 w 12192000"/>
              <a:gd name="connsiteY47" fmla="*/ 1602632 h 3482342"/>
              <a:gd name="connsiteX48" fmla="*/ 9664242 w 12192000"/>
              <a:gd name="connsiteY48" fmla="*/ 1622075 h 3482342"/>
              <a:gd name="connsiteX49" fmla="*/ 9579195 w 12192000"/>
              <a:gd name="connsiteY49" fmla="*/ 1648017 h 3482342"/>
              <a:gd name="connsiteX50" fmla="*/ 9433652 w 12192000"/>
              <a:gd name="connsiteY50" fmla="*/ 1681174 h 3482342"/>
              <a:gd name="connsiteX51" fmla="*/ 9403775 w 12192000"/>
              <a:gd name="connsiteY51" fmla="*/ 1690403 h 3482342"/>
              <a:gd name="connsiteX52" fmla="*/ 9382503 w 12192000"/>
              <a:gd name="connsiteY52" fmla="*/ 1706957 h 3482342"/>
              <a:gd name="connsiteX53" fmla="*/ 9381410 w 12192000"/>
              <a:gd name="connsiteY53" fmla="*/ 1718312 h 3482342"/>
              <a:gd name="connsiteX54" fmla="*/ 9365685 w 12192000"/>
              <a:gd name="connsiteY54" fmla="*/ 1724772 h 3482342"/>
              <a:gd name="connsiteX55" fmla="*/ 9278020 w 12192000"/>
              <a:gd name="connsiteY55" fmla="*/ 1741161 h 3482342"/>
              <a:gd name="connsiteX56" fmla="*/ 9217145 w 12192000"/>
              <a:gd name="connsiteY56" fmla="*/ 1771195 h 3482342"/>
              <a:gd name="connsiteX57" fmla="*/ 8955875 w 12192000"/>
              <a:gd name="connsiteY57" fmla="*/ 1796806 h 3482342"/>
              <a:gd name="connsiteX58" fmla="*/ 8648415 w 12192000"/>
              <a:gd name="connsiteY58" fmla="*/ 1878623 h 3482342"/>
              <a:gd name="connsiteX59" fmla="*/ 8495949 w 12192000"/>
              <a:gd name="connsiteY59" fmla="*/ 1902425 h 3482342"/>
              <a:gd name="connsiteX60" fmla="*/ 8236214 w 12192000"/>
              <a:gd name="connsiteY60" fmla="*/ 1909725 h 3482342"/>
              <a:gd name="connsiteX61" fmla="*/ 8132104 w 12192000"/>
              <a:gd name="connsiteY61" fmla="*/ 1895727 h 3482342"/>
              <a:gd name="connsiteX62" fmla="*/ 7918078 w 12192000"/>
              <a:gd name="connsiteY62" fmla="*/ 1862668 h 3482342"/>
              <a:gd name="connsiteX63" fmla="*/ 7817899 w 12192000"/>
              <a:gd name="connsiteY63" fmla="*/ 1862176 h 3482342"/>
              <a:gd name="connsiteX64" fmla="*/ 7768994 w 12192000"/>
              <a:gd name="connsiteY64" fmla="*/ 1855721 h 3482342"/>
              <a:gd name="connsiteX65" fmla="*/ 7618027 w 12192000"/>
              <a:gd name="connsiteY65" fmla="*/ 1830959 h 3482342"/>
              <a:gd name="connsiteX66" fmla="*/ 7449425 w 12192000"/>
              <a:gd name="connsiteY66" fmla="*/ 1810910 h 3482342"/>
              <a:gd name="connsiteX67" fmla="*/ 7342915 w 12192000"/>
              <a:gd name="connsiteY67" fmla="*/ 1819827 h 3482342"/>
              <a:gd name="connsiteX68" fmla="*/ 7255191 w 12192000"/>
              <a:gd name="connsiteY68" fmla="*/ 1834354 h 3482342"/>
              <a:gd name="connsiteX69" fmla="*/ 7131205 w 12192000"/>
              <a:gd name="connsiteY69" fmla="*/ 1845557 h 3482342"/>
              <a:gd name="connsiteX70" fmla="*/ 6941837 w 12192000"/>
              <a:gd name="connsiteY70" fmla="*/ 1840640 h 3482342"/>
              <a:gd name="connsiteX71" fmla="*/ 6837145 w 12192000"/>
              <a:gd name="connsiteY71" fmla="*/ 1870724 h 3482342"/>
              <a:gd name="connsiteX72" fmla="*/ 6753991 w 12192000"/>
              <a:gd name="connsiteY72" fmla="*/ 1860969 h 3482342"/>
              <a:gd name="connsiteX73" fmla="*/ 6727754 w 12192000"/>
              <a:gd name="connsiteY73" fmla="*/ 1882372 h 3482342"/>
              <a:gd name="connsiteX74" fmla="*/ 6723371 w 12192000"/>
              <a:gd name="connsiteY74" fmla="*/ 1886494 h 3482342"/>
              <a:gd name="connsiteX75" fmla="*/ 6702779 w 12192000"/>
              <a:gd name="connsiteY75" fmla="*/ 1893601 h 3482342"/>
              <a:gd name="connsiteX76" fmla="*/ 6686657 w 12192000"/>
              <a:gd name="connsiteY76" fmla="*/ 1907344 h 3482342"/>
              <a:gd name="connsiteX77" fmla="*/ 6651330 w 12192000"/>
              <a:gd name="connsiteY77" fmla="*/ 1922921 h 3482342"/>
              <a:gd name="connsiteX78" fmla="*/ 6622958 w 12192000"/>
              <a:gd name="connsiteY78" fmla="*/ 1936255 h 3482342"/>
              <a:gd name="connsiteX79" fmla="*/ 6522602 w 12192000"/>
              <a:gd name="connsiteY79" fmla="*/ 1954133 h 3482342"/>
              <a:gd name="connsiteX80" fmla="*/ 6444344 w 12192000"/>
              <a:gd name="connsiteY80" fmla="*/ 1969663 h 3482342"/>
              <a:gd name="connsiteX81" fmla="*/ 6409626 w 12192000"/>
              <a:gd name="connsiteY81" fmla="*/ 1978846 h 3482342"/>
              <a:gd name="connsiteX82" fmla="*/ 6333446 w 12192000"/>
              <a:gd name="connsiteY82" fmla="*/ 1997163 h 3482342"/>
              <a:gd name="connsiteX83" fmla="*/ 6294933 w 12192000"/>
              <a:gd name="connsiteY83" fmla="*/ 2019412 h 3482342"/>
              <a:gd name="connsiteX84" fmla="*/ 6238719 w 12192000"/>
              <a:gd name="connsiteY84" fmla="*/ 2042547 h 3482342"/>
              <a:gd name="connsiteX85" fmla="*/ 6187205 w 12192000"/>
              <a:gd name="connsiteY85" fmla="*/ 2060048 h 3482342"/>
              <a:gd name="connsiteX86" fmla="*/ 6138780 w 12192000"/>
              <a:gd name="connsiteY86" fmla="*/ 2081918 h 3482342"/>
              <a:gd name="connsiteX87" fmla="*/ 6120125 w 12192000"/>
              <a:gd name="connsiteY87" fmla="*/ 2109475 h 3482342"/>
              <a:gd name="connsiteX88" fmla="*/ 6056576 w 12192000"/>
              <a:gd name="connsiteY88" fmla="*/ 2120066 h 3482342"/>
              <a:gd name="connsiteX89" fmla="*/ 5993794 w 12192000"/>
              <a:gd name="connsiteY89" fmla="*/ 2122569 h 3482342"/>
              <a:gd name="connsiteX90" fmla="*/ 5943601 w 12192000"/>
              <a:gd name="connsiteY90" fmla="*/ 2137719 h 3482342"/>
              <a:gd name="connsiteX91" fmla="*/ 5898141 w 12192000"/>
              <a:gd name="connsiteY91" fmla="*/ 2144806 h 3482342"/>
              <a:gd name="connsiteX92" fmla="*/ 5855337 w 12192000"/>
              <a:gd name="connsiteY92" fmla="*/ 2137719 h 3482342"/>
              <a:gd name="connsiteX93" fmla="*/ 5817682 w 12192000"/>
              <a:gd name="connsiteY93" fmla="*/ 2157358 h 3482342"/>
              <a:gd name="connsiteX94" fmla="*/ 5735300 w 12192000"/>
              <a:gd name="connsiteY94" fmla="*/ 2158902 h 3482342"/>
              <a:gd name="connsiteX95" fmla="*/ 5591469 w 12192000"/>
              <a:gd name="connsiteY95" fmla="*/ 2178389 h 3482342"/>
              <a:gd name="connsiteX96" fmla="*/ 5505818 w 12192000"/>
              <a:gd name="connsiteY96" fmla="*/ 2194207 h 3482342"/>
              <a:gd name="connsiteX97" fmla="*/ 5452860 w 12192000"/>
              <a:gd name="connsiteY97" fmla="*/ 2180085 h 3482342"/>
              <a:gd name="connsiteX98" fmla="*/ 5414282 w 12192000"/>
              <a:gd name="connsiteY98" fmla="*/ 2183070 h 3482342"/>
              <a:gd name="connsiteX99" fmla="*/ 5368369 w 12192000"/>
              <a:gd name="connsiteY99" fmla="*/ 2204272 h 3482342"/>
              <a:gd name="connsiteX100" fmla="*/ 5336354 w 12192000"/>
              <a:gd name="connsiteY100" fmla="*/ 2218920 h 3482342"/>
              <a:gd name="connsiteX101" fmla="*/ 5291263 w 12192000"/>
              <a:gd name="connsiteY101" fmla="*/ 2239182 h 3482342"/>
              <a:gd name="connsiteX102" fmla="*/ 5255152 w 12192000"/>
              <a:gd name="connsiteY102" fmla="*/ 2247164 h 3482342"/>
              <a:gd name="connsiteX103" fmla="*/ 5233796 w 12192000"/>
              <a:gd name="connsiteY103" fmla="*/ 2268260 h 3482342"/>
              <a:gd name="connsiteX104" fmla="*/ 5212786 w 12192000"/>
              <a:gd name="connsiteY104" fmla="*/ 2296592 h 3482342"/>
              <a:gd name="connsiteX105" fmla="*/ 5173523 w 12192000"/>
              <a:gd name="connsiteY105" fmla="*/ 2309057 h 3482342"/>
              <a:gd name="connsiteX106" fmla="*/ 5123830 w 12192000"/>
              <a:gd name="connsiteY106" fmla="*/ 2307070 h 3482342"/>
              <a:gd name="connsiteX107" fmla="*/ 5065426 w 12192000"/>
              <a:gd name="connsiteY107" fmla="*/ 2324076 h 3482342"/>
              <a:gd name="connsiteX108" fmla="*/ 4975908 w 12192000"/>
              <a:gd name="connsiteY108" fmla="*/ 2364128 h 3482342"/>
              <a:gd name="connsiteX109" fmla="*/ 4913723 w 12192000"/>
              <a:gd name="connsiteY109" fmla="*/ 2385265 h 3482342"/>
              <a:gd name="connsiteX110" fmla="*/ 4746485 w 12192000"/>
              <a:gd name="connsiteY110" fmla="*/ 2451769 h 3482342"/>
              <a:gd name="connsiteX111" fmla="*/ 4681588 w 12192000"/>
              <a:gd name="connsiteY111" fmla="*/ 2467494 h 3482342"/>
              <a:gd name="connsiteX112" fmla="*/ 1783655 w 12192000"/>
              <a:gd name="connsiteY112" fmla="*/ 3163860 h 3482342"/>
              <a:gd name="connsiteX113" fmla="*/ 1325955 w 12192000"/>
              <a:gd name="connsiteY113" fmla="*/ 3176692 h 3482342"/>
              <a:gd name="connsiteX114" fmla="*/ 1190384 w 12192000"/>
              <a:gd name="connsiteY114" fmla="*/ 3203504 h 3482342"/>
              <a:gd name="connsiteX115" fmla="*/ 1094537 w 12192000"/>
              <a:gd name="connsiteY115" fmla="*/ 3229469 h 3482342"/>
              <a:gd name="connsiteX116" fmla="*/ 779276 w 12192000"/>
              <a:gd name="connsiteY116" fmla="*/ 3327290 h 3482342"/>
              <a:gd name="connsiteX117" fmla="*/ 600378 w 12192000"/>
              <a:gd name="connsiteY117" fmla="*/ 3335250 h 3482342"/>
              <a:gd name="connsiteX118" fmla="*/ 493457 w 12192000"/>
              <a:gd name="connsiteY118" fmla="*/ 3365044 h 3482342"/>
              <a:gd name="connsiteX119" fmla="*/ 349402 w 12192000"/>
              <a:gd name="connsiteY119" fmla="*/ 3380897 h 3482342"/>
              <a:gd name="connsiteX120" fmla="*/ 192183 w 12192000"/>
              <a:gd name="connsiteY120" fmla="*/ 3460075 h 3482342"/>
              <a:gd name="connsiteX121" fmla="*/ 46713 w 12192000"/>
              <a:gd name="connsiteY121" fmla="*/ 3462986 h 3482342"/>
              <a:gd name="connsiteX122" fmla="*/ 2765 w 12192000"/>
              <a:gd name="connsiteY122" fmla="*/ 3480770 h 3482342"/>
              <a:gd name="connsiteX123" fmla="*/ 0 w 12192000"/>
              <a:gd name="connsiteY123" fmla="*/ 3482342 h 3482342"/>
              <a:gd name="connsiteX124" fmla="*/ 0 w 12192000"/>
              <a:gd name="connsiteY124"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60443 w 12192000"/>
              <a:gd name="connsiteY26" fmla="*/ 1244502 h 3482342"/>
              <a:gd name="connsiteX27" fmla="*/ 10879242 w 12192000"/>
              <a:gd name="connsiteY27" fmla="*/ 1269215 h 3482342"/>
              <a:gd name="connsiteX28" fmla="*/ 10850998 w 12192000"/>
              <a:gd name="connsiteY28" fmla="*/ 1269215 h 3482342"/>
              <a:gd name="connsiteX29" fmla="*/ 10815658 w 12192000"/>
              <a:gd name="connsiteY29" fmla="*/ 1287849 h 3482342"/>
              <a:gd name="connsiteX30" fmla="*/ 10723900 w 12192000"/>
              <a:gd name="connsiteY30" fmla="*/ 1318642 h 3482342"/>
              <a:gd name="connsiteX31" fmla="*/ 10679906 w 12192000"/>
              <a:gd name="connsiteY31" fmla="*/ 1332049 h 3482342"/>
              <a:gd name="connsiteX32" fmla="*/ 10639834 w 12192000"/>
              <a:gd name="connsiteY32" fmla="*/ 1324989 h 3482342"/>
              <a:gd name="connsiteX33" fmla="*/ 10603863 w 12192000"/>
              <a:gd name="connsiteY33" fmla="*/ 1346886 h 3482342"/>
              <a:gd name="connsiteX34" fmla="*/ 10573203 w 12192000"/>
              <a:gd name="connsiteY34" fmla="*/ 1351996 h 3482342"/>
              <a:gd name="connsiteX35" fmla="*/ 10513263 w 12192000"/>
              <a:gd name="connsiteY35" fmla="*/ 1350756 h 3482342"/>
              <a:gd name="connsiteX36" fmla="*/ 10464012 w 12192000"/>
              <a:gd name="connsiteY36" fmla="*/ 1391778 h 3482342"/>
              <a:gd name="connsiteX37" fmla="*/ 10405409 w 12192000"/>
              <a:gd name="connsiteY37" fmla="*/ 1422789 h 3482342"/>
              <a:gd name="connsiteX38" fmla="*/ 10370530 w 12192000"/>
              <a:gd name="connsiteY38" fmla="*/ 1441596 h 3482342"/>
              <a:gd name="connsiteX39" fmla="*/ 10314361 w 12192000"/>
              <a:gd name="connsiteY39" fmla="*/ 1466924 h 3482342"/>
              <a:gd name="connsiteX40" fmla="*/ 10264922 w 12192000"/>
              <a:gd name="connsiteY40" fmla="*/ 1472107 h 3482342"/>
              <a:gd name="connsiteX41" fmla="*/ 10201385 w 12192000"/>
              <a:gd name="connsiteY41" fmla="*/ 1477515 h 3482342"/>
              <a:gd name="connsiteX42" fmla="*/ 10120184 w 12192000"/>
              <a:gd name="connsiteY42" fmla="*/ 1466924 h 3482342"/>
              <a:gd name="connsiteX43" fmla="*/ 10058690 w 12192000"/>
              <a:gd name="connsiteY43" fmla="*/ 1474888 h 3482342"/>
              <a:gd name="connsiteX44" fmla="*/ 10004424 w 12192000"/>
              <a:gd name="connsiteY44" fmla="*/ 1489801 h 3482342"/>
              <a:gd name="connsiteX45" fmla="*/ 9999951 w 12192000"/>
              <a:gd name="connsiteY45" fmla="*/ 1499127 h 3482342"/>
              <a:gd name="connsiteX46" fmla="*/ 9845462 w 12192000"/>
              <a:gd name="connsiteY46" fmla="*/ 1548192 h 3482342"/>
              <a:gd name="connsiteX47" fmla="*/ 9736156 w 12192000"/>
              <a:gd name="connsiteY47" fmla="*/ 1581928 h 3482342"/>
              <a:gd name="connsiteX48" fmla="*/ 9693355 w 12192000"/>
              <a:gd name="connsiteY48" fmla="*/ 1602632 h 3482342"/>
              <a:gd name="connsiteX49" fmla="*/ 9664242 w 12192000"/>
              <a:gd name="connsiteY49" fmla="*/ 1622075 h 3482342"/>
              <a:gd name="connsiteX50" fmla="*/ 9579195 w 12192000"/>
              <a:gd name="connsiteY50" fmla="*/ 1648017 h 3482342"/>
              <a:gd name="connsiteX51" fmla="*/ 9433652 w 12192000"/>
              <a:gd name="connsiteY51" fmla="*/ 1681174 h 3482342"/>
              <a:gd name="connsiteX52" fmla="*/ 9403775 w 12192000"/>
              <a:gd name="connsiteY52" fmla="*/ 1690403 h 3482342"/>
              <a:gd name="connsiteX53" fmla="*/ 9382503 w 12192000"/>
              <a:gd name="connsiteY53" fmla="*/ 1706957 h 3482342"/>
              <a:gd name="connsiteX54" fmla="*/ 9381410 w 12192000"/>
              <a:gd name="connsiteY54" fmla="*/ 1718312 h 3482342"/>
              <a:gd name="connsiteX55" fmla="*/ 9365685 w 12192000"/>
              <a:gd name="connsiteY55" fmla="*/ 1724772 h 3482342"/>
              <a:gd name="connsiteX56" fmla="*/ 9278020 w 12192000"/>
              <a:gd name="connsiteY56" fmla="*/ 1741161 h 3482342"/>
              <a:gd name="connsiteX57" fmla="*/ 9217145 w 12192000"/>
              <a:gd name="connsiteY57" fmla="*/ 1771195 h 3482342"/>
              <a:gd name="connsiteX58" fmla="*/ 8955875 w 12192000"/>
              <a:gd name="connsiteY58" fmla="*/ 1796806 h 3482342"/>
              <a:gd name="connsiteX59" fmla="*/ 8648415 w 12192000"/>
              <a:gd name="connsiteY59" fmla="*/ 1878623 h 3482342"/>
              <a:gd name="connsiteX60" fmla="*/ 8495949 w 12192000"/>
              <a:gd name="connsiteY60" fmla="*/ 1902425 h 3482342"/>
              <a:gd name="connsiteX61" fmla="*/ 8236214 w 12192000"/>
              <a:gd name="connsiteY61" fmla="*/ 1909725 h 3482342"/>
              <a:gd name="connsiteX62" fmla="*/ 8132104 w 12192000"/>
              <a:gd name="connsiteY62" fmla="*/ 1895727 h 3482342"/>
              <a:gd name="connsiteX63" fmla="*/ 7918078 w 12192000"/>
              <a:gd name="connsiteY63" fmla="*/ 1862668 h 3482342"/>
              <a:gd name="connsiteX64" fmla="*/ 7817899 w 12192000"/>
              <a:gd name="connsiteY64" fmla="*/ 1862176 h 3482342"/>
              <a:gd name="connsiteX65" fmla="*/ 7768994 w 12192000"/>
              <a:gd name="connsiteY65" fmla="*/ 1855721 h 3482342"/>
              <a:gd name="connsiteX66" fmla="*/ 7618027 w 12192000"/>
              <a:gd name="connsiteY66" fmla="*/ 1830959 h 3482342"/>
              <a:gd name="connsiteX67" fmla="*/ 7449425 w 12192000"/>
              <a:gd name="connsiteY67" fmla="*/ 1810910 h 3482342"/>
              <a:gd name="connsiteX68" fmla="*/ 7342915 w 12192000"/>
              <a:gd name="connsiteY68" fmla="*/ 1819827 h 3482342"/>
              <a:gd name="connsiteX69" fmla="*/ 7255191 w 12192000"/>
              <a:gd name="connsiteY69" fmla="*/ 1834354 h 3482342"/>
              <a:gd name="connsiteX70" fmla="*/ 7131205 w 12192000"/>
              <a:gd name="connsiteY70" fmla="*/ 1845557 h 3482342"/>
              <a:gd name="connsiteX71" fmla="*/ 6941837 w 12192000"/>
              <a:gd name="connsiteY71" fmla="*/ 1840640 h 3482342"/>
              <a:gd name="connsiteX72" fmla="*/ 6837145 w 12192000"/>
              <a:gd name="connsiteY72" fmla="*/ 1870724 h 3482342"/>
              <a:gd name="connsiteX73" fmla="*/ 6753991 w 12192000"/>
              <a:gd name="connsiteY73" fmla="*/ 1860969 h 3482342"/>
              <a:gd name="connsiteX74" fmla="*/ 6727754 w 12192000"/>
              <a:gd name="connsiteY74" fmla="*/ 1882372 h 3482342"/>
              <a:gd name="connsiteX75" fmla="*/ 6723371 w 12192000"/>
              <a:gd name="connsiteY75" fmla="*/ 1886494 h 3482342"/>
              <a:gd name="connsiteX76" fmla="*/ 6702779 w 12192000"/>
              <a:gd name="connsiteY76" fmla="*/ 1893601 h 3482342"/>
              <a:gd name="connsiteX77" fmla="*/ 6686657 w 12192000"/>
              <a:gd name="connsiteY77" fmla="*/ 1907344 h 3482342"/>
              <a:gd name="connsiteX78" fmla="*/ 6651330 w 12192000"/>
              <a:gd name="connsiteY78" fmla="*/ 1922921 h 3482342"/>
              <a:gd name="connsiteX79" fmla="*/ 6622958 w 12192000"/>
              <a:gd name="connsiteY79" fmla="*/ 1936255 h 3482342"/>
              <a:gd name="connsiteX80" fmla="*/ 6522602 w 12192000"/>
              <a:gd name="connsiteY80" fmla="*/ 1954133 h 3482342"/>
              <a:gd name="connsiteX81" fmla="*/ 6444344 w 12192000"/>
              <a:gd name="connsiteY81" fmla="*/ 1969663 h 3482342"/>
              <a:gd name="connsiteX82" fmla="*/ 6409626 w 12192000"/>
              <a:gd name="connsiteY82" fmla="*/ 1978846 h 3482342"/>
              <a:gd name="connsiteX83" fmla="*/ 6333446 w 12192000"/>
              <a:gd name="connsiteY83" fmla="*/ 1997163 h 3482342"/>
              <a:gd name="connsiteX84" fmla="*/ 6294933 w 12192000"/>
              <a:gd name="connsiteY84" fmla="*/ 2019412 h 3482342"/>
              <a:gd name="connsiteX85" fmla="*/ 6238719 w 12192000"/>
              <a:gd name="connsiteY85" fmla="*/ 2042547 h 3482342"/>
              <a:gd name="connsiteX86" fmla="*/ 6187205 w 12192000"/>
              <a:gd name="connsiteY86" fmla="*/ 2060048 h 3482342"/>
              <a:gd name="connsiteX87" fmla="*/ 6138780 w 12192000"/>
              <a:gd name="connsiteY87" fmla="*/ 2081918 h 3482342"/>
              <a:gd name="connsiteX88" fmla="*/ 6120125 w 12192000"/>
              <a:gd name="connsiteY88" fmla="*/ 2109475 h 3482342"/>
              <a:gd name="connsiteX89" fmla="*/ 6056576 w 12192000"/>
              <a:gd name="connsiteY89" fmla="*/ 2120066 h 3482342"/>
              <a:gd name="connsiteX90" fmla="*/ 5993794 w 12192000"/>
              <a:gd name="connsiteY90" fmla="*/ 2122569 h 3482342"/>
              <a:gd name="connsiteX91" fmla="*/ 5943601 w 12192000"/>
              <a:gd name="connsiteY91" fmla="*/ 2137719 h 3482342"/>
              <a:gd name="connsiteX92" fmla="*/ 5898141 w 12192000"/>
              <a:gd name="connsiteY92" fmla="*/ 2144806 h 3482342"/>
              <a:gd name="connsiteX93" fmla="*/ 5855337 w 12192000"/>
              <a:gd name="connsiteY93" fmla="*/ 2137719 h 3482342"/>
              <a:gd name="connsiteX94" fmla="*/ 5817682 w 12192000"/>
              <a:gd name="connsiteY94" fmla="*/ 2157358 h 3482342"/>
              <a:gd name="connsiteX95" fmla="*/ 5735300 w 12192000"/>
              <a:gd name="connsiteY95" fmla="*/ 2158902 h 3482342"/>
              <a:gd name="connsiteX96" fmla="*/ 5591469 w 12192000"/>
              <a:gd name="connsiteY96" fmla="*/ 2178389 h 3482342"/>
              <a:gd name="connsiteX97" fmla="*/ 5505818 w 12192000"/>
              <a:gd name="connsiteY97" fmla="*/ 2194207 h 3482342"/>
              <a:gd name="connsiteX98" fmla="*/ 5452860 w 12192000"/>
              <a:gd name="connsiteY98" fmla="*/ 2180085 h 3482342"/>
              <a:gd name="connsiteX99" fmla="*/ 5414282 w 12192000"/>
              <a:gd name="connsiteY99" fmla="*/ 2183070 h 3482342"/>
              <a:gd name="connsiteX100" fmla="*/ 5368369 w 12192000"/>
              <a:gd name="connsiteY100" fmla="*/ 2204272 h 3482342"/>
              <a:gd name="connsiteX101" fmla="*/ 5336354 w 12192000"/>
              <a:gd name="connsiteY101" fmla="*/ 2218920 h 3482342"/>
              <a:gd name="connsiteX102" fmla="*/ 5291263 w 12192000"/>
              <a:gd name="connsiteY102" fmla="*/ 2239182 h 3482342"/>
              <a:gd name="connsiteX103" fmla="*/ 5255152 w 12192000"/>
              <a:gd name="connsiteY103" fmla="*/ 2247164 h 3482342"/>
              <a:gd name="connsiteX104" fmla="*/ 5233796 w 12192000"/>
              <a:gd name="connsiteY104" fmla="*/ 2268260 h 3482342"/>
              <a:gd name="connsiteX105" fmla="*/ 5212786 w 12192000"/>
              <a:gd name="connsiteY105" fmla="*/ 2296592 h 3482342"/>
              <a:gd name="connsiteX106" fmla="*/ 5173523 w 12192000"/>
              <a:gd name="connsiteY106" fmla="*/ 2309057 h 3482342"/>
              <a:gd name="connsiteX107" fmla="*/ 5123830 w 12192000"/>
              <a:gd name="connsiteY107" fmla="*/ 2307070 h 3482342"/>
              <a:gd name="connsiteX108" fmla="*/ 5065426 w 12192000"/>
              <a:gd name="connsiteY108" fmla="*/ 2324076 h 3482342"/>
              <a:gd name="connsiteX109" fmla="*/ 4975908 w 12192000"/>
              <a:gd name="connsiteY109" fmla="*/ 2364128 h 3482342"/>
              <a:gd name="connsiteX110" fmla="*/ 4913723 w 12192000"/>
              <a:gd name="connsiteY110" fmla="*/ 2385265 h 3482342"/>
              <a:gd name="connsiteX111" fmla="*/ 4746485 w 12192000"/>
              <a:gd name="connsiteY111" fmla="*/ 2451769 h 3482342"/>
              <a:gd name="connsiteX112" fmla="*/ 4681588 w 12192000"/>
              <a:gd name="connsiteY112" fmla="*/ 2467494 h 3482342"/>
              <a:gd name="connsiteX113" fmla="*/ 1783655 w 12192000"/>
              <a:gd name="connsiteY113" fmla="*/ 3163860 h 3482342"/>
              <a:gd name="connsiteX114" fmla="*/ 1325955 w 12192000"/>
              <a:gd name="connsiteY114" fmla="*/ 3176692 h 3482342"/>
              <a:gd name="connsiteX115" fmla="*/ 1190384 w 12192000"/>
              <a:gd name="connsiteY115" fmla="*/ 3203504 h 3482342"/>
              <a:gd name="connsiteX116" fmla="*/ 1094537 w 12192000"/>
              <a:gd name="connsiteY116" fmla="*/ 3229469 h 3482342"/>
              <a:gd name="connsiteX117" fmla="*/ 779276 w 12192000"/>
              <a:gd name="connsiteY117" fmla="*/ 3327290 h 3482342"/>
              <a:gd name="connsiteX118" fmla="*/ 600378 w 12192000"/>
              <a:gd name="connsiteY118" fmla="*/ 3335250 h 3482342"/>
              <a:gd name="connsiteX119" fmla="*/ 493457 w 12192000"/>
              <a:gd name="connsiteY119" fmla="*/ 3365044 h 3482342"/>
              <a:gd name="connsiteX120" fmla="*/ 349402 w 12192000"/>
              <a:gd name="connsiteY120" fmla="*/ 3380897 h 3482342"/>
              <a:gd name="connsiteX121" fmla="*/ 192183 w 12192000"/>
              <a:gd name="connsiteY121" fmla="*/ 3460075 h 3482342"/>
              <a:gd name="connsiteX122" fmla="*/ 46713 w 12192000"/>
              <a:gd name="connsiteY122" fmla="*/ 3462986 h 3482342"/>
              <a:gd name="connsiteX123" fmla="*/ 2765 w 12192000"/>
              <a:gd name="connsiteY123" fmla="*/ 3480770 h 3482342"/>
              <a:gd name="connsiteX124" fmla="*/ 0 w 12192000"/>
              <a:gd name="connsiteY124" fmla="*/ 3482342 h 3482342"/>
              <a:gd name="connsiteX125" fmla="*/ 0 w 12192000"/>
              <a:gd name="connsiteY125"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79906 w 12192000"/>
              <a:gd name="connsiteY32" fmla="*/ 1332049 h 3482342"/>
              <a:gd name="connsiteX33" fmla="*/ 10639834 w 12192000"/>
              <a:gd name="connsiteY33" fmla="*/ 1324989 h 3482342"/>
              <a:gd name="connsiteX34" fmla="*/ 10603863 w 12192000"/>
              <a:gd name="connsiteY34" fmla="*/ 1346886 h 3482342"/>
              <a:gd name="connsiteX35" fmla="*/ 10573203 w 12192000"/>
              <a:gd name="connsiteY35" fmla="*/ 1351996 h 3482342"/>
              <a:gd name="connsiteX36" fmla="*/ 10513263 w 12192000"/>
              <a:gd name="connsiteY36" fmla="*/ 1350756 h 3482342"/>
              <a:gd name="connsiteX37" fmla="*/ 10464012 w 12192000"/>
              <a:gd name="connsiteY37" fmla="*/ 1391778 h 3482342"/>
              <a:gd name="connsiteX38" fmla="*/ 10405409 w 12192000"/>
              <a:gd name="connsiteY38" fmla="*/ 1422789 h 3482342"/>
              <a:gd name="connsiteX39" fmla="*/ 10370530 w 12192000"/>
              <a:gd name="connsiteY39" fmla="*/ 1441596 h 3482342"/>
              <a:gd name="connsiteX40" fmla="*/ 10314361 w 12192000"/>
              <a:gd name="connsiteY40" fmla="*/ 1466924 h 3482342"/>
              <a:gd name="connsiteX41" fmla="*/ 10264922 w 12192000"/>
              <a:gd name="connsiteY41" fmla="*/ 1472107 h 3482342"/>
              <a:gd name="connsiteX42" fmla="*/ 10201385 w 12192000"/>
              <a:gd name="connsiteY42" fmla="*/ 1477515 h 3482342"/>
              <a:gd name="connsiteX43" fmla="*/ 10120184 w 12192000"/>
              <a:gd name="connsiteY43" fmla="*/ 1466924 h 3482342"/>
              <a:gd name="connsiteX44" fmla="*/ 10058690 w 12192000"/>
              <a:gd name="connsiteY44" fmla="*/ 1474888 h 3482342"/>
              <a:gd name="connsiteX45" fmla="*/ 10004424 w 12192000"/>
              <a:gd name="connsiteY45" fmla="*/ 1489801 h 3482342"/>
              <a:gd name="connsiteX46" fmla="*/ 9999951 w 12192000"/>
              <a:gd name="connsiteY46" fmla="*/ 1499127 h 3482342"/>
              <a:gd name="connsiteX47" fmla="*/ 9845462 w 12192000"/>
              <a:gd name="connsiteY47" fmla="*/ 1548192 h 3482342"/>
              <a:gd name="connsiteX48" fmla="*/ 9736156 w 12192000"/>
              <a:gd name="connsiteY48" fmla="*/ 1581928 h 3482342"/>
              <a:gd name="connsiteX49" fmla="*/ 9693355 w 12192000"/>
              <a:gd name="connsiteY49" fmla="*/ 1602632 h 3482342"/>
              <a:gd name="connsiteX50" fmla="*/ 9664242 w 12192000"/>
              <a:gd name="connsiteY50" fmla="*/ 1622075 h 3482342"/>
              <a:gd name="connsiteX51" fmla="*/ 9579195 w 12192000"/>
              <a:gd name="connsiteY51" fmla="*/ 1648017 h 3482342"/>
              <a:gd name="connsiteX52" fmla="*/ 9433652 w 12192000"/>
              <a:gd name="connsiteY52" fmla="*/ 1681174 h 3482342"/>
              <a:gd name="connsiteX53" fmla="*/ 9403775 w 12192000"/>
              <a:gd name="connsiteY53" fmla="*/ 1690403 h 3482342"/>
              <a:gd name="connsiteX54" fmla="*/ 9382503 w 12192000"/>
              <a:gd name="connsiteY54" fmla="*/ 1706957 h 3482342"/>
              <a:gd name="connsiteX55" fmla="*/ 9381410 w 12192000"/>
              <a:gd name="connsiteY55" fmla="*/ 1718312 h 3482342"/>
              <a:gd name="connsiteX56" fmla="*/ 9365685 w 12192000"/>
              <a:gd name="connsiteY56" fmla="*/ 1724772 h 3482342"/>
              <a:gd name="connsiteX57" fmla="*/ 9278020 w 12192000"/>
              <a:gd name="connsiteY57" fmla="*/ 1741161 h 3482342"/>
              <a:gd name="connsiteX58" fmla="*/ 9217145 w 12192000"/>
              <a:gd name="connsiteY58" fmla="*/ 1771195 h 3482342"/>
              <a:gd name="connsiteX59" fmla="*/ 8955875 w 12192000"/>
              <a:gd name="connsiteY59" fmla="*/ 1796806 h 3482342"/>
              <a:gd name="connsiteX60" fmla="*/ 8648415 w 12192000"/>
              <a:gd name="connsiteY60" fmla="*/ 1878623 h 3482342"/>
              <a:gd name="connsiteX61" fmla="*/ 8495949 w 12192000"/>
              <a:gd name="connsiteY61" fmla="*/ 1902425 h 3482342"/>
              <a:gd name="connsiteX62" fmla="*/ 8236214 w 12192000"/>
              <a:gd name="connsiteY62" fmla="*/ 1909725 h 3482342"/>
              <a:gd name="connsiteX63" fmla="*/ 8132104 w 12192000"/>
              <a:gd name="connsiteY63" fmla="*/ 1895727 h 3482342"/>
              <a:gd name="connsiteX64" fmla="*/ 7918078 w 12192000"/>
              <a:gd name="connsiteY64" fmla="*/ 1862668 h 3482342"/>
              <a:gd name="connsiteX65" fmla="*/ 7817899 w 12192000"/>
              <a:gd name="connsiteY65" fmla="*/ 1862176 h 3482342"/>
              <a:gd name="connsiteX66" fmla="*/ 7768994 w 12192000"/>
              <a:gd name="connsiteY66" fmla="*/ 1855721 h 3482342"/>
              <a:gd name="connsiteX67" fmla="*/ 7618027 w 12192000"/>
              <a:gd name="connsiteY67" fmla="*/ 1830959 h 3482342"/>
              <a:gd name="connsiteX68" fmla="*/ 7449425 w 12192000"/>
              <a:gd name="connsiteY68" fmla="*/ 1810910 h 3482342"/>
              <a:gd name="connsiteX69" fmla="*/ 7342915 w 12192000"/>
              <a:gd name="connsiteY69" fmla="*/ 1819827 h 3482342"/>
              <a:gd name="connsiteX70" fmla="*/ 7255191 w 12192000"/>
              <a:gd name="connsiteY70" fmla="*/ 1834354 h 3482342"/>
              <a:gd name="connsiteX71" fmla="*/ 7131205 w 12192000"/>
              <a:gd name="connsiteY71" fmla="*/ 1845557 h 3482342"/>
              <a:gd name="connsiteX72" fmla="*/ 6941837 w 12192000"/>
              <a:gd name="connsiteY72" fmla="*/ 1840640 h 3482342"/>
              <a:gd name="connsiteX73" fmla="*/ 6837145 w 12192000"/>
              <a:gd name="connsiteY73" fmla="*/ 1870724 h 3482342"/>
              <a:gd name="connsiteX74" fmla="*/ 6753991 w 12192000"/>
              <a:gd name="connsiteY74" fmla="*/ 1860969 h 3482342"/>
              <a:gd name="connsiteX75" fmla="*/ 6727754 w 12192000"/>
              <a:gd name="connsiteY75" fmla="*/ 1882372 h 3482342"/>
              <a:gd name="connsiteX76" fmla="*/ 6723371 w 12192000"/>
              <a:gd name="connsiteY76" fmla="*/ 1886494 h 3482342"/>
              <a:gd name="connsiteX77" fmla="*/ 6702779 w 12192000"/>
              <a:gd name="connsiteY77" fmla="*/ 1893601 h 3482342"/>
              <a:gd name="connsiteX78" fmla="*/ 6686657 w 12192000"/>
              <a:gd name="connsiteY78" fmla="*/ 1907344 h 3482342"/>
              <a:gd name="connsiteX79" fmla="*/ 6651330 w 12192000"/>
              <a:gd name="connsiteY79" fmla="*/ 1922921 h 3482342"/>
              <a:gd name="connsiteX80" fmla="*/ 6622958 w 12192000"/>
              <a:gd name="connsiteY80" fmla="*/ 1936255 h 3482342"/>
              <a:gd name="connsiteX81" fmla="*/ 6522602 w 12192000"/>
              <a:gd name="connsiteY81" fmla="*/ 1954133 h 3482342"/>
              <a:gd name="connsiteX82" fmla="*/ 6444344 w 12192000"/>
              <a:gd name="connsiteY82" fmla="*/ 1969663 h 3482342"/>
              <a:gd name="connsiteX83" fmla="*/ 6409626 w 12192000"/>
              <a:gd name="connsiteY83" fmla="*/ 1978846 h 3482342"/>
              <a:gd name="connsiteX84" fmla="*/ 6333446 w 12192000"/>
              <a:gd name="connsiteY84" fmla="*/ 1997163 h 3482342"/>
              <a:gd name="connsiteX85" fmla="*/ 6294933 w 12192000"/>
              <a:gd name="connsiteY85" fmla="*/ 2019412 h 3482342"/>
              <a:gd name="connsiteX86" fmla="*/ 6238719 w 12192000"/>
              <a:gd name="connsiteY86" fmla="*/ 2042547 h 3482342"/>
              <a:gd name="connsiteX87" fmla="*/ 6187205 w 12192000"/>
              <a:gd name="connsiteY87" fmla="*/ 2060048 h 3482342"/>
              <a:gd name="connsiteX88" fmla="*/ 6138780 w 12192000"/>
              <a:gd name="connsiteY88" fmla="*/ 2081918 h 3482342"/>
              <a:gd name="connsiteX89" fmla="*/ 6120125 w 12192000"/>
              <a:gd name="connsiteY89" fmla="*/ 2109475 h 3482342"/>
              <a:gd name="connsiteX90" fmla="*/ 6056576 w 12192000"/>
              <a:gd name="connsiteY90" fmla="*/ 2120066 h 3482342"/>
              <a:gd name="connsiteX91" fmla="*/ 5993794 w 12192000"/>
              <a:gd name="connsiteY91" fmla="*/ 2122569 h 3482342"/>
              <a:gd name="connsiteX92" fmla="*/ 5943601 w 12192000"/>
              <a:gd name="connsiteY92" fmla="*/ 2137719 h 3482342"/>
              <a:gd name="connsiteX93" fmla="*/ 5898141 w 12192000"/>
              <a:gd name="connsiteY93" fmla="*/ 2144806 h 3482342"/>
              <a:gd name="connsiteX94" fmla="*/ 5855337 w 12192000"/>
              <a:gd name="connsiteY94" fmla="*/ 2137719 h 3482342"/>
              <a:gd name="connsiteX95" fmla="*/ 5817682 w 12192000"/>
              <a:gd name="connsiteY95" fmla="*/ 2157358 h 3482342"/>
              <a:gd name="connsiteX96" fmla="*/ 5735300 w 12192000"/>
              <a:gd name="connsiteY96" fmla="*/ 2158902 h 3482342"/>
              <a:gd name="connsiteX97" fmla="*/ 5591469 w 12192000"/>
              <a:gd name="connsiteY97" fmla="*/ 2178389 h 3482342"/>
              <a:gd name="connsiteX98" fmla="*/ 5505818 w 12192000"/>
              <a:gd name="connsiteY98" fmla="*/ 2194207 h 3482342"/>
              <a:gd name="connsiteX99" fmla="*/ 5452860 w 12192000"/>
              <a:gd name="connsiteY99" fmla="*/ 2180085 h 3482342"/>
              <a:gd name="connsiteX100" fmla="*/ 5414282 w 12192000"/>
              <a:gd name="connsiteY100" fmla="*/ 2183070 h 3482342"/>
              <a:gd name="connsiteX101" fmla="*/ 5368369 w 12192000"/>
              <a:gd name="connsiteY101" fmla="*/ 2204272 h 3482342"/>
              <a:gd name="connsiteX102" fmla="*/ 5336354 w 12192000"/>
              <a:gd name="connsiteY102" fmla="*/ 2218920 h 3482342"/>
              <a:gd name="connsiteX103" fmla="*/ 5291263 w 12192000"/>
              <a:gd name="connsiteY103" fmla="*/ 2239182 h 3482342"/>
              <a:gd name="connsiteX104" fmla="*/ 5255152 w 12192000"/>
              <a:gd name="connsiteY104" fmla="*/ 2247164 h 3482342"/>
              <a:gd name="connsiteX105" fmla="*/ 5233796 w 12192000"/>
              <a:gd name="connsiteY105" fmla="*/ 2268260 h 3482342"/>
              <a:gd name="connsiteX106" fmla="*/ 5212786 w 12192000"/>
              <a:gd name="connsiteY106" fmla="*/ 2296592 h 3482342"/>
              <a:gd name="connsiteX107" fmla="*/ 5173523 w 12192000"/>
              <a:gd name="connsiteY107" fmla="*/ 2309057 h 3482342"/>
              <a:gd name="connsiteX108" fmla="*/ 5123830 w 12192000"/>
              <a:gd name="connsiteY108" fmla="*/ 2307070 h 3482342"/>
              <a:gd name="connsiteX109" fmla="*/ 5065426 w 12192000"/>
              <a:gd name="connsiteY109" fmla="*/ 2324076 h 3482342"/>
              <a:gd name="connsiteX110" fmla="*/ 4975908 w 12192000"/>
              <a:gd name="connsiteY110" fmla="*/ 2364128 h 3482342"/>
              <a:gd name="connsiteX111" fmla="*/ 4913723 w 12192000"/>
              <a:gd name="connsiteY111" fmla="*/ 2385265 h 3482342"/>
              <a:gd name="connsiteX112" fmla="*/ 4746485 w 12192000"/>
              <a:gd name="connsiteY112" fmla="*/ 2451769 h 3482342"/>
              <a:gd name="connsiteX113" fmla="*/ 4681588 w 12192000"/>
              <a:gd name="connsiteY113" fmla="*/ 2467494 h 3482342"/>
              <a:gd name="connsiteX114" fmla="*/ 1783655 w 12192000"/>
              <a:gd name="connsiteY114" fmla="*/ 3163860 h 3482342"/>
              <a:gd name="connsiteX115" fmla="*/ 1325955 w 12192000"/>
              <a:gd name="connsiteY115" fmla="*/ 3176692 h 3482342"/>
              <a:gd name="connsiteX116" fmla="*/ 1190384 w 12192000"/>
              <a:gd name="connsiteY116" fmla="*/ 3203504 h 3482342"/>
              <a:gd name="connsiteX117" fmla="*/ 1094537 w 12192000"/>
              <a:gd name="connsiteY117" fmla="*/ 3229469 h 3482342"/>
              <a:gd name="connsiteX118" fmla="*/ 779276 w 12192000"/>
              <a:gd name="connsiteY118" fmla="*/ 3327290 h 3482342"/>
              <a:gd name="connsiteX119" fmla="*/ 600378 w 12192000"/>
              <a:gd name="connsiteY119" fmla="*/ 3335250 h 3482342"/>
              <a:gd name="connsiteX120" fmla="*/ 493457 w 12192000"/>
              <a:gd name="connsiteY120" fmla="*/ 3365044 h 3482342"/>
              <a:gd name="connsiteX121" fmla="*/ 349402 w 12192000"/>
              <a:gd name="connsiteY121" fmla="*/ 3380897 h 3482342"/>
              <a:gd name="connsiteX122" fmla="*/ 192183 w 12192000"/>
              <a:gd name="connsiteY122" fmla="*/ 3460075 h 3482342"/>
              <a:gd name="connsiteX123" fmla="*/ 46713 w 12192000"/>
              <a:gd name="connsiteY123" fmla="*/ 3462986 h 3482342"/>
              <a:gd name="connsiteX124" fmla="*/ 2765 w 12192000"/>
              <a:gd name="connsiteY124" fmla="*/ 3480770 h 3482342"/>
              <a:gd name="connsiteX125" fmla="*/ 0 w 12192000"/>
              <a:gd name="connsiteY125" fmla="*/ 3482342 h 3482342"/>
              <a:gd name="connsiteX126" fmla="*/ 0 w 12192000"/>
              <a:gd name="connsiteY126"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79906 w 12192000"/>
              <a:gd name="connsiteY32" fmla="*/ 1332049 h 3482342"/>
              <a:gd name="connsiteX33" fmla="*/ 10639834 w 12192000"/>
              <a:gd name="connsiteY33" fmla="*/ 1324989 h 3482342"/>
              <a:gd name="connsiteX34" fmla="*/ 10603863 w 12192000"/>
              <a:gd name="connsiteY34" fmla="*/ 1346886 h 3482342"/>
              <a:gd name="connsiteX35" fmla="*/ 10573203 w 12192000"/>
              <a:gd name="connsiteY35" fmla="*/ 1351996 h 3482342"/>
              <a:gd name="connsiteX36" fmla="*/ 10513263 w 12192000"/>
              <a:gd name="connsiteY36" fmla="*/ 1350756 h 3482342"/>
              <a:gd name="connsiteX37" fmla="*/ 10464012 w 12192000"/>
              <a:gd name="connsiteY37" fmla="*/ 1391778 h 3482342"/>
              <a:gd name="connsiteX38" fmla="*/ 10405409 w 12192000"/>
              <a:gd name="connsiteY38" fmla="*/ 1422789 h 3482342"/>
              <a:gd name="connsiteX39" fmla="*/ 10370530 w 12192000"/>
              <a:gd name="connsiteY39" fmla="*/ 1441596 h 3482342"/>
              <a:gd name="connsiteX40" fmla="*/ 10300239 w 12192000"/>
              <a:gd name="connsiteY40" fmla="*/ 1456332 h 3482342"/>
              <a:gd name="connsiteX41" fmla="*/ 10264922 w 12192000"/>
              <a:gd name="connsiteY41" fmla="*/ 1472107 h 3482342"/>
              <a:gd name="connsiteX42" fmla="*/ 10201385 w 12192000"/>
              <a:gd name="connsiteY42" fmla="*/ 1477515 h 3482342"/>
              <a:gd name="connsiteX43" fmla="*/ 10120184 w 12192000"/>
              <a:gd name="connsiteY43" fmla="*/ 1466924 h 3482342"/>
              <a:gd name="connsiteX44" fmla="*/ 10058690 w 12192000"/>
              <a:gd name="connsiteY44" fmla="*/ 1474888 h 3482342"/>
              <a:gd name="connsiteX45" fmla="*/ 10004424 w 12192000"/>
              <a:gd name="connsiteY45" fmla="*/ 1489801 h 3482342"/>
              <a:gd name="connsiteX46" fmla="*/ 9999951 w 12192000"/>
              <a:gd name="connsiteY46" fmla="*/ 1499127 h 3482342"/>
              <a:gd name="connsiteX47" fmla="*/ 9845462 w 12192000"/>
              <a:gd name="connsiteY47" fmla="*/ 1548192 h 3482342"/>
              <a:gd name="connsiteX48" fmla="*/ 9736156 w 12192000"/>
              <a:gd name="connsiteY48" fmla="*/ 1581928 h 3482342"/>
              <a:gd name="connsiteX49" fmla="*/ 9693355 w 12192000"/>
              <a:gd name="connsiteY49" fmla="*/ 1602632 h 3482342"/>
              <a:gd name="connsiteX50" fmla="*/ 9664242 w 12192000"/>
              <a:gd name="connsiteY50" fmla="*/ 1622075 h 3482342"/>
              <a:gd name="connsiteX51" fmla="*/ 9579195 w 12192000"/>
              <a:gd name="connsiteY51" fmla="*/ 1648017 h 3482342"/>
              <a:gd name="connsiteX52" fmla="*/ 9433652 w 12192000"/>
              <a:gd name="connsiteY52" fmla="*/ 1681174 h 3482342"/>
              <a:gd name="connsiteX53" fmla="*/ 9403775 w 12192000"/>
              <a:gd name="connsiteY53" fmla="*/ 1690403 h 3482342"/>
              <a:gd name="connsiteX54" fmla="*/ 9382503 w 12192000"/>
              <a:gd name="connsiteY54" fmla="*/ 1706957 h 3482342"/>
              <a:gd name="connsiteX55" fmla="*/ 9381410 w 12192000"/>
              <a:gd name="connsiteY55" fmla="*/ 1718312 h 3482342"/>
              <a:gd name="connsiteX56" fmla="*/ 9365685 w 12192000"/>
              <a:gd name="connsiteY56" fmla="*/ 1724772 h 3482342"/>
              <a:gd name="connsiteX57" fmla="*/ 9278020 w 12192000"/>
              <a:gd name="connsiteY57" fmla="*/ 1741161 h 3482342"/>
              <a:gd name="connsiteX58" fmla="*/ 9217145 w 12192000"/>
              <a:gd name="connsiteY58" fmla="*/ 1771195 h 3482342"/>
              <a:gd name="connsiteX59" fmla="*/ 8955875 w 12192000"/>
              <a:gd name="connsiteY59" fmla="*/ 1796806 h 3482342"/>
              <a:gd name="connsiteX60" fmla="*/ 8648415 w 12192000"/>
              <a:gd name="connsiteY60" fmla="*/ 1878623 h 3482342"/>
              <a:gd name="connsiteX61" fmla="*/ 8495949 w 12192000"/>
              <a:gd name="connsiteY61" fmla="*/ 1902425 h 3482342"/>
              <a:gd name="connsiteX62" fmla="*/ 8236214 w 12192000"/>
              <a:gd name="connsiteY62" fmla="*/ 1909725 h 3482342"/>
              <a:gd name="connsiteX63" fmla="*/ 8132104 w 12192000"/>
              <a:gd name="connsiteY63" fmla="*/ 1895727 h 3482342"/>
              <a:gd name="connsiteX64" fmla="*/ 7918078 w 12192000"/>
              <a:gd name="connsiteY64" fmla="*/ 1862668 h 3482342"/>
              <a:gd name="connsiteX65" fmla="*/ 7817899 w 12192000"/>
              <a:gd name="connsiteY65" fmla="*/ 1862176 h 3482342"/>
              <a:gd name="connsiteX66" fmla="*/ 7768994 w 12192000"/>
              <a:gd name="connsiteY66" fmla="*/ 1855721 h 3482342"/>
              <a:gd name="connsiteX67" fmla="*/ 7618027 w 12192000"/>
              <a:gd name="connsiteY67" fmla="*/ 1830959 h 3482342"/>
              <a:gd name="connsiteX68" fmla="*/ 7449425 w 12192000"/>
              <a:gd name="connsiteY68" fmla="*/ 1810910 h 3482342"/>
              <a:gd name="connsiteX69" fmla="*/ 7342915 w 12192000"/>
              <a:gd name="connsiteY69" fmla="*/ 1819827 h 3482342"/>
              <a:gd name="connsiteX70" fmla="*/ 7255191 w 12192000"/>
              <a:gd name="connsiteY70" fmla="*/ 1834354 h 3482342"/>
              <a:gd name="connsiteX71" fmla="*/ 7131205 w 12192000"/>
              <a:gd name="connsiteY71" fmla="*/ 1845557 h 3482342"/>
              <a:gd name="connsiteX72" fmla="*/ 6941837 w 12192000"/>
              <a:gd name="connsiteY72" fmla="*/ 1840640 h 3482342"/>
              <a:gd name="connsiteX73" fmla="*/ 6837145 w 12192000"/>
              <a:gd name="connsiteY73" fmla="*/ 1870724 h 3482342"/>
              <a:gd name="connsiteX74" fmla="*/ 6753991 w 12192000"/>
              <a:gd name="connsiteY74" fmla="*/ 1860969 h 3482342"/>
              <a:gd name="connsiteX75" fmla="*/ 6727754 w 12192000"/>
              <a:gd name="connsiteY75" fmla="*/ 1882372 h 3482342"/>
              <a:gd name="connsiteX76" fmla="*/ 6723371 w 12192000"/>
              <a:gd name="connsiteY76" fmla="*/ 1886494 h 3482342"/>
              <a:gd name="connsiteX77" fmla="*/ 6702779 w 12192000"/>
              <a:gd name="connsiteY77" fmla="*/ 1893601 h 3482342"/>
              <a:gd name="connsiteX78" fmla="*/ 6686657 w 12192000"/>
              <a:gd name="connsiteY78" fmla="*/ 1907344 h 3482342"/>
              <a:gd name="connsiteX79" fmla="*/ 6651330 w 12192000"/>
              <a:gd name="connsiteY79" fmla="*/ 1922921 h 3482342"/>
              <a:gd name="connsiteX80" fmla="*/ 6622958 w 12192000"/>
              <a:gd name="connsiteY80" fmla="*/ 1936255 h 3482342"/>
              <a:gd name="connsiteX81" fmla="*/ 6522602 w 12192000"/>
              <a:gd name="connsiteY81" fmla="*/ 1954133 h 3482342"/>
              <a:gd name="connsiteX82" fmla="*/ 6444344 w 12192000"/>
              <a:gd name="connsiteY82" fmla="*/ 1969663 h 3482342"/>
              <a:gd name="connsiteX83" fmla="*/ 6409626 w 12192000"/>
              <a:gd name="connsiteY83" fmla="*/ 1978846 h 3482342"/>
              <a:gd name="connsiteX84" fmla="*/ 6333446 w 12192000"/>
              <a:gd name="connsiteY84" fmla="*/ 1997163 h 3482342"/>
              <a:gd name="connsiteX85" fmla="*/ 6294933 w 12192000"/>
              <a:gd name="connsiteY85" fmla="*/ 2019412 h 3482342"/>
              <a:gd name="connsiteX86" fmla="*/ 6238719 w 12192000"/>
              <a:gd name="connsiteY86" fmla="*/ 2042547 h 3482342"/>
              <a:gd name="connsiteX87" fmla="*/ 6187205 w 12192000"/>
              <a:gd name="connsiteY87" fmla="*/ 2060048 h 3482342"/>
              <a:gd name="connsiteX88" fmla="*/ 6138780 w 12192000"/>
              <a:gd name="connsiteY88" fmla="*/ 2081918 h 3482342"/>
              <a:gd name="connsiteX89" fmla="*/ 6120125 w 12192000"/>
              <a:gd name="connsiteY89" fmla="*/ 2109475 h 3482342"/>
              <a:gd name="connsiteX90" fmla="*/ 6056576 w 12192000"/>
              <a:gd name="connsiteY90" fmla="*/ 2120066 h 3482342"/>
              <a:gd name="connsiteX91" fmla="*/ 5993794 w 12192000"/>
              <a:gd name="connsiteY91" fmla="*/ 2122569 h 3482342"/>
              <a:gd name="connsiteX92" fmla="*/ 5943601 w 12192000"/>
              <a:gd name="connsiteY92" fmla="*/ 2137719 h 3482342"/>
              <a:gd name="connsiteX93" fmla="*/ 5898141 w 12192000"/>
              <a:gd name="connsiteY93" fmla="*/ 2144806 h 3482342"/>
              <a:gd name="connsiteX94" fmla="*/ 5855337 w 12192000"/>
              <a:gd name="connsiteY94" fmla="*/ 2137719 h 3482342"/>
              <a:gd name="connsiteX95" fmla="*/ 5817682 w 12192000"/>
              <a:gd name="connsiteY95" fmla="*/ 2157358 h 3482342"/>
              <a:gd name="connsiteX96" fmla="*/ 5735300 w 12192000"/>
              <a:gd name="connsiteY96" fmla="*/ 2158902 h 3482342"/>
              <a:gd name="connsiteX97" fmla="*/ 5591469 w 12192000"/>
              <a:gd name="connsiteY97" fmla="*/ 2178389 h 3482342"/>
              <a:gd name="connsiteX98" fmla="*/ 5505818 w 12192000"/>
              <a:gd name="connsiteY98" fmla="*/ 2194207 h 3482342"/>
              <a:gd name="connsiteX99" fmla="*/ 5452860 w 12192000"/>
              <a:gd name="connsiteY99" fmla="*/ 2180085 h 3482342"/>
              <a:gd name="connsiteX100" fmla="*/ 5414282 w 12192000"/>
              <a:gd name="connsiteY100" fmla="*/ 2183070 h 3482342"/>
              <a:gd name="connsiteX101" fmla="*/ 5368369 w 12192000"/>
              <a:gd name="connsiteY101" fmla="*/ 2204272 h 3482342"/>
              <a:gd name="connsiteX102" fmla="*/ 5336354 w 12192000"/>
              <a:gd name="connsiteY102" fmla="*/ 2218920 h 3482342"/>
              <a:gd name="connsiteX103" fmla="*/ 5291263 w 12192000"/>
              <a:gd name="connsiteY103" fmla="*/ 2239182 h 3482342"/>
              <a:gd name="connsiteX104" fmla="*/ 5255152 w 12192000"/>
              <a:gd name="connsiteY104" fmla="*/ 2247164 h 3482342"/>
              <a:gd name="connsiteX105" fmla="*/ 5233796 w 12192000"/>
              <a:gd name="connsiteY105" fmla="*/ 2268260 h 3482342"/>
              <a:gd name="connsiteX106" fmla="*/ 5212786 w 12192000"/>
              <a:gd name="connsiteY106" fmla="*/ 2296592 h 3482342"/>
              <a:gd name="connsiteX107" fmla="*/ 5173523 w 12192000"/>
              <a:gd name="connsiteY107" fmla="*/ 2309057 h 3482342"/>
              <a:gd name="connsiteX108" fmla="*/ 5123830 w 12192000"/>
              <a:gd name="connsiteY108" fmla="*/ 2307070 h 3482342"/>
              <a:gd name="connsiteX109" fmla="*/ 5065426 w 12192000"/>
              <a:gd name="connsiteY109" fmla="*/ 2324076 h 3482342"/>
              <a:gd name="connsiteX110" fmla="*/ 4975908 w 12192000"/>
              <a:gd name="connsiteY110" fmla="*/ 2364128 h 3482342"/>
              <a:gd name="connsiteX111" fmla="*/ 4913723 w 12192000"/>
              <a:gd name="connsiteY111" fmla="*/ 2385265 h 3482342"/>
              <a:gd name="connsiteX112" fmla="*/ 4746485 w 12192000"/>
              <a:gd name="connsiteY112" fmla="*/ 2451769 h 3482342"/>
              <a:gd name="connsiteX113" fmla="*/ 4681588 w 12192000"/>
              <a:gd name="connsiteY113" fmla="*/ 2467494 h 3482342"/>
              <a:gd name="connsiteX114" fmla="*/ 1783655 w 12192000"/>
              <a:gd name="connsiteY114" fmla="*/ 3163860 h 3482342"/>
              <a:gd name="connsiteX115" fmla="*/ 1325955 w 12192000"/>
              <a:gd name="connsiteY115" fmla="*/ 3176692 h 3482342"/>
              <a:gd name="connsiteX116" fmla="*/ 1190384 w 12192000"/>
              <a:gd name="connsiteY116" fmla="*/ 3203504 h 3482342"/>
              <a:gd name="connsiteX117" fmla="*/ 1094537 w 12192000"/>
              <a:gd name="connsiteY117" fmla="*/ 3229469 h 3482342"/>
              <a:gd name="connsiteX118" fmla="*/ 779276 w 12192000"/>
              <a:gd name="connsiteY118" fmla="*/ 3327290 h 3482342"/>
              <a:gd name="connsiteX119" fmla="*/ 600378 w 12192000"/>
              <a:gd name="connsiteY119" fmla="*/ 3335250 h 3482342"/>
              <a:gd name="connsiteX120" fmla="*/ 493457 w 12192000"/>
              <a:gd name="connsiteY120" fmla="*/ 3365044 h 3482342"/>
              <a:gd name="connsiteX121" fmla="*/ 349402 w 12192000"/>
              <a:gd name="connsiteY121" fmla="*/ 3380897 h 3482342"/>
              <a:gd name="connsiteX122" fmla="*/ 192183 w 12192000"/>
              <a:gd name="connsiteY122" fmla="*/ 3460075 h 3482342"/>
              <a:gd name="connsiteX123" fmla="*/ 46713 w 12192000"/>
              <a:gd name="connsiteY123" fmla="*/ 3462986 h 3482342"/>
              <a:gd name="connsiteX124" fmla="*/ 2765 w 12192000"/>
              <a:gd name="connsiteY124" fmla="*/ 3480770 h 3482342"/>
              <a:gd name="connsiteX125" fmla="*/ 0 w 12192000"/>
              <a:gd name="connsiteY125" fmla="*/ 3482342 h 3482342"/>
              <a:gd name="connsiteX126" fmla="*/ 0 w 12192000"/>
              <a:gd name="connsiteY126"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79906 w 12192000"/>
              <a:gd name="connsiteY32" fmla="*/ 1332049 h 3482342"/>
              <a:gd name="connsiteX33" fmla="*/ 10639834 w 12192000"/>
              <a:gd name="connsiteY33" fmla="*/ 1324989 h 3482342"/>
              <a:gd name="connsiteX34" fmla="*/ 10603863 w 12192000"/>
              <a:gd name="connsiteY34" fmla="*/ 1346886 h 3482342"/>
              <a:gd name="connsiteX35" fmla="*/ 10573203 w 12192000"/>
              <a:gd name="connsiteY35" fmla="*/ 1351996 h 3482342"/>
              <a:gd name="connsiteX36" fmla="*/ 10513263 w 12192000"/>
              <a:gd name="connsiteY36" fmla="*/ 1350756 h 3482342"/>
              <a:gd name="connsiteX37" fmla="*/ 10464012 w 12192000"/>
              <a:gd name="connsiteY37" fmla="*/ 1391778 h 3482342"/>
              <a:gd name="connsiteX38" fmla="*/ 10405409 w 12192000"/>
              <a:gd name="connsiteY38" fmla="*/ 1422789 h 3482342"/>
              <a:gd name="connsiteX39" fmla="*/ 10370530 w 12192000"/>
              <a:gd name="connsiteY39" fmla="*/ 1441596 h 3482342"/>
              <a:gd name="connsiteX40" fmla="*/ 10300239 w 12192000"/>
              <a:gd name="connsiteY40" fmla="*/ 1456332 h 3482342"/>
              <a:gd name="connsiteX41" fmla="*/ 10264922 w 12192000"/>
              <a:gd name="connsiteY41" fmla="*/ 1472107 h 3482342"/>
              <a:gd name="connsiteX42" fmla="*/ 10201385 w 12192000"/>
              <a:gd name="connsiteY42" fmla="*/ 1477515 h 3482342"/>
              <a:gd name="connsiteX43" fmla="*/ 10151958 w 12192000"/>
              <a:gd name="connsiteY43" fmla="*/ 1477515 h 3482342"/>
              <a:gd name="connsiteX44" fmla="*/ 10120184 w 12192000"/>
              <a:gd name="connsiteY44" fmla="*/ 1466924 h 3482342"/>
              <a:gd name="connsiteX45" fmla="*/ 10058690 w 12192000"/>
              <a:gd name="connsiteY45" fmla="*/ 1474888 h 3482342"/>
              <a:gd name="connsiteX46" fmla="*/ 10004424 w 12192000"/>
              <a:gd name="connsiteY46" fmla="*/ 1489801 h 3482342"/>
              <a:gd name="connsiteX47" fmla="*/ 9999951 w 12192000"/>
              <a:gd name="connsiteY47" fmla="*/ 1499127 h 3482342"/>
              <a:gd name="connsiteX48" fmla="*/ 9845462 w 12192000"/>
              <a:gd name="connsiteY48" fmla="*/ 1548192 h 3482342"/>
              <a:gd name="connsiteX49" fmla="*/ 9736156 w 12192000"/>
              <a:gd name="connsiteY49" fmla="*/ 1581928 h 3482342"/>
              <a:gd name="connsiteX50" fmla="*/ 9693355 w 12192000"/>
              <a:gd name="connsiteY50" fmla="*/ 1602632 h 3482342"/>
              <a:gd name="connsiteX51" fmla="*/ 9664242 w 12192000"/>
              <a:gd name="connsiteY51" fmla="*/ 1622075 h 3482342"/>
              <a:gd name="connsiteX52" fmla="*/ 9579195 w 12192000"/>
              <a:gd name="connsiteY52" fmla="*/ 1648017 h 3482342"/>
              <a:gd name="connsiteX53" fmla="*/ 9433652 w 12192000"/>
              <a:gd name="connsiteY53" fmla="*/ 1681174 h 3482342"/>
              <a:gd name="connsiteX54" fmla="*/ 9403775 w 12192000"/>
              <a:gd name="connsiteY54" fmla="*/ 1690403 h 3482342"/>
              <a:gd name="connsiteX55" fmla="*/ 9382503 w 12192000"/>
              <a:gd name="connsiteY55" fmla="*/ 1706957 h 3482342"/>
              <a:gd name="connsiteX56" fmla="*/ 9381410 w 12192000"/>
              <a:gd name="connsiteY56" fmla="*/ 1718312 h 3482342"/>
              <a:gd name="connsiteX57" fmla="*/ 9365685 w 12192000"/>
              <a:gd name="connsiteY57" fmla="*/ 1724772 h 3482342"/>
              <a:gd name="connsiteX58" fmla="*/ 9278020 w 12192000"/>
              <a:gd name="connsiteY58" fmla="*/ 1741161 h 3482342"/>
              <a:gd name="connsiteX59" fmla="*/ 9217145 w 12192000"/>
              <a:gd name="connsiteY59" fmla="*/ 1771195 h 3482342"/>
              <a:gd name="connsiteX60" fmla="*/ 8955875 w 12192000"/>
              <a:gd name="connsiteY60" fmla="*/ 1796806 h 3482342"/>
              <a:gd name="connsiteX61" fmla="*/ 8648415 w 12192000"/>
              <a:gd name="connsiteY61" fmla="*/ 1878623 h 3482342"/>
              <a:gd name="connsiteX62" fmla="*/ 8495949 w 12192000"/>
              <a:gd name="connsiteY62" fmla="*/ 1902425 h 3482342"/>
              <a:gd name="connsiteX63" fmla="*/ 8236214 w 12192000"/>
              <a:gd name="connsiteY63" fmla="*/ 1909725 h 3482342"/>
              <a:gd name="connsiteX64" fmla="*/ 8132104 w 12192000"/>
              <a:gd name="connsiteY64" fmla="*/ 1895727 h 3482342"/>
              <a:gd name="connsiteX65" fmla="*/ 7918078 w 12192000"/>
              <a:gd name="connsiteY65" fmla="*/ 1862668 h 3482342"/>
              <a:gd name="connsiteX66" fmla="*/ 7817899 w 12192000"/>
              <a:gd name="connsiteY66" fmla="*/ 1862176 h 3482342"/>
              <a:gd name="connsiteX67" fmla="*/ 7768994 w 12192000"/>
              <a:gd name="connsiteY67" fmla="*/ 1855721 h 3482342"/>
              <a:gd name="connsiteX68" fmla="*/ 7618027 w 12192000"/>
              <a:gd name="connsiteY68" fmla="*/ 1830959 h 3482342"/>
              <a:gd name="connsiteX69" fmla="*/ 7449425 w 12192000"/>
              <a:gd name="connsiteY69" fmla="*/ 1810910 h 3482342"/>
              <a:gd name="connsiteX70" fmla="*/ 7342915 w 12192000"/>
              <a:gd name="connsiteY70" fmla="*/ 1819827 h 3482342"/>
              <a:gd name="connsiteX71" fmla="*/ 7255191 w 12192000"/>
              <a:gd name="connsiteY71" fmla="*/ 1834354 h 3482342"/>
              <a:gd name="connsiteX72" fmla="*/ 7131205 w 12192000"/>
              <a:gd name="connsiteY72" fmla="*/ 1845557 h 3482342"/>
              <a:gd name="connsiteX73" fmla="*/ 6941837 w 12192000"/>
              <a:gd name="connsiteY73" fmla="*/ 1840640 h 3482342"/>
              <a:gd name="connsiteX74" fmla="*/ 6837145 w 12192000"/>
              <a:gd name="connsiteY74" fmla="*/ 1870724 h 3482342"/>
              <a:gd name="connsiteX75" fmla="*/ 6753991 w 12192000"/>
              <a:gd name="connsiteY75" fmla="*/ 1860969 h 3482342"/>
              <a:gd name="connsiteX76" fmla="*/ 6727754 w 12192000"/>
              <a:gd name="connsiteY76" fmla="*/ 1882372 h 3482342"/>
              <a:gd name="connsiteX77" fmla="*/ 6723371 w 12192000"/>
              <a:gd name="connsiteY77" fmla="*/ 1886494 h 3482342"/>
              <a:gd name="connsiteX78" fmla="*/ 6702779 w 12192000"/>
              <a:gd name="connsiteY78" fmla="*/ 1893601 h 3482342"/>
              <a:gd name="connsiteX79" fmla="*/ 6686657 w 12192000"/>
              <a:gd name="connsiteY79" fmla="*/ 1907344 h 3482342"/>
              <a:gd name="connsiteX80" fmla="*/ 6651330 w 12192000"/>
              <a:gd name="connsiteY80" fmla="*/ 1922921 h 3482342"/>
              <a:gd name="connsiteX81" fmla="*/ 6622958 w 12192000"/>
              <a:gd name="connsiteY81" fmla="*/ 1936255 h 3482342"/>
              <a:gd name="connsiteX82" fmla="*/ 6522602 w 12192000"/>
              <a:gd name="connsiteY82" fmla="*/ 1954133 h 3482342"/>
              <a:gd name="connsiteX83" fmla="*/ 6444344 w 12192000"/>
              <a:gd name="connsiteY83" fmla="*/ 1969663 h 3482342"/>
              <a:gd name="connsiteX84" fmla="*/ 6409626 w 12192000"/>
              <a:gd name="connsiteY84" fmla="*/ 1978846 h 3482342"/>
              <a:gd name="connsiteX85" fmla="*/ 6333446 w 12192000"/>
              <a:gd name="connsiteY85" fmla="*/ 1997163 h 3482342"/>
              <a:gd name="connsiteX86" fmla="*/ 6294933 w 12192000"/>
              <a:gd name="connsiteY86" fmla="*/ 2019412 h 3482342"/>
              <a:gd name="connsiteX87" fmla="*/ 6238719 w 12192000"/>
              <a:gd name="connsiteY87" fmla="*/ 2042547 h 3482342"/>
              <a:gd name="connsiteX88" fmla="*/ 6187205 w 12192000"/>
              <a:gd name="connsiteY88" fmla="*/ 2060048 h 3482342"/>
              <a:gd name="connsiteX89" fmla="*/ 6138780 w 12192000"/>
              <a:gd name="connsiteY89" fmla="*/ 2081918 h 3482342"/>
              <a:gd name="connsiteX90" fmla="*/ 6120125 w 12192000"/>
              <a:gd name="connsiteY90" fmla="*/ 2109475 h 3482342"/>
              <a:gd name="connsiteX91" fmla="*/ 6056576 w 12192000"/>
              <a:gd name="connsiteY91" fmla="*/ 2120066 h 3482342"/>
              <a:gd name="connsiteX92" fmla="*/ 5993794 w 12192000"/>
              <a:gd name="connsiteY92" fmla="*/ 2122569 h 3482342"/>
              <a:gd name="connsiteX93" fmla="*/ 5943601 w 12192000"/>
              <a:gd name="connsiteY93" fmla="*/ 2137719 h 3482342"/>
              <a:gd name="connsiteX94" fmla="*/ 5898141 w 12192000"/>
              <a:gd name="connsiteY94" fmla="*/ 2144806 h 3482342"/>
              <a:gd name="connsiteX95" fmla="*/ 5855337 w 12192000"/>
              <a:gd name="connsiteY95" fmla="*/ 2137719 h 3482342"/>
              <a:gd name="connsiteX96" fmla="*/ 5817682 w 12192000"/>
              <a:gd name="connsiteY96" fmla="*/ 2157358 h 3482342"/>
              <a:gd name="connsiteX97" fmla="*/ 5735300 w 12192000"/>
              <a:gd name="connsiteY97" fmla="*/ 2158902 h 3482342"/>
              <a:gd name="connsiteX98" fmla="*/ 5591469 w 12192000"/>
              <a:gd name="connsiteY98" fmla="*/ 2178389 h 3482342"/>
              <a:gd name="connsiteX99" fmla="*/ 5505818 w 12192000"/>
              <a:gd name="connsiteY99" fmla="*/ 2194207 h 3482342"/>
              <a:gd name="connsiteX100" fmla="*/ 5452860 w 12192000"/>
              <a:gd name="connsiteY100" fmla="*/ 2180085 h 3482342"/>
              <a:gd name="connsiteX101" fmla="*/ 5414282 w 12192000"/>
              <a:gd name="connsiteY101" fmla="*/ 2183070 h 3482342"/>
              <a:gd name="connsiteX102" fmla="*/ 5368369 w 12192000"/>
              <a:gd name="connsiteY102" fmla="*/ 2204272 h 3482342"/>
              <a:gd name="connsiteX103" fmla="*/ 5336354 w 12192000"/>
              <a:gd name="connsiteY103" fmla="*/ 2218920 h 3482342"/>
              <a:gd name="connsiteX104" fmla="*/ 5291263 w 12192000"/>
              <a:gd name="connsiteY104" fmla="*/ 2239182 h 3482342"/>
              <a:gd name="connsiteX105" fmla="*/ 5255152 w 12192000"/>
              <a:gd name="connsiteY105" fmla="*/ 2247164 h 3482342"/>
              <a:gd name="connsiteX106" fmla="*/ 5233796 w 12192000"/>
              <a:gd name="connsiteY106" fmla="*/ 2268260 h 3482342"/>
              <a:gd name="connsiteX107" fmla="*/ 5212786 w 12192000"/>
              <a:gd name="connsiteY107" fmla="*/ 2296592 h 3482342"/>
              <a:gd name="connsiteX108" fmla="*/ 5173523 w 12192000"/>
              <a:gd name="connsiteY108" fmla="*/ 2309057 h 3482342"/>
              <a:gd name="connsiteX109" fmla="*/ 5123830 w 12192000"/>
              <a:gd name="connsiteY109" fmla="*/ 2307070 h 3482342"/>
              <a:gd name="connsiteX110" fmla="*/ 5065426 w 12192000"/>
              <a:gd name="connsiteY110" fmla="*/ 2324076 h 3482342"/>
              <a:gd name="connsiteX111" fmla="*/ 4975908 w 12192000"/>
              <a:gd name="connsiteY111" fmla="*/ 2364128 h 3482342"/>
              <a:gd name="connsiteX112" fmla="*/ 4913723 w 12192000"/>
              <a:gd name="connsiteY112" fmla="*/ 2385265 h 3482342"/>
              <a:gd name="connsiteX113" fmla="*/ 4746485 w 12192000"/>
              <a:gd name="connsiteY113" fmla="*/ 2451769 h 3482342"/>
              <a:gd name="connsiteX114" fmla="*/ 4681588 w 12192000"/>
              <a:gd name="connsiteY114" fmla="*/ 2467494 h 3482342"/>
              <a:gd name="connsiteX115" fmla="*/ 1783655 w 12192000"/>
              <a:gd name="connsiteY115" fmla="*/ 3163860 h 3482342"/>
              <a:gd name="connsiteX116" fmla="*/ 1325955 w 12192000"/>
              <a:gd name="connsiteY116" fmla="*/ 3176692 h 3482342"/>
              <a:gd name="connsiteX117" fmla="*/ 1190384 w 12192000"/>
              <a:gd name="connsiteY117" fmla="*/ 3203504 h 3482342"/>
              <a:gd name="connsiteX118" fmla="*/ 1094537 w 12192000"/>
              <a:gd name="connsiteY118" fmla="*/ 3229469 h 3482342"/>
              <a:gd name="connsiteX119" fmla="*/ 779276 w 12192000"/>
              <a:gd name="connsiteY119" fmla="*/ 3327290 h 3482342"/>
              <a:gd name="connsiteX120" fmla="*/ 600378 w 12192000"/>
              <a:gd name="connsiteY120" fmla="*/ 3335250 h 3482342"/>
              <a:gd name="connsiteX121" fmla="*/ 493457 w 12192000"/>
              <a:gd name="connsiteY121" fmla="*/ 3365044 h 3482342"/>
              <a:gd name="connsiteX122" fmla="*/ 349402 w 12192000"/>
              <a:gd name="connsiteY122" fmla="*/ 3380897 h 3482342"/>
              <a:gd name="connsiteX123" fmla="*/ 192183 w 12192000"/>
              <a:gd name="connsiteY123" fmla="*/ 3460075 h 3482342"/>
              <a:gd name="connsiteX124" fmla="*/ 46713 w 12192000"/>
              <a:gd name="connsiteY124" fmla="*/ 3462986 h 3482342"/>
              <a:gd name="connsiteX125" fmla="*/ 2765 w 12192000"/>
              <a:gd name="connsiteY125" fmla="*/ 3480770 h 3482342"/>
              <a:gd name="connsiteX126" fmla="*/ 0 w 12192000"/>
              <a:gd name="connsiteY126" fmla="*/ 3482342 h 3482342"/>
              <a:gd name="connsiteX127" fmla="*/ 0 w 12192000"/>
              <a:gd name="connsiteY127"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79906 w 12192000"/>
              <a:gd name="connsiteY32" fmla="*/ 1332049 h 3482342"/>
              <a:gd name="connsiteX33" fmla="*/ 10639834 w 12192000"/>
              <a:gd name="connsiteY33" fmla="*/ 1324989 h 3482342"/>
              <a:gd name="connsiteX34" fmla="*/ 10603863 w 12192000"/>
              <a:gd name="connsiteY34" fmla="*/ 1346886 h 3482342"/>
              <a:gd name="connsiteX35" fmla="*/ 10573203 w 12192000"/>
              <a:gd name="connsiteY35" fmla="*/ 1351996 h 3482342"/>
              <a:gd name="connsiteX36" fmla="*/ 10513263 w 12192000"/>
              <a:gd name="connsiteY36" fmla="*/ 1350756 h 3482342"/>
              <a:gd name="connsiteX37" fmla="*/ 10464012 w 12192000"/>
              <a:gd name="connsiteY37" fmla="*/ 1391778 h 3482342"/>
              <a:gd name="connsiteX38" fmla="*/ 10405409 w 12192000"/>
              <a:gd name="connsiteY38" fmla="*/ 1422789 h 3482342"/>
              <a:gd name="connsiteX39" fmla="*/ 10370530 w 12192000"/>
              <a:gd name="connsiteY39" fmla="*/ 1441596 h 3482342"/>
              <a:gd name="connsiteX40" fmla="*/ 10300239 w 12192000"/>
              <a:gd name="connsiteY40" fmla="*/ 1456332 h 3482342"/>
              <a:gd name="connsiteX41" fmla="*/ 10264922 w 12192000"/>
              <a:gd name="connsiteY41" fmla="*/ 1472107 h 3482342"/>
              <a:gd name="connsiteX42" fmla="*/ 10229629 w 12192000"/>
              <a:gd name="connsiteY42" fmla="*/ 1470454 h 3482342"/>
              <a:gd name="connsiteX43" fmla="*/ 10201385 w 12192000"/>
              <a:gd name="connsiteY43" fmla="*/ 1477515 h 3482342"/>
              <a:gd name="connsiteX44" fmla="*/ 10151958 w 12192000"/>
              <a:gd name="connsiteY44" fmla="*/ 1477515 h 3482342"/>
              <a:gd name="connsiteX45" fmla="*/ 10120184 w 12192000"/>
              <a:gd name="connsiteY45" fmla="*/ 1466924 h 3482342"/>
              <a:gd name="connsiteX46" fmla="*/ 10058690 w 12192000"/>
              <a:gd name="connsiteY46" fmla="*/ 1474888 h 3482342"/>
              <a:gd name="connsiteX47" fmla="*/ 10004424 w 12192000"/>
              <a:gd name="connsiteY47" fmla="*/ 1489801 h 3482342"/>
              <a:gd name="connsiteX48" fmla="*/ 9999951 w 12192000"/>
              <a:gd name="connsiteY48" fmla="*/ 1499127 h 3482342"/>
              <a:gd name="connsiteX49" fmla="*/ 9845462 w 12192000"/>
              <a:gd name="connsiteY49" fmla="*/ 1548192 h 3482342"/>
              <a:gd name="connsiteX50" fmla="*/ 9736156 w 12192000"/>
              <a:gd name="connsiteY50" fmla="*/ 1581928 h 3482342"/>
              <a:gd name="connsiteX51" fmla="*/ 9693355 w 12192000"/>
              <a:gd name="connsiteY51" fmla="*/ 1602632 h 3482342"/>
              <a:gd name="connsiteX52" fmla="*/ 9664242 w 12192000"/>
              <a:gd name="connsiteY52" fmla="*/ 1622075 h 3482342"/>
              <a:gd name="connsiteX53" fmla="*/ 9579195 w 12192000"/>
              <a:gd name="connsiteY53" fmla="*/ 1648017 h 3482342"/>
              <a:gd name="connsiteX54" fmla="*/ 9433652 w 12192000"/>
              <a:gd name="connsiteY54" fmla="*/ 1681174 h 3482342"/>
              <a:gd name="connsiteX55" fmla="*/ 9403775 w 12192000"/>
              <a:gd name="connsiteY55" fmla="*/ 1690403 h 3482342"/>
              <a:gd name="connsiteX56" fmla="*/ 9382503 w 12192000"/>
              <a:gd name="connsiteY56" fmla="*/ 1706957 h 3482342"/>
              <a:gd name="connsiteX57" fmla="*/ 9381410 w 12192000"/>
              <a:gd name="connsiteY57" fmla="*/ 1718312 h 3482342"/>
              <a:gd name="connsiteX58" fmla="*/ 9365685 w 12192000"/>
              <a:gd name="connsiteY58" fmla="*/ 1724772 h 3482342"/>
              <a:gd name="connsiteX59" fmla="*/ 9278020 w 12192000"/>
              <a:gd name="connsiteY59" fmla="*/ 1741161 h 3482342"/>
              <a:gd name="connsiteX60" fmla="*/ 9217145 w 12192000"/>
              <a:gd name="connsiteY60" fmla="*/ 1771195 h 3482342"/>
              <a:gd name="connsiteX61" fmla="*/ 8955875 w 12192000"/>
              <a:gd name="connsiteY61" fmla="*/ 1796806 h 3482342"/>
              <a:gd name="connsiteX62" fmla="*/ 8648415 w 12192000"/>
              <a:gd name="connsiteY62" fmla="*/ 1878623 h 3482342"/>
              <a:gd name="connsiteX63" fmla="*/ 8495949 w 12192000"/>
              <a:gd name="connsiteY63" fmla="*/ 1902425 h 3482342"/>
              <a:gd name="connsiteX64" fmla="*/ 8236214 w 12192000"/>
              <a:gd name="connsiteY64" fmla="*/ 1909725 h 3482342"/>
              <a:gd name="connsiteX65" fmla="*/ 8132104 w 12192000"/>
              <a:gd name="connsiteY65" fmla="*/ 1895727 h 3482342"/>
              <a:gd name="connsiteX66" fmla="*/ 7918078 w 12192000"/>
              <a:gd name="connsiteY66" fmla="*/ 1862668 h 3482342"/>
              <a:gd name="connsiteX67" fmla="*/ 7817899 w 12192000"/>
              <a:gd name="connsiteY67" fmla="*/ 1862176 h 3482342"/>
              <a:gd name="connsiteX68" fmla="*/ 7768994 w 12192000"/>
              <a:gd name="connsiteY68" fmla="*/ 1855721 h 3482342"/>
              <a:gd name="connsiteX69" fmla="*/ 7618027 w 12192000"/>
              <a:gd name="connsiteY69" fmla="*/ 1830959 h 3482342"/>
              <a:gd name="connsiteX70" fmla="*/ 7449425 w 12192000"/>
              <a:gd name="connsiteY70" fmla="*/ 1810910 h 3482342"/>
              <a:gd name="connsiteX71" fmla="*/ 7342915 w 12192000"/>
              <a:gd name="connsiteY71" fmla="*/ 1819827 h 3482342"/>
              <a:gd name="connsiteX72" fmla="*/ 7255191 w 12192000"/>
              <a:gd name="connsiteY72" fmla="*/ 1834354 h 3482342"/>
              <a:gd name="connsiteX73" fmla="*/ 7131205 w 12192000"/>
              <a:gd name="connsiteY73" fmla="*/ 1845557 h 3482342"/>
              <a:gd name="connsiteX74" fmla="*/ 6941837 w 12192000"/>
              <a:gd name="connsiteY74" fmla="*/ 1840640 h 3482342"/>
              <a:gd name="connsiteX75" fmla="*/ 6837145 w 12192000"/>
              <a:gd name="connsiteY75" fmla="*/ 1870724 h 3482342"/>
              <a:gd name="connsiteX76" fmla="*/ 6753991 w 12192000"/>
              <a:gd name="connsiteY76" fmla="*/ 1860969 h 3482342"/>
              <a:gd name="connsiteX77" fmla="*/ 6727754 w 12192000"/>
              <a:gd name="connsiteY77" fmla="*/ 1882372 h 3482342"/>
              <a:gd name="connsiteX78" fmla="*/ 6723371 w 12192000"/>
              <a:gd name="connsiteY78" fmla="*/ 1886494 h 3482342"/>
              <a:gd name="connsiteX79" fmla="*/ 6702779 w 12192000"/>
              <a:gd name="connsiteY79" fmla="*/ 1893601 h 3482342"/>
              <a:gd name="connsiteX80" fmla="*/ 6686657 w 12192000"/>
              <a:gd name="connsiteY80" fmla="*/ 1907344 h 3482342"/>
              <a:gd name="connsiteX81" fmla="*/ 6651330 w 12192000"/>
              <a:gd name="connsiteY81" fmla="*/ 1922921 h 3482342"/>
              <a:gd name="connsiteX82" fmla="*/ 6622958 w 12192000"/>
              <a:gd name="connsiteY82" fmla="*/ 1936255 h 3482342"/>
              <a:gd name="connsiteX83" fmla="*/ 6522602 w 12192000"/>
              <a:gd name="connsiteY83" fmla="*/ 1954133 h 3482342"/>
              <a:gd name="connsiteX84" fmla="*/ 6444344 w 12192000"/>
              <a:gd name="connsiteY84" fmla="*/ 1969663 h 3482342"/>
              <a:gd name="connsiteX85" fmla="*/ 6409626 w 12192000"/>
              <a:gd name="connsiteY85" fmla="*/ 1978846 h 3482342"/>
              <a:gd name="connsiteX86" fmla="*/ 6333446 w 12192000"/>
              <a:gd name="connsiteY86" fmla="*/ 1997163 h 3482342"/>
              <a:gd name="connsiteX87" fmla="*/ 6294933 w 12192000"/>
              <a:gd name="connsiteY87" fmla="*/ 2019412 h 3482342"/>
              <a:gd name="connsiteX88" fmla="*/ 6238719 w 12192000"/>
              <a:gd name="connsiteY88" fmla="*/ 2042547 h 3482342"/>
              <a:gd name="connsiteX89" fmla="*/ 6187205 w 12192000"/>
              <a:gd name="connsiteY89" fmla="*/ 2060048 h 3482342"/>
              <a:gd name="connsiteX90" fmla="*/ 6138780 w 12192000"/>
              <a:gd name="connsiteY90" fmla="*/ 2081918 h 3482342"/>
              <a:gd name="connsiteX91" fmla="*/ 6120125 w 12192000"/>
              <a:gd name="connsiteY91" fmla="*/ 2109475 h 3482342"/>
              <a:gd name="connsiteX92" fmla="*/ 6056576 w 12192000"/>
              <a:gd name="connsiteY92" fmla="*/ 2120066 h 3482342"/>
              <a:gd name="connsiteX93" fmla="*/ 5993794 w 12192000"/>
              <a:gd name="connsiteY93" fmla="*/ 2122569 h 3482342"/>
              <a:gd name="connsiteX94" fmla="*/ 5943601 w 12192000"/>
              <a:gd name="connsiteY94" fmla="*/ 2137719 h 3482342"/>
              <a:gd name="connsiteX95" fmla="*/ 5898141 w 12192000"/>
              <a:gd name="connsiteY95" fmla="*/ 2144806 h 3482342"/>
              <a:gd name="connsiteX96" fmla="*/ 5855337 w 12192000"/>
              <a:gd name="connsiteY96" fmla="*/ 2137719 h 3482342"/>
              <a:gd name="connsiteX97" fmla="*/ 5817682 w 12192000"/>
              <a:gd name="connsiteY97" fmla="*/ 2157358 h 3482342"/>
              <a:gd name="connsiteX98" fmla="*/ 5735300 w 12192000"/>
              <a:gd name="connsiteY98" fmla="*/ 2158902 h 3482342"/>
              <a:gd name="connsiteX99" fmla="*/ 5591469 w 12192000"/>
              <a:gd name="connsiteY99" fmla="*/ 2178389 h 3482342"/>
              <a:gd name="connsiteX100" fmla="*/ 5505818 w 12192000"/>
              <a:gd name="connsiteY100" fmla="*/ 2194207 h 3482342"/>
              <a:gd name="connsiteX101" fmla="*/ 5452860 w 12192000"/>
              <a:gd name="connsiteY101" fmla="*/ 2180085 h 3482342"/>
              <a:gd name="connsiteX102" fmla="*/ 5414282 w 12192000"/>
              <a:gd name="connsiteY102" fmla="*/ 2183070 h 3482342"/>
              <a:gd name="connsiteX103" fmla="*/ 5368369 w 12192000"/>
              <a:gd name="connsiteY103" fmla="*/ 2204272 h 3482342"/>
              <a:gd name="connsiteX104" fmla="*/ 5336354 w 12192000"/>
              <a:gd name="connsiteY104" fmla="*/ 2218920 h 3482342"/>
              <a:gd name="connsiteX105" fmla="*/ 5291263 w 12192000"/>
              <a:gd name="connsiteY105" fmla="*/ 2239182 h 3482342"/>
              <a:gd name="connsiteX106" fmla="*/ 5255152 w 12192000"/>
              <a:gd name="connsiteY106" fmla="*/ 2247164 h 3482342"/>
              <a:gd name="connsiteX107" fmla="*/ 5233796 w 12192000"/>
              <a:gd name="connsiteY107" fmla="*/ 2268260 h 3482342"/>
              <a:gd name="connsiteX108" fmla="*/ 5212786 w 12192000"/>
              <a:gd name="connsiteY108" fmla="*/ 2296592 h 3482342"/>
              <a:gd name="connsiteX109" fmla="*/ 5173523 w 12192000"/>
              <a:gd name="connsiteY109" fmla="*/ 2309057 h 3482342"/>
              <a:gd name="connsiteX110" fmla="*/ 5123830 w 12192000"/>
              <a:gd name="connsiteY110" fmla="*/ 2307070 h 3482342"/>
              <a:gd name="connsiteX111" fmla="*/ 5065426 w 12192000"/>
              <a:gd name="connsiteY111" fmla="*/ 2324076 h 3482342"/>
              <a:gd name="connsiteX112" fmla="*/ 4975908 w 12192000"/>
              <a:gd name="connsiteY112" fmla="*/ 2364128 h 3482342"/>
              <a:gd name="connsiteX113" fmla="*/ 4913723 w 12192000"/>
              <a:gd name="connsiteY113" fmla="*/ 2385265 h 3482342"/>
              <a:gd name="connsiteX114" fmla="*/ 4746485 w 12192000"/>
              <a:gd name="connsiteY114" fmla="*/ 2451769 h 3482342"/>
              <a:gd name="connsiteX115" fmla="*/ 4681588 w 12192000"/>
              <a:gd name="connsiteY115" fmla="*/ 2467494 h 3482342"/>
              <a:gd name="connsiteX116" fmla="*/ 1783655 w 12192000"/>
              <a:gd name="connsiteY116" fmla="*/ 3163860 h 3482342"/>
              <a:gd name="connsiteX117" fmla="*/ 1325955 w 12192000"/>
              <a:gd name="connsiteY117" fmla="*/ 3176692 h 3482342"/>
              <a:gd name="connsiteX118" fmla="*/ 1190384 w 12192000"/>
              <a:gd name="connsiteY118" fmla="*/ 3203504 h 3482342"/>
              <a:gd name="connsiteX119" fmla="*/ 1094537 w 12192000"/>
              <a:gd name="connsiteY119" fmla="*/ 3229469 h 3482342"/>
              <a:gd name="connsiteX120" fmla="*/ 779276 w 12192000"/>
              <a:gd name="connsiteY120" fmla="*/ 3327290 h 3482342"/>
              <a:gd name="connsiteX121" fmla="*/ 600378 w 12192000"/>
              <a:gd name="connsiteY121" fmla="*/ 3335250 h 3482342"/>
              <a:gd name="connsiteX122" fmla="*/ 493457 w 12192000"/>
              <a:gd name="connsiteY122" fmla="*/ 3365044 h 3482342"/>
              <a:gd name="connsiteX123" fmla="*/ 349402 w 12192000"/>
              <a:gd name="connsiteY123" fmla="*/ 3380897 h 3482342"/>
              <a:gd name="connsiteX124" fmla="*/ 192183 w 12192000"/>
              <a:gd name="connsiteY124" fmla="*/ 3460075 h 3482342"/>
              <a:gd name="connsiteX125" fmla="*/ 46713 w 12192000"/>
              <a:gd name="connsiteY125" fmla="*/ 3462986 h 3482342"/>
              <a:gd name="connsiteX126" fmla="*/ 2765 w 12192000"/>
              <a:gd name="connsiteY126" fmla="*/ 3480770 h 3482342"/>
              <a:gd name="connsiteX127" fmla="*/ 0 w 12192000"/>
              <a:gd name="connsiteY127" fmla="*/ 3482342 h 3482342"/>
              <a:gd name="connsiteX128" fmla="*/ 0 w 12192000"/>
              <a:gd name="connsiteY128"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79906 w 12192000"/>
              <a:gd name="connsiteY32" fmla="*/ 1332049 h 3482342"/>
              <a:gd name="connsiteX33" fmla="*/ 10639834 w 12192000"/>
              <a:gd name="connsiteY33" fmla="*/ 1324989 h 3482342"/>
              <a:gd name="connsiteX34" fmla="*/ 10603863 w 12192000"/>
              <a:gd name="connsiteY34" fmla="*/ 1346886 h 3482342"/>
              <a:gd name="connsiteX35" fmla="*/ 10573203 w 12192000"/>
              <a:gd name="connsiteY35" fmla="*/ 1351996 h 3482342"/>
              <a:gd name="connsiteX36" fmla="*/ 10513263 w 12192000"/>
              <a:gd name="connsiteY36" fmla="*/ 1350756 h 3482342"/>
              <a:gd name="connsiteX37" fmla="*/ 10487356 w 12192000"/>
              <a:gd name="connsiteY37" fmla="*/ 1385722 h 3482342"/>
              <a:gd name="connsiteX38" fmla="*/ 10464012 w 12192000"/>
              <a:gd name="connsiteY38" fmla="*/ 1391778 h 3482342"/>
              <a:gd name="connsiteX39" fmla="*/ 10405409 w 12192000"/>
              <a:gd name="connsiteY39" fmla="*/ 1422789 h 3482342"/>
              <a:gd name="connsiteX40" fmla="*/ 10370530 w 12192000"/>
              <a:gd name="connsiteY40" fmla="*/ 1441596 h 3482342"/>
              <a:gd name="connsiteX41" fmla="*/ 10300239 w 12192000"/>
              <a:gd name="connsiteY41" fmla="*/ 1456332 h 3482342"/>
              <a:gd name="connsiteX42" fmla="*/ 10264922 w 12192000"/>
              <a:gd name="connsiteY42" fmla="*/ 1472107 h 3482342"/>
              <a:gd name="connsiteX43" fmla="*/ 10229629 w 12192000"/>
              <a:gd name="connsiteY43" fmla="*/ 1470454 h 3482342"/>
              <a:gd name="connsiteX44" fmla="*/ 10201385 w 12192000"/>
              <a:gd name="connsiteY44" fmla="*/ 1477515 h 3482342"/>
              <a:gd name="connsiteX45" fmla="*/ 10151958 w 12192000"/>
              <a:gd name="connsiteY45" fmla="*/ 1477515 h 3482342"/>
              <a:gd name="connsiteX46" fmla="*/ 10120184 w 12192000"/>
              <a:gd name="connsiteY46" fmla="*/ 1466924 h 3482342"/>
              <a:gd name="connsiteX47" fmla="*/ 10058690 w 12192000"/>
              <a:gd name="connsiteY47" fmla="*/ 1474888 h 3482342"/>
              <a:gd name="connsiteX48" fmla="*/ 10004424 w 12192000"/>
              <a:gd name="connsiteY48" fmla="*/ 1489801 h 3482342"/>
              <a:gd name="connsiteX49" fmla="*/ 9999951 w 12192000"/>
              <a:gd name="connsiteY49" fmla="*/ 1499127 h 3482342"/>
              <a:gd name="connsiteX50" fmla="*/ 9845462 w 12192000"/>
              <a:gd name="connsiteY50" fmla="*/ 1548192 h 3482342"/>
              <a:gd name="connsiteX51" fmla="*/ 9736156 w 12192000"/>
              <a:gd name="connsiteY51" fmla="*/ 1581928 h 3482342"/>
              <a:gd name="connsiteX52" fmla="*/ 9693355 w 12192000"/>
              <a:gd name="connsiteY52" fmla="*/ 1602632 h 3482342"/>
              <a:gd name="connsiteX53" fmla="*/ 9664242 w 12192000"/>
              <a:gd name="connsiteY53" fmla="*/ 1622075 h 3482342"/>
              <a:gd name="connsiteX54" fmla="*/ 9579195 w 12192000"/>
              <a:gd name="connsiteY54" fmla="*/ 1648017 h 3482342"/>
              <a:gd name="connsiteX55" fmla="*/ 9433652 w 12192000"/>
              <a:gd name="connsiteY55" fmla="*/ 1681174 h 3482342"/>
              <a:gd name="connsiteX56" fmla="*/ 9403775 w 12192000"/>
              <a:gd name="connsiteY56" fmla="*/ 1690403 h 3482342"/>
              <a:gd name="connsiteX57" fmla="*/ 9382503 w 12192000"/>
              <a:gd name="connsiteY57" fmla="*/ 1706957 h 3482342"/>
              <a:gd name="connsiteX58" fmla="*/ 9381410 w 12192000"/>
              <a:gd name="connsiteY58" fmla="*/ 1718312 h 3482342"/>
              <a:gd name="connsiteX59" fmla="*/ 9365685 w 12192000"/>
              <a:gd name="connsiteY59" fmla="*/ 1724772 h 3482342"/>
              <a:gd name="connsiteX60" fmla="*/ 9278020 w 12192000"/>
              <a:gd name="connsiteY60" fmla="*/ 1741161 h 3482342"/>
              <a:gd name="connsiteX61" fmla="*/ 9217145 w 12192000"/>
              <a:gd name="connsiteY61" fmla="*/ 1771195 h 3482342"/>
              <a:gd name="connsiteX62" fmla="*/ 8955875 w 12192000"/>
              <a:gd name="connsiteY62" fmla="*/ 1796806 h 3482342"/>
              <a:gd name="connsiteX63" fmla="*/ 8648415 w 12192000"/>
              <a:gd name="connsiteY63" fmla="*/ 1878623 h 3482342"/>
              <a:gd name="connsiteX64" fmla="*/ 8495949 w 12192000"/>
              <a:gd name="connsiteY64" fmla="*/ 1902425 h 3482342"/>
              <a:gd name="connsiteX65" fmla="*/ 8236214 w 12192000"/>
              <a:gd name="connsiteY65" fmla="*/ 1909725 h 3482342"/>
              <a:gd name="connsiteX66" fmla="*/ 8132104 w 12192000"/>
              <a:gd name="connsiteY66" fmla="*/ 1895727 h 3482342"/>
              <a:gd name="connsiteX67" fmla="*/ 7918078 w 12192000"/>
              <a:gd name="connsiteY67" fmla="*/ 1862668 h 3482342"/>
              <a:gd name="connsiteX68" fmla="*/ 7817899 w 12192000"/>
              <a:gd name="connsiteY68" fmla="*/ 1862176 h 3482342"/>
              <a:gd name="connsiteX69" fmla="*/ 7768994 w 12192000"/>
              <a:gd name="connsiteY69" fmla="*/ 1855721 h 3482342"/>
              <a:gd name="connsiteX70" fmla="*/ 7618027 w 12192000"/>
              <a:gd name="connsiteY70" fmla="*/ 1830959 h 3482342"/>
              <a:gd name="connsiteX71" fmla="*/ 7449425 w 12192000"/>
              <a:gd name="connsiteY71" fmla="*/ 1810910 h 3482342"/>
              <a:gd name="connsiteX72" fmla="*/ 7342915 w 12192000"/>
              <a:gd name="connsiteY72" fmla="*/ 1819827 h 3482342"/>
              <a:gd name="connsiteX73" fmla="*/ 7255191 w 12192000"/>
              <a:gd name="connsiteY73" fmla="*/ 1834354 h 3482342"/>
              <a:gd name="connsiteX74" fmla="*/ 7131205 w 12192000"/>
              <a:gd name="connsiteY74" fmla="*/ 1845557 h 3482342"/>
              <a:gd name="connsiteX75" fmla="*/ 6941837 w 12192000"/>
              <a:gd name="connsiteY75" fmla="*/ 1840640 h 3482342"/>
              <a:gd name="connsiteX76" fmla="*/ 6837145 w 12192000"/>
              <a:gd name="connsiteY76" fmla="*/ 1870724 h 3482342"/>
              <a:gd name="connsiteX77" fmla="*/ 6753991 w 12192000"/>
              <a:gd name="connsiteY77" fmla="*/ 1860969 h 3482342"/>
              <a:gd name="connsiteX78" fmla="*/ 6727754 w 12192000"/>
              <a:gd name="connsiteY78" fmla="*/ 1882372 h 3482342"/>
              <a:gd name="connsiteX79" fmla="*/ 6723371 w 12192000"/>
              <a:gd name="connsiteY79" fmla="*/ 1886494 h 3482342"/>
              <a:gd name="connsiteX80" fmla="*/ 6702779 w 12192000"/>
              <a:gd name="connsiteY80" fmla="*/ 1893601 h 3482342"/>
              <a:gd name="connsiteX81" fmla="*/ 6686657 w 12192000"/>
              <a:gd name="connsiteY81" fmla="*/ 1907344 h 3482342"/>
              <a:gd name="connsiteX82" fmla="*/ 6651330 w 12192000"/>
              <a:gd name="connsiteY82" fmla="*/ 1922921 h 3482342"/>
              <a:gd name="connsiteX83" fmla="*/ 6622958 w 12192000"/>
              <a:gd name="connsiteY83" fmla="*/ 1936255 h 3482342"/>
              <a:gd name="connsiteX84" fmla="*/ 6522602 w 12192000"/>
              <a:gd name="connsiteY84" fmla="*/ 1954133 h 3482342"/>
              <a:gd name="connsiteX85" fmla="*/ 6444344 w 12192000"/>
              <a:gd name="connsiteY85" fmla="*/ 1969663 h 3482342"/>
              <a:gd name="connsiteX86" fmla="*/ 6409626 w 12192000"/>
              <a:gd name="connsiteY86" fmla="*/ 1978846 h 3482342"/>
              <a:gd name="connsiteX87" fmla="*/ 6333446 w 12192000"/>
              <a:gd name="connsiteY87" fmla="*/ 1997163 h 3482342"/>
              <a:gd name="connsiteX88" fmla="*/ 6294933 w 12192000"/>
              <a:gd name="connsiteY88" fmla="*/ 2019412 h 3482342"/>
              <a:gd name="connsiteX89" fmla="*/ 6238719 w 12192000"/>
              <a:gd name="connsiteY89" fmla="*/ 2042547 h 3482342"/>
              <a:gd name="connsiteX90" fmla="*/ 6187205 w 12192000"/>
              <a:gd name="connsiteY90" fmla="*/ 2060048 h 3482342"/>
              <a:gd name="connsiteX91" fmla="*/ 6138780 w 12192000"/>
              <a:gd name="connsiteY91" fmla="*/ 2081918 h 3482342"/>
              <a:gd name="connsiteX92" fmla="*/ 6120125 w 12192000"/>
              <a:gd name="connsiteY92" fmla="*/ 2109475 h 3482342"/>
              <a:gd name="connsiteX93" fmla="*/ 6056576 w 12192000"/>
              <a:gd name="connsiteY93" fmla="*/ 2120066 h 3482342"/>
              <a:gd name="connsiteX94" fmla="*/ 5993794 w 12192000"/>
              <a:gd name="connsiteY94" fmla="*/ 2122569 h 3482342"/>
              <a:gd name="connsiteX95" fmla="*/ 5943601 w 12192000"/>
              <a:gd name="connsiteY95" fmla="*/ 2137719 h 3482342"/>
              <a:gd name="connsiteX96" fmla="*/ 5898141 w 12192000"/>
              <a:gd name="connsiteY96" fmla="*/ 2144806 h 3482342"/>
              <a:gd name="connsiteX97" fmla="*/ 5855337 w 12192000"/>
              <a:gd name="connsiteY97" fmla="*/ 2137719 h 3482342"/>
              <a:gd name="connsiteX98" fmla="*/ 5817682 w 12192000"/>
              <a:gd name="connsiteY98" fmla="*/ 2157358 h 3482342"/>
              <a:gd name="connsiteX99" fmla="*/ 5735300 w 12192000"/>
              <a:gd name="connsiteY99" fmla="*/ 2158902 h 3482342"/>
              <a:gd name="connsiteX100" fmla="*/ 5591469 w 12192000"/>
              <a:gd name="connsiteY100" fmla="*/ 2178389 h 3482342"/>
              <a:gd name="connsiteX101" fmla="*/ 5505818 w 12192000"/>
              <a:gd name="connsiteY101" fmla="*/ 2194207 h 3482342"/>
              <a:gd name="connsiteX102" fmla="*/ 5452860 w 12192000"/>
              <a:gd name="connsiteY102" fmla="*/ 2180085 h 3482342"/>
              <a:gd name="connsiteX103" fmla="*/ 5414282 w 12192000"/>
              <a:gd name="connsiteY103" fmla="*/ 2183070 h 3482342"/>
              <a:gd name="connsiteX104" fmla="*/ 5368369 w 12192000"/>
              <a:gd name="connsiteY104" fmla="*/ 2204272 h 3482342"/>
              <a:gd name="connsiteX105" fmla="*/ 5336354 w 12192000"/>
              <a:gd name="connsiteY105" fmla="*/ 2218920 h 3482342"/>
              <a:gd name="connsiteX106" fmla="*/ 5291263 w 12192000"/>
              <a:gd name="connsiteY106" fmla="*/ 2239182 h 3482342"/>
              <a:gd name="connsiteX107" fmla="*/ 5255152 w 12192000"/>
              <a:gd name="connsiteY107" fmla="*/ 2247164 h 3482342"/>
              <a:gd name="connsiteX108" fmla="*/ 5233796 w 12192000"/>
              <a:gd name="connsiteY108" fmla="*/ 2268260 h 3482342"/>
              <a:gd name="connsiteX109" fmla="*/ 5212786 w 12192000"/>
              <a:gd name="connsiteY109" fmla="*/ 2296592 h 3482342"/>
              <a:gd name="connsiteX110" fmla="*/ 5173523 w 12192000"/>
              <a:gd name="connsiteY110" fmla="*/ 2309057 h 3482342"/>
              <a:gd name="connsiteX111" fmla="*/ 5123830 w 12192000"/>
              <a:gd name="connsiteY111" fmla="*/ 2307070 h 3482342"/>
              <a:gd name="connsiteX112" fmla="*/ 5065426 w 12192000"/>
              <a:gd name="connsiteY112" fmla="*/ 2324076 h 3482342"/>
              <a:gd name="connsiteX113" fmla="*/ 4975908 w 12192000"/>
              <a:gd name="connsiteY113" fmla="*/ 2364128 h 3482342"/>
              <a:gd name="connsiteX114" fmla="*/ 4913723 w 12192000"/>
              <a:gd name="connsiteY114" fmla="*/ 2385265 h 3482342"/>
              <a:gd name="connsiteX115" fmla="*/ 4746485 w 12192000"/>
              <a:gd name="connsiteY115" fmla="*/ 2451769 h 3482342"/>
              <a:gd name="connsiteX116" fmla="*/ 4681588 w 12192000"/>
              <a:gd name="connsiteY116" fmla="*/ 2467494 h 3482342"/>
              <a:gd name="connsiteX117" fmla="*/ 1783655 w 12192000"/>
              <a:gd name="connsiteY117" fmla="*/ 3163860 h 3482342"/>
              <a:gd name="connsiteX118" fmla="*/ 1325955 w 12192000"/>
              <a:gd name="connsiteY118" fmla="*/ 3176692 h 3482342"/>
              <a:gd name="connsiteX119" fmla="*/ 1190384 w 12192000"/>
              <a:gd name="connsiteY119" fmla="*/ 3203504 h 3482342"/>
              <a:gd name="connsiteX120" fmla="*/ 1094537 w 12192000"/>
              <a:gd name="connsiteY120" fmla="*/ 3229469 h 3482342"/>
              <a:gd name="connsiteX121" fmla="*/ 779276 w 12192000"/>
              <a:gd name="connsiteY121" fmla="*/ 3327290 h 3482342"/>
              <a:gd name="connsiteX122" fmla="*/ 600378 w 12192000"/>
              <a:gd name="connsiteY122" fmla="*/ 3335250 h 3482342"/>
              <a:gd name="connsiteX123" fmla="*/ 493457 w 12192000"/>
              <a:gd name="connsiteY123" fmla="*/ 3365044 h 3482342"/>
              <a:gd name="connsiteX124" fmla="*/ 349402 w 12192000"/>
              <a:gd name="connsiteY124" fmla="*/ 3380897 h 3482342"/>
              <a:gd name="connsiteX125" fmla="*/ 192183 w 12192000"/>
              <a:gd name="connsiteY125" fmla="*/ 3460075 h 3482342"/>
              <a:gd name="connsiteX126" fmla="*/ 46713 w 12192000"/>
              <a:gd name="connsiteY126" fmla="*/ 3462986 h 3482342"/>
              <a:gd name="connsiteX127" fmla="*/ 2765 w 12192000"/>
              <a:gd name="connsiteY127" fmla="*/ 3480770 h 3482342"/>
              <a:gd name="connsiteX128" fmla="*/ 0 w 12192000"/>
              <a:gd name="connsiteY128" fmla="*/ 3482342 h 3482342"/>
              <a:gd name="connsiteX129" fmla="*/ 0 w 12192000"/>
              <a:gd name="connsiteY12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79906 w 12192000"/>
              <a:gd name="connsiteY32" fmla="*/ 1332049 h 3482342"/>
              <a:gd name="connsiteX33" fmla="*/ 10639834 w 12192000"/>
              <a:gd name="connsiteY33" fmla="*/ 1324989 h 3482342"/>
              <a:gd name="connsiteX34" fmla="*/ 10603863 w 12192000"/>
              <a:gd name="connsiteY34" fmla="*/ 1346886 h 3482342"/>
              <a:gd name="connsiteX35" fmla="*/ 10573203 w 12192000"/>
              <a:gd name="connsiteY35" fmla="*/ 1351996 h 3482342"/>
              <a:gd name="connsiteX36" fmla="*/ 10540314 w 12192000"/>
              <a:gd name="connsiteY36" fmla="*/ 1343356 h 3482342"/>
              <a:gd name="connsiteX37" fmla="*/ 10513263 w 12192000"/>
              <a:gd name="connsiteY37" fmla="*/ 1350756 h 3482342"/>
              <a:gd name="connsiteX38" fmla="*/ 10487356 w 12192000"/>
              <a:gd name="connsiteY38" fmla="*/ 1385722 h 3482342"/>
              <a:gd name="connsiteX39" fmla="*/ 10464012 w 12192000"/>
              <a:gd name="connsiteY39" fmla="*/ 1391778 h 3482342"/>
              <a:gd name="connsiteX40" fmla="*/ 10405409 w 12192000"/>
              <a:gd name="connsiteY40" fmla="*/ 1422789 h 3482342"/>
              <a:gd name="connsiteX41" fmla="*/ 10370530 w 12192000"/>
              <a:gd name="connsiteY41" fmla="*/ 1441596 h 3482342"/>
              <a:gd name="connsiteX42" fmla="*/ 10300239 w 12192000"/>
              <a:gd name="connsiteY42" fmla="*/ 1456332 h 3482342"/>
              <a:gd name="connsiteX43" fmla="*/ 10264922 w 12192000"/>
              <a:gd name="connsiteY43" fmla="*/ 1472107 h 3482342"/>
              <a:gd name="connsiteX44" fmla="*/ 10229629 w 12192000"/>
              <a:gd name="connsiteY44" fmla="*/ 1470454 h 3482342"/>
              <a:gd name="connsiteX45" fmla="*/ 10201385 w 12192000"/>
              <a:gd name="connsiteY45" fmla="*/ 1477515 h 3482342"/>
              <a:gd name="connsiteX46" fmla="*/ 10151958 w 12192000"/>
              <a:gd name="connsiteY46" fmla="*/ 1477515 h 3482342"/>
              <a:gd name="connsiteX47" fmla="*/ 10120184 w 12192000"/>
              <a:gd name="connsiteY47" fmla="*/ 1466924 h 3482342"/>
              <a:gd name="connsiteX48" fmla="*/ 10058690 w 12192000"/>
              <a:gd name="connsiteY48" fmla="*/ 1474888 h 3482342"/>
              <a:gd name="connsiteX49" fmla="*/ 10004424 w 12192000"/>
              <a:gd name="connsiteY49" fmla="*/ 1489801 h 3482342"/>
              <a:gd name="connsiteX50" fmla="*/ 9999951 w 12192000"/>
              <a:gd name="connsiteY50" fmla="*/ 1499127 h 3482342"/>
              <a:gd name="connsiteX51" fmla="*/ 9845462 w 12192000"/>
              <a:gd name="connsiteY51" fmla="*/ 1548192 h 3482342"/>
              <a:gd name="connsiteX52" fmla="*/ 9736156 w 12192000"/>
              <a:gd name="connsiteY52" fmla="*/ 1581928 h 3482342"/>
              <a:gd name="connsiteX53" fmla="*/ 9693355 w 12192000"/>
              <a:gd name="connsiteY53" fmla="*/ 1602632 h 3482342"/>
              <a:gd name="connsiteX54" fmla="*/ 9664242 w 12192000"/>
              <a:gd name="connsiteY54" fmla="*/ 1622075 h 3482342"/>
              <a:gd name="connsiteX55" fmla="*/ 9579195 w 12192000"/>
              <a:gd name="connsiteY55" fmla="*/ 1648017 h 3482342"/>
              <a:gd name="connsiteX56" fmla="*/ 9433652 w 12192000"/>
              <a:gd name="connsiteY56" fmla="*/ 1681174 h 3482342"/>
              <a:gd name="connsiteX57" fmla="*/ 9403775 w 12192000"/>
              <a:gd name="connsiteY57" fmla="*/ 1690403 h 3482342"/>
              <a:gd name="connsiteX58" fmla="*/ 9382503 w 12192000"/>
              <a:gd name="connsiteY58" fmla="*/ 1706957 h 3482342"/>
              <a:gd name="connsiteX59" fmla="*/ 9381410 w 12192000"/>
              <a:gd name="connsiteY59" fmla="*/ 1718312 h 3482342"/>
              <a:gd name="connsiteX60" fmla="*/ 9365685 w 12192000"/>
              <a:gd name="connsiteY60" fmla="*/ 1724772 h 3482342"/>
              <a:gd name="connsiteX61" fmla="*/ 9278020 w 12192000"/>
              <a:gd name="connsiteY61" fmla="*/ 1741161 h 3482342"/>
              <a:gd name="connsiteX62" fmla="*/ 9217145 w 12192000"/>
              <a:gd name="connsiteY62" fmla="*/ 1771195 h 3482342"/>
              <a:gd name="connsiteX63" fmla="*/ 8955875 w 12192000"/>
              <a:gd name="connsiteY63" fmla="*/ 1796806 h 3482342"/>
              <a:gd name="connsiteX64" fmla="*/ 8648415 w 12192000"/>
              <a:gd name="connsiteY64" fmla="*/ 1878623 h 3482342"/>
              <a:gd name="connsiteX65" fmla="*/ 8495949 w 12192000"/>
              <a:gd name="connsiteY65" fmla="*/ 1902425 h 3482342"/>
              <a:gd name="connsiteX66" fmla="*/ 8236214 w 12192000"/>
              <a:gd name="connsiteY66" fmla="*/ 1909725 h 3482342"/>
              <a:gd name="connsiteX67" fmla="*/ 8132104 w 12192000"/>
              <a:gd name="connsiteY67" fmla="*/ 1895727 h 3482342"/>
              <a:gd name="connsiteX68" fmla="*/ 7918078 w 12192000"/>
              <a:gd name="connsiteY68" fmla="*/ 1862668 h 3482342"/>
              <a:gd name="connsiteX69" fmla="*/ 7817899 w 12192000"/>
              <a:gd name="connsiteY69" fmla="*/ 1862176 h 3482342"/>
              <a:gd name="connsiteX70" fmla="*/ 7768994 w 12192000"/>
              <a:gd name="connsiteY70" fmla="*/ 1855721 h 3482342"/>
              <a:gd name="connsiteX71" fmla="*/ 7618027 w 12192000"/>
              <a:gd name="connsiteY71" fmla="*/ 1830959 h 3482342"/>
              <a:gd name="connsiteX72" fmla="*/ 7449425 w 12192000"/>
              <a:gd name="connsiteY72" fmla="*/ 1810910 h 3482342"/>
              <a:gd name="connsiteX73" fmla="*/ 7342915 w 12192000"/>
              <a:gd name="connsiteY73" fmla="*/ 1819827 h 3482342"/>
              <a:gd name="connsiteX74" fmla="*/ 7255191 w 12192000"/>
              <a:gd name="connsiteY74" fmla="*/ 1834354 h 3482342"/>
              <a:gd name="connsiteX75" fmla="*/ 7131205 w 12192000"/>
              <a:gd name="connsiteY75" fmla="*/ 1845557 h 3482342"/>
              <a:gd name="connsiteX76" fmla="*/ 6941837 w 12192000"/>
              <a:gd name="connsiteY76" fmla="*/ 1840640 h 3482342"/>
              <a:gd name="connsiteX77" fmla="*/ 6837145 w 12192000"/>
              <a:gd name="connsiteY77" fmla="*/ 1870724 h 3482342"/>
              <a:gd name="connsiteX78" fmla="*/ 6753991 w 12192000"/>
              <a:gd name="connsiteY78" fmla="*/ 1860969 h 3482342"/>
              <a:gd name="connsiteX79" fmla="*/ 6727754 w 12192000"/>
              <a:gd name="connsiteY79" fmla="*/ 1882372 h 3482342"/>
              <a:gd name="connsiteX80" fmla="*/ 6723371 w 12192000"/>
              <a:gd name="connsiteY80" fmla="*/ 1886494 h 3482342"/>
              <a:gd name="connsiteX81" fmla="*/ 6702779 w 12192000"/>
              <a:gd name="connsiteY81" fmla="*/ 1893601 h 3482342"/>
              <a:gd name="connsiteX82" fmla="*/ 6686657 w 12192000"/>
              <a:gd name="connsiteY82" fmla="*/ 1907344 h 3482342"/>
              <a:gd name="connsiteX83" fmla="*/ 6651330 w 12192000"/>
              <a:gd name="connsiteY83" fmla="*/ 1922921 h 3482342"/>
              <a:gd name="connsiteX84" fmla="*/ 6622958 w 12192000"/>
              <a:gd name="connsiteY84" fmla="*/ 1936255 h 3482342"/>
              <a:gd name="connsiteX85" fmla="*/ 6522602 w 12192000"/>
              <a:gd name="connsiteY85" fmla="*/ 1954133 h 3482342"/>
              <a:gd name="connsiteX86" fmla="*/ 6444344 w 12192000"/>
              <a:gd name="connsiteY86" fmla="*/ 1969663 h 3482342"/>
              <a:gd name="connsiteX87" fmla="*/ 6409626 w 12192000"/>
              <a:gd name="connsiteY87" fmla="*/ 1978846 h 3482342"/>
              <a:gd name="connsiteX88" fmla="*/ 6333446 w 12192000"/>
              <a:gd name="connsiteY88" fmla="*/ 1997163 h 3482342"/>
              <a:gd name="connsiteX89" fmla="*/ 6294933 w 12192000"/>
              <a:gd name="connsiteY89" fmla="*/ 2019412 h 3482342"/>
              <a:gd name="connsiteX90" fmla="*/ 6238719 w 12192000"/>
              <a:gd name="connsiteY90" fmla="*/ 2042547 h 3482342"/>
              <a:gd name="connsiteX91" fmla="*/ 6187205 w 12192000"/>
              <a:gd name="connsiteY91" fmla="*/ 2060048 h 3482342"/>
              <a:gd name="connsiteX92" fmla="*/ 6138780 w 12192000"/>
              <a:gd name="connsiteY92" fmla="*/ 2081918 h 3482342"/>
              <a:gd name="connsiteX93" fmla="*/ 6120125 w 12192000"/>
              <a:gd name="connsiteY93" fmla="*/ 2109475 h 3482342"/>
              <a:gd name="connsiteX94" fmla="*/ 6056576 w 12192000"/>
              <a:gd name="connsiteY94" fmla="*/ 2120066 h 3482342"/>
              <a:gd name="connsiteX95" fmla="*/ 5993794 w 12192000"/>
              <a:gd name="connsiteY95" fmla="*/ 2122569 h 3482342"/>
              <a:gd name="connsiteX96" fmla="*/ 5943601 w 12192000"/>
              <a:gd name="connsiteY96" fmla="*/ 2137719 h 3482342"/>
              <a:gd name="connsiteX97" fmla="*/ 5898141 w 12192000"/>
              <a:gd name="connsiteY97" fmla="*/ 2144806 h 3482342"/>
              <a:gd name="connsiteX98" fmla="*/ 5855337 w 12192000"/>
              <a:gd name="connsiteY98" fmla="*/ 2137719 h 3482342"/>
              <a:gd name="connsiteX99" fmla="*/ 5817682 w 12192000"/>
              <a:gd name="connsiteY99" fmla="*/ 2157358 h 3482342"/>
              <a:gd name="connsiteX100" fmla="*/ 5735300 w 12192000"/>
              <a:gd name="connsiteY100" fmla="*/ 2158902 h 3482342"/>
              <a:gd name="connsiteX101" fmla="*/ 5591469 w 12192000"/>
              <a:gd name="connsiteY101" fmla="*/ 2178389 h 3482342"/>
              <a:gd name="connsiteX102" fmla="*/ 5505818 w 12192000"/>
              <a:gd name="connsiteY102" fmla="*/ 2194207 h 3482342"/>
              <a:gd name="connsiteX103" fmla="*/ 5452860 w 12192000"/>
              <a:gd name="connsiteY103" fmla="*/ 2180085 h 3482342"/>
              <a:gd name="connsiteX104" fmla="*/ 5414282 w 12192000"/>
              <a:gd name="connsiteY104" fmla="*/ 2183070 h 3482342"/>
              <a:gd name="connsiteX105" fmla="*/ 5368369 w 12192000"/>
              <a:gd name="connsiteY105" fmla="*/ 2204272 h 3482342"/>
              <a:gd name="connsiteX106" fmla="*/ 5336354 w 12192000"/>
              <a:gd name="connsiteY106" fmla="*/ 2218920 h 3482342"/>
              <a:gd name="connsiteX107" fmla="*/ 5291263 w 12192000"/>
              <a:gd name="connsiteY107" fmla="*/ 2239182 h 3482342"/>
              <a:gd name="connsiteX108" fmla="*/ 5255152 w 12192000"/>
              <a:gd name="connsiteY108" fmla="*/ 2247164 h 3482342"/>
              <a:gd name="connsiteX109" fmla="*/ 5233796 w 12192000"/>
              <a:gd name="connsiteY109" fmla="*/ 2268260 h 3482342"/>
              <a:gd name="connsiteX110" fmla="*/ 5212786 w 12192000"/>
              <a:gd name="connsiteY110" fmla="*/ 2296592 h 3482342"/>
              <a:gd name="connsiteX111" fmla="*/ 5173523 w 12192000"/>
              <a:gd name="connsiteY111" fmla="*/ 2309057 h 3482342"/>
              <a:gd name="connsiteX112" fmla="*/ 5123830 w 12192000"/>
              <a:gd name="connsiteY112" fmla="*/ 2307070 h 3482342"/>
              <a:gd name="connsiteX113" fmla="*/ 5065426 w 12192000"/>
              <a:gd name="connsiteY113" fmla="*/ 2324076 h 3482342"/>
              <a:gd name="connsiteX114" fmla="*/ 4975908 w 12192000"/>
              <a:gd name="connsiteY114" fmla="*/ 2364128 h 3482342"/>
              <a:gd name="connsiteX115" fmla="*/ 4913723 w 12192000"/>
              <a:gd name="connsiteY115" fmla="*/ 2385265 h 3482342"/>
              <a:gd name="connsiteX116" fmla="*/ 4746485 w 12192000"/>
              <a:gd name="connsiteY116" fmla="*/ 2451769 h 3482342"/>
              <a:gd name="connsiteX117" fmla="*/ 4681588 w 12192000"/>
              <a:gd name="connsiteY117" fmla="*/ 2467494 h 3482342"/>
              <a:gd name="connsiteX118" fmla="*/ 1783655 w 12192000"/>
              <a:gd name="connsiteY118" fmla="*/ 3163860 h 3482342"/>
              <a:gd name="connsiteX119" fmla="*/ 1325955 w 12192000"/>
              <a:gd name="connsiteY119" fmla="*/ 3176692 h 3482342"/>
              <a:gd name="connsiteX120" fmla="*/ 1190384 w 12192000"/>
              <a:gd name="connsiteY120" fmla="*/ 3203504 h 3482342"/>
              <a:gd name="connsiteX121" fmla="*/ 1094537 w 12192000"/>
              <a:gd name="connsiteY121" fmla="*/ 3229469 h 3482342"/>
              <a:gd name="connsiteX122" fmla="*/ 779276 w 12192000"/>
              <a:gd name="connsiteY122" fmla="*/ 3327290 h 3482342"/>
              <a:gd name="connsiteX123" fmla="*/ 600378 w 12192000"/>
              <a:gd name="connsiteY123" fmla="*/ 3335250 h 3482342"/>
              <a:gd name="connsiteX124" fmla="*/ 493457 w 12192000"/>
              <a:gd name="connsiteY124" fmla="*/ 3365044 h 3482342"/>
              <a:gd name="connsiteX125" fmla="*/ 349402 w 12192000"/>
              <a:gd name="connsiteY125" fmla="*/ 3380897 h 3482342"/>
              <a:gd name="connsiteX126" fmla="*/ 192183 w 12192000"/>
              <a:gd name="connsiteY126" fmla="*/ 3460075 h 3482342"/>
              <a:gd name="connsiteX127" fmla="*/ 46713 w 12192000"/>
              <a:gd name="connsiteY127" fmla="*/ 3462986 h 3482342"/>
              <a:gd name="connsiteX128" fmla="*/ 2765 w 12192000"/>
              <a:gd name="connsiteY128" fmla="*/ 3480770 h 3482342"/>
              <a:gd name="connsiteX129" fmla="*/ 0 w 12192000"/>
              <a:gd name="connsiteY129" fmla="*/ 3482342 h 3482342"/>
              <a:gd name="connsiteX130" fmla="*/ 0 w 12192000"/>
              <a:gd name="connsiteY130"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79906 w 12192000"/>
              <a:gd name="connsiteY32" fmla="*/ 1332049 h 3482342"/>
              <a:gd name="connsiteX33" fmla="*/ 10639834 w 12192000"/>
              <a:gd name="connsiteY33" fmla="*/ 1324989 h 3482342"/>
              <a:gd name="connsiteX34" fmla="*/ 10603863 w 12192000"/>
              <a:gd name="connsiteY34" fmla="*/ 1346886 h 3482342"/>
              <a:gd name="connsiteX35" fmla="*/ 10573203 w 12192000"/>
              <a:gd name="connsiteY35" fmla="*/ 1351996 h 3482342"/>
              <a:gd name="connsiteX36" fmla="*/ 10540314 w 12192000"/>
              <a:gd name="connsiteY36" fmla="*/ 1343356 h 3482342"/>
              <a:gd name="connsiteX37" fmla="*/ 10513263 w 12192000"/>
              <a:gd name="connsiteY37" fmla="*/ 1371939 h 3482342"/>
              <a:gd name="connsiteX38" fmla="*/ 10487356 w 12192000"/>
              <a:gd name="connsiteY38" fmla="*/ 1385722 h 3482342"/>
              <a:gd name="connsiteX39" fmla="*/ 10464012 w 12192000"/>
              <a:gd name="connsiteY39" fmla="*/ 1391778 h 3482342"/>
              <a:gd name="connsiteX40" fmla="*/ 10405409 w 12192000"/>
              <a:gd name="connsiteY40" fmla="*/ 1422789 h 3482342"/>
              <a:gd name="connsiteX41" fmla="*/ 10370530 w 12192000"/>
              <a:gd name="connsiteY41" fmla="*/ 1441596 h 3482342"/>
              <a:gd name="connsiteX42" fmla="*/ 10300239 w 12192000"/>
              <a:gd name="connsiteY42" fmla="*/ 1456332 h 3482342"/>
              <a:gd name="connsiteX43" fmla="*/ 10264922 w 12192000"/>
              <a:gd name="connsiteY43" fmla="*/ 1472107 h 3482342"/>
              <a:gd name="connsiteX44" fmla="*/ 10229629 w 12192000"/>
              <a:gd name="connsiteY44" fmla="*/ 1470454 h 3482342"/>
              <a:gd name="connsiteX45" fmla="*/ 10201385 w 12192000"/>
              <a:gd name="connsiteY45" fmla="*/ 1477515 h 3482342"/>
              <a:gd name="connsiteX46" fmla="*/ 10151958 w 12192000"/>
              <a:gd name="connsiteY46" fmla="*/ 1477515 h 3482342"/>
              <a:gd name="connsiteX47" fmla="*/ 10120184 w 12192000"/>
              <a:gd name="connsiteY47" fmla="*/ 1466924 h 3482342"/>
              <a:gd name="connsiteX48" fmla="*/ 10058690 w 12192000"/>
              <a:gd name="connsiteY48" fmla="*/ 1474888 h 3482342"/>
              <a:gd name="connsiteX49" fmla="*/ 10004424 w 12192000"/>
              <a:gd name="connsiteY49" fmla="*/ 1489801 h 3482342"/>
              <a:gd name="connsiteX50" fmla="*/ 9999951 w 12192000"/>
              <a:gd name="connsiteY50" fmla="*/ 1499127 h 3482342"/>
              <a:gd name="connsiteX51" fmla="*/ 9845462 w 12192000"/>
              <a:gd name="connsiteY51" fmla="*/ 1548192 h 3482342"/>
              <a:gd name="connsiteX52" fmla="*/ 9736156 w 12192000"/>
              <a:gd name="connsiteY52" fmla="*/ 1581928 h 3482342"/>
              <a:gd name="connsiteX53" fmla="*/ 9693355 w 12192000"/>
              <a:gd name="connsiteY53" fmla="*/ 1602632 h 3482342"/>
              <a:gd name="connsiteX54" fmla="*/ 9664242 w 12192000"/>
              <a:gd name="connsiteY54" fmla="*/ 1622075 h 3482342"/>
              <a:gd name="connsiteX55" fmla="*/ 9579195 w 12192000"/>
              <a:gd name="connsiteY55" fmla="*/ 1648017 h 3482342"/>
              <a:gd name="connsiteX56" fmla="*/ 9433652 w 12192000"/>
              <a:gd name="connsiteY56" fmla="*/ 1681174 h 3482342"/>
              <a:gd name="connsiteX57" fmla="*/ 9403775 w 12192000"/>
              <a:gd name="connsiteY57" fmla="*/ 1690403 h 3482342"/>
              <a:gd name="connsiteX58" fmla="*/ 9382503 w 12192000"/>
              <a:gd name="connsiteY58" fmla="*/ 1706957 h 3482342"/>
              <a:gd name="connsiteX59" fmla="*/ 9381410 w 12192000"/>
              <a:gd name="connsiteY59" fmla="*/ 1718312 h 3482342"/>
              <a:gd name="connsiteX60" fmla="*/ 9365685 w 12192000"/>
              <a:gd name="connsiteY60" fmla="*/ 1724772 h 3482342"/>
              <a:gd name="connsiteX61" fmla="*/ 9278020 w 12192000"/>
              <a:gd name="connsiteY61" fmla="*/ 1741161 h 3482342"/>
              <a:gd name="connsiteX62" fmla="*/ 9217145 w 12192000"/>
              <a:gd name="connsiteY62" fmla="*/ 1771195 h 3482342"/>
              <a:gd name="connsiteX63" fmla="*/ 8955875 w 12192000"/>
              <a:gd name="connsiteY63" fmla="*/ 1796806 h 3482342"/>
              <a:gd name="connsiteX64" fmla="*/ 8648415 w 12192000"/>
              <a:gd name="connsiteY64" fmla="*/ 1878623 h 3482342"/>
              <a:gd name="connsiteX65" fmla="*/ 8495949 w 12192000"/>
              <a:gd name="connsiteY65" fmla="*/ 1902425 h 3482342"/>
              <a:gd name="connsiteX66" fmla="*/ 8236214 w 12192000"/>
              <a:gd name="connsiteY66" fmla="*/ 1909725 h 3482342"/>
              <a:gd name="connsiteX67" fmla="*/ 8132104 w 12192000"/>
              <a:gd name="connsiteY67" fmla="*/ 1895727 h 3482342"/>
              <a:gd name="connsiteX68" fmla="*/ 7918078 w 12192000"/>
              <a:gd name="connsiteY68" fmla="*/ 1862668 h 3482342"/>
              <a:gd name="connsiteX69" fmla="*/ 7817899 w 12192000"/>
              <a:gd name="connsiteY69" fmla="*/ 1862176 h 3482342"/>
              <a:gd name="connsiteX70" fmla="*/ 7768994 w 12192000"/>
              <a:gd name="connsiteY70" fmla="*/ 1855721 h 3482342"/>
              <a:gd name="connsiteX71" fmla="*/ 7618027 w 12192000"/>
              <a:gd name="connsiteY71" fmla="*/ 1830959 h 3482342"/>
              <a:gd name="connsiteX72" fmla="*/ 7449425 w 12192000"/>
              <a:gd name="connsiteY72" fmla="*/ 1810910 h 3482342"/>
              <a:gd name="connsiteX73" fmla="*/ 7342915 w 12192000"/>
              <a:gd name="connsiteY73" fmla="*/ 1819827 h 3482342"/>
              <a:gd name="connsiteX74" fmla="*/ 7255191 w 12192000"/>
              <a:gd name="connsiteY74" fmla="*/ 1834354 h 3482342"/>
              <a:gd name="connsiteX75" fmla="*/ 7131205 w 12192000"/>
              <a:gd name="connsiteY75" fmla="*/ 1845557 h 3482342"/>
              <a:gd name="connsiteX76" fmla="*/ 6941837 w 12192000"/>
              <a:gd name="connsiteY76" fmla="*/ 1840640 h 3482342"/>
              <a:gd name="connsiteX77" fmla="*/ 6837145 w 12192000"/>
              <a:gd name="connsiteY77" fmla="*/ 1870724 h 3482342"/>
              <a:gd name="connsiteX78" fmla="*/ 6753991 w 12192000"/>
              <a:gd name="connsiteY78" fmla="*/ 1860969 h 3482342"/>
              <a:gd name="connsiteX79" fmla="*/ 6727754 w 12192000"/>
              <a:gd name="connsiteY79" fmla="*/ 1882372 h 3482342"/>
              <a:gd name="connsiteX80" fmla="*/ 6723371 w 12192000"/>
              <a:gd name="connsiteY80" fmla="*/ 1886494 h 3482342"/>
              <a:gd name="connsiteX81" fmla="*/ 6702779 w 12192000"/>
              <a:gd name="connsiteY81" fmla="*/ 1893601 h 3482342"/>
              <a:gd name="connsiteX82" fmla="*/ 6686657 w 12192000"/>
              <a:gd name="connsiteY82" fmla="*/ 1907344 h 3482342"/>
              <a:gd name="connsiteX83" fmla="*/ 6651330 w 12192000"/>
              <a:gd name="connsiteY83" fmla="*/ 1922921 h 3482342"/>
              <a:gd name="connsiteX84" fmla="*/ 6622958 w 12192000"/>
              <a:gd name="connsiteY84" fmla="*/ 1936255 h 3482342"/>
              <a:gd name="connsiteX85" fmla="*/ 6522602 w 12192000"/>
              <a:gd name="connsiteY85" fmla="*/ 1954133 h 3482342"/>
              <a:gd name="connsiteX86" fmla="*/ 6444344 w 12192000"/>
              <a:gd name="connsiteY86" fmla="*/ 1969663 h 3482342"/>
              <a:gd name="connsiteX87" fmla="*/ 6409626 w 12192000"/>
              <a:gd name="connsiteY87" fmla="*/ 1978846 h 3482342"/>
              <a:gd name="connsiteX88" fmla="*/ 6333446 w 12192000"/>
              <a:gd name="connsiteY88" fmla="*/ 1997163 h 3482342"/>
              <a:gd name="connsiteX89" fmla="*/ 6294933 w 12192000"/>
              <a:gd name="connsiteY89" fmla="*/ 2019412 h 3482342"/>
              <a:gd name="connsiteX90" fmla="*/ 6238719 w 12192000"/>
              <a:gd name="connsiteY90" fmla="*/ 2042547 h 3482342"/>
              <a:gd name="connsiteX91" fmla="*/ 6187205 w 12192000"/>
              <a:gd name="connsiteY91" fmla="*/ 2060048 h 3482342"/>
              <a:gd name="connsiteX92" fmla="*/ 6138780 w 12192000"/>
              <a:gd name="connsiteY92" fmla="*/ 2081918 h 3482342"/>
              <a:gd name="connsiteX93" fmla="*/ 6120125 w 12192000"/>
              <a:gd name="connsiteY93" fmla="*/ 2109475 h 3482342"/>
              <a:gd name="connsiteX94" fmla="*/ 6056576 w 12192000"/>
              <a:gd name="connsiteY94" fmla="*/ 2120066 h 3482342"/>
              <a:gd name="connsiteX95" fmla="*/ 5993794 w 12192000"/>
              <a:gd name="connsiteY95" fmla="*/ 2122569 h 3482342"/>
              <a:gd name="connsiteX96" fmla="*/ 5943601 w 12192000"/>
              <a:gd name="connsiteY96" fmla="*/ 2137719 h 3482342"/>
              <a:gd name="connsiteX97" fmla="*/ 5898141 w 12192000"/>
              <a:gd name="connsiteY97" fmla="*/ 2144806 h 3482342"/>
              <a:gd name="connsiteX98" fmla="*/ 5855337 w 12192000"/>
              <a:gd name="connsiteY98" fmla="*/ 2137719 h 3482342"/>
              <a:gd name="connsiteX99" fmla="*/ 5817682 w 12192000"/>
              <a:gd name="connsiteY99" fmla="*/ 2157358 h 3482342"/>
              <a:gd name="connsiteX100" fmla="*/ 5735300 w 12192000"/>
              <a:gd name="connsiteY100" fmla="*/ 2158902 h 3482342"/>
              <a:gd name="connsiteX101" fmla="*/ 5591469 w 12192000"/>
              <a:gd name="connsiteY101" fmla="*/ 2178389 h 3482342"/>
              <a:gd name="connsiteX102" fmla="*/ 5505818 w 12192000"/>
              <a:gd name="connsiteY102" fmla="*/ 2194207 h 3482342"/>
              <a:gd name="connsiteX103" fmla="*/ 5452860 w 12192000"/>
              <a:gd name="connsiteY103" fmla="*/ 2180085 h 3482342"/>
              <a:gd name="connsiteX104" fmla="*/ 5414282 w 12192000"/>
              <a:gd name="connsiteY104" fmla="*/ 2183070 h 3482342"/>
              <a:gd name="connsiteX105" fmla="*/ 5368369 w 12192000"/>
              <a:gd name="connsiteY105" fmla="*/ 2204272 h 3482342"/>
              <a:gd name="connsiteX106" fmla="*/ 5336354 w 12192000"/>
              <a:gd name="connsiteY106" fmla="*/ 2218920 h 3482342"/>
              <a:gd name="connsiteX107" fmla="*/ 5291263 w 12192000"/>
              <a:gd name="connsiteY107" fmla="*/ 2239182 h 3482342"/>
              <a:gd name="connsiteX108" fmla="*/ 5255152 w 12192000"/>
              <a:gd name="connsiteY108" fmla="*/ 2247164 h 3482342"/>
              <a:gd name="connsiteX109" fmla="*/ 5233796 w 12192000"/>
              <a:gd name="connsiteY109" fmla="*/ 2268260 h 3482342"/>
              <a:gd name="connsiteX110" fmla="*/ 5212786 w 12192000"/>
              <a:gd name="connsiteY110" fmla="*/ 2296592 h 3482342"/>
              <a:gd name="connsiteX111" fmla="*/ 5173523 w 12192000"/>
              <a:gd name="connsiteY111" fmla="*/ 2309057 h 3482342"/>
              <a:gd name="connsiteX112" fmla="*/ 5123830 w 12192000"/>
              <a:gd name="connsiteY112" fmla="*/ 2307070 h 3482342"/>
              <a:gd name="connsiteX113" fmla="*/ 5065426 w 12192000"/>
              <a:gd name="connsiteY113" fmla="*/ 2324076 h 3482342"/>
              <a:gd name="connsiteX114" fmla="*/ 4975908 w 12192000"/>
              <a:gd name="connsiteY114" fmla="*/ 2364128 h 3482342"/>
              <a:gd name="connsiteX115" fmla="*/ 4913723 w 12192000"/>
              <a:gd name="connsiteY115" fmla="*/ 2385265 h 3482342"/>
              <a:gd name="connsiteX116" fmla="*/ 4746485 w 12192000"/>
              <a:gd name="connsiteY116" fmla="*/ 2451769 h 3482342"/>
              <a:gd name="connsiteX117" fmla="*/ 4681588 w 12192000"/>
              <a:gd name="connsiteY117" fmla="*/ 2467494 h 3482342"/>
              <a:gd name="connsiteX118" fmla="*/ 1783655 w 12192000"/>
              <a:gd name="connsiteY118" fmla="*/ 3163860 h 3482342"/>
              <a:gd name="connsiteX119" fmla="*/ 1325955 w 12192000"/>
              <a:gd name="connsiteY119" fmla="*/ 3176692 h 3482342"/>
              <a:gd name="connsiteX120" fmla="*/ 1190384 w 12192000"/>
              <a:gd name="connsiteY120" fmla="*/ 3203504 h 3482342"/>
              <a:gd name="connsiteX121" fmla="*/ 1094537 w 12192000"/>
              <a:gd name="connsiteY121" fmla="*/ 3229469 h 3482342"/>
              <a:gd name="connsiteX122" fmla="*/ 779276 w 12192000"/>
              <a:gd name="connsiteY122" fmla="*/ 3327290 h 3482342"/>
              <a:gd name="connsiteX123" fmla="*/ 600378 w 12192000"/>
              <a:gd name="connsiteY123" fmla="*/ 3335250 h 3482342"/>
              <a:gd name="connsiteX124" fmla="*/ 493457 w 12192000"/>
              <a:gd name="connsiteY124" fmla="*/ 3365044 h 3482342"/>
              <a:gd name="connsiteX125" fmla="*/ 349402 w 12192000"/>
              <a:gd name="connsiteY125" fmla="*/ 3380897 h 3482342"/>
              <a:gd name="connsiteX126" fmla="*/ 192183 w 12192000"/>
              <a:gd name="connsiteY126" fmla="*/ 3460075 h 3482342"/>
              <a:gd name="connsiteX127" fmla="*/ 46713 w 12192000"/>
              <a:gd name="connsiteY127" fmla="*/ 3462986 h 3482342"/>
              <a:gd name="connsiteX128" fmla="*/ 2765 w 12192000"/>
              <a:gd name="connsiteY128" fmla="*/ 3480770 h 3482342"/>
              <a:gd name="connsiteX129" fmla="*/ 0 w 12192000"/>
              <a:gd name="connsiteY129" fmla="*/ 3482342 h 3482342"/>
              <a:gd name="connsiteX130" fmla="*/ 0 w 12192000"/>
              <a:gd name="connsiteY130"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79906 w 12192000"/>
              <a:gd name="connsiteY32" fmla="*/ 1332049 h 3482342"/>
              <a:gd name="connsiteX33" fmla="*/ 10639834 w 12192000"/>
              <a:gd name="connsiteY33" fmla="*/ 1324989 h 3482342"/>
              <a:gd name="connsiteX34" fmla="*/ 10603863 w 12192000"/>
              <a:gd name="connsiteY34" fmla="*/ 1346886 h 3482342"/>
              <a:gd name="connsiteX35" fmla="*/ 10573203 w 12192000"/>
              <a:gd name="connsiteY35" fmla="*/ 1351996 h 3482342"/>
              <a:gd name="connsiteX36" fmla="*/ 10547375 w 12192000"/>
              <a:gd name="connsiteY36" fmla="*/ 1375130 h 3482342"/>
              <a:gd name="connsiteX37" fmla="*/ 10513263 w 12192000"/>
              <a:gd name="connsiteY37" fmla="*/ 1371939 h 3482342"/>
              <a:gd name="connsiteX38" fmla="*/ 10487356 w 12192000"/>
              <a:gd name="connsiteY38" fmla="*/ 1385722 h 3482342"/>
              <a:gd name="connsiteX39" fmla="*/ 10464012 w 12192000"/>
              <a:gd name="connsiteY39" fmla="*/ 1391778 h 3482342"/>
              <a:gd name="connsiteX40" fmla="*/ 10405409 w 12192000"/>
              <a:gd name="connsiteY40" fmla="*/ 1422789 h 3482342"/>
              <a:gd name="connsiteX41" fmla="*/ 10370530 w 12192000"/>
              <a:gd name="connsiteY41" fmla="*/ 1441596 h 3482342"/>
              <a:gd name="connsiteX42" fmla="*/ 10300239 w 12192000"/>
              <a:gd name="connsiteY42" fmla="*/ 1456332 h 3482342"/>
              <a:gd name="connsiteX43" fmla="*/ 10264922 w 12192000"/>
              <a:gd name="connsiteY43" fmla="*/ 1472107 h 3482342"/>
              <a:gd name="connsiteX44" fmla="*/ 10229629 w 12192000"/>
              <a:gd name="connsiteY44" fmla="*/ 1470454 h 3482342"/>
              <a:gd name="connsiteX45" fmla="*/ 10201385 w 12192000"/>
              <a:gd name="connsiteY45" fmla="*/ 1477515 h 3482342"/>
              <a:gd name="connsiteX46" fmla="*/ 10151958 w 12192000"/>
              <a:gd name="connsiteY46" fmla="*/ 1477515 h 3482342"/>
              <a:gd name="connsiteX47" fmla="*/ 10120184 w 12192000"/>
              <a:gd name="connsiteY47" fmla="*/ 1466924 h 3482342"/>
              <a:gd name="connsiteX48" fmla="*/ 10058690 w 12192000"/>
              <a:gd name="connsiteY48" fmla="*/ 1474888 h 3482342"/>
              <a:gd name="connsiteX49" fmla="*/ 10004424 w 12192000"/>
              <a:gd name="connsiteY49" fmla="*/ 1489801 h 3482342"/>
              <a:gd name="connsiteX50" fmla="*/ 9999951 w 12192000"/>
              <a:gd name="connsiteY50" fmla="*/ 1499127 h 3482342"/>
              <a:gd name="connsiteX51" fmla="*/ 9845462 w 12192000"/>
              <a:gd name="connsiteY51" fmla="*/ 1548192 h 3482342"/>
              <a:gd name="connsiteX52" fmla="*/ 9736156 w 12192000"/>
              <a:gd name="connsiteY52" fmla="*/ 1581928 h 3482342"/>
              <a:gd name="connsiteX53" fmla="*/ 9693355 w 12192000"/>
              <a:gd name="connsiteY53" fmla="*/ 1602632 h 3482342"/>
              <a:gd name="connsiteX54" fmla="*/ 9664242 w 12192000"/>
              <a:gd name="connsiteY54" fmla="*/ 1622075 h 3482342"/>
              <a:gd name="connsiteX55" fmla="*/ 9579195 w 12192000"/>
              <a:gd name="connsiteY55" fmla="*/ 1648017 h 3482342"/>
              <a:gd name="connsiteX56" fmla="*/ 9433652 w 12192000"/>
              <a:gd name="connsiteY56" fmla="*/ 1681174 h 3482342"/>
              <a:gd name="connsiteX57" fmla="*/ 9403775 w 12192000"/>
              <a:gd name="connsiteY57" fmla="*/ 1690403 h 3482342"/>
              <a:gd name="connsiteX58" fmla="*/ 9382503 w 12192000"/>
              <a:gd name="connsiteY58" fmla="*/ 1706957 h 3482342"/>
              <a:gd name="connsiteX59" fmla="*/ 9381410 w 12192000"/>
              <a:gd name="connsiteY59" fmla="*/ 1718312 h 3482342"/>
              <a:gd name="connsiteX60" fmla="*/ 9365685 w 12192000"/>
              <a:gd name="connsiteY60" fmla="*/ 1724772 h 3482342"/>
              <a:gd name="connsiteX61" fmla="*/ 9278020 w 12192000"/>
              <a:gd name="connsiteY61" fmla="*/ 1741161 h 3482342"/>
              <a:gd name="connsiteX62" fmla="*/ 9217145 w 12192000"/>
              <a:gd name="connsiteY62" fmla="*/ 1771195 h 3482342"/>
              <a:gd name="connsiteX63" fmla="*/ 8955875 w 12192000"/>
              <a:gd name="connsiteY63" fmla="*/ 1796806 h 3482342"/>
              <a:gd name="connsiteX64" fmla="*/ 8648415 w 12192000"/>
              <a:gd name="connsiteY64" fmla="*/ 1878623 h 3482342"/>
              <a:gd name="connsiteX65" fmla="*/ 8495949 w 12192000"/>
              <a:gd name="connsiteY65" fmla="*/ 1902425 h 3482342"/>
              <a:gd name="connsiteX66" fmla="*/ 8236214 w 12192000"/>
              <a:gd name="connsiteY66" fmla="*/ 1909725 h 3482342"/>
              <a:gd name="connsiteX67" fmla="*/ 8132104 w 12192000"/>
              <a:gd name="connsiteY67" fmla="*/ 1895727 h 3482342"/>
              <a:gd name="connsiteX68" fmla="*/ 7918078 w 12192000"/>
              <a:gd name="connsiteY68" fmla="*/ 1862668 h 3482342"/>
              <a:gd name="connsiteX69" fmla="*/ 7817899 w 12192000"/>
              <a:gd name="connsiteY69" fmla="*/ 1862176 h 3482342"/>
              <a:gd name="connsiteX70" fmla="*/ 7768994 w 12192000"/>
              <a:gd name="connsiteY70" fmla="*/ 1855721 h 3482342"/>
              <a:gd name="connsiteX71" fmla="*/ 7618027 w 12192000"/>
              <a:gd name="connsiteY71" fmla="*/ 1830959 h 3482342"/>
              <a:gd name="connsiteX72" fmla="*/ 7449425 w 12192000"/>
              <a:gd name="connsiteY72" fmla="*/ 1810910 h 3482342"/>
              <a:gd name="connsiteX73" fmla="*/ 7342915 w 12192000"/>
              <a:gd name="connsiteY73" fmla="*/ 1819827 h 3482342"/>
              <a:gd name="connsiteX74" fmla="*/ 7255191 w 12192000"/>
              <a:gd name="connsiteY74" fmla="*/ 1834354 h 3482342"/>
              <a:gd name="connsiteX75" fmla="*/ 7131205 w 12192000"/>
              <a:gd name="connsiteY75" fmla="*/ 1845557 h 3482342"/>
              <a:gd name="connsiteX76" fmla="*/ 6941837 w 12192000"/>
              <a:gd name="connsiteY76" fmla="*/ 1840640 h 3482342"/>
              <a:gd name="connsiteX77" fmla="*/ 6837145 w 12192000"/>
              <a:gd name="connsiteY77" fmla="*/ 1870724 h 3482342"/>
              <a:gd name="connsiteX78" fmla="*/ 6753991 w 12192000"/>
              <a:gd name="connsiteY78" fmla="*/ 1860969 h 3482342"/>
              <a:gd name="connsiteX79" fmla="*/ 6727754 w 12192000"/>
              <a:gd name="connsiteY79" fmla="*/ 1882372 h 3482342"/>
              <a:gd name="connsiteX80" fmla="*/ 6723371 w 12192000"/>
              <a:gd name="connsiteY80" fmla="*/ 1886494 h 3482342"/>
              <a:gd name="connsiteX81" fmla="*/ 6702779 w 12192000"/>
              <a:gd name="connsiteY81" fmla="*/ 1893601 h 3482342"/>
              <a:gd name="connsiteX82" fmla="*/ 6686657 w 12192000"/>
              <a:gd name="connsiteY82" fmla="*/ 1907344 h 3482342"/>
              <a:gd name="connsiteX83" fmla="*/ 6651330 w 12192000"/>
              <a:gd name="connsiteY83" fmla="*/ 1922921 h 3482342"/>
              <a:gd name="connsiteX84" fmla="*/ 6622958 w 12192000"/>
              <a:gd name="connsiteY84" fmla="*/ 1936255 h 3482342"/>
              <a:gd name="connsiteX85" fmla="*/ 6522602 w 12192000"/>
              <a:gd name="connsiteY85" fmla="*/ 1954133 h 3482342"/>
              <a:gd name="connsiteX86" fmla="*/ 6444344 w 12192000"/>
              <a:gd name="connsiteY86" fmla="*/ 1969663 h 3482342"/>
              <a:gd name="connsiteX87" fmla="*/ 6409626 w 12192000"/>
              <a:gd name="connsiteY87" fmla="*/ 1978846 h 3482342"/>
              <a:gd name="connsiteX88" fmla="*/ 6333446 w 12192000"/>
              <a:gd name="connsiteY88" fmla="*/ 1997163 h 3482342"/>
              <a:gd name="connsiteX89" fmla="*/ 6294933 w 12192000"/>
              <a:gd name="connsiteY89" fmla="*/ 2019412 h 3482342"/>
              <a:gd name="connsiteX90" fmla="*/ 6238719 w 12192000"/>
              <a:gd name="connsiteY90" fmla="*/ 2042547 h 3482342"/>
              <a:gd name="connsiteX91" fmla="*/ 6187205 w 12192000"/>
              <a:gd name="connsiteY91" fmla="*/ 2060048 h 3482342"/>
              <a:gd name="connsiteX92" fmla="*/ 6138780 w 12192000"/>
              <a:gd name="connsiteY92" fmla="*/ 2081918 h 3482342"/>
              <a:gd name="connsiteX93" fmla="*/ 6120125 w 12192000"/>
              <a:gd name="connsiteY93" fmla="*/ 2109475 h 3482342"/>
              <a:gd name="connsiteX94" fmla="*/ 6056576 w 12192000"/>
              <a:gd name="connsiteY94" fmla="*/ 2120066 h 3482342"/>
              <a:gd name="connsiteX95" fmla="*/ 5993794 w 12192000"/>
              <a:gd name="connsiteY95" fmla="*/ 2122569 h 3482342"/>
              <a:gd name="connsiteX96" fmla="*/ 5943601 w 12192000"/>
              <a:gd name="connsiteY96" fmla="*/ 2137719 h 3482342"/>
              <a:gd name="connsiteX97" fmla="*/ 5898141 w 12192000"/>
              <a:gd name="connsiteY97" fmla="*/ 2144806 h 3482342"/>
              <a:gd name="connsiteX98" fmla="*/ 5855337 w 12192000"/>
              <a:gd name="connsiteY98" fmla="*/ 2137719 h 3482342"/>
              <a:gd name="connsiteX99" fmla="*/ 5817682 w 12192000"/>
              <a:gd name="connsiteY99" fmla="*/ 2157358 h 3482342"/>
              <a:gd name="connsiteX100" fmla="*/ 5735300 w 12192000"/>
              <a:gd name="connsiteY100" fmla="*/ 2158902 h 3482342"/>
              <a:gd name="connsiteX101" fmla="*/ 5591469 w 12192000"/>
              <a:gd name="connsiteY101" fmla="*/ 2178389 h 3482342"/>
              <a:gd name="connsiteX102" fmla="*/ 5505818 w 12192000"/>
              <a:gd name="connsiteY102" fmla="*/ 2194207 h 3482342"/>
              <a:gd name="connsiteX103" fmla="*/ 5452860 w 12192000"/>
              <a:gd name="connsiteY103" fmla="*/ 2180085 h 3482342"/>
              <a:gd name="connsiteX104" fmla="*/ 5414282 w 12192000"/>
              <a:gd name="connsiteY104" fmla="*/ 2183070 h 3482342"/>
              <a:gd name="connsiteX105" fmla="*/ 5368369 w 12192000"/>
              <a:gd name="connsiteY105" fmla="*/ 2204272 h 3482342"/>
              <a:gd name="connsiteX106" fmla="*/ 5336354 w 12192000"/>
              <a:gd name="connsiteY106" fmla="*/ 2218920 h 3482342"/>
              <a:gd name="connsiteX107" fmla="*/ 5291263 w 12192000"/>
              <a:gd name="connsiteY107" fmla="*/ 2239182 h 3482342"/>
              <a:gd name="connsiteX108" fmla="*/ 5255152 w 12192000"/>
              <a:gd name="connsiteY108" fmla="*/ 2247164 h 3482342"/>
              <a:gd name="connsiteX109" fmla="*/ 5233796 w 12192000"/>
              <a:gd name="connsiteY109" fmla="*/ 2268260 h 3482342"/>
              <a:gd name="connsiteX110" fmla="*/ 5212786 w 12192000"/>
              <a:gd name="connsiteY110" fmla="*/ 2296592 h 3482342"/>
              <a:gd name="connsiteX111" fmla="*/ 5173523 w 12192000"/>
              <a:gd name="connsiteY111" fmla="*/ 2309057 h 3482342"/>
              <a:gd name="connsiteX112" fmla="*/ 5123830 w 12192000"/>
              <a:gd name="connsiteY112" fmla="*/ 2307070 h 3482342"/>
              <a:gd name="connsiteX113" fmla="*/ 5065426 w 12192000"/>
              <a:gd name="connsiteY113" fmla="*/ 2324076 h 3482342"/>
              <a:gd name="connsiteX114" fmla="*/ 4975908 w 12192000"/>
              <a:gd name="connsiteY114" fmla="*/ 2364128 h 3482342"/>
              <a:gd name="connsiteX115" fmla="*/ 4913723 w 12192000"/>
              <a:gd name="connsiteY115" fmla="*/ 2385265 h 3482342"/>
              <a:gd name="connsiteX116" fmla="*/ 4746485 w 12192000"/>
              <a:gd name="connsiteY116" fmla="*/ 2451769 h 3482342"/>
              <a:gd name="connsiteX117" fmla="*/ 4681588 w 12192000"/>
              <a:gd name="connsiteY117" fmla="*/ 2467494 h 3482342"/>
              <a:gd name="connsiteX118" fmla="*/ 1783655 w 12192000"/>
              <a:gd name="connsiteY118" fmla="*/ 3163860 h 3482342"/>
              <a:gd name="connsiteX119" fmla="*/ 1325955 w 12192000"/>
              <a:gd name="connsiteY119" fmla="*/ 3176692 h 3482342"/>
              <a:gd name="connsiteX120" fmla="*/ 1190384 w 12192000"/>
              <a:gd name="connsiteY120" fmla="*/ 3203504 h 3482342"/>
              <a:gd name="connsiteX121" fmla="*/ 1094537 w 12192000"/>
              <a:gd name="connsiteY121" fmla="*/ 3229469 h 3482342"/>
              <a:gd name="connsiteX122" fmla="*/ 779276 w 12192000"/>
              <a:gd name="connsiteY122" fmla="*/ 3327290 h 3482342"/>
              <a:gd name="connsiteX123" fmla="*/ 600378 w 12192000"/>
              <a:gd name="connsiteY123" fmla="*/ 3335250 h 3482342"/>
              <a:gd name="connsiteX124" fmla="*/ 493457 w 12192000"/>
              <a:gd name="connsiteY124" fmla="*/ 3365044 h 3482342"/>
              <a:gd name="connsiteX125" fmla="*/ 349402 w 12192000"/>
              <a:gd name="connsiteY125" fmla="*/ 3380897 h 3482342"/>
              <a:gd name="connsiteX126" fmla="*/ 192183 w 12192000"/>
              <a:gd name="connsiteY126" fmla="*/ 3460075 h 3482342"/>
              <a:gd name="connsiteX127" fmla="*/ 46713 w 12192000"/>
              <a:gd name="connsiteY127" fmla="*/ 3462986 h 3482342"/>
              <a:gd name="connsiteX128" fmla="*/ 2765 w 12192000"/>
              <a:gd name="connsiteY128" fmla="*/ 3480770 h 3482342"/>
              <a:gd name="connsiteX129" fmla="*/ 0 w 12192000"/>
              <a:gd name="connsiteY129" fmla="*/ 3482342 h 3482342"/>
              <a:gd name="connsiteX130" fmla="*/ 0 w 12192000"/>
              <a:gd name="connsiteY130"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99186 w 12192000"/>
              <a:gd name="connsiteY32" fmla="*/ 1322173 h 3482342"/>
              <a:gd name="connsiteX33" fmla="*/ 10679906 w 12192000"/>
              <a:gd name="connsiteY33" fmla="*/ 1332049 h 3482342"/>
              <a:gd name="connsiteX34" fmla="*/ 10639834 w 12192000"/>
              <a:gd name="connsiteY34" fmla="*/ 1324989 h 3482342"/>
              <a:gd name="connsiteX35" fmla="*/ 10603863 w 12192000"/>
              <a:gd name="connsiteY35" fmla="*/ 1346886 h 3482342"/>
              <a:gd name="connsiteX36" fmla="*/ 10573203 w 12192000"/>
              <a:gd name="connsiteY36" fmla="*/ 1351996 h 3482342"/>
              <a:gd name="connsiteX37" fmla="*/ 10547375 w 12192000"/>
              <a:gd name="connsiteY37" fmla="*/ 1375130 h 3482342"/>
              <a:gd name="connsiteX38" fmla="*/ 10513263 w 12192000"/>
              <a:gd name="connsiteY38" fmla="*/ 1371939 h 3482342"/>
              <a:gd name="connsiteX39" fmla="*/ 10487356 w 12192000"/>
              <a:gd name="connsiteY39" fmla="*/ 1385722 h 3482342"/>
              <a:gd name="connsiteX40" fmla="*/ 10464012 w 12192000"/>
              <a:gd name="connsiteY40" fmla="*/ 1391778 h 3482342"/>
              <a:gd name="connsiteX41" fmla="*/ 10405409 w 12192000"/>
              <a:gd name="connsiteY41" fmla="*/ 1422789 h 3482342"/>
              <a:gd name="connsiteX42" fmla="*/ 10370530 w 12192000"/>
              <a:gd name="connsiteY42" fmla="*/ 1441596 h 3482342"/>
              <a:gd name="connsiteX43" fmla="*/ 10300239 w 12192000"/>
              <a:gd name="connsiteY43" fmla="*/ 1456332 h 3482342"/>
              <a:gd name="connsiteX44" fmla="*/ 10264922 w 12192000"/>
              <a:gd name="connsiteY44" fmla="*/ 1472107 h 3482342"/>
              <a:gd name="connsiteX45" fmla="*/ 10229629 w 12192000"/>
              <a:gd name="connsiteY45" fmla="*/ 1470454 h 3482342"/>
              <a:gd name="connsiteX46" fmla="*/ 10201385 w 12192000"/>
              <a:gd name="connsiteY46" fmla="*/ 1477515 h 3482342"/>
              <a:gd name="connsiteX47" fmla="*/ 10151958 w 12192000"/>
              <a:gd name="connsiteY47" fmla="*/ 1477515 h 3482342"/>
              <a:gd name="connsiteX48" fmla="*/ 10120184 w 12192000"/>
              <a:gd name="connsiteY48" fmla="*/ 1466924 h 3482342"/>
              <a:gd name="connsiteX49" fmla="*/ 10058690 w 12192000"/>
              <a:gd name="connsiteY49" fmla="*/ 1474888 h 3482342"/>
              <a:gd name="connsiteX50" fmla="*/ 10004424 w 12192000"/>
              <a:gd name="connsiteY50" fmla="*/ 1489801 h 3482342"/>
              <a:gd name="connsiteX51" fmla="*/ 9999951 w 12192000"/>
              <a:gd name="connsiteY51" fmla="*/ 1499127 h 3482342"/>
              <a:gd name="connsiteX52" fmla="*/ 9845462 w 12192000"/>
              <a:gd name="connsiteY52" fmla="*/ 1548192 h 3482342"/>
              <a:gd name="connsiteX53" fmla="*/ 9736156 w 12192000"/>
              <a:gd name="connsiteY53" fmla="*/ 1581928 h 3482342"/>
              <a:gd name="connsiteX54" fmla="*/ 9693355 w 12192000"/>
              <a:gd name="connsiteY54" fmla="*/ 1602632 h 3482342"/>
              <a:gd name="connsiteX55" fmla="*/ 9664242 w 12192000"/>
              <a:gd name="connsiteY55" fmla="*/ 1622075 h 3482342"/>
              <a:gd name="connsiteX56" fmla="*/ 9579195 w 12192000"/>
              <a:gd name="connsiteY56" fmla="*/ 1648017 h 3482342"/>
              <a:gd name="connsiteX57" fmla="*/ 9433652 w 12192000"/>
              <a:gd name="connsiteY57" fmla="*/ 1681174 h 3482342"/>
              <a:gd name="connsiteX58" fmla="*/ 9403775 w 12192000"/>
              <a:gd name="connsiteY58" fmla="*/ 1690403 h 3482342"/>
              <a:gd name="connsiteX59" fmla="*/ 9382503 w 12192000"/>
              <a:gd name="connsiteY59" fmla="*/ 1706957 h 3482342"/>
              <a:gd name="connsiteX60" fmla="*/ 9381410 w 12192000"/>
              <a:gd name="connsiteY60" fmla="*/ 1718312 h 3482342"/>
              <a:gd name="connsiteX61" fmla="*/ 9365685 w 12192000"/>
              <a:gd name="connsiteY61" fmla="*/ 1724772 h 3482342"/>
              <a:gd name="connsiteX62" fmla="*/ 9278020 w 12192000"/>
              <a:gd name="connsiteY62" fmla="*/ 1741161 h 3482342"/>
              <a:gd name="connsiteX63" fmla="*/ 9217145 w 12192000"/>
              <a:gd name="connsiteY63" fmla="*/ 1771195 h 3482342"/>
              <a:gd name="connsiteX64" fmla="*/ 8955875 w 12192000"/>
              <a:gd name="connsiteY64" fmla="*/ 1796806 h 3482342"/>
              <a:gd name="connsiteX65" fmla="*/ 8648415 w 12192000"/>
              <a:gd name="connsiteY65" fmla="*/ 1878623 h 3482342"/>
              <a:gd name="connsiteX66" fmla="*/ 8495949 w 12192000"/>
              <a:gd name="connsiteY66" fmla="*/ 1902425 h 3482342"/>
              <a:gd name="connsiteX67" fmla="*/ 8236214 w 12192000"/>
              <a:gd name="connsiteY67" fmla="*/ 1909725 h 3482342"/>
              <a:gd name="connsiteX68" fmla="*/ 8132104 w 12192000"/>
              <a:gd name="connsiteY68" fmla="*/ 1895727 h 3482342"/>
              <a:gd name="connsiteX69" fmla="*/ 7918078 w 12192000"/>
              <a:gd name="connsiteY69" fmla="*/ 1862668 h 3482342"/>
              <a:gd name="connsiteX70" fmla="*/ 7817899 w 12192000"/>
              <a:gd name="connsiteY70" fmla="*/ 1862176 h 3482342"/>
              <a:gd name="connsiteX71" fmla="*/ 7768994 w 12192000"/>
              <a:gd name="connsiteY71" fmla="*/ 1855721 h 3482342"/>
              <a:gd name="connsiteX72" fmla="*/ 7618027 w 12192000"/>
              <a:gd name="connsiteY72" fmla="*/ 1830959 h 3482342"/>
              <a:gd name="connsiteX73" fmla="*/ 7449425 w 12192000"/>
              <a:gd name="connsiteY73" fmla="*/ 1810910 h 3482342"/>
              <a:gd name="connsiteX74" fmla="*/ 7342915 w 12192000"/>
              <a:gd name="connsiteY74" fmla="*/ 1819827 h 3482342"/>
              <a:gd name="connsiteX75" fmla="*/ 7255191 w 12192000"/>
              <a:gd name="connsiteY75" fmla="*/ 1834354 h 3482342"/>
              <a:gd name="connsiteX76" fmla="*/ 7131205 w 12192000"/>
              <a:gd name="connsiteY76" fmla="*/ 1845557 h 3482342"/>
              <a:gd name="connsiteX77" fmla="*/ 6941837 w 12192000"/>
              <a:gd name="connsiteY77" fmla="*/ 1840640 h 3482342"/>
              <a:gd name="connsiteX78" fmla="*/ 6837145 w 12192000"/>
              <a:gd name="connsiteY78" fmla="*/ 1870724 h 3482342"/>
              <a:gd name="connsiteX79" fmla="*/ 6753991 w 12192000"/>
              <a:gd name="connsiteY79" fmla="*/ 1860969 h 3482342"/>
              <a:gd name="connsiteX80" fmla="*/ 6727754 w 12192000"/>
              <a:gd name="connsiteY80" fmla="*/ 1882372 h 3482342"/>
              <a:gd name="connsiteX81" fmla="*/ 6723371 w 12192000"/>
              <a:gd name="connsiteY81" fmla="*/ 1886494 h 3482342"/>
              <a:gd name="connsiteX82" fmla="*/ 6702779 w 12192000"/>
              <a:gd name="connsiteY82" fmla="*/ 1893601 h 3482342"/>
              <a:gd name="connsiteX83" fmla="*/ 6686657 w 12192000"/>
              <a:gd name="connsiteY83" fmla="*/ 1907344 h 3482342"/>
              <a:gd name="connsiteX84" fmla="*/ 6651330 w 12192000"/>
              <a:gd name="connsiteY84" fmla="*/ 1922921 h 3482342"/>
              <a:gd name="connsiteX85" fmla="*/ 6622958 w 12192000"/>
              <a:gd name="connsiteY85" fmla="*/ 1936255 h 3482342"/>
              <a:gd name="connsiteX86" fmla="*/ 6522602 w 12192000"/>
              <a:gd name="connsiteY86" fmla="*/ 1954133 h 3482342"/>
              <a:gd name="connsiteX87" fmla="*/ 6444344 w 12192000"/>
              <a:gd name="connsiteY87" fmla="*/ 1969663 h 3482342"/>
              <a:gd name="connsiteX88" fmla="*/ 6409626 w 12192000"/>
              <a:gd name="connsiteY88" fmla="*/ 1978846 h 3482342"/>
              <a:gd name="connsiteX89" fmla="*/ 6333446 w 12192000"/>
              <a:gd name="connsiteY89" fmla="*/ 1997163 h 3482342"/>
              <a:gd name="connsiteX90" fmla="*/ 6294933 w 12192000"/>
              <a:gd name="connsiteY90" fmla="*/ 2019412 h 3482342"/>
              <a:gd name="connsiteX91" fmla="*/ 6238719 w 12192000"/>
              <a:gd name="connsiteY91" fmla="*/ 2042547 h 3482342"/>
              <a:gd name="connsiteX92" fmla="*/ 6187205 w 12192000"/>
              <a:gd name="connsiteY92" fmla="*/ 2060048 h 3482342"/>
              <a:gd name="connsiteX93" fmla="*/ 6138780 w 12192000"/>
              <a:gd name="connsiteY93" fmla="*/ 2081918 h 3482342"/>
              <a:gd name="connsiteX94" fmla="*/ 6120125 w 12192000"/>
              <a:gd name="connsiteY94" fmla="*/ 2109475 h 3482342"/>
              <a:gd name="connsiteX95" fmla="*/ 6056576 w 12192000"/>
              <a:gd name="connsiteY95" fmla="*/ 2120066 h 3482342"/>
              <a:gd name="connsiteX96" fmla="*/ 5993794 w 12192000"/>
              <a:gd name="connsiteY96" fmla="*/ 2122569 h 3482342"/>
              <a:gd name="connsiteX97" fmla="*/ 5943601 w 12192000"/>
              <a:gd name="connsiteY97" fmla="*/ 2137719 h 3482342"/>
              <a:gd name="connsiteX98" fmla="*/ 5898141 w 12192000"/>
              <a:gd name="connsiteY98" fmla="*/ 2144806 h 3482342"/>
              <a:gd name="connsiteX99" fmla="*/ 5855337 w 12192000"/>
              <a:gd name="connsiteY99" fmla="*/ 2137719 h 3482342"/>
              <a:gd name="connsiteX100" fmla="*/ 5817682 w 12192000"/>
              <a:gd name="connsiteY100" fmla="*/ 2157358 h 3482342"/>
              <a:gd name="connsiteX101" fmla="*/ 5735300 w 12192000"/>
              <a:gd name="connsiteY101" fmla="*/ 2158902 h 3482342"/>
              <a:gd name="connsiteX102" fmla="*/ 5591469 w 12192000"/>
              <a:gd name="connsiteY102" fmla="*/ 2178389 h 3482342"/>
              <a:gd name="connsiteX103" fmla="*/ 5505818 w 12192000"/>
              <a:gd name="connsiteY103" fmla="*/ 2194207 h 3482342"/>
              <a:gd name="connsiteX104" fmla="*/ 5452860 w 12192000"/>
              <a:gd name="connsiteY104" fmla="*/ 2180085 h 3482342"/>
              <a:gd name="connsiteX105" fmla="*/ 5414282 w 12192000"/>
              <a:gd name="connsiteY105" fmla="*/ 2183070 h 3482342"/>
              <a:gd name="connsiteX106" fmla="*/ 5368369 w 12192000"/>
              <a:gd name="connsiteY106" fmla="*/ 2204272 h 3482342"/>
              <a:gd name="connsiteX107" fmla="*/ 5336354 w 12192000"/>
              <a:gd name="connsiteY107" fmla="*/ 2218920 h 3482342"/>
              <a:gd name="connsiteX108" fmla="*/ 5291263 w 12192000"/>
              <a:gd name="connsiteY108" fmla="*/ 2239182 h 3482342"/>
              <a:gd name="connsiteX109" fmla="*/ 5255152 w 12192000"/>
              <a:gd name="connsiteY109" fmla="*/ 2247164 h 3482342"/>
              <a:gd name="connsiteX110" fmla="*/ 5233796 w 12192000"/>
              <a:gd name="connsiteY110" fmla="*/ 2268260 h 3482342"/>
              <a:gd name="connsiteX111" fmla="*/ 5212786 w 12192000"/>
              <a:gd name="connsiteY111" fmla="*/ 2296592 h 3482342"/>
              <a:gd name="connsiteX112" fmla="*/ 5173523 w 12192000"/>
              <a:gd name="connsiteY112" fmla="*/ 2309057 h 3482342"/>
              <a:gd name="connsiteX113" fmla="*/ 5123830 w 12192000"/>
              <a:gd name="connsiteY113" fmla="*/ 2307070 h 3482342"/>
              <a:gd name="connsiteX114" fmla="*/ 5065426 w 12192000"/>
              <a:gd name="connsiteY114" fmla="*/ 2324076 h 3482342"/>
              <a:gd name="connsiteX115" fmla="*/ 4975908 w 12192000"/>
              <a:gd name="connsiteY115" fmla="*/ 2364128 h 3482342"/>
              <a:gd name="connsiteX116" fmla="*/ 4913723 w 12192000"/>
              <a:gd name="connsiteY116" fmla="*/ 2385265 h 3482342"/>
              <a:gd name="connsiteX117" fmla="*/ 4746485 w 12192000"/>
              <a:gd name="connsiteY117" fmla="*/ 2451769 h 3482342"/>
              <a:gd name="connsiteX118" fmla="*/ 4681588 w 12192000"/>
              <a:gd name="connsiteY118" fmla="*/ 2467494 h 3482342"/>
              <a:gd name="connsiteX119" fmla="*/ 1783655 w 12192000"/>
              <a:gd name="connsiteY119" fmla="*/ 3163860 h 3482342"/>
              <a:gd name="connsiteX120" fmla="*/ 1325955 w 12192000"/>
              <a:gd name="connsiteY120" fmla="*/ 3176692 h 3482342"/>
              <a:gd name="connsiteX121" fmla="*/ 1190384 w 12192000"/>
              <a:gd name="connsiteY121" fmla="*/ 3203504 h 3482342"/>
              <a:gd name="connsiteX122" fmla="*/ 1094537 w 12192000"/>
              <a:gd name="connsiteY122" fmla="*/ 3229469 h 3482342"/>
              <a:gd name="connsiteX123" fmla="*/ 779276 w 12192000"/>
              <a:gd name="connsiteY123" fmla="*/ 3327290 h 3482342"/>
              <a:gd name="connsiteX124" fmla="*/ 600378 w 12192000"/>
              <a:gd name="connsiteY124" fmla="*/ 3335250 h 3482342"/>
              <a:gd name="connsiteX125" fmla="*/ 493457 w 12192000"/>
              <a:gd name="connsiteY125" fmla="*/ 3365044 h 3482342"/>
              <a:gd name="connsiteX126" fmla="*/ 349402 w 12192000"/>
              <a:gd name="connsiteY126" fmla="*/ 3380897 h 3482342"/>
              <a:gd name="connsiteX127" fmla="*/ 192183 w 12192000"/>
              <a:gd name="connsiteY127" fmla="*/ 3460075 h 3482342"/>
              <a:gd name="connsiteX128" fmla="*/ 46713 w 12192000"/>
              <a:gd name="connsiteY128" fmla="*/ 3462986 h 3482342"/>
              <a:gd name="connsiteX129" fmla="*/ 2765 w 12192000"/>
              <a:gd name="connsiteY129" fmla="*/ 3480770 h 3482342"/>
              <a:gd name="connsiteX130" fmla="*/ 0 w 12192000"/>
              <a:gd name="connsiteY130" fmla="*/ 3482342 h 3482342"/>
              <a:gd name="connsiteX131" fmla="*/ 0 w 12192000"/>
              <a:gd name="connsiteY131"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99186 w 12192000"/>
              <a:gd name="connsiteY32" fmla="*/ 1322173 h 3482342"/>
              <a:gd name="connsiteX33" fmla="*/ 10679906 w 12192000"/>
              <a:gd name="connsiteY33" fmla="*/ 1332049 h 3482342"/>
              <a:gd name="connsiteX34" fmla="*/ 10639834 w 12192000"/>
              <a:gd name="connsiteY34" fmla="*/ 1324989 h 3482342"/>
              <a:gd name="connsiteX35" fmla="*/ 10603863 w 12192000"/>
              <a:gd name="connsiteY35" fmla="*/ 1346886 h 3482342"/>
              <a:gd name="connsiteX36" fmla="*/ 10573203 w 12192000"/>
              <a:gd name="connsiteY36" fmla="*/ 1351996 h 3482342"/>
              <a:gd name="connsiteX37" fmla="*/ 10547375 w 12192000"/>
              <a:gd name="connsiteY37" fmla="*/ 1375130 h 3482342"/>
              <a:gd name="connsiteX38" fmla="*/ 10513263 w 12192000"/>
              <a:gd name="connsiteY38" fmla="*/ 1371939 h 3482342"/>
              <a:gd name="connsiteX39" fmla="*/ 10487356 w 12192000"/>
              <a:gd name="connsiteY39" fmla="*/ 1385722 h 3482342"/>
              <a:gd name="connsiteX40" fmla="*/ 10464012 w 12192000"/>
              <a:gd name="connsiteY40" fmla="*/ 1391778 h 3482342"/>
              <a:gd name="connsiteX41" fmla="*/ 10405409 w 12192000"/>
              <a:gd name="connsiteY41" fmla="*/ 1422789 h 3482342"/>
              <a:gd name="connsiteX42" fmla="*/ 10370530 w 12192000"/>
              <a:gd name="connsiteY42" fmla="*/ 1441596 h 3482342"/>
              <a:gd name="connsiteX43" fmla="*/ 10300239 w 12192000"/>
              <a:gd name="connsiteY43" fmla="*/ 1456332 h 3482342"/>
              <a:gd name="connsiteX44" fmla="*/ 10264922 w 12192000"/>
              <a:gd name="connsiteY44" fmla="*/ 1472107 h 3482342"/>
              <a:gd name="connsiteX45" fmla="*/ 10229629 w 12192000"/>
              <a:gd name="connsiteY45" fmla="*/ 1470454 h 3482342"/>
              <a:gd name="connsiteX46" fmla="*/ 10201385 w 12192000"/>
              <a:gd name="connsiteY46" fmla="*/ 1477515 h 3482342"/>
              <a:gd name="connsiteX47" fmla="*/ 10151958 w 12192000"/>
              <a:gd name="connsiteY47" fmla="*/ 1477515 h 3482342"/>
              <a:gd name="connsiteX48" fmla="*/ 10120184 w 12192000"/>
              <a:gd name="connsiteY48" fmla="*/ 1466924 h 3482342"/>
              <a:gd name="connsiteX49" fmla="*/ 10081348 w 12192000"/>
              <a:gd name="connsiteY49" fmla="*/ 1481046 h 3482342"/>
              <a:gd name="connsiteX50" fmla="*/ 10058690 w 12192000"/>
              <a:gd name="connsiteY50" fmla="*/ 1474888 h 3482342"/>
              <a:gd name="connsiteX51" fmla="*/ 10004424 w 12192000"/>
              <a:gd name="connsiteY51" fmla="*/ 1489801 h 3482342"/>
              <a:gd name="connsiteX52" fmla="*/ 9999951 w 12192000"/>
              <a:gd name="connsiteY52" fmla="*/ 1499127 h 3482342"/>
              <a:gd name="connsiteX53" fmla="*/ 9845462 w 12192000"/>
              <a:gd name="connsiteY53" fmla="*/ 1548192 h 3482342"/>
              <a:gd name="connsiteX54" fmla="*/ 9736156 w 12192000"/>
              <a:gd name="connsiteY54" fmla="*/ 1581928 h 3482342"/>
              <a:gd name="connsiteX55" fmla="*/ 9693355 w 12192000"/>
              <a:gd name="connsiteY55" fmla="*/ 1602632 h 3482342"/>
              <a:gd name="connsiteX56" fmla="*/ 9664242 w 12192000"/>
              <a:gd name="connsiteY56" fmla="*/ 1622075 h 3482342"/>
              <a:gd name="connsiteX57" fmla="*/ 9579195 w 12192000"/>
              <a:gd name="connsiteY57" fmla="*/ 1648017 h 3482342"/>
              <a:gd name="connsiteX58" fmla="*/ 9433652 w 12192000"/>
              <a:gd name="connsiteY58" fmla="*/ 1681174 h 3482342"/>
              <a:gd name="connsiteX59" fmla="*/ 9403775 w 12192000"/>
              <a:gd name="connsiteY59" fmla="*/ 1690403 h 3482342"/>
              <a:gd name="connsiteX60" fmla="*/ 9382503 w 12192000"/>
              <a:gd name="connsiteY60" fmla="*/ 1706957 h 3482342"/>
              <a:gd name="connsiteX61" fmla="*/ 9381410 w 12192000"/>
              <a:gd name="connsiteY61" fmla="*/ 1718312 h 3482342"/>
              <a:gd name="connsiteX62" fmla="*/ 9365685 w 12192000"/>
              <a:gd name="connsiteY62" fmla="*/ 1724772 h 3482342"/>
              <a:gd name="connsiteX63" fmla="*/ 9278020 w 12192000"/>
              <a:gd name="connsiteY63" fmla="*/ 1741161 h 3482342"/>
              <a:gd name="connsiteX64" fmla="*/ 9217145 w 12192000"/>
              <a:gd name="connsiteY64" fmla="*/ 1771195 h 3482342"/>
              <a:gd name="connsiteX65" fmla="*/ 8955875 w 12192000"/>
              <a:gd name="connsiteY65" fmla="*/ 1796806 h 3482342"/>
              <a:gd name="connsiteX66" fmla="*/ 8648415 w 12192000"/>
              <a:gd name="connsiteY66" fmla="*/ 1878623 h 3482342"/>
              <a:gd name="connsiteX67" fmla="*/ 8495949 w 12192000"/>
              <a:gd name="connsiteY67" fmla="*/ 1902425 h 3482342"/>
              <a:gd name="connsiteX68" fmla="*/ 8236214 w 12192000"/>
              <a:gd name="connsiteY68" fmla="*/ 1909725 h 3482342"/>
              <a:gd name="connsiteX69" fmla="*/ 8132104 w 12192000"/>
              <a:gd name="connsiteY69" fmla="*/ 1895727 h 3482342"/>
              <a:gd name="connsiteX70" fmla="*/ 7918078 w 12192000"/>
              <a:gd name="connsiteY70" fmla="*/ 1862668 h 3482342"/>
              <a:gd name="connsiteX71" fmla="*/ 7817899 w 12192000"/>
              <a:gd name="connsiteY71" fmla="*/ 1862176 h 3482342"/>
              <a:gd name="connsiteX72" fmla="*/ 7768994 w 12192000"/>
              <a:gd name="connsiteY72" fmla="*/ 1855721 h 3482342"/>
              <a:gd name="connsiteX73" fmla="*/ 7618027 w 12192000"/>
              <a:gd name="connsiteY73" fmla="*/ 1830959 h 3482342"/>
              <a:gd name="connsiteX74" fmla="*/ 7449425 w 12192000"/>
              <a:gd name="connsiteY74" fmla="*/ 1810910 h 3482342"/>
              <a:gd name="connsiteX75" fmla="*/ 7342915 w 12192000"/>
              <a:gd name="connsiteY75" fmla="*/ 1819827 h 3482342"/>
              <a:gd name="connsiteX76" fmla="*/ 7255191 w 12192000"/>
              <a:gd name="connsiteY76" fmla="*/ 1834354 h 3482342"/>
              <a:gd name="connsiteX77" fmla="*/ 7131205 w 12192000"/>
              <a:gd name="connsiteY77" fmla="*/ 1845557 h 3482342"/>
              <a:gd name="connsiteX78" fmla="*/ 6941837 w 12192000"/>
              <a:gd name="connsiteY78" fmla="*/ 1840640 h 3482342"/>
              <a:gd name="connsiteX79" fmla="*/ 6837145 w 12192000"/>
              <a:gd name="connsiteY79" fmla="*/ 1870724 h 3482342"/>
              <a:gd name="connsiteX80" fmla="*/ 6753991 w 12192000"/>
              <a:gd name="connsiteY80" fmla="*/ 1860969 h 3482342"/>
              <a:gd name="connsiteX81" fmla="*/ 6727754 w 12192000"/>
              <a:gd name="connsiteY81" fmla="*/ 1882372 h 3482342"/>
              <a:gd name="connsiteX82" fmla="*/ 6723371 w 12192000"/>
              <a:gd name="connsiteY82" fmla="*/ 1886494 h 3482342"/>
              <a:gd name="connsiteX83" fmla="*/ 6702779 w 12192000"/>
              <a:gd name="connsiteY83" fmla="*/ 1893601 h 3482342"/>
              <a:gd name="connsiteX84" fmla="*/ 6686657 w 12192000"/>
              <a:gd name="connsiteY84" fmla="*/ 1907344 h 3482342"/>
              <a:gd name="connsiteX85" fmla="*/ 6651330 w 12192000"/>
              <a:gd name="connsiteY85" fmla="*/ 1922921 h 3482342"/>
              <a:gd name="connsiteX86" fmla="*/ 6622958 w 12192000"/>
              <a:gd name="connsiteY86" fmla="*/ 1936255 h 3482342"/>
              <a:gd name="connsiteX87" fmla="*/ 6522602 w 12192000"/>
              <a:gd name="connsiteY87" fmla="*/ 1954133 h 3482342"/>
              <a:gd name="connsiteX88" fmla="*/ 6444344 w 12192000"/>
              <a:gd name="connsiteY88" fmla="*/ 1969663 h 3482342"/>
              <a:gd name="connsiteX89" fmla="*/ 6409626 w 12192000"/>
              <a:gd name="connsiteY89" fmla="*/ 1978846 h 3482342"/>
              <a:gd name="connsiteX90" fmla="*/ 6333446 w 12192000"/>
              <a:gd name="connsiteY90" fmla="*/ 1997163 h 3482342"/>
              <a:gd name="connsiteX91" fmla="*/ 6294933 w 12192000"/>
              <a:gd name="connsiteY91" fmla="*/ 2019412 h 3482342"/>
              <a:gd name="connsiteX92" fmla="*/ 6238719 w 12192000"/>
              <a:gd name="connsiteY92" fmla="*/ 2042547 h 3482342"/>
              <a:gd name="connsiteX93" fmla="*/ 6187205 w 12192000"/>
              <a:gd name="connsiteY93" fmla="*/ 2060048 h 3482342"/>
              <a:gd name="connsiteX94" fmla="*/ 6138780 w 12192000"/>
              <a:gd name="connsiteY94" fmla="*/ 2081918 h 3482342"/>
              <a:gd name="connsiteX95" fmla="*/ 6120125 w 12192000"/>
              <a:gd name="connsiteY95" fmla="*/ 2109475 h 3482342"/>
              <a:gd name="connsiteX96" fmla="*/ 6056576 w 12192000"/>
              <a:gd name="connsiteY96" fmla="*/ 2120066 h 3482342"/>
              <a:gd name="connsiteX97" fmla="*/ 5993794 w 12192000"/>
              <a:gd name="connsiteY97" fmla="*/ 2122569 h 3482342"/>
              <a:gd name="connsiteX98" fmla="*/ 5943601 w 12192000"/>
              <a:gd name="connsiteY98" fmla="*/ 2137719 h 3482342"/>
              <a:gd name="connsiteX99" fmla="*/ 5898141 w 12192000"/>
              <a:gd name="connsiteY99" fmla="*/ 2144806 h 3482342"/>
              <a:gd name="connsiteX100" fmla="*/ 5855337 w 12192000"/>
              <a:gd name="connsiteY100" fmla="*/ 2137719 h 3482342"/>
              <a:gd name="connsiteX101" fmla="*/ 5817682 w 12192000"/>
              <a:gd name="connsiteY101" fmla="*/ 2157358 h 3482342"/>
              <a:gd name="connsiteX102" fmla="*/ 5735300 w 12192000"/>
              <a:gd name="connsiteY102" fmla="*/ 2158902 h 3482342"/>
              <a:gd name="connsiteX103" fmla="*/ 5591469 w 12192000"/>
              <a:gd name="connsiteY103" fmla="*/ 2178389 h 3482342"/>
              <a:gd name="connsiteX104" fmla="*/ 5505818 w 12192000"/>
              <a:gd name="connsiteY104" fmla="*/ 2194207 h 3482342"/>
              <a:gd name="connsiteX105" fmla="*/ 5452860 w 12192000"/>
              <a:gd name="connsiteY105" fmla="*/ 2180085 h 3482342"/>
              <a:gd name="connsiteX106" fmla="*/ 5414282 w 12192000"/>
              <a:gd name="connsiteY106" fmla="*/ 2183070 h 3482342"/>
              <a:gd name="connsiteX107" fmla="*/ 5368369 w 12192000"/>
              <a:gd name="connsiteY107" fmla="*/ 2204272 h 3482342"/>
              <a:gd name="connsiteX108" fmla="*/ 5336354 w 12192000"/>
              <a:gd name="connsiteY108" fmla="*/ 2218920 h 3482342"/>
              <a:gd name="connsiteX109" fmla="*/ 5291263 w 12192000"/>
              <a:gd name="connsiteY109" fmla="*/ 2239182 h 3482342"/>
              <a:gd name="connsiteX110" fmla="*/ 5255152 w 12192000"/>
              <a:gd name="connsiteY110" fmla="*/ 2247164 h 3482342"/>
              <a:gd name="connsiteX111" fmla="*/ 5233796 w 12192000"/>
              <a:gd name="connsiteY111" fmla="*/ 2268260 h 3482342"/>
              <a:gd name="connsiteX112" fmla="*/ 5212786 w 12192000"/>
              <a:gd name="connsiteY112" fmla="*/ 2296592 h 3482342"/>
              <a:gd name="connsiteX113" fmla="*/ 5173523 w 12192000"/>
              <a:gd name="connsiteY113" fmla="*/ 2309057 h 3482342"/>
              <a:gd name="connsiteX114" fmla="*/ 5123830 w 12192000"/>
              <a:gd name="connsiteY114" fmla="*/ 2307070 h 3482342"/>
              <a:gd name="connsiteX115" fmla="*/ 5065426 w 12192000"/>
              <a:gd name="connsiteY115" fmla="*/ 2324076 h 3482342"/>
              <a:gd name="connsiteX116" fmla="*/ 4975908 w 12192000"/>
              <a:gd name="connsiteY116" fmla="*/ 2364128 h 3482342"/>
              <a:gd name="connsiteX117" fmla="*/ 4913723 w 12192000"/>
              <a:gd name="connsiteY117" fmla="*/ 2385265 h 3482342"/>
              <a:gd name="connsiteX118" fmla="*/ 4746485 w 12192000"/>
              <a:gd name="connsiteY118" fmla="*/ 2451769 h 3482342"/>
              <a:gd name="connsiteX119" fmla="*/ 4681588 w 12192000"/>
              <a:gd name="connsiteY119" fmla="*/ 2467494 h 3482342"/>
              <a:gd name="connsiteX120" fmla="*/ 1783655 w 12192000"/>
              <a:gd name="connsiteY120" fmla="*/ 3163860 h 3482342"/>
              <a:gd name="connsiteX121" fmla="*/ 1325955 w 12192000"/>
              <a:gd name="connsiteY121" fmla="*/ 3176692 h 3482342"/>
              <a:gd name="connsiteX122" fmla="*/ 1190384 w 12192000"/>
              <a:gd name="connsiteY122" fmla="*/ 3203504 h 3482342"/>
              <a:gd name="connsiteX123" fmla="*/ 1094537 w 12192000"/>
              <a:gd name="connsiteY123" fmla="*/ 3229469 h 3482342"/>
              <a:gd name="connsiteX124" fmla="*/ 779276 w 12192000"/>
              <a:gd name="connsiteY124" fmla="*/ 3327290 h 3482342"/>
              <a:gd name="connsiteX125" fmla="*/ 600378 w 12192000"/>
              <a:gd name="connsiteY125" fmla="*/ 3335250 h 3482342"/>
              <a:gd name="connsiteX126" fmla="*/ 493457 w 12192000"/>
              <a:gd name="connsiteY126" fmla="*/ 3365044 h 3482342"/>
              <a:gd name="connsiteX127" fmla="*/ 349402 w 12192000"/>
              <a:gd name="connsiteY127" fmla="*/ 3380897 h 3482342"/>
              <a:gd name="connsiteX128" fmla="*/ 192183 w 12192000"/>
              <a:gd name="connsiteY128" fmla="*/ 3460075 h 3482342"/>
              <a:gd name="connsiteX129" fmla="*/ 46713 w 12192000"/>
              <a:gd name="connsiteY129" fmla="*/ 3462986 h 3482342"/>
              <a:gd name="connsiteX130" fmla="*/ 2765 w 12192000"/>
              <a:gd name="connsiteY130" fmla="*/ 3480770 h 3482342"/>
              <a:gd name="connsiteX131" fmla="*/ 0 w 12192000"/>
              <a:gd name="connsiteY131" fmla="*/ 3482342 h 3482342"/>
              <a:gd name="connsiteX132" fmla="*/ 0 w 12192000"/>
              <a:gd name="connsiteY132"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99186 w 12192000"/>
              <a:gd name="connsiteY32" fmla="*/ 1322173 h 3482342"/>
              <a:gd name="connsiteX33" fmla="*/ 10679906 w 12192000"/>
              <a:gd name="connsiteY33" fmla="*/ 1332049 h 3482342"/>
              <a:gd name="connsiteX34" fmla="*/ 10639834 w 12192000"/>
              <a:gd name="connsiteY34" fmla="*/ 1324989 h 3482342"/>
              <a:gd name="connsiteX35" fmla="*/ 10603863 w 12192000"/>
              <a:gd name="connsiteY35" fmla="*/ 1346886 h 3482342"/>
              <a:gd name="connsiteX36" fmla="*/ 10573203 w 12192000"/>
              <a:gd name="connsiteY36" fmla="*/ 1351996 h 3482342"/>
              <a:gd name="connsiteX37" fmla="*/ 10547375 w 12192000"/>
              <a:gd name="connsiteY37" fmla="*/ 1375130 h 3482342"/>
              <a:gd name="connsiteX38" fmla="*/ 10513263 w 12192000"/>
              <a:gd name="connsiteY38" fmla="*/ 1371939 h 3482342"/>
              <a:gd name="connsiteX39" fmla="*/ 10487356 w 12192000"/>
              <a:gd name="connsiteY39" fmla="*/ 1385722 h 3482342"/>
              <a:gd name="connsiteX40" fmla="*/ 10464012 w 12192000"/>
              <a:gd name="connsiteY40" fmla="*/ 1391778 h 3482342"/>
              <a:gd name="connsiteX41" fmla="*/ 10405409 w 12192000"/>
              <a:gd name="connsiteY41" fmla="*/ 1422789 h 3482342"/>
              <a:gd name="connsiteX42" fmla="*/ 10370530 w 12192000"/>
              <a:gd name="connsiteY42" fmla="*/ 1441596 h 3482342"/>
              <a:gd name="connsiteX43" fmla="*/ 10300239 w 12192000"/>
              <a:gd name="connsiteY43" fmla="*/ 1456332 h 3482342"/>
              <a:gd name="connsiteX44" fmla="*/ 10264922 w 12192000"/>
              <a:gd name="connsiteY44" fmla="*/ 1472107 h 3482342"/>
              <a:gd name="connsiteX45" fmla="*/ 10229629 w 12192000"/>
              <a:gd name="connsiteY45" fmla="*/ 1470454 h 3482342"/>
              <a:gd name="connsiteX46" fmla="*/ 10201385 w 12192000"/>
              <a:gd name="connsiteY46" fmla="*/ 1477515 h 3482342"/>
              <a:gd name="connsiteX47" fmla="*/ 10151958 w 12192000"/>
              <a:gd name="connsiteY47" fmla="*/ 1477515 h 3482342"/>
              <a:gd name="connsiteX48" fmla="*/ 10120184 w 12192000"/>
              <a:gd name="connsiteY48" fmla="*/ 1466924 h 3482342"/>
              <a:gd name="connsiteX49" fmla="*/ 10081348 w 12192000"/>
              <a:gd name="connsiteY49" fmla="*/ 1481046 h 3482342"/>
              <a:gd name="connsiteX50" fmla="*/ 10058690 w 12192000"/>
              <a:gd name="connsiteY50" fmla="*/ 1474888 h 3482342"/>
              <a:gd name="connsiteX51" fmla="*/ 10004424 w 12192000"/>
              <a:gd name="connsiteY51" fmla="*/ 1489801 h 3482342"/>
              <a:gd name="connsiteX52" fmla="*/ 9999951 w 12192000"/>
              <a:gd name="connsiteY52" fmla="*/ 1499127 h 3482342"/>
              <a:gd name="connsiteX53" fmla="*/ 9845462 w 12192000"/>
              <a:gd name="connsiteY53" fmla="*/ 1548192 h 3482342"/>
              <a:gd name="connsiteX54" fmla="*/ 9736156 w 12192000"/>
              <a:gd name="connsiteY54" fmla="*/ 1581928 h 3482342"/>
              <a:gd name="connsiteX55" fmla="*/ 9693355 w 12192000"/>
              <a:gd name="connsiteY55" fmla="*/ 1602632 h 3482342"/>
              <a:gd name="connsiteX56" fmla="*/ 9664242 w 12192000"/>
              <a:gd name="connsiteY56" fmla="*/ 1622075 h 3482342"/>
              <a:gd name="connsiteX57" fmla="*/ 9579195 w 12192000"/>
              <a:gd name="connsiteY57" fmla="*/ 1648017 h 3482342"/>
              <a:gd name="connsiteX58" fmla="*/ 9433652 w 12192000"/>
              <a:gd name="connsiteY58" fmla="*/ 1681174 h 3482342"/>
              <a:gd name="connsiteX59" fmla="*/ 9403775 w 12192000"/>
              <a:gd name="connsiteY59" fmla="*/ 1690403 h 3482342"/>
              <a:gd name="connsiteX60" fmla="*/ 9382503 w 12192000"/>
              <a:gd name="connsiteY60" fmla="*/ 1706957 h 3482342"/>
              <a:gd name="connsiteX61" fmla="*/ 9381410 w 12192000"/>
              <a:gd name="connsiteY61" fmla="*/ 1718312 h 3482342"/>
              <a:gd name="connsiteX62" fmla="*/ 9365685 w 12192000"/>
              <a:gd name="connsiteY62" fmla="*/ 1724772 h 3482342"/>
              <a:gd name="connsiteX63" fmla="*/ 9278020 w 12192000"/>
              <a:gd name="connsiteY63" fmla="*/ 1741161 h 3482342"/>
              <a:gd name="connsiteX64" fmla="*/ 9217145 w 12192000"/>
              <a:gd name="connsiteY64" fmla="*/ 1771195 h 3482342"/>
              <a:gd name="connsiteX65" fmla="*/ 8955875 w 12192000"/>
              <a:gd name="connsiteY65" fmla="*/ 1796806 h 3482342"/>
              <a:gd name="connsiteX66" fmla="*/ 8648415 w 12192000"/>
              <a:gd name="connsiteY66" fmla="*/ 1878623 h 3482342"/>
              <a:gd name="connsiteX67" fmla="*/ 8538519 w 12192000"/>
              <a:gd name="connsiteY67" fmla="*/ 1894114 h 3482342"/>
              <a:gd name="connsiteX68" fmla="*/ 8495949 w 12192000"/>
              <a:gd name="connsiteY68" fmla="*/ 1902425 h 3482342"/>
              <a:gd name="connsiteX69" fmla="*/ 8236214 w 12192000"/>
              <a:gd name="connsiteY69" fmla="*/ 1909725 h 3482342"/>
              <a:gd name="connsiteX70" fmla="*/ 8132104 w 12192000"/>
              <a:gd name="connsiteY70" fmla="*/ 1895727 h 3482342"/>
              <a:gd name="connsiteX71" fmla="*/ 7918078 w 12192000"/>
              <a:gd name="connsiteY71" fmla="*/ 1862668 h 3482342"/>
              <a:gd name="connsiteX72" fmla="*/ 7817899 w 12192000"/>
              <a:gd name="connsiteY72" fmla="*/ 1862176 h 3482342"/>
              <a:gd name="connsiteX73" fmla="*/ 7768994 w 12192000"/>
              <a:gd name="connsiteY73" fmla="*/ 1855721 h 3482342"/>
              <a:gd name="connsiteX74" fmla="*/ 7618027 w 12192000"/>
              <a:gd name="connsiteY74" fmla="*/ 1830959 h 3482342"/>
              <a:gd name="connsiteX75" fmla="*/ 7449425 w 12192000"/>
              <a:gd name="connsiteY75" fmla="*/ 1810910 h 3482342"/>
              <a:gd name="connsiteX76" fmla="*/ 7342915 w 12192000"/>
              <a:gd name="connsiteY76" fmla="*/ 1819827 h 3482342"/>
              <a:gd name="connsiteX77" fmla="*/ 7255191 w 12192000"/>
              <a:gd name="connsiteY77" fmla="*/ 1834354 h 3482342"/>
              <a:gd name="connsiteX78" fmla="*/ 7131205 w 12192000"/>
              <a:gd name="connsiteY78" fmla="*/ 1845557 h 3482342"/>
              <a:gd name="connsiteX79" fmla="*/ 6941837 w 12192000"/>
              <a:gd name="connsiteY79" fmla="*/ 1840640 h 3482342"/>
              <a:gd name="connsiteX80" fmla="*/ 6837145 w 12192000"/>
              <a:gd name="connsiteY80" fmla="*/ 1870724 h 3482342"/>
              <a:gd name="connsiteX81" fmla="*/ 6753991 w 12192000"/>
              <a:gd name="connsiteY81" fmla="*/ 1860969 h 3482342"/>
              <a:gd name="connsiteX82" fmla="*/ 6727754 w 12192000"/>
              <a:gd name="connsiteY82" fmla="*/ 1882372 h 3482342"/>
              <a:gd name="connsiteX83" fmla="*/ 6723371 w 12192000"/>
              <a:gd name="connsiteY83" fmla="*/ 1886494 h 3482342"/>
              <a:gd name="connsiteX84" fmla="*/ 6702779 w 12192000"/>
              <a:gd name="connsiteY84" fmla="*/ 1893601 h 3482342"/>
              <a:gd name="connsiteX85" fmla="*/ 6686657 w 12192000"/>
              <a:gd name="connsiteY85" fmla="*/ 1907344 h 3482342"/>
              <a:gd name="connsiteX86" fmla="*/ 6651330 w 12192000"/>
              <a:gd name="connsiteY86" fmla="*/ 1922921 h 3482342"/>
              <a:gd name="connsiteX87" fmla="*/ 6622958 w 12192000"/>
              <a:gd name="connsiteY87" fmla="*/ 1936255 h 3482342"/>
              <a:gd name="connsiteX88" fmla="*/ 6522602 w 12192000"/>
              <a:gd name="connsiteY88" fmla="*/ 1954133 h 3482342"/>
              <a:gd name="connsiteX89" fmla="*/ 6444344 w 12192000"/>
              <a:gd name="connsiteY89" fmla="*/ 1969663 h 3482342"/>
              <a:gd name="connsiteX90" fmla="*/ 6409626 w 12192000"/>
              <a:gd name="connsiteY90" fmla="*/ 1978846 h 3482342"/>
              <a:gd name="connsiteX91" fmla="*/ 6333446 w 12192000"/>
              <a:gd name="connsiteY91" fmla="*/ 1997163 h 3482342"/>
              <a:gd name="connsiteX92" fmla="*/ 6294933 w 12192000"/>
              <a:gd name="connsiteY92" fmla="*/ 2019412 h 3482342"/>
              <a:gd name="connsiteX93" fmla="*/ 6238719 w 12192000"/>
              <a:gd name="connsiteY93" fmla="*/ 2042547 h 3482342"/>
              <a:gd name="connsiteX94" fmla="*/ 6187205 w 12192000"/>
              <a:gd name="connsiteY94" fmla="*/ 2060048 h 3482342"/>
              <a:gd name="connsiteX95" fmla="*/ 6138780 w 12192000"/>
              <a:gd name="connsiteY95" fmla="*/ 2081918 h 3482342"/>
              <a:gd name="connsiteX96" fmla="*/ 6120125 w 12192000"/>
              <a:gd name="connsiteY96" fmla="*/ 2109475 h 3482342"/>
              <a:gd name="connsiteX97" fmla="*/ 6056576 w 12192000"/>
              <a:gd name="connsiteY97" fmla="*/ 2120066 h 3482342"/>
              <a:gd name="connsiteX98" fmla="*/ 5993794 w 12192000"/>
              <a:gd name="connsiteY98" fmla="*/ 2122569 h 3482342"/>
              <a:gd name="connsiteX99" fmla="*/ 5943601 w 12192000"/>
              <a:gd name="connsiteY99" fmla="*/ 2137719 h 3482342"/>
              <a:gd name="connsiteX100" fmla="*/ 5898141 w 12192000"/>
              <a:gd name="connsiteY100" fmla="*/ 2144806 h 3482342"/>
              <a:gd name="connsiteX101" fmla="*/ 5855337 w 12192000"/>
              <a:gd name="connsiteY101" fmla="*/ 2137719 h 3482342"/>
              <a:gd name="connsiteX102" fmla="*/ 5817682 w 12192000"/>
              <a:gd name="connsiteY102" fmla="*/ 2157358 h 3482342"/>
              <a:gd name="connsiteX103" fmla="*/ 5735300 w 12192000"/>
              <a:gd name="connsiteY103" fmla="*/ 2158902 h 3482342"/>
              <a:gd name="connsiteX104" fmla="*/ 5591469 w 12192000"/>
              <a:gd name="connsiteY104" fmla="*/ 2178389 h 3482342"/>
              <a:gd name="connsiteX105" fmla="*/ 5505818 w 12192000"/>
              <a:gd name="connsiteY105" fmla="*/ 2194207 h 3482342"/>
              <a:gd name="connsiteX106" fmla="*/ 5452860 w 12192000"/>
              <a:gd name="connsiteY106" fmla="*/ 2180085 h 3482342"/>
              <a:gd name="connsiteX107" fmla="*/ 5414282 w 12192000"/>
              <a:gd name="connsiteY107" fmla="*/ 2183070 h 3482342"/>
              <a:gd name="connsiteX108" fmla="*/ 5368369 w 12192000"/>
              <a:gd name="connsiteY108" fmla="*/ 2204272 h 3482342"/>
              <a:gd name="connsiteX109" fmla="*/ 5336354 w 12192000"/>
              <a:gd name="connsiteY109" fmla="*/ 2218920 h 3482342"/>
              <a:gd name="connsiteX110" fmla="*/ 5291263 w 12192000"/>
              <a:gd name="connsiteY110" fmla="*/ 2239182 h 3482342"/>
              <a:gd name="connsiteX111" fmla="*/ 5255152 w 12192000"/>
              <a:gd name="connsiteY111" fmla="*/ 2247164 h 3482342"/>
              <a:gd name="connsiteX112" fmla="*/ 5233796 w 12192000"/>
              <a:gd name="connsiteY112" fmla="*/ 2268260 h 3482342"/>
              <a:gd name="connsiteX113" fmla="*/ 5212786 w 12192000"/>
              <a:gd name="connsiteY113" fmla="*/ 2296592 h 3482342"/>
              <a:gd name="connsiteX114" fmla="*/ 5173523 w 12192000"/>
              <a:gd name="connsiteY114" fmla="*/ 2309057 h 3482342"/>
              <a:gd name="connsiteX115" fmla="*/ 5123830 w 12192000"/>
              <a:gd name="connsiteY115" fmla="*/ 2307070 h 3482342"/>
              <a:gd name="connsiteX116" fmla="*/ 5065426 w 12192000"/>
              <a:gd name="connsiteY116" fmla="*/ 2324076 h 3482342"/>
              <a:gd name="connsiteX117" fmla="*/ 4975908 w 12192000"/>
              <a:gd name="connsiteY117" fmla="*/ 2364128 h 3482342"/>
              <a:gd name="connsiteX118" fmla="*/ 4913723 w 12192000"/>
              <a:gd name="connsiteY118" fmla="*/ 2385265 h 3482342"/>
              <a:gd name="connsiteX119" fmla="*/ 4746485 w 12192000"/>
              <a:gd name="connsiteY119" fmla="*/ 2451769 h 3482342"/>
              <a:gd name="connsiteX120" fmla="*/ 4681588 w 12192000"/>
              <a:gd name="connsiteY120" fmla="*/ 2467494 h 3482342"/>
              <a:gd name="connsiteX121" fmla="*/ 1783655 w 12192000"/>
              <a:gd name="connsiteY121" fmla="*/ 3163860 h 3482342"/>
              <a:gd name="connsiteX122" fmla="*/ 1325955 w 12192000"/>
              <a:gd name="connsiteY122" fmla="*/ 3176692 h 3482342"/>
              <a:gd name="connsiteX123" fmla="*/ 1190384 w 12192000"/>
              <a:gd name="connsiteY123" fmla="*/ 3203504 h 3482342"/>
              <a:gd name="connsiteX124" fmla="*/ 1094537 w 12192000"/>
              <a:gd name="connsiteY124" fmla="*/ 3229469 h 3482342"/>
              <a:gd name="connsiteX125" fmla="*/ 779276 w 12192000"/>
              <a:gd name="connsiteY125" fmla="*/ 3327290 h 3482342"/>
              <a:gd name="connsiteX126" fmla="*/ 600378 w 12192000"/>
              <a:gd name="connsiteY126" fmla="*/ 3335250 h 3482342"/>
              <a:gd name="connsiteX127" fmla="*/ 493457 w 12192000"/>
              <a:gd name="connsiteY127" fmla="*/ 3365044 h 3482342"/>
              <a:gd name="connsiteX128" fmla="*/ 349402 w 12192000"/>
              <a:gd name="connsiteY128" fmla="*/ 3380897 h 3482342"/>
              <a:gd name="connsiteX129" fmla="*/ 192183 w 12192000"/>
              <a:gd name="connsiteY129" fmla="*/ 3460075 h 3482342"/>
              <a:gd name="connsiteX130" fmla="*/ 46713 w 12192000"/>
              <a:gd name="connsiteY130" fmla="*/ 3462986 h 3482342"/>
              <a:gd name="connsiteX131" fmla="*/ 2765 w 12192000"/>
              <a:gd name="connsiteY131" fmla="*/ 3480770 h 3482342"/>
              <a:gd name="connsiteX132" fmla="*/ 0 w 12192000"/>
              <a:gd name="connsiteY132" fmla="*/ 3482342 h 3482342"/>
              <a:gd name="connsiteX133" fmla="*/ 0 w 12192000"/>
              <a:gd name="connsiteY13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99186 w 12192000"/>
              <a:gd name="connsiteY32" fmla="*/ 1322173 h 3482342"/>
              <a:gd name="connsiteX33" fmla="*/ 10679906 w 12192000"/>
              <a:gd name="connsiteY33" fmla="*/ 1332049 h 3482342"/>
              <a:gd name="connsiteX34" fmla="*/ 10639834 w 12192000"/>
              <a:gd name="connsiteY34" fmla="*/ 1324989 h 3482342"/>
              <a:gd name="connsiteX35" fmla="*/ 10603863 w 12192000"/>
              <a:gd name="connsiteY35" fmla="*/ 1346886 h 3482342"/>
              <a:gd name="connsiteX36" fmla="*/ 10573203 w 12192000"/>
              <a:gd name="connsiteY36" fmla="*/ 1351996 h 3482342"/>
              <a:gd name="connsiteX37" fmla="*/ 10547375 w 12192000"/>
              <a:gd name="connsiteY37" fmla="*/ 1375130 h 3482342"/>
              <a:gd name="connsiteX38" fmla="*/ 10513263 w 12192000"/>
              <a:gd name="connsiteY38" fmla="*/ 1371939 h 3482342"/>
              <a:gd name="connsiteX39" fmla="*/ 10487356 w 12192000"/>
              <a:gd name="connsiteY39" fmla="*/ 1385722 h 3482342"/>
              <a:gd name="connsiteX40" fmla="*/ 10464012 w 12192000"/>
              <a:gd name="connsiteY40" fmla="*/ 1391778 h 3482342"/>
              <a:gd name="connsiteX41" fmla="*/ 10405409 w 12192000"/>
              <a:gd name="connsiteY41" fmla="*/ 1422789 h 3482342"/>
              <a:gd name="connsiteX42" fmla="*/ 10370530 w 12192000"/>
              <a:gd name="connsiteY42" fmla="*/ 1441596 h 3482342"/>
              <a:gd name="connsiteX43" fmla="*/ 10300239 w 12192000"/>
              <a:gd name="connsiteY43" fmla="*/ 1456332 h 3482342"/>
              <a:gd name="connsiteX44" fmla="*/ 10264922 w 12192000"/>
              <a:gd name="connsiteY44" fmla="*/ 1472107 h 3482342"/>
              <a:gd name="connsiteX45" fmla="*/ 10229629 w 12192000"/>
              <a:gd name="connsiteY45" fmla="*/ 1470454 h 3482342"/>
              <a:gd name="connsiteX46" fmla="*/ 10201385 w 12192000"/>
              <a:gd name="connsiteY46" fmla="*/ 1477515 h 3482342"/>
              <a:gd name="connsiteX47" fmla="*/ 10151958 w 12192000"/>
              <a:gd name="connsiteY47" fmla="*/ 1477515 h 3482342"/>
              <a:gd name="connsiteX48" fmla="*/ 10120184 w 12192000"/>
              <a:gd name="connsiteY48" fmla="*/ 1466924 h 3482342"/>
              <a:gd name="connsiteX49" fmla="*/ 10081348 w 12192000"/>
              <a:gd name="connsiteY49" fmla="*/ 1481046 h 3482342"/>
              <a:gd name="connsiteX50" fmla="*/ 10058690 w 12192000"/>
              <a:gd name="connsiteY50" fmla="*/ 1474888 h 3482342"/>
              <a:gd name="connsiteX51" fmla="*/ 10004424 w 12192000"/>
              <a:gd name="connsiteY51" fmla="*/ 1489801 h 3482342"/>
              <a:gd name="connsiteX52" fmla="*/ 9999951 w 12192000"/>
              <a:gd name="connsiteY52" fmla="*/ 1499127 h 3482342"/>
              <a:gd name="connsiteX53" fmla="*/ 9845462 w 12192000"/>
              <a:gd name="connsiteY53" fmla="*/ 1548192 h 3482342"/>
              <a:gd name="connsiteX54" fmla="*/ 9736156 w 12192000"/>
              <a:gd name="connsiteY54" fmla="*/ 1581928 h 3482342"/>
              <a:gd name="connsiteX55" fmla="*/ 9693355 w 12192000"/>
              <a:gd name="connsiteY55" fmla="*/ 1602632 h 3482342"/>
              <a:gd name="connsiteX56" fmla="*/ 9664242 w 12192000"/>
              <a:gd name="connsiteY56" fmla="*/ 1622075 h 3482342"/>
              <a:gd name="connsiteX57" fmla="*/ 9579195 w 12192000"/>
              <a:gd name="connsiteY57" fmla="*/ 1648017 h 3482342"/>
              <a:gd name="connsiteX58" fmla="*/ 9433652 w 12192000"/>
              <a:gd name="connsiteY58" fmla="*/ 1681174 h 3482342"/>
              <a:gd name="connsiteX59" fmla="*/ 9403775 w 12192000"/>
              <a:gd name="connsiteY59" fmla="*/ 1690403 h 3482342"/>
              <a:gd name="connsiteX60" fmla="*/ 9382503 w 12192000"/>
              <a:gd name="connsiteY60" fmla="*/ 1706957 h 3482342"/>
              <a:gd name="connsiteX61" fmla="*/ 9381410 w 12192000"/>
              <a:gd name="connsiteY61" fmla="*/ 1718312 h 3482342"/>
              <a:gd name="connsiteX62" fmla="*/ 9365685 w 12192000"/>
              <a:gd name="connsiteY62" fmla="*/ 1724772 h 3482342"/>
              <a:gd name="connsiteX63" fmla="*/ 9278020 w 12192000"/>
              <a:gd name="connsiteY63" fmla="*/ 1741161 h 3482342"/>
              <a:gd name="connsiteX64" fmla="*/ 9217145 w 12192000"/>
              <a:gd name="connsiteY64" fmla="*/ 1771195 h 3482342"/>
              <a:gd name="connsiteX65" fmla="*/ 8955875 w 12192000"/>
              <a:gd name="connsiteY65" fmla="*/ 1796806 h 3482342"/>
              <a:gd name="connsiteX66" fmla="*/ 8648415 w 12192000"/>
              <a:gd name="connsiteY66" fmla="*/ 1878623 h 3482342"/>
              <a:gd name="connsiteX67" fmla="*/ 8538519 w 12192000"/>
              <a:gd name="connsiteY67" fmla="*/ 1894114 h 3482342"/>
              <a:gd name="connsiteX68" fmla="*/ 8495949 w 12192000"/>
              <a:gd name="connsiteY68" fmla="*/ 1902425 h 3482342"/>
              <a:gd name="connsiteX69" fmla="*/ 8236214 w 12192000"/>
              <a:gd name="connsiteY69" fmla="*/ 1909725 h 3482342"/>
              <a:gd name="connsiteX70" fmla="*/ 8132104 w 12192000"/>
              <a:gd name="connsiteY70" fmla="*/ 1895727 h 3482342"/>
              <a:gd name="connsiteX71" fmla="*/ 7918078 w 12192000"/>
              <a:gd name="connsiteY71" fmla="*/ 1862668 h 3482342"/>
              <a:gd name="connsiteX72" fmla="*/ 7817899 w 12192000"/>
              <a:gd name="connsiteY72" fmla="*/ 1862176 h 3482342"/>
              <a:gd name="connsiteX73" fmla="*/ 7768994 w 12192000"/>
              <a:gd name="connsiteY73" fmla="*/ 1855721 h 3482342"/>
              <a:gd name="connsiteX74" fmla="*/ 7618027 w 12192000"/>
              <a:gd name="connsiteY74" fmla="*/ 1830959 h 3482342"/>
              <a:gd name="connsiteX75" fmla="*/ 7449425 w 12192000"/>
              <a:gd name="connsiteY75" fmla="*/ 1810910 h 3482342"/>
              <a:gd name="connsiteX76" fmla="*/ 7342915 w 12192000"/>
              <a:gd name="connsiteY76" fmla="*/ 1819827 h 3482342"/>
              <a:gd name="connsiteX77" fmla="*/ 7255191 w 12192000"/>
              <a:gd name="connsiteY77" fmla="*/ 1834354 h 3482342"/>
              <a:gd name="connsiteX78" fmla="*/ 7131205 w 12192000"/>
              <a:gd name="connsiteY78" fmla="*/ 1845557 h 3482342"/>
              <a:gd name="connsiteX79" fmla="*/ 6941837 w 12192000"/>
              <a:gd name="connsiteY79" fmla="*/ 1840640 h 3482342"/>
              <a:gd name="connsiteX80" fmla="*/ 6837145 w 12192000"/>
              <a:gd name="connsiteY80" fmla="*/ 1870724 h 3482342"/>
              <a:gd name="connsiteX81" fmla="*/ 6753991 w 12192000"/>
              <a:gd name="connsiteY81" fmla="*/ 1860969 h 3482342"/>
              <a:gd name="connsiteX82" fmla="*/ 6727754 w 12192000"/>
              <a:gd name="connsiteY82" fmla="*/ 1882372 h 3482342"/>
              <a:gd name="connsiteX83" fmla="*/ 6723371 w 12192000"/>
              <a:gd name="connsiteY83" fmla="*/ 1886494 h 3482342"/>
              <a:gd name="connsiteX84" fmla="*/ 6702779 w 12192000"/>
              <a:gd name="connsiteY84" fmla="*/ 1893601 h 3482342"/>
              <a:gd name="connsiteX85" fmla="*/ 6686657 w 12192000"/>
              <a:gd name="connsiteY85" fmla="*/ 1907344 h 3482342"/>
              <a:gd name="connsiteX86" fmla="*/ 6651330 w 12192000"/>
              <a:gd name="connsiteY86" fmla="*/ 1922921 h 3482342"/>
              <a:gd name="connsiteX87" fmla="*/ 6622958 w 12192000"/>
              <a:gd name="connsiteY87" fmla="*/ 1936255 h 3482342"/>
              <a:gd name="connsiteX88" fmla="*/ 6522602 w 12192000"/>
              <a:gd name="connsiteY88" fmla="*/ 1954133 h 3482342"/>
              <a:gd name="connsiteX89" fmla="*/ 6444344 w 12192000"/>
              <a:gd name="connsiteY89" fmla="*/ 1969663 h 3482342"/>
              <a:gd name="connsiteX90" fmla="*/ 6409626 w 12192000"/>
              <a:gd name="connsiteY90" fmla="*/ 1978846 h 3482342"/>
              <a:gd name="connsiteX91" fmla="*/ 6333446 w 12192000"/>
              <a:gd name="connsiteY91" fmla="*/ 1997163 h 3482342"/>
              <a:gd name="connsiteX92" fmla="*/ 6294933 w 12192000"/>
              <a:gd name="connsiteY92" fmla="*/ 2019412 h 3482342"/>
              <a:gd name="connsiteX93" fmla="*/ 6238719 w 12192000"/>
              <a:gd name="connsiteY93" fmla="*/ 2042547 h 3482342"/>
              <a:gd name="connsiteX94" fmla="*/ 6187205 w 12192000"/>
              <a:gd name="connsiteY94" fmla="*/ 2060048 h 3482342"/>
              <a:gd name="connsiteX95" fmla="*/ 6138780 w 12192000"/>
              <a:gd name="connsiteY95" fmla="*/ 2081918 h 3482342"/>
              <a:gd name="connsiteX96" fmla="*/ 6120125 w 12192000"/>
              <a:gd name="connsiteY96" fmla="*/ 2109475 h 3482342"/>
              <a:gd name="connsiteX97" fmla="*/ 6056576 w 12192000"/>
              <a:gd name="connsiteY97" fmla="*/ 2120066 h 3482342"/>
              <a:gd name="connsiteX98" fmla="*/ 5993794 w 12192000"/>
              <a:gd name="connsiteY98" fmla="*/ 2122569 h 3482342"/>
              <a:gd name="connsiteX99" fmla="*/ 5943601 w 12192000"/>
              <a:gd name="connsiteY99" fmla="*/ 2137719 h 3482342"/>
              <a:gd name="connsiteX100" fmla="*/ 5898141 w 12192000"/>
              <a:gd name="connsiteY100" fmla="*/ 2144806 h 3482342"/>
              <a:gd name="connsiteX101" fmla="*/ 5855337 w 12192000"/>
              <a:gd name="connsiteY101" fmla="*/ 2137719 h 3482342"/>
              <a:gd name="connsiteX102" fmla="*/ 5817682 w 12192000"/>
              <a:gd name="connsiteY102" fmla="*/ 2157358 h 3482342"/>
              <a:gd name="connsiteX103" fmla="*/ 5735300 w 12192000"/>
              <a:gd name="connsiteY103" fmla="*/ 2158902 h 3482342"/>
              <a:gd name="connsiteX104" fmla="*/ 5591469 w 12192000"/>
              <a:gd name="connsiteY104" fmla="*/ 2178389 h 3482342"/>
              <a:gd name="connsiteX105" fmla="*/ 5505818 w 12192000"/>
              <a:gd name="connsiteY105" fmla="*/ 2194207 h 3482342"/>
              <a:gd name="connsiteX106" fmla="*/ 5452860 w 12192000"/>
              <a:gd name="connsiteY106" fmla="*/ 2180085 h 3482342"/>
              <a:gd name="connsiteX107" fmla="*/ 5414282 w 12192000"/>
              <a:gd name="connsiteY107" fmla="*/ 2183070 h 3482342"/>
              <a:gd name="connsiteX108" fmla="*/ 5368369 w 12192000"/>
              <a:gd name="connsiteY108" fmla="*/ 2204272 h 3482342"/>
              <a:gd name="connsiteX109" fmla="*/ 5336354 w 12192000"/>
              <a:gd name="connsiteY109" fmla="*/ 2218920 h 3482342"/>
              <a:gd name="connsiteX110" fmla="*/ 5291263 w 12192000"/>
              <a:gd name="connsiteY110" fmla="*/ 2239182 h 3482342"/>
              <a:gd name="connsiteX111" fmla="*/ 5255152 w 12192000"/>
              <a:gd name="connsiteY111" fmla="*/ 2247164 h 3482342"/>
              <a:gd name="connsiteX112" fmla="*/ 5233796 w 12192000"/>
              <a:gd name="connsiteY112" fmla="*/ 2268260 h 3482342"/>
              <a:gd name="connsiteX113" fmla="*/ 5212786 w 12192000"/>
              <a:gd name="connsiteY113" fmla="*/ 2296592 h 3482342"/>
              <a:gd name="connsiteX114" fmla="*/ 5173523 w 12192000"/>
              <a:gd name="connsiteY114" fmla="*/ 2309057 h 3482342"/>
              <a:gd name="connsiteX115" fmla="*/ 5123830 w 12192000"/>
              <a:gd name="connsiteY115" fmla="*/ 2307070 h 3482342"/>
              <a:gd name="connsiteX116" fmla="*/ 5065426 w 12192000"/>
              <a:gd name="connsiteY116" fmla="*/ 2324076 h 3482342"/>
              <a:gd name="connsiteX117" fmla="*/ 4975908 w 12192000"/>
              <a:gd name="connsiteY117" fmla="*/ 2364128 h 3482342"/>
              <a:gd name="connsiteX118" fmla="*/ 4913723 w 12192000"/>
              <a:gd name="connsiteY118" fmla="*/ 2385265 h 3482342"/>
              <a:gd name="connsiteX119" fmla="*/ 4746485 w 12192000"/>
              <a:gd name="connsiteY119" fmla="*/ 2451769 h 3482342"/>
              <a:gd name="connsiteX120" fmla="*/ 4681588 w 12192000"/>
              <a:gd name="connsiteY120" fmla="*/ 2467494 h 3482342"/>
              <a:gd name="connsiteX121" fmla="*/ 1783655 w 12192000"/>
              <a:gd name="connsiteY121" fmla="*/ 3163860 h 3482342"/>
              <a:gd name="connsiteX122" fmla="*/ 1325955 w 12192000"/>
              <a:gd name="connsiteY122" fmla="*/ 3176692 h 3482342"/>
              <a:gd name="connsiteX123" fmla="*/ 1190384 w 12192000"/>
              <a:gd name="connsiteY123" fmla="*/ 3203504 h 3482342"/>
              <a:gd name="connsiteX124" fmla="*/ 1094537 w 12192000"/>
              <a:gd name="connsiteY124" fmla="*/ 3229469 h 3482342"/>
              <a:gd name="connsiteX125" fmla="*/ 779276 w 12192000"/>
              <a:gd name="connsiteY125" fmla="*/ 3327290 h 3482342"/>
              <a:gd name="connsiteX126" fmla="*/ 600378 w 12192000"/>
              <a:gd name="connsiteY126" fmla="*/ 3335250 h 3482342"/>
              <a:gd name="connsiteX127" fmla="*/ 493457 w 12192000"/>
              <a:gd name="connsiteY127" fmla="*/ 3365044 h 3482342"/>
              <a:gd name="connsiteX128" fmla="*/ 349402 w 12192000"/>
              <a:gd name="connsiteY128" fmla="*/ 3380897 h 3482342"/>
              <a:gd name="connsiteX129" fmla="*/ 192183 w 12192000"/>
              <a:gd name="connsiteY129" fmla="*/ 3460075 h 3482342"/>
              <a:gd name="connsiteX130" fmla="*/ 46713 w 12192000"/>
              <a:gd name="connsiteY130" fmla="*/ 3462986 h 3482342"/>
              <a:gd name="connsiteX131" fmla="*/ 2765 w 12192000"/>
              <a:gd name="connsiteY131" fmla="*/ 3480770 h 3482342"/>
              <a:gd name="connsiteX132" fmla="*/ 0 w 12192000"/>
              <a:gd name="connsiteY132" fmla="*/ 3482342 h 3482342"/>
              <a:gd name="connsiteX133" fmla="*/ 0 w 12192000"/>
              <a:gd name="connsiteY13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99186 w 12192000"/>
              <a:gd name="connsiteY32" fmla="*/ 1322173 h 3482342"/>
              <a:gd name="connsiteX33" fmla="*/ 10679906 w 12192000"/>
              <a:gd name="connsiteY33" fmla="*/ 1332049 h 3482342"/>
              <a:gd name="connsiteX34" fmla="*/ 10639834 w 12192000"/>
              <a:gd name="connsiteY34" fmla="*/ 1324989 h 3482342"/>
              <a:gd name="connsiteX35" fmla="*/ 10603863 w 12192000"/>
              <a:gd name="connsiteY35" fmla="*/ 1346886 h 3482342"/>
              <a:gd name="connsiteX36" fmla="*/ 10573203 w 12192000"/>
              <a:gd name="connsiteY36" fmla="*/ 1351996 h 3482342"/>
              <a:gd name="connsiteX37" fmla="*/ 10547375 w 12192000"/>
              <a:gd name="connsiteY37" fmla="*/ 1375130 h 3482342"/>
              <a:gd name="connsiteX38" fmla="*/ 10513263 w 12192000"/>
              <a:gd name="connsiteY38" fmla="*/ 1371939 h 3482342"/>
              <a:gd name="connsiteX39" fmla="*/ 10487356 w 12192000"/>
              <a:gd name="connsiteY39" fmla="*/ 1385722 h 3482342"/>
              <a:gd name="connsiteX40" fmla="*/ 10464012 w 12192000"/>
              <a:gd name="connsiteY40" fmla="*/ 1391778 h 3482342"/>
              <a:gd name="connsiteX41" fmla="*/ 10405409 w 12192000"/>
              <a:gd name="connsiteY41" fmla="*/ 1422789 h 3482342"/>
              <a:gd name="connsiteX42" fmla="*/ 10370530 w 12192000"/>
              <a:gd name="connsiteY42" fmla="*/ 1441596 h 3482342"/>
              <a:gd name="connsiteX43" fmla="*/ 10300239 w 12192000"/>
              <a:gd name="connsiteY43" fmla="*/ 1456332 h 3482342"/>
              <a:gd name="connsiteX44" fmla="*/ 10264922 w 12192000"/>
              <a:gd name="connsiteY44" fmla="*/ 1472107 h 3482342"/>
              <a:gd name="connsiteX45" fmla="*/ 10229629 w 12192000"/>
              <a:gd name="connsiteY45" fmla="*/ 1470454 h 3482342"/>
              <a:gd name="connsiteX46" fmla="*/ 10201385 w 12192000"/>
              <a:gd name="connsiteY46" fmla="*/ 1477515 h 3482342"/>
              <a:gd name="connsiteX47" fmla="*/ 10151958 w 12192000"/>
              <a:gd name="connsiteY47" fmla="*/ 1477515 h 3482342"/>
              <a:gd name="connsiteX48" fmla="*/ 10120184 w 12192000"/>
              <a:gd name="connsiteY48" fmla="*/ 1466924 h 3482342"/>
              <a:gd name="connsiteX49" fmla="*/ 10081348 w 12192000"/>
              <a:gd name="connsiteY49" fmla="*/ 1481046 h 3482342"/>
              <a:gd name="connsiteX50" fmla="*/ 10058690 w 12192000"/>
              <a:gd name="connsiteY50" fmla="*/ 1474888 h 3482342"/>
              <a:gd name="connsiteX51" fmla="*/ 10004424 w 12192000"/>
              <a:gd name="connsiteY51" fmla="*/ 1489801 h 3482342"/>
              <a:gd name="connsiteX52" fmla="*/ 9999951 w 12192000"/>
              <a:gd name="connsiteY52" fmla="*/ 1499127 h 3482342"/>
              <a:gd name="connsiteX53" fmla="*/ 9845462 w 12192000"/>
              <a:gd name="connsiteY53" fmla="*/ 1548192 h 3482342"/>
              <a:gd name="connsiteX54" fmla="*/ 9736156 w 12192000"/>
              <a:gd name="connsiteY54" fmla="*/ 1581928 h 3482342"/>
              <a:gd name="connsiteX55" fmla="*/ 9693355 w 12192000"/>
              <a:gd name="connsiteY55" fmla="*/ 1602632 h 3482342"/>
              <a:gd name="connsiteX56" fmla="*/ 9664242 w 12192000"/>
              <a:gd name="connsiteY56" fmla="*/ 1622075 h 3482342"/>
              <a:gd name="connsiteX57" fmla="*/ 9579195 w 12192000"/>
              <a:gd name="connsiteY57" fmla="*/ 1648017 h 3482342"/>
              <a:gd name="connsiteX58" fmla="*/ 9433652 w 12192000"/>
              <a:gd name="connsiteY58" fmla="*/ 1681174 h 3482342"/>
              <a:gd name="connsiteX59" fmla="*/ 9403775 w 12192000"/>
              <a:gd name="connsiteY59" fmla="*/ 1690403 h 3482342"/>
              <a:gd name="connsiteX60" fmla="*/ 9382503 w 12192000"/>
              <a:gd name="connsiteY60" fmla="*/ 1706957 h 3482342"/>
              <a:gd name="connsiteX61" fmla="*/ 9381410 w 12192000"/>
              <a:gd name="connsiteY61" fmla="*/ 1718312 h 3482342"/>
              <a:gd name="connsiteX62" fmla="*/ 9365685 w 12192000"/>
              <a:gd name="connsiteY62" fmla="*/ 1724772 h 3482342"/>
              <a:gd name="connsiteX63" fmla="*/ 9278020 w 12192000"/>
              <a:gd name="connsiteY63" fmla="*/ 1741161 h 3482342"/>
              <a:gd name="connsiteX64" fmla="*/ 9217145 w 12192000"/>
              <a:gd name="connsiteY64" fmla="*/ 1771195 h 3482342"/>
              <a:gd name="connsiteX65" fmla="*/ 8955875 w 12192000"/>
              <a:gd name="connsiteY65" fmla="*/ 1796806 h 3482342"/>
              <a:gd name="connsiteX66" fmla="*/ 8648415 w 12192000"/>
              <a:gd name="connsiteY66" fmla="*/ 1878623 h 3482342"/>
              <a:gd name="connsiteX67" fmla="*/ 8538519 w 12192000"/>
              <a:gd name="connsiteY67" fmla="*/ 1894114 h 3482342"/>
              <a:gd name="connsiteX68" fmla="*/ 8393565 w 12192000"/>
              <a:gd name="connsiteY68" fmla="*/ 1965974 h 3482342"/>
              <a:gd name="connsiteX69" fmla="*/ 8236214 w 12192000"/>
              <a:gd name="connsiteY69" fmla="*/ 1909725 h 3482342"/>
              <a:gd name="connsiteX70" fmla="*/ 8132104 w 12192000"/>
              <a:gd name="connsiteY70" fmla="*/ 1895727 h 3482342"/>
              <a:gd name="connsiteX71" fmla="*/ 7918078 w 12192000"/>
              <a:gd name="connsiteY71" fmla="*/ 1862668 h 3482342"/>
              <a:gd name="connsiteX72" fmla="*/ 7817899 w 12192000"/>
              <a:gd name="connsiteY72" fmla="*/ 1862176 h 3482342"/>
              <a:gd name="connsiteX73" fmla="*/ 7768994 w 12192000"/>
              <a:gd name="connsiteY73" fmla="*/ 1855721 h 3482342"/>
              <a:gd name="connsiteX74" fmla="*/ 7618027 w 12192000"/>
              <a:gd name="connsiteY74" fmla="*/ 1830959 h 3482342"/>
              <a:gd name="connsiteX75" fmla="*/ 7449425 w 12192000"/>
              <a:gd name="connsiteY75" fmla="*/ 1810910 h 3482342"/>
              <a:gd name="connsiteX76" fmla="*/ 7342915 w 12192000"/>
              <a:gd name="connsiteY76" fmla="*/ 1819827 h 3482342"/>
              <a:gd name="connsiteX77" fmla="*/ 7255191 w 12192000"/>
              <a:gd name="connsiteY77" fmla="*/ 1834354 h 3482342"/>
              <a:gd name="connsiteX78" fmla="*/ 7131205 w 12192000"/>
              <a:gd name="connsiteY78" fmla="*/ 1845557 h 3482342"/>
              <a:gd name="connsiteX79" fmla="*/ 6941837 w 12192000"/>
              <a:gd name="connsiteY79" fmla="*/ 1840640 h 3482342"/>
              <a:gd name="connsiteX80" fmla="*/ 6837145 w 12192000"/>
              <a:gd name="connsiteY80" fmla="*/ 1870724 h 3482342"/>
              <a:gd name="connsiteX81" fmla="*/ 6753991 w 12192000"/>
              <a:gd name="connsiteY81" fmla="*/ 1860969 h 3482342"/>
              <a:gd name="connsiteX82" fmla="*/ 6727754 w 12192000"/>
              <a:gd name="connsiteY82" fmla="*/ 1882372 h 3482342"/>
              <a:gd name="connsiteX83" fmla="*/ 6723371 w 12192000"/>
              <a:gd name="connsiteY83" fmla="*/ 1886494 h 3482342"/>
              <a:gd name="connsiteX84" fmla="*/ 6702779 w 12192000"/>
              <a:gd name="connsiteY84" fmla="*/ 1893601 h 3482342"/>
              <a:gd name="connsiteX85" fmla="*/ 6686657 w 12192000"/>
              <a:gd name="connsiteY85" fmla="*/ 1907344 h 3482342"/>
              <a:gd name="connsiteX86" fmla="*/ 6651330 w 12192000"/>
              <a:gd name="connsiteY86" fmla="*/ 1922921 h 3482342"/>
              <a:gd name="connsiteX87" fmla="*/ 6622958 w 12192000"/>
              <a:gd name="connsiteY87" fmla="*/ 1936255 h 3482342"/>
              <a:gd name="connsiteX88" fmla="*/ 6522602 w 12192000"/>
              <a:gd name="connsiteY88" fmla="*/ 1954133 h 3482342"/>
              <a:gd name="connsiteX89" fmla="*/ 6444344 w 12192000"/>
              <a:gd name="connsiteY89" fmla="*/ 1969663 h 3482342"/>
              <a:gd name="connsiteX90" fmla="*/ 6409626 w 12192000"/>
              <a:gd name="connsiteY90" fmla="*/ 1978846 h 3482342"/>
              <a:gd name="connsiteX91" fmla="*/ 6333446 w 12192000"/>
              <a:gd name="connsiteY91" fmla="*/ 1997163 h 3482342"/>
              <a:gd name="connsiteX92" fmla="*/ 6294933 w 12192000"/>
              <a:gd name="connsiteY92" fmla="*/ 2019412 h 3482342"/>
              <a:gd name="connsiteX93" fmla="*/ 6238719 w 12192000"/>
              <a:gd name="connsiteY93" fmla="*/ 2042547 h 3482342"/>
              <a:gd name="connsiteX94" fmla="*/ 6187205 w 12192000"/>
              <a:gd name="connsiteY94" fmla="*/ 2060048 h 3482342"/>
              <a:gd name="connsiteX95" fmla="*/ 6138780 w 12192000"/>
              <a:gd name="connsiteY95" fmla="*/ 2081918 h 3482342"/>
              <a:gd name="connsiteX96" fmla="*/ 6120125 w 12192000"/>
              <a:gd name="connsiteY96" fmla="*/ 2109475 h 3482342"/>
              <a:gd name="connsiteX97" fmla="*/ 6056576 w 12192000"/>
              <a:gd name="connsiteY97" fmla="*/ 2120066 h 3482342"/>
              <a:gd name="connsiteX98" fmla="*/ 5993794 w 12192000"/>
              <a:gd name="connsiteY98" fmla="*/ 2122569 h 3482342"/>
              <a:gd name="connsiteX99" fmla="*/ 5943601 w 12192000"/>
              <a:gd name="connsiteY99" fmla="*/ 2137719 h 3482342"/>
              <a:gd name="connsiteX100" fmla="*/ 5898141 w 12192000"/>
              <a:gd name="connsiteY100" fmla="*/ 2144806 h 3482342"/>
              <a:gd name="connsiteX101" fmla="*/ 5855337 w 12192000"/>
              <a:gd name="connsiteY101" fmla="*/ 2137719 h 3482342"/>
              <a:gd name="connsiteX102" fmla="*/ 5817682 w 12192000"/>
              <a:gd name="connsiteY102" fmla="*/ 2157358 h 3482342"/>
              <a:gd name="connsiteX103" fmla="*/ 5735300 w 12192000"/>
              <a:gd name="connsiteY103" fmla="*/ 2158902 h 3482342"/>
              <a:gd name="connsiteX104" fmla="*/ 5591469 w 12192000"/>
              <a:gd name="connsiteY104" fmla="*/ 2178389 h 3482342"/>
              <a:gd name="connsiteX105" fmla="*/ 5505818 w 12192000"/>
              <a:gd name="connsiteY105" fmla="*/ 2194207 h 3482342"/>
              <a:gd name="connsiteX106" fmla="*/ 5452860 w 12192000"/>
              <a:gd name="connsiteY106" fmla="*/ 2180085 h 3482342"/>
              <a:gd name="connsiteX107" fmla="*/ 5414282 w 12192000"/>
              <a:gd name="connsiteY107" fmla="*/ 2183070 h 3482342"/>
              <a:gd name="connsiteX108" fmla="*/ 5368369 w 12192000"/>
              <a:gd name="connsiteY108" fmla="*/ 2204272 h 3482342"/>
              <a:gd name="connsiteX109" fmla="*/ 5336354 w 12192000"/>
              <a:gd name="connsiteY109" fmla="*/ 2218920 h 3482342"/>
              <a:gd name="connsiteX110" fmla="*/ 5291263 w 12192000"/>
              <a:gd name="connsiteY110" fmla="*/ 2239182 h 3482342"/>
              <a:gd name="connsiteX111" fmla="*/ 5255152 w 12192000"/>
              <a:gd name="connsiteY111" fmla="*/ 2247164 h 3482342"/>
              <a:gd name="connsiteX112" fmla="*/ 5233796 w 12192000"/>
              <a:gd name="connsiteY112" fmla="*/ 2268260 h 3482342"/>
              <a:gd name="connsiteX113" fmla="*/ 5212786 w 12192000"/>
              <a:gd name="connsiteY113" fmla="*/ 2296592 h 3482342"/>
              <a:gd name="connsiteX114" fmla="*/ 5173523 w 12192000"/>
              <a:gd name="connsiteY114" fmla="*/ 2309057 h 3482342"/>
              <a:gd name="connsiteX115" fmla="*/ 5123830 w 12192000"/>
              <a:gd name="connsiteY115" fmla="*/ 2307070 h 3482342"/>
              <a:gd name="connsiteX116" fmla="*/ 5065426 w 12192000"/>
              <a:gd name="connsiteY116" fmla="*/ 2324076 h 3482342"/>
              <a:gd name="connsiteX117" fmla="*/ 4975908 w 12192000"/>
              <a:gd name="connsiteY117" fmla="*/ 2364128 h 3482342"/>
              <a:gd name="connsiteX118" fmla="*/ 4913723 w 12192000"/>
              <a:gd name="connsiteY118" fmla="*/ 2385265 h 3482342"/>
              <a:gd name="connsiteX119" fmla="*/ 4746485 w 12192000"/>
              <a:gd name="connsiteY119" fmla="*/ 2451769 h 3482342"/>
              <a:gd name="connsiteX120" fmla="*/ 4681588 w 12192000"/>
              <a:gd name="connsiteY120" fmla="*/ 2467494 h 3482342"/>
              <a:gd name="connsiteX121" fmla="*/ 1783655 w 12192000"/>
              <a:gd name="connsiteY121" fmla="*/ 3163860 h 3482342"/>
              <a:gd name="connsiteX122" fmla="*/ 1325955 w 12192000"/>
              <a:gd name="connsiteY122" fmla="*/ 3176692 h 3482342"/>
              <a:gd name="connsiteX123" fmla="*/ 1190384 w 12192000"/>
              <a:gd name="connsiteY123" fmla="*/ 3203504 h 3482342"/>
              <a:gd name="connsiteX124" fmla="*/ 1094537 w 12192000"/>
              <a:gd name="connsiteY124" fmla="*/ 3229469 h 3482342"/>
              <a:gd name="connsiteX125" fmla="*/ 779276 w 12192000"/>
              <a:gd name="connsiteY125" fmla="*/ 3327290 h 3482342"/>
              <a:gd name="connsiteX126" fmla="*/ 600378 w 12192000"/>
              <a:gd name="connsiteY126" fmla="*/ 3335250 h 3482342"/>
              <a:gd name="connsiteX127" fmla="*/ 493457 w 12192000"/>
              <a:gd name="connsiteY127" fmla="*/ 3365044 h 3482342"/>
              <a:gd name="connsiteX128" fmla="*/ 349402 w 12192000"/>
              <a:gd name="connsiteY128" fmla="*/ 3380897 h 3482342"/>
              <a:gd name="connsiteX129" fmla="*/ 192183 w 12192000"/>
              <a:gd name="connsiteY129" fmla="*/ 3460075 h 3482342"/>
              <a:gd name="connsiteX130" fmla="*/ 46713 w 12192000"/>
              <a:gd name="connsiteY130" fmla="*/ 3462986 h 3482342"/>
              <a:gd name="connsiteX131" fmla="*/ 2765 w 12192000"/>
              <a:gd name="connsiteY131" fmla="*/ 3480770 h 3482342"/>
              <a:gd name="connsiteX132" fmla="*/ 0 w 12192000"/>
              <a:gd name="connsiteY132" fmla="*/ 3482342 h 3482342"/>
              <a:gd name="connsiteX133" fmla="*/ 0 w 12192000"/>
              <a:gd name="connsiteY13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99186 w 12192000"/>
              <a:gd name="connsiteY32" fmla="*/ 1322173 h 3482342"/>
              <a:gd name="connsiteX33" fmla="*/ 10679906 w 12192000"/>
              <a:gd name="connsiteY33" fmla="*/ 1332049 h 3482342"/>
              <a:gd name="connsiteX34" fmla="*/ 10639834 w 12192000"/>
              <a:gd name="connsiteY34" fmla="*/ 1324989 h 3482342"/>
              <a:gd name="connsiteX35" fmla="*/ 10603863 w 12192000"/>
              <a:gd name="connsiteY35" fmla="*/ 1346886 h 3482342"/>
              <a:gd name="connsiteX36" fmla="*/ 10573203 w 12192000"/>
              <a:gd name="connsiteY36" fmla="*/ 1351996 h 3482342"/>
              <a:gd name="connsiteX37" fmla="*/ 10547375 w 12192000"/>
              <a:gd name="connsiteY37" fmla="*/ 1375130 h 3482342"/>
              <a:gd name="connsiteX38" fmla="*/ 10513263 w 12192000"/>
              <a:gd name="connsiteY38" fmla="*/ 1371939 h 3482342"/>
              <a:gd name="connsiteX39" fmla="*/ 10487356 w 12192000"/>
              <a:gd name="connsiteY39" fmla="*/ 1385722 h 3482342"/>
              <a:gd name="connsiteX40" fmla="*/ 10464012 w 12192000"/>
              <a:gd name="connsiteY40" fmla="*/ 1391778 h 3482342"/>
              <a:gd name="connsiteX41" fmla="*/ 10405409 w 12192000"/>
              <a:gd name="connsiteY41" fmla="*/ 1422789 h 3482342"/>
              <a:gd name="connsiteX42" fmla="*/ 10370530 w 12192000"/>
              <a:gd name="connsiteY42" fmla="*/ 1441596 h 3482342"/>
              <a:gd name="connsiteX43" fmla="*/ 10300239 w 12192000"/>
              <a:gd name="connsiteY43" fmla="*/ 1456332 h 3482342"/>
              <a:gd name="connsiteX44" fmla="*/ 10264922 w 12192000"/>
              <a:gd name="connsiteY44" fmla="*/ 1472107 h 3482342"/>
              <a:gd name="connsiteX45" fmla="*/ 10229629 w 12192000"/>
              <a:gd name="connsiteY45" fmla="*/ 1470454 h 3482342"/>
              <a:gd name="connsiteX46" fmla="*/ 10201385 w 12192000"/>
              <a:gd name="connsiteY46" fmla="*/ 1477515 h 3482342"/>
              <a:gd name="connsiteX47" fmla="*/ 10151958 w 12192000"/>
              <a:gd name="connsiteY47" fmla="*/ 1477515 h 3482342"/>
              <a:gd name="connsiteX48" fmla="*/ 10120184 w 12192000"/>
              <a:gd name="connsiteY48" fmla="*/ 1466924 h 3482342"/>
              <a:gd name="connsiteX49" fmla="*/ 10081348 w 12192000"/>
              <a:gd name="connsiteY49" fmla="*/ 1481046 h 3482342"/>
              <a:gd name="connsiteX50" fmla="*/ 10058690 w 12192000"/>
              <a:gd name="connsiteY50" fmla="*/ 1474888 h 3482342"/>
              <a:gd name="connsiteX51" fmla="*/ 10004424 w 12192000"/>
              <a:gd name="connsiteY51" fmla="*/ 1489801 h 3482342"/>
              <a:gd name="connsiteX52" fmla="*/ 9999951 w 12192000"/>
              <a:gd name="connsiteY52" fmla="*/ 1499127 h 3482342"/>
              <a:gd name="connsiteX53" fmla="*/ 9845462 w 12192000"/>
              <a:gd name="connsiteY53" fmla="*/ 1548192 h 3482342"/>
              <a:gd name="connsiteX54" fmla="*/ 9736156 w 12192000"/>
              <a:gd name="connsiteY54" fmla="*/ 1581928 h 3482342"/>
              <a:gd name="connsiteX55" fmla="*/ 9693355 w 12192000"/>
              <a:gd name="connsiteY55" fmla="*/ 1602632 h 3482342"/>
              <a:gd name="connsiteX56" fmla="*/ 9664242 w 12192000"/>
              <a:gd name="connsiteY56" fmla="*/ 1622075 h 3482342"/>
              <a:gd name="connsiteX57" fmla="*/ 9579195 w 12192000"/>
              <a:gd name="connsiteY57" fmla="*/ 1648017 h 3482342"/>
              <a:gd name="connsiteX58" fmla="*/ 9433652 w 12192000"/>
              <a:gd name="connsiteY58" fmla="*/ 1681174 h 3482342"/>
              <a:gd name="connsiteX59" fmla="*/ 9403775 w 12192000"/>
              <a:gd name="connsiteY59" fmla="*/ 1690403 h 3482342"/>
              <a:gd name="connsiteX60" fmla="*/ 9382503 w 12192000"/>
              <a:gd name="connsiteY60" fmla="*/ 1706957 h 3482342"/>
              <a:gd name="connsiteX61" fmla="*/ 9381410 w 12192000"/>
              <a:gd name="connsiteY61" fmla="*/ 1718312 h 3482342"/>
              <a:gd name="connsiteX62" fmla="*/ 9365685 w 12192000"/>
              <a:gd name="connsiteY62" fmla="*/ 1724772 h 3482342"/>
              <a:gd name="connsiteX63" fmla="*/ 9278020 w 12192000"/>
              <a:gd name="connsiteY63" fmla="*/ 1741161 h 3482342"/>
              <a:gd name="connsiteX64" fmla="*/ 9217145 w 12192000"/>
              <a:gd name="connsiteY64" fmla="*/ 1771195 h 3482342"/>
              <a:gd name="connsiteX65" fmla="*/ 8955875 w 12192000"/>
              <a:gd name="connsiteY65" fmla="*/ 1796806 h 3482342"/>
              <a:gd name="connsiteX66" fmla="*/ 8648415 w 12192000"/>
              <a:gd name="connsiteY66" fmla="*/ 1878623 h 3482342"/>
              <a:gd name="connsiteX67" fmla="*/ 8538519 w 12192000"/>
              <a:gd name="connsiteY67" fmla="*/ 1894114 h 3482342"/>
              <a:gd name="connsiteX68" fmla="*/ 8393565 w 12192000"/>
              <a:gd name="connsiteY68" fmla="*/ 1965974 h 3482342"/>
              <a:gd name="connsiteX69" fmla="*/ 8236214 w 12192000"/>
              <a:gd name="connsiteY69" fmla="*/ 1909725 h 3482342"/>
              <a:gd name="connsiteX70" fmla="*/ 8132104 w 12192000"/>
              <a:gd name="connsiteY70" fmla="*/ 1895727 h 3482342"/>
              <a:gd name="connsiteX71" fmla="*/ 7918078 w 12192000"/>
              <a:gd name="connsiteY71" fmla="*/ 1862668 h 3482342"/>
              <a:gd name="connsiteX72" fmla="*/ 7817899 w 12192000"/>
              <a:gd name="connsiteY72" fmla="*/ 1862176 h 3482342"/>
              <a:gd name="connsiteX73" fmla="*/ 7768994 w 12192000"/>
              <a:gd name="connsiteY73" fmla="*/ 1855721 h 3482342"/>
              <a:gd name="connsiteX74" fmla="*/ 7618027 w 12192000"/>
              <a:gd name="connsiteY74" fmla="*/ 1830959 h 3482342"/>
              <a:gd name="connsiteX75" fmla="*/ 7449425 w 12192000"/>
              <a:gd name="connsiteY75" fmla="*/ 1810910 h 3482342"/>
              <a:gd name="connsiteX76" fmla="*/ 7342915 w 12192000"/>
              <a:gd name="connsiteY76" fmla="*/ 1819827 h 3482342"/>
              <a:gd name="connsiteX77" fmla="*/ 7255191 w 12192000"/>
              <a:gd name="connsiteY77" fmla="*/ 1834354 h 3482342"/>
              <a:gd name="connsiteX78" fmla="*/ 7131205 w 12192000"/>
              <a:gd name="connsiteY78" fmla="*/ 1845557 h 3482342"/>
              <a:gd name="connsiteX79" fmla="*/ 6941837 w 12192000"/>
              <a:gd name="connsiteY79" fmla="*/ 1840640 h 3482342"/>
              <a:gd name="connsiteX80" fmla="*/ 6837145 w 12192000"/>
              <a:gd name="connsiteY80" fmla="*/ 1870724 h 3482342"/>
              <a:gd name="connsiteX81" fmla="*/ 6753991 w 12192000"/>
              <a:gd name="connsiteY81" fmla="*/ 1860969 h 3482342"/>
              <a:gd name="connsiteX82" fmla="*/ 6727754 w 12192000"/>
              <a:gd name="connsiteY82" fmla="*/ 1882372 h 3482342"/>
              <a:gd name="connsiteX83" fmla="*/ 6723371 w 12192000"/>
              <a:gd name="connsiteY83" fmla="*/ 1886494 h 3482342"/>
              <a:gd name="connsiteX84" fmla="*/ 6702779 w 12192000"/>
              <a:gd name="connsiteY84" fmla="*/ 1893601 h 3482342"/>
              <a:gd name="connsiteX85" fmla="*/ 6686657 w 12192000"/>
              <a:gd name="connsiteY85" fmla="*/ 1907344 h 3482342"/>
              <a:gd name="connsiteX86" fmla="*/ 6651330 w 12192000"/>
              <a:gd name="connsiteY86" fmla="*/ 1922921 h 3482342"/>
              <a:gd name="connsiteX87" fmla="*/ 6622958 w 12192000"/>
              <a:gd name="connsiteY87" fmla="*/ 1936255 h 3482342"/>
              <a:gd name="connsiteX88" fmla="*/ 6522602 w 12192000"/>
              <a:gd name="connsiteY88" fmla="*/ 1954133 h 3482342"/>
              <a:gd name="connsiteX89" fmla="*/ 6444344 w 12192000"/>
              <a:gd name="connsiteY89" fmla="*/ 1969663 h 3482342"/>
              <a:gd name="connsiteX90" fmla="*/ 6409626 w 12192000"/>
              <a:gd name="connsiteY90" fmla="*/ 1978846 h 3482342"/>
              <a:gd name="connsiteX91" fmla="*/ 6333446 w 12192000"/>
              <a:gd name="connsiteY91" fmla="*/ 1997163 h 3482342"/>
              <a:gd name="connsiteX92" fmla="*/ 6294933 w 12192000"/>
              <a:gd name="connsiteY92" fmla="*/ 2019412 h 3482342"/>
              <a:gd name="connsiteX93" fmla="*/ 6238719 w 12192000"/>
              <a:gd name="connsiteY93" fmla="*/ 2042547 h 3482342"/>
              <a:gd name="connsiteX94" fmla="*/ 6187205 w 12192000"/>
              <a:gd name="connsiteY94" fmla="*/ 2060048 h 3482342"/>
              <a:gd name="connsiteX95" fmla="*/ 6138780 w 12192000"/>
              <a:gd name="connsiteY95" fmla="*/ 2081918 h 3482342"/>
              <a:gd name="connsiteX96" fmla="*/ 6120125 w 12192000"/>
              <a:gd name="connsiteY96" fmla="*/ 2109475 h 3482342"/>
              <a:gd name="connsiteX97" fmla="*/ 6056576 w 12192000"/>
              <a:gd name="connsiteY97" fmla="*/ 2120066 h 3482342"/>
              <a:gd name="connsiteX98" fmla="*/ 5993794 w 12192000"/>
              <a:gd name="connsiteY98" fmla="*/ 2122569 h 3482342"/>
              <a:gd name="connsiteX99" fmla="*/ 5943601 w 12192000"/>
              <a:gd name="connsiteY99" fmla="*/ 2137719 h 3482342"/>
              <a:gd name="connsiteX100" fmla="*/ 5898141 w 12192000"/>
              <a:gd name="connsiteY100" fmla="*/ 2144806 h 3482342"/>
              <a:gd name="connsiteX101" fmla="*/ 5855337 w 12192000"/>
              <a:gd name="connsiteY101" fmla="*/ 2137719 h 3482342"/>
              <a:gd name="connsiteX102" fmla="*/ 5817682 w 12192000"/>
              <a:gd name="connsiteY102" fmla="*/ 2157358 h 3482342"/>
              <a:gd name="connsiteX103" fmla="*/ 5735300 w 12192000"/>
              <a:gd name="connsiteY103" fmla="*/ 2158902 h 3482342"/>
              <a:gd name="connsiteX104" fmla="*/ 5591469 w 12192000"/>
              <a:gd name="connsiteY104" fmla="*/ 2178389 h 3482342"/>
              <a:gd name="connsiteX105" fmla="*/ 5505818 w 12192000"/>
              <a:gd name="connsiteY105" fmla="*/ 2194207 h 3482342"/>
              <a:gd name="connsiteX106" fmla="*/ 5452860 w 12192000"/>
              <a:gd name="connsiteY106" fmla="*/ 2180085 h 3482342"/>
              <a:gd name="connsiteX107" fmla="*/ 5414282 w 12192000"/>
              <a:gd name="connsiteY107" fmla="*/ 2183070 h 3482342"/>
              <a:gd name="connsiteX108" fmla="*/ 5368369 w 12192000"/>
              <a:gd name="connsiteY108" fmla="*/ 2204272 h 3482342"/>
              <a:gd name="connsiteX109" fmla="*/ 5336354 w 12192000"/>
              <a:gd name="connsiteY109" fmla="*/ 2218920 h 3482342"/>
              <a:gd name="connsiteX110" fmla="*/ 5291263 w 12192000"/>
              <a:gd name="connsiteY110" fmla="*/ 2239182 h 3482342"/>
              <a:gd name="connsiteX111" fmla="*/ 5255152 w 12192000"/>
              <a:gd name="connsiteY111" fmla="*/ 2247164 h 3482342"/>
              <a:gd name="connsiteX112" fmla="*/ 5233796 w 12192000"/>
              <a:gd name="connsiteY112" fmla="*/ 2268260 h 3482342"/>
              <a:gd name="connsiteX113" fmla="*/ 5212786 w 12192000"/>
              <a:gd name="connsiteY113" fmla="*/ 2296592 h 3482342"/>
              <a:gd name="connsiteX114" fmla="*/ 5173523 w 12192000"/>
              <a:gd name="connsiteY114" fmla="*/ 2309057 h 3482342"/>
              <a:gd name="connsiteX115" fmla="*/ 5123830 w 12192000"/>
              <a:gd name="connsiteY115" fmla="*/ 2307070 h 3482342"/>
              <a:gd name="connsiteX116" fmla="*/ 5065426 w 12192000"/>
              <a:gd name="connsiteY116" fmla="*/ 2324076 h 3482342"/>
              <a:gd name="connsiteX117" fmla="*/ 4975908 w 12192000"/>
              <a:gd name="connsiteY117" fmla="*/ 2364128 h 3482342"/>
              <a:gd name="connsiteX118" fmla="*/ 4913723 w 12192000"/>
              <a:gd name="connsiteY118" fmla="*/ 2385265 h 3482342"/>
              <a:gd name="connsiteX119" fmla="*/ 4746485 w 12192000"/>
              <a:gd name="connsiteY119" fmla="*/ 2451769 h 3482342"/>
              <a:gd name="connsiteX120" fmla="*/ 4681588 w 12192000"/>
              <a:gd name="connsiteY120" fmla="*/ 2467494 h 3482342"/>
              <a:gd name="connsiteX121" fmla="*/ 1783655 w 12192000"/>
              <a:gd name="connsiteY121" fmla="*/ 3163860 h 3482342"/>
              <a:gd name="connsiteX122" fmla="*/ 1325955 w 12192000"/>
              <a:gd name="connsiteY122" fmla="*/ 3176692 h 3482342"/>
              <a:gd name="connsiteX123" fmla="*/ 1190384 w 12192000"/>
              <a:gd name="connsiteY123" fmla="*/ 3203504 h 3482342"/>
              <a:gd name="connsiteX124" fmla="*/ 1094537 w 12192000"/>
              <a:gd name="connsiteY124" fmla="*/ 3229469 h 3482342"/>
              <a:gd name="connsiteX125" fmla="*/ 779276 w 12192000"/>
              <a:gd name="connsiteY125" fmla="*/ 3327290 h 3482342"/>
              <a:gd name="connsiteX126" fmla="*/ 600378 w 12192000"/>
              <a:gd name="connsiteY126" fmla="*/ 3335250 h 3482342"/>
              <a:gd name="connsiteX127" fmla="*/ 493457 w 12192000"/>
              <a:gd name="connsiteY127" fmla="*/ 3365044 h 3482342"/>
              <a:gd name="connsiteX128" fmla="*/ 349402 w 12192000"/>
              <a:gd name="connsiteY128" fmla="*/ 3380897 h 3482342"/>
              <a:gd name="connsiteX129" fmla="*/ 192183 w 12192000"/>
              <a:gd name="connsiteY129" fmla="*/ 3460075 h 3482342"/>
              <a:gd name="connsiteX130" fmla="*/ 46713 w 12192000"/>
              <a:gd name="connsiteY130" fmla="*/ 3462986 h 3482342"/>
              <a:gd name="connsiteX131" fmla="*/ 2765 w 12192000"/>
              <a:gd name="connsiteY131" fmla="*/ 3480770 h 3482342"/>
              <a:gd name="connsiteX132" fmla="*/ 0 w 12192000"/>
              <a:gd name="connsiteY132" fmla="*/ 3482342 h 3482342"/>
              <a:gd name="connsiteX133" fmla="*/ 0 w 12192000"/>
              <a:gd name="connsiteY13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99186 w 12192000"/>
              <a:gd name="connsiteY32" fmla="*/ 1322173 h 3482342"/>
              <a:gd name="connsiteX33" fmla="*/ 10679906 w 12192000"/>
              <a:gd name="connsiteY33" fmla="*/ 1332049 h 3482342"/>
              <a:gd name="connsiteX34" fmla="*/ 10639834 w 12192000"/>
              <a:gd name="connsiteY34" fmla="*/ 1324989 h 3482342"/>
              <a:gd name="connsiteX35" fmla="*/ 10603863 w 12192000"/>
              <a:gd name="connsiteY35" fmla="*/ 1346886 h 3482342"/>
              <a:gd name="connsiteX36" fmla="*/ 10573203 w 12192000"/>
              <a:gd name="connsiteY36" fmla="*/ 1351996 h 3482342"/>
              <a:gd name="connsiteX37" fmla="*/ 10547375 w 12192000"/>
              <a:gd name="connsiteY37" fmla="*/ 1375130 h 3482342"/>
              <a:gd name="connsiteX38" fmla="*/ 10513263 w 12192000"/>
              <a:gd name="connsiteY38" fmla="*/ 1371939 h 3482342"/>
              <a:gd name="connsiteX39" fmla="*/ 10487356 w 12192000"/>
              <a:gd name="connsiteY39" fmla="*/ 1385722 h 3482342"/>
              <a:gd name="connsiteX40" fmla="*/ 10464012 w 12192000"/>
              <a:gd name="connsiteY40" fmla="*/ 1391778 h 3482342"/>
              <a:gd name="connsiteX41" fmla="*/ 10405409 w 12192000"/>
              <a:gd name="connsiteY41" fmla="*/ 1422789 h 3482342"/>
              <a:gd name="connsiteX42" fmla="*/ 10370530 w 12192000"/>
              <a:gd name="connsiteY42" fmla="*/ 1441596 h 3482342"/>
              <a:gd name="connsiteX43" fmla="*/ 10300239 w 12192000"/>
              <a:gd name="connsiteY43" fmla="*/ 1456332 h 3482342"/>
              <a:gd name="connsiteX44" fmla="*/ 10264922 w 12192000"/>
              <a:gd name="connsiteY44" fmla="*/ 1472107 h 3482342"/>
              <a:gd name="connsiteX45" fmla="*/ 10229629 w 12192000"/>
              <a:gd name="connsiteY45" fmla="*/ 1470454 h 3482342"/>
              <a:gd name="connsiteX46" fmla="*/ 10201385 w 12192000"/>
              <a:gd name="connsiteY46" fmla="*/ 1477515 h 3482342"/>
              <a:gd name="connsiteX47" fmla="*/ 10151958 w 12192000"/>
              <a:gd name="connsiteY47" fmla="*/ 1477515 h 3482342"/>
              <a:gd name="connsiteX48" fmla="*/ 10120184 w 12192000"/>
              <a:gd name="connsiteY48" fmla="*/ 1466924 h 3482342"/>
              <a:gd name="connsiteX49" fmla="*/ 10081348 w 12192000"/>
              <a:gd name="connsiteY49" fmla="*/ 1481046 h 3482342"/>
              <a:gd name="connsiteX50" fmla="*/ 10058690 w 12192000"/>
              <a:gd name="connsiteY50" fmla="*/ 1474888 h 3482342"/>
              <a:gd name="connsiteX51" fmla="*/ 10004424 w 12192000"/>
              <a:gd name="connsiteY51" fmla="*/ 1489801 h 3482342"/>
              <a:gd name="connsiteX52" fmla="*/ 9999951 w 12192000"/>
              <a:gd name="connsiteY52" fmla="*/ 1499127 h 3482342"/>
              <a:gd name="connsiteX53" fmla="*/ 9845462 w 12192000"/>
              <a:gd name="connsiteY53" fmla="*/ 1548192 h 3482342"/>
              <a:gd name="connsiteX54" fmla="*/ 9736156 w 12192000"/>
              <a:gd name="connsiteY54" fmla="*/ 1581928 h 3482342"/>
              <a:gd name="connsiteX55" fmla="*/ 9693355 w 12192000"/>
              <a:gd name="connsiteY55" fmla="*/ 1602632 h 3482342"/>
              <a:gd name="connsiteX56" fmla="*/ 9664242 w 12192000"/>
              <a:gd name="connsiteY56" fmla="*/ 1622075 h 3482342"/>
              <a:gd name="connsiteX57" fmla="*/ 9579195 w 12192000"/>
              <a:gd name="connsiteY57" fmla="*/ 1648017 h 3482342"/>
              <a:gd name="connsiteX58" fmla="*/ 9433652 w 12192000"/>
              <a:gd name="connsiteY58" fmla="*/ 1681174 h 3482342"/>
              <a:gd name="connsiteX59" fmla="*/ 9403775 w 12192000"/>
              <a:gd name="connsiteY59" fmla="*/ 1690403 h 3482342"/>
              <a:gd name="connsiteX60" fmla="*/ 9382503 w 12192000"/>
              <a:gd name="connsiteY60" fmla="*/ 1706957 h 3482342"/>
              <a:gd name="connsiteX61" fmla="*/ 9381410 w 12192000"/>
              <a:gd name="connsiteY61" fmla="*/ 1718312 h 3482342"/>
              <a:gd name="connsiteX62" fmla="*/ 9365685 w 12192000"/>
              <a:gd name="connsiteY62" fmla="*/ 1724772 h 3482342"/>
              <a:gd name="connsiteX63" fmla="*/ 9278020 w 12192000"/>
              <a:gd name="connsiteY63" fmla="*/ 1741161 h 3482342"/>
              <a:gd name="connsiteX64" fmla="*/ 9217145 w 12192000"/>
              <a:gd name="connsiteY64" fmla="*/ 1771195 h 3482342"/>
              <a:gd name="connsiteX65" fmla="*/ 8955875 w 12192000"/>
              <a:gd name="connsiteY65" fmla="*/ 1796806 h 3482342"/>
              <a:gd name="connsiteX66" fmla="*/ 8648415 w 12192000"/>
              <a:gd name="connsiteY66" fmla="*/ 1878623 h 3482342"/>
              <a:gd name="connsiteX67" fmla="*/ 8538519 w 12192000"/>
              <a:gd name="connsiteY67" fmla="*/ 1894114 h 3482342"/>
              <a:gd name="connsiteX68" fmla="*/ 8506541 w 12192000"/>
              <a:gd name="connsiteY68" fmla="*/ 1905955 h 3482342"/>
              <a:gd name="connsiteX69" fmla="*/ 8236214 w 12192000"/>
              <a:gd name="connsiteY69" fmla="*/ 1909725 h 3482342"/>
              <a:gd name="connsiteX70" fmla="*/ 8132104 w 12192000"/>
              <a:gd name="connsiteY70" fmla="*/ 1895727 h 3482342"/>
              <a:gd name="connsiteX71" fmla="*/ 7918078 w 12192000"/>
              <a:gd name="connsiteY71" fmla="*/ 1862668 h 3482342"/>
              <a:gd name="connsiteX72" fmla="*/ 7817899 w 12192000"/>
              <a:gd name="connsiteY72" fmla="*/ 1862176 h 3482342"/>
              <a:gd name="connsiteX73" fmla="*/ 7768994 w 12192000"/>
              <a:gd name="connsiteY73" fmla="*/ 1855721 h 3482342"/>
              <a:gd name="connsiteX74" fmla="*/ 7618027 w 12192000"/>
              <a:gd name="connsiteY74" fmla="*/ 1830959 h 3482342"/>
              <a:gd name="connsiteX75" fmla="*/ 7449425 w 12192000"/>
              <a:gd name="connsiteY75" fmla="*/ 1810910 h 3482342"/>
              <a:gd name="connsiteX76" fmla="*/ 7342915 w 12192000"/>
              <a:gd name="connsiteY76" fmla="*/ 1819827 h 3482342"/>
              <a:gd name="connsiteX77" fmla="*/ 7255191 w 12192000"/>
              <a:gd name="connsiteY77" fmla="*/ 1834354 h 3482342"/>
              <a:gd name="connsiteX78" fmla="*/ 7131205 w 12192000"/>
              <a:gd name="connsiteY78" fmla="*/ 1845557 h 3482342"/>
              <a:gd name="connsiteX79" fmla="*/ 6941837 w 12192000"/>
              <a:gd name="connsiteY79" fmla="*/ 1840640 h 3482342"/>
              <a:gd name="connsiteX80" fmla="*/ 6837145 w 12192000"/>
              <a:gd name="connsiteY80" fmla="*/ 1870724 h 3482342"/>
              <a:gd name="connsiteX81" fmla="*/ 6753991 w 12192000"/>
              <a:gd name="connsiteY81" fmla="*/ 1860969 h 3482342"/>
              <a:gd name="connsiteX82" fmla="*/ 6727754 w 12192000"/>
              <a:gd name="connsiteY82" fmla="*/ 1882372 h 3482342"/>
              <a:gd name="connsiteX83" fmla="*/ 6723371 w 12192000"/>
              <a:gd name="connsiteY83" fmla="*/ 1886494 h 3482342"/>
              <a:gd name="connsiteX84" fmla="*/ 6702779 w 12192000"/>
              <a:gd name="connsiteY84" fmla="*/ 1893601 h 3482342"/>
              <a:gd name="connsiteX85" fmla="*/ 6686657 w 12192000"/>
              <a:gd name="connsiteY85" fmla="*/ 1907344 h 3482342"/>
              <a:gd name="connsiteX86" fmla="*/ 6651330 w 12192000"/>
              <a:gd name="connsiteY86" fmla="*/ 1922921 h 3482342"/>
              <a:gd name="connsiteX87" fmla="*/ 6622958 w 12192000"/>
              <a:gd name="connsiteY87" fmla="*/ 1936255 h 3482342"/>
              <a:gd name="connsiteX88" fmla="*/ 6522602 w 12192000"/>
              <a:gd name="connsiteY88" fmla="*/ 1954133 h 3482342"/>
              <a:gd name="connsiteX89" fmla="*/ 6444344 w 12192000"/>
              <a:gd name="connsiteY89" fmla="*/ 1969663 h 3482342"/>
              <a:gd name="connsiteX90" fmla="*/ 6409626 w 12192000"/>
              <a:gd name="connsiteY90" fmla="*/ 1978846 h 3482342"/>
              <a:gd name="connsiteX91" fmla="*/ 6333446 w 12192000"/>
              <a:gd name="connsiteY91" fmla="*/ 1997163 h 3482342"/>
              <a:gd name="connsiteX92" fmla="*/ 6294933 w 12192000"/>
              <a:gd name="connsiteY92" fmla="*/ 2019412 h 3482342"/>
              <a:gd name="connsiteX93" fmla="*/ 6238719 w 12192000"/>
              <a:gd name="connsiteY93" fmla="*/ 2042547 h 3482342"/>
              <a:gd name="connsiteX94" fmla="*/ 6187205 w 12192000"/>
              <a:gd name="connsiteY94" fmla="*/ 2060048 h 3482342"/>
              <a:gd name="connsiteX95" fmla="*/ 6138780 w 12192000"/>
              <a:gd name="connsiteY95" fmla="*/ 2081918 h 3482342"/>
              <a:gd name="connsiteX96" fmla="*/ 6120125 w 12192000"/>
              <a:gd name="connsiteY96" fmla="*/ 2109475 h 3482342"/>
              <a:gd name="connsiteX97" fmla="*/ 6056576 w 12192000"/>
              <a:gd name="connsiteY97" fmla="*/ 2120066 h 3482342"/>
              <a:gd name="connsiteX98" fmla="*/ 5993794 w 12192000"/>
              <a:gd name="connsiteY98" fmla="*/ 2122569 h 3482342"/>
              <a:gd name="connsiteX99" fmla="*/ 5943601 w 12192000"/>
              <a:gd name="connsiteY99" fmla="*/ 2137719 h 3482342"/>
              <a:gd name="connsiteX100" fmla="*/ 5898141 w 12192000"/>
              <a:gd name="connsiteY100" fmla="*/ 2144806 h 3482342"/>
              <a:gd name="connsiteX101" fmla="*/ 5855337 w 12192000"/>
              <a:gd name="connsiteY101" fmla="*/ 2137719 h 3482342"/>
              <a:gd name="connsiteX102" fmla="*/ 5817682 w 12192000"/>
              <a:gd name="connsiteY102" fmla="*/ 2157358 h 3482342"/>
              <a:gd name="connsiteX103" fmla="*/ 5735300 w 12192000"/>
              <a:gd name="connsiteY103" fmla="*/ 2158902 h 3482342"/>
              <a:gd name="connsiteX104" fmla="*/ 5591469 w 12192000"/>
              <a:gd name="connsiteY104" fmla="*/ 2178389 h 3482342"/>
              <a:gd name="connsiteX105" fmla="*/ 5505818 w 12192000"/>
              <a:gd name="connsiteY105" fmla="*/ 2194207 h 3482342"/>
              <a:gd name="connsiteX106" fmla="*/ 5452860 w 12192000"/>
              <a:gd name="connsiteY106" fmla="*/ 2180085 h 3482342"/>
              <a:gd name="connsiteX107" fmla="*/ 5414282 w 12192000"/>
              <a:gd name="connsiteY107" fmla="*/ 2183070 h 3482342"/>
              <a:gd name="connsiteX108" fmla="*/ 5368369 w 12192000"/>
              <a:gd name="connsiteY108" fmla="*/ 2204272 h 3482342"/>
              <a:gd name="connsiteX109" fmla="*/ 5336354 w 12192000"/>
              <a:gd name="connsiteY109" fmla="*/ 2218920 h 3482342"/>
              <a:gd name="connsiteX110" fmla="*/ 5291263 w 12192000"/>
              <a:gd name="connsiteY110" fmla="*/ 2239182 h 3482342"/>
              <a:gd name="connsiteX111" fmla="*/ 5255152 w 12192000"/>
              <a:gd name="connsiteY111" fmla="*/ 2247164 h 3482342"/>
              <a:gd name="connsiteX112" fmla="*/ 5233796 w 12192000"/>
              <a:gd name="connsiteY112" fmla="*/ 2268260 h 3482342"/>
              <a:gd name="connsiteX113" fmla="*/ 5212786 w 12192000"/>
              <a:gd name="connsiteY113" fmla="*/ 2296592 h 3482342"/>
              <a:gd name="connsiteX114" fmla="*/ 5173523 w 12192000"/>
              <a:gd name="connsiteY114" fmla="*/ 2309057 h 3482342"/>
              <a:gd name="connsiteX115" fmla="*/ 5123830 w 12192000"/>
              <a:gd name="connsiteY115" fmla="*/ 2307070 h 3482342"/>
              <a:gd name="connsiteX116" fmla="*/ 5065426 w 12192000"/>
              <a:gd name="connsiteY116" fmla="*/ 2324076 h 3482342"/>
              <a:gd name="connsiteX117" fmla="*/ 4975908 w 12192000"/>
              <a:gd name="connsiteY117" fmla="*/ 2364128 h 3482342"/>
              <a:gd name="connsiteX118" fmla="*/ 4913723 w 12192000"/>
              <a:gd name="connsiteY118" fmla="*/ 2385265 h 3482342"/>
              <a:gd name="connsiteX119" fmla="*/ 4746485 w 12192000"/>
              <a:gd name="connsiteY119" fmla="*/ 2451769 h 3482342"/>
              <a:gd name="connsiteX120" fmla="*/ 4681588 w 12192000"/>
              <a:gd name="connsiteY120" fmla="*/ 2467494 h 3482342"/>
              <a:gd name="connsiteX121" fmla="*/ 1783655 w 12192000"/>
              <a:gd name="connsiteY121" fmla="*/ 3163860 h 3482342"/>
              <a:gd name="connsiteX122" fmla="*/ 1325955 w 12192000"/>
              <a:gd name="connsiteY122" fmla="*/ 3176692 h 3482342"/>
              <a:gd name="connsiteX123" fmla="*/ 1190384 w 12192000"/>
              <a:gd name="connsiteY123" fmla="*/ 3203504 h 3482342"/>
              <a:gd name="connsiteX124" fmla="*/ 1094537 w 12192000"/>
              <a:gd name="connsiteY124" fmla="*/ 3229469 h 3482342"/>
              <a:gd name="connsiteX125" fmla="*/ 779276 w 12192000"/>
              <a:gd name="connsiteY125" fmla="*/ 3327290 h 3482342"/>
              <a:gd name="connsiteX126" fmla="*/ 600378 w 12192000"/>
              <a:gd name="connsiteY126" fmla="*/ 3335250 h 3482342"/>
              <a:gd name="connsiteX127" fmla="*/ 493457 w 12192000"/>
              <a:gd name="connsiteY127" fmla="*/ 3365044 h 3482342"/>
              <a:gd name="connsiteX128" fmla="*/ 349402 w 12192000"/>
              <a:gd name="connsiteY128" fmla="*/ 3380897 h 3482342"/>
              <a:gd name="connsiteX129" fmla="*/ 192183 w 12192000"/>
              <a:gd name="connsiteY129" fmla="*/ 3460075 h 3482342"/>
              <a:gd name="connsiteX130" fmla="*/ 46713 w 12192000"/>
              <a:gd name="connsiteY130" fmla="*/ 3462986 h 3482342"/>
              <a:gd name="connsiteX131" fmla="*/ 2765 w 12192000"/>
              <a:gd name="connsiteY131" fmla="*/ 3480770 h 3482342"/>
              <a:gd name="connsiteX132" fmla="*/ 0 w 12192000"/>
              <a:gd name="connsiteY132" fmla="*/ 3482342 h 3482342"/>
              <a:gd name="connsiteX133" fmla="*/ 0 w 12192000"/>
              <a:gd name="connsiteY13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99186 w 12192000"/>
              <a:gd name="connsiteY32" fmla="*/ 1322173 h 3482342"/>
              <a:gd name="connsiteX33" fmla="*/ 10679906 w 12192000"/>
              <a:gd name="connsiteY33" fmla="*/ 1332049 h 3482342"/>
              <a:gd name="connsiteX34" fmla="*/ 10639834 w 12192000"/>
              <a:gd name="connsiteY34" fmla="*/ 1324989 h 3482342"/>
              <a:gd name="connsiteX35" fmla="*/ 10603863 w 12192000"/>
              <a:gd name="connsiteY35" fmla="*/ 1346886 h 3482342"/>
              <a:gd name="connsiteX36" fmla="*/ 10573203 w 12192000"/>
              <a:gd name="connsiteY36" fmla="*/ 1351996 h 3482342"/>
              <a:gd name="connsiteX37" fmla="*/ 10547375 w 12192000"/>
              <a:gd name="connsiteY37" fmla="*/ 1375130 h 3482342"/>
              <a:gd name="connsiteX38" fmla="*/ 10513263 w 12192000"/>
              <a:gd name="connsiteY38" fmla="*/ 1371939 h 3482342"/>
              <a:gd name="connsiteX39" fmla="*/ 10487356 w 12192000"/>
              <a:gd name="connsiteY39" fmla="*/ 1385722 h 3482342"/>
              <a:gd name="connsiteX40" fmla="*/ 10464012 w 12192000"/>
              <a:gd name="connsiteY40" fmla="*/ 1391778 h 3482342"/>
              <a:gd name="connsiteX41" fmla="*/ 10439694 w 12192000"/>
              <a:gd name="connsiteY41" fmla="*/ 1406905 h 3482342"/>
              <a:gd name="connsiteX42" fmla="*/ 10405409 w 12192000"/>
              <a:gd name="connsiteY42" fmla="*/ 1422789 h 3482342"/>
              <a:gd name="connsiteX43" fmla="*/ 10370530 w 12192000"/>
              <a:gd name="connsiteY43" fmla="*/ 1441596 h 3482342"/>
              <a:gd name="connsiteX44" fmla="*/ 10300239 w 12192000"/>
              <a:gd name="connsiteY44" fmla="*/ 1456332 h 3482342"/>
              <a:gd name="connsiteX45" fmla="*/ 10264922 w 12192000"/>
              <a:gd name="connsiteY45" fmla="*/ 1472107 h 3482342"/>
              <a:gd name="connsiteX46" fmla="*/ 10229629 w 12192000"/>
              <a:gd name="connsiteY46" fmla="*/ 1470454 h 3482342"/>
              <a:gd name="connsiteX47" fmla="*/ 10201385 w 12192000"/>
              <a:gd name="connsiteY47" fmla="*/ 1477515 h 3482342"/>
              <a:gd name="connsiteX48" fmla="*/ 10151958 w 12192000"/>
              <a:gd name="connsiteY48" fmla="*/ 1477515 h 3482342"/>
              <a:gd name="connsiteX49" fmla="*/ 10120184 w 12192000"/>
              <a:gd name="connsiteY49" fmla="*/ 1466924 h 3482342"/>
              <a:gd name="connsiteX50" fmla="*/ 10081348 w 12192000"/>
              <a:gd name="connsiteY50" fmla="*/ 1481046 h 3482342"/>
              <a:gd name="connsiteX51" fmla="*/ 10058690 w 12192000"/>
              <a:gd name="connsiteY51" fmla="*/ 1474888 h 3482342"/>
              <a:gd name="connsiteX52" fmla="*/ 10004424 w 12192000"/>
              <a:gd name="connsiteY52" fmla="*/ 1489801 h 3482342"/>
              <a:gd name="connsiteX53" fmla="*/ 9999951 w 12192000"/>
              <a:gd name="connsiteY53" fmla="*/ 1499127 h 3482342"/>
              <a:gd name="connsiteX54" fmla="*/ 9845462 w 12192000"/>
              <a:gd name="connsiteY54" fmla="*/ 1548192 h 3482342"/>
              <a:gd name="connsiteX55" fmla="*/ 9736156 w 12192000"/>
              <a:gd name="connsiteY55" fmla="*/ 1581928 h 3482342"/>
              <a:gd name="connsiteX56" fmla="*/ 9693355 w 12192000"/>
              <a:gd name="connsiteY56" fmla="*/ 1602632 h 3482342"/>
              <a:gd name="connsiteX57" fmla="*/ 9664242 w 12192000"/>
              <a:gd name="connsiteY57" fmla="*/ 1622075 h 3482342"/>
              <a:gd name="connsiteX58" fmla="*/ 9579195 w 12192000"/>
              <a:gd name="connsiteY58" fmla="*/ 1648017 h 3482342"/>
              <a:gd name="connsiteX59" fmla="*/ 9433652 w 12192000"/>
              <a:gd name="connsiteY59" fmla="*/ 1681174 h 3482342"/>
              <a:gd name="connsiteX60" fmla="*/ 9403775 w 12192000"/>
              <a:gd name="connsiteY60" fmla="*/ 1690403 h 3482342"/>
              <a:gd name="connsiteX61" fmla="*/ 9382503 w 12192000"/>
              <a:gd name="connsiteY61" fmla="*/ 1706957 h 3482342"/>
              <a:gd name="connsiteX62" fmla="*/ 9381410 w 12192000"/>
              <a:gd name="connsiteY62" fmla="*/ 1718312 h 3482342"/>
              <a:gd name="connsiteX63" fmla="*/ 9365685 w 12192000"/>
              <a:gd name="connsiteY63" fmla="*/ 1724772 h 3482342"/>
              <a:gd name="connsiteX64" fmla="*/ 9278020 w 12192000"/>
              <a:gd name="connsiteY64" fmla="*/ 1741161 h 3482342"/>
              <a:gd name="connsiteX65" fmla="*/ 9217145 w 12192000"/>
              <a:gd name="connsiteY65" fmla="*/ 1771195 h 3482342"/>
              <a:gd name="connsiteX66" fmla="*/ 8955875 w 12192000"/>
              <a:gd name="connsiteY66" fmla="*/ 1796806 h 3482342"/>
              <a:gd name="connsiteX67" fmla="*/ 8648415 w 12192000"/>
              <a:gd name="connsiteY67" fmla="*/ 1878623 h 3482342"/>
              <a:gd name="connsiteX68" fmla="*/ 8538519 w 12192000"/>
              <a:gd name="connsiteY68" fmla="*/ 1894114 h 3482342"/>
              <a:gd name="connsiteX69" fmla="*/ 8506541 w 12192000"/>
              <a:gd name="connsiteY69" fmla="*/ 1905955 h 3482342"/>
              <a:gd name="connsiteX70" fmla="*/ 8236214 w 12192000"/>
              <a:gd name="connsiteY70" fmla="*/ 1909725 h 3482342"/>
              <a:gd name="connsiteX71" fmla="*/ 8132104 w 12192000"/>
              <a:gd name="connsiteY71" fmla="*/ 1895727 h 3482342"/>
              <a:gd name="connsiteX72" fmla="*/ 7918078 w 12192000"/>
              <a:gd name="connsiteY72" fmla="*/ 1862668 h 3482342"/>
              <a:gd name="connsiteX73" fmla="*/ 7817899 w 12192000"/>
              <a:gd name="connsiteY73" fmla="*/ 1862176 h 3482342"/>
              <a:gd name="connsiteX74" fmla="*/ 7768994 w 12192000"/>
              <a:gd name="connsiteY74" fmla="*/ 1855721 h 3482342"/>
              <a:gd name="connsiteX75" fmla="*/ 7618027 w 12192000"/>
              <a:gd name="connsiteY75" fmla="*/ 1830959 h 3482342"/>
              <a:gd name="connsiteX76" fmla="*/ 7449425 w 12192000"/>
              <a:gd name="connsiteY76" fmla="*/ 1810910 h 3482342"/>
              <a:gd name="connsiteX77" fmla="*/ 7342915 w 12192000"/>
              <a:gd name="connsiteY77" fmla="*/ 1819827 h 3482342"/>
              <a:gd name="connsiteX78" fmla="*/ 7255191 w 12192000"/>
              <a:gd name="connsiteY78" fmla="*/ 1834354 h 3482342"/>
              <a:gd name="connsiteX79" fmla="*/ 7131205 w 12192000"/>
              <a:gd name="connsiteY79" fmla="*/ 1845557 h 3482342"/>
              <a:gd name="connsiteX80" fmla="*/ 6941837 w 12192000"/>
              <a:gd name="connsiteY80" fmla="*/ 1840640 h 3482342"/>
              <a:gd name="connsiteX81" fmla="*/ 6837145 w 12192000"/>
              <a:gd name="connsiteY81" fmla="*/ 1870724 h 3482342"/>
              <a:gd name="connsiteX82" fmla="*/ 6753991 w 12192000"/>
              <a:gd name="connsiteY82" fmla="*/ 1860969 h 3482342"/>
              <a:gd name="connsiteX83" fmla="*/ 6727754 w 12192000"/>
              <a:gd name="connsiteY83" fmla="*/ 1882372 h 3482342"/>
              <a:gd name="connsiteX84" fmla="*/ 6723371 w 12192000"/>
              <a:gd name="connsiteY84" fmla="*/ 1886494 h 3482342"/>
              <a:gd name="connsiteX85" fmla="*/ 6702779 w 12192000"/>
              <a:gd name="connsiteY85" fmla="*/ 1893601 h 3482342"/>
              <a:gd name="connsiteX86" fmla="*/ 6686657 w 12192000"/>
              <a:gd name="connsiteY86" fmla="*/ 1907344 h 3482342"/>
              <a:gd name="connsiteX87" fmla="*/ 6651330 w 12192000"/>
              <a:gd name="connsiteY87" fmla="*/ 1922921 h 3482342"/>
              <a:gd name="connsiteX88" fmla="*/ 6622958 w 12192000"/>
              <a:gd name="connsiteY88" fmla="*/ 1936255 h 3482342"/>
              <a:gd name="connsiteX89" fmla="*/ 6522602 w 12192000"/>
              <a:gd name="connsiteY89" fmla="*/ 1954133 h 3482342"/>
              <a:gd name="connsiteX90" fmla="*/ 6444344 w 12192000"/>
              <a:gd name="connsiteY90" fmla="*/ 1969663 h 3482342"/>
              <a:gd name="connsiteX91" fmla="*/ 6409626 w 12192000"/>
              <a:gd name="connsiteY91" fmla="*/ 1978846 h 3482342"/>
              <a:gd name="connsiteX92" fmla="*/ 6333446 w 12192000"/>
              <a:gd name="connsiteY92" fmla="*/ 1997163 h 3482342"/>
              <a:gd name="connsiteX93" fmla="*/ 6294933 w 12192000"/>
              <a:gd name="connsiteY93" fmla="*/ 2019412 h 3482342"/>
              <a:gd name="connsiteX94" fmla="*/ 6238719 w 12192000"/>
              <a:gd name="connsiteY94" fmla="*/ 2042547 h 3482342"/>
              <a:gd name="connsiteX95" fmla="*/ 6187205 w 12192000"/>
              <a:gd name="connsiteY95" fmla="*/ 2060048 h 3482342"/>
              <a:gd name="connsiteX96" fmla="*/ 6138780 w 12192000"/>
              <a:gd name="connsiteY96" fmla="*/ 2081918 h 3482342"/>
              <a:gd name="connsiteX97" fmla="*/ 6120125 w 12192000"/>
              <a:gd name="connsiteY97" fmla="*/ 2109475 h 3482342"/>
              <a:gd name="connsiteX98" fmla="*/ 6056576 w 12192000"/>
              <a:gd name="connsiteY98" fmla="*/ 2120066 h 3482342"/>
              <a:gd name="connsiteX99" fmla="*/ 5993794 w 12192000"/>
              <a:gd name="connsiteY99" fmla="*/ 2122569 h 3482342"/>
              <a:gd name="connsiteX100" fmla="*/ 5943601 w 12192000"/>
              <a:gd name="connsiteY100" fmla="*/ 2137719 h 3482342"/>
              <a:gd name="connsiteX101" fmla="*/ 5898141 w 12192000"/>
              <a:gd name="connsiteY101" fmla="*/ 2144806 h 3482342"/>
              <a:gd name="connsiteX102" fmla="*/ 5855337 w 12192000"/>
              <a:gd name="connsiteY102" fmla="*/ 2137719 h 3482342"/>
              <a:gd name="connsiteX103" fmla="*/ 5817682 w 12192000"/>
              <a:gd name="connsiteY103" fmla="*/ 2157358 h 3482342"/>
              <a:gd name="connsiteX104" fmla="*/ 5735300 w 12192000"/>
              <a:gd name="connsiteY104" fmla="*/ 2158902 h 3482342"/>
              <a:gd name="connsiteX105" fmla="*/ 5591469 w 12192000"/>
              <a:gd name="connsiteY105" fmla="*/ 2178389 h 3482342"/>
              <a:gd name="connsiteX106" fmla="*/ 5505818 w 12192000"/>
              <a:gd name="connsiteY106" fmla="*/ 2194207 h 3482342"/>
              <a:gd name="connsiteX107" fmla="*/ 5452860 w 12192000"/>
              <a:gd name="connsiteY107" fmla="*/ 2180085 h 3482342"/>
              <a:gd name="connsiteX108" fmla="*/ 5414282 w 12192000"/>
              <a:gd name="connsiteY108" fmla="*/ 2183070 h 3482342"/>
              <a:gd name="connsiteX109" fmla="*/ 5368369 w 12192000"/>
              <a:gd name="connsiteY109" fmla="*/ 2204272 h 3482342"/>
              <a:gd name="connsiteX110" fmla="*/ 5336354 w 12192000"/>
              <a:gd name="connsiteY110" fmla="*/ 2218920 h 3482342"/>
              <a:gd name="connsiteX111" fmla="*/ 5291263 w 12192000"/>
              <a:gd name="connsiteY111" fmla="*/ 2239182 h 3482342"/>
              <a:gd name="connsiteX112" fmla="*/ 5255152 w 12192000"/>
              <a:gd name="connsiteY112" fmla="*/ 2247164 h 3482342"/>
              <a:gd name="connsiteX113" fmla="*/ 5233796 w 12192000"/>
              <a:gd name="connsiteY113" fmla="*/ 2268260 h 3482342"/>
              <a:gd name="connsiteX114" fmla="*/ 5212786 w 12192000"/>
              <a:gd name="connsiteY114" fmla="*/ 2296592 h 3482342"/>
              <a:gd name="connsiteX115" fmla="*/ 5173523 w 12192000"/>
              <a:gd name="connsiteY115" fmla="*/ 2309057 h 3482342"/>
              <a:gd name="connsiteX116" fmla="*/ 5123830 w 12192000"/>
              <a:gd name="connsiteY116" fmla="*/ 2307070 h 3482342"/>
              <a:gd name="connsiteX117" fmla="*/ 5065426 w 12192000"/>
              <a:gd name="connsiteY117" fmla="*/ 2324076 h 3482342"/>
              <a:gd name="connsiteX118" fmla="*/ 4975908 w 12192000"/>
              <a:gd name="connsiteY118" fmla="*/ 2364128 h 3482342"/>
              <a:gd name="connsiteX119" fmla="*/ 4913723 w 12192000"/>
              <a:gd name="connsiteY119" fmla="*/ 2385265 h 3482342"/>
              <a:gd name="connsiteX120" fmla="*/ 4746485 w 12192000"/>
              <a:gd name="connsiteY120" fmla="*/ 2451769 h 3482342"/>
              <a:gd name="connsiteX121" fmla="*/ 4681588 w 12192000"/>
              <a:gd name="connsiteY121" fmla="*/ 2467494 h 3482342"/>
              <a:gd name="connsiteX122" fmla="*/ 1783655 w 12192000"/>
              <a:gd name="connsiteY122" fmla="*/ 3163860 h 3482342"/>
              <a:gd name="connsiteX123" fmla="*/ 1325955 w 12192000"/>
              <a:gd name="connsiteY123" fmla="*/ 3176692 h 3482342"/>
              <a:gd name="connsiteX124" fmla="*/ 1190384 w 12192000"/>
              <a:gd name="connsiteY124" fmla="*/ 3203504 h 3482342"/>
              <a:gd name="connsiteX125" fmla="*/ 1094537 w 12192000"/>
              <a:gd name="connsiteY125" fmla="*/ 3229469 h 3482342"/>
              <a:gd name="connsiteX126" fmla="*/ 779276 w 12192000"/>
              <a:gd name="connsiteY126" fmla="*/ 3327290 h 3482342"/>
              <a:gd name="connsiteX127" fmla="*/ 600378 w 12192000"/>
              <a:gd name="connsiteY127" fmla="*/ 3335250 h 3482342"/>
              <a:gd name="connsiteX128" fmla="*/ 493457 w 12192000"/>
              <a:gd name="connsiteY128" fmla="*/ 3365044 h 3482342"/>
              <a:gd name="connsiteX129" fmla="*/ 349402 w 12192000"/>
              <a:gd name="connsiteY129" fmla="*/ 3380897 h 3482342"/>
              <a:gd name="connsiteX130" fmla="*/ 192183 w 12192000"/>
              <a:gd name="connsiteY130" fmla="*/ 3460075 h 3482342"/>
              <a:gd name="connsiteX131" fmla="*/ 46713 w 12192000"/>
              <a:gd name="connsiteY131" fmla="*/ 3462986 h 3482342"/>
              <a:gd name="connsiteX132" fmla="*/ 2765 w 12192000"/>
              <a:gd name="connsiteY132" fmla="*/ 3480770 h 3482342"/>
              <a:gd name="connsiteX133" fmla="*/ 0 w 12192000"/>
              <a:gd name="connsiteY133" fmla="*/ 3482342 h 3482342"/>
              <a:gd name="connsiteX134" fmla="*/ 0 w 12192000"/>
              <a:gd name="connsiteY134"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99186 w 12192000"/>
              <a:gd name="connsiteY32" fmla="*/ 1322173 h 3482342"/>
              <a:gd name="connsiteX33" fmla="*/ 10676375 w 12192000"/>
              <a:gd name="connsiteY33" fmla="*/ 1342640 h 3482342"/>
              <a:gd name="connsiteX34" fmla="*/ 10639834 w 12192000"/>
              <a:gd name="connsiteY34" fmla="*/ 1324989 h 3482342"/>
              <a:gd name="connsiteX35" fmla="*/ 10603863 w 12192000"/>
              <a:gd name="connsiteY35" fmla="*/ 1346886 h 3482342"/>
              <a:gd name="connsiteX36" fmla="*/ 10573203 w 12192000"/>
              <a:gd name="connsiteY36" fmla="*/ 1351996 h 3482342"/>
              <a:gd name="connsiteX37" fmla="*/ 10547375 w 12192000"/>
              <a:gd name="connsiteY37" fmla="*/ 1375130 h 3482342"/>
              <a:gd name="connsiteX38" fmla="*/ 10513263 w 12192000"/>
              <a:gd name="connsiteY38" fmla="*/ 1371939 h 3482342"/>
              <a:gd name="connsiteX39" fmla="*/ 10487356 w 12192000"/>
              <a:gd name="connsiteY39" fmla="*/ 1385722 h 3482342"/>
              <a:gd name="connsiteX40" fmla="*/ 10464012 w 12192000"/>
              <a:gd name="connsiteY40" fmla="*/ 1391778 h 3482342"/>
              <a:gd name="connsiteX41" fmla="*/ 10439694 w 12192000"/>
              <a:gd name="connsiteY41" fmla="*/ 1406905 h 3482342"/>
              <a:gd name="connsiteX42" fmla="*/ 10405409 w 12192000"/>
              <a:gd name="connsiteY42" fmla="*/ 1422789 h 3482342"/>
              <a:gd name="connsiteX43" fmla="*/ 10370530 w 12192000"/>
              <a:gd name="connsiteY43" fmla="*/ 1441596 h 3482342"/>
              <a:gd name="connsiteX44" fmla="*/ 10300239 w 12192000"/>
              <a:gd name="connsiteY44" fmla="*/ 1456332 h 3482342"/>
              <a:gd name="connsiteX45" fmla="*/ 10264922 w 12192000"/>
              <a:gd name="connsiteY45" fmla="*/ 1472107 h 3482342"/>
              <a:gd name="connsiteX46" fmla="*/ 10229629 w 12192000"/>
              <a:gd name="connsiteY46" fmla="*/ 1470454 h 3482342"/>
              <a:gd name="connsiteX47" fmla="*/ 10201385 w 12192000"/>
              <a:gd name="connsiteY47" fmla="*/ 1477515 h 3482342"/>
              <a:gd name="connsiteX48" fmla="*/ 10151958 w 12192000"/>
              <a:gd name="connsiteY48" fmla="*/ 1477515 h 3482342"/>
              <a:gd name="connsiteX49" fmla="*/ 10120184 w 12192000"/>
              <a:gd name="connsiteY49" fmla="*/ 1466924 h 3482342"/>
              <a:gd name="connsiteX50" fmla="*/ 10081348 w 12192000"/>
              <a:gd name="connsiteY50" fmla="*/ 1481046 h 3482342"/>
              <a:gd name="connsiteX51" fmla="*/ 10058690 w 12192000"/>
              <a:gd name="connsiteY51" fmla="*/ 1474888 h 3482342"/>
              <a:gd name="connsiteX52" fmla="*/ 10004424 w 12192000"/>
              <a:gd name="connsiteY52" fmla="*/ 1489801 h 3482342"/>
              <a:gd name="connsiteX53" fmla="*/ 9999951 w 12192000"/>
              <a:gd name="connsiteY53" fmla="*/ 1499127 h 3482342"/>
              <a:gd name="connsiteX54" fmla="*/ 9845462 w 12192000"/>
              <a:gd name="connsiteY54" fmla="*/ 1548192 h 3482342"/>
              <a:gd name="connsiteX55" fmla="*/ 9736156 w 12192000"/>
              <a:gd name="connsiteY55" fmla="*/ 1581928 h 3482342"/>
              <a:gd name="connsiteX56" fmla="*/ 9693355 w 12192000"/>
              <a:gd name="connsiteY56" fmla="*/ 1602632 h 3482342"/>
              <a:gd name="connsiteX57" fmla="*/ 9664242 w 12192000"/>
              <a:gd name="connsiteY57" fmla="*/ 1622075 h 3482342"/>
              <a:gd name="connsiteX58" fmla="*/ 9579195 w 12192000"/>
              <a:gd name="connsiteY58" fmla="*/ 1648017 h 3482342"/>
              <a:gd name="connsiteX59" fmla="*/ 9433652 w 12192000"/>
              <a:gd name="connsiteY59" fmla="*/ 1681174 h 3482342"/>
              <a:gd name="connsiteX60" fmla="*/ 9403775 w 12192000"/>
              <a:gd name="connsiteY60" fmla="*/ 1690403 h 3482342"/>
              <a:gd name="connsiteX61" fmla="*/ 9382503 w 12192000"/>
              <a:gd name="connsiteY61" fmla="*/ 1706957 h 3482342"/>
              <a:gd name="connsiteX62" fmla="*/ 9381410 w 12192000"/>
              <a:gd name="connsiteY62" fmla="*/ 1718312 h 3482342"/>
              <a:gd name="connsiteX63" fmla="*/ 9365685 w 12192000"/>
              <a:gd name="connsiteY63" fmla="*/ 1724772 h 3482342"/>
              <a:gd name="connsiteX64" fmla="*/ 9278020 w 12192000"/>
              <a:gd name="connsiteY64" fmla="*/ 1741161 h 3482342"/>
              <a:gd name="connsiteX65" fmla="*/ 9217145 w 12192000"/>
              <a:gd name="connsiteY65" fmla="*/ 1771195 h 3482342"/>
              <a:gd name="connsiteX66" fmla="*/ 8955875 w 12192000"/>
              <a:gd name="connsiteY66" fmla="*/ 1796806 h 3482342"/>
              <a:gd name="connsiteX67" fmla="*/ 8648415 w 12192000"/>
              <a:gd name="connsiteY67" fmla="*/ 1878623 h 3482342"/>
              <a:gd name="connsiteX68" fmla="*/ 8538519 w 12192000"/>
              <a:gd name="connsiteY68" fmla="*/ 1894114 h 3482342"/>
              <a:gd name="connsiteX69" fmla="*/ 8506541 w 12192000"/>
              <a:gd name="connsiteY69" fmla="*/ 1905955 h 3482342"/>
              <a:gd name="connsiteX70" fmla="*/ 8236214 w 12192000"/>
              <a:gd name="connsiteY70" fmla="*/ 1909725 h 3482342"/>
              <a:gd name="connsiteX71" fmla="*/ 8132104 w 12192000"/>
              <a:gd name="connsiteY71" fmla="*/ 1895727 h 3482342"/>
              <a:gd name="connsiteX72" fmla="*/ 7918078 w 12192000"/>
              <a:gd name="connsiteY72" fmla="*/ 1862668 h 3482342"/>
              <a:gd name="connsiteX73" fmla="*/ 7817899 w 12192000"/>
              <a:gd name="connsiteY73" fmla="*/ 1862176 h 3482342"/>
              <a:gd name="connsiteX74" fmla="*/ 7768994 w 12192000"/>
              <a:gd name="connsiteY74" fmla="*/ 1855721 h 3482342"/>
              <a:gd name="connsiteX75" fmla="*/ 7618027 w 12192000"/>
              <a:gd name="connsiteY75" fmla="*/ 1830959 h 3482342"/>
              <a:gd name="connsiteX76" fmla="*/ 7449425 w 12192000"/>
              <a:gd name="connsiteY76" fmla="*/ 1810910 h 3482342"/>
              <a:gd name="connsiteX77" fmla="*/ 7342915 w 12192000"/>
              <a:gd name="connsiteY77" fmla="*/ 1819827 h 3482342"/>
              <a:gd name="connsiteX78" fmla="*/ 7255191 w 12192000"/>
              <a:gd name="connsiteY78" fmla="*/ 1834354 h 3482342"/>
              <a:gd name="connsiteX79" fmla="*/ 7131205 w 12192000"/>
              <a:gd name="connsiteY79" fmla="*/ 1845557 h 3482342"/>
              <a:gd name="connsiteX80" fmla="*/ 6941837 w 12192000"/>
              <a:gd name="connsiteY80" fmla="*/ 1840640 h 3482342"/>
              <a:gd name="connsiteX81" fmla="*/ 6837145 w 12192000"/>
              <a:gd name="connsiteY81" fmla="*/ 1870724 h 3482342"/>
              <a:gd name="connsiteX82" fmla="*/ 6753991 w 12192000"/>
              <a:gd name="connsiteY82" fmla="*/ 1860969 h 3482342"/>
              <a:gd name="connsiteX83" fmla="*/ 6727754 w 12192000"/>
              <a:gd name="connsiteY83" fmla="*/ 1882372 h 3482342"/>
              <a:gd name="connsiteX84" fmla="*/ 6723371 w 12192000"/>
              <a:gd name="connsiteY84" fmla="*/ 1886494 h 3482342"/>
              <a:gd name="connsiteX85" fmla="*/ 6702779 w 12192000"/>
              <a:gd name="connsiteY85" fmla="*/ 1893601 h 3482342"/>
              <a:gd name="connsiteX86" fmla="*/ 6686657 w 12192000"/>
              <a:gd name="connsiteY86" fmla="*/ 1907344 h 3482342"/>
              <a:gd name="connsiteX87" fmla="*/ 6651330 w 12192000"/>
              <a:gd name="connsiteY87" fmla="*/ 1922921 h 3482342"/>
              <a:gd name="connsiteX88" fmla="*/ 6622958 w 12192000"/>
              <a:gd name="connsiteY88" fmla="*/ 1936255 h 3482342"/>
              <a:gd name="connsiteX89" fmla="*/ 6522602 w 12192000"/>
              <a:gd name="connsiteY89" fmla="*/ 1954133 h 3482342"/>
              <a:gd name="connsiteX90" fmla="*/ 6444344 w 12192000"/>
              <a:gd name="connsiteY90" fmla="*/ 1969663 h 3482342"/>
              <a:gd name="connsiteX91" fmla="*/ 6409626 w 12192000"/>
              <a:gd name="connsiteY91" fmla="*/ 1978846 h 3482342"/>
              <a:gd name="connsiteX92" fmla="*/ 6333446 w 12192000"/>
              <a:gd name="connsiteY92" fmla="*/ 1997163 h 3482342"/>
              <a:gd name="connsiteX93" fmla="*/ 6294933 w 12192000"/>
              <a:gd name="connsiteY93" fmla="*/ 2019412 h 3482342"/>
              <a:gd name="connsiteX94" fmla="*/ 6238719 w 12192000"/>
              <a:gd name="connsiteY94" fmla="*/ 2042547 h 3482342"/>
              <a:gd name="connsiteX95" fmla="*/ 6187205 w 12192000"/>
              <a:gd name="connsiteY95" fmla="*/ 2060048 h 3482342"/>
              <a:gd name="connsiteX96" fmla="*/ 6138780 w 12192000"/>
              <a:gd name="connsiteY96" fmla="*/ 2081918 h 3482342"/>
              <a:gd name="connsiteX97" fmla="*/ 6120125 w 12192000"/>
              <a:gd name="connsiteY97" fmla="*/ 2109475 h 3482342"/>
              <a:gd name="connsiteX98" fmla="*/ 6056576 w 12192000"/>
              <a:gd name="connsiteY98" fmla="*/ 2120066 h 3482342"/>
              <a:gd name="connsiteX99" fmla="*/ 5993794 w 12192000"/>
              <a:gd name="connsiteY99" fmla="*/ 2122569 h 3482342"/>
              <a:gd name="connsiteX100" fmla="*/ 5943601 w 12192000"/>
              <a:gd name="connsiteY100" fmla="*/ 2137719 h 3482342"/>
              <a:gd name="connsiteX101" fmla="*/ 5898141 w 12192000"/>
              <a:gd name="connsiteY101" fmla="*/ 2144806 h 3482342"/>
              <a:gd name="connsiteX102" fmla="*/ 5855337 w 12192000"/>
              <a:gd name="connsiteY102" fmla="*/ 2137719 h 3482342"/>
              <a:gd name="connsiteX103" fmla="*/ 5817682 w 12192000"/>
              <a:gd name="connsiteY103" fmla="*/ 2157358 h 3482342"/>
              <a:gd name="connsiteX104" fmla="*/ 5735300 w 12192000"/>
              <a:gd name="connsiteY104" fmla="*/ 2158902 h 3482342"/>
              <a:gd name="connsiteX105" fmla="*/ 5591469 w 12192000"/>
              <a:gd name="connsiteY105" fmla="*/ 2178389 h 3482342"/>
              <a:gd name="connsiteX106" fmla="*/ 5505818 w 12192000"/>
              <a:gd name="connsiteY106" fmla="*/ 2194207 h 3482342"/>
              <a:gd name="connsiteX107" fmla="*/ 5452860 w 12192000"/>
              <a:gd name="connsiteY107" fmla="*/ 2180085 h 3482342"/>
              <a:gd name="connsiteX108" fmla="*/ 5414282 w 12192000"/>
              <a:gd name="connsiteY108" fmla="*/ 2183070 h 3482342"/>
              <a:gd name="connsiteX109" fmla="*/ 5368369 w 12192000"/>
              <a:gd name="connsiteY109" fmla="*/ 2204272 h 3482342"/>
              <a:gd name="connsiteX110" fmla="*/ 5336354 w 12192000"/>
              <a:gd name="connsiteY110" fmla="*/ 2218920 h 3482342"/>
              <a:gd name="connsiteX111" fmla="*/ 5291263 w 12192000"/>
              <a:gd name="connsiteY111" fmla="*/ 2239182 h 3482342"/>
              <a:gd name="connsiteX112" fmla="*/ 5255152 w 12192000"/>
              <a:gd name="connsiteY112" fmla="*/ 2247164 h 3482342"/>
              <a:gd name="connsiteX113" fmla="*/ 5233796 w 12192000"/>
              <a:gd name="connsiteY113" fmla="*/ 2268260 h 3482342"/>
              <a:gd name="connsiteX114" fmla="*/ 5212786 w 12192000"/>
              <a:gd name="connsiteY114" fmla="*/ 2296592 h 3482342"/>
              <a:gd name="connsiteX115" fmla="*/ 5173523 w 12192000"/>
              <a:gd name="connsiteY115" fmla="*/ 2309057 h 3482342"/>
              <a:gd name="connsiteX116" fmla="*/ 5123830 w 12192000"/>
              <a:gd name="connsiteY116" fmla="*/ 2307070 h 3482342"/>
              <a:gd name="connsiteX117" fmla="*/ 5065426 w 12192000"/>
              <a:gd name="connsiteY117" fmla="*/ 2324076 h 3482342"/>
              <a:gd name="connsiteX118" fmla="*/ 4975908 w 12192000"/>
              <a:gd name="connsiteY118" fmla="*/ 2364128 h 3482342"/>
              <a:gd name="connsiteX119" fmla="*/ 4913723 w 12192000"/>
              <a:gd name="connsiteY119" fmla="*/ 2385265 h 3482342"/>
              <a:gd name="connsiteX120" fmla="*/ 4746485 w 12192000"/>
              <a:gd name="connsiteY120" fmla="*/ 2451769 h 3482342"/>
              <a:gd name="connsiteX121" fmla="*/ 4681588 w 12192000"/>
              <a:gd name="connsiteY121" fmla="*/ 2467494 h 3482342"/>
              <a:gd name="connsiteX122" fmla="*/ 1783655 w 12192000"/>
              <a:gd name="connsiteY122" fmla="*/ 3163860 h 3482342"/>
              <a:gd name="connsiteX123" fmla="*/ 1325955 w 12192000"/>
              <a:gd name="connsiteY123" fmla="*/ 3176692 h 3482342"/>
              <a:gd name="connsiteX124" fmla="*/ 1190384 w 12192000"/>
              <a:gd name="connsiteY124" fmla="*/ 3203504 h 3482342"/>
              <a:gd name="connsiteX125" fmla="*/ 1094537 w 12192000"/>
              <a:gd name="connsiteY125" fmla="*/ 3229469 h 3482342"/>
              <a:gd name="connsiteX126" fmla="*/ 779276 w 12192000"/>
              <a:gd name="connsiteY126" fmla="*/ 3327290 h 3482342"/>
              <a:gd name="connsiteX127" fmla="*/ 600378 w 12192000"/>
              <a:gd name="connsiteY127" fmla="*/ 3335250 h 3482342"/>
              <a:gd name="connsiteX128" fmla="*/ 493457 w 12192000"/>
              <a:gd name="connsiteY128" fmla="*/ 3365044 h 3482342"/>
              <a:gd name="connsiteX129" fmla="*/ 349402 w 12192000"/>
              <a:gd name="connsiteY129" fmla="*/ 3380897 h 3482342"/>
              <a:gd name="connsiteX130" fmla="*/ 192183 w 12192000"/>
              <a:gd name="connsiteY130" fmla="*/ 3460075 h 3482342"/>
              <a:gd name="connsiteX131" fmla="*/ 46713 w 12192000"/>
              <a:gd name="connsiteY131" fmla="*/ 3462986 h 3482342"/>
              <a:gd name="connsiteX132" fmla="*/ 2765 w 12192000"/>
              <a:gd name="connsiteY132" fmla="*/ 3480770 h 3482342"/>
              <a:gd name="connsiteX133" fmla="*/ 0 w 12192000"/>
              <a:gd name="connsiteY133" fmla="*/ 3482342 h 3482342"/>
              <a:gd name="connsiteX134" fmla="*/ 0 w 12192000"/>
              <a:gd name="connsiteY134"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99186 w 12192000"/>
              <a:gd name="connsiteY32" fmla="*/ 1322173 h 3482342"/>
              <a:gd name="connsiteX33" fmla="*/ 10676375 w 12192000"/>
              <a:gd name="connsiteY33" fmla="*/ 1342640 h 3482342"/>
              <a:gd name="connsiteX34" fmla="*/ 10636304 w 12192000"/>
              <a:gd name="connsiteY34" fmla="*/ 1342641 h 3482342"/>
              <a:gd name="connsiteX35" fmla="*/ 10603863 w 12192000"/>
              <a:gd name="connsiteY35" fmla="*/ 1346886 h 3482342"/>
              <a:gd name="connsiteX36" fmla="*/ 10573203 w 12192000"/>
              <a:gd name="connsiteY36" fmla="*/ 1351996 h 3482342"/>
              <a:gd name="connsiteX37" fmla="*/ 10547375 w 12192000"/>
              <a:gd name="connsiteY37" fmla="*/ 1375130 h 3482342"/>
              <a:gd name="connsiteX38" fmla="*/ 10513263 w 12192000"/>
              <a:gd name="connsiteY38" fmla="*/ 1371939 h 3482342"/>
              <a:gd name="connsiteX39" fmla="*/ 10487356 w 12192000"/>
              <a:gd name="connsiteY39" fmla="*/ 1385722 h 3482342"/>
              <a:gd name="connsiteX40" fmla="*/ 10464012 w 12192000"/>
              <a:gd name="connsiteY40" fmla="*/ 1391778 h 3482342"/>
              <a:gd name="connsiteX41" fmla="*/ 10439694 w 12192000"/>
              <a:gd name="connsiteY41" fmla="*/ 1406905 h 3482342"/>
              <a:gd name="connsiteX42" fmla="*/ 10405409 w 12192000"/>
              <a:gd name="connsiteY42" fmla="*/ 1422789 h 3482342"/>
              <a:gd name="connsiteX43" fmla="*/ 10370530 w 12192000"/>
              <a:gd name="connsiteY43" fmla="*/ 1441596 h 3482342"/>
              <a:gd name="connsiteX44" fmla="*/ 10300239 w 12192000"/>
              <a:gd name="connsiteY44" fmla="*/ 1456332 h 3482342"/>
              <a:gd name="connsiteX45" fmla="*/ 10264922 w 12192000"/>
              <a:gd name="connsiteY45" fmla="*/ 1472107 h 3482342"/>
              <a:gd name="connsiteX46" fmla="*/ 10229629 w 12192000"/>
              <a:gd name="connsiteY46" fmla="*/ 1470454 h 3482342"/>
              <a:gd name="connsiteX47" fmla="*/ 10201385 w 12192000"/>
              <a:gd name="connsiteY47" fmla="*/ 1477515 h 3482342"/>
              <a:gd name="connsiteX48" fmla="*/ 10151958 w 12192000"/>
              <a:gd name="connsiteY48" fmla="*/ 1477515 h 3482342"/>
              <a:gd name="connsiteX49" fmla="*/ 10120184 w 12192000"/>
              <a:gd name="connsiteY49" fmla="*/ 1466924 h 3482342"/>
              <a:gd name="connsiteX50" fmla="*/ 10081348 w 12192000"/>
              <a:gd name="connsiteY50" fmla="*/ 1481046 h 3482342"/>
              <a:gd name="connsiteX51" fmla="*/ 10058690 w 12192000"/>
              <a:gd name="connsiteY51" fmla="*/ 1474888 h 3482342"/>
              <a:gd name="connsiteX52" fmla="*/ 10004424 w 12192000"/>
              <a:gd name="connsiteY52" fmla="*/ 1489801 h 3482342"/>
              <a:gd name="connsiteX53" fmla="*/ 9999951 w 12192000"/>
              <a:gd name="connsiteY53" fmla="*/ 1499127 h 3482342"/>
              <a:gd name="connsiteX54" fmla="*/ 9845462 w 12192000"/>
              <a:gd name="connsiteY54" fmla="*/ 1548192 h 3482342"/>
              <a:gd name="connsiteX55" fmla="*/ 9736156 w 12192000"/>
              <a:gd name="connsiteY55" fmla="*/ 1581928 h 3482342"/>
              <a:gd name="connsiteX56" fmla="*/ 9693355 w 12192000"/>
              <a:gd name="connsiteY56" fmla="*/ 1602632 h 3482342"/>
              <a:gd name="connsiteX57" fmla="*/ 9664242 w 12192000"/>
              <a:gd name="connsiteY57" fmla="*/ 1622075 h 3482342"/>
              <a:gd name="connsiteX58" fmla="*/ 9579195 w 12192000"/>
              <a:gd name="connsiteY58" fmla="*/ 1648017 h 3482342"/>
              <a:gd name="connsiteX59" fmla="*/ 9433652 w 12192000"/>
              <a:gd name="connsiteY59" fmla="*/ 1681174 h 3482342"/>
              <a:gd name="connsiteX60" fmla="*/ 9403775 w 12192000"/>
              <a:gd name="connsiteY60" fmla="*/ 1690403 h 3482342"/>
              <a:gd name="connsiteX61" fmla="*/ 9382503 w 12192000"/>
              <a:gd name="connsiteY61" fmla="*/ 1706957 h 3482342"/>
              <a:gd name="connsiteX62" fmla="*/ 9381410 w 12192000"/>
              <a:gd name="connsiteY62" fmla="*/ 1718312 h 3482342"/>
              <a:gd name="connsiteX63" fmla="*/ 9365685 w 12192000"/>
              <a:gd name="connsiteY63" fmla="*/ 1724772 h 3482342"/>
              <a:gd name="connsiteX64" fmla="*/ 9278020 w 12192000"/>
              <a:gd name="connsiteY64" fmla="*/ 1741161 h 3482342"/>
              <a:gd name="connsiteX65" fmla="*/ 9217145 w 12192000"/>
              <a:gd name="connsiteY65" fmla="*/ 1771195 h 3482342"/>
              <a:gd name="connsiteX66" fmla="*/ 8955875 w 12192000"/>
              <a:gd name="connsiteY66" fmla="*/ 1796806 h 3482342"/>
              <a:gd name="connsiteX67" fmla="*/ 8648415 w 12192000"/>
              <a:gd name="connsiteY67" fmla="*/ 1878623 h 3482342"/>
              <a:gd name="connsiteX68" fmla="*/ 8538519 w 12192000"/>
              <a:gd name="connsiteY68" fmla="*/ 1894114 h 3482342"/>
              <a:gd name="connsiteX69" fmla="*/ 8506541 w 12192000"/>
              <a:gd name="connsiteY69" fmla="*/ 1905955 h 3482342"/>
              <a:gd name="connsiteX70" fmla="*/ 8236214 w 12192000"/>
              <a:gd name="connsiteY70" fmla="*/ 1909725 h 3482342"/>
              <a:gd name="connsiteX71" fmla="*/ 8132104 w 12192000"/>
              <a:gd name="connsiteY71" fmla="*/ 1895727 h 3482342"/>
              <a:gd name="connsiteX72" fmla="*/ 7918078 w 12192000"/>
              <a:gd name="connsiteY72" fmla="*/ 1862668 h 3482342"/>
              <a:gd name="connsiteX73" fmla="*/ 7817899 w 12192000"/>
              <a:gd name="connsiteY73" fmla="*/ 1862176 h 3482342"/>
              <a:gd name="connsiteX74" fmla="*/ 7768994 w 12192000"/>
              <a:gd name="connsiteY74" fmla="*/ 1855721 h 3482342"/>
              <a:gd name="connsiteX75" fmla="*/ 7618027 w 12192000"/>
              <a:gd name="connsiteY75" fmla="*/ 1830959 h 3482342"/>
              <a:gd name="connsiteX76" fmla="*/ 7449425 w 12192000"/>
              <a:gd name="connsiteY76" fmla="*/ 1810910 h 3482342"/>
              <a:gd name="connsiteX77" fmla="*/ 7342915 w 12192000"/>
              <a:gd name="connsiteY77" fmla="*/ 1819827 h 3482342"/>
              <a:gd name="connsiteX78" fmla="*/ 7255191 w 12192000"/>
              <a:gd name="connsiteY78" fmla="*/ 1834354 h 3482342"/>
              <a:gd name="connsiteX79" fmla="*/ 7131205 w 12192000"/>
              <a:gd name="connsiteY79" fmla="*/ 1845557 h 3482342"/>
              <a:gd name="connsiteX80" fmla="*/ 6941837 w 12192000"/>
              <a:gd name="connsiteY80" fmla="*/ 1840640 h 3482342"/>
              <a:gd name="connsiteX81" fmla="*/ 6837145 w 12192000"/>
              <a:gd name="connsiteY81" fmla="*/ 1870724 h 3482342"/>
              <a:gd name="connsiteX82" fmla="*/ 6753991 w 12192000"/>
              <a:gd name="connsiteY82" fmla="*/ 1860969 h 3482342"/>
              <a:gd name="connsiteX83" fmla="*/ 6727754 w 12192000"/>
              <a:gd name="connsiteY83" fmla="*/ 1882372 h 3482342"/>
              <a:gd name="connsiteX84" fmla="*/ 6723371 w 12192000"/>
              <a:gd name="connsiteY84" fmla="*/ 1886494 h 3482342"/>
              <a:gd name="connsiteX85" fmla="*/ 6702779 w 12192000"/>
              <a:gd name="connsiteY85" fmla="*/ 1893601 h 3482342"/>
              <a:gd name="connsiteX86" fmla="*/ 6686657 w 12192000"/>
              <a:gd name="connsiteY86" fmla="*/ 1907344 h 3482342"/>
              <a:gd name="connsiteX87" fmla="*/ 6651330 w 12192000"/>
              <a:gd name="connsiteY87" fmla="*/ 1922921 h 3482342"/>
              <a:gd name="connsiteX88" fmla="*/ 6622958 w 12192000"/>
              <a:gd name="connsiteY88" fmla="*/ 1936255 h 3482342"/>
              <a:gd name="connsiteX89" fmla="*/ 6522602 w 12192000"/>
              <a:gd name="connsiteY89" fmla="*/ 1954133 h 3482342"/>
              <a:gd name="connsiteX90" fmla="*/ 6444344 w 12192000"/>
              <a:gd name="connsiteY90" fmla="*/ 1969663 h 3482342"/>
              <a:gd name="connsiteX91" fmla="*/ 6409626 w 12192000"/>
              <a:gd name="connsiteY91" fmla="*/ 1978846 h 3482342"/>
              <a:gd name="connsiteX92" fmla="*/ 6333446 w 12192000"/>
              <a:gd name="connsiteY92" fmla="*/ 1997163 h 3482342"/>
              <a:gd name="connsiteX93" fmla="*/ 6294933 w 12192000"/>
              <a:gd name="connsiteY93" fmla="*/ 2019412 h 3482342"/>
              <a:gd name="connsiteX94" fmla="*/ 6238719 w 12192000"/>
              <a:gd name="connsiteY94" fmla="*/ 2042547 h 3482342"/>
              <a:gd name="connsiteX95" fmla="*/ 6187205 w 12192000"/>
              <a:gd name="connsiteY95" fmla="*/ 2060048 h 3482342"/>
              <a:gd name="connsiteX96" fmla="*/ 6138780 w 12192000"/>
              <a:gd name="connsiteY96" fmla="*/ 2081918 h 3482342"/>
              <a:gd name="connsiteX97" fmla="*/ 6120125 w 12192000"/>
              <a:gd name="connsiteY97" fmla="*/ 2109475 h 3482342"/>
              <a:gd name="connsiteX98" fmla="*/ 6056576 w 12192000"/>
              <a:gd name="connsiteY98" fmla="*/ 2120066 h 3482342"/>
              <a:gd name="connsiteX99" fmla="*/ 5993794 w 12192000"/>
              <a:gd name="connsiteY99" fmla="*/ 2122569 h 3482342"/>
              <a:gd name="connsiteX100" fmla="*/ 5943601 w 12192000"/>
              <a:gd name="connsiteY100" fmla="*/ 2137719 h 3482342"/>
              <a:gd name="connsiteX101" fmla="*/ 5898141 w 12192000"/>
              <a:gd name="connsiteY101" fmla="*/ 2144806 h 3482342"/>
              <a:gd name="connsiteX102" fmla="*/ 5855337 w 12192000"/>
              <a:gd name="connsiteY102" fmla="*/ 2137719 h 3482342"/>
              <a:gd name="connsiteX103" fmla="*/ 5817682 w 12192000"/>
              <a:gd name="connsiteY103" fmla="*/ 2157358 h 3482342"/>
              <a:gd name="connsiteX104" fmla="*/ 5735300 w 12192000"/>
              <a:gd name="connsiteY104" fmla="*/ 2158902 h 3482342"/>
              <a:gd name="connsiteX105" fmla="*/ 5591469 w 12192000"/>
              <a:gd name="connsiteY105" fmla="*/ 2178389 h 3482342"/>
              <a:gd name="connsiteX106" fmla="*/ 5505818 w 12192000"/>
              <a:gd name="connsiteY106" fmla="*/ 2194207 h 3482342"/>
              <a:gd name="connsiteX107" fmla="*/ 5452860 w 12192000"/>
              <a:gd name="connsiteY107" fmla="*/ 2180085 h 3482342"/>
              <a:gd name="connsiteX108" fmla="*/ 5414282 w 12192000"/>
              <a:gd name="connsiteY108" fmla="*/ 2183070 h 3482342"/>
              <a:gd name="connsiteX109" fmla="*/ 5368369 w 12192000"/>
              <a:gd name="connsiteY109" fmla="*/ 2204272 h 3482342"/>
              <a:gd name="connsiteX110" fmla="*/ 5336354 w 12192000"/>
              <a:gd name="connsiteY110" fmla="*/ 2218920 h 3482342"/>
              <a:gd name="connsiteX111" fmla="*/ 5291263 w 12192000"/>
              <a:gd name="connsiteY111" fmla="*/ 2239182 h 3482342"/>
              <a:gd name="connsiteX112" fmla="*/ 5255152 w 12192000"/>
              <a:gd name="connsiteY112" fmla="*/ 2247164 h 3482342"/>
              <a:gd name="connsiteX113" fmla="*/ 5233796 w 12192000"/>
              <a:gd name="connsiteY113" fmla="*/ 2268260 h 3482342"/>
              <a:gd name="connsiteX114" fmla="*/ 5212786 w 12192000"/>
              <a:gd name="connsiteY114" fmla="*/ 2296592 h 3482342"/>
              <a:gd name="connsiteX115" fmla="*/ 5173523 w 12192000"/>
              <a:gd name="connsiteY115" fmla="*/ 2309057 h 3482342"/>
              <a:gd name="connsiteX116" fmla="*/ 5123830 w 12192000"/>
              <a:gd name="connsiteY116" fmla="*/ 2307070 h 3482342"/>
              <a:gd name="connsiteX117" fmla="*/ 5065426 w 12192000"/>
              <a:gd name="connsiteY117" fmla="*/ 2324076 h 3482342"/>
              <a:gd name="connsiteX118" fmla="*/ 4975908 w 12192000"/>
              <a:gd name="connsiteY118" fmla="*/ 2364128 h 3482342"/>
              <a:gd name="connsiteX119" fmla="*/ 4913723 w 12192000"/>
              <a:gd name="connsiteY119" fmla="*/ 2385265 h 3482342"/>
              <a:gd name="connsiteX120" fmla="*/ 4746485 w 12192000"/>
              <a:gd name="connsiteY120" fmla="*/ 2451769 h 3482342"/>
              <a:gd name="connsiteX121" fmla="*/ 4681588 w 12192000"/>
              <a:gd name="connsiteY121" fmla="*/ 2467494 h 3482342"/>
              <a:gd name="connsiteX122" fmla="*/ 1783655 w 12192000"/>
              <a:gd name="connsiteY122" fmla="*/ 3163860 h 3482342"/>
              <a:gd name="connsiteX123" fmla="*/ 1325955 w 12192000"/>
              <a:gd name="connsiteY123" fmla="*/ 3176692 h 3482342"/>
              <a:gd name="connsiteX124" fmla="*/ 1190384 w 12192000"/>
              <a:gd name="connsiteY124" fmla="*/ 3203504 h 3482342"/>
              <a:gd name="connsiteX125" fmla="*/ 1094537 w 12192000"/>
              <a:gd name="connsiteY125" fmla="*/ 3229469 h 3482342"/>
              <a:gd name="connsiteX126" fmla="*/ 779276 w 12192000"/>
              <a:gd name="connsiteY126" fmla="*/ 3327290 h 3482342"/>
              <a:gd name="connsiteX127" fmla="*/ 600378 w 12192000"/>
              <a:gd name="connsiteY127" fmla="*/ 3335250 h 3482342"/>
              <a:gd name="connsiteX128" fmla="*/ 493457 w 12192000"/>
              <a:gd name="connsiteY128" fmla="*/ 3365044 h 3482342"/>
              <a:gd name="connsiteX129" fmla="*/ 349402 w 12192000"/>
              <a:gd name="connsiteY129" fmla="*/ 3380897 h 3482342"/>
              <a:gd name="connsiteX130" fmla="*/ 192183 w 12192000"/>
              <a:gd name="connsiteY130" fmla="*/ 3460075 h 3482342"/>
              <a:gd name="connsiteX131" fmla="*/ 46713 w 12192000"/>
              <a:gd name="connsiteY131" fmla="*/ 3462986 h 3482342"/>
              <a:gd name="connsiteX132" fmla="*/ 2765 w 12192000"/>
              <a:gd name="connsiteY132" fmla="*/ 3480770 h 3482342"/>
              <a:gd name="connsiteX133" fmla="*/ 0 w 12192000"/>
              <a:gd name="connsiteY133" fmla="*/ 3482342 h 3482342"/>
              <a:gd name="connsiteX134" fmla="*/ 0 w 12192000"/>
              <a:gd name="connsiteY134"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71654 w 12192000"/>
              <a:gd name="connsiteY25" fmla="*/ 1177422 h 3482342"/>
              <a:gd name="connsiteX26" fmla="*/ 11028687 w 12192000"/>
              <a:gd name="connsiteY26" fmla="*/ 1199018 h 3482342"/>
              <a:gd name="connsiteX27" fmla="*/ 10974565 w 12192000"/>
              <a:gd name="connsiteY27" fmla="*/ 1226849 h 3482342"/>
              <a:gd name="connsiteX28" fmla="*/ 10960443 w 12192000"/>
              <a:gd name="connsiteY28" fmla="*/ 1244502 h 3482342"/>
              <a:gd name="connsiteX29" fmla="*/ 10879242 w 12192000"/>
              <a:gd name="connsiteY29" fmla="*/ 1269215 h 3482342"/>
              <a:gd name="connsiteX30" fmla="*/ 10850998 w 12192000"/>
              <a:gd name="connsiteY30" fmla="*/ 1269215 h 3482342"/>
              <a:gd name="connsiteX31" fmla="*/ 10815658 w 12192000"/>
              <a:gd name="connsiteY31" fmla="*/ 1287849 h 3482342"/>
              <a:gd name="connsiteX32" fmla="*/ 10723900 w 12192000"/>
              <a:gd name="connsiteY32" fmla="*/ 1318642 h 3482342"/>
              <a:gd name="connsiteX33" fmla="*/ 10699186 w 12192000"/>
              <a:gd name="connsiteY33" fmla="*/ 1322173 h 3482342"/>
              <a:gd name="connsiteX34" fmla="*/ 10676375 w 12192000"/>
              <a:gd name="connsiteY34" fmla="*/ 1342640 h 3482342"/>
              <a:gd name="connsiteX35" fmla="*/ 10636304 w 12192000"/>
              <a:gd name="connsiteY35" fmla="*/ 1342641 h 3482342"/>
              <a:gd name="connsiteX36" fmla="*/ 10603863 w 12192000"/>
              <a:gd name="connsiteY36" fmla="*/ 1346886 h 3482342"/>
              <a:gd name="connsiteX37" fmla="*/ 10573203 w 12192000"/>
              <a:gd name="connsiteY37" fmla="*/ 1351996 h 3482342"/>
              <a:gd name="connsiteX38" fmla="*/ 10547375 w 12192000"/>
              <a:gd name="connsiteY38" fmla="*/ 1375130 h 3482342"/>
              <a:gd name="connsiteX39" fmla="*/ 10513263 w 12192000"/>
              <a:gd name="connsiteY39" fmla="*/ 1371939 h 3482342"/>
              <a:gd name="connsiteX40" fmla="*/ 10487356 w 12192000"/>
              <a:gd name="connsiteY40" fmla="*/ 1385722 h 3482342"/>
              <a:gd name="connsiteX41" fmla="*/ 10464012 w 12192000"/>
              <a:gd name="connsiteY41" fmla="*/ 1391778 h 3482342"/>
              <a:gd name="connsiteX42" fmla="*/ 10439694 w 12192000"/>
              <a:gd name="connsiteY42" fmla="*/ 1406905 h 3482342"/>
              <a:gd name="connsiteX43" fmla="*/ 10405409 w 12192000"/>
              <a:gd name="connsiteY43" fmla="*/ 1422789 h 3482342"/>
              <a:gd name="connsiteX44" fmla="*/ 10370530 w 12192000"/>
              <a:gd name="connsiteY44" fmla="*/ 1441596 h 3482342"/>
              <a:gd name="connsiteX45" fmla="*/ 10300239 w 12192000"/>
              <a:gd name="connsiteY45" fmla="*/ 1456332 h 3482342"/>
              <a:gd name="connsiteX46" fmla="*/ 10264922 w 12192000"/>
              <a:gd name="connsiteY46" fmla="*/ 1472107 h 3482342"/>
              <a:gd name="connsiteX47" fmla="*/ 10229629 w 12192000"/>
              <a:gd name="connsiteY47" fmla="*/ 1470454 h 3482342"/>
              <a:gd name="connsiteX48" fmla="*/ 10201385 w 12192000"/>
              <a:gd name="connsiteY48" fmla="*/ 1477515 h 3482342"/>
              <a:gd name="connsiteX49" fmla="*/ 10151958 w 12192000"/>
              <a:gd name="connsiteY49" fmla="*/ 1477515 h 3482342"/>
              <a:gd name="connsiteX50" fmla="*/ 10120184 w 12192000"/>
              <a:gd name="connsiteY50" fmla="*/ 1466924 h 3482342"/>
              <a:gd name="connsiteX51" fmla="*/ 10081348 w 12192000"/>
              <a:gd name="connsiteY51" fmla="*/ 1481046 h 3482342"/>
              <a:gd name="connsiteX52" fmla="*/ 10058690 w 12192000"/>
              <a:gd name="connsiteY52" fmla="*/ 1474888 h 3482342"/>
              <a:gd name="connsiteX53" fmla="*/ 10004424 w 12192000"/>
              <a:gd name="connsiteY53" fmla="*/ 1489801 h 3482342"/>
              <a:gd name="connsiteX54" fmla="*/ 9999951 w 12192000"/>
              <a:gd name="connsiteY54" fmla="*/ 1499127 h 3482342"/>
              <a:gd name="connsiteX55" fmla="*/ 9845462 w 12192000"/>
              <a:gd name="connsiteY55" fmla="*/ 1548192 h 3482342"/>
              <a:gd name="connsiteX56" fmla="*/ 9736156 w 12192000"/>
              <a:gd name="connsiteY56" fmla="*/ 1581928 h 3482342"/>
              <a:gd name="connsiteX57" fmla="*/ 9693355 w 12192000"/>
              <a:gd name="connsiteY57" fmla="*/ 1602632 h 3482342"/>
              <a:gd name="connsiteX58" fmla="*/ 9664242 w 12192000"/>
              <a:gd name="connsiteY58" fmla="*/ 1622075 h 3482342"/>
              <a:gd name="connsiteX59" fmla="*/ 9579195 w 12192000"/>
              <a:gd name="connsiteY59" fmla="*/ 1648017 h 3482342"/>
              <a:gd name="connsiteX60" fmla="*/ 9433652 w 12192000"/>
              <a:gd name="connsiteY60" fmla="*/ 1681174 h 3482342"/>
              <a:gd name="connsiteX61" fmla="*/ 9403775 w 12192000"/>
              <a:gd name="connsiteY61" fmla="*/ 1690403 h 3482342"/>
              <a:gd name="connsiteX62" fmla="*/ 9382503 w 12192000"/>
              <a:gd name="connsiteY62" fmla="*/ 1706957 h 3482342"/>
              <a:gd name="connsiteX63" fmla="*/ 9381410 w 12192000"/>
              <a:gd name="connsiteY63" fmla="*/ 1718312 h 3482342"/>
              <a:gd name="connsiteX64" fmla="*/ 9365685 w 12192000"/>
              <a:gd name="connsiteY64" fmla="*/ 1724772 h 3482342"/>
              <a:gd name="connsiteX65" fmla="*/ 9278020 w 12192000"/>
              <a:gd name="connsiteY65" fmla="*/ 1741161 h 3482342"/>
              <a:gd name="connsiteX66" fmla="*/ 9217145 w 12192000"/>
              <a:gd name="connsiteY66" fmla="*/ 1771195 h 3482342"/>
              <a:gd name="connsiteX67" fmla="*/ 8955875 w 12192000"/>
              <a:gd name="connsiteY67" fmla="*/ 1796806 h 3482342"/>
              <a:gd name="connsiteX68" fmla="*/ 8648415 w 12192000"/>
              <a:gd name="connsiteY68" fmla="*/ 1878623 h 3482342"/>
              <a:gd name="connsiteX69" fmla="*/ 8538519 w 12192000"/>
              <a:gd name="connsiteY69" fmla="*/ 1894114 h 3482342"/>
              <a:gd name="connsiteX70" fmla="*/ 8506541 w 12192000"/>
              <a:gd name="connsiteY70" fmla="*/ 1905955 h 3482342"/>
              <a:gd name="connsiteX71" fmla="*/ 8236214 w 12192000"/>
              <a:gd name="connsiteY71" fmla="*/ 1909725 h 3482342"/>
              <a:gd name="connsiteX72" fmla="*/ 8132104 w 12192000"/>
              <a:gd name="connsiteY72" fmla="*/ 1895727 h 3482342"/>
              <a:gd name="connsiteX73" fmla="*/ 7918078 w 12192000"/>
              <a:gd name="connsiteY73" fmla="*/ 1862668 h 3482342"/>
              <a:gd name="connsiteX74" fmla="*/ 7817899 w 12192000"/>
              <a:gd name="connsiteY74" fmla="*/ 1862176 h 3482342"/>
              <a:gd name="connsiteX75" fmla="*/ 7768994 w 12192000"/>
              <a:gd name="connsiteY75" fmla="*/ 1855721 h 3482342"/>
              <a:gd name="connsiteX76" fmla="*/ 7618027 w 12192000"/>
              <a:gd name="connsiteY76" fmla="*/ 1830959 h 3482342"/>
              <a:gd name="connsiteX77" fmla="*/ 7449425 w 12192000"/>
              <a:gd name="connsiteY77" fmla="*/ 1810910 h 3482342"/>
              <a:gd name="connsiteX78" fmla="*/ 7342915 w 12192000"/>
              <a:gd name="connsiteY78" fmla="*/ 1819827 h 3482342"/>
              <a:gd name="connsiteX79" fmla="*/ 7255191 w 12192000"/>
              <a:gd name="connsiteY79" fmla="*/ 1834354 h 3482342"/>
              <a:gd name="connsiteX80" fmla="*/ 7131205 w 12192000"/>
              <a:gd name="connsiteY80" fmla="*/ 1845557 h 3482342"/>
              <a:gd name="connsiteX81" fmla="*/ 6941837 w 12192000"/>
              <a:gd name="connsiteY81" fmla="*/ 1840640 h 3482342"/>
              <a:gd name="connsiteX82" fmla="*/ 6837145 w 12192000"/>
              <a:gd name="connsiteY82" fmla="*/ 1870724 h 3482342"/>
              <a:gd name="connsiteX83" fmla="*/ 6753991 w 12192000"/>
              <a:gd name="connsiteY83" fmla="*/ 1860969 h 3482342"/>
              <a:gd name="connsiteX84" fmla="*/ 6727754 w 12192000"/>
              <a:gd name="connsiteY84" fmla="*/ 1882372 h 3482342"/>
              <a:gd name="connsiteX85" fmla="*/ 6723371 w 12192000"/>
              <a:gd name="connsiteY85" fmla="*/ 1886494 h 3482342"/>
              <a:gd name="connsiteX86" fmla="*/ 6702779 w 12192000"/>
              <a:gd name="connsiteY86" fmla="*/ 1893601 h 3482342"/>
              <a:gd name="connsiteX87" fmla="*/ 6686657 w 12192000"/>
              <a:gd name="connsiteY87" fmla="*/ 1907344 h 3482342"/>
              <a:gd name="connsiteX88" fmla="*/ 6651330 w 12192000"/>
              <a:gd name="connsiteY88" fmla="*/ 1922921 h 3482342"/>
              <a:gd name="connsiteX89" fmla="*/ 6622958 w 12192000"/>
              <a:gd name="connsiteY89" fmla="*/ 1936255 h 3482342"/>
              <a:gd name="connsiteX90" fmla="*/ 6522602 w 12192000"/>
              <a:gd name="connsiteY90" fmla="*/ 1954133 h 3482342"/>
              <a:gd name="connsiteX91" fmla="*/ 6444344 w 12192000"/>
              <a:gd name="connsiteY91" fmla="*/ 1969663 h 3482342"/>
              <a:gd name="connsiteX92" fmla="*/ 6409626 w 12192000"/>
              <a:gd name="connsiteY92" fmla="*/ 1978846 h 3482342"/>
              <a:gd name="connsiteX93" fmla="*/ 6333446 w 12192000"/>
              <a:gd name="connsiteY93" fmla="*/ 1997163 h 3482342"/>
              <a:gd name="connsiteX94" fmla="*/ 6294933 w 12192000"/>
              <a:gd name="connsiteY94" fmla="*/ 2019412 h 3482342"/>
              <a:gd name="connsiteX95" fmla="*/ 6238719 w 12192000"/>
              <a:gd name="connsiteY95" fmla="*/ 2042547 h 3482342"/>
              <a:gd name="connsiteX96" fmla="*/ 6187205 w 12192000"/>
              <a:gd name="connsiteY96" fmla="*/ 2060048 h 3482342"/>
              <a:gd name="connsiteX97" fmla="*/ 6138780 w 12192000"/>
              <a:gd name="connsiteY97" fmla="*/ 2081918 h 3482342"/>
              <a:gd name="connsiteX98" fmla="*/ 6120125 w 12192000"/>
              <a:gd name="connsiteY98" fmla="*/ 2109475 h 3482342"/>
              <a:gd name="connsiteX99" fmla="*/ 6056576 w 12192000"/>
              <a:gd name="connsiteY99" fmla="*/ 2120066 h 3482342"/>
              <a:gd name="connsiteX100" fmla="*/ 5993794 w 12192000"/>
              <a:gd name="connsiteY100" fmla="*/ 2122569 h 3482342"/>
              <a:gd name="connsiteX101" fmla="*/ 5943601 w 12192000"/>
              <a:gd name="connsiteY101" fmla="*/ 2137719 h 3482342"/>
              <a:gd name="connsiteX102" fmla="*/ 5898141 w 12192000"/>
              <a:gd name="connsiteY102" fmla="*/ 2144806 h 3482342"/>
              <a:gd name="connsiteX103" fmla="*/ 5855337 w 12192000"/>
              <a:gd name="connsiteY103" fmla="*/ 2137719 h 3482342"/>
              <a:gd name="connsiteX104" fmla="*/ 5817682 w 12192000"/>
              <a:gd name="connsiteY104" fmla="*/ 2157358 h 3482342"/>
              <a:gd name="connsiteX105" fmla="*/ 5735300 w 12192000"/>
              <a:gd name="connsiteY105" fmla="*/ 2158902 h 3482342"/>
              <a:gd name="connsiteX106" fmla="*/ 5591469 w 12192000"/>
              <a:gd name="connsiteY106" fmla="*/ 2178389 h 3482342"/>
              <a:gd name="connsiteX107" fmla="*/ 5505818 w 12192000"/>
              <a:gd name="connsiteY107" fmla="*/ 2194207 h 3482342"/>
              <a:gd name="connsiteX108" fmla="*/ 5452860 w 12192000"/>
              <a:gd name="connsiteY108" fmla="*/ 2180085 h 3482342"/>
              <a:gd name="connsiteX109" fmla="*/ 5414282 w 12192000"/>
              <a:gd name="connsiteY109" fmla="*/ 2183070 h 3482342"/>
              <a:gd name="connsiteX110" fmla="*/ 5368369 w 12192000"/>
              <a:gd name="connsiteY110" fmla="*/ 2204272 h 3482342"/>
              <a:gd name="connsiteX111" fmla="*/ 5336354 w 12192000"/>
              <a:gd name="connsiteY111" fmla="*/ 2218920 h 3482342"/>
              <a:gd name="connsiteX112" fmla="*/ 5291263 w 12192000"/>
              <a:gd name="connsiteY112" fmla="*/ 2239182 h 3482342"/>
              <a:gd name="connsiteX113" fmla="*/ 5255152 w 12192000"/>
              <a:gd name="connsiteY113" fmla="*/ 2247164 h 3482342"/>
              <a:gd name="connsiteX114" fmla="*/ 5233796 w 12192000"/>
              <a:gd name="connsiteY114" fmla="*/ 2268260 h 3482342"/>
              <a:gd name="connsiteX115" fmla="*/ 5212786 w 12192000"/>
              <a:gd name="connsiteY115" fmla="*/ 2296592 h 3482342"/>
              <a:gd name="connsiteX116" fmla="*/ 5173523 w 12192000"/>
              <a:gd name="connsiteY116" fmla="*/ 2309057 h 3482342"/>
              <a:gd name="connsiteX117" fmla="*/ 5123830 w 12192000"/>
              <a:gd name="connsiteY117" fmla="*/ 2307070 h 3482342"/>
              <a:gd name="connsiteX118" fmla="*/ 5065426 w 12192000"/>
              <a:gd name="connsiteY118" fmla="*/ 2324076 h 3482342"/>
              <a:gd name="connsiteX119" fmla="*/ 4975908 w 12192000"/>
              <a:gd name="connsiteY119" fmla="*/ 2364128 h 3482342"/>
              <a:gd name="connsiteX120" fmla="*/ 4913723 w 12192000"/>
              <a:gd name="connsiteY120" fmla="*/ 2385265 h 3482342"/>
              <a:gd name="connsiteX121" fmla="*/ 4746485 w 12192000"/>
              <a:gd name="connsiteY121" fmla="*/ 2451769 h 3482342"/>
              <a:gd name="connsiteX122" fmla="*/ 4681588 w 12192000"/>
              <a:gd name="connsiteY122" fmla="*/ 2467494 h 3482342"/>
              <a:gd name="connsiteX123" fmla="*/ 1783655 w 12192000"/>
              <a:gd name="connsiteY123" fmla="*/ 3163860 h 3482342"/>
              <a:gd name="connsiteX124" fmla="*/ 1325955 w 12192000"/>
              <a:gd name="connsiteY124" fmla="*/ 3176692 h 3482342"/>
              <a:gd name="connsiteX125" fmla="*/ 1190384 w 12192000"/>
              <a:gd name="connsiteY125" fmla="*/ 3203504 h 3482342"/>
              <a:gd name="connsiteX126" fmla="*/ 1094537 w 12192000"/>
              <a:gd name="connsiteY126" fmla="*/ 3229469 h 3482342"/>
              <a:gd name="connsiteX127" fmla="*/ 779276 w 12192000"/>
              <a:gd name="connsiteY127" fmla="*/ 3327290 h 3482342"/>
              <a:gd name="connsiteX128" fmla="*/ 600378 w 12192000"/>
              <a:gd name="connsiteY128" fmla="*/ 3335250 h 3482342"/>
              <a:gd name="connsiteX129" fmla="*/ 493457 w 12192000"/>
              <a:gd name="connsiteY129" fmla="*/ 3365044 h 3482342"/>
              <a:gd name="connsiteX130" fmla="*/ 349402 w 12192000"/>
              <a:gd name="connsiteY130" fmla="*/ 3380897 h 3482342"/>
              <a:gd name="connsiteX131" fmla="*/ 192183 w 12192000"/>
              <a:gd name="connsiteY131" fmla="*/ 3460075 h 3482342"/>
              <a:gd name="connsiteX132" fmla="*/ 46713 w 12192000"/>
              <a:gd name="connsiteY132" fmla="*/ 3462986 h 3482342"/>
              <a:gd name="connsiteX133" fmla="*/ 2765 w 12192000"/>
              <a:gd name="connsiteY133" fmla="*/ 3480770 h 3482342"/>
              <a:gd name="connsiteX134" fmla="*/ 0 w 12192000"/>
              <a:gd name="connsiteY134" fmla="*/ 3482342 h 3482342"/>
              <a:gd name="connsiteX135" fmla="*/ 0 w 12192000"/>
              <a:gd name="connsiteY135"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601229 w 12192000"/>
              <a:gd name="connsiteY15" fmla="*/ 785537 h 3482342"/>
              <a:gd name="connsiteX16" fmla="*/ 11501920 w 12192000"/>
              <a:gd name="connsiteY16" fmla="*/ 813109 h 3482342"/>
              <a:gd name="connsiteX17" fmla="*/ 11405286 w 12192000"/>
              <a:gd name="connsiteY17" fmla="*/ 849086 h 3482342"/>
              <a:gd name="connsiteX18" fmla="*/ 11338523 w 12192000"/>
              <a:gd name="connsiteY18" fmla="*/ 852810 h 3482342"/>
              <a:gd name="connsiteX19" fmla="*/ 11313493 w 12192000"/>
              <a:gd name="connsiteY19" fmla="*/ 880860 h 3482342"/>
              <a:gd name="connsiteX20" fmla="*/ 11228040 w 12192000"/>
              <a:gd name="connsiteY20" fmla="*/ 958953 h 3482342"/>
              <a:gd name="connsiteX21" fmla="*/ 11196987 w 12192000"/>
              <a:gd name="connsiteY21" fmla="*/ 1000897 h 3482342"/>
              <a:gd name="connsiteX22" fmla="*/ 11193568 w 12192000"/>
              <a:gd name="connsiteY22" fmla="*/ 1039464 h 3482342"/>
              <a:gd name="connsiteX23" fmla="*/ 11175804 w 12192000"/>
              <a:gd name="connsiteY23" fmla="*/ 1067977 h 3482342"/>
              <a:gd name="connsiteX24" fmla="*/ 11133438 w 12192000"/>
              <a:gd name="connsiteY24" fmla="*/ 1106812 h 3482342"/>
              <a:gd name="connsiteX25" fmla="*/ 11120819 w 12192000"/>
              <a:gd name="connsiteY25" fmla="*/ 1126133 h 3482342"/>
              <a:gd name="connsiteX26" fmla="*/ 11071654 w 12192000"/>
              <a:gd name="connsiteY26" fmla="*/ 1177422 h 3482342"/>
              <a:gd name="connsiteX27" fmla="*/ 11028687 w 12192000"/>
              <a:gd name="connsiteY27" fmla="*/ 1199018 h 3482342"/>
              <a:gd name="connsiteX28" fmla="*/ 10974565 w 12192000"/>
              <a:gd name="connsiteY28" fmla="*/ 1226849 h 3482342"/>
              <a:gd name="connsiteX29" fmla="*/ 10960443 w 12192000"/>
              <a:gd name="connsiteY29" fmla="*/ 1244502 h 3482342"/>
              <a:gd name="connsiteX30" fmla="*/ 10879242 w 12192000"/>
              <a:gd name="connsiteY30" fmla="*/ 1269215 h 3482342"/>
              <a:gd name="connsiteX31" fmla="*/ 10850998 w 12192000"/>
              <a:gd name="connsiteY31" fmla="*/ 1269215 h 3482342"/>
              <a:gd name="connsiteX32" fmla="*/ 10815658 w 12192000"/>
              <a:gd name="connsiteY32" fmla="*/ 1287849 h 3482342"/>
              <a:gd name="connsiteX33" fmla="*/ 10723900 w 12192000"/>
              <a:gd name="connsiteY33" fmla="*/ 1318642 h 3482342"/>
              <a:gd name="connsiteX34" fmla="*/ 10699186 w 12192000"/>
              <a:gd name="connsiteY34" fmla="*/ 1322173 h 3482342"/>
              <a:gd name="connsiteX35" fmla="*/ 10676375 w 12192000"/>
              <a:gd name="connsiteY35" fmla="*/ 1342640 h 3482342"/>
              <a:gd name="connsiteX36" fmla="*/ 10636304 w 12192000"/>
              <a:gd name="connsiteY36" fmla="*/ 1342641 h 3482342"/>
              <a:gd name="connsiteX37" fmla="*/ 10603863 w 12192000"/>
              <a:gd name="connsiteY37" fmla="*/ 1346886 h 3482342"/>
              <a:gd name="connsiteX38" fmla="*/ 10573203 w 12192000"/>
              <a:gd name="connsiteY38" fmla="*/ 1351996 h 3482342"/>
              <a:gd name="connsiteX39" fmla="*/ 10547375 w 12192000"/>
              <a:gd name="connsiteY39" fmla="*/ 1375130 h 3482342"/>
              <a:gd name="connsiteX40" fmla="*/ 10513263 w 12192000"/>
              <a:gd name="connsiteY40" fmla="*/ 1371939 h 3482342"/>
              <a:gd name="connsiteX41" fmla="*/ 10487356 w 12192000"/>
              <a:gd name="connsiteY41" fmla="*/ 1385722 h 3482342"/>
              <a:gd name="connsiteX42" fmla="*/ 10464012 w 12192000"/>
              <a:gd name="connsiteY42" fmla="*/ 1391778 h 3482342"/>
              <a:gd name="connsiteX43" fmla="*/ 10439694 w 12192000"/>
              <a:gd name="connsiteY43" fmla="*/ 1406905 h 3482342"/>
              <a:gd name="connsiteX44" fmla="*/ 10405409 w 12192000"/>
              <a:gd name="connsiteY44" fmla="*/ 1422789 h 3482342"/>
              <a:gd name="connsiteX45" fmla="*/ 10370530 w 12192000"/>
              <a:gd name="connsiteY45" fmla="*/ 1441596 h 3482342"/>
              <a:gd name="connsiteX46" fmla="*/ 10300239 w 12192000"/>
              <a:gd name="connsiteY46" fmla="*/ 1456332 h 3482342"/>
              <a:gd name="connsiteX47" fmla="*/ 10264922 w 12192000"/>
              <a:gd name="connsiteY47" fmla="*/ 1472107 h 3482342"/>
              <a:gd name="connsiteX48" fmla="*/ 10229629 w 12192000"/>
              <a:gd name="connsiteY48" fmla="*/ 1470454 h 3482342"/>
              <a:gd name="connsiteX49" fmla="*/ 10201385 w 12192000"/>
              <a:gd name="connsiteY49" fmla="*/ 1477515 h 3482342"/>
              <a:gd name="connsiteX50" fmla="*/ 10151958 w 12192000"/>
              <a:gd name="connsiteY50" fmla="*/ 1477515 h 3482342"/>
              <a:gd name="connsiteX51" fmla="*/ 10120184 w 12192000"/>
              <a:gd name="connsiteY51" fmla="*/ 1466924 h 3482342"/>
              <a:gd name="connsiteX52" fmla="*/ 10081348 w 12192000"/>
              <a:gd name="connsiteY52" fmla="*/ 1481046 h 3482342"/>
              <a:gd name="connsiteX53" fmla="*/ 10058690 w 12192000"/>
              <a:gd name="connsiteY53" fmla="*/ 1474888 h 3482342"/>
              <a:gd name="connsiteX54" fmla="*/ 10004424 w 12192000"/>
              <a:gd name="connsiteY54" fmla="*/ 1489801 h 3482342"/>
              <a:gd name="connsiteX55" fmla="*/ 9999951 w 12192000"/>
              <a:gd name="connsiteY55" fmla="*/ 1499127 h 3482342"/>
              <a:gd name="connsiteX56" fmla="*/ 9845462 w 12192000"/>
              <a:gd name="connsiteY56" fmla="*/ 1548192 h 3482342"/>
              <a:gd name="connsiteX57" fmla="*/ 9736156 w 12192000"/>
              <a:gd name="connsiteY57" fmla="*/ 1581928 h 3482342"/>
              <a:gd name="connsiteX58" fmla="*/ 9693355 w 12192000"/>
              <a:gd name="connsiteY58" fmla="*/ 1602632 h 3482342"/>
              <a:gd name="connsiteX59" fmla="*/ 9664242 w 12192000"/>
              <a:gd name="connsiteY59" fmla="*/ 1622075 h 3482342"/>
              <a:gd name="connsiteX60" fmla="*/ 9579195 w 12192000"/>
              <a:gd name="connsiteY60" fmla="*/ 1648017 h 3482342"/>
              <a:gd name="connsiteX61" fmla="*/ 9433652 w 12192000"/>
              <a:gd name="connsiteY61" fmla="*/ 1681174 h 3482342"/>
              <a:gd name="connsiteX62" fmla="*/ 9403775 w 12192000"/>
              <a:gd name="connsiteY62" fmla="*/ 1690403 h 3482342"/>
              <a:gd name="connsiteX63" fmla="*/ 9382503 w 12192000"/>
              <a:gd name="connsiteY63" fmla="*/ 1706957 h 3482342"/>
              <a:gd name="connsiteX64" fmla="*/ 9381410 w 12192000"/>
              <a:gd name="connsiteY64" fmla="*/ 1718312 h 3482342"/>
              <a:gd name="connsiteX65" fmla="*/ 9365685 w 12192000"/>
              <a:gd name="connsiteY65" fmla="*/ 1724772 h 3482342"/>
              <a:gd name="connsiteX66" fmla="*/ 9278020 w 12192000"/>
              <a:gd name="connsiteY66" fmla="*/ 1741161 h 3482342"/>
              <a:gd name="connsiteX67" fmla="*/ 9217145 w 12192000"/>
              <a:gd name="connsiteY67" fmla="*/ 1771195 h 3482342"/>
              <a:gd name="connsiteX68" fmla="*/ 8955875 w 12192000"/>
              <a:gd name="connsiteY68" fmla="*/ 1796806 h 3482342"/>
              <a:gd name="connsiteX69" fmla="*/ 8648415 w 12192000"/>
              <a:gd name="connsiteY69" fmla="*/ 1878623 h 3482342"/>
              <a:gd name="connsiteX70" fmla="*/ 8538519 w 12192000"/>
              <a:gd name="connsiteY70" fmla="*/ 1894114 h 3482342"/>
              <a:gd name="connsiteX71" fmla="*/ 8506541 w 12192000"/>
              <a:gd name="connsiteY71" fmla="*/ 1905955 h 3482342"/>
              <a:gd name="connsiteX72" fmla="*/ 8236214 w 12192000"/>
              <a:gd name="connsiteY72" fmla="*/ 1909725 h 3482342"/>
              <a:gd name="connsiteX73" fmla="*/ 8132104 w 12192000"/>
              <a:gd name="connsiteY73" fmla="*/ 1895727 h 3482342"/>
              <a:gd name="connsiteX74" fmla="*/ 7918078 w 12192000"/>
              <a:gd name="connsiteY74" fmla="*/ 1862668 h 3482342"/>
              <a:gd name="connsiteX75" fmla="*/ 7817899 w 12192000"/>
              <a:gd name="connsiteY75" fmla="*/ 1862176 h 3482342"/>
              <a:gd name="connsiteX76" fmla="*/ 7768994 w 12192000"/>
              <a:gd name="connsiteY76" fmla="*/ 1855721 h 3482342"/>
              <a:gd name="connsiteX77" fmla="*/ 7618027 w 12192000"/>
              <a:gd name="connsiteY77" fmla="*/ 1830959 h 3482342"/>
              <a:gd name="connsiteX78" fmla="*/ 7449425 w 12192000"/>
              <a:gd name="connsiteY78" fmla="*/ 1810910 h 3482342"/>
              <a:gd name="connsiteX79" fmla="*/ 7342915 w 12192000"/>
              <a:gd name="connsiteY79" fmla="*/ 1819827 h 3482342"/>
              <a:gd name="connsiteX80" fmla="*/ 7255191 w 12192000"/>
              <a:gd name="connsiteY80" fmla="*/ 1834354 h 3482342"/>
              <a:gd name="connsiteX81" fmla="*/ 7131205 w 12192000"/>
              <a:gd name="connsiteY81" fmla="*/ 1845557 h 3482342"/>
              <a:gd name="connsiteX82" fmla="*/ 6941837 w 12192000"/>
              <a:gd name="connsiteY82" fmla="*/ 1840640 h 3482342"/>
              <a:gd name="connsiteX83" fmla="*/ 6837145 w 12192000"/>
              <a:gd name="connsiteY83" fmla="*/ 1870724 h 3482342"/>
              <a:gd name="connsiteX84" fmla="*/ 6753991 w 12192000"/>
              <a:gd name="connsiteY84" fmla="*/ 1860969 h 3482342"/>
              <a:gd name="connsiteX85" fmla="*/ 6727754 w 12192000"/>
              <a:gd name="connsiteY85" fmla="*/ 1882372 h 3482342"/>
              <a:gd name="connsiteX86" fmla="*/ 6723371 w 12192000"/>
              <a:gd name="connsiteY86" fmla="*/ 1886494 h 3482342"/>
              <a:gd name="connsiteX87" fmla="*/ 6702779 w 12192000"/>
              <a:gd name="connsiteY87" fmla="*/ 1893601 h 3482342"/>
              <a:gd name="connsiteX88" fmla="*/ 6686657 w 12192000"/>
              <a:gd name="connsiteY88" fmla="*/ 1907344 h 3482342"/>
              <a:gd name="connsiteX89" fmla="*/ 6651330 w 12192000"/>
              <a:gd name="connsiteY89" fmla="*/ 1922921 h 3482342"/>
              <a:gd name="connsiteX90" fmla="*/ 6622958 w 12192000"/>
              <a:gd name="connsiteY90" fmla="*/ 1936255 h 3482342"/>
              <a:gd name="connsiteX91" fmla="*/ 6522602 w 12192000"/>
              <a:gd name="connsiteY91" fmla="*/ 1954133 h 3482342"/>
              <a:gd name="connsiteX92" fmla="*/ 6444344 w 12192000"/>
              <a:gd name="connsiteY92" fmla="*/ 1969663 h 3482342"/>
              <a:gd name="connsiteX93" fmla="*/ 6409626 w 12192000"/>
              <a:gd name="connsiteY93" fmla="*/ 1978846 h 3482342"/>
              <a:gd name="connsiteX94" fmla="*/ 6333446 w 12192000"/>
              <a:gd name="connsiteY94" fmla="*/ 1997163 h 3482342"/>
              <a:gd name="connsiteX95" fmla="*/ 6294933 w 12192000"/>
              <a:gd name="connsiteY95" fmla="*/ 2019412 h 3482342"/>
              <a:gd name="connsiteX96" fmla="*/ 6238719 w 12192000"/>
              <a:gd name="connsiteY96" fmla="*/ 2042547 h 3482342"/>
              <a:gd name="connsiteX97" fmla="*/ 6187205 w 12192000"/>
              <a:gd name="connsiteY97" fmla="*/ 2060048 h 3482342"/>
              <a:gd name="connsiteX98" fmla="*/ 6138780 w 12192000"/>
              <a:gd name="connsiteY98" fmla="*/ 2081918 h 3482342"/>
              <a:gd name="connsiteX99" fmla="*/ 6120125 w 12192000"/>
              <a:gd name="connsiteY99" fmla="*/ 2109475 h 3482342"/>
              <a:gd name="connsiteX100" fmla="*/ 6056576 w 12192000"/>
              <a:gd name="connsiteY100" fmla="*/ 2120066 h 3482342"/>
              <a:gd name="connsiteX101" fmla="*/ 5993794 w 12192000"/>
              <a:gd name="connsiteY101" fmla="*/ 2122569 h 3482342"/>
              <a:gd name="connsiteX102" fmla="*/ 5943601 w 12192000"/>
              <a:gd name="connsiteY102" fmla="*/ 2137719 h 3482342"/>
              <a:gd name="connsiteX103" fmla="*/ 5898141 w 12192000"/>
              <a:gd name="connsiteY103" fmla="*/ 2144806 h 3482342"/>
              <a:gd name="connsiteX104" fmla="*/ 5855337 w 12192000"/>
              <a:gd name="connsiteY104" fmla="*/ 2137719 h 3482342"/>
              <a:gd name="connsiteX105" fmla="*/ 5817682 w 12192000"/>
              <a:gd name="connsiteY105" fmla="*/ 2157358 h 3482342"/>
              <a:gd name="connsiteX106" fmla="*/ 5735300 w 12192000"/>
              <a:gd name="connsiteY106" fmla="*/ 2158902 h 3482342"/>
              <a:gd name="connsiteX107" fmla="*/ 5591469 w 12192000"/>
              <a:gd name="connsiteY107" fmla="*/ 2178389 h 3482342"/>
              <a:gd name="connsiteX108" fmla="*/ 5505818 w 12192000"/>
              <a:gd name="connsiteY108" fmla="*/ 2194207 h 3482342"/>
              <a:gd name="connsiteX109" fmla="*/ 5452860 w 12192000"/>
              <a:gd name="connsiteY109" fmla="*/ 2180085 h 3482342"/>
              <a:gd name="connsiteX110" fmla="*/ 5414282 w 12192000"/>
              <a:gd name="connsiteY110" fmla="*/ 2183070 h 3482342"/>
              <a:gd name="connsiteX111" fmla="*/ 5368369 w 12192000"/>
              <a:gd name="connsiteY111" fmla="*/ 2204272 h 3482342"/>
              <a:gd name="connsiteX112" fmla="*/ 5336354 w 12192000"/>
              <a:gd name="connsiteY112" fmla="*/ 2218920 h 3482342"/>
              <a:gd name="connsiteX113" fmla="*/ 5291263 w 12192000"/>
              <a:gd name="connsiteY113" fmla="*/ 2239182 h 3482342"/>
              <a:gd name="connsiteX114" fmla="*/ 5255152 w 12192000"/>
              <a:gd name="connsiteY114" fmla="*/ 2247164 h 3482342"/>
              <a:gd name="connsiteX115" fmla="*/ 5233796 w 12192000"/>
              <a:gd name="connsiteY115" fmla="*/ 2268260 h 3482342"/>
              <a:gd name="connsiteX116" fmla="*/ 5212786 w 12192000"/>
              <a:gd name="connsiteY116" fmla="*/ 2296592 h 3482342"/>
              <a:gd name="connsiteX117" fmla="*/ 5173523 w 12192000"/>
              <a:gd name="connsiteY117" fmla="*/ 2309057 h 3482342"/>
              <a:gd name="connsiteX118" fmla="*/ 5123830 w 12192000"/>
              <a:gd name="connsiteY118" fmla="*/ 2307070 h 3482342"/>
              <a:gd name="connsiteX119" fmla="*/ 5065426 w 12192000"/>
              <a:gd name="connsiteY119" fmla="*/ 2324076 h 3482342"/>
              <a:gd name="connsiteX120" fmla="*/ 4975908 w 12192000"/>
              <a:gd name="connsiteY120" fmla="*/ 2364128 h 3482342"/>
              <a:gd name="connsiteX121" fmla="*/ 4913723 w 12192000"/>
              <a:gd name="connsiteY121" fmla="*/ 2385265 h 3482342"/>
              <a:gd name="connsiteX122" fmla="*/ 4746485 w 12192000"/>
              <a:gd name="connsiteY122" fmla="*/ 2451769 h 3482342"/>
              <a:gd name="connsiteX123" fmla="*/ 4681588 w 12192000"/>
              <a:gd name="connsiteY123" fmla="*/ 2467494 h 3482342"/>
              <a:gd name="connsiteX124" fmla="*/ 1783655 w 12192000"/>
              <a:gd name="connsiteY124" fmla="*/ 3163860 h 3482342"/>
              <a:gd name="connsiteX125" fmla="*/ 1325955 w 12192000"/>
              <a:gd name="connsiteY125" fmla="*/ 3176692 h 3482342"/>
              <a:gd name="connsiteX126" fmla="*/ 1190384 w 12192000"/>
              <a:gd name="connsiteY126" fmla="*/ 3203504 h 3482342"/>
              <a:gd name="connsiteX127" fmla="*/ 1094537 w 12192000"/>
              <a:gd name="connsiteY127" fmla="*/ 3229469 h 3482342"/>
              <a:gd name="connsiteX128" fmla="*/ 779276 w 12192000"/>
              <a:gd name="connsiteY128" fmla="*/ 3327290 h 3482342"/>
              <a:gd name="connsiteX129" fmla="*/ 600378 w 12192000"/>
              <a:gd name="connsiteY129" fmla="*/ 3335250 h 3482342"/>
              <a:gd name="connsiteX130" fmla="*/ 493457 w 12192000"/>
              <a:gd name="connsiteY130" fmla="*/ 3365044 h 3482342"/>
              <a:gd name="connsiteX131" fmla="*/ 349402 w 12192000"/>
              <a:gd name="connsiteY131" fmla="*/ 3380897 h 3482342"/>
              <a:gd name="connsiteX132" fmla="*/ 192183 w 12192000"/>
              <a:gd name="connsiteY132" fmla="*/ 3460075 h 3482342"/>
              <a:gd name="connsiteX133" fmla="*/ 46713 w 12192000"/>
              <a:gd name="connsiteY133" fmla="*/ 3462986 h 3482342"/>
              <a:gd name="connsiteX134" fmla="*/ 2765 w 12192000"/>
              <a:gd name="connsiteY134" fmla="*/ 3480770 h 3482342"/>
              <a:gd name="connsiteX135" fmla="*/ 0 w 12192000"/>
              <a:gd name="connsiteY135" fmla="*/ 3482342 h 3482342"/>
              <a:gd name="connsiteX136" fmla="*/ 0 w 12192000"/>
              <a:gd name="connsiteY136"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7717 w 12192000"/>
              <a:gd name="connsiteY14" fmla="*/ 746701 h 3482342"/>
              <a:gd name="connsiteX15" fmla="*/ 11656818 w 12192000"/>
              <a:gd name="connsiteY15" fmla="*/ 769062 h 3482342"/>
              <a:gd name="connsiteX16" fmla="*/ 11601229 w 12192000"/>
              <a:gd name="connsiteY16" fmla="*/ 785537 h 3482342"/>
              <a:gd name="connsiteX17" fmla="*/ 11501920 w 12192000"/>
              <a:gd name="connsiteY17" fmla="*/ 813109 h 3482342"/>
              <a:gd name="connsiteX18" fmla="*/ 11405286 w 12192000"/>
              <a:gd name="connsiteY18" fmla="*/ 849086 h 3482342"/>
              <a:gd name="connsiteX19" fmla="*/ 11338523 w 12192000"/>
              <a:gd name="connsiteY19" fmla="*/ 852810 h 3482342"/>
              <a:gd name="connsiteX20" fmla="*/ 11313493 w 12192000"/>
              <a:gd name="connsiteY20" fmla="*/ 880860 h 3482342"/>
              <a:gd name="connsiteX21" fmla="*/ 11228040 w 12192000"/>
              <a:gd name="connsiteY21" fmla="*/ 958953 h 3482342"/>
              <a:gd name="connsiteX22" fmla="*/ 11196987 w 12192000"/>
              <a:gd name="connsiteY22" fmla="*/ 1000897 h 3482342"/>
              <a:gd name="connsiteX23" fmla="*/ 11193568 w 12192000"/>
              <a:gd name="connsiteY23" fmla="*/ 1039464 h 3482342"/>
              <a:gd name="connsiteX24" fmla="*/ 11175804 w 12192000"/>
              <a:gd name="connsiteY24" fmla="*/ 1067977 h 3482342"/>
              <a:gd name="connsiteX25" fmla="*/ 11133438 w 12192000"/>
              <a:gd name="connsiteY25" fmla="*/ 1106812 h 3482342"/>
              <a:gd name="connsiteX26" fmla="*/ 11120819 w 12192000"/>
              <a:gd name="connsiteY26" fmla="*/ 1126133 h 3482342"/>
              <a:gd name="connsiteX27" fmla="*/ 11071654 w 12192000"/>
              <a:gd name="connsiteY27" fmla="*/ 1177422 h 3482342"/>
              <a:gd name="connsiteX28" fmla="*/ 11028687 w 12192000"/>
              <a:gd name="connsiteY28" fmla="*/ 1199018 h 3482342"/>
              <a:gd name="connsiteX29" fmla="*/ 10974565 w 12192000"/>
              <a:gd name="connsiteY29" fmla="*/ 1226849 h 3482342"/>
              <a:gd name="connsiteX30" fmla="*/ 10960443 w 12192000"/>
              <a:gd name="connsiteY30" fmla="*/ 1244502 h 3482342"/>
              <a:gd name="connsiteX31" fmla="*/ 10879242 w 12192000"/>
              <a:gd name="connsiteY31" fmla="*/ 1269215 h 3482342"/>
              <a:gd name="connsiteX32" fmla="*/ 10850998 w 12192000"/>
              <a:gd name="connsiteY32" fmla="*/ 1269215 h 3482342"/>
              <a:gd name="connsiteX33" fmla="*/ 10815658 w 12192000"/>
              <a:gd name="connsiteY33" fmla="*/ 1287849 h 3482342"/>
              <a:gd name="connsiteX34" fmla="*/ 10723900 w 12192000"/>
              <a:gd name="connsiteY34" fmla="*/ 1318642 h 3482342"/>
              <a:gd name="connsiteX35" fmla="*/ 10699186 w 12192000"/>
              <a:gd name="connsiteY35" fmla="*/ 1322173 h 3482342"/>
              <a:gd name="connsiteX36" fmla="*/ 10676375 w 12192000"/>
              <a:gd name="connsiteY36" fmla="*/ 1342640 h 3482342"/>
              <a:gd name="connsiteX37" fmla="*/ 10636304 w 12192000"/>
              <a:gd name="connsiteY37" fmla="*/ 1342641 h 3482342"/>
              <a:gd name="connsiteX38" fmla="*/ 10603863 w 12192000"/>
              <a:gd name="connsiteY38" fmla="*/ 1346886 h 3482342"/>
              <a:gd name="connsiteX39" fmla="*/ 10573203 w 12192000"/>
              <a:gd name="connsiteY39" fmla="*/ 1351996 h 3482342"/>
              <a:gd name="connsiteX40" fmla="*/ 10547375 w 12192000"/>
              <a:gd name="connsiteY40" fmla="*/ 1375130 h 3482342"/>
              <a:gd name="connsiteX41" fmla="*/ 10513263 w 12192000"/>
              <a:gd name="connsiteY41" fmla="*/ 1371939 h 3482342"/>
              <a:gd name="connsiteX42" fmla="*/ 10487356 w 12192000"/>
              <a:gd name="connsiteY42" fmla="*/ 1385722 h 3482342"/>
              <a:gd name="connsiteX43" fmla="*/ 10464012 w 12192000"/>
              <a:gd name="connsiteY43" fmla="*/ 1391778 h 3482342"/>
              <a:gd name="connsiteX44" fmla="*/ 10439694 w 12192000"/>
              <a:gd name="connsiteY44" fmla="*/ 1406905 h 3482342"/>
              <a:gd name="connsiteX45" fmla="*/ 10405409 w 12192000"/>
              <a:gd name="connsiteY45" fmla="*/ 1422789 h 3482342"/>
              <a:gd name="connsiteX46" fmla="*/ 10370530 w 12192000"/>
              <a:gd name="connsiteY46" fmla="*/ 1441596 h 3482342"/>
              <a:gd name="connsiteX47" fmla="*/ 10300239 w 12192000"/>
              <a:gd name="connsiteY47" fmla="*/ 1456332 h 3482342"/>
              <a:gd name="connsiteX48" fmla="*/ 10264922 w 12192000"/>
              <a:gd name="connsiteY48" fmla="*/ 1472107 h 3482342"/>
              <a:gd name="connsiteX49" fmla="*/ 10229629 w 12192000"/>
              <a:gd name="connsiteY49" fmla="*/ 1470454 h 3482342"/>
              <a:gd name="connsiteX50" fmla="*/ 10201385 w 12192000"/>
              <a:gd name="connsiteY50" fmla="*/ 1477515 h 3482342"/>
              <a:gd name="connsiteX51" fmla="*/ 10151958 w 12192000"/>
              <a:gd name="connsiteY51" fmla="*/ 1477515 h 3482342"/>
              <a:gd name="connsiteX52" fmla="*/ 10120184 w 12192000"/>
              <a:gd name="connsiteY52" fmla="*/ 1466924 h 3482342"/>
              <a:gd name="connsiteX53" fmla="*/ 10081348 w 12192000"/>
              <a:gd name="connsiteY53" fmla="*/ 1481046 h 3482342"/>
              <a:gd name="connsiteX54" fmla="*/ 10058690 w 12192000"/>
              <a:gd name="connsiteY54" fmla="*/ 1474888 h 3482342"/>
              <a:gd name="connsiteX55" fmla="*/ 10004424 w 12192000"/>
              <a:gd name="connsiteY55" fmla="*/ 1489801 h 3482342"/>
              <a:gd name="connsiteX56" fmla="*/ 9999951 w 12192000"/>
              <a:gd name="connsiteY56" fmla="*/ 1499127 h 3482342"/>
              <a:gd name="connsiteX57" fmla="*/ 9845462 w 12192000"/>
              <a:gd name="connsiteY57" fmla="*/ 1548192 h 3482342"/>
              <a:gd name="connsiteX58" fmla="*/ 9736156 w 12192000"/>
              <a:gd name="connsiteY58" fmla="*/ 1581928 h 3482342"/>
              <a:gd name="connsiteX59" fmla="*/ 9693355 w 12192000"/>
              <a:gd name="connsiteY59" fmla="*/ 1602632 h 3482342"/>
              <a:gd name="connsiteX60" fmla="*/ 9664242 w 12192000"/>
              <a:gd name="connsiteY60" fmla="*/ 1622075 h 3482342"/>
              <a:gd name="connsiteX61" fmla="*/ 9579195 w 12192000"/>
              <a:gd name="connsiteY61" fmla="*/ 1648017 h 3482342"/>
              <a:gd name="connsiteX62" fmla="*/ 9433652 w 12192000"/>
              <a:gd name="connsiteY62" fmla="*/ 1681174 h 3482342"/>
              <a:gd name="connsiteX63" fmla="*/ 9403775 w 12192000"/>
              <a:gd name="connsiteY63" fmla="*/ 1690403 h 3482342"/>
              <a:gd name="connsiteX64" fmla="*/ 9382503 w 12192000"/>
              <a:gd name="connsiteY64" fmla="*/ 1706957 h 3482342"/>
              <a:gd name="connsiteX65" fmla="*/ 9381410 w 12192000"/>
              <a:gd name="connsiteY65" fmla="*/ 1718312 h 3482342"/>
              <a:gd name="connsiteX66" fmla="*/ 9365685 w 12192000"/>
              <a:gd name="connsiteY66" fmla="*/ 1724772 h 3482342"/>
              <a:gd name="connsiteX67" fmla="*/ 9278020 w 12192000"/>
              <a:gd name="connsiteY67" fmla="*/ 1741161 h 3482342"/>
              <a:gd name="connsiteX68" fmla="*/ 9217145 w 12192000"/>
              <a:gd name="connsiteY68" fmla="*/ 1771195 h 3482342"/>
              <a:gd name="connsiteX69" fmla="*/ 8955875 w 12192000"/>
              <a:gd name="connsiteY69" fmla="*/ 1796806 h 3482342"/>
              <a:gd name="connsiteX70" fmla="*/ 8648415 w 12192000"/>
              <a:gd name="connsiteY70" fmla="*/ 1878623 h 3482342"/>
              <a:gd name="connsiteX71" fmla="*/ 8538519 w 12192000"/>
              <a:gd name="connsiteY71" fmla="*/ 1894114 h 3482342"/>
              <a:gd name="connsiteX72" fmla="*/ 8506541 w 12192000"/>
              <a:gd name="connsiteY72" fmla="*/ 1905955 h 3482342"/>
              <a:gd name="connsiteX73" fmla="*/ 8236214 w 12192000"/>
              <a:gd name="connsiteY73" fmla="*/ 1909725 h 3482342"/>
              <a:gd name="connsiteX74" fmla="*/ 8132104 w 12192000"/>
              <a:gd name="connsiteY74" fmla="*/ 1895727 h 3482342"/>
              <a:gd name="connsiteX75" fmla="*/ 7918078 w 12192000"/>
              <a:gd name="connsiteY75" fmla="*/ 1862668 h 3482342"/>
              <a:gd name="connsiteX76" fmla="*/ 7817899 w 12192000"/>
              <a:gd name="connsiteY76" fmla="*/ 1862176 h 3482342"/>
              <a:gd name="connsiteX77" fmla="*/ 7768994 w 12192000"/>
              <a:gd name="connsiteY77" fmla="*/ 1855721 h 3482342"/>
              <a:gd name="connsiteX78" fmla="*/ 7618027 w 12192000"/>
              <a:gd name="connsiteY78" fmla="*/ 1830959 h 3482342"/>
              <a:gd name="connsiteX79" fmla="*/ 7449425 w 12192000"/>
              <a:gd name="connsiteY79" fmla="*/ 1810910 h 3482342"/>
              <a:gd name="connsiteX80" fmla="*/ 7342915 w 12192000"/>
              <a:gd name="connsiteY80" fmla="*/ 1819827 h 3482342"/>
              <a:gd name="connsiteX81" fmla="*/ 7255191 w 12192000"/>
              <a:gd name="connsiteY81" fmla="*/ 1834354 h 3482342"/>
              <a:gd name="connsiteX82" fmla="*/ 7131205 w 12192000"/>
              <a:gd name="connsiteY82" fmla="*/ 1845557 h 3482342"/>
              <a:gd name="connsiteX83" fmla="*/ 6941837 w 12192000"/>
              <a:gd name="connsiteY83" fmla="*/ 1840640 h 3482342"/>
              <a:gd name="connsiteX84" fmla="*/ 6837145 w 12192000"/>
              <a:gd name="connsiteY84" fmla="*/ 1870724 h 3482342"/>
              <a:gd name="connsiteX85" fmla="*/ 6753991 w 12192000"/>
              <a:gd name="connsiteY85" fmla="*/ 1860969 h 3482342"/>
              <a:gd name="connsiteX86" fmla="*/ 6727754 w 12192000"/>
              <a:gd name="connsiteY86" fmla="*/ 1882372 h 3482342"/>
              <a:gd name="connsiteX87" fmla="*/ 6723371 w 12192000"/>
              <a:gd name="connsiteY87" fmla="*/ 1886494 h 3482342"/>
              <a:gd name="connsiteX88" fmla="*/ 6702779 w 12192000"/>
              <a:gd name="connsiteY88" fmla="*/ 1893601 h 3482342"/>
              <a:gd name="connsiteX89" fmla="*/ 6686657 w 12192000"/>
              <a:gd name="connsiteY89" fmla="*/ 1907344 h 3482342"/>
              <a:gd name="connsiteX90" fmla="*/ 6651330 w 12192000"/>
              <a:gd name="connsiteY90" fmla="*/ 1922921 h 3482342"/>
              <a:gd name="connsiteX91" fmla="*/ 6622958 w 12192000"/>
              <a:gd name="connsiteY91" fmla="*/ 1936255 h 3482342"/>
              <a:gd name="connsiteX92" fmla="*/ 6522602 w 12192000"/>
              <a:gd name="connsiteY92" fmla="*/ 1954133 h 3482342"/>
              <a:gd name="connsiteX93" fmla="*/ 6444344 w 12192000"/>
              <a:gd name="connsiteY93" fmla="*/ 1969663 h 3482342"/>
              <a:gd name="connsiteX94" fmla="*/ 6409626 w 12192000"/>
              <a:gd name="connsiteY94" fmla="*/ 1978846 h 3482342"/>
              <a:gd name="connsiteX95" fmla="*/ 6333446 w 12192000"/>
              <a:gd name="connsiteY95" fmla="*/ 1997163 h 3482342"/>
              <a:gd name="connsiteX96" fmla="*/ 6294933 w 12192000"/>
              <a:gd name="connsiteY96" fmla="*/ 2019412 h 3482342"/>
              <a:gd name="connsiteX97" fmla="*/ 6238719 w 12192000"/>
              <a:gd name="connsiteY97" fmla="*/ 2042547 h 3482342"/>
              <a:gd name="connsiteX98" fmla="*/ 6187205 w 12192000"/>
              <a:gd name="connsiteY98" fmla="*/ 2060048 h 3482342"/>
              <a:gd name="connsiteX99" fmla="*/ 6138780 w 12192000"/>
              <a:gd name="connsiteY99" fmla="*/ 2081918 h 3482342"/>
              <a:gd name="connsiteX100" fmla="*/ 6120125 w 12192000"/>
              <a:gd name="connsiteY100" fmla="*/ 2109475 h 3482342"/>
              <a:gd name="connsiteX101" fmla="*/ 6056576 w 12192000"/>
              <a:gd name="connsiteY101" fmla="*/ 2120066 h 3482342"/>
              <a:gd name="connsiteX102" fmla="*/ 5993794 w 12192000"/>
              <a:gd name="connsiteY102" fmla="*/ 2122569 h 3482342"/>
              <a:gd name="connsiteX103" fmla="*/ 5943601 w 12192000"/>
              <a:gd name="connsiteY103" fmla="*/ 2137719 h 3482342"/>
              <a:gd name="connsiteX104" fmla="*/ 5898141 w 12192000"/>
              <a:gd name="connsiteY104" fmla="*/ 2144806 h 3482342"/>
              <a:gd name="connsiteX105" fmla="*/ 5855337 w 12192000"/>
              <a:gd name="connsiteY105" fmla="*/ 2137719 h 3482342"/>
              <a:gd name="connsiteX106" fmla="*/ 5817682 w 12192000"/>
              <a:gd name="connsiteY106" fmla="*/ 2157358 h 3482342"/>
              <a:gd name="connsiteX107" fmla="*/ 5735300 w 12192000"/>
              <a:gd name="connsiteY107" fmla="*/ 2158902 h 3482342"/>
              <a:gd name="connsiteX108" fmla="*/ 5591469 w 12192000"/>
              <a:gd name="connsiteY108" fmla="*/ 2178389 h 3482342"/>
              <a:gd name="connsiteX109" fmla="*/ 5505818 w 12192000"/>
              <a:gd name="connsiteY109" fmla="*/ 2194207 h 3482342"/>
              <a:gd name="connsiteX110" fmla="*/ 5452860 w 12192000"/>
              <a:gd name="connsiteY110" fmla="*/ 2180085 h 3482342"/>
              <a:gd name="connsiteX111" fmla="*/ 5414282 w 12192000"/>
              <a:gd name="connsiteY111" fmla="*/ 2183070 h 3482342"/>
              <a:gd name="connsiteX112" fmla="*/ 5368369 w 12192000"/>
              <a:gd name="connsiteY112" fmla="*/ 2204272 h 3482342"/>
              <a:gd name="connsiteX113" fmla="*/ 5336354 w 12192000"/>
              <a:gd name="connsiteY113" fmla="*/ 2218920 h 3482342"/>
              <a:gd name="connsiteX114" fmla="*/ 5291263 w 12192000"/>
              <a:gd name="connsiteY114" fmla="*/ 2239182 h 3482342"/>
              <a:gd name="connsiteX115" fmla="*/ 5255152 w 12192000"/>
              <a:gd name="connsiteY115" fmla="*/ 2247164 h 3482342"/>
              <a:gd name="connsiteX116" fmla="*/ 5233796 w 12192000"/>
              <a:gd name="connsiteY116" fmla="*/ 2268260 h 3482342"/>
              <a:gd name="connsiteX117" fmla="*/ 5212786 w 12192000"/>
              <a:gd name="connsiteY117" fmla="*/ 2296592 h 3482342"/>
              <a:gd name="connsiteX118" fmla="*/ 5173523 w 12192000"/>
              <a:gd name="connsiteY118" fmla="*/ 2309057 h 3482342"/>
              <a:gd name="connsiteX119" fmla="*/ 5123830 w 12192000"/>
              <a:gd name="connsiteY119" fmla="*/ 2307070 h 3482342"/>
              <a:gd name="connsiteX120" fmla="*/ 5065426 w 12192000"/>
              <a:gd name="connsiteY120" fmla="*/ 2324076 h 3482342"/>
              <a:gd name="connsiteX121" fmla="*/ 4975908 w 12192000"/>
              <a:gd name="connsiteY121" fmla="*/ 2364128 h 3482342"/>
              <a:gd name="connsiteX122" fmla="*/ 4913723 w 12192000"/>
              <a:gd name="connsiteY122" fmla="*/ 2385265 h 3482342"/>
              <a:gd name="connsiteX123" fmla="*/ 4746485 w 12192000"/>
              <a:gd name="connsiteY123" fmla="*/ 2451769 h 3482342"/>
              <a:gd name="connsiteX124" fmla="*/ 4681588 w 12192000"/>
              <a:gd name="connsiteY124" fmla="*/ 2467494 h 3482342"/>
              <a:gd name="connsiteX125" fmla="*/ 1783655 w 12192000"/>
              <a:gd name="connsiteY125" fmla="*/ 3163860 h 3482342"/>
              <a:gd name="connsiteX126" fmla="*/ 1325955 w 12192000"/>
              <a:gd name="connsiteY126" fmla="*/ 3176692 h 3482342"/>
              <a:gd name="connsiteX127" fmla="*/ 1190384 w 12192000"/>
              <a:gd name="connsiteY127" fmla="*/ 3203504 h 3482342"/>
              <a:gd name="connsiteX128" fmla="*/ 1094537 w 12192000"/>
              <a:gd name="connsiteY128" fmla="*/ 3229469 h 3482342"/>
              <a:gd name="connsiteX129" fmla="*/ 779276 w 12192000"/>
              <a:gd name="connsiteY129" fmla="*/ 3327290 h 3482342"/>
              <a:gd name="connsiteX130" fmla="*/ 600378 w 12192000"/>
              <a:gd name="connsiteY130" fmla="*/ 3335250 h 3482342"/>
              <a:gd name="connsiteX131" fmla="*/ 493457 w 12192000"/>
              <a:gd name="connsiteY131" fmla="*/ 3365044 h 3482342"/>
              <a:gd name="connsiteX132" fmla="*/ 349402 w 12192000"/>
              <a:gd name="connsiteY132" fmla="*/ 3380897 h 3482342"/>
              <a:gd name="connsiteX133" fmla="*/ 192183 w 12192000"/>
              <a:gd name="connsiteY133" fmla="*/ 3460075 h 3482342"/>
              <a:gd name="connsiteX134" fmla="*/ 46713 w 12192000"/>
              <a:gd name="connsiteY134" fmla="*/ 3462986 h 3482342"/>
              <a:gd name="connsiteX135" fmla="*/ 2765 w 12192000"/>
              <a:gd name="connsiteY135" fmla="*/ 3480770 h 3482342"/>
              <a:gd name="connsiteX136" fmla="*/ 0 w 12192000"/>
              <a:gd name="connsiteY136" fmla="*/ 3482342 h 3482342"/>
              <a:gd name="connsiteX137" fmla="*/ 0 w 12192000"/>
              <a:gd name="connsiteY137"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13493 w 12192000"/>
              <a:gd name="connsiteY21" fmla="*/ 880860 h 3482342"/>
              <a:gd name="connsiteX22" fmla="*/ 11228040 w 12192000"/>
              <a:gd name="connsiteY22" fmla="*/ 958953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52860 w 12192000"/>
              <a:gd name="connsiteY111" fmla="*/ 2180085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96592 h 3482342"/>
              <a:gd name="connsiteX119" fmla="*/ 5173523 w 12192000"/>
              <a:gd name="connsiteY119" fmla="*/ 2309057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779276 w 12192000"/>
              <a:gd name="connsiteY130" fmla="*/ 3327290 h 3482342"/>
              <a:gd name="connsiteX131" fmla="*/ 600378 w 12192000"/>
              <a:gd name="connsiteY131" fmla="*/ 3335250 h 3482342"/>
              <a:gd name="connsiteX132" fmla="*/ 493457 w 12192000"/>
              <a:gd name="connsiteY132" fmla="*/ 3365044 h 3482342"/>
              <a:gd name="connsiteX133" fmla="*/ 349402 w 12192000"/>
              <a:gd name="connsiteY133" fmla="*/ 3380897 h 3482342"/>
              <a:gd name="connsiteX134" fmla="*/ 192183 w 12192000"/>
              <a:gd name="connsiteY134" fmla="*/ 3460075 h 3482342"/>
              <a:gd name="connsiteX135" fmla="*/ 46713 w 12192000"/>
              <a:gd name="connsiteY135" fmla="*/ 3462986 h 3482342"/>
              <a:gd name="connsiteX136" fmla="*/ 2765 w 12192000"/>
              <a:gd name="connsiteY136" fmla="*/ 3480770 h 3482342"/>
              <a:gd name="connsiteX137" fmla="*/ 0 w 12192000"/>
              <a:gd name="connsiteY137" fmla="*/ 3482342 h 3482342"/>
              <a:gd name="connsiteX138" fmla="*/ 0 w 12192000"/>
              <a:gd name="connsiteY138"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28040 w 12192000"/>
              <a:gd name="connsiteY22" fmla="*/ 958953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52860 w 12192000"/>
              <a:gd name="connsiteY111" fmla="*/ 2180085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96592 h 3482342"/>
              <a:gd name="connsiteX119" fmla="*/ 5173523 w 12192000"/>
              <a:gd name="connsiteY119" fmla="*/ 2309057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779276 w 12192000"/>
              <a:gd name="connsiteY130" fmla="*/ 3327290 h 3482342"/>
              <a:gd name="connsiteX131" fmla="*/ 600378 w 12192000"/>
              <a:gd name="connsiteY131" fmla="*/ 3335250 h 3482342"/>
              <a:gd name="connsiteX132" fmla="*/ 493457 w 12192000"/>
              <a:gd name="connsiteY132" fmla="*/ 3365044 h 3482342"/>
              <a:gd name="connsiteX133" fmla="*/ 349402 w 12192000"/>
              <a:gd name="connsiteY133" fmla="*/ 3380897 h 3482342"/>
              <a:gd name="connsiteX134" fmla="*/ 192183 w 12192000"/>
              <a:gd name="connsiteY134" fmla="*/ 3460075 h 3482342"/>
              <a:gd name="connsiteX135" fmla="*/ 46713 w 12192000"/>
              <a:gd name="connsiteY135" fmla="*/ 3462986 h 3482342"/>
              <a:gd name="connsiteX136" fmla="*/ 2765 w 12192000"/>
              <a:gd name="connsiteY136" fmla="*/ 3480770 h 3482342"/>
              <a:gd name="connsiteX137" fmla="*/ 0 w 12192000"/>
              <a:gd name="connsiteY137" fmla="*/ 3482342 h 3482342"/>
              <a:gd name="connsiteX138" fmla="*/ 0 w 12192000"/>
              <a:gd name="connsiteY138"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52860 w 12192000"/>
              <a:gd name="connsiteY111" fmla="*/ 2180085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96592 h 3482342"/>
              <a:gd name="connsiteX119" fmla="*/ 5173523 w 12192000"/>
              <a:gd name="connsiteY119" fmla="*/ 2309057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779276 w 12192000"/>
              <a:gd name="connsiteY130" fmla="*/ 3327290 h 3482342"/>
              <a:gd name="connsiteX131" fmla="*/ 600378 w 12192000"/>
              <a:gd name="connsiteY131" fmla="*/ 3335250 h 3482342"/>
              <a:gd name="connsiteX132" fmla="*/ 493457 w 12192000"/>
              <a:gd name="connsiteY132" fmla="*/ 3365044 h 3482342"/>
              <a:gd name="connsiteX133" fmla="*/ 349402 w 12192000"/>
              <a:gd name="connsiteY133" fmla="*/ 3380897 h 3482342"/>
              <a:gd name="connsiteX134" fmla="*/ 192183 w 12192000"/>
              <a:gd name="connsiteY134" fmla="*/ 3460075 h 3482342"/>
              <a:gd name="connsiteX135" fmla="*/ 46713 w 12192000"/>
              <a:gd name="connsiteY135" fmla="*/ 3462986 h 3482342"/>
              <a:gd name="connsiteX136" fmla="*/ 2765 w 12192000"/>
              <a:gd name="connsiteY136" fmla="*/ 3480770 h 3482342"/>
              <a:gd name="connsiteX137" fmla="*/ 0 w 12192000"/>
              <a:gd name="connsiteY137" fmla="*/ 3482342 h 3482342"/>
              <a:gd name="connsiteX138" fmla="*/ 0 w 12192000"/>
              <a:gd name="connsiteY138"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52860 w 12192000"/>
              <a:gd name="connsiteY111" fmla="*/ 2180085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75408 h 3482342"/>
              <a:gd name="connsiteX119" fmla="*/ 5173523 w 12192000"/>
              <a:gd name="connsiteY119" fmla="*/ 2309057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779276 w 12192000"/>
              <a:gd name="connsiteY130" fmla="*/ 3327290 h 3482342"/>
              <a:gd name="connsiteX131" fmla="*/ 600378 w 12192000"/>
              <a:gd name="connsiteY131" fmla="*/ 3335250 h 3482342"/>
              <a:gd name="connsiteX132" fmla="*/ 493457 w 12192000"/>
              <a:gd name="connsiteY132" fmla="*/ 3365044 h 3482342"/>
              <a:gd name="connsiteX133" fmla="*/ 349402 w 12192000"/>
              <a:gd name="connsiteY133" fmla="*/ 3380897 h 3482342"/>
              <a:gd name="connsiteX134" fmla="*/ 192183 w 12192000"/>
              <a:gd name="connsiteY134" fmla="*/ 3460075 h 3482342"/>
              <a:gd name="connsiteX135" fmla="*/ 46713 w 12192000"/>
              <a:gd name="connsiteY135" fmla="*/ 3462986 h 3482342"/>
              <a:gd name="connsiteX136" fmla="*/ 2765 w 12192000"/>
              <a:gd name="connsiteY136" fmla="*/ 3480770 h 3482342"/>
              <a:gd name="connsiteX137" fmla="*/ 0 w 12192000"/>
              <a:gd name="connsiteY137" fmla="*/ 3482342 h 3482342"/>
              <a:gd name="connsiteX138" fmla="*/ 0 w 12192000"/>
              <a:gd name="connsiteY138"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52860 w 12192000"/>
              <a:gd name="connsiteY111" fmla="*/ 2180085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75408 h 3482342"/>
              <a:gd name="connsiteX119" fmla="*/ 5159401 w 12192000"/>
              <a:gd name="connsiteY119" fmla="*/ 2284343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779276 w 12192000"/>
              <a:gd name="connsiteY130" fmla="*/ 3327290 h 3482342"/>
              <a:gd name="connsiteX131" fmla="*/ 600378 w 12192000"/>
              <a:gd name="connsiteY131" fmla="*/ 3335250 h 3482342"/>
              <a:gd name="connsiteX132" fmla="*/ 493457 w 12192000"/>
              <a:gd name="connsiteY132" fmla="*/ 3365044 h 3482342"/>
              <a:gd name="connsiteX133" fmla="*/ 349402 w 12192000"/>
              <a:gd name="connsiteY133" fmla="*/ 3380897 h 3482342"/>
              <a:gd name="connsiteX134" fmla="*/ 192183 w 12192000"/>
              <a:gd name="connsiteY134" fmla="*/ 3460075 h 3482342"/>
              <a:gd name="connsiteX135" fmla="*/ 46713 w 12192000"/>
              <a:gd name="connsiteY135" fmla="*/ 3462986 h 3482342"/>
              <a:gd name="connsiteX136" fmla="*/ 2765 w 12192000"/>
              <a:gd name="connsiteY136" fmla="*/ 3480770 h 3482342"/>
              <a:gd name="connsiteX137" fmla="*/ 0 w 12192000"/>
              <a:gd name="connsiteY137" fmla="*/ 3482342 h 3482342"/>
              <a:gd name="connsiteX138" fmla="*/ 0 w 12192000"/>
              <a:gd name="connsiteY138"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77574 w 12192000"/>
              <a:gd name="connsiteY111" fmla="*/ 2190677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75408 h 3482342"/>
              <a:gd name="connsiteX119" fmla="*/ 5159401 w 12192000"/>
              <a:gd name="connsiteY119" fmla="*/ 2284343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779276 w 12192000"/>
              <a:gd name="connsiteY130" fmla="*/ 3327290 h 3482342"/>
              <a:gd name="connsiteX131" fmla="*/ 600378 w 12192000"/>
              <a:gd name="connsiteY131" fmla="*/ 3335250 h 3482342"/>
              <a:gd name="connsiteX132" fmla="*/ 493457 w 12192000"/>
              <a:gd name="connsiteY132" fmla="*/ 3365044 h 3482342"/>
              <a:gd name="connsiteX133" fmla="*/ 349402 w 12192000"/>
              <a:gd name="connsiteY133" fmla="*/ 3380897 h 3482342"/>
              <a:gd name="connsiteX134" fmla="*/ 192183 w 12192000"/>
              <a:gd name="connsiteY134" fmla="*/ 3460075 h 3482342"/>
              <a:gd name="connsiteX135" fmla="*/ 46713 w 12192000"/>
              <a:gd name="connsiteY135" fmla="*/ 3462986 h 3482342"/>
              <a:gd name="connsiteX136" fmla="*/ 2765 w 12192000"/>
              <a:gd name="connsiteY136" fmla="*/ 3480770 h 3482342"/>
              <a:gd name="connsiteX137" fmla="*/ 0 w 12192000"/>
              <a:gd name="connsiteY137" fmla="*/ 3482342 h 3482342"/>
              <a:gd name="connsiteX138" fmla="*/ 0 w 12192000"/>
              <a:gd name="connsiteY138"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77574 w 12192000"/>
              <a:gd name="connsiteY111" fmla="*/ 2190677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75408 h 3482342"/>
              <a:gd name="connsiteX119" fmla="*/ 5159401 w 12192000"/>
              <a:gd name="connsiteY119" fmla="*/ 2284343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779276 w 12192000"/>
              <a:gd name="connsiteY130" fmla="*/ 3327290 h 3482342"/>
              <a:gd name="connsiteX131" fmla="*/ 600378 w 12192000"/>
              <a:gd name="connsiteY131" fmla="*/ 3335250 h 3482342"/>
              <a:gd name="connsiteX132" fmla="*/ 493457 w 12192000"/>
              <a:gd name="connsiteY132" fmla="*/ 3365044 h 3482342"/>
              <a:gd name="connsiteX133" fmla="*/ 349402 w 12192000"/>
              <a:gd name="connsiteY133" fmla="*/ 3380897 h 3482342"/>
              <a:gd name="connsiteX134" fmla="*/ 192183 w 12192000"/>
              <a:gd name="connsiteY134" fmla="*/ 3460075 h 3482342"/>
              <a:gd name="connsiteX135" fmla="*/ 88263 w 12192000"/>
              <a:gd name="connsiteY135" fmla="*/ 3479310 h 3482342"/>
              <a:gd name="connsiteX136" fmla="*/ 46713 w 12192000"/>
              <a:gd name="connsiteY136" fmla="*/ 3462986 h 3482342"/>
              <a:gd name="connsiteX137" fmla="*/ 2765 w 12192000"/>
              <a:gd name="connsiteY137" fmla="*/ 3480770 h 3482342"/>
              <a:gd name="connsiteX138" fmla="*/ 0 w 12192000"/>
              <a:gd name="connsiteY138" fmla="*/ 3482342 h 3482342"/>
              <a:gd name="connsiteX139" fmla="*/ 0 w 12192000"/>
              <a:gd name="connsiteY13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77574 w 12192000"/>
              <a:gd name="connsiteY111" fmla="*/ 2190677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75408 h 3482342"/>
              <a:gd name="connsiteX119" fmla="*/ 5159401 w 12192000"/>
              <a:gd name="connsiteY119" fmla="*/ 2284343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779276 w 12192000"/>
              <a:gd name="connsiteY130" fmla="*/ 3327290 h 3482342"/>
              <a:gd name="connsiteX131" fmla="*/ 600378 w 12192000"/>
              <a:gd name="connsiteY131" fmla="*/ 3335250 h 3482342"/>
              <a:gd name="connsiteX132" fmla="*/ 493457 w 12192000"/>
              <a:gd name="connsiteY132" fmla="*/ 3365044 h 3482342"/>
              <a:gd name="connsiteX133" fmla="*/ 349402 w 12192000"/>
              <a:gd name="connsiteY133" fmla="*/ 3380897 h 3482342"/>
              <a:gd name="connsiteX134" fmla="*/ 192183 w 12192000"/>
              <a:gd name="connsiteY134" fmla="*/ 3460075 h 3482342"/>
              <a:gd name="connsiteX135" fmla="*/ 88263 w 12192000"/>
              <a:gd name="connsiteY135" fmla="*/ 3479310 h 3482342"/>
              <a:gd name="connsiteX136" fmla="*/ 46713 w 12192000"/>
              <a:gd name="connsiteY136" fmla="*/ 3462986 h 3482342"/>
              <a:gd name="connsiteX137" fmla="*/ 2765 w 12192000"/>
              <a:gd name="connsiteY137" fmla="*/ 3480770 h 3482342"/>
              <a:gd name="connsiteX138" fmla="*/ 0 w 12192000"/>
              <a:gd name="connsiteY138" fmla="*/ 3482342 h 3482342"/>
              <a:gd name="connsiteX139" fmla="*/ 0 w 12192000"/>
              <a:gd name="connsiteY13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77574 w 12192000"/>
              <a:gd name="connsiteY111" fmla="*/ 2190677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75408 h 3482342"/>
              <a:gd name="connsiteX119" fmla="*/ 5159401 w 12192000"/>
              <a:gd name="connsiteY119" fmla="*/ 2284343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779276 w 12192000"/>
              <a:gd name="connsiteY130" fmla="*/ 3327290 h 3482342"/>
              <a:gd name="connsiteX131" fmla="*/ 600378 w 12192000"/>
              <a:gd name="connsiteY131" fmla="*/ 3335250 h 3482342"/>
              <a:gd name="connsiteX132" fmla="*/ 493457 w 12192000"/>
              <a:gd name="connsiteY132" fmla="*/ 3365044 h 3482342"/>
              <a:gd name="connsiteX133" fmla="*/ 349402 w 12192000"/>
              <a:gd name="connsiteY133" fmla="*/ 3380897 h 3482342"/>
              <a:gd name="connsiteX134" fmla="*/ 225952 w 12192000"/>
              <a:gd name="connsiteY134" fmla="*/ 3426352 h 3482342"/>
              <a:gd name="connsiteX135" fmla="*/ 192183 w 12192000"/>
              <a:gd name="connsiteY135" fmla="*/ 3460075 h 3482342"/>
              <a:gd name="connsiteX136" fmla="*/ 88263 w 12192000"/>
              <a:gd name="connsiteY136" fmla="*/ 3479310 h 3482342"/>
              <a:gd name="connsiteX137" fmla="*/ 46713 w 12192000"/>
              <a:gd name="connsiteY137" fmla="*/ 3462986 h 3482342"/>
              <a:gd name="connsiteX138" fmla="*/ 2765 w 12192000"/>
              <a:gd name="connsiteY138" fmla="*/ 3480770 h 3482342"/>
              <a:gd name="connsiteX139" fmla="*/ 0 w 12192000"/>
              <a:gd name="connsiteY139" fmla="*/ 3482342 h 3482342"/>
              <a:gd name="connsiteX140" fmla="*/ 0 w 12192000"/>
              <a:gd name="connsiteY140"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77574 w 12192000"/>
              <a:gd name="connsiteY111" fmla="*/ 2190677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75408 h 3482342"/>
              <a:gd name="connsiteX119" fmla="*/ 5159401 w 12192000"/>
              <a:gd name="connsiteY119" fmla="*/ 2284343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779276 w 12192000"/>
              <a:gd name="connsiteY130" fmla="*/ 3327290 h 3482342"/>
              <a:gd name="connsiteX131" fmla="*/ 600378 w 12192000"/>
              <a:gd name="connsiteY131" fmla="*/ 3335250 h 3482342"/>
              <a:gd name="connsiteX132" fmla="*/ 493457 w 12192000"/>
              <a:gd name="connsiteY132" fmla="*/ 3365044 h 3482342"/>
              <a:gd name="connsiteX133" fmla="*/ 349402 w 12192000"/>
              <a:gd name="connsiteY133" fmla="*/ 3380897 h 3482342"/>
              <a:gd name="connsiteX134" fmla="*/ 225952 w 12192000"/>
              <a:gd name="connsiteY134" fmla="*/ 3426352 h 3482342"/>
              <a:gd name="connsiteX135" fmla="*/ 171000 w 12192000"/>
              <a:gd name="connsiteY135" fmla="*/ 3438892 h 3482342"/>
              <a:gd name="connsiteX136" fmla="*/ 88263 w 12192000"/>
              <a:gd name="connsiteY136" fmla="*/ 3479310 h 3482342"/>
              <a:gd name="connsiteX137" fmla="*/ 46713 w 12192000"/>
              <a:gd name="connsiteY137" fmla="*/ 3462986 h 3482342"/>
              <a:gd name="connsiteX138" fmla="*/ 2765 w 12192000"/>
              <a:gd name="connsiteY138" fmla="*/ 3480770 h 3482342"/>
              <a:gd name="connsiteX139" fmla="*/ 0 w 12192000"/>
              <a:gd name="connsiteY139" fmla="*/ 3482342 h 3482342"/>
              <a:gd name="connsiteX140" fmla="*/ 0 w 12192000"/>
              <a:gd name="connsiteY140"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77574 w 12192000"/>
              <a:gd name="connsiteY111" fmla="*/ 2190677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75408 h 3482342"/>
              <a:gd name="connsiteX119" fmla="*/ 5159401 w 12192000"/>
              <a:gd name="connsiteY119" fmla="*/ 2284343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779276 w 12192000"/>
              <a:gd name="connsiteY130" fmla="*/ 3327290 h 3482342"/>
              <a:gd name="connsiteX131" fmla="*/ 600378 w 12192000"/>
              <a:gd name="connsiteY131" fmla="*/ 3335250 h 3482342"/>
              <a:gd name="connsiteX132" fmla="*/ 493457 w 12192000"/>
              <a:gd name="connsiteY132" fmla="*/ 3365044 h 3482342"/>
              <a:gd name="connsiteX133" fmla="*/ 349402 w 12192000"/>
              <a:gd name="connsiteY133" fmla="*/ 3380897 h 3482342"/>
              <a:gd name="connsiteX134" fmla="*/ 225952 w 12192000"/>
              <a:gd name="connsiteY134" fmla="*/ 3426352 h 3482342"/>
              <a:gd name="connsiteX135" fmla="*/ 171000 w 12192000"/>
              <a:gd name="connsiteY135" fmla="*/ 3438892 h 3482342"/>
              <a:gd name="connsiteX136" fmla="*/ 88263 w 12192000"/>
              <a:gd name="connsiteY136" fmla="*/ 3479310 h 3482342"/>
              <a:gd name="connsiteX137" fmla="*/ 46713 w 12192000"/>
              <a:gd name="connsiteY137" fmla="*/ 3462986 h 3482342"/>
              <a:gd name="connsiteX138" fmla="*/ 2765 w 12192000"/>
              <a:gd name="connsiteY138" fmla="*/ 3480770 h 3482342"/>
              <a:gd name="connsiteX139" fmla="*/ 0 w 12192000"/>
              <a:gd name="connsiteY139" fmla="*/ 3482342 h 3482342"/>
              <a:gd name="connsiteX140" fmla="*/ 0 w 12192000"/>
              <a:gd name="connsiteY140"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77574 w 12192000"/>
              <a:gd name="connsiteY111" fmla="*/ 2190677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75408 h 3482342"/>
              <a:gd name="connsiteX119" fmla="*/ 5159401 w 12192000"/>
              <a:gd name="connsiteY119" fmla="*/ 2284343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779276 w 12192000"/>
              <a:gd name="connsiteY130" fmla="*/ 3327290 h 3482342"/>
              <a:gd name="connsiteX131" fmla="*/ 600378 w 12192000"/>
              <a:gd name="connsiteY131" fmla="*/ 3335250 h 3482342"/>
              <a:gd name="connsiteX132" fmla="*/ 493457 w 12192000"/>
              <a:gd name="connsiteY132" fmla="*/ 3365044 h 3482342"/>
              <a:gd name="connsiteX133" fmla="*/ 416599 w 12192000"/>
              <a:gd name="connsiteY133" fmla="*/ 3387517 h 3482342"/>
              <a:gd name="connsiteX134" fmla="*/ 349402 w 12192000"/>
              <a:gd name="connsiteY134" fmla="*/ 3380897 h 3482342"/>
              <a:gd name="connsiteX135" fmla="*/ 225952 w 12192000"/>
              <a:gd name="connsiteY135" fmla="*/ 3426352 h 3482342"/>
              <a:gd name="connsiteX136" fmla="*/ 171000 w 12192000"/>
              <a:gd name="connsiteY136" fmla="*/ 3438892 h 3482342"/>
              <a:gd name="connsiteX137" fmla="*/ 88263 w 12192000"/>
              <a:gd name="connsiteY137" fmla="*/ 3479310 h 3482342"/>
              <a:gd name="connsiteX138" fmla="*/ 46713 w 12192000"/>
              <a:gd name="connsiteY138" fmla="*/ 3462986 h 3482342"/>
              <a:gd name="connsiteX139" fmla="*/ 2765 w 12192000"/>
              <a:gd name="connsiteY139" fmla="*/ 3480770 h 3482342"/>
              <a:gd name="connsiteX140" fmla="*/ 0 w 12192000"/>
              <a:gd name="connsiteY140" fmla="*/ 3482342 h 3482342"/>
              <a:gd name="connsiteX141" fmla="*/ 0 w 12192000"/>
              <a:gd name="connsiteY141"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77574 w 12192000"/>
              <a:gd name="connsiteY111" fmla="*/ 2190677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75408 h 3482342"/>
              <a:gd name="connsiteX119" fmla="*/ 5159401 w 12192000"/>
              <a:gd name="connsiteY119" fmla="*/ 2284343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1013254 w 12192000"/>
              <a:gd name="connsiteY130" fmla="*/ 3263949 h 3482342"/>
              <a:gd name="connsiteX131" fmla="*/ 779276 w 12192000"/>
              <a:gd name="connsiteY131" fmla="*/ 3327290 h 3482342"/>
              <a:gd name="connsiteX132" fmla="*/ 600378 w 12192000"/>
              <a:gd name="connsiteY132" fmla="*/ 3335250 h 3482342"/>
              <a:gd name="connsiteX133" fmla="*/ 493457 w 12192000"/>
              <a:gd name="connsiteY133" fmla="*/ 3365044 h 3482342"/>
              <a:gd name="connsiteX134" fmla="*/ 416599 w 12192000"/>
              <a:gd name="connsiteY134" fmla="*/ 3387517 h 3482342"/>
              <a:gd name="connsiteX135" fmla="*/ 349402 w 12192000"/>
              <a:gd name="connsiteY135" fmla="*/ 3380897 h 3482342"/>
              <a:gd name="connsiteX136" fmla="*/ 225952 w 12192000"/>
              <a:gd name="connsiteY136" fmla="*/ 3426352 h 3482342"/>
              <a:gd name="connsiteX137" fmla="*/ 171000 w 12192000"/>
              <a:gd name="connsiteY137" fmla="*/ 3438892 h 3482342"/>
              <a:gd name="connsiteX138" fmla="*/ 88263 w 12192000"/>
              <a:gd name="connsiteY138" fmla="*/ 3479310 h 3482342"/>
              <a:gd name="connsiteX139" fmla="*/ 46713 w 12192000"/>
              <a:gd name="connsiteY139" fmla="*/ 3462986 h 3482342"/>
              <a:gd name="connsiteX140" fmla="*/ 2765 w 12192000"/>
              <a:gd name="connsiteY140" fmla="*/ 3480770 h 3482342"/>
              <a:gd name="connsiteX141" fmla="*/ 0 w 12192000"/>
              <a:gd name="connsiteY141" fmla="*/ 3482342 h 3482342"/>
              <a:gd name="connsiteX142" fmla="*/ 0 w 12192000"/>
              <a:gd name="connsiteY142"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77574 w 12192000"/>
              <a:gd name="connsiteY111" fmla="*/ 2190677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75408 h 3482342"/>
              <a:gd name="connsiteX119" fmla="*/ 5159401 w 12192000"/>
              <a:gd name="connsiteY119" fmla="*/ 2284343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1013254 w 12192000"/>
              <a:gd name="connsiteY130" fmla="*/ 3263949 h 3482342"/>
              <a:gd name="connsiteX131" fmla="*/ 779276 w 12192000"/>
              <a:gd name="connsiteY131" fmla="*/ 3327290 h 3482342"/>
              <a:gd name="connsiteX132" fmla="*/ 600378 w 12192000"/>
              <a:gd name="connsiteY132" fmla="*/ 3335250 h 3482342"/>
              <a:gd name="connsiteX133" fmla="*/ 493457 w 12192000"/>
              <a:gd name="connsiteY133" fmla="*/ 3365044 h 3482342"/>
              <a:gd name="connsiteX134" fmla="*/ 416599 w 12192000"/>
              <a:gd name="connsiteY134" fmla="*/ 3387517 h 3482342"/>
              <a:gd name="connsiteX135" fmla="*/ 349402 w 12192000"/>
              <a:gd name="connsiteY135" fmla="*/ 3380897 h 3482342"/>
              <a:gd name="connsiteX136" fmla="*/ 225952 w 12192000"/>
              <a:gd name="connsiteY136" fmla="*/ 3426352 h 3482342"/>
              <a:gd name="connsiteX137" fmla="*/ 171000 w 12192000"/>
              <a:gd name="connsiteY137" fmla="*/ 3438892 h 3482342"/>
              <a:gd name="connsiteX138" fmla="*/ 88263 w 12192000"/>
              <a:gd name="connsiteY138" fmla="*/ 3479310 h 3482342"/>
              <a:gd name="connsiteX139" fmla="*/ 46713 w 12192000"/>
              <a:gd name="connsiteY139" fmla="*/ 3462986 h 3482342"/>
              <a:gd name="connsiteX140" fmla="*/ 2765 w 12192000"/>
              <a:gd name="connsiteY140" fmla="*/ 3480770 h 3482342"/>
              <a:gd name="connsiteX141" fmla="*/ 0 w 12192000"/>
              <a:gd name="connsiteY141" fmla="*/ 3482342 h 3482342"/>
              <a:gd name="connsiteX142" fmla="*/ 0 w 12192000"/>
              <a:gd name="connsiteY142"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77574 w 12192000"/>
              <a:gd name="connsiteY111" fmla="*/ 2190677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75408 h 3482342"/>
              <a:gd name="connsiteX119" fmla="*/ 5159401 w 12192000"/>
              <a:gd name="connsiteY119" fmla="*/ 2284343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1013254 w 12192000"/>
              <a:gd name="connsiteY130" fmla="*/ 3263949 h 3482342"/>
              <a:gd name="connsiteX131" fmla="*/ 779276 w 12192000"/>
              <a:gd name="connsiteY131" fmla="*/ 3327290 h 3482342"/>
              <a:gd name="connsiteX132" fmla="*/ 600378 w 12192000"/>
              <a:gd name="connsiteY132" fmla="*/ 3335250 h 3482342"/>
              <a:gd name="connsiteX133" fmla="*/ 493457 w 12192000"/>
              <a:gd name="connsiteY133" fmla="*/ 3365044 h 3482342"/>
              <a:gd name="connsiteX134" fmla="*/ 416599 w 12192000"/>
              <a:gd name="connsiteY134" fmla="*/ 3387517 h 3482342"/>
              <a:gd name="connsiteX135" fmla="*/ 349402 w 12192000"/>
              <a:gd name="connsiteY135" fmla="*/ 3380897 h 3482342"/>
              <a:gd name="connsiteX136" fmla="*/ 225952 w 12192000"/>
              <a:gd name="connsiteY136" fmla="*/ 3426352 h 3482342"/>
              <a:gd name="connsiteX137" fmla="*/ 171000 w 12192000"/>
              <a:gd name="connsiteY137" fmla="*/ 3438892 h 3482342"/>
              <a:gd name="connsiteX138" fmla="*/ 88263 w 12192000"/>
              <a:gd name="connsiteY138" fmla="*/ 3479310 h 3482342"/>
              <a:gd name="connsiteX139" fmla="*/ 46713 w 12192000"/>
              <a:gd name="connsiteY139" fmla="*/ 3462986 h 3482342"/>
              <a:gd name="connsiteX140" fmla="*/ 2765 w 12192000"/>
              <a:gd name="connsiteY140" fmla="*/ 3480770 h 3482342"/>
              <a:gd name="connsiteX141" fmla="*/ 0 w 12192000"/>
              <a:gd name="connsiteY141" fmla="*/ 3482342 h 3482342"/>
              <a:gd name="connsiteX142" fmla="*/ 0 w 12192000"/>
              <a:gd name="connsiteY142"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77574 w 12192000"/>
              <a:gd name="connsiteY111" fmla="*/ 2190677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75408 h 3482342"/>
              <a:gd name="connsiteX119" fmla="*/ 5159401 w 12192000"/>
              <a:gd name="connsiteY119" fmla="*/ 2284343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1013254 w 12192000"/>
              <a:gd name="connsiteY130" fmla="*/ 3263949 h 3482342"/>
              <a:gd name="connsiteX131" fmla="*/ 815546 w 12192000"/>
              <a:gd name="connsiteY131" fmla="*/ 3334559 h 3482342"/>
              <a:gd name="connsiteX132" fmla="*/ 779276 w 12192000"/>
              <a:gd name="connsiteY132" fmla="*/ 3327290 h 3482342"/>
              <a:gd name="connsiteX133" fmla="*/ 600378 w 12192000"/>
              <a:gd name="connsiteY133" fmla="*/ 3335250 h 3482342"/>
              <a:gd name="connsiteX134" fmla="*/ 493457 w 12192000"/>
              <a:gd name="connsiteY134" fmla="*/ 3365044 h 3482342"/>
              <a:gd name="connsiteX135" fmla="*/ 416599 w 12192000"/>
              <a:gd name="connsiteY135" fmla="*/ 3387517 h 3482342"/>
              <a:gd name="connsiteX136" fmla="*/ 349402 w 12192000"/>
              <a:gd name="connsiteY136" fmla="*/ 3380897 h 3482342"/>
              <a:gd name="connsiteX137" fmla="*/ 225952 w 12192000"/>
              <a:gd name="connsiteY137" fmla="*/ 3426352 h 3482342"/>
              <a:gd name="connsiteX138" fmla="*/ 171000 w 12192000"/>
              <a:gd name="connsiteY138" fmla="*/ 3438892 h 3482342"/>
              <a:gd name="connsiteX139" fmla="*/ 88263 w 12192000"/>
              <a:gd name="connsiteY139" fmla="*/ 3479310 h 3482342"/>
              <a:gd name="connsiteX140" fmla="*/ 46713 w 12192000"/>
              <a:gd name="connsiteY140" fmla="*/ 3462986 h 3482342"/>
              <a:gd name="connsiteX141" fmla="*/ 2765 w 12192000"/>
              <a:gd name="connsiteY141" fmla="*/ 3480770 h 3482342"/>
              <a:gd name="connsiteX142" fmla="*/ 0 w 12192000"/>
              <a:gd name="connsiteY142" fmla="*/ 3482342 h 3482342"/>
              <a:gd name="connsiteX143" fmla="*/ 0 w 12192000"/>
              <a:gd name="connsiteY14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77574 w 12192000"/>
              <a:gd name="connsiteY111" fmla="*/ 2190677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75408 h 3482342"/>
              <a:gd name="connsiteX119" fmla="*/ 5159401 w 12192000"/>
              <a:gd name="connsiteY119" fmla="*/ 2284343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1013254 w 12192000"/>
              <a:gd name="connsiteY130" fmla="*/ 3263949 h 3482342"/>
              <a:gd name="connsiteX131" fmla="*/ 815546 w 12192000"/>
              <a:gd name="connsiteY131" fmla="*/ 3334559 h 3482342"/>
              <a:gd name="connsiteX132" fmla="*/ 779276 w 12192000"/>
              <a:gd name="connsiteY132" fmla="*/ 3327290 h 3482342"/>
              <a:gd name="connsiteX133" fmla="*/ 600378 w 12192000"/>
              <a:gd name="connsiteY133" fmla="*/ 3335250 h 3482342"/>
              <a:gd name="connsiteX134" fmla="*/ 493457 w 12192000"/>
              <a:gd name="connsiteY134" fmla="*/ 3365044 h 3482342"/>
              <a:gd name="connsiteX135" fmla="*/ 416599 w 12192000"/>
              <a:gd name="connsiteY135" fmla="*/ 3387517 h 3482342"/>
              <a:gd name="connsiteX136" fmla="*/ 349402 w 12192000"/>
              <a:gd name="connsiteY136" fmla="*/ 3380897 h 3482342"/>
              <a:gd name="connsiteX137" fmla="*/ 225952 w 12192000"/>
              <a:gd name="connsiteY137" fmla="*/ 3426352 h 3482342"/>
              <a:gd name="connsiteX138" fmla="*/ 171000 w 12192000"/>
              <a:gd name="connsiteY138" fmla="*/ 3438892 h 3482342"/>
              <a:gd name="connsiteX139" fmla="*/ 88263 w 12192000"/>
              <a:gd name="connsiteY139" fmla="*/ 3479310 h 3482342"/>
              <a:gd name="connsiteX140" fmla="*/ 46713 w 12192000"/>
              <a:gd name="connsiteY140" fmla="*/ 3462986 h 3482342"/>
              <a:gd name="connsiteX141" fmla="*/ 2765 w 12192000"/>
              <a:gd name="connsiteY141" fmla="*/ 3480770 h 3482342"/>
              <a:gd name="connsiteX142" fmla="*/ 0 w 12192000"/>
              <a:gd name="connsiteY142" fmla="*/ 3482342 h 3482342"/>
              <a:gd name="connsiteX143" fmla="*/ 0 w 12192000"/>
              <a:gd name="connsiteY14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77574 w 12192000"/>
              <a:gd name="connsiteY111" fmla="*/ 2190677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75408 h 3482342"/>
              <a:gd name="connsiteX119" fmla="*/ 5159401 w 12192000"/>
              <a:gd name="connsiteY119" fmla="*/ 2284343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1013254 w 12192000"/>
              <a:gd name="connsiteY130" fmla="*/ 3263949 h 3482342"/>
              <a:gd name="connsiteX131" fmla="*/ 815546 w 12192000"/>
              <a:gd name="connsiteY131" fmla="*/ 3334559 h 3482342"/>
              <a:gd name="connsiteX132" fmla="*/ 779276 w 12192000"/>
              <a:gd name="connsiteY132" fmla="*/ 3327290 h 3482342"/>
              <a:gd name="connsiteX133" fmla="*/ 600378 w 12192000"/>
              <a:gd name="connsiteY133" fmla="*/ 3335250 h 3482342"/>
              <a:gd name="connsiteX134" fmla="*/ 493457 w 12192000"/>
              <a:gd name="connsiteY134" fmla="*/ 3365044 h 3482342"/>
              <a:gd name="connsiteX135" fmla="*/ 416599 w 12192000"/>
              <a:gd name="connsiteY135" fmla="*/ 3387517 h 3482342"/>
              <a:gd name="connsiteX136" fmla="*/ 349402 w 12192000"/>
              <a:gd name="connsiteY136" fmla="*/ 3380897 h 3482342"/>
              <a:gd name="connsiteX137" fmla="*/ 225952 w 12192000"/>
              <a:gd name="connsiteY137" fmla="*/ 3426352 h 3482342"/>
              <a:gd name="connsiteX138" fmla="*/ 171000 w 12192000"/>
              <a:gd name="connsiteY138" fmla="*/ 3438892 h 3482342"/>
              <a:gd name="connsiteX139" fmla="*/ 88263 w 12192000"/>
              <a:gd name="connsiteY139" fmla="*/ 3479310 h 3482342"/>
              <a:gd name="connsiteX140" fmla="*/ 46713 w 12192000"/>
              <a:gd name="connsiteY140" fmla="*/ 3462986 h 3482342"/>
              <a:gd name="connsiteX141" fmla="*/ 2765 w 12192000"/>
              <a:gd name="connsiteY141" fmla="*/ 3480770 h 3482342"/>
              <a:gd name="connsiteX142" fmla="*/ 0 w 12192000"/>
              <a:gd name="connsiteY142" fmla="*/ 3482342 h 3482342"/>
              <a:gd name="connsiteX143" fmla="*/ 0 w 12192000"/>
              <a:gd name="connsiteY14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77574 w 12192000"/>
              <a:gd name="connsiteY111" fmla="*/ 2190677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75408 h 3482342"/>
              <a:gd name="connsiteX119" fmla="*/ 5159401 w 12192000"/>
              <a:gd name="connsiteY119" fmla="*/ 2284343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1013254 w 12192000"/>
              <a:gd name="connsiteY130" fmla="*/ 3263949 h 3482342"/>
              <a:gd name="connsiteX131" fmla="*/ 815546 w 12192000"/>
              <a:gd name="connsiteY131" fmla="*/ 3334559 h 3482342"/>
              <a:gd name="connsiteX132" fmla="*/ 779276 w 12192000"/>
              <a:gd name="connsiteY132" fmla="*/ 3327290 h 3482342"/>
              <a:gd name="connsiteX133" fmla="*/ 600378 w 12192000"/>
              <a:gd name="connsiteY133" fmla="*/ 3335250 h 3482342"/>
              <a:gd name="connsiteX134" fmla="*/ 493457 w 12192000"/>
              <a:gd name="connsiteY134" fmla="*/ 3365044 h 3482342"/>
              <a:gd name="connsiteX135" fmla="*/ 388355 w 12192000"/>
              <a:gd name="connsiteY135" fmla="*/ 3376925 h 3482342"/>
              <a:gd name="connsiteX136" fmla="*/ 349402 w 12192000"/>
              <a:gd name="connsiteY136" fmla="*/ 3380897 h 3482342"/>
              <a:gd name="connsiteX137" fmla="*/ 225952 w 12192000"/>
              <a:gd name="connsiteY137" fmla="*/ 3426352 h 3482342"/>
              <a:gd name="connsiteX138" fmla="*/ 171000 w 12192000"/>
              <a:gd name="connsiteY138" fmla="*/ 3438892 h 3482342"/>
              <a:gd name="connsiteX139" fmla="*/ 88263 w 12192000"/>
              <a:gd name="connsiteY139" fmla="*/ 3479310 h 3482342"/>
              <a:gd name="connsiteX140" fmla="*/ 46713 w 12192000"/>
              <a:gd name="connsiteY140" fmla="*/ 3462986 h 3482342"/>
              <a:gd name="connsiteX141" fmla="*/ 2765 w 12192000"/>
              <a:gd name="connsiteY141" fmla="*/ 3480770 h 3482342"/>
              <a:gd name="connsiteX142" fmla="*/ 0 w 12192000"/>
              <a:gd name="connsiteY142" fmla="*/ 3482342 h 3482342"/>
              <a:gd name="connsiteX143" fmla="*/ 0 w 12192000"/>
              <a:gd name="connsiteY143" fmla="*/ 0 h 3482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Lst>
            <a:rect l="l" t="t" r="r" b="b"/>
            <a:pathLst>
              <a:path w="12192000" h="3482342">
                <a:moveTo>
                  <a:pt x="0" y="0"/>
                </a:moveTo>
                <a:lnTo>
                  <a:pt x="12192000" y="0"/>
                </a:lnTo>
                <a:lnTo>
                  <a:pt x="12192000" y="635369"/>
                </a:lnTo>
                <a:cubicBezTo>
                  <a:pt x="12191930" y="610378"/>
                  <a:pt x="12191859" y="585387"/>
                  <a:pt x="12191789" y="560396"/>
                </a:cubicBezTo>
                <a:cubicBezTo>
                  <a:pt x="12175211" y="562678"/>
                  <a:pt x="11999606" y="644473"/>
                  <a:pt x="11983027" y="646756"/>
                </a:cubicBezTo>
                <a:cubicBezTo>
                  <a:pt x="11943442" y="661920"/>
                  <a:pt x="11950154" y="649830"/>
                  <a:pt x="11940158" y="651378"/>
                </a:cubicBezTo>
                <a:cubicBezTo>
                  <a:pt x="11930162" y="652926"/>
                  <a:pt x="11943274" y="652245"/>
                  <a:pt x="11923051" y="656045"/>
                </a:cubicBezTo>
                <a:cubicBezTo>
                  <a:pt x="11882449" y="639093"/>
                  <a:pt x="11867184" y="670845"/>
                  <a:pt x="11832939" y="674181"/>
                </a:cubicBezTo>
                <a:cubicBezTo>
                  <a:pt x="11812296" y="669845"/>
                  <a:pt x="11772988" y="668355"/>
                  <a:pt x="11767770" y="683807"/>
                </a:cubicBezTo>
                <a:cubicBezTo>
                  <a:pt x="11757314" y="685936"/>
                  <a:pt x="11743230" y="693101"/>
                  <a:pt x="11728279" y="700816"/>
                </a:cubicBezTo>
                <a:lnTo>
                  <a:pt x="11722533" y="703421"/>
                </a:lnTo>
                <a:lnTo>
                  <a:pt x="11720002" y="710566"/>
                </a:lnTo>
                <a:lnTo>
                  <a:pt x="11707351" y="710310"/>
                </a:lnTo>
                <a:lnTo>
                  <a:pt x="11700369" y="713480"/>
                </a:lnTo>
                <a:lnTo>
                  <a:pt x="11691126" y="726131"/>
                </a:lnTo>
                <a:cubicBezTo>
                  <a:pt x="11686960" y="732845"/>
                  <a:pt x="11663435" y="739546"/>
                  <a:pt x="11657717" y="746701"/>
                </a:cubicBezTo>
                <a:cubicBezTo>
                  <a:pt x="11651999" y="753856"/>
                  <a:pt x="11669175" y="763766"/>
                  <a:pt x="11656818" y="769062"/>
                </a:cubicBezTo>
                <a:cubicBezTo>
                  <a:pt x="11645954" y="777786"/>
                  <a:pt x="11627045" y="778196"/>
                  <a:pt x="11601229" y="785537"/>
                </a:cubicBezTo>
                <a:cubicBezTo>
                  <a:pt x="11575413" y="792878"/>
                  <a:pt x="11538696" y="801341"/>
                  <a:pt x="11501920" y="813109"/>
                </a:cubicBezTo>
                <a:cubicBezTo>
                  <a:pt x="11460587" y="824093"/>
                  <a:pt x="11432519" y="842469"/>
                  <a:pt x="11405286" y="849086"/>
                </a:cubicBezTo>
                <a:cubicBezTo>
                  <a:pt x="11353339" y="866295"/>
                  <a:pt x="11354410" y="845161"/>
                  <a:pt x="11338523" y="852810"/>
                </a:cubicBezTo>
                <a:cubicBezTo>
                  <a:pt x="11308884" y="863514"/>
                  <a:pt x="11353090" y="841987"/>
                  <a:pt x="11334676" y="859677"/>
                </a:cubicBezTo>
                <a:cubicBezTo>
                  <a:pt x="11295079" y="884428"/>
                  <a:pt x="11238631" y="959542"/>
                  <a:pt x="11217448" y="980136"/>
                </a:cubicBezTo>
                <a:cubicBezTo>
                  <a:pt x="11196801" y="1004817"/>
                  <a:pt x="11202732" y="987478"/>
                  <a:pt x="11196987" y="1000897"/>
                </a:cubicBezTo>
                <a:cubicBezTo>
                  <a:pt x="11191242" y="1014316"/>
                  <a:pt x="11200040" y="1028284"/>
                  <a:pt x="11193568" y="1039464"/>
                </a:cubicBezTo>
                <a:cubicBezTo>
                  <a:pt x="11181920" y="1057634"/>
                  <a:pt x="11187929" y="1053532"/>
                  <a:pt x="11175804" y="1067977"/>
                </a:cubicBezTo>
                <a:cubicBezTo>
                  <a:pt x="11168136" y="1078025"/>
                  <a:pt x="11142602" y="1097119"/>
                  <a:pt x="11133438" y="1106812"/>
                </a:cubicBezTo>
                <a:cubicBezTo>
                  <a:pt x="11124274" y="1116505"/>
                  <a:pt x="11134647" y="1114365"/>
                  <a:pt x="11120819" y="1126133"/>
                </a:cubicBezTo>
                <a:cubicBezTo>
                  <a:pt x="11106991" y="1137901"/>
                  <a:pt x="11087009" y="1165275"/>
                  <a:pt x="11071654" y="1177422"/>
                </a:cubicBezTo>
                <a:cubicBezTo>
                  <a:pt x="11056299" y="1189570"/>
                  <a:pt x="11041338" y="1190780"/>
                  <a:pt x="11028687" y="1199018"/>
                </a:cubicBezTo>
                <a:cubicBezTo>
                  <a:pt x="11006077" y="1216981"/>
                  <a:pt x="10985939" y="1219268"/>
                  <a:pt x="10974565" y="1226849"/>
                </a:cubicBezTo>
                <a:cubicBezTo>
                  <a:pt x="10963191" y="1234430"/>
                  <a:pt x="10978096" y="1238618"/>
                  <a:pt x="10960443" y="1244502"/>
                </a:cubicBezTo>
                <a:cubicBezTo>
                  <a:pt x="10937301" y="1255025"/>
                  <a:pt x="10897483" y="1265096"/>
                  <a:pt x="10879242" y="1269215"/>
                </a:cubicBezTo>
                <a:cubicBezTo>
                  <a:pt x="10861001" y="1273334"/>
                  <a:pt x="10863361" y="1264933"/>
                  <a:pt x="10850998" y="1269215"/>
                </a:cubicBezTo>
                <a:lnTo>
                  <a:pt x="10815658" y="1287849"/>
                </a:lnTo>
                <a:cubicBezTo>
                  <a:pt x="10795652" y="1293733"/>
                  <a:pt x="10746525" y="1311275"/>
                  <a:pt x="10723900" y="1318642"/>
                </a:cubicBezTo>
                <a:cubicBezTo>
                  <a:pt x="10705077" y="1325539"/>
                  <a:pt x="10706518" y="1319939"/>
                  <a:pt x="10699186" y="1322173"/>
                </a:cubicBezTo>
                <a:cubicBezTo>
                  <a:pt x="10691854" y="1324408"/>
                  <a:pt x="10686855" y="1343347"/>
                  <a:pt x="10676375" y="1342640"/>
                </a:cubicBezTo>
                <a:cubicBezTo>
                  <a:pt x="10676343" y="1337186"/>
                  <a:pt x="10639666" y="1342470"/>
                  <a:pt x="10636304" y="1342641"/>
                </a:cubicBezTo>
                <a:cubicBezTo>
                  <a:pt x="10626667" y="1347586"/>
                  <a:pt x="10613500" y="1341941"/>
                  <a:pt x="10603863" y="1346886"/>
                </a:cubicBezTo>
                <a:lnTo>
                  <a:pt x="10573203" y="1351996"/>
                </a:lnTo>
                <a:cubicBezTo>
                  <a:pt x="10562611" y="1353173"/>
                  <a:pt x="10557365" y="1375337"/>
                  <a:pt x="10547375" y="1375130"/>
                </a:cubicBezTo>
                <a:cubicBezTo>
                  <a:pt x="10537385" y="1374923"/>
                  <a:pt x="10522089" y="1366643"/>
                  <a:pt x="10513263" y="1371939"/>
                </a:cubicBezTo>
                <a:cubicBezTo>
                  <a:pt x="10505804" y="1378887"/>
                  <a:pt x="10494815" y="1378774"/>
                  <a:pt x="10487356" y="1385722"/>
                </a:cubicBezTo>
                <a:lnTo>
                  <a:pt x="10464012" y="1391778"/>
                </a:lnTo>
                <a:cubicBezTo>
                  <a:pt x="10456657" y="1392366"/>
                  <a:pt x="10449461" y="1401737"/>
                  <a:pt x="10439694" y="1406905"/>
                </a:cubicBezTo>
                <a:cubicBezTo>
                  <a:pt x="10429927" y="1412073"/>
                  <a:pt x="10417525" y="1414065"/>
                  <a:pt x="10405409" y="1422789"/>
                </a:cubicBezTo>
                <a:cubicBezTo>
                  <a:pt x="10385126" y="1419848"/>
                  <a:pt x="10374706" y="1423369"/>
                  <a:pt x="10370530" y="1441596"/>
                </a:cubicBezTo>
                <a:cubicBezTo>
                  <a:pt x="10354767" y="1445421"/>
                  <a:pt x="10317840" y="1451247"/>
                  <a:pt x="10300239" y="1456332"/>
                </a:cubicBezTo>
                <a:cubicBezTo>
                  <a:pt x="10282638" y="1461417"/>
                  <a:pt x="10276690" y="1468577"/>
                  <a:pt x="10264922" y="1472107"/>
                </a:cubicBezTo>
                <a:cubicBezTo>
                  <a:pt x="10253154" y="1475637"/>
                  <a:pt x="10240218" y="1469553"/>
                  <a:pt x="10229629" y="1470454"/>
                </a:cubicBezTo>
                <a:cubicBezTo>
                  <a:pt x="10219040" y="1471355"/>
                  <a:pt x="10214330" y="1477515"/>
                  <a:pt x="10201385" y="1477515"/>
                </a:cubicBezTo>
                <a:cubicBezTo>
                  <a:pt x="10188440" y="1477515"/>
                  <a:pt x="10165492" y="1479280"/>
                  <a:pt x="10151958" y="1477515"/>
                </a:cubicBezTo>
                <a:cubicBezTo>
                  <a:pt x="10138424" y="1475750"/>
                  <a:pt x="10130187" y="1468101"/>
                  <a:pt x="10120184" y="1466924"/>
                </a:cubicBezTo>
                <a:cubicBezTo>
                  <a:pt x="10110181" y="1465747"/>
                  <a:pt x="10091597" y="1479719"/>
                  <a:pt x="10081348" y="1481046"/>
                </a:cubicBezTo>
                <a:cubicBezTo>
                  <a:pt x="10071099" y="1482373"/>
                  <a:pt x="10073276" y="1471664"/>
                  <a:pt x="10058690" y="1474888"/>
                </a:cubicBezTo>
                <a:cubicBezTo>
                  <a:pt x="10040170" y="1466053"/>
                  <a:pt x="10015872" y="1472731"/>
                  <a:pt x="10004424" y="1489801"/>
                </a:cubicBezTo>
                <a:cubicBezTo>
                  <a:pt x="10002452" y="1492741"/>
                  <a:pt x="10000947" y="1495882"/>
                  <a:pt x="9999951" y="1499127"/>
                </a:cubicBezTo>
                <a:cubicBezTo>
                  <a:pt x="9967418" y="1507155"/>
                  <a:pt x="9889427" y="1534394"/>
                  <a:pt x="9845462" y="1548192"/>
                </a:cubicBezTo>
                <a:cubicBezTo>
                  <a:pt x="9822222" y="1562604"/>
                  <a:pt x="9768858" y="1594433"/>
                  <a:pt x="9736156" y="1581928"/>
                </a:cubicBezTo>
                <a:cubicBezTo>
                  <a:pt x="9745637" y="1601571"/>
                  <a:pt x="9699425" y="1582999"/>
                  <a:pt x="9693355" y="1602632"/>
                </a:cubicBezTo>
                <a:cubicBezTo>
                  <a:pt x="9690360" y="1618512"/>
                  <a:pt x="9675642" y="1616579"/>
                  <a:pt x="9664242" y="1622075"/>
                </a:cubicBezTo>
                <a:cubicBezTo>
                  <a:pt x="9655776" y="1638103"/>
                  <a:pt x="9598819" y="1651043"/>
                  <a:pt x="9579195" y="1648017"/>
                </a:cubicBezTo>
                <a:cubicBezTo>
                  <a:pt x="9524163" y="1629881"/>
                  <a:pt x="9477693" y="1693985"/>
                  <a:pt x="9433652" y="1681174"/>
                </a:cubicBezTo>
                <a:cubicBezTo>
                  <a:pt x="9421990" y="1682314"/>
                  <a:pt x="9412258" y="1685676"/>
                  <a:pt x="9403775" y="1690403"/>
                </a:cubicBezTo>
                <a:lnTo>
                  <a:pt x="9382503" y="1706957"/>
                </a:lnTo>
                <a:lnTo>
                  <a:pt x="9381410" y="1718312"/>
                </a:lnTo>
                <a:lnTo>
                  <a:pt x="9365685" y="1724772"/>
                </a:lnTo>
                <a:lnTo>
                  <a:pt x="9278020" y="1741161"/>
                </a:lnTo>
                <a:cubicBezTo>
                  <a:pt x="9235873" y="1762229"/>
                  <a:pt x="9231473" y="1754941"/>
                  <a:pt x="9217145" y="1771195"/>
                </a:cubicBezTo>
                <a:cubicBezTo>
                  <a:pt x="9131538" y="1776872"/>
                  <a:pt x="9039728" y="1814874"/>
                  <a:pt x="8955875" y="1796806"/>
                </a:cubicBezTo>
                <a:cubicBezTo>
                  <a:pt x="8861771" y="1817659"/>
                  <a:pt x="8730077" y="1856614"/>
                  <a:pt x="8648415" y="1878623"/>
                </a:cubicBezTo>
                <a:cubicBezTo>
                  <a:pt x="8578856" y="1892487"/>
                  <a:pt x="8546278" y="1907799"/>
                  <a:pt x="8538519" y="1894114"/>
                </a:cubicBezTo>
                <a:cubicBezTo>
                  <a:pt x="8513108" y="1898081"/>
                  <a:pt x="8514559" y="1915122"/>
                  <a:pt x="8506541" y="1905955"/>
                </a:cubicBezTo>
                <a:cubicBezTo>
                  <a:pt x="8437841" y="1911139"/>
                  <a:pt x="8301617" y="1910841"/>
                  <a:pt x="8236214" y="1909725"/>
                </a:cubicBezTo>
                <a:cubicBezTo>
                  <a:pt x="8201189" y="1897570"/>
                  <a:pt x="8163827" y="1900921"/>
                  <a:pt x="8132104" y="1895727"/>
                </a:cubicBezTo>
                <a:cubicBezTo>
                  <a:pt x="8021354" y="1869423"/>
                  <a:pt x="7973371" y="1872758"/>
                  <a:pt x="7918078" y="1862668"/>
                </a:cubicBezTo>
                <a:cubicBezTo>
                  <a:pt x="7883942" y="1854133"/>
                  <a:pt x="7834588" y="1870269"/>
                  <a:pt x="7817899" y="1862176"/>
                </a:cubicBezTo>
                <a:cubicBezTo>
                  <a:pt x="7803952" y="1858540"/>
                  <a:pt x="7780423" y="1826275"/>
                  <a:pt x="7768994" y="1855721"/>
                </a:cubicBezTo>
                <a:cubicBezTo>
                  <a:pt x="7693971" y="1816704"/>
                  <a:pt x="7680420" y="1850219"/>
                  <a:pt x="7618027" y="1830959"/>
                </a:cubicBezTo>
                <a:cubicBezTo>
                  <a:pt x="7563589" y="1813247"/>
                  <a:pt x="7530287" y="1817871"/>
                  <a:pt x="7449425" y="1810910"/>
                </a:cubicBezTo>
                <a:lnTo>
                  <a:pt x="7342915" y="1819827"/>
                </a:lnTo>
                <a:lnTo>
                  <a:pt x="7255191" y="1834354"/>
                </a:lnTo>
                <a:cubicBezTo>
                  <a:pt x="7235153" y="1839259"/>
                  <a:pt x="7150315" y="1831629"/>
                  <a:pt x="7131205" y="1845557"/>
                </a:cubicBezTo>
                <a:cubicBezTo>
                  <a:pt x="6968750" y="1838101"/>
                  <a:pt x="6977206" y="1837412"/>
                  <a:pt x="6941837" y="1840640"/>
                </a:cubicBezTo>
                <a:cubicBezTo>
                  <a:pt x="6905846" y="1863867"/>
                  <a:pt x="6892534" y="1847120"/>
                  <a:pt x="6837145" y="1870724"/>
                </a:cubicBezTo>
                <a:cubicBezTo>
                  <a:pt x="6823442" y="1850610"/>
                  <a:pt x="6785388" y="1865075"/>
                  <a:pt x="6753991" y="1860969"/>
                </a:cubicBezTo>
                <a:cubicBezTo>
                  <a:pt x="6744571" y="1866959"/>
                  <a:pt x="6736100" y="1874451"/>
                  <a:pt x="6727754" y="1882372"/>
                </a:cubicBezTo>
                <a:lnTo>
                  <a:pt x="6723371" y="1886494"/>
                </a:lnTo>
                <a:lnTo>
                  <a:pt x="6702779" y="1893601"/>
                </a:lnTo>
                <a:lnTo>
                  <a:pt x="6686657" y="1907344"/>
                </a:lnTo>
                <a:lnTo>
                  <a:pt x="6651330" y="1922921"/>
                </a:lnTo>
                <a:cubicBezTo>
                  <a:pt x="6640157" y="1928264"/>
                  <a:pt x="6638035" y="1935420"/>
                  <a:pt x="6622958" y="1936255"/>
                </a:cubicBezTo>
                <a:cubicBezTo>
                  <a:pt x="6600915" y="1943222"/>
                  <a:pt x="6552371" y="1948565"/>
                  <a:pt x="6522602" y="1954133"/>
                </a:cubicBezTo>
                <a:cubicBezTo>
                  <a:pt x="6492833" y="1959701"/>
                  <a:pt x="6461408" y="1966721"/>
                  <a:pt x="6444344" y="1969663"/>
                </a:cubicBezTo>
                <a:cubicBezTo>
                  <a:pt x="6427280" y="1972605"/>
                  <a:pt x="6428109" y="1974263"/>
                  <a:pt x="6409626" y="1978846"/>
                </a:cubicBezTo>
                <a:cubicBezTo>
                  <a:pt x="6391143" y="1983429"/>
                  <a:pt x="6354327" y="1989225"/>
                  <a:pt x="6333446" y="1997163"/>
                </a:cubicBezTo>
                <a:cubicBezTo>
                  <a:pt x="6318475" y="2003304"/>
                  <a:pt x="6299617" y="2000258"/>
                  <a:pt x="6294933" y="2019412"/>
                </a:cubicBezTo>
                <a:cubicBezTo>
                  <a:pt x="6286089" y="2042978"/>
                  <a:pt x="6227534" y="2018229"/>
                  <a:pt x="6238719" y="2042547"/>
                </a:cubicBezTo>
                <a:cubicBezTo>
                  <a:pt x="6222530" y="2046966"/>
                  <a:pt x="6203861" y="2053486"/>
                  <a:pt x="6187205" y="2060048"/>
                </a:cubicBezTo>
                <a:cubicBezTo>
                  <a:pt x="6170549" y="2066610"/>
                  <a:pt x="6153490" y="2074269"/>
                  <a:pt x="6138780" y="2081918"/>
                </a:cubicBezTo>
                <a:cubicBezTo>
                  <a:pt x="6124070" y="2089567"/>
                  <a:pt x="6133826" y="2100763"/>
                  <a:pt x="6120125" y="2109475"/>
                </a:cubicBezTo>
                <a:cubicBezTo>
                  <a:pt x="6106424" y="2118187"/>
                  <a:pt x="6071747" y="2113765"/>
                  <a:pt x="6056576" y="2120066"/>
                </a:cubicBezTo>
                <a:cubicBezTo>
                  <a:pt x="6041405" y="2126367"/>
                  <a:pt x="6013212" y="2118450"/>
                  <a:pt x="5993794" y="2122569"/>
                </a:cubicBezTo>
                <a:cubicBezTo>
                  <a:pt x="5964206" y="2130692"/>
                  <a:pt x="5962485" y="2139897"/>
                  <a:pt x="5943601" y="2137719"/>
                </a:cubicBezTo>
                <a:cubicBezTo>
                  <a:pt x="5924717" y="2135541"/>
                  <a:pt x="5912263" y="2145394"/>
                  <a:pt x="5898141" y="2144806"/>
                </a:cubicBezTo>
                <a:cubicBezTo>
                  <a:pt x="5884019" y="2144218"/>
                  <a:pt x="5868158" y="2133273"/>
                  <a:pt x="5855337" y="2137719"/>
                </a:cubicBezTo>
                <a:cubicBezTo>
                  <a:pt x="5842516" y="2142165"/>
                  <a:pt x="5837100" y="2155593"/>
                  <a:pt x="5817682" y="2157358"/>
                </a:cubicBezTo>
                <a:cubicBezTo>
                  <a:pt x="5798264" y="2159123"/>
                  <a:pt x="5773002" y="2155397"/>
                  <a:pt x="5735300" y="2158902"/>
                </a:cubicBezTo>
                <a:cubicBezTo>
                  <a:pt x="5697598" y="2162407"/>
                  <a:pt x="5588527" y="2188980"/>
                  <a:pt x="5591469" y="2178389"/>
                </a:cubicBezTo>
                <a:cubicBezTo>
                  <a:pt x="5555576" y="2181920"/>
                  <a:pt x="5528919" y="2193924"/>
                  <a:pt x="5505818" y="2194207"/>
                </a:cubicBezTo>
                <a:cubicBezTo>
                  <a:pt x="5482717" y="2194490"/>
                  <a:pt x="5495184" y="2190180"/>
                  <a:pt x="5477574" y="2190677"/>
                </a:cubicBezTo>
                <a:cubicBezTo>
                  <a:pt x="5459964" y="2191175"/>
                  <a:pt x="5427187" y="2180216"/>
                  <a:pt x="5414282" y="2183070"/>
                </a:cubicBezTo>
                <a:cubicBezTo>
                  <a:pt x="5407945" y="2205016"/>
                  <a:pt x="5394338" y="2208803"/>
                  <a:pt x="5368369" y="2204272"/>
                </a:cubicBezTo>
                <a:cubicBezTo>
                  <a:pt x="5354793" y="2209070"/>
                  <a:pt x="5349205" y="2213102"/>
                  <a:pt x="5336354" y="2218920"/>
                </a:cubicBezTo>
                <a:cubicBezTo>
                  <a:pt x="5323503" y="2224738"/>
                  <a:pt x="5304208" y="2232709"/>
                  <a:pt x="5291263" y="2239182"/>
                </a:cubicBezTo>
                <a:cubicBezTo>
                  <a:pt x="5278318" y="2245655"/>
                  <a:pt x="5264730" y="2242318"/>
                  <a:pt x="5255152" y="2247164"/>
                </a:cubicBezTo>
                <a:cubicBezTo>
                  <a:pt x="5245574" y="2252010"/>
                  <a:pt x="5240857" y="2261199"/>
                  <a:pt x="5233796" y="2268260"/>
                </a:cubicBezTo>
                <a:cubicBezTo>
                  <a:pt x="5226735" y="2275321"/>
                  <a:pt x="5222832" y="2268609"/>
                  <a:pt x="5212786" y="2275408"/>
                </a:cubicBezTo>
                <a:cubicBezTo>
                  <a:pt x="5202741" y="2282208"/>
                  <a:pt x="5174227" y="2281420"/>
                  <a:pt x="5159401" y="2284343"/>
                </a:cubicBezTo>
                <a:cubicBezTo>
                  <a:pt x="5129776" y="2295641"/>
                  <a:pt x="5158686" y="2301898"/>
                  <a:pt x="5123830" y="2307070"/>
                </a:cubicBezTo>
                <a:cubicBezTo>
                  <a:pt x="5082905" y="2318102"/>
                  <a:pt x="5072939" y="2287385"/>
                  <a:pt x="5065426" y="2324076"/>
                </a:cubicBezTo>
                <a:cubicBezTo>
                  <a:pt x="5017747" y="2318395"/>
                  <a:pt x="5031271" y="2337329"/>
                  <a:pt x="4975908" y="2364128"/>
                </a:cubicBezTo>
                <a:cubicBezTo>
                  <a:pt x="4946700" y="2354134"/>
                  <a:pt x="4928936" y="2366071"/>
                  <a:pt x="4913723" y="2385265"/>
                </a:cubicBezTo>
                <a:cubicBezTo>
                  <a:pt x="4854880" y="2394046"/>
                  <a:pt x="4808730" y="2428302"/>
                  <a:pt x="4746485" y="2451769"/>
                </a:cubicBezTo>
                <a:lnTo>
                  <a:pt x="4681588" y="2467494"/>
                </a:lnTo>
                <a:lnTo>
                  <a:pt x="1783655" y="3163860"/>
                </a:lnTo>
                <a:lnTo>
                  <a:pt x="1325955" y="3176692"/>
                </a:lnTo>
                <a:cubicBezTo>
                  <a:pt x="1278931" y="3186609"/>
                  <a:pt x="1232617" y="3191205"/>
                  <a:pt x="1190384" y="3203504"/>
                </a:cubicBezTo>
                <a:cubicBezTo>
                  <a:pt x="1146740" y="3204301"/>
                  <a:pt x="1142940" y="3250947"/>
                  <a:pt x="1094537" y="3229469"/>
                </a:cubicBezTo>
                <a:cubicBezTo>
                  <a:pt x="1069134" y="3237778"/>
                  <a:pt x="1026961" y="3247646"/>
                  <a:pt x="1013254" y="3263949"/>
                </a:cubicBezTo>
                <a:cubicBezTo>
                  <a:pt x="966756" y="3279110"/>
                  <a:pt x="851011" y="3352246"/>
                  <a:pt x="815546" y="3334559"/>
                </a:cubicBezTo>
                <a:cubicBezTo>
                  <a:pt x="808324" y="3352177"/>
                  <a:pt x="815137" y="3324821"/>
                  <a:pt x="779276" y="3327290"/>
                </a:cubicBezTo>
                <a:cubicBezTo>
                  <a:pt x="712585" y="3298149"/>
                  <a:pt x="672574" y="3378796"/>
                  <a:pt x="600378" y="3335250"/>
                </a:cubicBezTo>
                <a:cubicBezTo>
                  <a:pt x="595066" y="3356366"/>
                  <a:pt x="514059" y="3361176"/>
                  <a:pt x="493457" y="3365044"/>
                </a:cubicBezTo>
                <a:cubicBezTo>
                  <a:pt x="467535" y="3372578"/>
                  <a:pt x="412364" y="3374283"/>
                  <a:pt x="388355" y="3376925"/>
                </a:cubicBezTo>
                <a:cubicBezTo>
                  <a:pt x="364346" y="3379567"/>
                  <a:pt x="376469" y="3372659"/>
                  <a:pt x="349402" y="3380897"/>
                </a:cubicBezTo>
                <a:cubicBezTo>
                  <a:pt x="322335" y="3389135"/>
                  <a:pt x="248625" y="3434339"/>
                  <a:pt x="225952" y="3426352"/>
                </a:cubicBezTo>
                <a:cubicBezTo>
                  <a:pt x="199749" y="3439548"/>
                  <a:pt x="193948" y="3430066"/>
                  <a:pt x="171000" y="3438892"/>
                </a:cubicBezTo>
                <a:cubicBezTo>
                  <a:pt x="148052" y="3447718"/>
                  <a:pt x="101917" y="3457642"/>
                  <a:pt x="88263" y="3479310"/>
                </a:cubicBezTo>
                <a:cubicBezTo>
                  <a:pt x="64018" y="3479795"/>
                  <a:pt x="62139" y="3459801"/>
                  <a:pt x="46713" y="3462986"/>
                </a:cubicBezTo>
                <a:cubicBezTo>
                  <a:pt x="31576" y="3476862"/>
                  <a:pt x="15706" y="3476378"/>
                  <a:pt x="2765" y="3480770"/>
                </a:cubicBezTo>
                <a:lnTo>
                  <a:pt x="0" y="3482342"/>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0E58002-B5E1-AC21-25E2-6F26AFF48774}"/>
              </a:ext>
            </a:extLst>
          </p:cNvPr>
          <p:cNvSpPr>
            <a:spLocks noGrp="1"/>
          </p:cNvSpPr>
          <p:nvPr>
            <p:ph type="title"/>
          </p:nvPr>
        </p:nvSpPr>
        <p:spPr>
          <a:xfrm>
            <a:off x="1137037" y="484094"/>
            <a:ext cx="9998441" cy="1206594"/>
          </a:xfrm>
        </p:spPr>
        <p:txBody>
          <a:bodyPr>
            <a:normAutofit/>
          </a:bodyPr>
          <a:lstStyle/>
          <a:p>
            <a:r>
              <a:rPr lang="en-GB" sz="3700" b="1" dirty="0">
                <a:ea typeface="+mj-lt"/>
                <a:cs typeface="+mj-lt"/>
              </a:rPr>
              <a:t>How hotels meet or exceed guest expectations in terms of hospitality</a:t>
            </a:r>
            <a:endParaRPr lang="en-US" sz="3700" dirty="0">
              <a:cs typeface="Calibri Light" panose="020F0302020204030204"/>
            </a:endParaRPr>
          </a:p>
        </p:txBody>
      </p:sp>
      <p:sp>
        <p:nvSpPr>
          <p:cNvPr id="22" name="Freeform: Shape 21">
            <a:extLst>
              <a:ext uri="{FF2B5EF4-FFF2-40B4-BE49-F238E27FC236}">
                <a16:creationId xmlns:a16="http://schemas.microsoft.com/office/drawing/2014/main" id="{8101159E-D455-456F-8FE1-396AB1590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7037" y="1958614"/>
            <a:ext cx="3594282" cy="3988962"/>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2F2F2"/>
          </a:solidFill>
          <a:ln>
            <a:noFill/>
          </a:ln>
          <a:effectLst>
            <a:outerShdw blurRad="508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4" name="Picture 4" descr="A picture containing bed, person&#10;&#10;Description automatically generated">
            <a:extLst>
              <a:ext uri="{FF2B5EF4-FFF2-40B4-BE49-F238E27FC236}">
                <a16:creationId xmlns:a16="http://schemas.microsoft.com/office/drawing/2014/main" id="{08F9E38A-3E51-D6FE-9D08-2E7895E012AA}"/>
              </a:ext>
            </a:extLst>
          </p:cNvPr>
          <p:cNvPicPr>
            <a:picLocks noChangeAspect="1"/>
          </p:cNvPicPr>
          <p:nvPr/>
        </p:nvPicPr>
        <p:blipFill rotWithShape="1">
          <a:blip r:embed="rId3"/>
          <a:srcRect l="34427" r="5701"/>
          <a:stretch/>
        </p:blipFill>
        <p:spPr>
          <a:xfrm>
            <a:off x="1309404" y="2114946"/>
            <a:ext cx="3274548" cy="3639491"/>
          </a:xfrm>
          <a:prstGeom prst="rect">
            <a:avLst/>
          </a:prstGeom>
        </p:spPr>
      </p:pic>
      <p:sp>
        <p:nvSpPr>
          <p:cNvPr id="24" name="Rectangle 6">
            <a:extLst>
              <a:ext uri="{FF2B5EF4-FFF2-40B4-BE49-F238E27FC236}">
                <a16:creationId xmlns:a16="http://schemas.microsoft.com/office/drawing/2014/main" id="{1F9FDF39-7A42-411B-85F1-9DE812C7A7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1497" y="5802246"/>
            <a:ext cx="1367625"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09BB612-15BA-D00F-5DD0-DDDD7FD8B660}"/>
              </a:ext>
            </a:extLst>
          </p:cNvPr>
          <p:cNvSpPr>
            <a:spLocks noGrp="1"/>
          </p:cNvSpPr>
          <p:nvPr>
            <p:ph idx="1"/>
          </p:nvPr>
        </p:nvSpPr>
        <p:spPr>
          <a:xfrm>
            <a:off x="5367130" y="1958614"/>
            <a:ext cx="5775067" cy="4144074"/>
          </a:xfrm>
        </p:spPr>
        <p:txBody>
          <a:bodyPr vert="horz" lIns="91440" tIns="45720" rIns="91440" bIns="45720" rtlCol="0" anchor="ctr">
            <a:noAutofit/>
          </a:bodyPr>
          <a:lstStyle/>
          <a:p>
            <a:pPr algn="just">
              <a:lnSpc>
                <a:spcPct val="160000"/>
              </a:lnSpc>
              <a:buFont typeface="Wingdings" panose="020B0604020202020204" pitchFamily="34" charset="0"/>
              <a:buChar char="v"/>
            </a:pPr>
            <a:r>
              <a:rPr lang="en-GB" sz="900" dirty="0">
                <a:latin typeface="Arial" panose="020B0604020202020204" pitchFamily="34" charset="0"/>
                <a:ea typeface="+mn-lt"/>
                <a:cs typeface="Arial" panose="020B0604020202020204" pitchFamily="34" charset="0"/>
              </a:rPr>
              <a:t>Personalised Service: Hotels attempt to offer personalised attention by being aware of and meeting each visitor's tastes and want(Journal of Marketing Management, 2019). It may include addressing visitors by name, recalling their choices for amenities, hotel types, or dietary constraints, and providing specialised advice or services.</a:t>
            </a:r>
            <a:endParaRPr lang="en-US" sz="900" dirty="0">
              <a:latin typeface="Arial" panose="020B0604020202020204" pitchFamily="34" charset="0"/>
              <a:cs typeface="Arial" panose="020B0604020202020204" pitchFamily="34" charset="0"/>
            </a:endParaRPr>
          </a:p>
          <a:p>
            <a:pPr algn="just">
              <a:lnSpc>
                <a:spcPct val="160000"/>
              </a:lnSpc>
              <a:buFont typeface="Wingdings" panose="020B0604020202020204" pitchFamily="34" charset="0"/>
              <a:buChar char="v"/>
            </a:pPr>
            <a:r>
              <a:rPr lang="en-GB" sz="900" dirty="0">
                <a:latin typeface="Arial" panose="020B0604020202020204" pitchFamily="34" charset="0"/>
                <a:ea typeface="+mn-lt"/>
                <a:cs typeface="Arial" panose="020B0604020202020204" pitchFamily="34" charset="0"/>
              </a:rPr>
              <a:t>Great hotels anticipate their guests' requirements and proactively provide answers. It may include offering extras like organising transportation, making suggestions for the area, or offering luxuries like detergent robes or slippers.</a:t>
            </a:r>
            <a:endParaRPr lang="en-GB" sz="900" dirty="0">
              <a:latin typeface="Arial" panose="020B0604020202020204" pitchFamily="34" charset="0"/>
              <a:cs typeface="Arial" panose="020B0604020202020204" pitchFamily="34" charset="0"/>
            </a:endParaRPr>
          </a:p>
          <a:p>
            <a:pPr algn="just">
              <a:lnSpc>
                <a:spcPct val="160000"/>
              </a:lnSpc>
              <a:buFont typeface="Wingdings" panose="020B0604020202020204" pitchFamily="34" charset="0"/>
              <a:buChar char="v"/>
            </a:pPr>
            <a:r>
              <a:rPr lang="en-GB" sz="900" dirty="0">
                <a:latin typeface="Arial" panose="020B0604020202020204" pitchFamily="34" charset="0"/>
                <a:ea typeface="+mn-lt"/>
                <a:cs typeface="Arial" panose="020B0604020202020204" pitchFamily="34" charset="0"/>
              </a:rPr>
              <a:t>Hotels invest in extensive training programmes for their staff members to ensure they have the abilities and knowledge to provide first-rate hospitality(Tran, 2022). A vital aspect of exceeding client demands is giving staff members the freedom to decide for themselves and take action when handling concerns from visitors.</a:t>
            </a:r>
          </a:p>
          <a:p>
            <a:pPr algn="just">
              <a:lnSpc>
                <a:spcPct val="160000"/>
              </a:lnSpc>
              <a:buFont typeface="Wingdings" panose="020B0604020202020204" pitchFamily="34" charset="0"/>
              <a:buChar char="v"/>
            </a:pPr>
            <a:r>
              <a:rPr lang="en-GB" sz="900" dirty="0">
                <a:latin typeface="Arial" panose="020B0604020202020204" pitchFamily="34" charset="0"/>
                <a:ea typeface="+mn-lt"/>
                <a:cs typeface="Arial" panose="020B0604020202020204" pitchFamily="34" charset="0"/>
              </a:rPr>
              <a:t>Paying close attention to the most insignificant things can significantly impact the guest experience. Hotels strongly emphasise maintaining cleanliness, ensuring the bedding is comfortable, offering top-notch amenities, and producing an aesthetically pleasing environment to enhance the overall experience.</a:t>
            </a:r>
            <a:endParaRPr lang="en-GB" sz="900" dirty="0">
              <a:latin typeface="Arial" panose="020B0604020202020204" pitchFamily="34" charset="0"/>
              <a:cs typeface="Arial" panose="020B0604020202020204" pitchFamily="34" charset="0"/>
            </a:endParaRPr>
          </a:p>
          <a:p>
            <a:pPr algn="just">
              <a:lnSpc>
                <a:spcPct val="160000"/>
              </a:lnSpc>
              <a:buFont typeface="Wingdings" panose="020B0604020202020204" pitchFamily="34" charset="0"/>
              <a:buChar char="v"/>
            </a:pPr>
            <a:r>
              <a:rPr lang="en-GB" sz="900" dirty="0">
                <a:latin typeface="Arial" panose="020B0604020202020204" pitchFamily="34" charset="0"/>
                <a:ea typeface="+mn-lt"/>
                <a:cs typeface="Arial" panose="020B0604020202020204" pitchFamily="34" charset="0"/>
              </a:rPr>
              <a:t>Response to Comments: Hotels take necessary measures to address any concerns or problems visitors raise through inquiries, online reviews, or direct messages. They use customer input to enhance their offerings and go above and beyond continually.</a:t>
            </a:r>
            <a:endParaRPr lang="en-GB" sz="900" dirty="0">
              <a:latin typeface="Arial" panose="020B0604020202020204" pitchFamily="34" charset="0"/>
              <a:cs typeface="Arial" panose="020B0604020202020204" pitchFamily="34" charset="0"/>
            </a:endParaRPr>
          </a:p>
          <a:p>
            <a:pPr algn="just">
              <a:lnSpc>
                <a:spcPct val="160000"/>
              </a:lnSpc>
              <a:buFont typeface="Wingdings" panose="020B0604020202020204" pitchFamily="34" charset="0"/>
              <a:buChar char="v"/>
            </a:pPr>
            <a:r>
              <a:rPr lang="en-GB" sz="900" dirty="0">
                <a:latin typeface="Arial" panose="020B0604020202020204" pitchFamily="34" charset="0"/>
                <a:ea typeface="+mn-lt"/>
                <a:cs typeface="Arial" panose="020B0604020202020204" pitchFamily="34" charset="0"/>
              </a:rPr>
              <a:t>Going Above and Beyond: Businesses that excel at hospitality frequently go above and beyond to wow their customers. It may involve extras like welcome presents, handwritten notes, free upgrades, or unique celebration or special occasion preparations.</a:t>
            </a:r>
            <a:endParaRPr lang="en-GB" sz="9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542914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B7CF80-A063-F0D8-F2B8-EF216791A0E7}"/>
              </a:ext>
            </a:extLst>
          </p:cNvPr>
          <p:cNvSpPr>
            <a:spLocks noGrp="1"/>
          </p:cNvSpPr>
          <p:nvPr>
            <p:ph type="title"/>
          </p:nvPr>
        </p:nvSpPr>
        <p:spPr>
          <a:xfrm>
            <a:off x="589560" y="856180"/>
            <a:ext cx="4560584" cy="1128068"/>
          </a:xfrm>
        </p:spPr>
        <p:txBody>
          <a:bodyPr anchor="ctr">
            <a:normAutofit/>
          </a:bodyPr>
          <a:lstStyle/>
          <a:p>
            <a:r>
              <a:rPr lang="en-GB" sz="4000" b="1" dirty="0">
                <a:cs typeface="Calibri Light"/>
              </a:rPr>
              <a:t>Conclusion</a:t>
            </a:r>
            <a:endParaRPr lang="en-GB" sz="4000" b="1" dirty="0"/>
          </a:p>
        </p:txBody>
      </p:sp>
      <p:grpSp>
        <p:nvGrpSpPr>
          <p:cNvPr id="20" name="Group 19">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21" name="Rectangle 20">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4" name="Rectangle 23">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ADDE997-C5F2-8B48-5358-70119D8F49F2}"/>
              </a:ext>
            </a:extLst>
          </p:cNvPr>
          <p:cNvSpPr>
            <a:spLocks noGrp="1"/>
          </p:cNvSpPr>
          <p:nvPr>
            <p:ph idx="1"/>
          </p:nvPr>
        </p:nvSpPr>
        <p:spPr>
          <a:xfrm>
            <a:off x="590719" y="2330505"/>
            <a:ext cx="4559425" cy="3979585"/>
          </a:xfrm>
        </p:spPr>
        <p:txBody>
          <a:bodyPr vert="horz" lIns="91440" tIns="45720" rIns="91440" bIns="45720" rtlCol="0" anchor="ctr">
            <a:normAutofit/>
          </a:bodyPr>
          <a:lstStyle/>
          <a:p>
            <a:pPr algn="just">
              <a:lnSpc>
                <a:spcPct val="150000"/>
              </a:lnSpc>
              <a:buNone/>
            </a:pPr>
            <a:r>
              <a:rPr lang="en-GB" sz="1400" dirty="0">
                <a:latin typeface="Arial" panose="020B0604020202020204" pitchFamily="34" charset="0"/>
                <a:ea typeface="+mn-lt"/>
                <a:cs typeface="Arial" panose="020B0604020202020204" pitchFamily="34" charset="0"/>
              </a:rPr>
              <a:t>    As a result, outstanding client service is necessary for hotels to provide a satisfying stay, establish an excellent track record, and encourage repeat business(Quan, Amr Al-Ansi and Han, 2021). Hotels may exceed visitor demands, ensuring an enjoyable and pleasurable stay for their visitors by delivering personalised service, anticipating needs, giving care to detail, empowering their personnel, and continuously improving according to guest feedback.</a:t>
            </a:r>
            <a:endParaRPr lang="en-US" sz="1400" dirty="0">
              <a:latin typeface="Arial" panose="020B0604020202020204" pitchFamily="34" charset="0"/>
              <a:cs typeface="Arial" panose="020B0604020202020204" pitchFamily="34" charset="0"/>
            </a:endParaRPr>
          </a:p>
          <a:p>
            <a:pPr>
              <a:buNone/>
            </a:pPr>
            <a:endParaRPr lang="en-GB" sz="2000" dirty="0">
              <a:cs typeface="Calibri" panose="020F0502020204030204"/>
            </a:endParaRPr>
          </a:p>
          <a:p>
            <a:pPr marL="0" indent="0">
              <a:buNone/>
            </a:pPr>
            <a:endParaRPr lang="en-GB" sz="2000" dirty="0">
              <a:cs typeface="Calibri" panose="020F0502020204030204"/>
            </a:endParaRPr>
          </a:p>
        </p:txBody>
      </p:sp>
      <p:sp>
        <p:nvSpPr>
          <p:cNvPr id="26" name="Rectangle 25">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text, sky, outdoor, resort&#10;&#10;Description automatically generated">
            <a:extLst>
              <a:ext uri="{FF2B5EF4-FFF2-40B4-BE49-F238E27FC236}">
                <a16:creationId xmlns:a16="http://schemas.microsoft.com/office/drawing/2014/main" id="{6AB0EC7B-35E0-8A48-85EE-86E385F77BB8}"/>
              </a:ext>
            </a:extLst>
          </p:cNvPr>
          <p:cNvPicPr>
            <a:picLocks noChangeAspect="1"/>
          </p:cNvPicPr>
          <p:nvPr/>
        </p:nvPicPr>
        <p:blipFill rotWithShape="1">
          <a:blip r:embed="rId3"/>
          <a:srcRect l="11831" r="13537" b="2"/>
          <a:stretch/>
        </p:blipFill>
        <p:spPr>
          <a:xfrm>
            <a:off x="5977788" y="799352"/>
            <a:ext cx="5425410" cy="5259296"/>
          </a:xfrm>
          <a:prstGeom prst="rect">
            <a:avLst/>
          </a:prstGeom>
        </p:spPr>
      </p:pic>
    </p:spTree>
    <p:extLst>
      <p:ext uri="{BB962C8B-B14F-4D97-AF65-F5344CB8AC3E}">
        <p14:creationId xmlns:p14="http://schemas.microsoft.com/office/powerpoint/2010/main" val="39790933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DB304A14-32D0-4873-B914-423ED7B8D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A8EB70E1-8E76-434E-9A0D-BCE35125CE21}"/>
              </a:ext>
            </a:extLst>
          </p:cNvPr>
          <p:cNvSpPr>
            <a:spLocks noGrp="1"/>
          </p:cNvSpPr>
          <p:nvPr>
            <p:ph type="title"/>
          </p:nvPr>
        </p:nvSpPr>
        <p:spPr>
          <a:xfrm>
            <a:off x="838200" y="365125"/>
            <a:ext cx="5387502" cy="1325563"/>
          </a:xfrm>
        </p:spPr>
        <p:txBody>
          <a:bodyPr>
            <a:normAutofit/>
          </a:bodyPr>
          <a:lstStyle/>
          <a:p>
            <a:r>
              <a:rPr lang="en-GB" b="1" dirty="0">
                <a:ea typeface="+mj-lt"/>
                <a:cs typeface="+mj-lt"/>
              </a:rPr>
              <a:t>Recommendations</a:t>
            </a:r>
            <a:endParaRPr lang="en-US" b="1" dirty="0">
              <a:cs typeface="Calibri Light"/>
            </a:endParaRPr>
          </a:p>
        </p:txBody>
      </p:sp>
      <p:sp>
        <p:nvSpPr>
          <p:cNvPr id="3" name="Content Placeholder 2">
            <a:extLst>
              <a:ext uri="{FF2B5EF4-FFF2-40B4-BE49-F238E27FC236}">
                <a16:creationId xmlns:a16="http://schemas.microsoft.com/office/drawing/2014/main" id="{FA336209-EF39-E5E1-36E5-30C3B45E4089}"/>
              </a:ext>
            </a:extLst>
          </p:cNvPr>
          <p:cNvSpPr>
            <a:spLocks noGrp="1"/>
          </p:cNvSpPr>
          <p:nvPr>
            <p:ph idx="1"/>
          </p:nvPr>
        </p:nvSpPr>
        <p:spPr>
          <a:xfrm>
            <a:off x="838200" y="1825625"/>
            <a:ext cx="5387502" cy="4351338"/>
          </a:xfrm>
        </p:spPr>
        <p:txBody>
          <a:bodyPr vert="horz" lIns="91440" tIns="45720" rIns="91440" bIns="45720" rtlCol="0">
            <a:normAutofit fontScale="85000" lnSpcReduction="20000"/>
          </a:bodyPr>
          <a:lstStyle/>
          <a:p>
            <a:pPr algn="just">
              <a:lnSpc>
                <a:spcPct val="150000"/>
              </a:lnSpc>
              <a:buNone/>
            </a:pPr>
            <a:r>
              <a:rPr lang="en-GB" sz="1800" dirty="0">
                <a:ea typeface="+mn-lt"/>
                <a:cs typeface="+mn-lt"/>
              </a:rPr>
              <a:t>      </a:t>
            </a:r>
            <a:r>
              <a:rPr lang="en-GB" sz="1800" dirty="0">
                <a:latin typeface="Arial" panose="020B0604020202020204" pitchFamily="34" charset="0"/>
                <a:ea typeface="+mn-lt"/>
                <a:cs typeface="Arial" panose="020B0604020202020204" pitchFamily="34" charset="0"/>
              </a:rPr>
              <a:t>Being hospitable to visitors entails being kind, generous, and welcoming. It is a crucial component of the hotel business and essential to giving visitors a relaxing and delightful stay(</a:t>
            </a:r>
            <a:r>
              <a:rPr lang="en-GB" sz="1800" dirty="0" err="1">
                <a:latin typeface="Arial" panose="020B0604020202020204" pitchFamily="34" charset="0"/>
                <a:ea typeface="+mn-lt"/>
                <a:cs typeface="Arial" panose="020B0604020202020204" pitchFamily="34" charset="0"/>
              </a:rPr>
              <a:t>Boudou</a:t>
            </a:r>
            <a:r>
              <a:rPr lang="en-GB" sz="1800" dirty="0">
                <a:latin typeface="Arial" panose="020B0604020202020204" pitchFamily="34" charset="0"/>
                <a:ea typeface="+mn-lt"/>
                <a:cs typeface="Arial" panose="020B0604020202020204" pitchFamily="34" charset="0"/>
              </a:rPr>
              <a:t>, 2021). An enjoyable stay for visitors and a solid hotel client base result from excellent hospitality. In general, successful hotels depend on offering excellent service. Hotels may develop loyal customers and boost profitability by giving visitors a relaxing and wonderful stay(</a:t>
            </a:r>
            <a:r>
              <a:rPr lang="en-GB" sz="1800" dirty="0" err="1">
                <a:latin typeface="Arial" panose="020B0604020202020204" pitchFamily="34" charset="0"/>
                <a:ea typeface="+mn-lt"/>
                <a:cs typeface="Arial" panose="020B0604020202020204" pitchFamily="34" charset="0"/>
              </a:rPr>
              <a:t>Patsourakou</a:t>
            </a:r>
            <a:r>
              <a:rPr lang="en-GB" sz="1800" dirty="0">
                <a:latin typeface="Arial" panose="020B0604020202020204" pitchFamily="34" charset="0"/>
                <a:ea typeface="+mn-lt"/>
                <a:cs typeface="Arial" panose="020B0604020202020204" pitchFamily="34" charset="0"/>
              </a:rPr>
              <a:t>, 2021). I strongly advise hotels to prioritise their hospitality efforts while working tirelessly to go above and beyond the demands of guests. By doing this, companies may position themselves among leaders within the field and guarantee that their visitors have a particular time.</a:t>
            </a:r>
            <a:endParaRPr lang="en-US" sz="1800" dirty="0">
              <a:latin typeface="Arial" panose="020B0604020202020204" pitchFamily="34" charset="0"/>
              <a:ea typeface="+mn-lt"/>
              <a:cs typeface="Arial" panose="020B0604020202020204" pitchFamily="34" charset="0"/>
            </a:endParaRPr>
          </a:p>
          <a:p>
            <a:pPr algn="just">
              <a:lnSpc>
                <a:spcPct val="150000"/>
              </a:lnSpc>
              <a:buNone/>
            </a:pPr>
            <a:endParaRPr lang="en-GB" sz="1800" dirty="0">
              <a:latin typeface="Arial" panose="020B0604020202020204" pitchFamily="34" charset="0"/>
              <a:cs typeface="Arial" panose="020B0604020202020204" pitchFamily="34" charset="0"/>
            </a:endParaRPr>
          </a:p>
          <a:p>
            <a:pPr marL="0" indent="0">
              <a:buNone/>
            </a:pPr>
            <a:endParaRPr lang="en-GB" sz="1800" dirty="0">
              <a:cs typeface="Calibri" panose="020F0502020204030204"/>
            </a:endParaRPr>
          </a:p>
        </p:txBody>
      </p:sp>
      <p:pic>
        <p:nvPicPr>
          <p:cNvPr id="4" name="Picture 4">
            <a:extLst>
              <a:ext uri="{FF2B5EF4-FFF2-40B4-BE49-F238E27FC236}">
                <a16:creationId xmlns:a16="http://schemas.microsoft.com/office/drawing/2014/main" id="{6FA7E2FE-87DB-DB55-9353-E9A3361FCEB4}"/>
              </a:ext>
            </a:extLst>
          </p:cNvPr>
          <p:cNvPicPr>
            <a:picLocks noChangeAspect="1"/>
          </p:cNvPicPr>
          <p:nvPr/>
        </p:nvPicPr>
        <p:blipFill rotWithShape="1">
          <a:blip r:embed="rId3"/>
          <a:srcRect r="-1" b="7430"/>
          <a:stretch/>
        </p:blipFill>
        <p:spPr>
          <a:xfrm>
            <a:off x="6621294" y="1295416"/>
            <a:ext cx="5570706" cy="5562584"/>
          </a:xfrm>
          <a:custGeom>
            <a:avLst/>
            <a:gdLst/>
            <a:ahLst/>
            <a:cxnLst/>
            <a:rect l="l" t="t" r="r" b="b"/>
            <a:pathLst>
              <a:path w="5570706" h="5562584">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p:spPr>
      </p:pic>
      <p:sp>
        <p:nvSpPr>
          <p:cNvPr id="20" name="!!Oval">
            <a:extLst>
              <a:ext uri="{FF2B5EF4-FFF2-40B4-BE49-F238E27FC236}">
                <a16:creationId xmlns:a16="http://schemas.microsoft.com/office/drawing/2014/main" id="{1D460C86-854F-4FB3-ABC2-E823D8FEB9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3451" y="1656147"/>
            <a:ext cx="546100" cy="5461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2" name="!!Arc">
            <a:extLst>
              <a:ext uri="{FF2B5EF4-FFF2-40B4-BE49-F238E27FC236}">
                <a16:creationId xmlns:a16="http://schemas.microsoft.com/office/drawing/2014/main" id="{BB48116A-278A-4CC5-89D3-9DE8E8FF1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4739" y="587516"/>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761937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579327E6-7234-FCB4-EED2-AD042E81CB84}"/>
              </a:ext>
            </a:extLst>
          </p:cNvPr>
          <p:cNvSpPr>
            <a:spLocks noGrp="1"/>
          </p:cNvSpPr>
          <p:nvPr>
            <p:ph type="title"/>
          </p:nvPr>
        </p:nvSpPr>
        <p:spPr>
          <a:xfrm>
            <a:off x="838200" y="365125"/>
            <a:ext cx="5393361" cy="1325563"/>
          </a:xfrm>
        </p:spPr>
        <p:txBody>
          <a:bodyPr>
            <a:normAutofit/>
          </a:bodyPr>
          <a:lstStyle/>
          <a:p>
            <a:r>
              <a:rPr lang="en-GB" b="1">
                <a:cs typeface="Calibri Light"/>
              </a:rPr>
              <a:t>References</a:t>
            </a:r>
          </a:p>
        </p:txBody>
      </p:sp>
      <p:sp>
        <p:nvSpPr>
          <p:cNvPr id="3" name="Content Placeholder 2">
            <a:extLst>
              <a:ext uri="{FF2B5EF4-FFF2-40B4-BE49-F238E27FC236}">
                <a16:creationId xmlns:a16="http://schemas.microsoft.com/office/drawing/2014/main" id="{7916B6AE-702E-8DC0-4191-08DCB8334634}"/>
              </a:ext>
            </a:extLst>
          </p:cNvPr>
          <p:cNvSpPr>
            <a:spLocks noGrp="1"/>
          </p:cNvSpPr>
          <p:nvPr>
            <p:ph idx="1"/>
          </p:nvPr>
        </p:nvSpPr>
        <p:spPr>
          <a:xfrm>
            <a:off x="838200" y="1825625"/>
            <a:ext cx="5393361" cy="4351338"/>
          </a:xfrm>
        </p:spPr>
        <p:txBody>
          <a:bodyPr vert="horz" lIns="91440" tIns="45720" rIns="91440" bIns="45720" rtlCol="0">
            <a:normAutofit lnSpcReduction="10000"/>
          </a:bodyPr>
          <a:lstStyle/>
          <a:p>
            <a:pPr algn="just">
              <a:buNone/>
            </a:pPr>
            <a:r>
              <a:rPr lang="en-GB" sz="700" dirty="0">
                <a:latin typeface="Calibri"/>
                <a:cs typeface="Calibri"/>
              </a:rPr>
              <a:t>‌Ali, B.J., </a:t>
            </a:r>
            <a:r>
              <a:rPr lang="en-GB" sz="700" dirty="0" err="1">
                <a:latin typeface="Calibri"/>
                <a:cs typeface="Calibri"/>
              </a:rPr>
              <a:t>Gardi</a:t>
            </a:r>
            <a:r>
              <a:rPr lang="en-GB" sz="700" dirty="0">
                <a:latin typeface="Calibri"/>
                <a:cs typeface="Calibri"/>
              </a:rPr>
              <a:t>, B., Othman, J., Ahmed, A., Ismael, B., Hamza, A., Aziz, M., Sabir, B.Y., </a:t>
            </a:r>
            <a:r>
              <a:rPr lang="en-GB" sz="700" dirty="0" err="1">
                <a:latin typeface="Calibri"/>
                <a:cs typeface="Calibri"/>
              </a:rPr>
              <a:t>Sorguli</a:t>
            </a:r>
            <a:r>
              <a:rPr lang="en-GB" sz="700" dirty="0">
                <a:latin typeface="Calibri"/>
                <a:cs typeface="Calibri"/>
              </a:rPr>
              <a:t>, S. and Anwar, G. (2021). </a:t>
            </a:r>
            <a:r>
              <a:rPr lang="en-GB" sz="700" dirty="0">
                <a:ea typeface="+mn-lt"/>
                <a:cs typeface="+mn-lt"/>
              </a:rPr>
              <a:t>Hotel Service Quality: The Impact of Service Quality on Customer Satisfaction in Hospitality. [online] Ssrn.com. Available at: </a:t>
            </a:r>
            <a:r>
              <a:rPr lang="en-GB" sz="700" dirty="0">
                <a:latin typeface="Calibri"/>
                <a:cs typeface="Calibri"/>
                <a:hlinkClick r:id="rId3"/>
              </a:rPr>
              <a:t>https://papers.ssrn.com/sol3/papers.cfm?abstract_id=3851330</a:t>
            </a:r>
            <a:r>
              <a:rPr lang="en-GB" sz="700" dirty="0">
                <a:latin typeface="Calibri"/>
                <a:cs typeface="Calibri"/>
              </a:rPr>
              <a:t> [Accessed 15 May 2023]. </a:t>
            </a:r>
            <a:endParaRPr lang="en-US" sz="700" dirty="0">
              <a:cs typeface="Calibri"/>
            </a:endParaRPr>
          </a:p>
          <a:p>
            <a:pPr algn="just">
              <a:buNone/>
            </a:pPr>
            <a:r>
              <a:rPr lang="en-GB" sz="700" dirty="0">
                <a:latin typeface="Calibri"/>
                <a:cs typeface="Calibri"/>
              </a:rPr>
              <a:t>‌Ayala, H. (2020). Transnational Resort: a Transformative Investment in the Global Knowledge Economy. [online] 11(4), pp.1573–1595. </a:t>
            </a:r>
            <a:r>
              <a:rPr lang="en-GB" sz="700" dirty="0" err="1">
                <a:latin typeface="Calibri"/>
                <a:cs typeface="Calibri"/>
              </a:rPr>
              <a:t>doi:https</a:t>
            </a:r>
            <a:r>
              <a:rPr lang="en-GB" sz="700" dirty="0">
                <a:latin typeface="Calibri"/>
                <a:cs typeface="Calibri"/>
              </a:rPr>
              <a:t>://doi.org/10.1007/s13132-019-00621-4. </a:t>
            </a:r>
            <a:endParaRPr lang="en-GB" sz="700" dirty="0">
              <a:cs typeface="Calibri"/>
            </a:endParaRPr>
          </a:p>
          <a:p>
            <a:pPr algn="just">
              <a:buNone/>
            </a:pPr>
            <a:r>
              <a:rPr lang="en-GB" sz="700" dirty="0">
                <a:latin typeface="Calibri"/>
                <a:cs typeface="Calibri"/>
              </a:rPr>
              <a:t>‌</a:t>
            </a:r>
            <a:r>
              <a:rPr lang="en-GB" sz="700" dirty="0" err="1">
                <a:latin typeface="Calibri"/>
                <a:cs typeface="Calibri"/>
              </a:rPr>
              <a:t>Boudou</a:t>
            </a:r>
            <a:r>
              <a:rPr lang="en-GB" sz="700" dirty="0">
                <a:latin typeface="Calibri"/>
                <a:cs typeface="Calibri"/>
              </a:rPr>
              <a:t>, B. (2021). Beyond the Welcoming Rhetoric. [online] 22(1), pp.85–101. </a:t>
            </a:r>
            <a:r>
              <a:rPr lang="en-GB" sz="700" dirty="0" err="1">
                <a:latin typeface="Calibri"/>
                <a:cs typeface="Calibri"/>
              </a:rPr>
              <a:t>doi:https</a:t>
            </a:r>
            <a:r>
              <a:rPr lang="en-GB" sz="700" dirty="0">
                <a:latin typeface="Calibri"/>
                <a:cs typeface="Calibri"/>
              </a:rPr>
              <a:t>://doi.org/10.5840/eip20212225. </a:t>
            </a:r>
            <a:endParaRPr lang="en-GB" sz="700" dirty="0">
              <a:cs typeface="Calibri"/>
            </a:endParaRPr>
          </a:p>
          <a:p>
            <a:pPr algn="just">
              <a:buNone/>
            </a:pPr>
            <a:r>
              <a:rPr lang="en-GB" sz="700" dirty="0">
                <a:latin typeface="Calibri"/>
                <a:cs typeface="Calibri"/>
              </a:rPr>
              <a:t>‌Cogent Social Sciences. (2023). </a:t>
            </a:r>
            <a:r>
              <a:rPr lang="en-GB" sz="700" dirty="0">
                <a:ea typeface="+mn-lt"/>
                <a:cs typeface="+mn-lt"/>
              </a:rPr>
              <a:t>Human employees versus robotic employees: Customers and hotel managers’ perceived experience at unmanned smart hotels. [online] Available at: </a:t>
            </a:r>
            <a:r>
              <a:rPr lang="en-GB" sz="700" dirty="0">
                <a:latin typeface="Calibri"/>
                <a:cs typeface="Calibri"/>
                <a:hlinkClick r:id="rId4">
                  <a:extLst>
                    <a:ext uri="{A12FA001-AC4F-418D-AE19-62706E023703}">
                      <ahyp:hlinkClr xmlns:ahyp="http://schemas.microsoft.com/office/drawing/2018/hyperlinkcolor" val="tx"/>
                    </a:ext>
                  </a:extLst>
                </a:hlinkClick>
              </a:rPr>
              <a:t>https://www.tandfonline.com/doi/full/10.1080/23311886.2023.2202937</a:t>
            </a:r>
            <a:r>
              <a:rPr lang="en-GB" sz="700" dirty="0">
                <a:latin typeface="Calibri"/>
                <a:cs typeface="Calibri"/>
              </a:rPr>
              <a:t> [Accessed 15 May 2023]. </a:t>
            </a:r>
            <a:endParaRPr lang="en-GB" sz="700" dirty="0">
              <a:cs typeface="Calibri"/>
            </a:endParaRPr>
          </a:p>
          <a:p>
            <a:pPr algn="just">
              <a:buNone/>
            </a:pPr>
            <a:r>
              <a:rPr lang="en-GB" sz="700" dirty="0">
                <a:latin typeface="Calibri"/>
                <a:cs typeface="Calibri"/>
              </a:rPr>
              <a:t>‌</a:t>
            </a:r>
            <a:r>
              <a:rPr lang="en-GB" sz="700" dirty="0">
                <a:ea typeface="+mn-lt"/>
                <a:cs typeface="+mn-lt"/>
              </a:rPr>
              <a:t>Guan, J. (2020). THE IMPACTS OF HOTEL PROMOTIONAL TOOLS ON CUSTOMER PURCHASE INTENTIONS A Project. [online] Available at: </a:t>
            </a:r>
            <a:r>
              <a:rPr lang="en-GB" sz="700" dirty="0">
                <a:latin typeface="Calibri"/>
                <a:cs typeface="Calibri"/>
                <a:hlinkClick r:id="rId5"/>
              </a:rPr>
              <a:t>https://scholarworks.calstate.edu/downloads/4t64gq84r</a:t>
            </a:r>
            <a:r>
              <a:rPr lang="en-GB" sz="700" dirty="0">
                <a:latin typeface="Calibri"/>
                <a:cs typeface="Calibri"/>
              </a:rPr>
              <a:t>. </a:t>
            </a:r>
          </a:p>
          <a:p>
            <a:pPr algn="just">
              <a:buNone/>
            </a:pPr>
            <a:r>
              <a:rPr lang="en-GB" sz="700" dirty="0">
                <a:latin typeface="Calibri"/>
                <a:cs typeface="Calibri"/>
              </a:rPr>
              <a:t>‌Journal of Marketing Management. (2019). </a:t>
            </a:r>
            <a:r>
              <a:rPr lang="en-GB" sz="700" dirty="0">
                <a:ea typeface="+mn-lt"/>
                <a:cs typeface="+mn-lt"/>
              </a:rPr>
              <a:t>Examining guests’ experience in luxury hotels: evidence from an emerging market. [online] Available at: </a:t>
            </a:r>
            <a:r>
              <a:rPr lang="en-GB" sz="700" dirty="0">
                <a:latin typeface="Calibri"/>
                <a:cs typeface="Calibri"/>
                <a:hlinkClick r:id="rId6"/>
              </a:rPr>
              <a:t>https://www.tandfonline.com/doi/abs/10.1080/0267257X.2022.2085768</a:t>
            </a:r>
            <a:r>
              <a:rPr lang="en-GB" sz="700" dirty="0">
                <a:latin typeface="Calibri"/>
                <a:cs typeface="Calibri"/>
              </a:rPr>
              <a:t> [Accessed 15 May 2023]. </a:t>
            </a:r>
            <a:endParaRPr lang="en-GB" sz="700" dirty="0">
              <a:cs typeface="Calibri"/>
            </a:endParaRPr>
          </a:p>
          <a:p>
            <a:pPr algn="just">
              <a:buNone/>
            </a:pPr>
            <a:r>
              <a:rPr lang="en-GB" sz="700" dirty="0">
                <a:latin typeface="Calibri"/>
                <a:cs typeface="Calibri"/>
              </a:rPr>
              <a:t>Journal of Sustainable Tourism. (2013). </a:t>
            </a:r>
            <a:r>
              <a:rPr lang="en-GB" sz="700" dirty="0">
                <a:ea typeface="+mn-lt"/>
                <a:cs typeface="+mn-lt"/>
              </a:rPr>
              <a:t>International hotel chains and environmental protection: an analysis of Hilton’s we care! programme (Europe, 2006–2008). [online] Available at: </a:t>
            </a:r>
            <a:r>
              <a:rPr lang="en-GB" sz="700" dirty="0">
                <a:latin typeface="Calibri"/>
                <a:cs typeface="Calibri"/>
                <a:hlinkClick r:id="rId7"/>
              </a:rPr>
              <a:t>https://www.tandfonline.com/doi/full/10.1080/09669582.2010.549566</a:t>
            </a:r>
            <a:r>
              <a:rPr lang="en-GB" sz="700" dirty="0">
                <a:latin typeface="Calibri"/>
                <a:cs typeface="Calibri"/>
              </a:rPr>
              <a:t> [Accessed 15 May 2023]. </a:t>
            </a:r>
            <a:endParaRPr lang="en-GB" sz="700" dirty="0">
              <a:cs typeface="Calibri"/>
            </a:endParaRPr>
          </a:p>
          <a:p>
            <a:pPr algn="just">
              <a:buNone/>
            </a:pPr>
            <a:r>
              <a:rPr lang="en-GB" sz="700" dirty="0">
                <a:latin typeface="Calibri"/>
                <a:cs typeface="Calibri"/>
              </a:rPr>
              <a:t>‌</a:t>
            </a:r>
            <a:r>
              <a:rPr lang="en-GB" sz="700" dirty="0" err="1">
                <a:latin typeface="Calibri"/>
                <a:cs typeface="Calibri"/>
              </a:rPr>
              <a:t>Patsourakou</a:t>
            </a:r>
            <a:r>
              <a:rPr lang="en-GB" sz="700" dirty="0">
                <a:latin typeface="Calibri"/>
                <a:cs typeface="Calibri"/>
              </a:rPr>
              <a:t>, E. (2021). The impact of hotels’ physical setting on guests’ emotions and overall experience; Guest relations management and background music adding quality and creating loyal </a:t>
            </a:r>
            <a:r>
              <a:rPr lang="en-GB" sz="700" dirty="0">
                <a:ea typeface="+mn-lt"/>
                <a:cs typeface="+mn-lt"/>
              </a:rPr>
              <a:t>guests. Ihu.edu.gr. [online] </a:t>
            </a:r>
            <a:r>
              <a:rPr lang="en-GB" sz="700" dirty="0" err="1">
                <a:latin typeface="Calibri"/>
                <a:cs typeface="Calibri"/>
              </a:rPr>
              <a:t>doi:https</a:t>
            </a:r>
            <a:r>
              <a:rPr lang="en-GB" sz="700" dirty="0">
                <a:latin typeface="Calibri"/>
                <a:cs typeface="Calibri"/>
              </a:rPr>
              <a:t>://repository.ihu.edu.gr//</a:t>
            </a:r>
            <a:r>
              <a:rPr lang="en-GB" sz="700" dirty="0" err="1">
                <a:latin typeface="Calibri"/>
                <a:cs typeface="Calibri"/>
              </a:rPr>
              <a:t>xmlui</a:t>
            </a:r>
            <a:r>
              <a:rPr lang="en-GB" sz="700" dirty="0">
                <a:latin typeface="Calibri"/>
                <a:cs typeface="Calibri"/>
              </a:rPr>
              <a:t>/handle/11544/29713. </a:t>
            </a:r>
            <a:endParaRPr lang="en-GB" sz="700" dirty="0">
              <a:cs typeface="Calibri"/>
            </a:endParaRPr>
          </a:p>
          <a:p>
            <a:pPr algn="just">
              <a:buNone/>
            </a:pPr>
            <a:r>
              <a:rPr lang="en-GB" sz="700" dirty="0">
                <a:latin typeface="Calibri"/>
                <a:cs typeface="Calibri"/>
              </a:rPr>
              <a:t>‌Pavlova, M. (2020). Discovering Hotel’s Competitive Edge Through Customer Reviews: The Business </a:t>
            </a:r>
            <a:r>
              <a:rPr lang="en-GB" sz="700" dirty="0" err="1">
                <a:latin typeface="Calibri"/>
                <a:cs typeface="Calibri"/>
              </a:rPr>
              <a:t>Traveler</a:t>
            </a:r>
            <a:r>
              <a:rPr lang="en-GB" sz="700" dirty="0">
                <a:latin typeface="Calibri"/>
                <a:cs typeface="Calibri"/>
              </a:rPr>
              <a:t> Segment. </a:t>
            </a:r>
            <a:r>
              <a:rPr lang="en-GB" sz="700" dirty="0">
                <a:ea typeface="+mn-lt"/>
                <a:cs typeface="+mn-lt"/>
              </a:rPr>
              <a:t>Theseus.fi. [online] </a:t>
            </a:r>
            <a:r>
              <a:rPr lang="en-GB" sz="700" dirty="0" err="1">
                <a:latin typeface="Calibri"/>
                <a:cs typeface="Calibri"/>
              </a:rPr>
              <a:t>doi:http</a:t>
            </a:r>
            <a:r>
              <a:rPr lang="en-GB" sz="700" dirty="0">
                <a:latin typeface="Calibri"/>
                <a:cs typeface="Calibri"/>
              </a:rPr>
              <a:t>://www.theseus.fi/handle/10024/334152. </a:t>
            </a:r>
            <a:endParaRPr lang="en-GB" sz="700" dirty="0">
              <a:cs typeface="Calibri"/>
            </a:endParaRPr>
          </a:p>
          <a:p>
            <a:pPr algn="just">
              <a:buNone/>
            </a:pPr>
            <a:r>
              <a:rPr lang="en-GB" sz="700" dirty="0">
                <a:latin typeface="Calibri"/>
                <a:cs typeface="Calibri"/>
              </a:rPr>
              <a:t>‌Quan, L., Amr Al-</a:t>
            </a:r>
            <a:r>
              <a:rPr lang="en-GB" sz="700" dirty="0" err="1">
                <a:latin typeface="Calibri"/>
                <a:cs typeface="Calibri"/>
              </a:rPr>
              <a:t>Ansi</a:t>
            </a:r>
            <a:r>
              <a:rPr lang="en-GB" sz="700" dirty="0">
                <a:latin typeface="Calibri"/>
                <a:cs typeface="Calibri"/>
              </a:rPr>
              <a:t> and Han, H. (2021). Assessing customer financial risk perception and attitude in the hotel industry: Exploring the role of protective measures against COVID-19. [online] 101, </a:t>
            </a:r>
            <a:r>
              <a:rPr lang="en-GB" sz="700" dirty="0">
                <a:ea typeface="+mn-lt"/>
                <a:cs typeface="+mn-lt"/>
              </a:rPr>
              <a:t>pp.103123–103123. </a:t>
            </a:r>
            <a:r>
              <a:rPr lang="en-GB" sz="700" dirty="0" err="1">
                <a:latin typeface="Calibri"/>
                <a:cs typeface="Calibri"/>
              </a:rPr>
              <a:t>doi:https</a:t>
            </a:r>
            <a:r>
              <a:rPr lang="en-GB" sz="700" dirty="0">
                <a:latin typeface="Calibri"/>
                <a:cs typeface="Calibri"/>
              </a:rPr>
              <a:t>://doi.org/10.1016/j.ijhm.2021.103123. </a:t>
            </a:r>
            <a:endParaRPr lang="en-GB" sz="700" dirty="0">
              <a:cs typeface="Calibri"/>
            </a:endParaRPr>
          </a:p>
          <a:p>
            <a:pPr algn="just">
              <a:buNone/>
            </a:pPr>
            <a:r>
              <a:rPr lang="en-GB" sz="700" dirty="0">
                <a:latin typeface="Calibri"/>
                <a:cs typeface="Calibri"/>
              </a:rPr>
              <a:t>‌Riley, M. (n.d.). </a:t>
            </a:r>
            <a:r>
              <a:rPr lang="en-GB" sz="700" dirty="0">
                <a:ea typeface="+mn-lt"/>
                <a:cs typeface="+mn-lt"/>
              </a:rPr>
              <a:t>Use of Data to Design and Operate Hotel Loyalty and Marketing Programs. [online] Available at: </a:t>
            </a:r>
            <a:r>
              <a:rPr lang="en-GB" sz="700" dirty="0">
                <a:latin typeface="Calibri"/>
                <a:cs typeface="Calibri"/>
                <a:hlinkClick r:id="rId8"/>
              </a:rPr>
              <a:t>https://yelirkram.github.io/projects/ds780/Assignment_1_DS780_Mark_Riley.pdf</a:t>
            </a:r>
            <a:r>
              <a:rPr lang="en-GB" sz="700" dirty="0">
                <a:latin typeface="Calibri"/>
                <a:cs typeface="Calibri"/>
              </a:rPr>
              <a:t> [Accessed 15 May 2023]. </a:t>
            </a:r>
            <a:endParaRPr lang="en-GB" sz="700" dirty="0">
              <a:cs typeface="Calibri"/>
            </a:endParaRPr>
          </a:p>
          <a:p>
            <a:pPr algn="just">
              <a:buNone/>
            </a:pPr>
            <a:r>
              <a:rPr lang="en-GB" sz="700" dirty="0">
                <a:latin typeface="Calibri"/>
                <a:cs typeface="Calibri"/>
              </a:rPr>
              <a:t>‌</a:t>
            </a:r>
            <a:r>
              <a:rPr lang="en-GB" sz="700" dirty="0" err="1">
                <a:latin typeface="Calibri"/>
                <a:cs typeface="Calibri"/>
              </a:rPr>
              <a:t>Solas</a:t>
            </a:r>
            <a:r>
              <a:rPr lang="en-GB" sz="700" dirty="0">
                <a:latin typeface="Calibri"/>
                <a:cs typeface="Calibri"/>
              </a:rPr>
              <a:t>, S. (2023). Enhancing customer satisfaction through implementation of meaningful leisure activities. Case: Hotel F6, Helsinki. </a:t>
            </a:r>
            <a:r>
              <a:rPr lang="en-GB" sz="700" dirty="0">
                <a:ea typeface="+mn-lt"/>
                <a:cs typeface="+mn-lt"/>
              </a:rPr>
              <a:t>Theseus.fi. [online] </a:t>
            </a:r>
            <a:r>
              <a:rPr lang="en-GB" sz="700" dirty="0" err="1">
                <a:latin typeface="Calibri"/>
                <a:cs typeface="Calibri"/>
              </a:rPr>
              <a:t>doi:http</a:t>
            </a:r>
            <a:r>
              <a:rPr lang="en-GB" sz="700" dirty="0">
                <a:latin typeface="Calibri"/>
                <a:cs typeface="Calibri"/>
              </a:rPr>
              <a:t>://www.theseus.fi/handle/10024/792236. </a:t>
            </a:r>
            <a:endParaRPr lang="en-GB" sz="700" dirty="0">
              <a:cs typeface="Calibri"/>
            </a:endParaRPr>
          </a:p>
          <a:p>
            <a:pPr algn="just">
              <a:buNone/>
            </a:pPr>
            <a:r>
              <a:rPr lang="en-GB" sz="700" dirty="0">
                <a:latin typeface="Calibri"/>
                <a:cs typeface="Calibri"/>
              </a:rPr>
              <a:t>‌Tran, T.D. (2022). The Solutions to Improve Hotel Restaurant Quality at Scandic Rovaniemi City Hotel. </a:t>
            </a:r>
            <a:r>
              <a:rPr lang="en-GB" sz="700" dirty="0">
                <a:ea typeface="+mn-lt"/>
                <a:cs typeface="+mn-lt"/>
              </a:rPr>
              <a:t>Theseus.fi. [online] </a:t>
            </a:r>
            <a:r>
              <a:rPr lang="en-GB" sz="700" dirty="0" err="1">
                <a:latin typeface="Calibri"/>
                <a:cs typeface="Calibri"/>
              </a:rPr>
              <a:t>doi:http</a:t>
            </a:r>
            <a:r>
              <a:rPr lang="en-GB" sz="700" dirty="0">
                <a:latin typeface="Calibri"/>
                <a:cs typeface="Calibri"/>
              </a:rPr>
              <a:t>://www.theseus.fi/handle/10024/785222. </a:t>
            </a:r>
            <a:endParaRPr lang="en-GB" sz="700" dirty="0">
              <a:cs typeface="Calibri"/>
            </a:endParaRPr>
          </a:p>
          <a:p>
            <a:pPr>
              <a:buNone/>
            </a:pPr>
            <a:endParaRPr lang="en-GB" sz="700" dirty="0">
              <a:latin typeface="Calibri"/>
              <a:cs typeface="Times New Roman"/>
            </a:endParaRPr>
          </a:p>
        </p:txBody>
      </p:sp>
      <p:pic>
        <p:nvPicPr>
          <p:cNvPr id="5" name="Picture 5" descr="Graphical user interface&#10;&#10;Description automatically generated">
            <a:extLst>
              <a:ext uri="{FF2B5EF4-FFF2-40B4-BE49-F238E27FC236}">
                <a16:creationId xmlns:a16="http://schemas.microsoft.com/office/drawing/2014/main" id="{9DA4319E-D58E-F6AD-8C77-61B64645E113}"/>
              </a:ext>
            </a:extLst>
          </p:cNvPr>
          <p:cNvPicPr>
            <a:picLocks noChangeAspect="1"/>
          </p:cNvPicPr>
          <p:nvPr/>
        </p:nvPicPr>
        <p:blipFill rotWithShape="1">
          <a:blip r:embed="rId9"/>
          <a:srcRect l="30881" r="13120" b="2"/>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32"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4"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4694464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10</TotalTime>
  <Words>5078</Words>
  <Application>Microsoft Office PowerPoint</Application>
  <PresentationFormat>Widescreen</PresentationFormat>
  <Paragraphs>111</Paragraphs>
  <Slides>10</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Calibri</vt:lpstr>
      <vt:lpstr>Calibri Light</vt:lpstr>
      <vt:lpstr>Wingdings</vt:lpstr>
      <vt:lpstr>Wingdings,Sans-Serif</vt:lpstr>
      <vt:lpstr>Office Theme</vt:lpstr>
      <vt:lpstr>Hospitality and Guest Services</vt:lpstr>
      <vt:lpstr>Introduction</vt:lpstr>
      <vt:lpstr>Hilton hotel main consumers</vt:lpstr>
      <vt:lpstr>Nature of Guest Services and Facilities Provided by Hilton Brand Hotels</vt:lpstr>
      <vt:lpstr>Role of Guest Services and Facilities</vt:lpstr>
      <vt:lpstr>Importance of hospitality and how hotels in exceeding guest expectations</vt:lpstr>
      <vt:lpstr>How hotels meet or exceed guest expectations in terms of hospitality</vt:lpstr>
      <vt:lpstr>Conclusion</vt:lpstr>
      <vt:lpstr>Recommendations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Hospitality and Guest Service</dc:title>
  <dc:creator/>
  <cp:lastModifiedBy>Constantin-Daniel</cp:lastModifiedBy>
  <cp:revision>292</cp:revision>
  <dcterms:created xsi:type="dcterms:W3CDTF">2023-05-15T07:09:11Z</dcterms:created>
  <dcterms:modified xsi:type="dcterms:W3CDTF">2023-05-24T12:35:24Z</dcterms:modified>
</cp:coreProperties>
</file>