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notesMasterIdLst>
    <p:notesMasterId r:id="rId12"/>
  </p:notesMasterIdLst>
  <p:sldIdLst>
    <p:sldId id="256" r:id="rId2"/>
    <p:sldId id="269" r:id="rId3"/>
    <p:sldId id="258" r:id="rId4"/>
    <p:sldId id="270" r:id="rId5"/>
    <p:sldId id="271" r:id="rId6"/>
    <p:sldId id="262" r:id="rId7"/>
    <p:sldId id="267" r:id="rId8"/>
    <p:sldId id="268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892" autoAdjust="0"/>
    <p:restoredTop sz="96283" autoAdjust="0"/>
  </p:normalViewPr>
  <p:slideViewPr>
    <p:cSldViewPr snapToGrid="0">
      <p:cViewPr varScale="1">
        <p:scale>
          <a:sx n="103" d="100"/>
          <a:sy n="103" d="100"/>
        </p:scale>
        <p:origin x="114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807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099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697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418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5121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21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108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378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70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059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944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60315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179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18503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78135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532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392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909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Problem Solving and Decision Making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: Alexandru Balaban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 2516267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: Nerys </a:t>
            </a:r>
            <a:r>
              <a:rPr lang="en-GB" sz="3200" dirty="0" err="1">
                <a:latin typeface="A"/>
              </a:rPr>
              <a:t>Dosseh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1ED9081-07B9-FFBD-7E55-5A225CDCBC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616" b="23134"/>
          <a:stretch>
            <a:fillRect/>
          </a:stretch>
        </p:blipFill>
        <p:spPr>
          <a:xfrm>
            <a:off x="20" y="-177272"/>
            <a:ext cx="12191980" cy="703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0764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Green Haven Florist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600" y="1589314"/>
            <a:ext cx="8658226" cy="557784"/>
          </a:xfrm>
        </p:spPr>
        <p:txBody>
          <a:bodyPr/>
          <a:lstStyle/>
          <a:p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Green Haven Florist is a small independent flower shop based in Norwich, UK. The business was established by partners Liam and Priya Patel. </a:t>
            </a:r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4F99A9-3238-34B8-A8A4-398DBC42B7FD}"/>
              </a:ext>
            </a:extLst>
          </p:cNvPr>
          <p:cNvSpPr txBox="1"/>
          <p:nvPr/>
        </p:nvSpPr>
        <p:spPr>
          <a:xfrm>
            <a:off x="1752601" y="2693997"/>
            <a:ext cx="4343400" cy="39241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What Makes Green Haven Unique?</a:t>
            </a:r>
          </a:p>
          <a:p>
            <a:endParaRPr lang="en-GB" sz="2400" b="1" dirty="0"/>
          </a:p>
          <a:p>
            <a:pPr marL="285750" indent="-285750">
              <a:buFontTx/>
              <a:buChar char="-"/>
            </a:pPr>
            <a:r>
              <a:rPr lang="en-GB" sz="15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Strong reputation for handmaking, one of a kind, floral bouquets </a:t>
            </a:r>
          </a:p>
          <a:p>
            <a:pPr marL="342900" indent="-342900">
              <a:buFontTx/>
              <a:buChar char="-"/>
            </a:pPr>
            <a:endParaRPr lang="en-GB" sz="1500" b="1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342900" indent="-342900">
              <a:buFontTx/>
              <a:buChar char="-"/>
            </a:pPr>
            <a:r>
              <a:rPr lang="en-GB" sz="15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Using ECO friendly materials </a:t>
            </a:r>
          </a:p>
          <a:p>
            <a:pPr marL="342900" indent="-342900">
              <a:buFontTx/>
              <a:buChar char="-"/>
            </a:pPr>
            <a:endParaRPr lang="en-GB" sz="15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342900" indent="-342900">
              <a:buFontTx/>
              <a:buChar char="-"/>
            </a:pPr>
            <a:r>
              <a:rPr lang="en-GB" sz="15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Maintaining close connections with the local community </a:t>
            </a:r>
            <a:endParaRPr lang="en-GB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9817BE-8D9F-A7CE-F20B-5F1BC51052E8}"/>
              </a:ext>
            </a:extLst>
          </p:cNvPr>
          <p:cNvSpPr txBox="1"/>
          <p:nvPr/>
        </p:nvSpPr>
        <p:spPr>
          <a:xfrm>
            <a:off x="7191767" y="2793924"/>
            <a:ext cx="3651566" cy="2908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Background</a:t>
            </a:r>
          </a:p>
          <a:p>
            <a:endParaRPr lang="en-GB" sz="2400" b="1" dirty="0"/>
          </a:p>
          <a:p>
            <a:pPr marL="285750" indent="-285750">
              <a:buFontTx/>
              <a:buChar char="-"/>
            </a:pPr>
            <a:r>
              <a:rPr lang="en-GB" sz="1500" dirty="0"/>
              <a:t>Founded in</a:t>
            </a:r>
            <a:r>
              <a:rPr lang="en-GB" sz="1500" b="1" dirty="0"/>
              <a:t> 2016</a:t>
            </a:r>
          </a:p>
          <a:p>
            <a:pPr marL="285750" indent="-285750">
              <a:buFontTx/>
              <a:buChar char="-"/>
            </a:pPr>
            <a:r>
              <a:rPr lang="en-GB" sz="1500" dirty="0"/>
              <a:t>Owners : Liam and Priya Patel</a:t>
            </a:r>
          </a:p>
          <a:p>
            <a:pPr marL="285750" indent="-285750">
              <a:buFontTx/>
              <a:buChar char="-"/>
            </a:pPr>
            <a:r>
              <a:rPr lang="en-GB" sz="1500" dirty="0"/>
              <a:t>Strong Community Ties </a:t>
            </a:r>
          </a:p>
          <a:p>
            <a:pPr marL="285750" indent="-285750">
              <a:buFontTx/>
              <a:buChar char="-"/>
            </a:pPr>
            <a:r>
              <a:rPr lang="en-GB" sz="1500" dirty="0"/>
              <a:t>Environmentally Driven</a:t>
            </a:r>
          </a:p>
          <a:p>
            <a:endParaRPr lang="en-GB" sz="1500" dirty="0"/>
          </a:p>
          <a:p>
            <a:pPr marL="285750" indent="-285750">
              <a:buFontTx/>
              <a:buChar char="-"/>
            </a:pPr>
            <a:endParaRPr lang="en-GB" sz="1500" dirty="0"/>
          </a:p>
          <a:p>
            <a:r>
              <a:rPr lang="en-GB" sz="1500" dirty="0"/>
              <a:t> </a:t>
            </a:r>
          </a:p>
          <a:p>
            <a:pPr marL="285750" indent="-285750">
              <a:buFontTx/>
              <a:buChar char="-"/>
            </a:pPr>
            <a:endParaRPr lang="en-GB" sz="1500" b="1" dirty="0"/>
          </a:p>
          <a:p>
            <a:endParaRPr lang="en-GB" sz="1500" b="1" dirty="0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333B742-076B-D350-F32B-A22475B19B03}"/>
              </a:ext>
            </a:extLst>
          </p:cNvPr>
          <p:cNvSpPr txBox="1"/>
          <p:nvPr/>
        </p:nvSpPr>
        <p:spPr>
          <a:xfrm>
            <a:off x="2109457" y="434565"/>
            <a:ext cx="891766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What? </a:t>
            </a:r>
            <a:endParaRPr lang="en-GB" sz="1400" dirty="0"/>
          </a:p>
          <a:p>
            <a:r>
              <a:rPr lang="en-GB" sz="1400" dirty="0"/>
              <a:t>Green Haven Florist is experiencing a decline in revenue and customer traffic. The business is currently experiencing increased competition and rising costs. 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2800" dirty="0"/>
              <a:t>Why? </a:t>
            </a:r>
            <a:endParaRPr lang="en-GB" sz="1400" dirty="0"/>
          </a:p>
          <a:p>
            <a:r>
              <a:rPr lang="en-GB" sz="1400" dirty="0"/>
              <a:t>The decline is mainly due to increased traffic from rival businesses. Also, Green Haven Florist is using outdated selling methods which is slowing them down.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2800" dirty="0"/>
              <a:t>Where?</a:t>
            </a:r>
            <a:endParaRPr lang="en-GB" sz="1400" dirty="0"/>
          </a:p>
          <a:p>
            <a:r>
              <a:rPr lang="en-GB" sz="1400" dirty="0"/>
              <a:t>Green Haven Florist is located in Norwich, UK. Most sales here occur in store instead of online, unlike their competing brands.  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2800" dirty="0"/>
              <a:t>When?</a:t>
            </a:r>
            <a:endParaRPr lang="en-GB" sz="1400" dirty="0"/>
          </a:p>
          <a:p>
            <a:r>
              <a:rPr lang="en-GB" sz="1400" dirty="0"/>
              <a:t>The issue has gotten more serious over the last year, which shows changes within the current market.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2800" dirty="0"/>
              <a:t>Who?</a:t>
            </a:r>
          </a:p>
          <a:p>
            <a:r>
              <a:rPr lang="en-GB" sz="1400" dirty="0"/>
              <a:t>Liam and Priya Patel 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4153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123357D-7D10-005C-6ACE-125DA819E4DE}"/>
              </a:ext>
            </a:extLst>
          </p:cNvPr>
          <p:cNvSpPr txBox="1"/>
          <p:nvPr/>
        </p:nvSpPr>
        <p:spPr>
          <a:xfrm>
            <a:off x="1738266" y="434567"/>
            <a:ext cx="1012177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How</a:t>
            </a:r>
            <a:r>
              <a:rPr lang="en-GB" dirty="0"/>
              <a:t> </a:t>
            </a:r>
            <a:r>
              <a:rPr lang="en-GB" sz="2800" dirty="0"/>
              <a:t>?</a:t>
            </a:r>
          </a:p>
          <a:p>
            <a:endParaRPr lang="en-GB" sz="1400" dirty="0"/>
          </a:p>
          <a:p>
            <a:r>
              <a:rPr lang="en-GB" sz="1400" dirty="0"/>
              <a:t>Customers are choosing ordering online as it’s faster and more convenient. </a:t>
            </a:r>
          </a:p>
          <a:p>
            <a:endParaRPr lang="en-GB" sz="2800" dirty="0"/>
          </a:p>
          <a:p>
            <a:r>
              <a:rPr lang="en-GB" sz="2800" dirty="0"/>
              <a:t>How Much? </a:t>
            </a:r>
          </a:p>
          <a:p>
            <a:endParaRPr lang="en-GB" sz="1400" dirty="0"/>
          </a:p>
          <a:p>
            <a:r>
              <a:rPr lang="en-GB" sz="1400" dirty="0"/>
              <a:t>The business is heavily affected by the recent results, there has been 30% decline in in store sales. If this carries on, the business could shut down.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6717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POLITICAL</a:t>
            </a:r>
          </a:p>
          <a:p>
            <a:r>
              <a:rPr lang="en-GB" b="1" dirty="0">
                <a:solidFill>
                  <a:schemeClr val="tx1"/>
                </a:solidFill>
              </a:rPr>
              <a:t>Government Environmental policies encourage sustainable and eco-friendly practices.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ECONOMIC</a:t>
            </a:r>
          </a:p>
          <a:p>
            <a:r>
              <a:rPr lang="en-GB" b="1" dirty="0">
                <a:solidFill>
                  <a:schemeClr val="tx1"/>
                </a:solidFill>
              </a:rPr>
              <a:t>Inflation has increased the cost of flowers resulting in less profits. The 30% decrease in store sales shows the economic pressure on the business. 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SOCIAL</a:t>
            </a:r>
          </a:p>
          <a:p>
            <a:r>
              <a:rPr lang="en-GB" b="1" dirty="0">
                <a:solidFill>
                  <a:schemeClr val="tx1"/>
                </a:solidFill>
              </a:rPr>
              <a:t>More customers prefer online shopping rather than visiting in store. 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>
            <a:normAutofit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47516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TECHNOLOGICAL</a:t>
            </a:r>
          </a:p>
          <a:p>
            <a:pPr marL="0" indent="0">
              <a:buNone/>
            </a:pPr>
            <a:r>
              <a:rPr lang="en-GB" b="1" dirty="0"/>
              <a:t>Green Haven’s outdated website makes online ordering very difficult. Competitors use social media platform to showcase their products. 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LEGAL</a:t>
            </a:r>
          </a:p>
          <a:p>
            <a:pPr marL="0" indent="0">
              <a:buNone/>
            </a:pPr>
            <a:r>
              <a:rPr lang="en-GB" b="1" dirty="0"/>
              <a:t>Employment laws like the National Minimum Wage increase staff costs.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ENVIRONMENTAL</a:t>
            </a:r>
          </a:p>
          <a:p>
            <a:pPr marL="0" indent="0">
              <a:buNone/>
            </a:pPr>
            <a:r>
              <a:rPr lang="en-GB" b="1" dirty="0"/>
              <a:t>Green Havens commitment towards biodegradable packaging and local sourcing shows their care and willingness to contribute positively to the environment.  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645677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Decline In Store Sales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CF6B8E-EF13-0318-3163-4C72D52AD5B2}"/>
              </a:ext>
            </a:extLst>
          </p:cNvPr>
          <p:cNvSpPr txBox="1"/>
          <p:nvPr/>
        </p:nvSpPr>
        <p:spPr>
          <a:xfrm>
            <a:off x="1416904" y="2341280"/>
            <a:ext cx="23806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Customers 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Shift to online stores 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Prefer delivery service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Want discounts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3548C0-1F44-DDF6-C4CC-CB5C5AD08E37}"/>
              </a:ext>
            </a:extLst>
          </p:cNvPr>
          <p:cNvSpPr txBox="1"/>
          <p:nvPr/>
        </p:nvSpPr>
        <p:spPr>
          <a:xfrm>
            <a:off x="4939004" y="2474893"/>
            <a:ext cx="245861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Technology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Outdated website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Poor online ordering 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Poor digital marketing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581374-0DEF-D439-4A3D-C70851738919}"/>
              </a:ext>
            </a:extLst>
          </p:cNvPr>
          <p:cNvSpPr txBox="1"/>
          <p:nvPr/>
        </p:nvSpPr>
        <p:spPr>
          <a:xfrm>
            <a:off x="4939004" y="4205589"/>
            <a:ext cx="231399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Competition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New bouquets florist</a:t>
            </a:r>
          </a:p>
          <a:p>
            <a:r>
              <a:rPr lang="en-GB" sz="1400" dirty="0"/>
              <a:t>- National chain stores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5E879F-C7E3-9FBA-9B0E-925523556949}"/>
              </a:ext>
            </a:extLst>
          </p:cNvPr>
          <p:cNvSpPr txBox="1"/>
          <p:nvPr/>
        </p:nvSpPr>
        <p:spPr>
          <a:xfrm>
            <a:off x="1416904" y="4205589"/>
            <a:ext cx="306977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Costs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Sustainable packaging costs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Higher flower costs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D3555A-F8EB-0C23-7FE5-16AE17625283}"/>
              </a:ext>
            </a:extLst>
          </p:cNvPr>
          <p:cNvSpPr txBox="1"/>
          <p:nvPr/>
        </p:nvSpPr>
        <p:spPr>
          <a:xfrm>
            <a:off x="7790063" y="2449001"/>
            <a:ext cx="252528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Services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Limited delivery options 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No subscription service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DDFE89-1976-AE18-AF95-E73147667E6C}"/>
              </a:ext>
            </a:extLst>
          </p:cNvPr>
          <p:cNvSpPr txBox="1"/>
          <p:nvPr/>
        </p:nvSpPr>
        <p:spPr>
          <a:xfrm>
            <a:off x="7923701" y="4084425"/>
            <a:ext cx="22580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Marketing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Low on visibility 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Weak social media presence 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/>
              <a:t>Overall, Green Haven Florist, is facing several significant challenges which have contributed to a 30% decline in in store sales this year. There are a few external factors such as rising operational costs and competition from other businesses. The decline in high street activity is also definitely a main factor as to why in store sales have dropped. </a:t>
            </a:r>
          </a:p>
          <a:p>
            <a:endParaRPr lang="en-GB" sz="1800" dirty="0"/>
          </a:p>
          <a:p>
            <a:r>
              <a:rPr lang="en-GB" sz="1800" dirty="0"/>
              <a:t>However, there are also internal factors that Green Haven Florist can improve on. Green Haven have an outdated website which doesn’t match the current customer base, and they have a lack of digital marketing.</a:t>
            </a:r>
          </a:p>
          <a:p>
            <a:endParaRPr lang="en-GB" sz="1800" dirty="0"/>
          </a:p>
          <a:p>
            <a:r>
              <a:rPr lang="en-GB" sz="1800" dirty="0"/>
              <a:t>Taking everything into account, if Green Haven Florist update their website and focus more on the digital marketing side, they definitely have the potential to be a successful business. </a:t>
            </a:r>
          </a:p>
          <a:p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1476</TotalTime>
  <Words>588</Words>
  <Application>Microsoft Office PowerPoint</Application>
  <PresentationFormat>Widescreen</PresentationFormat>
  <Paragraphs>96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Problem Solving and Decision Making  MODULE CODE : LCLM4004 STUDENT NAME : Alexandru Balaban STUDENT ID : 2516267 LECTURER : Nerys Dosseh Assignment 1: Presentation</vt:lpstr>
      <vt:lpstr>PowerPoint Presentation</vt:lpstr>
      <vt:lpstr>Green Haven Florist </vt:lpstr>
      <vt:lpstr>PowerPoint Presentation</vt:lpstr>
      <vt:lpstr>PowerPoint Presentation</vt:lpstr>
      <vt:lpstr>PESTLE ANALYSIS: Green Haven Florists </vt:lpstr>
      <vt:lpstr>PESTLE ANALYSIS: Green Haven Florists </vt:lpstr>
      <vt:lpstr>Cause and effect analysis: Fishbone diagram </vt:lpstr>
      <vt:lpstr>Conclusion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Alexandru Balaban (2516267)</cp:lastModifiedBy>
  <cp:revision>90</cp:revision>
  <dcterms:created xsi:type="dcterms:W3CDTF">2024-10-08T15:58:04Z</dcterms:created>
  <dcterms:modified xsi:type="dcterms:W3CDTF">2026-03-16T08:05:25Z</dcterms:modified>
</cp:coreProperties>
</file>