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659756-6AC1-2491-A020-65648DCE4E17}" v="442" dt="2022-06-17T16:56:21.356"/>
    <p1510:client id="{7282BB33-8A8B-EAD2-0C01-53366B9E1B81}" v="17" dt="2022-06-17T17:01:54.514"/>
    <p1510:client id="{80281156-0122-4206-9F1A-C8300F9F16B5}" v="1" dt="2022-06-17T17:04:07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s Stefan Coanca (2026724)" userId="S::2026724@student.uwtsd.ac.uk::05501439-09c9-4fc2-8396-80cf016df976" providerId="AD" clId="Web-{80281156-0122-4206-9F1A-C8300F9F16B5}"/>
    <pc:docChg chg="modSld">
      <pc:chgData name="Dragos Stefan Coanca (2026724)" userId="S::2026724@student.uwtsd.ac.uk::05501439-09c9-4fc2-8396-80cf016df976" providerId="AD" clId="Web-{80281156-0122-4206-9F1A-C8300F9F16B5}" dt="2022-06-17T17:04:07.508" v="0" actId="14100"/>
      <pc:docMkLst>
        <pc:docMk/>
      </pc:docMkLst>
      <pc:sldChg chg="modSp">
        <pc:chgData name="Dragos Stefan Coanca (2026724)" userId="S::2026724@student.uwtsd.ac.uk::05501439-09c9-4fc2-8396-80cf016df976" providerId="AD" clId="Web-{80281156-0122-4206-9F1A-C8300F9F16B5}" dt="2022-06-17T17:04:07.508" v="0" actId="14100"/>
        <pc:sldMkLst>
          <pc:docMk/>
          <pc:sldMk cId="3268324809" sldId="257"/>
        </pc:sldMkLst>
        <pc:picChg chg="mod">
          <ac:chgData name="Dragos Stefan Coanca (2026724)" userId="S::2026724@student.uwtsd.ac.uk::05501439-09c9-4fc2-8396-80cf016df976" providerId="AD" clId="Web-{80281156-0122-4206-9F1A-C8300F9F16B5}" dt="2022-06-17T17:04:07.508" v="0" actId="14100"/>
          <ac:picMkLst>
            <pc:docMk/>
            <pc:sldMk cId="3268324809" sldId="257"/>
            <ac:picMk id="3" creationId="{9C9679B1-BA18-A55E-F605-67A6FE5EEDAB}"/>
          </ac:picMkLst>
        </pc:picChg>
      </pc:sldChg>
    </pc:docChg>
  </pc:docChgLst>
  <pc:docChgLst>
    <pc:chgData name="Dragos Stefan Coanca (2026724)" userId="S::2026724@student.uwtsd.ac.uk::05501439-09c9-4fc2-8396-80cf016df976" providerId="AD" clId="Web-{04659756-6AC1-2491-A020-65648DCE4E17}"/>
    <pc:docChg chg="addSld delSld modSld addMainMaster delMainMaster">
      <pc:chgData name="Dragos Stefan Coanca (2026724)" userId="S::2026724@student.uwtsd.ac.uk::05501439-09c9-4fc2-8396-80cf016df976" providerId="AD" clId="Web-{04659756-6AC1-2491-A020-65648DCE4E17}" dt="2022-06-17T16:57:36.030" v="450"/>
      <pc:docMkLst>
        <pc:docMk/>
      </pc:docMkLst>
      <pc:sldChg chg="addSp modSp mod setBg modClrScheme chgLayout">
        <pc:chgData name="Dragos Stefan Coanca (2026724)" userId="S::2026724@student.uwtsd.ac.uk::05501439-09c9-4fc2-8396-80cf016df976" providerId="AD" clId="Web-{04659756-6AC1-2491-A020-65648DCE4E17}" dt="2022-06-17T16:50:15.891" v="411" actId="14100"/>
        <pc:sldMkLst>
          <pc:docMk/>
          <pc:sldMk cId="109857222" sldId="256"/>
        </pc:sldMkLst>
        <pc:spChg chg="mod">
          <ac:chgData name="Dragos Stefan Coanca (2026724)" userId="S::2026724@student.uwtsd.ac.uk::05501439-09c9-4fc2-8396-80cf016df976" providerId="AD" clId="Web-{04659756-6AC1-2491-A020-65648DCE4E17}" dt="2022-06-17T16:34:23.642" v="2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ragos Stefan Coanca (2026724)" userId="S::2026724@student.uwtsd.ac.uk::05501439-09c9-4fc2-8396-80cf016df976" providerId="AD" clId="Web-{04659756-6AC1-2491-A020-65648DCE4E17}" dt="2022-06-17T16:50:15.891" v="411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ragos Stefan Coanca (2026724)" userId="S::2026724@student.uwtsd.ac.uk::05501439-09c9-4fc2-8396-80cf016df976" providerId="AD" clId="Web-{04659756-6AC1-2491-A020-65648DCE4E17}" dt="2022-06-17T16:33:16.937" v="0"/>
          <ac:spMkLst>
            <pc:docMk/>
            <pc:sldMk cId="109857222" sldId="256"/>
            <ac:spMk id="9" creationId="{2221D17C-FC00-B547-9BC9-68C219E03C89}"/>
          </ac:spMkLst>
        </pc:spChg>
        <pc:spChg chg="add">
          <ac:chgData name="Dragos Stefan Coanca (2026724)" userId="S::2026724@student.uwtsd.ac.uk::05501439-09c9-4fc2-8396-80cf016df976" providerId="AD" clId="Web-{04659756-6AC1-2491-A020-65648DCE4E17}" dt="2022-06-17T16:33:16.937" v="0"/>
          <ac:spMkLst>
            <pc:docMk/>
            <pc:sldMk cId="109857222" sldId="256"/>
            <ac:spMk id="11" creationId="{D70C3B70-940D-FF4D-A37A-8FFB6A880728}"/>
          </ac:spMkLst>
        </pc:spChg>
        <pc:picChg chg="add">
          <ac:chgData name="Dragos Stefan Coanca (2026724)" userId="S::2026724@student.uwtsd.ac.uk::05501439-09c9-4fc2-8396-80cf016df976" providerId="AD" clId="Web-{04659756-6AC1-2491-A020-65648DCE4E17}" dt="2022-06-17T16:33:16.937" v="0"/>
          <ac:picMkLst>
            <pc:docMk/>
            <pc:sldMk cId="109857222" sldId="256"/>
            <ac:picMk id="4" creationId="{ACD01EBF-AE37-7537-2259-B32D43B94DC9}"/>
          </ac:picMkLst>
        </pc:picChg>
      </pc:sldChg>
      <pc:sldChg chg="new del">
        <pc:chgData name="Dragos Stefan Coanca (2026724)" userId="S::2026724@student.uwtsd.ac.uk::05501439-09c9-4fc2-8396-80cf016df976" providerId="AD" clId="Web-{04659756-6AC1-2491-A020-65648DCE4E17}" dt="2022-06-17T16:35:06.643" v="25"/>
        <pc:sldMkLst>
          <pc:docMk/>
          <pc:sldMk cId="2505691523" sldId="257"/>
        </pc:sldMkLst>
      </pc:sldChg>
      <pc:sldChg chg="addSp delSp modSp new mod setBg addAnim">
        <pc:chgData name="Dragos Stefan Coanca (2026724)" userId="S::2026724@student.uwtsd.ac.uk::05501439-09c9-4fc2-8396-80cf016df976" providerId="AD" clId="Web-{04659756-6AC1-2491-A020-65648DCE4E17}" dt="2022-06-17T16:57:36.030" v="450"/>
        <pc:sldMkLst>
          <pc:docMk/>
          <pc:sldMk cId="3268324809" sldId="257"/>
        </pc:sldMkLst>
        <pc:spChg chg="mod ord">
          <ac:chgData name="Dragos Stefan Coanca (2026724)" userId="S::2026724@student.uwtsd.ac.uk::05501439-09c9-4fc2-8396-80cf016df976" providerId="AD" clId="Web-{04659756-6AC1-2491-A020-65648DCE4E17}" dt="2022-06-17T16:57:36.030" v="450"/>
          <ac:spMkLst>
            <pc:docMk/>
            <pc:sldMk cId="3268324809" sldId="257"/>
            <ac:spMk id="2" creationId="{2E1C4396-08B6-F848-BF88-071F5378F0C6}"/>
          </ac:spMkLst>
        </pc:spChg>
        <pc:spChg chg="add mod">
          <ac:chgData name="Dragos Stefan Coanca (2026724)" userId="S::2026724@student.uwtsd.ac.uk::05501439-09c9-4fc2-8396-80cf016df976" providerId="AD" clId="Web-{04659756-6AC1-2491-A020-65648DCE4E17}" dt="2022-06-17T16:57:36.015" v="449"/>
          <ac:spMkLst>
            <pc:docMk/>
            <pc:sldMk cId="3268324809" sldId="257"/>
            <ac:spMk id="4" creationId="{41B9EA39-5797-D5C5-E93F-FBF0D947FA42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2:36.568" v="427"/>
          <ac:spMkLst>
            <pc:docMk/>
            <pc:sldMk cId="3268324809" sldId="257"/>
            <ac:spMk id="15" creationId="{02856439-F4E3-D54F-9416-42ABDCE1DE66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2:36.568" v="427"/>
          <ac:spMkLst>
            <pc:docMk/>
            <pc:sldMk cId="3268324809" sldId="257"/>
            <ac:spMk id="17" creationId="{C364144C-8BB1-450F-812B-D7D09A795CBF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2:36.552" v="426"/>
          <ac:spMkLst>
            <pc:docMk/>
            <pc:sldMk cId="3268324809" sldId="257"/>
            <ac:spMk id="28" creationId="{4958DF84-F5C6-794F-8945-485D6C107518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2:36.552" v="426"/>
          <ac:spMkLst>
            <pc:docMk/>
            <pc:sldMk cId="3268324809" sldId="257"/>
            <ac:spMk id="30" creationId="{4AF0997A-7C0F-4AD2-BA90-5FE341A17796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2:36.552" v="426"/>
          <ac:spMkLst>
            <pc:docMk/>
            <pc:sldMk cId="3268324809" sldId="257"/>
            <ac:spMk id="32" creationId="{72E67446-732B-4F72-8560-6FABB6CB25A3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7:36.030" v="450"/>
          <ac:spMkLst>
            <pc:docMk/>
            <pc:sldMk cId="3268324809" sldId="257"/>
            <ac:spMk id="35" creationId="{02856439-F4E3-D54F-9416-42ABDCE1DE66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7:36.030" v="450"/>
          <ac:spMkLst>
            <pc:docMk/>
            <pc:sldMk cId="3268324809" sldId="257"/>
            <ac:spMk id="36" creationId="{C364144C-8BB1-450F-812B-D7D09A795CBF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7:36.015" v="449"/>
          <ac:spMkLst>
            <pc:docMk/>
            <pc:sldMk cId="3268324809" sldId="257"/>
            <ac:spMk id="47" creationId="{4958DF84-F5C6-794F-8945-485D6C107518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7:36.015" v="449"/>
          <ac:spMkLst>
            <pc:docMk/>
            <pc:sldMk cId="3268324809" sldId="257"/>
            <ac:spMk id="49" creationId="{4AF0997A-7C0F-4AD2-BA90-5FE341A17796}"/>
          </ac:spMkLst>
        </pc:spChg>
        <pc:spChg chg="add del">
          <ac:chgData name="Dragos Stefan Coanca (2026724)" userId="S::2026724@student.uwtsd.ac.uk::05501439-09c9-4fc2-8396-80cf016df976" providerId="AD" clId="Web-{04659756-6AC1-2491-A020-65648DCE4E17}" dt="2022-06-17T16:57:36.015" v="449"/>
          <ac:spMkLst>
            <pc:docMk/>
            <pc:sldMk cId="3268324809" sldId="257"/>
            <ac:spMk id="51" creationId="{72E67446-732B-4F72-8560-6FABB6CB25A3}"/>
          </ac:spMkLst>
        </pc:spChg>
        <pc:spChg chg="add">
          <ac:chgData name="Dragos Stefan Coanca (2026724)" userId="S::2026724@student.uwtsd.ac.uk::05501439-09c9-4fc2-8396-80cf016df976" providerId="AD" clId="Web-{04659756-6AC1-2491-A020-65648DCE4E17}" dt="2022-06-17T16:57:36.030" v="450"/>
          <ac:spMkLst>
            <pc:docMk/>
            <pc:sldMk cId="3268324809" sldId="257"/>
            <ac:spMk id="54" creationId="{ECD84B89-83B1-AA44-B9BE-C68A3A346981}"/>
          </ac:spMkLst>
        </pc:spChg>
        <pc:spChg chg="add">
          <ac:chgData name="Dragos Stefan Coanca (2026724)" userId="S::2026724@student.uwtsd.ac.uk::05501439-09c9-4fc2-8396-80cf016df976" providerId="AD" clId="Web-{04659756-6AC1-2491-A020-65648DCE4E17}" dt="2022-06-17T16:57:36.030" v="450"/>
          <ac:spMkLst>
            <pc:docMk/>
            <pc:sldMk cId="3268324809" sldId="257"/>
            <ac:spMk id="55" creationId="{DF3B9D9F-2555-4B2E-AD17-056B66596D5A}"/>
          </ac:spMkLst>
        </pc:spChg>
        <pc:grpChg chg="add del">
          <ac:chgData name="Dragos Stefan Coanca (2026724)" userId="S::2026724@student.uwtsd.ac.uk::05501439-09c9-4fc2-8396-80cf016df976" providerId="AD" clId="Web-{04659756-6AC1-2491-A020-65648DCE4E17}" dt="2022-06-17T16:52:36.568" v="427"/>
          <ac:grpSpMkLst>
            <pc:docMk/>
            <pc:sldMk cId="3268324809" sldId="257"/>
            <ac:grpSpMk id="9" creationId="{D206359A-F1E3-49EE-BBC2-40888C4A3628}"/>
          </ac:grpSpMkLst>
        </pc:grpChg>
        <pc:grpChg chg="add del">
          <ac:chgData name="Dragos Stefan Coanca (2026724)" userId="S::2026724@student.uwtsd.ac.uk::05501439-09c9-4fc2-8396-80cf016df976" providerId="AD" clId="Web-{04659756-6AC1-2491-A020-65648DCE4E17}" dt="2022-06-17T16:52:36.552" v="426"/>
          <ac:grpSpMkLst>
            <pc:docMk/>
            <pc:sldMk cId="3268324809" sldId="257"/>
            <ac:grpSpMk id="22" creationId="{D206359A-F1E3-49EE-BBC2-40888C4A3628}"/>
          </ac:grpSpMkLst>
        </pc:grpChg>
        <pc:grpChg chg="add del">
          <ac:chgData name="Dragos Stefan Coanca (2026724)" userId="S::2026724@student.uwtsd.ac.uk::05501439-09c9-4fc2-8396-80cf016df976" providerId="AD" clId="Web-{04659756-6AC1-2491-A020-65648DCE4E17}" dt="2022-06-17T16:57:36.030" v="450"/>
          <ac:grpSpMkLst>
            <pc:docMk/>
            <pc:sldMk cId="3268324809" sldId="257"/>
            <ac:grpSpMk id="34" creationId="{D206359A-F1E3-49EE-BBC2-40888C4A3628}"/>
          </ac:grpSpMkLst>
        </pc:grpChg>
        <pc:grpChg chg="add del">
          <ac:chgData name="Dragos Stefan Coanca (2026724)" userId="S::2026724@student.uwtsd.ac.uk::05501439-09c9-4fc2-8396-80cf016df976" providerId="AD" clId="Web-{04659756-6AC1-2491-A020-65648DCE4E17}" dt="2022-06-17T16:57:36.015" v="449"/>
          <ac:grpSpMkLst>
            <pc:docMk/>
            <pc:sldMk cId="3268324809" sldId="257"/>
            <ac:grpSpMk id="41" creationId="{D206359A-F1E3-49EE-BBC2-40888C4A3628}"/>
          </ac:grpSpMkLst>
        </pc:grpChg>
        <pc:grpChg chg="add">
          <ac:chgData name="Dragos Stefan Coanca (2026724)" userId="S::2026724@student.uwtsd.ac.uk::05501439-09c9-4fc2-8396-80cf016df976" providerId="AD" clId="Web-{04659756-6AC1-2491-A020-65648DCE4E17}" dt="2022-06-17T16:57:36.030" v="450"/>
          <ac:grpSpMkLst>
            <pc:docMk/>
            <pc:sldMk cId="3268324809" sldId="257"/>
            <ac:grpSpMk id="53" creationId="{D206359A-F1E3-49EE-BBC2-40888C4A3628}"/>
          </ac:grpSpMkLst>
        </pc:grpChg>
        <pc:picChg chg="add mod ord">
          <ac:chgData name="Dragos Stefan Coanca (2026724)" userId="S::2026724@student.uwtsd.ac.uk::05501439-09c9-4fc2-8396-80cf016df976" providerId="AD" clId="Web-{04659756-6AC1-2491-A020-65648DCE4E17}" dt="2022-06-17T16:57:36.015" v="449"/>
          <ac:picMkLst>
            <pc:docMk/>
            <pc:sldMk cId="3268324809" sldId="257"/>
            <ac:picMk id="3" creationId="{9C9679B1-BA18-A55E-F605-67A6FE5EEDAB}"/>
          </ac:picMkLst>
        </pc:picChg>
      </pc:sldChg>
      <pc:sldMasterChg chg="del delSldLayout">
        <pc:chgData name="Dragos Stefan Coanca (2026724)" userId="S::2026724@student.uwtsd.ac.uk::05501439-09c9-4fc2-8396-80cf016df976" providerId="AD" clId="Web-{04659756-6AC1-2491-A020-65648DCE4E17}" dt="2022-06-17T16:33:16.937" v="0"/>
        <pc:sldMasterMkLst>
          <pc:docMk/>
          <pc:sldMasterMk cId="2460954070" sldId="2147483660"/>
        </pc:sldMasterMkLst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Dragos Stefan Coanca (2026724)" userId="S::2026724@student.uwtsd.ac.uk::05501439-09c9-4fc2-8396-80cf016df976" providerId="AD" clId="Web-{04659756-6AC1-2491-A020-65648DCE4E17}" dt="2022-06-17T16:33:16.937" v="0"/>
        <pc:sldMasterMkLst>
          <pc:docMk/>
          <pc:sldMasterMk cId="3144082389" sldId="2147483672"/>
        </pc:sldMasterMkLst>
        <pc:sldLayoutChg chg="ad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3746808681" sldId="2147483673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1468961022" sldId="2147483674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1316612593" sldId="2147483675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4226912886" sldId="2147483676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2158445051" sldId="2147483677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1003672387" sldId="2147483678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650596928" sldId="2147483679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106642083" sldId="2147483680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1742034695" sldId="2147483681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3249403815" sldId="2147483682"/>
          </pc:sldLayoutMkLst>
        </pc:sldLayoutChg>
        <pc:sldLayoutChg chg="add replId">
          <pc:chgData name="Dragos Stefan Coanca (2026724)" userId="S::2026724@student.uwtsd.ac.uk::05501439-09c9-4fc2-8396-80cf016df976" providerId="AD" clId="Web-{04659756-6AC1-2491-A020-65648DCE4E17}" dt="2022-06-17T16:33:16.937" v="0"/>
          <pc:sldLayoutMkLst>
            <pc:docMk/>
            <pc:sldMasterMk cId="3144082389" sldId="2147483672"/>
            <pc:sldLayoutMk cId="309913030" sldId="2147483683"/>
          </pc:sldLayoutMkLst>
        </pc:sldLayoutChg>
      </pc:sldMasterChg>
    </pc:docChg>
  </pc:docChgLst>
  <pc:docChgLst>
    <pc:chgData name="Dragos Stefan Coanca (2026724)" userId="S::2026724@student.uwtsd.ac.uk::05501439-09c9-4fc2-8396-80cf016df976" providerId="AD" clId="Web-{7282BB33-8A8B-EAD2-0C01-53366B9E1B81}"/>
    <pc:docChg chg="modSld">
      <pc:chgData name="Dragos Stefan Coanca (2026724)" userId="S::2026724@student.uwtsd.ac.uk::05501439-09c9-4fc2-8396-80cf016df976" providerId="AD" clId="Web-{7282BB33-8A8B-EAD2-0C01-53366B9E1B81}" dt="2022-06-17T17:01:54.514" v="15" actId="14100"/>
      <pc:docMkLst>
        <pc:docMk/>
      </pc:docMkLst>
      <pc:sldChg chg="modSp">
        <pc:chgData name="Dragos Stefan Coanca (2026724)" userId="S::2026724@student.uwtsd.ac.uk::05501439-09c9-4fc2-8396-80cf016df976" providerId="AD" clId="Web-{7282BB33-8A8B-EAD2-0C01-53366B9E1B81}" dt="2022-06-17T17:01:54.514" v="15" actId="14100"/>
        <pc:sldMkLst>
          <pc:docMk/>
          <pc:sldMk cId="3268324809" sldId="257"/>
        </pc:sldMkLst>
        <pc:spChg chg="mod">
          <ac:chgData name="Dragos Stefan Coanca (2026724)" userId="S::2026724@student.uwtsd.ac.uk::05501439-09c9-4fc2-8396-80cf016df976" providerId="AD" clId="Web-{7282BB33-8A8B-EAD2-0C01-53366B9E1B81}" dt="2022-06-17T17:01:54.514" v="15" actId="14100"/>
          <ac:spMkLst>
            <pc:docMk/>
            <pc:sldMk cId="3268324809" sldId="257"/>
            <ac:spMk id="2" creationId="{2E1C4396-08B6-F848-BF88-071F5378F0C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13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403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034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2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596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672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445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912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612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961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808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082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ndeviajar.republica.com/actualidad-del-viajero/rumbo-se-pone-manos-a-la-obra-para-promocionar-la-rioja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21D17C-FC00-B547-9BC9-68C219E03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01EBF-AE37-7537-2259-B32D43B94D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Freeform 10">
            <a:extLst>
              <a:ext uri="{FF2B5EF4-FFF2-40B4-BE49-F238E27FC236}">
                <a16:creationId xmlns:a16="http://schemas.microsoft.com/office/drawing/2014/main" id="{D70C3B70-940D-FF4D-A37A-8FFB6A880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9072" y="0"/>
            <a:ext cx="4918667" cy="4387939"/>
          </a:xfrm>
          <a:custGeom>
            <a:avLst/>
            <a:gdLst>
              <a:gd name="connsiteX0" fmla="*/ 0 w 4918667"/>
              <a:gd name="connsiteY0" fmla="*/ 0 h 4387939"/>
              <a:gd name="connsiteX1" fmla="*/ 4918667 w 4918667"/>
              <a:gd name="connsiteY1" fmla="*/ 0 h 4387939"/>
              <a:gd name="connsiteX2" fmla="*/ 4918667 w 4918667"/>
              <a:gd name="connsiteY2" fmla="*/ 2034824 h 4387939"/>
              <a:gd name="connsiteX3" fmla="*/ 4276281 w 4918667"/>
              <a:gd name="connsiteY3" fmla="*/ 3405362 h 4387939"/>
              <a:gd name="connsiteX4" fmla="*/ 2679121 w 4918667"/>
              <a:gd name="connsiteY4" fmla="*/ 4198772 h 4387939"/>
              <a:gd name="connsiteX5" fmla="*/ 2455303 w 4918667"/>
              <a:gd name="connsiteY5" fmla="*/ 4387939 h 4387939"/>
              <a:gd name="connsiteX6" fmla="*/ 2239543 w 4918667"/>
              <a:gd name="connsiteY6" fmla="*/ 4198772 h 4387939"/>
              <a:gd name="connsiteX7" fmla="*/ 642386 w 4918667"/>
              <a:gd name="connsiteY7" fmla="*/ 3405362 h 4387939"/>
              <a:gd name="connsiteX8" fmla="*/ 0 w 4918667"/>
              <a:gd name="connsiteY8" fmla="*/ 2034824 h 43879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918667" h="4387939">
                <a:moveTo>
                  <a:pt x="0" y="0"/>
                </a:moveTo>
                <a:lnTo>
                  <a:pt x="4918667" y="0"/>
                </a:lnTo>
                <a:lnTo>
                  <a:pt x="4918667" y="2034824"/>
                </a:lnTo>
                <a:cubicBezTo>
                  <a:pt x="4918667" y="2742391"/>
                  <a:pt x="4717923" y="3096550"/>
                  <a:pt x="4276281" y="3405362"/>
                </a:cubicBezTo>
                <a:cubicBezTo>
                  <a:pt x="3816986" y="3671461"/>
                  <a:pt x="3214118" y="3785340"/>
                  <a:pt x="2679121" y="4198772"/>
                </a:cubicBezTo>
                <a:lnTo>
                  <a:pt x="2455303" y="4387939"/>
                </a:lnTo>
                <a:lnTo>
                  <a:pt x="2239543" y="4198772"/>
                </a:lnTo>
                <a:cubicBezTo>
                  <a:pt x="1704548" y="3785340"/>
                  <a:pt x="1101678" y="3671461"/>
                  <a:pt x="642386" y="3405362"/>
                </a:cubicBezTo>
                <a:cubicBezTo>
                  <a:pt x="200743" y="3096550"/>
                  <a:pt x="0" y="2742391"/>
                  <a:pt x="0" y="2034824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39817" y="1509737"/>
            <a:ext cx="3657175" cy="1834724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 dirty="0" err="1">
                <a:solidFill>
                  <a:srgbClr val="FFFFFF"/>
                </a:solidFill>
              </a:rPr>
              <a:t>Tableros</a:t>
            </a:r>
            <a:r>
              <a:rPr lang="en-US" sz="4000" dirty="0">
                <a:solidFill>
                  <a:srgbClr val="FFFFFF"/>
                </a:solidFill>
              </a:rPr>
              <a:t> de </a:t>
            </a:r>
            <a:r>
              <a:rPr lang="en-US" sz="4000" dirty="0" err="1">
                <a:solidFill>
                  <a:srgbClr val="FFFFFF"/>
                </a:solidFill>
              </a:rPr>
              <a:t>Precios</a:t>
            </a:r>
            <a:r>
              <a:rPr lang="en-US" sz="4000" dirty="0">
                <a:solidFill>
                  <a:srgbClr val="FFFFFF"/>
                </a:solidFill>
              </a:rPr>
              <a:t> </a:t>
            </a:r>
            <a:br>
              <a:rPr lang="en-US" dirty="0"/>
            </a:br>
            <a:r>
              <a:rPr lang="en-US" sz="4000" dirty="0">
                <a:solidFill>
                  <a:srgbClr val="FFFFFF"/>
                </a:solidFill>
              </a:rPr>
              <a:t>Menu y Tapas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87908" y="411729"/>
            <a:ext cx="4160993" cy="3578208"/>
          </a:xfrm>
        </p:spPr>
        <p:txBody>
          <a:bodyPr anchor="b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40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4" name="Rectangle 46">
            <a:extLst>
              <a:ext uri="{FF2B5EF4-FFF2-40B4-BE49-F238E27FC236}">
                <a16:creationId xmlns:a16="http://schemas.microsoft.com/office/drawing/2014/main" id="{ECD84B89-83B1-AA44-B9BE-C68A3A346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grass, outdoor, mountain, dirt&#10;&#10;Description automatically generated">
            <a:extLst>
              <a:ext uri="{FF2B5EF4-FFF2-40B4-BE49-F238E27FC236}">
                <a16:creationId xmlns:a16="http://schemas.microsoft.com/office/drawing/2014/main" id="{9C9679B1-BA18-A55E-F605-67A6FE5EED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-2553491" y="-1881741"/>
            <a:ext cx="14751148" cy="8310102"/>
          </a:xfrm>
          <a:prstGeom prst="rect">
            <a:avLst/>
          </a:prstGeom>
        </p:spPr>
      </p:pic>
      <p:sp>
        <p:nvSpPr>
          <p:cNvPr id="55" name="Freeform: Shape 48">
            <a:extLst>
              <a:ext uri="{FF2B5EF4-FFF2-40B4-BE49-F238E27FC236}">
                <a16:creationId xmlns:a16="http://schemas.microsoft.com/office/drawing/2014/main" id="{DF3B9D9F-2555-4B2E-AD17-056B66596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5594" y="812056"/>
            <a:ext cx="3876810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rgbClr val="000000">
              <a:alpha val="49935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C4396-08B6-F848-BF88-071F5378F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3139" y="2739"/>
            <a:ext cx="3707113" cy="60411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571500" indent="-571500" algn="ctr"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Menu de Carnes :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Carne a la Brasa - 5,50 euros.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Cerdo </a:t>
            </a:r>
            <a:r>
              <a:rPr lang="en-US" sz="1600" dirty="0" err="1">
                <a:solidFill>
                  <a:srgbClr val="FFFFFF"/>
                </a:solidFill>
              </a:rPr>
              <a:t>Ibericos</a:t>
            </a:r>
            <a:r>
              <a:rPr lang="en-US" sz="1600" dirty="0">
                <a:solidFill>
                  <a:srgbClr val="FFFFFF"/>
                </a:solidFill>
              </a:rPr>
              <a:t> – 22,50 euros.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Pollo a la </a:t>
            </a:r>
            <a:r>
              <a:rPr lang="en-US" sz="1600" dirty="0" err="1">
                <a:solidFill>
                  <a:srgbClr val="FFFFFF"/>
                </a:solidFill>
              </a:rPr>
              <a:t>Plancha</a:t>
            </a:r>
            <a:r>
              <a:rPr lang="en-US" sz="1600" dirty="0">
                <a:solidFill>
                  <a:srgbClr val="FFFFFF"/>
                </a:solidFill>
              </a:rPr>
              <a:t> con </a:t>
            </a:r>
            <a:r>
              <a:rPr lang="en-US" sz="1600" dirty="0" err="1">
                <a:solidFill>
                  <a:srgbClr val="FFFFFF"/>
                </a:solidFill>
              </a:rPr>
              <a:t>Pimenton</a:t>
            </a:r>
            <a:r>
              <a:rPr lang="en-US" sz="1600" dirty="0">
                <a:solidFill>
                  <a:srgbClr val="FFFFFF"/>
                </a:solidFill>
              </a:rPr>
              <a:t> – 13,50 euros.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Presa de </a:t>
            </a:r>
            <a:r>
              <a:rPr lang="en-US" sz="1600" dirty="0" err="1">
                <a:solidFill>
                  <a:srgbClr val="FFFFFF"/>
                </a:solidFill>
              </a:rPr>
              <a:t>Lomocon</a:t>
            </a:r>
            <a:r>
              <a:rPr lang="en-US" sz="1600" dirty="0">
                <a:solidFill>
                  <a:srgbClr val="FFFFFF"/>
                </a:solidFill>
              </a:rPr>
              <a:t> Patatas – 11,50 euros.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BODEGAS: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Vino Arabe Blanco (solo </a:t>
            </a:r>
            <a:r>
              <a:rPr lang="en-US" sz="1600" dirty="0" err="1">
                <a:solidFill>
                  <a:srgbClr val="FFFFFF"/>
                </a:solidFill>
              </a:rPr>
              <a:t>por</a:t>
            </a:r>
            <a:r>
              <a:rPr lang="en-US" sz="1600" dirty="0">
                <a:solidFill>
                  <a:srgbClr val="FFFFFF"/>
                </a:solidFill>
              </a:rPr>
              <a:t> </a:t>
            </a:r>
            <a:r>
              <a:rPr lang="en-US" sz="1600" dirty="0" err="1">
                <a:solidFill>
                  <a:srgbClr val="FFFFFF"/>
                </a:solidFill>
              </a:rPr>
              <a:t>botella</a:t>
            </a:r>
            <a:r>
              <a:rPr lang="en-US" sz="1600" dirty="0">
                <a:solidFill>
                  <a:srgbClr val="FFFFFF"/>
                </a:solidFill>
              </a:rPr>
              <a:t>) -24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Vino La </a:t>
            </a:r>
            <a:r>
              <a:rPr lang="en-US" sz="1600" dirty="0" err="1">
                <a:solidFill>
                  <a:srgbClr val="FFFFFF"/>
                </a:solidFill>
              </a:rPr>
              <a:t>vinia</a:t>
            </a:r>
            <a:r>
              <a:rPr lang="en-US" sz="1600" dirty="0">
                <a:solidFill>
                  <a:srgbClr val="FFFFFF"/>
                </a:solidFill>
              </a:rPr>
              <a:t> Rioja (</a:t>
            </a:r>
            <a:r>
              <a:rPr lang="en-US" sz="1600" dirty="0" err="1">
                <a:solidFill>
                  <a:srgbClr val="FFFFFF"/>
                </a:solidFill>
              </a:rPr>
              <a:t>por</a:t>
            </a:r>
            <a:r>
              <a:rPr lang="en-US" sz="1600" dirty="0">
                <a:solidFill>
                  <a:srgbClr val="FFFFFF"/>
                </a:solidFill>
              </a:rPr>
              <a:t> </a:t>
            </a:r>
            <a:r>
              <a:rPr lang="en-US" sz="1600" dirty="0" err="1">
                <a:solidFill>
                  <a:srgbClr val="FFFFFF"/>
                </a:solidFill>
              </a:rPr>
              <a:t>vaso</a:t>
            </a:r>
            <a:r>
              <a:rPr lang="en-US" sz="1600" dirty="0">
                <a:solidFill>
                  <a:srgbClr val="FFFFFF"/>
                </a:solidFill>
              </a:rPr>
              <a:t>) - 5,50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Cerveza Cruz Campo(</a:t>
            </a:r>
            <a:r>
              <a:rPr lang="en-US" sz="1600" dirty="0" err="1">
                <a:solidFill>
                  <a:srgbClr val="FFFFFF"/>
                </a:solidFill>
              </a:rPr>
              <a:t>por</a:t>
            </a:r>
            <a:r>
              <a:rPr lang="en-US" sz="1600" dirty="0">
                <a:solidFill>
                  <a:srgbClr val="FFFFFF"/>
                </a:solidFill>
              </a:rPr>
              <a:t> </a:t>
            </a:r>
            <a:r>
              <a:rPr lang="en-US" sz="1600" dirty="0" err="1">
                <a:solidFill>
                  <a:srgbClr val="FFFFFF"/>
                </a:solidFill>
              </a:rPr>
              <a:t>vaso</a:t>
            </a:r>
            <a:r>
              <a:rPr lang="en-US" sz="1600" dirty="0">
                <a:solidFill>
                  <a:srgbClr val="FFFFFF"/>
                </a:solidFill>
              </a:rPr>
              <a:t>) - 2,50 euro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Coca Cola – 1,50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Fanta – 1,75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Fanta Limon – 1,50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POSTRES :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Fruta del Tiempo – 2 euro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Café - 1,90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Batido de Chocolate - 2,50 euros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 err="1">
                <a:solidFill>
                  <a:srgbClr val="FFFFFF"/>
                </a:solidFill>
              </a:rPr>
              <a:t>Capucino</a:t>
            </a:r>
            <a:r>
              <a:rPr lang="en-US" sz="1600" dirty="0">
                <a:solidFill>
                  <a:srgbClr val="FFFFFF"/>
                </a:solidFill>
              </a:rPr>
              <a:t> – 2,10 euros</a:t>
            </a:r>
            <a:br>
              <a:rPr lang="en-US" sz="1600">
                <a:solidFill>
                  <a:srgbClr val="FFFFFF"/>
                </a:solidFill>
              </a:rPr>
            </a:br>
            <a:br>
              <a:rPr lang="en-US" sz="160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B9EA39-5797-D5C5-E93F-FBF0D947FA42}"/>
              </a:ext>
            </a:extLst>
          </p:cNvPr>
          <p:cNvSpPr txBox="1"/>
          <p:nvPr/>
        </p:nvSpPr>
        <p:spPr>
          <a:xfrm>
            <a:off x="9682979" y="6657944"/>
            <a:ext cx="250902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832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arrakeshVTI">
  <a:themeElements>
    <a:clrScheme name="AnalogousFromLightSeedRightStep">
      <a:dk1>
        <a:srgbClr val="000000"/>
      </a:dk1>
      <a:lt1>
        <a:srgbClr val="FFFFFF"/>
      </a:lt1>
      <a:dk2>
        <a:srgbClr val="34381F"/>
      </a:dk2>
      <a:lt2>
        <a:srgbClr val="E2E5E8"/>
      </a:lt2>
      <a:accent1>
        <a:srgbClr val="E98940"/>
      </a:accent1>
      <a:accent2>
        <a:srgbClr val="B3A13B"/>
      </a:accent2>
      <a:accent3>
        <a:srgbClr val="93AC4F"/>
      </a:accent3>
      <a:accent4>
        <a:srgbClr val="60B738"/>
      </a:accent4>
      <a:accent5>
        <a:srgbClr val="2DBB3C"/>
      </a:accent5>
      <a:accent6>
        <a:srgbClr val="32B777"/>
      </a:accent6>
      <a:hlink>
        <a:srgbClr val="5B86A6"/>
      </a:hlink>
      <a:folHlink>
        <a:srgbClr val="7F7F7F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MarrakeshVTI</vt:lpstr>
      <vt:lpstr>Tableros de Precios  Menu y Tapas</vt:lpstr>
      <vt:lpstr>Menu de Carnes : Carne a la Brasa - 5,50 euros. Cerdo Ibericos – 22,50 euros. Pollo a la Plancha con Pimenton – 13,50 euros. Presa de Lomocon Patatas – 11,50 euros. BODEGAS: Vino Arabe Blanco (solo por botella) -24 euros Vino La vinia Rioja (por vaso) - 5,50 euros Cerveza Cruz Campo(por vaso) - 2,50 euro Coca Cola – 1,50 euros Fanta – 1,75 euros Fanta Limon – 1,50 euros POSTRES : Fruta del Tiempo – 2 euro Café - 1,90 euros Batido de Chocolate - 2,50 euros Capucino – 2,10 euros 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151</cp:revision>
  <dcterms:created xsi:type="dcterms:W3CDTF">2022-06-17T16:32:42Z</dcterms:created>
  <dcterms:modified xsi:type="dcterms:W3CDTF">2022-06-17T17:04:07Z</dcterms:modified>
</cp:coreProperties>
</file>