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7C2D-B976-D0AE-F0FD-DC4C0D5ECC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1D3B4F-FCD6-20FC-2415-49D9838C14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2CB8CE-57D6-2900-6C77-BC201BE15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2D10-ED78-4737-80D1-2D4A7741EE3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87DD95-BCF8-1053-26AA-6343E2500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2E615-0144-F004-9F8D-92578D98E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19C1D-CB80-4340-87C6-07F82F8975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317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DC197-D15E-4B50-8FF3-41A940539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265F9-004B-CE4B-98C8-DA1DBDDF9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63316-E156-A220-EE8E-E6E7F2ACE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2D10-ED78-4737-80D1-2D4A7741EE3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461D0D-C569-256C-D314-86389F4AF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5602E-A62E-8F56-2731-8166229C8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19C1D-CB80-4340-87C6-07F82F8975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0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1D8FD-6982-C169-2567-C2019BCE2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EC057C-1BFB-0E1B-BB24-43E3ED6AD6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8E2E4-DB28-654E-11B7-EF8FF1C75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2D10-ED78-4737-80D1-2D4A7741EE3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B8CB95-AAC5-4D88-F328-14B4EAEE1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11EDD-E344-6837-B1B3-DAF302FEE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19C1D-CB80-4340-87C6-07F82F8975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588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2D63D-F821-EAB5-1E9E-8A4B0A230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638DA-668A-F73A-E415-696ECFCF61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3AB1D0-0826-C1BB-2F34-36AAA62623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E2F52-CBAC-E849-0352-55551F482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2D10-ED78-4737-80D1-2D4A7741EE3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38DB4-CF21-EC50-D3E4-86A3333C3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8B620B-9C48-E6C1-62B6-B3BB7A14D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19C1D-CB80-4340-87C6-07F82F8975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158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E39A1-8282-AE34-F189-E1DB3A084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29E192-E822-B4CD-FDE1-5DD1BE2A38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DC05DF-E429-D12F-9B1B-2169ABD97F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72516D-701B-7657-55B7-FBEE90A1DF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D9BA1A-5190-D69A-9E62-F75E8CF211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9A7437-0C05-D559-CB51-39355E8C9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2D10-ED78-4737-80D1-2D4A7741EE3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83B0B1-41C6-B80A-41D0-B819DF603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8B0197-C24E-E4E3-7F27-02706CF14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19C1D-CB80-4340-87C6-07F82F8975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838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8A742-F0A4-8AAF-3057-EADF2378E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6A455B-3FFF-96F5-D068-EDD7E8061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2D10-ED78-4737-80D1-2D4A7741EE3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4BB804-83F1-3207-C9CD-F2318ABC9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F1E937-C87A-F6E7-698F-C1FF5FD3D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19C1D-CB80-4340-87C6-07F82F8975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498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B937D8-ACE5-B2E4-9A71-E1D52AE8C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2D10-ED78-4737-80D1-2D4A7741EE3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69FFA4-30E7-C2B6-D19C-DD1A2098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9A7769-1FD5-4780-EF5A-CA24D9AB0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19C1D-CB80-4340-87C6-07F82F8975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500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30DD7-CF42-87A1-4A89-F1DFE0214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08C8E-0B07-553B-4271-4536CF940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8ADFD-1BF0-DAF0-A45D-CE7AF1BFD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32B384-2C7F-3C1C-C82C-79F72EB7B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2D10-ED78-4737-80D1-2D4A7741EE3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B9AD24-4F57-9CE1-A39F-42F98E218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289148-20D2-759E-EB62-BEE56110A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19C1D-CB80-4340-87C6-07F82F8975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160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21562-8760-147F-B0FD-3E5B3C35D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924653-7BA3-390D-E78E-16A3ED2E9F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D5A81E-1482-6FC9-456D-A0F3710435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60477-4D5C-CF42-6EE4-91AA970BC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2D10-ED78-4737-80D1-2D4A7741EE3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EC7449-B488-5E78-9F0C-3008B168A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8F346F-0526-D410-4322-50A5397C8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19C1D-CB80-4340-87C6-07F82F8975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478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4D294-EE21-CA47-F6FD-7594AEFC2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B4F4D4-E989-57DE-B50E-0370F4F33C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48FDEF-3144-C33F-E3C0-005073249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2D10-ED78-4737-80D1-2D4A7741EE3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4D9E4-212F-FE55-9DE0-04BB33A56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35EF2F-CF5E-CE56-17BC-67A3439E6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19C1D-CB80-4340-87C6-07F82F8975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814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8720C1-F625-A52F-9B53-DE1F737186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C35DD-C7C5-D58F-6DAD-78F6977C6D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20421A-EBBC-E579-3C15-DAC2494DB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2D10-ED78-4737-80D1-2D4A7741EE3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75851D-356B-7F4E-AE0A-B03BE62AC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B0C7F5-71B6-A93A-5151-DDC60B359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19C1D-CB80-4340-87C6-07F82F8975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019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B4BEBF-25B8-7730-3BD1-7E31088AC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97661F-4640-449C-8BE7-DF09EAF03A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B325B-4D28-A697-EA36-A9F55A8EF9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6E2D10-ED78-4737-80D1-2D4A7741EE3E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891B4-1F70-660E-3405-29DDFAC448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0A746-1505-672B-5FFB-81F51F293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819C1D-CB80-4340-87C6-07F82F8975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054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F560C94-1B28-D65E-0F2F-DACF87CFD492}"/>
              </a:ext>
            </a:extLst>
          </p:cNvPr>
          <p:cNvSpPr txBox="1"/>
          <p:nvPr/>
        </p:nvSpPr>
        <p:spPr>
          <a:xfrm>
            <a:off x="3047301" y="1999936"/>
            <a:ext cx="609460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FESTUS TUMI: 2121888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BMIH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5003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FOREIGN LANGUAGES (FRENCH)  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 VIDEO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 RODRIGO F. AGUILERA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5851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F86F7-4A83-84DA-172C-FF7FB28E1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3876" y="230901"/>
            <a:ext cx="5822659" cy="1325563"/>
          </a:xfrm>
        </p:spPr>
        <p:txBody>
          <a:bodyPr/>
          <a:lstStyle/>
          <a:p>
            <a:r>
              <a:rPr lang="en-US" b="0" i="0" dirty="0">
                <a:effectLst/>
                <a:latin typeface="+mn-lt"/>
              </a:rPr>
              <a:t>Ma </a:t>
            </a:r>
            <a:r>
              <a:rPr lang="en-US" b="0" i="0" dirty="0" err="1">
                <a:effectLst/>
                <a:latin typeface="+mn-lt"/>
              </a:rPr>
              <a:t>vidéo</a:t>
            </a:r>
            <a:r>
              <a:rPr lang="en-US" b="0" i="0" dirty="0">
                <a:effectLst/>
                <a:latin typeface="+mn-lt"/>
              </a:rPr>
              <a:t> </a:t>
            </a:r>
            <a:r>
              <a:rPr lang="en-US" b="0" i="0" dirty="0" err="1">
                <a:effectLst/>
                <a:latin typeface="+mn-lt"/>
              </a:rPr>
              <a:t>d'introduction</a:t>
            </a:r>
            <a:endParaRPr lang="en-US" dirty="0">
              <a:latin typeface="+mn-lt"/>
            </a:endParaRPr>
          </a:p>
        </p:txBody>
      </p:sp>
      <p:pic>
        <p:nvPicPr>
          <p:cNvPr id="4" name="French Introduction Video 2">
            <a:hlinkClick r:id="" action="ppaction://media"/>
            <a:extLst>
              <a:ext uri="{FF2B5EF4-FFF2-40B4-BE49-F238E27FC236}">
                <a16:creationId xmlns:a16="http://schemas.microsoft.com/office/drawing/2014/main" id="{219F1E5B-63F9-26EC-505B-1D2452AA367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3611492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</Words>
  <Application>Microsoft Office PowerPoint</Application>
  <PresentationFormat>Widescreen</PresentationFormat>
  <Paragraphs>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Ma vidéo d'introduction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Festus Tumi</dc:creator>
  <cp:lastModifiedBy>Festus Tumi</cp:lastModifiedBy>
  <cp:revision>1</cp:revision>
  <dcterms:created xsi:type="dcterms:W3CDTF">2023-05-12T19:22:16Z</dcterms:created>
  <dcterms:modified xsi:type="dcterms:W3CDTF">2023-05-12T19:22:48Z</dcterms:modified>
</cp:coreProperties>
</file>