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Lst>
  <p:sldSz cx="9906000" cy="6858000" type="A4"/>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72029B-3A97-4E09-8985-CE14EC79DA10}" v="767" dt="2018-10-23T11:59:28.846"/>
    <p1510:client id="{2B7BD179-DCCF-40B2-0A4A-0628D4D4878F}" v="180" dt="2018-10-23T13:24:28.733"/>
    <p1510:client id="{B1FCA15E-6737-1FEF-3703-0BD6526034A3}" v="6" dt="2018-10-23T20:27:25.794"/>
    <p1510:client id="{41D31418-D3C7-5CBA-26F6-345F153F5EBA}" v="4" dt="2018-10-24T19:42:38.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124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 Gilbert (1802659)" userId="S::1802659@student.uwtsd.ac.uk::73ab4ea5-7f99-46af-927b-07e98a9e63ad" providerId="AD" clId="Web-{1A931CB9-7C12-BEF8-BEFE-807D001D9AE0}"/>
    <pc:docChg chg="addSld modSld">
      <pc:chgData name="Eve Gilbert (1802659)" userId="S::1802659@student.uwtsd.ac.uk::73ab4ea5-7f99-46af-927b-07e98a9e63ad" providerId="AD" clId="Web-{1A931CB9-7C12-BEF8-BEFE-807D001D9AE0}" dt="2018-10-23T18:13:08.541" v="650" actId="20577"/>
      <pc:docMkLst>
        <pc:docMk/>
      </pc:docMkLst>
      <pc:sldChg chg="modSp">
        <pc:chgData name="Eve Gilbert (1802659)" userId="S::1802659@student.uwtsd.ac.uk::73ab4ea5-7f99-46af-927b-07e98a9e63ad" providerId="AD" clId="Web-{1A931CB9-7C12-BEF8-BEFE-807D001D9AE0}" dt="2018-10-23T17:52:47.486" v="639" actId="20577"/>
        <pc:sldMkLst>
          <pc:docMk/>
          <pc:sldMk cId="109857222" sldId="256"/>
        </pc:sldMkLst>
        <pc:spChg chg="mod">
          <ac:chgData name="Eve Gilbert (1802659)" userId="S::1802659@student.uwtsd.ac.uk::73ab4ea5-7f99-46af-927b-07e98a9e63ad" providerId="AD" clId="Web-{1A931CB9-7C12-BEF8-BEFE-807D001D9AE0}" dt="2018-10-23T17:52:47.486" v="639" actId="20577"/>
          <ac:spMkLst>
            <pc:docMk/>
            <pc:sldMk cId="109857222" sldId="256"/>
            <ac:spMk id="8" creationId="{98E99E6A-BBAD-43B0-97B6-7680D29035A0}"/>
          </ac:spMkLst>
        </pc:spChg>
      </pc:sldChg>
      <pc:sldChg chg="addSp delSp modSp new">
        <pc:chgData name="Eve Gilbert (1802659)" userId="S::1802659@student.uwtsd.ac.uk::73ab4ea5-7f99-46af-927b-07e98a9e63ad" providerId="AD" clId="Web-{1A931CB9-7C12-BEF8-BEFE-807D001D9AE0}" dt="2018-10-23T18:13:08.057" v="648" actId="20577"/>
        <pc:sldMkLst>
          <pc:docMk/>
          <pc:sldMk cId="4145641808" sldId="257"/>
        </pc:sldMkLst>
        <pc:spChg chg="del mod">
          <ac:chgData name="Eve Gilbert (1802659)" userId="S::1802659@student.uwtsd.ac.uk::73ab4ea5-7f99-46af-927b-07e98a9e63ad" providerId="AD" clId="Web-{1A931CB9-7C12-BEF8-BEFE-807D001D9AE0}" dt="2018-10-23T18:08:54.015" v="643"/>
          <ac:spMkLst>
            <pc:docMk/>
            <pc:sldMk cId="4145641808" sldId="257"/>
            <ac:spMk id="2" creationId="{D29AA918-B2BB-4DA3-89F7-1917CC597087}"/>
          </ac:spMkLst>
        </pc:spChg>
        <pc:spChg chg="add mod">
          <ac:chgData name="Eve Gilbert (1802659)" userId="S::1802659@student.uwtsd.ac.uk::73ab4ea5-7f99-46af-927b-07e98a9e63ad" providerId="AD" clId="Web-{1A931CB9-7C12-BEF8-BEFE-807D001D9AE0}" dt="2018-10-23T18:13:08.057" v="648" actId="20577"/>
          <ac:spMkLst>
            <pc:docMk/>
            <pc:sldMk cId="4145641808" sldId="257"/>
            <ac:spMk id="5" creationId="{8D2FDCF0-CB37-4CE6-96F3-E7E825BF22A6}"/>
          </ac:spMkLst>
        </pc:spChg>
      </pc:sldChg>
    </pc:docChg>
  </pc:docChgLst>
  <pc:docChgLst>
    <pc:chgData name="Eve Gilbert (1802659)" userId="S::1802659@student.uwtsd.ac.uk::73ab4ea5-7f99-46af-927b-07e98a9e63ad" providerId="AD" clId="Web-{2CE539CE-B278-49EC-8C91-3724FCD36833}"/>
    <pc:docChg chg="modSld">
      <pc:chgData name="Eve Gilbert (1802659)" userId="S::1802659@student.uwtsd.ac.uk::73ab4ea5-7f99-46af-927b-07e98a9e63ad" providerId="AD" clId="Web-{2CE539CE-B278-49EC-8C91-3724FCD36833}" dt="2018-10-24T07:49:08.363" v="745" actId="20577"/>
      <pc:docMkLst>
        <pc:docMk/>
      </pc:docMkLst>
      <pc:sldChg chg="addSp modSp">
        <pc:chgData name="Eve Gilbert (1802659)" userId="S::1802659@student.uwtsd.ac.uk::73ab4ea5-7f99-46af-927b-07e98a9e63ad" providerId="AD" clId="Web-{2CE539CE-B278-49EC-8C91-3724FCD36833}" dt="2018-10-24T07:49:08.363" v="744" actId="20577"/>
        <pc:sldMkLst>
          <pc:docMk/>
          <pc:sldMk cId="4145641808" sldId="257"/>
        </pc:sldMkLst>
        <pc:spChg chg="mod">
          <ac:chgData name="Eve Gilbert (1802659)" userId="S::1802659@student.uwtsd.ac.uk::73ab4ea5-7f99-46af-927b-07e98a9e63ad" providerId="AD" clId="Web-{2CE539CE-B278-49EC-8C91-3724FCD36833}" dt="2018-10-24T07:48:57.894" v="737" actId="20577"/>
          <ac:spMkLst>
            <pc:docMk/>
            <pc:sldMk cId="4145641808" sldId="257"/>
            <ac:spMk id="2" creationId="{7BF7739C-467A-4D9C-805F-B74D491847CB}"/>
          </ac:spMkLst>
        </pc:spChg>
        <pc:spChg chg="mod">
          <ac:chgData name="Eve Gilbert (1802659)" userId="S::1802659@student.uwtsd.ac.uk::73ab4ea5-7f99-46af-927b-07e98a9e63ad" providerId="AD" clId="Web-{2CE539CE-B278-49EC-8C91-3724FCD36833}" dt="2018-10-24T07:49:08.363" v="744" actId="20577"/>
          <ac:spMkLst>
            <pc:docMk/>
            <pc:sldMk cId="4145641808" sldId="257"/>
            <ac:spMk id="3" creationId="{23A55A6D-0373-4F5D-AD8B-AD67550C350D}"/>
          </ac:spMkLst>
        </pc:spChg>
        <pc:spChg chg="add mod">
          <ac:chgData name="Eve Gilbert (1802659)" userId="S::1802659@student.uwtsd.ac.uk::73ab4ea5-7f99-46af-927b-07e98a9e63ad" providerId="AD" clId="Web-{2CE539CE-B278-49EC-8C91-3724FCD36833}" dt="2018-10-24T07:48:43.019" v="725" actId="20577"/>
          <ac:spMkLst>
            <pc:docMk/>
            <pc:sldMk cId="4145641808" sldId="257"/>
            <ac:spMk id="4" creationId="{448AAED6-DCC0-45FF-8839-2B9D23D8B513}"/>
          </ac:spMkLst>
        </pc:spChg>
      </pc:sldChg>
      <pc:sldChg chg="addSp modSp">
        <pc:chgData name="Eve Gilbert (1802659)" userId="S::1802659@student.uwtsd.ac.uk::73ab4ea5-7f99-46af-927b-07e98a9e63ad" providerId="AD" clId="Web-{2CE539CE-B278-49EC-8C91-3724FCD36833}" dt="2018-10-24T07:41:14.682" v="540" actId="20577"/>
        <pc:sldMkLst>
          <pc:docMk/>
          <pc:sldMk cId="1191634095" sldId="258"/>
        </pc:sldMkLst>
        <pc:spChg chg="add mod">
          <ac:chgData name="Eve Gilbert (1802659)" userId="S::1802659@student.uwtsd.ac.uk::73ab4ea5-7f99-46af-927b-07e98a9e63ad" providerId="AD" clId="Web-{2CE539CE-B278-49EC-8C91-3724FCD36833}" dt="2018-10-24T07:41:14.682" v="540" actId="20577"/>
          <ac:spMkLst>
            <pc:docMk/>
            <pc:sldMk cId="1191634095" sldId="258"/>
            <ac:spMk id="2" creationId="{C6FEB3EF-7477-4E7C-BFF6-B58ABB30043B}"/>
          </ac:spMkLst>
        </pc:spChg>
      </pc:sldChg>
    </pc:docChg>
  </pc:docChgLst>
  <pc:docChgLst>
    <pc:chgData name="Eve Gilbert (1802659)" userId="S::1802659@student.uwtsd.ac.uk::73ab4ea5-7f99-46af-927b-07e98a9e63ad" providerId="AD" clId="Web-{B1FCA15E-6737-1FEF-3703-0BD6526034A3}"/>
    <pc:docChg chg="addSld modSld">
      <pc:chgData name="Eve Gilbert (1802659)" userId="S::1802659@student.uwtsd.ac.uk::73ab4ea5-7f99-46af-927b-07e98a9e63ad" providerId="AD" clId="Web-{B1FCA15E-6737-1FEF-3703-0BD6526034A3}" dt="2018-10-23T20:32:09.983" v="2256"/>
      <pc:docMkLst>
        <pc:docMk/>
      </pc:docMkLst>
      <pc:sldChg chg="modSp">
        <pc:chgData name="Eve Gilbert (1802659)" userId="S::1802659@student.uwtsd.ac.uk::73ab4ea5-7f99-46af-927b-07e98a9e63ad" providerId="AD" clId="Web-{B1FCA15E-6737-1FEF-3703-0BD6526034A3}" dt="2018-10-23T18:15:41.488" v="2" actId="14100"/>
        <pc:sldMkLst>
          <pc:docMk/>
          <pc:sldMk cId="109857222" sldId="256"/>
        </pc:sldMkLst>
        <pc:spChg chg="mod">
          <ac:chgData name="Eve Gilbert (1802659)" userId="S::1802659@student.uwtsd.ac.uk::73ab4ea5-7f99-46af-927b-07e98a9e63ad" providerId="AD" clId="Web-{B1FCA15E-6737-1FEF-3703-0BD6526034A3}" dt="2018-10-23T18:15:41.488" v="2" actId="14100"/>
          <ac:spMkLst>
            <pc:docMk/>
            <pc:sldMk cId="109857222" sldId="256"/>
            <ac:spMk id="8" creationId="{98E99E6A-BBAD-43B0-97B6-7680D29035A0}"/>
          </ac:spMkLst>
        </pc:spChg>
      </pc:sldChg>
      <pc:sldChg chg="addSp delSp modSp">
        <pc:chgData name="Eve Gilbert (1802659)" userId="S::1802659@student.uwtsd.ac.uk::73ab4ea5-7f99-46af-927b-07e98a9e63ad" providerId="AD" clId="Web-{B1FCA15E-6737-1FEF-3703-0BD6526034A3}" dt="2018-10-23T20:27:25.794" v="2179" actId="14100"/>
        <pc:sldMkLst>
          <pc:docMk/>
          <pc:sldMk cId="4145641808" sldId="257"/>
        </pc:sldMkLst>
        <pc:spChg chg="add mod">
          <ac:chgData name="Eve Gilbert (1802659)" userId="S::1802659@student.uwtsd.ac.uk::73ab4ea5-7f99-46af-927b-07e98a9e63ad" providerId="AD" clId="Web-{B1FCA15E-6737-1FEF-3703-0BD6526034A3}" dt="2018-10-23T20:09:32.410" v="1750" actId="20577"/>
          <ac:spMkLst>
            <pc:docMk/>
            <pc:sldMk cId="4145641808" sldId="257"/>
            <ac:spMk id="2" creationId="{7BF7739C-467A-4D9C-805F-B74D491847CB}"/>
          </ac:spMkLst>
        </pc:spChg>
        <pc:spChg chg="add mod">
          <ac:chgData name="Eve Gilbert (1802659)" userId="S::1802659@student.uwtsd.ac.uk::73ab4ea5-7f99-46af-927b-07e98a9e63ad" providerId="AD" clId="Web-{B1FCA15E-6737-1FEF-3703-0BD6526034A3}" dt="2018-10-23T20:27:25.794" v="2179" actId="14100"/>
          <ac:spMkLst>
            <pc:docMk/>
            <pc:sldMk cId="4145641808" sldId="257"/>
            <ac:spMk id="3" creationId="{23A55A6D-0373-4F5D-AD8B-AD67550C350D}"/>
          </ac:spMkLst>
        </pc:spChg>
        <pc:spChg chg="del">
          <ac:chgData name="Eve Gilbert (1802659)" userId="S::1802659@student.uwtsd.ac.uk::73ab4ea5-7f99-46af-927b-07e98a9e63ad" providerId="AD" clId="Web-{B1FCA15E-6737-1FEF-3703-0BD6526034A3}" dt="2018-10-23T18:15:00.364" v="1"/>
          <ac:spMkLst>
            <pc:docMk/>
            <pc:sldMk cId="4145641808" sldId="257"/>
            <ac:spMk id="3" creationId="{75A3602F-BEF9-478D-8507-1BE355C86FF8}"/>
          </ac:spMkLst>
        </pc:spChg>
        <pc:spChg chg="add del mod">
          <ac:chgData name="Eve Gilbert (1802659)" userId="S::1802659@student.uwtsd.ac.uk::73ab4ea5-7f99-46af-927b-07e98a9e63ad" providerId="AD" clId="Web-{B1FCA15E-6737-1FEF-3703-0BD6526034A3}" dt="2018-10-23T19:59:02.274" v="1737"/>
          <ac:spMkLst>
            <pc:docMk/>
            <pc:sldMk cId="4145641808" sldId="257"/>
            <ac:spMk id="4" creationId="{918D0EBB-2621-4FB8-8849-1B86484A8DC9}"/>
          </ac:spMkLst>
        </pc:spChg>
        <pc:spChg chg="del">
          <ac:chgData name="Eve Gilbert (1802659)" userId="S::1802659@student.uwtsd.ac.uk::73ab4ea5-7f99-46af-927b-07e98a9e63ad" providerId="AD" clId="Web-{B1FCA15E-6737-1FEF-3703-0BD6526034A3}" dt="2018-10-23T18:14:55.489" v="0"/>
          <ac:spMkLst>
            <pc:docMk/>
            <pc:sldMk cId="4145641808" sldId="257"/>
            <ac:spMk id="5" creationId="{8D2FDCF0-CB37-4CE6-96F3-E7E825BF22A6}"/>
          </ac:spMkLst>
        </pc:spChg>
      </pc:sldChg>
      <pc:sldChg chg="addSp delSp modSp new mod setBg">
        <pc:chgData name="Eve Gilbert (1802659)" userId="S::1802659@student.uwtsd.ac.uk::73ab4ea5-7f99-46af-927b-07e98a9e63ad" providerId="AD" clId="Web-{B1FCA15E-6737-1FEF-3703-0BD6526034A3}" dt="2018-10-23T20:31:45.030" v="2253"/>
        <pc:sldMkLst>
          <pc:docMk/>
          <pc:sldMk cId="1191634095" sldId="258"/>
        </pc:sldMkLst>
        <pc:spChg chg="del mod">
          <ac:chgData name="Eve Gilbert (1802659)" userId="S::1802659@student.uwtsd.ac.uk::73ab4ea5-7f99-46af-927b-07e98a9e63ad" providerId="AD" clId="Web-{B1FCA15E-6737-1FEF-3703-0BD6526034A3}" dt="2018-10-23T20:28:23.872" v="2187"/>
          <ac:spMkLst>
            <pc:docMk/>
            <pc:sldMk cId="1191634095" sldId="258"/>
            <ac:spMk id="2" creationId="{CB7A58B6-8D07-4129-954F-A2D1652595EE}"/>
          </ac:spMkLst>
        </pc:spChg>
        <pc:spChg chg="del">
          <ac:chgData name="Eve Gilbert (1802659)" userId="S::1802659@student.uwtsd.ac.uk::73ab4ea5-7f99-46af-927b-07e98a9e63ad" providerId="AD" clId="Web-{B1FCA15E-6737-1FEF-3703-0BD6526034A3}" dt="2018-10-23T20:28:09.076" v="2186"/>
          <ac:spMkLst>
            <pc:docMk/>
            <pc:sldMk cId="1191634095" sldId="258"/>
            <ac:spMk id="3" creationId="{7B4CBB94-C7A5-4E29-BADA-F9D5F0B02B52}"/>
          </ac:spMkLst>
        </pc:spChg>
        <pc:spChg chg="add mod">
          <ac:chgData name="Eve Gilbert (1802659)" userId="S::1802659@student.uwtsd.ac.uk::73ab4ea5-7f99-46af-927b-07e98a9e63ad" providerId="AD" clId="Web-{B1FCA15E-6737-1FEF-3703-0BD6526034A3}" dt="2018-10-23T20:30:18.422" v="2221" actId="14100"/>
          <ac:spMkLst>
            <pc:docMk/>
            <pc:sldMk cId="1191634095" sldId="258"/>
            <ac:spMk id="4" creationId="{996067E2-47A9-4B1C-968B-E43A31ADBFF8}"/>
          </ac:spMkLst>
        </pc:spChg>
      </pc:sldChg>
      <pc:sldChg chg="addSp delSp modSp new mod setBg">
        <pc:chgData name="Eve Gilbert (1802659)" userId="S::1802659@student.uwtsd.ac.uk::73ab4ea5-7f99-46af-927b-07e98a9e63ad" providerId="AD" clId="Web-{B1FCA15E-6737-1FEF-3703-0BD6526034A3}" dt="2018-10-23T20:32:09.983" v="2256"/>
        <pc:sldMkLst>
          <pc:docMk/>
          <pc:sldMk cId="3799611678" sldId="259"/>
        </pc:sldMkLst>
        <pc:spChg chg="del">
          <ac:chgData name="Eve Gilbert (1802659)" userId="S::1802659@student.uwtsd.ac.uk::73ab4ea5-7f99-46af-927b-07e98a9e63ad" providerId="AD" clId="Web-{B1FCA15E-6737-1FEF-3703-0BD6526034A3}" dt="2018-10-23T20:30:27.093" v="2222"/>
          <ac:spMkLst>
            <pc:docMk/>
            <pc:sldMk cId="3799611678" sldId="259"/>
            <ac:spMk id="2" creationId="{6BC947A9-6287-4CAC-8079-42AC3EE951EF}"/>
          </ac:spMkLst>
        </pc:spChg>
        <pc:spChg chg="del">
          <ac:chgData name="Eve Gilbert (1802659)" userId="S::1802659@student.uwtsd.ac.uk::73ab4ea5-7f99-46af-927b-07e98a9e63ad" providerId="AD" clId="Web-{B1FCA15E-6737-1FEF-3703-0BD6526034A3}" dt="2018-10-23T20:30:29.640" v="2223"/>
          <ac:spMkLst>
            <pc:docMk/>
            <pc:sldMk cId="3799611678" sldId="259"/>
            <ac:spMk id="3" creationId="{9C7BE41C-E619-463A-BB9E-0CC995E7ABF5}"/>
          </ac:spMkLst>
        </pc:spChg>
        <pc:spChg chg="add mod">
          <ac:chgData name="Eve Gilbert (1802659)" userId="S::1802659@student.uwtsd.ac.uk::73ab4ea5-7f99-46af-927b-07e98a9e63ad" providerId="AD" clId="Web-{B1FCA15E-6737-1FEF-3703-0BD6526034A3}" dt="2018-10-23T20:31:24.718" v="2252" actId="14100"/>
          <ac:spMkLst>
            <pc:docMk/>
            <pc:sldMk cId="3799611678" sldId="259"/>
            <ac:spMk id="4" creationId="{BC58C004-137E-48CB-8F20-C9E1AD355B09}"/>
          </ac:spMkLst>
        </pc:spChg>
      </pc:sldChg>
    </pc:docChg>
  </pc:docChgLst>
  <pc:docChgLst>
    <pc:chgData name="Eve Gilbert (1802659)" userId="S::1802659@student.uwtsd.ac.uk::73ab4ea5-7f99-46af-927b-07e98a9e63ad" providerId="AD" clId="Web-{0872029B-3A97-4E09-8985-CE14EC79DA10}"/>
    <pc:docChg chg="modSld">
      <pc:chgData name="Eve Gilbert (1802659)" userId="S::1802659@student.uwtsd.ac.uk::73ab4ea5-7f99-46af-927b-07e98a9e63ad" providerId="AD" clId="Web-{0872029B-3A97-4E09-8985-CE14EC79DA10}" dt="2018-10-23T12:02:52.234" v="860" actId="20577"/>
      <pc:docMkLst>
        <pc:docMk/>
      </pc:docMkLst>
      <pc:sldChg chg="addSp delSp modSp">
        <pc:chgData name="Eve Gilbert (1802659)" userId="S::1802659@student.uwtsd.ac.uk::73ab4ea5-7f99-46af-927b-07e98a9e63ad" providerId="AD" clId="Web-{0872029B-3A97-4E09-8985-CE14EC79DA10}" dt="2018-10-23T12:02:50.343" v="859" actId="20577"/>
        <pc:sldMkLst>
          <pc:docMk/>
          <pc:sldMk cId="109857222" sldId="256"/>
        </pc:sldMkLst>
        <pc:spChg chg="mod">
          <ac:chgData name="Eve Gilbert (1802659)" userId="S::1802659@student.uwtsd.ac.uk::73ab4ea5-7f99-46af-927b-07e98a9e63ad" providerId="AD" clId="Web-{0872029B-3A97-4E09-8985-CE14EC79DA10}" dt="2018-10-23T11:46:37.574" v="73" actId="20577"/>
          <ac:spMkLst>
            <pc:docMk/>
            <pc:sldMk cId="109857222" sldId="256"/>
            <ac:spMk id="2" creationId="{E14304E2-9CA5-432C-9517-577C2DB11430}"/>
          </ac:spMkLst>
        </pc:spChg>
        <pc:spChg chg="mod">
          <ac:chgData name="Eve Gilbert (1802659)" userId="S::1802659@student.uwtsd.ac.uk::73ab4ea5-7f99-46af-927b-07e98a9e63ad" providerId="AD" clId="Web-{0872029B-3A97-4E09-8985-CE14EC79DA10}" dt="2018-10-23T12:02:50.343" v="859" actId="20577"/>
          <ac:spMkLst>
            <pc:docMk/>
            <pc:sldMk cId="109857222" sldId="256"/>
            <ac:spMk id="3" creationId="{59395A7E-ADD8-4E9C-8D92-9755CF09C7CF}"/>
          </ac:spMkLst>
        </pc:spChg>
        <pc:spChg chg="mod">
          <ac:chgData name="Eve Gilbert (1802659)" userId="S::1802659@student.uwtsd.ac.uk::73ab4ea5-7f99-46af-927b-07e98a9e63ad" providerId="AD" clId="Web-{0872029B-3A97-4E09-8985-CE14EC79DA10}" dt="2018-10-23T12:02:45.249" v="857" actId="14100"/>
          <ac:spMkLst>
            <pc:docMk/>
            <pc:sldMk cId="109857222" sldId="256"/>
            <ac:spMk id="5" creationId="{658BE836-D555-4ACA-B020-0E703E12462A}"/>
          </ac:spMkLst>
        </pc:spChg>
        <pc:spChg chg="add mod">
          <ac:chgData name="Eve Gilbert (1802659)" userId="S::1802659@student.uwtsd.ac.uk::73ab4ea5-7f99-46af-927b-07e98a9e63ad" providerId="AD" clId="Web-{0872029B-3A97-4E09-8985-CE14EC79DA10}" dt="2018-10-23T11:47:19.934" v="82" actId="14100"/>
          <ac:spMkLst>
            <pc:docMk/>
            <pc:sldMk cId="109857222" sldId="256"/>
            <ac:spMk id="6" creationId="{24C58286-8DF5-4AE8-AEDF-079F1795E093}"/>
          </ac:spMkLst>
        </pc:spChg>
        <pc:picChg chg="add del mod">
          <ac:chgData name="Eve Gilbert (1802659)" userId="S::1802659@student.uwtsd.ac.uk::73ab4ea5-7f99-46af-927b-07e98a9e63ad" providerId="AD" clId="Web-{0872029B-3A97-4E09-8985-CE14EC79DA10}" dt="2018-10-23T11:56:23.660" v="750"/>
          <ac:picMkLst>
            <pc:docMk/>
            <pc:sldMk cId="109857222" sldId="256"/>
            <ac:picMk id="7" creationId="{937D0FEB-DDED-41C2-9DC1-32DF20C3D86D}"/>
          </ac:picMkLst>
        </pc:picChg>
        <pc:picChg chg="add mod">
          <ac:chgData name="Eve Gilbert (1802659)" userId="S::1802659@student.uwtsd.ac.uk::73ab4ea5-7f99-46af-927b-07e98a9e63ad" providerId="AD" clId="Web-{0872029B-3A97-4E09-8985-CE14EC79DA10}" dt="2018-10-23T12:01:49.391" v="837" actId="1076"/>
          <ac:picMkLst>
            <pc:docMk/>
            <pc:sldMk cId="109857222" sldId="256"/>
            <ac:picMk id="9" creationId="{591C8EFD-FE56-4F05-96F8-64CA347EB500}"/>
          </ac:picMkLst>
        </pc:picChg>
      </pc:sldChg>
    </pc:docChg>
  </pc:docChgLst>
  <pc:docChgLst>
    <pc:chgData name="Eve Gilbert (1802659)" userId="S::1802659@student.uwtsd.ac.uk::73ab4ea5-7f99-46af-927b-07e98a9e63ad" providerId="AD" clId="Web-{CAA46743-D7F3-442B-9A71-0F30702A64A6}"/>
    <pc:docChg chg="modSld">
      <pc:chgData name="Eve Gilbert (1802659)" userId="S::1802659@student.uwtsd.ac.uk::73ab4ea5-7f99-46af-927b-07e98a9e63ad" providerId="AD" clId="Web-{CAA46743-D7F3-442B-9A71-0F30702A64A6}" dt="2018-10-24T14:31:32.250" v="10" actId="20577"/>
      <pc:docMkLst>
        <pc:docMk/>
      </pc:docMkLst>
      <pc:sldChg chg="addSp modSp">
        <pc:chgData name="Eve Gilbert (1802659)" userId="S::1802659@student.uwtsd.ac.uk::73ab4ea5-7f99-46af-927b-07e98a9e63ad" providerId="AD" clId="Web-{CAA46743-D7F3-442B-9A71-0F30702A64A6}" dt="2018-10-24T14:31:31.469" v="8" actId="20577"/>
        <pc:sldMkLst>
          <pc:docMk/>
          <pc:sldMk cId="3799611678" sldId="259"/>
        </pc:sldMkLst>
        <pc:spChg chg="add mod">
          <ac:chgData name="Eve Gilbert (1802659)" userId="S::1802659@student.uwtsd.ac.uk::73ab4ea5-7f99-46af-927b-07e98a9e63ad" providerId="AD" clId="Web-{CAA46743-D7F3-442B-9A71-0F30702A64A6}" dt="2018-10-24T14:31:31.469" v="8" actId="20577"/>
          <ac:spMkLst>
            <pc:docMk/>
            <pc:sldMk cId="3799611678" sldId="259"/>
            <ac:spMk id="2" creationId="{DB1E4FA6-6B09-4B47-81A0-AC5A8FADEC19}"/>
          </ac:spMkLst>
        </pc:spChg>
      </pc:sldChg>
    </pc:docChg>
  </pc:docChgLst>
  <pc:docChgLst>
    <pc:chgData name="Eve Gilbert (1802659)" userId="S::1802659@student.uwtsd.ac.uk::73ab4ea5-7f99-46af-927b-07e98a9e63ad" providerId="AD" clId="Web-{153BF988-5901-4A99-AA07-0CB38C163E92}"/>
    <pc:docChg chg="modSld">
      <pc:chgData name="Eve Gilbert (1802659)" userId="S::1802659@student.uwtsd.ac.uk::73ab4ea5-7f99-46af-927b-07e98a9e63ad" providerId="AD" clId="Web-{153BF988-5901-4A99-AA07-0CB38C163E92}" dt="2018-10-22T11:51:49.712" v="18"/>
      <pc:docMkLst>
        <pc:docMk/>
      </pc:docMkLst>
      <pc:sldChg chg="delSp modSp">
        <pc:chgData name="Eve Gilbert (1802659)" userId="S::1802659@student.uwtsd.ac.uk::73ab4ea5-7f99-46af-927b-07e98a9e63ad" providerId="AD" clId="Web-{153BF988-5901-4A99-AA07-0CB38C163E92}" dt="2018-10-22T11:51:49.712" v="18"/>
        <pc:sldMkLst>
          <pc:docMk/>
          <pc:sldMk cId="109857222" sldId="256"/>
        </pc:sldMkLst>
        <pc:spChg chg="del mod">
          <ac:chgData name="Eve Gilbert (1802659)" userId="S::1802659@student.uwtsd.ac.uk::73ab4ea5-7f99-46af-927b-07e98a9e63ad" providerId="AD" clId="Web-{153BF988-5901-4A99-AA07-0CB38C163E92}" dt="2018-10-22T11:51:41.994" v="17"/>
          <ac:spMkLst>
            <pc:docMk/>
            <pc:sldMk cId="109857222" sldId="256"/>
            <ac:spMk id="2" creationId="{00000000-0000-0000-0000-000000000000}"/>
          </ac:spMkLst>
        </pc:spChg>
        <pc:spChg chg="del">
          <ac:chgData name="Eve Gilbert (1802659)" userId="S::1802659@student.uwtsd.ac.uk::73ab4ea5-7f99-46af-927b-07e98a9e63ad" providerId="AD" clId="Web-{153BF988-5901-4A99-AA07-0CB38C163E92}" dt="2018-10-22T11:51:49.712" v="18"/>
          <ac:spMkLst>
            <pc:docMk/>
            <pc:sldMk cId="109857222" sldId="256"/>
            <ac:spMk id="3" creationId="{00000000-0000-0000-0000-000000000000}"/>
          </ac:spMkLst>
        </pc:spChg>
      </pc:sldChg>
    </pc:docChg>
  </pc:docChgLst>
  <pc:docChgLst>
    <pc:chgData name="Eve Gilbert (1802659)" userId="S::1802659@student.uwtsd.ac.uk::73ab4ea5-7f99-46af-927b-07e98a9e63ad" providerId="AD" clId="Web-{2B7BD179-DCCF-40B2-0A4A-0628D4D4878F}"/>
    <pc:docChg chg="modSld">
      <pc:chgData name="Eve Gilbert (1802659)" userId="S::1802659@student.uwtsd.ac.uk::73ab4ea5-7f99-46af-927b-07e98a9e63ad" providerId="AD" clId="Web-{2B7BD179-DCCF-40B2-0A4A-0628D4D4878F}" dt="2018-10-23T13:24:52.906" v="181" actId="14100"/>
      <pc:docMkLst>
        <pc:docMk/>
      </pc:docMkLst>
      <pc:sldChg chg="modSp">
        <pc:chgData name="Eve Gilbert (1802659)" userId="S::1802659@student.uwtsd.ac.uk::73ab4ea5-7f99-46af-927b-07e98a9e63ad" providerId="AD" clId="Web-{2B7BD179-DCCF-40B2-0A4A-0628D4D4878F}" dt="2018-10-23T13:24:52.906" v="181" actId="14100"/>
        <pc:sldMkLst>
          <pc:docMk/>
          <pc:sldMk cId="109857222" sldId="256"/>
        </pc:sldMkLst>
        <pc:spChg chg="mod">
          <ac:chgData name="Eve Gilbert (1802659)" userId="S::1802659@student.uwtsd.ac.uk::73ab4ea5-7f99-46af-927b-07e98a9e63ad" providerId="AD" clId="Web-{2B7BD179-DCCF-40B2-0A4A-0628D4D4878F}" dt="2018-10-23T13:24:52.906" v="181" actId="14100"/>
          <ac:spMkLst>
            <pc:docMk/>
            <pc:sldMk cId="109857222" sldId="256"/>
            <ac:spMk id="2" creationId="{E14304E2-9CA5-432C-9517-577C2DB11430}"/>
          </ac:spMkLst>
        </pc:spChg>
        <pc:spChg chg="mod">
          <ac:chgData name="Eve Gilbert (1802659)" userId="S::1802659@student.uwtsd.ac.uk::73ab4ea5-7f99-46af-927b-07e98a9e63ad" providerId="AD" clId="Web-{2B7BD179-DCCF-40B2-0A4A-0628D4D4878F}" dt="2018-10-23T13:24:48.374" v="180" actId="14100"/>
          <ac:spMkLst>
            <pc:docMk/>
            <pc:sldMk cId="109857222" sldId="256"/>
            <ac:spMk id="3" creationId="{59395A7E-ADD8-4E9C-8D92-9755CF09C7CF}"/>
          </ac:spMkLst>
        </pc:spChg>
        <pc:spChg chg="mod">
          <ac:chgData name="Eve Gilbert (1802659)" userId="S::1802659@student.uwtsd.ac.uk::73ab4ea5-7f99-46af-927b-07e98a9e63ad" providerId="AD" clId="Web-{2B7BD179-DCCF-40B2-0A4A-0628D4D4878F}" dt="2018-10-23T13:24:28.718" v="178" actId="20577"/>
          <ac:spMkLst>
            <pc:docMk/>
            <pc:sldMk cId="109857222" sldId="256"/>
            <ac:spMk id="8" creationId="{98E99E6A-BBAD-43B0-97B6-7680D29035A0}"/>
          </ac:spMkLst>
        </pc:spChg>
      </pc:sldChg>
    </pc:docChg>
  </pc:docChgLst>
  <pc:docChgLst>
    <pc:chgData name="Eve Gilbert (1802659)" userId="S::1802659@student.uwtsd.ac.uk::73ab4ea5-7f99-46af-927b-07e98a9e63ad" providerId="AD" clId="Web-{3656D58E-88BA-4986-8A96-635679A67C28}"/>
    <pc:docChg chg="modSld">
      <pc:chgData name="Eve Gilbert (1802659)" userId="S::1802659@student.uwtsd.ac.uk::73ab4ea5-7f99-46af-927b-07e98a9e63ad" providerId="AD" clId="Web-{3656D58E-88BA-4986-8A96-635679A67C28}" dt="2018-10-22T12:26:33.287" v="320" actId="20577"/>
      <pc:docMkLst>
        <pc:docMk/>
      </pc:docMkLst>
      <pc:sldChg chg="addSp modSp">
        <pc:chgData name="Eve Gilbert (1802659)" userId="S::1802659@student.uwtsd.ac.uk::73ab4ea5-7f99-46af-927b-07e98a9e63ad" providerId="AD" clId="Web-{3656D58E-88BA-4986-8A96-635679A67C28}" dt="2018-10-22T12:24:15.992" v="319" actId="20577"/>
        <pc:sldMkLst>
          <pc:docMk/>
          <pc:sldMk cId="109857222" sldId="256"/>
        </pc:sldMkLst>
        <pc:spChg chg="mod">
          <ac:chgData name="Eve Gilbert (1802659)" userId="S::1802659@student.uwtsd.ac.uk::73ab4ea5-7f99-46af-927b-07e98a9e63ad" providerId="AD" clId="Web-{3656D58E-88BA-4986-8A96-635679A67C28}" dt="2018-10-22T12:04:41.570" v="78" actId="20577"/>
          <ac:spMkLst>
            <pc:docMk/>
            <pc:sldMk cId="109857222" sldId="256"/>
            <ac:spMk id="2" creationId="{E14304E2-9CA5-432C-9517-577C2DB11430}"/>
          </ac:spMkLst>
        </pc:spChg>
        <pc:spChg chg="add mod">
          <ac:chgData name="Eve Gilbert (1802659)" userId="S::1802659@student.uwtsd.ac.uk::73ab4ea5-7f99-46af-927b-07e98a9e63ad" providerId="AD" clId="Web-{3656D58E-88BA-4986-8A96-635679A67C28}" dt="2018-10-22T12:24:15.992" v="319" actId="20577"/>
          <ac:spMkLst>
            <pc:docMk/>
            <pc:sldMk cId="109857222" sldId="256"/>
            <ac:spMk id="3" creationId="{59395A7E-ADD8-4E9C-8D92-9755CF09C7CF}"/>
          </ac:spMkLst>
        </pc:spChg>
      </pc:sldChg>
    </pc:docChg>
  </pc:docChgLst>
  <pc:docChgLst>
    <pc:chgData name="Eve Gilbert (1802659)" userId="S::1802659@student.uwtsd.ac.uk::73ab4ea5-7f99-46af-927b-07e98a9e63ad" providerId="AD" clId="Web-{C0C3C15F-D6F6-4DB3-A860-69511E85A9EB}"/>
    <pc:docChg chg="modSld">
      <pc:chgData name="Eve Gilbert (1802659)" userId="S::1802659@student.uwtsd.ac.uk::73ab4ea5-7f99-46af-927b-07e98a9e63ad" providerId="AD" clId="Web-{C0C3C15F-D6F6-4DB3-A860-69511E85A9EB}" dt="2018-10-23T09:36:37.413" v="27" actId="20577"/>
      <pc:docMkLst>
        <pc:docMk/>
      </pc:docMkLst>
      <pc:sldChg chg="modSp">
        <pc:chgData name="Eve Gilbert (1802659)" userId="S::1802659@student.uwtsd.ac.uk::73ab4ea5-7f99-46af-927b-07e98a9e63ad" providerId="AD" clId="Web-{C0C3C15F-D6F6-4DB3-A860-69511E85A9EB}" dt="2018-10-23T09:36:37.397" v="26" actId="20577"/>
        <pc:sldMkLst>
          <pc:docMk/>
          <pc:sldMk cId="109857222" sldId="256"/>
        </pc:sldMkLst>
        <pc:spChg chg="mod">
          <ac:chgData name="Eve Gilbert (1802659)" userId="S::1802659@student.uwtsd.ac.uk::73ab4ea5-7f99-46af-927b-07e98a9e63ad" providerId="AD" clId="Web-{C0C3C15F-D6F6-4DB3-A860-69511E85A9EB}" dt="2018-10-23T09:36:37.397" v="26" actId="20577"/>
          <ac:spMkLst>
            <pc:docMk/>
            <pc:sldMk cId="109857222" sldId="256"/>
            <ac:spMk id="3" creationId="{59395A7E-ADD8-4E9C-8D92-9755CF09C7CF}"/>
          </ac:spMkLst>
        </pc:spChg>
      </pc:sldChg>
    </pc:docChg>
  </pc:docChgLst>
  <pc:docChgLst>
    <pc:chgData name="Eve Gilbert (1802659)" userId="S::1802659@student.uwtsd.ac.uk::73ab4ea5-7f99-46af-927b-07e98a9e63ad" providerId="AD" clId="Web-{682DC282-5BC0-4EE3-AC79-3F017397CECD}"/>
    <pc:docChg chg="modSld">
      <pc:chgData name="Eve Gilbert (1802659)" userId="S::1802659@student.uwtsd.ac.uk::73ab4ea5-7f99-46af-927b-07e98a9e63ad" providerId="AD" clId="Web-{682DC282-5BC0-4EE3-AC79-3F017397CECD}" dt="2018-10-23T11:02:43.068" v="347" actId="20577"/>
      <pc:docMkLst>
        <pc:docMk/>
      </pc:docMkLst>
      <pc:sldChg chg="addSp modSp">
        <pc:chgData name="Eve Gilbert (1802659)" userId="S::1802659@student.uwtsd.ac.uk::73ab4ea5-7f99-46af-927b-07e98a9e63ad" providerId="AD" clId="Web-{682DC282-5BC0-4EE3-AC79-3F017397CECD}" dt="2018-10-23T11:02:43.068" v="346" actId="20577"/>
        <pc:sldMkLst>
          <pc:docMk/>
          <pc:sldMk cId="109857222" sldId="256"/>
        </pc:sldMkLst>
        <pc:spChg chg="mod">
          <ac:chgData name="Eve Gilbert (1802659)" userId="S::1802659@student.uwtsd.ac.uk::73ab4ea5-7f99-46af-927b-07e98a9e63ad" providerId="AD" clId="Web-{682DC282-5BC0-4EE3-AC79-3F017397CECD}" dt="2018-10-23T10:58:04.835" v="315" actId="14100"/>
          <ac:spMkLst>
            <pc:docMk/>
            <pc:sldMk cId="109857222" sldId="256"/>
            <ac:spMk id="2" creationId="{E14304E2-9CA5-432C-9517-577C2DB11430}"/>
          </ac:spMkLst>
        </pc:spChg>
        <pc:spChg chg="mod">
          <ac:chgData name="Eve Gilbert (1802659)" userId="S::1802659@student.uwtsd.ac.uk::73ab4ea5-7f99-46af-927b-07e98a9e63ad" providerId="AD" clId="Web-{682DC282-5BC0-4EE3-AC79-3F017397CECD}" dt="2018-10-23T10:58:12.913" v="316" actId="1076"/>
          <ac:spMkLst>
            <pc:docMk/>
            <pc:sldMk cId="109857222" sldId="256"/>
            <ac:spMk id="3" creationId="{59395A7E-ADD8-4E9C-8D92-9755CF09C7CF}"/>
          </ac:spMkLst>
        </pc:spChg>
        <pc:spChg chg="add mod">
          <ac:chgData name="Eve Gilbert (1802659)" userId="S::1802659@student.uwtsd.ac.uk::73ab4ea5-7f99-46af-927b-07e98a9e63ad" providerId="AD" clId="Web-{682DC282-5BC0-4EE3-AC79-3F017397CECD}" dt="2018-10-23T11:02:43.068" v="346" actId="20577"/>
          <ac:spMkLst>
            <pc:docMk/>
            <pc:sldMk cId="109857222" sldId="256"/>
            <ac:spMk id="4" creationId="{941EF7A7-837C-4EC7-B8F0-B2151285CDB9}"/>
          </ac:spMkLst>
        </pc:spChg>
      </pc:sldChg>
    </pc:docChg>
  </pc:docChgLst>
  <pc:docChgLst>
    <pc:chgData name="Eve Gilbert (1802659)" userId="S::1802659@student.uwtsd.ac.uk::73ab4ea5-7f99-46af-927b-07e98a9e63ad" providerId="AD" clId="Web-{4B77CC3F-0080-42EC-9619-800A465410F4}"/>
    <pc:docChg chg="modSld">
      <pc:chgData name="Eve Gilbert (1802659)" userId="S::1802659@student.uwtsd.ac.uk::73ab4ea5-7f99-46af-927b-07e98a9e63ad" providerId="AD" clId="Web-{4B77CC3F-0080-42EC-9619-800A465410F4}" dt="2018-10-23T11:41:34.630" v="513" actId="20577"/>
      <pc:docMkLst>
        <pc:docMk/>
      </pc:docMkLst>
      <pc:sldChg chg="addSp modSp">
        <pc:chgData name="Eve Gilbert (1802659)" userId="S::1802659@student.uwtsd.ac.uk::73ab4ea5-7f99-46af-927b-07e98a9e63ad" providerId="AD" clId="Web-{4B77CC3F-0080-42EC-9619-800A465410F4}" dt="2018-10-23T11:41:32.646" v="511" actId="20577"/>
        <pc:sldMkLst>
          <pc:docMk/>
          <pc:sldMk cId="109857222" sldId="256"/>
        </pc:sldMkLst>
        <pc:spChg chg="mod">
          <ac:chgData name="Eve Gilbert (1802659)" userId="S::1802659@student.uwtsd.ac.uk::73ab4ea5-7f99-46af-927b-07e98a9e63ad" providerId="AD" clId="Web-{4B77CC3F-0080-42EC-9619-800A465410F4}" dt="2018-10-23T11:13:42.411" v="251" actId="20577"/>
          <ac:spMkLst>
            <pc:docMk/>
            <pc:sldMk cId="109857222" sldId="256"/>
            <ac:spMk id="3" creationId="{59395A7E-ADD8-4E9C-8D92-9755CF09C7CF}"/>
          </ac:spMkLst>
        </pc:spChg>
        <pc:spChg chg="mod">
          <ac:chgData name="Eve Gilbert (1802659)" userId="S::1802659@student.uwtsd.ac.uk::73ab4ea5-7f99-46af-927b-07e98a9e63ad" providerId="AD" clId="Web-{4B77CC3F-0080-42EC-9619-800A465410F4}" dt="2018-10-23T11:29:40.913" v="285" actId="14100"/>
          <ac:spMkLst>
            <pc:docMk/>
            <pc:sldMk cId="109857222" sldId="256"/>
            <ac:spMk id="4" creationId="{941EF7A7-837C-4EC7-B8F0-B2151285CDB9}"/>
          </ac:spMkLst>
        </pc:spChg>
        <pc:spChg chg="add mod">
          <ac:chgData name="Eve Gilbert (1802659)" userId="S::1802659@student.uwtsd.ac.uk::73ab4ea5-7f99-46af-927b-07e98a9e63ad" providerId="AD" clId="Web-{4B77CC3F-0080-42EC-9619-800A465410F4}" dt="2018-10-23T11:41:32.646" v="511" actId="20577"/>
          <ac:spMkLst>
            <pc:docMk/>
            <pc:sldMk cId="109857222" sldId="256"/>
            <ac:spMk id="5" creationId="{658BE836-D555-4ACA-B020-0E703E12462A}"/>
          </ac:spMkLst>
        </pc:spChg>
      </pc:sldChg>
    </pc:docChg>
  </pc:docChgLst>
  <pc:docChgLst>
    <pc:chgData name="Eve Gilbert (1802659)" userId="S::1802659@student.uwtsd.ac.uk::73ab4ea5-7f99-46af-927b-07e98a9e63ad" providerId="AD" clId="Web-{2B7EF11B-804A-4E17-9F8D-1B8E380FC28C}"/>
    <pc:docChg chg="modSld">
      <pc:chgData name="Eve Gilbert (1802659)" userId="S::1802659@student.uwtsd.ac.uk::73ab4ea5-7f99-46af-927b-07e98a9e63ad" providerId="AD" clId="Web-{2B7EF11B-804A-4E17-9F8D-1B8E380FC28C}" dt="2018-10-23T09:29:40.702" v="755" actId="20577"/>
      <pc:docMkLst>
        <pc:docMk/>
      </pc:docMkLst>
      <pc:sldChg chg="addSp delSp modSp">
        <pc:chgData name="Eve Gilbert (1802659)" userId="S::1802659@student.uwtsd.ac.uk::73ab4ea5-7f99-46af-927b-07e98a9e63ad" providerId="AD" clId="Web-{2B7EF11B-804A-4E17-9F8D-1B8E380FC28C}" dt="2018-10-23T09:29:37.030" v="753" actId="20577"/>
        <pc:sldMkLst>
          <pc:docMk/>
          <pc:sldMk cId="109857222" sldId="256"/>
        </pc:sldMkLst>
        <pc:spChg chg="add del mod">
          <ac:chgData name="Eve Gilbert (1802659)" userId="S::1802659@student.uwtsd.ac.uk::73ab4ea5-7f99-46af-927b-07e98a9e63ad" providerId="AD" clId="Web-{2B7EF11B-804A-4E17-9F8D-1B8E380FC28C}" dt="2018-10-23T09:29:37.030" v="753" actId="20577"/>
          <ac:spMkLst>
            <pc:docMk/>
            <pc:sldMk cId="109857222" sldId="256"/>
            <ac:spMk id="3" creationId="{59395A7E-ADD8-4E9C-8D92-9755CF09C7CF}"/>
          </ac:spMkLst>
        </pc:spChg>
      </pc:sldChg>
    </pc:docChg>
  </pc:docChgLst>
  <pc:docChgLst>
    <pc:chgData name="Eve Gilbert (1802659)" userId="S::1802659@student.uwtsd.ac.uk::73ab4ea5-7f99-46af-927b-07e98a9e63ad" providerId="AD" clId="Web-{41D31418-D3C7-5CBA-26F6-345F153F5EBA}"/>
    <pc:docChg chg="modSld">
      <pc:chgData name="Eve Gilbert (1802659)" userId="S::1802659@student.uwtsd.ac.uk::73ab4ea5-7f99-46af-927b-07e98a9e63ad" providerId="AD" clId="Web-{41D31418-D3C7-5CBA-26F6-345F153F5EBA}" dt="2018-10-24T19:47:38.429" v="2744" actId="14100"/>
      <pc:docMkLst>
        <pc:docMk/>
      </pc:docMkLst>
      <pc:sldChg chg="addSp modSp">
        <pc:chgData name="Eve Gilbert (1802659)" userId="S::1802659@student.uwtsd.ac.uk::73ab4ea5-7f99-46af-927b-07e98a9e63ad" providerId="AD" clId="Web-{41D31418-D3C7-5CBA-26F6-345F153F5EBA}" dt="2018-10-24T19:47:38.429" v="2744" actId="14100"/>
        <pc:sldMkLst>
          <pc:docMk/>
          <pc:sldMk cId="109857222" sldId="256"/>
        </pc:sldMkLst>
        <pc:spChg chg="mod">
          <ac:chgData name="Eve Gilbert (1802659)" userId="S::1802659@student.uwtsd.ac.uk::73ab4ea5-7f99-46af-927b-07e98a9e63ad" providerId="AD" clId="Web-{41D31418-D3C7-5CBA-26F6-345F153F5EBA}" dt="2018-10-24T18:33:29.855" v="882" actId="20577"/>
          <ac:spMkLst>
            <pc:docMk/>
            <pc:sldMk cId="109857222" sldId="256"/>
            <ac:spMk id="3" creationId="{59395A7E-ADD8-4E9C-8D92-9755CF09C7CF}"/>
          </ac:spMkLst>
        </pc:spChg>
        <pc:spChg chg="mod">
          <ac:chgData name="Eve Gilbert (1802659)" userId="S::1802659@student.uwtsd.ac.uk::73ab4ea5-7f99-46af-927b-07e98a9e63ad" providerId="AD" clId="Web-{41D31418-D3C7-5CBA-26F6-345F153F5EBA}" dt="2018-10-24T18:21:30.400" v="734" actId="20577"/>
          <ac:spMkLst>
            <pc:docMk/>
            <pc:sldMk cId="109857222" sldId="256"/>
            <ac:spMk id="5" creationId="{658BE836-D555-4ACA-B020-0E703E12462A}"/>
          </ac:spMkLst>
        </pc:spChg>
        <pc:spChg chg="mod">
          <ac:chgData name="Eve Gilbert (1802659)" userId="S::1802659@student.uwtsd.ac.uk::73ab4ea5-7f99-46af-927b-07e98a9e63ad" providerId="AD" clId="Web-{41D31418-D3C7-5CBA-26F6-345F153F5EBA}" dt="2018-10-24T19:33:23.551" v="2622" actId="1076"/>
          <ac:spMkLst>
            <pc:docMk/>
            <pc:sldMk cId="109857222" sldId="256"/>
            <ac:spMk id="7" creationId="{9957C8BE-9C32-4783-B2B5-BCB138362043}"/>
          </ac:spMkLst>
        </pc:spChg>
        <pc:spChg chg="mod">
          <ac:chgData name="Eve Gilbert (1802659)" userId="S::1802659@student.uwtsd.ac.uk::73ab4ea5-7f99-46af-927b-07e98a9e63ad" providerId="AD" clId="Web-{41D31418-D3C7-5CBA-26F6-345F153F5EBA}" dt="2018-10-24T19:33:08.817" v="2621" actId="1076"/>
          <ac:spMkLst>
            <pc:docMk/>
            <pc:sldMk cId="109857222" sldId="256"/>
            <ac:spMk id="8" creationId="{98E99E6A-BBAD-43B0-97B6-7680D29035A0}"/>
          </ac:spMkLst>
        </pc:spChg>
        <pc:spChg chg="add mod">
          <ac:chgData name="Eve Gilbert (1802659)" userId="S::1802659@student.uwtsd.ac.uk::73ab4ea5-7f99-46af-927b-07e98a9e63ad" providerId="AD" clId="Web-{41D31418-D3C7-5CBA-26F6-345F153F5EBA}" dt="2018-10-24T19:47:38.429" v="2744" actId="14100"/>
          <ac:spMkLst>
            <pc:docMk/>
            <pc:sldMk cId="109857222" sldId="256"/>
            <ac:spMk id="10" creationId="{3FCBE767-C44F-483F-A8F6-89E3123B97C3}"/>
          </ac:spMkLst>
        </pc:spChg>
      </pc:sldChg>
      <pc:sldChg chg="addSp delSp modSp">
        <pc:chgData name="Eve Gilbert (1802659)" userId="S::1802659@student.uwtsd.ac.uk::73ab4ea5-7f99-46af-927b-07e98a9e63ad" providerId="AD" clId="Web-{41D31418-D3C7-5CBA-26F6-345F153F5EBA}" dt="2018-10-24T19:47:27.086" v="2742"/>
        <pc:sldMkLst>
          <pc:docMk/>
          <pc:sldMk cId="4145641808" sldId="257"/>
        </pc:sldMkLst>
        <pc:spChg chg="mod">
          <ac:chgData name="Eve Gilbert (1802659)" userId="S::1802659@student.uwtsd.ac.uk::73ab4ea5-7f99-46af-927b-07e98a9e63ad" providerId="AD" clId="Web-{41D31418-D3C7-5CBA-26F6-345F153F5EBA}" dt="2018-10-24T18:43:47.327" v="1148" actId="20577"/>
          <ac:spMkLst>
            <pc:docMk/>
            <pc:sldMk cId="4145641808" sldId="257"/>
            <ac:spMk id="2" creationId="{7BF7739C-467A-4D9C-805F-B74D491847CB}"/>
          </ac:spMkLst>
        </pc:spChg>
        <pc:spChg chg="mod">
          <ac:chgData name="Eve Gilbert (1802659)" userId="S::1802659@student.uwtsd.ac.uk::73ab4ea5-7f99-46af-927b-07e98a9e63ad" providerId="AD" clId="Web-{41D31418-D3C7-5CBA-26F6-345F153F5EBA}" dt="2018-10-24T19:39:41.544" v="2737" actId="1076"/>
          <ac:spMkLst>
            <pc:docMk/>
            <pc:sldMk cId="4145641808" sldId="257"/>
            <ac:spMk id="3" creationId="{23A55A6D-0373-4F5D-AD8B-AD67550C350D}"/>
          </ac:spMkLst>
        </pc:spChg>
        <pc:spChg chg="mod">
          <ac:chgData name="Eve Gilbert (1802659)" userId="S::1802659@student.uwtsd.ac.uk::73ab4ea5-7f99-46af-927b-07e98a9e63ad" providerId="AD" clId="Web-{41D31418-D3C7-5CBA-26F6-345F153F5EBA}" dt="2018-10-24T19:09:49.704" v="2136" actId="1076"/>
          <ac:spMkLst>
            <pc:docMk/>
            <pc:sldMk cId="4145641808" sldId="257"/>
            <ac:spMk id="4" creationId="{448AAED6-DCC0-45FF-8839-2B9D23D8B513}"/>
          </ac:spMkLst>
        </pc:spChg>
        <pc:spChg chg="mod">
          <ac:chgData name="Eve Gilbert (1802659)" userId="S::1802659@student.uwtsd.ac.uk::73ab4ea5-7f99-46af-927b-07e98a9e63ad" providerId="AD" clId="Web-{41D31418-D3C7-5CBA-26F6-345F153F5EBA}" dt="2018-10-24T19:42:38.482" v="2739" actId="1076"/>
          <ac:spMkLst>
            <pc:docMk/>
            <pc:sldMk cId="4145641808" sldId="257"/>
            <ac:spMk id="5" creationId="{B39F84A0-0B12-4518-8A8D-3F092F584809}"/>
          </ac:spMkLst>
        </pc:spChg>
        <pc:spChg chg="add del mod">
          <ac:chgData name="Eve Gilbert (1802659)" userId="S::1802659@student.uwtsd.ac.uk::73ab4ea5-7f99-46af-927b-07e98a9e63ad" providerId="AD" clId="Web-{41D31418-D3C7-5CBA-26F6-345F153F5EBA}" dt="2018-10-24T19:36:12.658" v="2679"/>
          <ac:spMkLst>
            <pc:docMk/>
            <pc:sldMk cId="4145641808" sldId="257"/>
            <ac:spMk id="6" creationId="{EA55BAAB-68D5-45B8-A1DE-432BAEA6E422}"/>
          </ac:spMkLst>
        </pc:spChg>
        <pc:spChg chg="add mod">
          <ac:chgData name="Eve Gilbert (1802659)" userId="S::1802659@student.uwtsd.ac.uk::73ab4ea5-7f99-46af-927b-07e98a9e63ad" providerId="AD" clId="Web-{41D31418-D3C7-5CBA-26F6-345F153F5EBA}" dt="2018-10-24T19:47:27.086" v="2742"/>
          <ac:spMkLst>
            <pc:docMk/>
            <pc:sldMk cId="4145641808" sldId="257"/>
            <ac:spMk id="7" creationId="{1041B3D2-1286-49C6-B0E4-34FD21B49D13}"/>
          </ac:spMkLst>
        </pc:spChg>
      </pc:sldChg>
      <pc:sldChg chg="modSp">
        <pc:chgData name="Eve Gilbert (1802659)" userId="S::1802659@student.uwtsd.ac.uk::73ab4ea5-7f99-46af-927b-07e98a9e63ad" providerId="AD" clId="Web-{41D31418-D3C7-5CBA-26F6-345F153F5EBA}" dt="2018-10-24T19:13:15.434" v="2300" actId="20577"/>
        <pc:sldMkLst>
          <pc:docMk/>
          <pc:sldMk cId="1191634095" sldId="258"/>
        </pc:sldMkLst>
        <pc:spChg chg="mod">
          <ac:chgData name="Eve Gilbert (1802659)" userId="S::1802659@student.uwtsd.ac.uk::73ab4ea5-7f99-46af-927b-07e98a9e63ad" providerId="AD" clId="Web-{41D31418-D3C7-5CBA-26F6-345F153F5EBA}" dt="2018-10-24T19:13:15.434" v="2300" actId="20577"/>
          <ac:spMkLst>
            <pc:docMk/>
            <pc:sldMk cId="1191634095" sldId="258"/>
            <ac:spMk id="2" creationId="{C6FEB3EF-7477-4E7C-BFF6-B58ABB30043B}"/>
          </ac:spMkLst>
        </pc:spChg>
      </pc:sldChg>
      <pc:sldChg chg="modSp">
        <pc:chgData name="Eve Gilbert (1802659)" userId="S::1802659@student.uwtsd.ac.uk::73ab4ea5-7f99-46af-927b-07e98a9e63ad" providerId="AD" clId="Web-{41D31418-D3C7-5CBA-26F6-345F153F5EBA}" dt="2018-10-24T19:32:29.271" v="2617" actId="20577"/>
        <pc:sldMkLst>
          <pc:docMk/>
          <pc:sldMk cId="3799611678" sldId="259"/>
        </pc:sldMkLst>
        <pc:spChg chg="mod">
          <ac:chgData name="Eve Gilbert (1802659)" userId="S::1802659@student.uwtsd.ac.uk::73ab4ea5-7f99-46af-927b-07e98a9e63ad" providerId="AD" clId="Web-{41D31418-D3C7-5CBA-26F6-345F153F5EBA}" dt="2018-10-24T19:32:29.271" v="2617" actId="20577"/>
          <ac:spMkLst>
            <pc:docMk/>
            <pc:sldMk cId="3799611678" sldId="259"/>
            <ac:spMk id="2" creationId="{DB1E4FA6-6B09-4B47-81A0-AC5A8FADEC19}"/>
          </ac:spMkLst>
        </pc:spChg>
      </pc:sldChg>
    </pc:docChg>
  </pc:docChgLst>
  <pc:docChgLst>
    <pc:chgData name="Eve Gilbert (1802659)" userId="S::1802659@student.uwtsd.ac.uk::73ab4ea5-7f99-46af-927b-07e98a9e63ad" providerId="AD" clId="Web-{B28DE2B7-C243-4462-8B37-32360806A781}"/>
    <pc:docChg chg="mod modSld modMainMaster setSldSz">
      <pc:chgData name="Eve Gilbert (1802659)" userId="S::1802659@student.uwtsd.ac.uk::73ab4ea5-7f99-46af-927b-07e98a9e63ad" providerId="AD" clId="Web-{B28DE2B7-C243-4462-8B37-32360806A781}" dt="2018-10-22T11:55:21.216" v="31" actId="20577"/>
      <pc:docMkLst>
        <pc:docMk/>
      </pc:docMkLst>
      <pc:sldChg chg="addSp modSp">
        <pc:chgData name="Eve Gilbert (1802659)" userId="S::1802659@student.uwtsd.ac.uk::73ab4ea5-7f99-46af-927b-07e98a9e63ad" providerId="AD" clId="Web-{B28DE2B7-C243-4462-8B37-32360806A781}" dt="2018-10-22T11:55:07.869" v="29" actId="20577"/>
        <pc:sldMkLst>
          <pc:docMk/>
          <pc:sldMk cId="109857222" sldId="256"/>
        </pc:sldMkLst>
        <pc:spChg chg="add mod">
          <ac:chgData name="Eve Gilbert (1802659)" userId="S::1802659@student.uwtsd.ac.uk::73ab4ea5-7f99-46af-927b-07e98a9e63ad" providerId="AD" clId="Web-{B28DE2B7-C243-4462-8B37-32360806A781}" dt="2018-10-22T11:55:07.869" v="29" actId="20577"/>
          <ac:spMkLst>
            <pc:docMk/>
            <pc:sldMk cId="109857222" sldId="256"/>
            <ac:spMk id="2" creationId="{E14304E2-9CA5-432C-9517-577C2DB11430}"/>
          </ac:spMkLst>
        </pc:spChg>
      </pc:sldChg>
      <pc:sldMasterChg chg="modSp modSldLayout">
        <pc:chgData name="Eve Gilbert (1802659)" userId="S::1802659@student.uwtsd.ac.uk::73ab4ea5-7f99-46af-927b-07e98a9e63ad" providerId="AD" clId="Web-{B28DE2B7-C243-4462-8B37-32360806A781}" dt="2018-10-22T11:53:44.417" v="0"/>
        <pc:sldMasterMkLst>
          <pc:docMk/>
          <pc:sldMasterMk cId="2460954070" sldId="2147483660"/>
        </pc:sldMasterMkLst>
        <pc:spChg chg="mod">
          <ac:chgData name="Eve Gilbert (1802659)" userId="S::1802659@student.uwtsd.ac.uk::73ab4ea5-7f99-46af-927b-07e98a9e63ad" providerId="AD" clId="Web-{B28DE2B7-C243-4462-8B37-32360806A781}" dt="2018-10-22T11:53:44.417" v="0"/>
          <ac:spMkLst>
            <pc:docMk/>
            <pc:sldMasterMk cId="2460954070" sldId="2147483660"/>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ac:spMk id="3"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ac:spMk id="4"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ac:spMk id="5"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ac:spMk id="6" creationId="{00000000-0000-0000-0000-000000000000}"/>
          </ac:spMkLst>
        </pc:sp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2385387890" sldId="2147483661"/>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2385387890" sldId="2147483661"/>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2385387890" sldId="2147483661"/>
              <ac:spMk id="3"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2591524520" sldId="2147483663"/>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2591524520" sldId="2147483663"/>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2591524520" sldId="2147483663"/>
              <ac:spMk id="3"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1203092039" sldId="2147483664"/>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1203092039" sldId="2147483664"/>
              <ac:spMk id="3"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1203092039" sldId="2147483664"/>
              <ac:spMk id="4"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3733172339" sldId="2147483665"/>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3733172339" sldId="2147483665"/>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733172339" sldId="2147483665"/>
              <ac:spMk id="3"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733172339" sldId="2147483665"/>
              <ac:spMk id="4"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733172339" sldId="2147483665"/>
              <ac:spMk id="5"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733172339" sldId="2147483665"/>
              <ac:spMk id="6"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3171841454" sldId="2147483668"/>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3171841454" sldId="2147483668"/>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171841454" sldId="2147483668"/>
              <ac:spMk id="3"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171841454" sldId="2147483668"/>
              <ac:spMk id="4"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1718958274" sldId="2147483669"/>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1718958274" sldId="2147483669"/>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1718958274" sldId="2147483669"/>
              <ac:spMk id="3"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1718958274" sldId="2147483669"/>
              <ac:spMk id="4" creationId="{00000000-0000-0000-0000-000000000000}"/>
            </ac:spMkLst>
          </pc:spChg>
        </pc:sldLayoutChg>
        <pc:sldLayoutChg chg="modSp">
          <pc:chgData name="Eve Gilbert (1802659)" userId="S::1802659@student.uwtsd.ac.uk::73ab4ea5-7f99-46af-927b-07e98a9e63ad" providerId="AD" clId="Web-{B28DE2B7-C243-4462-8B37-32360806A781}" dt="2018-10-22T11:53:44.417" v="0"/>
          <pc:sldLayoutMkLst>
            <pc:docMk/>
            <pc:sldMasterMk cId="2460954070" sldId="2147483660"/>
            <pc:sldLayoutMk cId="3479445657" sldId="2147483671"/>
          </pc:sldLayoutMkLst>
          <pc:spChg chg="mod">
            <ac:chgData name="Eve Gilbert (1802659)" userId="S::1802659@student.uwtsd.ac.uk::73ab4ea5-7f99-46af-927b-07e98a9e63ad" providerId="AD" clId="Web-{B28DE2B7-C243-4462-8B37-32360806A781}" dt="2018-10-22T11:53:44.417" v="0"/>
            <ac:spMkLst>
              <pc:docMk/>
              <pc:sldMasterMk cId="2460954070" sldId="2147483660"/>
              <pc:sldLayoutMk cId="3479445657" sldId="2147483671"/>
              <ac:spMk id="2" creationId="{00000000-0000-0000-0000-000000000000}"/>
            </ac:spMkLst>
          </pc:spChg>
          <pc:spChg chg="mod">
            <ac:chgData name="Eve Gilbert (1802659)" userId="S::1802659@student.uwtsd.ac.uk::73ab4ea5-7f99-46af-927b-07e98a9e63ad" providerId="AD" clId="Web-{B28DE2B7-C243-4462-8B37-32360806A781}" dt="2018-10-22T11:53:44.417" v="0"/>
            <ac:spMkLst>
              <pc:docMk/>
              <pc:sldMasterMk cId="2460954070" sldId="2147483660"/>
              <pc:sldLayoutMk cId="3479445657" sldId="2147483671"/>
              <ac:spMk id="3" creationId="{00000000-0000-0000-0000-000000000000}"/>
            </ac:spMkLst>
          </pc:spChg>
        </pc:sldLayoutChg>
      </pc:sldMasterChg>
    </pc:docChg>
  </pc:docChgLst>
  <pc:docChgLst>
    <pc:chgData name="Eve Gilbert (1802659)" userId="S::1802659@student.uwtsd.ac.uk::73ab4ea5-7f99-46af-927b-07e98a9e63ad" providerId="AD" clId="Web-{81DB5A2D-FA9D-4EAD-8CE3-E42EA51FE7EF}"/>
    <pc:docChg chg="modSld">
      <pc:chgData name="Eve Gilbert (1802659)" userId="S::1802659@student.uwtsd.ac.uk::73ab4ea5-7f99-46af-927b-07e98a9e63ad" providerId="AD" clId="Web-{81DB5A2D-FA9D-4EAD-8CE3-E42EA51FE7EF}" dt="2018-10-24T13:40:55.135" v="11" actId="20577"/>
      <pc:docMkLst>
        <pc:docMk/>
      </pc:docMkLst>
      <pc:sldChg chg="modSp">
        <pc:chgData name="Eve Gilbert (1802659)" userId="S::1802659@student.uwtsd.ac.uk::73ab4ea5-7f99-46af-927b-07e98a9e63ad" providerId="AD" clId="Web-{81DB5A2D-FA9D-4EAD-8CE3-E42EA51FE7EF}" dt="2018-10-24T13:40:55.135" v="10" actId="20577"/>
        <pc:sldMkLst>
          <pc:docMk/>
          <pc:sldMk cId="4145641808" sldId="257"/>
        </pc:sldMkLst>
        <pc:spChg chg="mod">
          <ac:chgData name="Eve Gilbert (1802659)" userId="S::1802659@student.uwtsd.ac.uk::73ab4ea5-7f99-46af-927b-07e98a9e63ad" providerId="AD" clId="Web-{81DB5A2D-FA9D-4EAD-8CE3-E42EA51FE7EF}" dt="2018-10-24T13:40:55.135" v="10" actId="20577"/>
          <ac:spMkLst>
            <pc:docMk/>
            <pc:sldMk cId="4145641808" sldId="257"/>
            <ac:spMk id="3" creationId="{23A55A6D-0373-4F5D-AD8B-AD67550C350D}"/>
          </ac:spMkLst>
        </pc:spChg>
      </pc:sldChg>
    </pc:docChg>
  </pc:docChgLst>
  <pc:docChgLst>
    <pc:chgData name="Eve Gilbert (1802659)" userId="S::1802659@student.uwtsd.ac.uk::73ab4ea5-7f99-46af-927b-07e98a9e63ad" providerId="AD" clId="Web-{1AD53D20-C12B-4ED9-B9ED-30832773F1DE}"/>
    <pc:docChg chg="modSld">
      <pc:chgData name="Eve Gilbert (1802659)" userId="S::1802659@student.uwtsd.ac.uk::73ab4ea5-7f99-46af-927b-07e98a9e63ad" providerId="AD" clId="Web-{1AD53D20-C12B-4ED9-B9ED-30832773F1DE}" dt="2018-10-23T13:19:35.751" v="242" actId="20577"/>
      <pc:docMkLst>
        <pc:docMk/>
      </pc:docMkLst>
      <pc:sldChg chg="addSp modSp">
        <pc:chgData name="Eve Gilbert (1802659)" userId="S::1802659@student.uwtsd.ac.uk::73ab4ea5-7f99-46af-927b-07e98a9e63ad" providerId="AD" clId="Web-{1AD53D20-C12B-4ED9-B9ED-30832773F1DE}" dt="2018-10-23T13:19:35.751" v="241" actId="20577"/>
        <pc:sldMkLst>
          <pc:docMk/>
          <pc:sldMk cId="109857222" sldId="256"/>
        </pc:sldMkLst>
        <pc:spChg chg="mod">
          <ac:chgData name="Eve Gilbert (1802659)" userId="S::1802659@student.uwtsd.ac.uk::73ab4ea5-7f99-46af-927b-07e98a9e63ad" providerId="AD" clId="Web-{1AD53D20-C12B-4ED9-B9ED-30832773F1DE}" dt="2018-10-23T12:51:52.199" v="2" actId="20577"/>
          <ac:spMkLst>
            <pc:docMk/>
            <pc:sldMk cId="109857222" sldId="256"/>
            <ac:spMk id="3" creationId="{59395A7E-ADD8-4E9C-8D92-9755CF09C7CF}"/>
          </ac:spMkLst>
        </pc:spChg>
        <pc:spChg chg="add mod">
          <ac:chgData name="Eve Gilbert (1802659)" userId="S::1802659@student.uwtsd.ac.uk::73ab4ea5-7f99-46af-927b-07e98a9e63ad" providerId="AD" clId="Web-{1AD53D20-C12B-4ED9-B9ED-30832773F1DE}" dt="2018-10-23T13:08:43.458" v="45" actId="14100"/>
          <ac:spMkLst>
            <pc:docMk/>
            <pc:sldMk cId="109857222" sldId="256"/>
            <ac:spMk id="7" creationId="{9957C8BE-9C32-4783-B2B5-BCB138362043}"/>
          </ac:spMkLst>
        </pc:spChg>
        <pc:spChg chg="add mod">
          <ac:chgData name="Eve Gilbert (1802659)" userId="S::1802659@student.uwtsd.ac.uk::73ab4ea5-7f99-46af-927b-07e98a9e63ad" providerId="AD" clId="Web-{1AD53D20-C12B-4ED9-B9ED-30832773F1DE}" dt="2018-10-23T13:19:35.751" v="241" actId="20577"/>
          <ac:spMkLst>
            <pc:docMk/>
            <pc:sldMk cId="109857222" sldId="256"/>
            <ac:spMk id="8" creationId="{98E99E6A-BBAD-43B0-97B6-7680D29035A0}"/>
          </ac:spMkLst>
        </pc:spChg>
      </pc:sldChg>
    </pc:docChg>
  </pc:docChgLst>
  <pc:docChgLst>
    <pc:chgData name="Eve Gilbert (1802659)" userId="S::1802659@student.uwtsd.ac.uk::73ab4ea5-7f99-46af-927b-07e98a9e63ad" providerId="AD" clId="Web-{370A453E-DE63-4F04-A3C0-BC8DFCC80C1C}"/>
    <pc:docChg chg="modSld">
      <pc:chgData name="Eve Gilbert (1802659)" userId="S::1802659@student.uwtsd.ac.uk::73ab4ea5-7f99-46af-927b-07e98a9e63ad" providerId="AD" clId="Web-{370A453E-DE63-4F04-A3C0-BC8DFCC80C1C}" dt="2018-10-24T14:06:53.948" v="445"/>
      <pc:docMkLst>
        <pc:docMk/>
      </pc:docMkLst>
      <pc:sldChg chg="addSp modSp">
        <pc:chgData name="Eve Gilbert (1802659)" userId="S::1802659@student.uwtsd.ac.uk::73ab4ea5-7f99-46af-927b-07e98a9e63ad" providerId="AD" clId="Web-{370A453E-DE63-4F04-A3C0-BC8DFCC80C1C}" dt="2018-10-24T14:06:53.948" v="445"/>
        <pc:sldMkLst>
          <pc:docMk/>
          <pc:sldMk cId="4145641808" sldId="257"/>
        </pc:sldMkLst>
        <pc:spChg chg="mod">
          <ac:chgData name="Eve Gilbert (1802659)" userId="S::1802659@student.uwtsd.ac.uk::73ab4ea5-7f99-46af-927b-07e98a9e63ad" providerId="AD" clId="Web-{370A453E-DE63-4F04-A3C0-BC8DFCC80C1C}" dt="2018-10-24T13:59:11.920" v="235" actId="20577"/>
          <ac:spMkLst>
            <pc:docMk/>
            <pc:sldMk cId="4145641808" sldId="257"/>
            <ac:spMk id="2" creationId="{7BF7739C-467A-4D9C-805F-B74D491847CB}"/>
          </ac:spMkLst>
        </pc:spChg>
        <pc:spChg chg="mod">
          <ac:chgData name="Eve Gilbert (1802659)" userId="S::1802659@student.uwtsd.ac.uk::73ab4ea5-7f99-46af-927b-07e98a9e63ad" providerId="AD" clId="Web-{370A453E-DE63-4F04-A3C0-BC8DFCC80C1C}" dt="2018-10-24T13:59:26.873" v="239" actId="20577"/>
          <ac:spMkLst>
            <pc:docMk/>
            <pc:sldMk cId="4145641808" sldId="257"/>
            <ac:spMk id="3" creationId="{23A55A6D-0373-4F5D-AD8B-AD67550C350D}"/>
          </ac:spMkLst>
        </pc:spChg>
        <pc:spChg chg="mod">
          <ac:chgData name="Eve Gilbert (1802659)" userId="S::1802659@student.uwtsd.ac.uk::73ab4ea5-7f99-46af-927b-07e98a9e63ad" providerId="AD" clId="Web-{370A453E-DE63-4F04-A3C0-BC8DFCC80C1C}" dt="2018-10-24T14:00:42.341" v="326" actId="20577"/>
          <ac:spMkLst>
            <pc:docMk/>
            <pc:sldMk cId="4145641808" sldId="257"/>
            <ac:spMk id="4" creationId="{448AAED6-DCC0-45FF-8839-2B9D23D8B513}"/>
          </ac:spMkLst>
        </pc:spChg>
        <pc:spChg chg="add mod">
          <ac:chgData name="Eve Gilbert (1802659)" userId="S::1802659@student.uwtsd.ac.uk::73ab4ea5-7f99-46af-927b-07e98a9e63ad" providerId="AD" clId="Web-{370A453E-DE63-4F04-A3C0-BC8DFCC80C1C}" dt="2018-10-24T14:06:53.948" v="445"/>
          <ac:spMkLst>
            <pc:docMk/>
            <pc:sldMk cId="4145641808" sldId="257"/>
            <ac:spMk id="5" creationId="{B39F84A0-0B12-4518-8A8D-3F092F584809}"/>
          </ac:spMkLst>
        </pc:spChg>
      </pc:sldChg>
    </pc:docChg>
  </pc:docChgLst>
  <pc:docChgLst>
    <pc:chgData name="Eve Gilbert (1802659)" userId="S::1802659@student.uwtsd.ac.uk::73ab4ea5-7f99-46af-927b-07e98a9e63ad" providerId="AD" clId="Web-{D06ABA6A-D7D7-4669-A399-013257584D10}"/>
    <pc:docChg chg="modSld">
      <pc:chgData name="Eve Gilbert (1802659)" userId="S::1802659@student.uwtsd.ac.uk::73ab4ea5-7f99-46af-927b-07e98a9e63ad" providerId="AD" clId="Web-{D06ABA6A-D7D7-4669-A399-013257584D10}" dt="2018-10-24T13:40:10.146" v="56" actId="20577"/>
      <pc:docMkLst>
        <pc:docMk/>
      </pc:docMkLst>
      <pc:sldChg chg="modSp">
        <pc:chgData name="Eve Gilbert (1802659)" userId="S::1802659@student.uwtsd.ac.uk::73ab4ea5-7f99-46af-927b-07e98a9e63ad" providerId="AD" clId="Web-{D06ABA6A-D7D7-4669-A399-013257584D10}" dt="2018-10-24T13:40:07.895" v="54" actId="20577"/>
        <pc:sldMkLst>
          <pc:docMk/>
          <pc:sldMk cId="4145641808" sldId="257"/>
        </pc:sldMkLst>
        <pc:spChg chg="mod">
          <ac:chgData name="Eve Gilbert (1802659)" userId="S::1802659@student.uwtsd.ac.uk::73ab4ea5-7f99-46af-927b-07e98a9e63ad" providerId="AD" clId="Web-{D06ABA6A-D7D7-4669-A399-013257584D10}" dt="2018-10-24T13:40:07.895" v="54" actId="20577"/>
          <ac:spMkLst>
            <pc:docMk/>
            <pc:sldMk cId="4145641808" sldId="257"/>
            <ac:spMk id="3" creationId="{23A55A6D-0373-4F5D-AD8B-AD67550C350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99974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48506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26793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1038"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14913" y="1825625"/>
            <a:ext cx="42100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5047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US"/>
              <a:t>Click to edit Master title style</a:t>
            </a:r>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7426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28159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04779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70525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93657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34645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27308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25/10/2018</a:t>
            </a:fld>
            <a:endParaRPr lang="en-GB"/>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9054968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nspcc.org.uk/globalassets/documents/information-service/information-sharing-confidentiality-practitioners.pdf" TargetMode="External"/><Relationship Id="rId13" Type="http://schemas.openxmlformats.org/officeDocument/2006/relationships/hyperlink" Target="https://gov.wales/topics/people-and-communities/people/children-and-young-people/rights/implementation-of-childrens-rights/?lang=en" TargetMode="External"/><Relationship Id="rId3" Type="http://schemas.openxmlformats.org/officeDocument/2006/relationships/hyperlink" Target="https://www.childcomwales.org.uk/uncrc-childrens-rights/" TargetMode="External"/><Relationship Id="rId7" Type="http://schemas.openxmlformats.org/officeDocument/2006/relationships/hyperlink" Target="https://www.atl.org.uk/advice-and-resources/rights-and-conditions/safeguarding-introduction" TargetMode="External"/><Relationship Id="rId12" Type="http://schemas.openxmlformats.org/officeDocument/2006/relationships/hyperlink" Target="https://gov.wales/topics/people-and-communities/people/children-and-young-people/rights/commissioner/?lang=en" TargetMode="External"/><Relationship Id="rId2" Type="http://schemas.openxmlformats.org/officeDocument/2006/relationships/hyperlink" Target="https://www.cypcs.org.uk/rights/uncrcarticles/article-31" TargetMode="External"/><Relationship Id="rId1" Type="http://schemas.openxmlformats.org/officeDocument/2006/relationships/slideLayout" Target="../slideLayouts/slideLayout2.xml"/><Relationship Id="rId6" Type="http://schemas.openxmlformats.org/officeDocument/2006/relationships/hyperlink" Target="https://www.learning-theories.com/montessori-method-montessori.html" TargetMode="External"/><Relationship Id="rId11" Type="http://schemas.openxmlformats.org/officeDocument/2006/relationships/hyperlink" Target="https://www.ohchr.org/EN/Issues/Education/Training/Compilation/Pages/a)GeneralCommentNo1TheAimsofEducation(article29)(2001).aspx" TargetMode="External"/><Relationship Id="rId5" Type="http://schemas.openxmlformats.org/officeDocument/2006/relationships/hyperlink" Target="http://www.cypp.powys.gov.uk/index.php?id=4658" TargetMode="External"/><Relationship Id="rId10" Type="http://schemas.openxmlformats.org/officeDocument/2006/relationships/hyperlink" Target="https://www.unicef.org/crc/index_30177.html" TargetMode="External"/><Relationship Id="rId4" Type="http://schemas.openxmlformats.org/officeDocument/2006/relationships/hyperlink" Target="https://www.crin.org/en/home/rights/convention/articles/article-29-aims-education" TargetMode="External"/><Relationship Id="rId9" Type="http://schemas.openxmlformats.org/officeDocument/2006/relationships/hyperlink" Target="https://www.savethechildren.org.uk/what-we-do/childrens-rights/united-nations-convention-of-the-rights-of-the-child"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unicef.org.uk/what-we-do/un-convention-child-rights/" TargetMode="External"/><Relationship Id="rId3" Type="http://schemas.openxmlformats.org/officeDocument/2006/relationships/hyperlink" Target="https://www.gl-assessment.co.uk/products/teaching-talking/" TargetMode="External"/><Relationship Id="rId7" Type="http://schemas.openxmlformats.org/officeDocument/2006/relationships/hyperlink" Target="https://www.unicef.org/crc/index_30177.html" TargetMode="External"/><Relationship Id="rId2" Type="http://schemas.openxmlformats.org/officeDocument/2006/relationships/hyperlink" Target="https://www.legislation.gov.uk/ukpga/2004/31/section/25" TargetMode="External"/><Relationship Id="rId1" Type="http://schemas.openxmlformats.org/officeDocument/2006/relationships/slideLayout" Target="../slideLayouts/slideLayout2.xml"/><Relationship Id="rId6" Type="http://schemas.openxmlformats.org/officeDocument/2006/relationships/hyperlink" Target="https://www.rcslt.org/speech_and_language_therapy/explained" TargetMode="External"/><Relationship Id="rId5" Type="http://schemas.openxmlformats.org/officeDocument/2006/relationships/hyperlink" Target="https://learning.nspcc.org.uk/safeguarding-child-protection/" TargetMode="External"/><Relationship Id="rId4" Type="http://schemas.openxmlformats.org/officeDocument/2006/relationships/hyperlink" Target="https://www.gov.uk/government/publications/united-nations-convention-on-the-rights-of-the-child-uncrc-how-legislation-underpins-implementation-in-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4304E2-9CA5-432C-9517-577C2DB11430}"/>
              </a:ext>
            </a:extLst>
          </p:cNvPr>
          <p:cNvSpPr txBox="1"/>
          <p:nvPr/>
        </p:nvSpPr>
        <p:spPr>
          <a:xfrm>
            <a:off x="8626" y="1437"/>
            <a:ext cx="4324710" cy="584775"/>
          </a:xfrm>
          <a:prstGeom prst="rect">
            <a:avLst/>
          </a:prstGeom>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u="sng">
                <a:latin typeface="Arial"/>
                <a:cs typeface="Arial"/>
              </a:rPr>
              <a:t>The United Nations Convention on the Rights of a Child (UNCRC)</a:t>
            </a:r>
            <a:endParaRPr lang="en-US"/>
          </a:p>
        </p:txBody>
      </p:sp>
      <p:sp>
        <p:nvSpPr>
          <p:cNvPr id="3" name="TextBox 2">
            <a:extLst>
              <a:ext uri="{FF2B5EF4-FFF2-40B4-BE49-F238E27FC236}">
                <a16:creationId xmlns:a16="http://schemas.microsoft.com/office/drawing/2014/main" id="{59395A7E-ADD8-4E9C-8D92-9755CF09C7CF}"/>
              </a:ext>
            </a:extLst>
          </p:cNvPr>
          <p:cNvSpPr txBox="1"/>
          <p:nvPr/>
        </p:nvSpPr>
        <p:spPr>
          <a:xfrm>
            <a:off x="8627" y="590909"/>
            <a:ext cx="4324709" cy="6555641"/>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latin typeface="Arial"/>
                <a:cs typeface="Arial"/>
              </a:rPr>
              <a:t>What is the UNCRC?</a:t>
            </a:r>
          </a:p>
          <a:p>
            <a:r>
              <a:rPr lang="en-US" sz="1200">
                <a:latin typeface="Arial"/>
                <a:cs typeface="Arial"/>
              </a:rPr>
              <a:t>This is a global legal agreement that highlights the civil, political, social and cultural rights of all children. Every single child has these rights regardless of their race, religious beliefs or capability. These rights promote equality and inclusion and do not stereotype against any child. (Save the Children, no date) </a:t>
            </a:r>
          </a:p>
          <a:p>
            <a:r>
              <a:rPr lang="en-US" sz="1200" b="1" u="sng">
                <a:latin typeface="Arial"/>
                <a:cs typeface="Arial"/>
              </a:rPr>
              <a:t>What is included?</a:t>
            </a:r>
            <a:endParaRPr lang="en-US" sz="1200" b="1">
              <a:latin typeface="Arial"/>
              <a:cs typeface="Arial"/>
            </a:endParaRPr>
          </a:p>
          <a:p>
            <a:r>
              <a:rPr lang="en-US" sz="1200">
                <a:latin typeface="Arial"/>
                <a:cs typeface="Arial"/>
              </a:rPr>
              <a:t>The UNCRC is made up of 54 articles. 42 articles are all about the rights surrounding children who are up to 18 years of age. The other articles are about the involvement of the government and adults who must communicate to make sure that children are able to access their rights (Children's Commissioner for Wales, 2018).</a:t>
            </a:r>
            <a:endParaRPr lang="en-US" sz="1200" u="sng">
              <a:latin typeface="Arial"/>
              <a:cs typeface="Arial"/>
            </a:endParaRPr>
          </a:p>
          <a:p>
            <a:r>
              <a:rPr lang="en-US" sz="1200">
                <a:latin typeface="Arial"/>
                <a:cs typeface="Arial"/>
              </a:rPr>
              <a:t> The UNCRC can be grouped into 4 different </a:t>
            </a:r>
            <a:r>
              <a:rPr lang="en-US" sz="1200" dirty="0">
                <a:latin typeface="Arial"/>
                <a:cs typeface="Arial"/>
              </a:rPr>
              <a:t>categories (UNICEF, 2014)</a:t>
            </a:r>
          </a:p>
          <a:p>
            <a:pPr marL="171450" indent="-171450">
              <a:buFont typeface="Arial"/>
              <a:buChar char="•"/>
            </a:pPr>
            <a:r>
              <a:rPr lang="en-US" sz="1200">
                <a:latin typeface="Arial"/>
                <a:cs typeface="Arial"/>
              </a:rPr>
              <a:t>Guiding Principles; devotion to the best interests of the child, the right to life, the right to survival, the right to develop and the right to be able to participate. </a:t>
            </a:r>
          </a:p>
          <a:p>
            <a:pPr marL="171450" indent="-171450">
              <a:buFont typeface="Arial"/>
              <a:buChar char="•"/>
            </a:pPr>
            <a:r>
              <a:rPr lang="en-US" sz="1200">
                <a:latin typeface="Arial"/>
                <a:cs typeface="Arial"/>
              </a:rPr>
              <a:t>Survival and Development; giving children full access to the resources they need to live and fully develop.</a:t>
            </a:r>
          </a:p>
          <a:p>
            <a:pPr marL="171450" indent="-171450">
              <a:buFont typeface="Arial"/>
              <a:buChar char="•"/>
            </a:pPr>
            <a:r>
              <a:rPr lang="en-US" sz="1200">
                <a:latin typeface="Arial"/>
                <a:cs typeface="Arial"/>
              </a:rPr>
              <a:t>Protection Rights; keeping children safe from all aspects of child abuse. </a:t>
            </a:r>
          </a:p>
          <a:p>
            <a:pPr marL="171450" indent="-171450">
              <a:buFont typeface="Arial"/>
              <a:buChar char="•"/>
            </a:pPr>
            <a:r>
              <a:rPr lang="en-US" sz="1200">
                <a:latin typeface="Arial"/>
                <a:cs typeface="Arial"/>
              </a:rPr>
              <a:t>Participation Rights; giving them freedom to have an opinion and express their feelings about matters that affect their life. </a:t>
            </a:r>
          </a:p>
          <a:p>
            <a:r>
              <a:rPr lang="en-US" sz="1200" b="1" u="sng">
                <a:latin typeface="Arial"/>
                <a:cs typeface="Arial"/>
              </a:rPr>
              <a:t>How were the rights decided?</a:t>
            </a:r>
          </a:p>
          <a:p>
            <a:r>
              <a:rPr lang="en-US" sz="1200">
                <a:latin typeface="Arial"/>
                <a:cs typeface="Arial"/>
              </a:rPr>
              <a:t>The rights in the UNCRC were agreed by a number of different people, including; governments, non-governmental systems, health professionals, human rights promoters, lawyers, social workers, child development experts, educators and religious leaders. This agreement took over ten years to be </a:t>
            </a:r>
            <a:r>
              <a:rPr lang="en-US" sz="1200" err="1">
                <a:latin typeface="Arial"/>
                <a:cs typeface="Arial"/>
              </a:rPr>
              <a:t>finalised</a:t>
            </a:r>
            <a:r>
              <a:rPr lang="en-US" sz="1200">
                <a:latin typeface="Arial"/>
                <a:cs typeface="Arial"/>
              </a:rPr>
              <a:t> (UNICEF, 2014).</a:t>
            </a:r>
          </a:p>
          <a:p>
            <a:endParaRPr lang="en-US" sz="1200">
              <a:latin typeface="Arial"/>
              <a:cs typeface="Arial"/>
            </a:endParaRPr>
          </a:p>
        </p:txBody>
      </p:sp>
      <p:sp>
        <p:nvSpPr>
          <p:cNvPr id="4" name="TextBox 3">
            <a:extLst>
              <a:ext uri="{FF2B5EF4-FFF2-40B4-BE49-F238E27FC236}">
                <a16:creationId xmlns:a16="http://schemas.microsoft.com/office/drawing/2014/main" id="{941EF7A7-837C-4EC7-B8F0-B2151285CDB9}"/>
              </a:ext>
            </a:extLst>
          </p:cNvPr>
          <p:cNvSpPr txBox="1"/>
          <p:nvPr/>
        </p:nvSpPr>
        <p:spPr>
          <a:xfrm>
            <a:off x="4321833" y="1437"/>
            <a:ext cx="3088256" cy="1938992"/>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latin typeface="Arial"/>
                <a:cs typeface="Arial"/>
              </a:rPr>
              <a:t>Who is involved?</a:t>
            </a:r>
          </a:p>
          <a:p>
            <a:r>
              <a:rPr lang="en-US" sz="1200">
                <a:latin typeface="Arial"/>
                <a:cs typeface="Arial"/>
              </a:rPr>
              <a:t>The UNCRC was supported by The United Nations in November 1989. All countries which have agreed to the UNCRC are obligated to make sure that it is put into action. There are currently 194 countries that have signed up to the UNCRC. There are only 2 countries remaining in the world who are yet to approve (Save the Children, no date). </a:t>
            </a:r>
            <a:endParaRPr lang="en-US" sz="1200" b="1" u="sng">
              <a:latin typeface="Arial"/>
              <a:cs typeface="Arial"/>
            </a:endParaRPr>
          </a:p>
        </p:txBody>
      </p:sp>
      <p:sp>
        <p:nvSpPr>
          <p:cNvPr id="5" name="TextBox 4">
            <a:extLst>
              <a:ext uri="{FF2B5EF4-FFF2-40B4-BE49-F238E27FC236}">
                <a16:creationId xmlns:a16="http://schemas.microsoft.com/office/drawing/2014/main" id="{658BE836-D555-4ACA-B020-0E703E12462A}"/>
              </a:ext>
            </a:extLst>
          </p:cNvPr>
          <p:cNvSpPr txBox="1"/>
          <p:nvPr/>
        </p:nvSpPr>
        <p:spPr>
          <a:xfrm>
            <a:off x="4321834" y="2215551"/>
            <a:ext cx="3088257" cy="4708981"/>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latin typeface="Arial"/>
                <a:cs typeface="Arial"/>
              </a:rPr>
              <a:t>What is their role?</a:t>
            </a:r>
          </a:p>
          <a:p>
            <a:r>
              <a:rPr lang="en-US" sz="1200">
                <a:latin typeface="Arial"/>
                <a:cs typeface="Arial"/>
              </a:rPr>
              <a:t>The Children's Commissioner should perform as an independent superior, furthering a child's interests and making sure that each child has a voice and that it is heard (Welsh Government, 2017). </a:t>
            </a:r>
          </a:p>
          <a:p>
            <a:r>
              <a:rPr lang="en-US" sz="1200" b="1" u="sng">
                <a:latin typeface="Arial"/>
                <a:cs typeface="Arial"/>
              </a:rPr>
              <a:t>Who is Wales Children's Commissioner?</a:t>
            </a:r>
            <a:endParaRPr lang="en-US" sz="1200">
              <a:latin typeface="Arial"/>
              <a:cs typeface="Arial"/>
            </a:endParaRPr>
          </a:p>
          <a:p>
            <a:r>
              <a:rPr lang="en-US" sz="1200" dirty="0">
                <a:latin typeface="Arial"/>
                <a:cs typeface="Arial"/>
              </a:rPr>
              <a:t>Professor Sally Holland took on the role in 2015. She is a registered social worker and was a Professor at the School of Social Sciences at Cardiff University. During her first year in this role, Sally carried out research and asked children all over Wales to help her put in place a three year plan. Her work has included; children's mental health and well-being, anti-bullying strategies and  the transition between childhood to adulthood for children with disabilities (Children's </a:t>
            </a:r>
            <a:r>
              <a:rPr lang="en-US" sz="1200">
                <a:latin typeface="Arial"/>
                <a:cs typeface="Arial"/>
              </a:rPr>
              <a:t>Commissioner for Wales, 2018). </a:t>
            </a:r>
          </a:p>
          <a:p>
            <a:endParaRPr lang="en-US" sz="1200">
              <a:latin typeface="Arial"/>
              <a:cs typeface="Arial"/>
            </a:endParaRPr>
          </a:p>
          <a:p>
            <a:r>
              <a:rPr lang="en-US" sz="1200">
                <a:latin typeface="Arial"/>
                <a:cs typeface="Arial"/>
              </a:rPr>
              <a:t>(Source: Children's</a:t>
            </a:r>
          </a:p>
          <a:p>
            <a:r>
              <a:rPr lang="en-US" sz="1200">
                <a:latin typeface="Arial"/>
                <a:cs typeface="Arial"/>
              </a:rPr>
              <a:t>Commissioner for Wales, 2018)</a:t>
            </a:r>
          </a:p>
          <a:p>
            <a:endParaRPr lang="en-US" sz="1200">
              <a:latin typeface="Arial"/>
              <a:cs typeface="Arial"/>
            </a:endParaRPr>
          </a:p>
        </p:txBody>
      </p:sp>
      <p:sp>
        <p:nvSpPr>
          <p:cNvPr id="6" name="TextBox 5">
            <a:extLst>
              <a:ext uri="{FF2B5EF4-FFF2-40B4-BE49-F238E27FC236}">
                <a16:creationId xmlns:a16="http://schemas.microsoft.com/office/drawing/2014/main" id="{24C58286-8DF5-4AE8-AEDF-079F1795E093}"/>
              </a:ext>
            </a:extLst>
          </p:cNvPr>
          <p:cNvSpPr txBox="1"/>
          <p:nvPr/>
        </p:nvSpPr>
        <p:spPr>
          <a:xfrm>
            <a:off x="4321834" y="1942381"/>
            <a:ext cx="3088256" cy="276999"/>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latin typeface="Arial"/>
                <a:cs typeface="Arial"/>
              </a:rPr>
              <a:t>Children's Commissione</a:t>
            </a:r>
            <a:r>
              <a:rPr lang="en-US" sz="1200" b="1">
                <a:latin typeface="Arial"/>
                <a:cs typeface="Arial"/>
              </a:rPr>
              <a:t>r</a:t>
            </a:r>
            <a:endParaRPr lang="en-US">
              <a:latin typeface="Arial"/>
              <a:cs typeface="Arial"/>
            </a:endParaRPr>
          </a:p>
        </p:txBody>
      </p:sp>
      <p:pic>
        <p:nvPicPr>
          <p:cNvPr id="9" name="Picture 9" descr="A close up of a sign&#10;&#10;Description generated with high confidence">
            <a:extLst>
              <a:ext uri="{FF2B5EF4-FFF2-40B4-BE49-F238E27FC236}">
                <a16:creationId xmlns:a16="http://schemas.microsoft.com/office/drawing/2014/main" id="{591C8EFD-FE56-4F05-96F8-64CA347EB500}"/>
              </a:ext>
            </a:extLst>
          </p:cNvPr>
          <p:cNvPicPr>
            <a:picLocks noChangeAspect="1"/>
          </p:cNvPicPr>
          <p:nvPr/>
        </p:nvPicPr>
        <p:blipFill>
          <a:blip r:embed="rId2"/>
          <a:stretch>
            <a:fillRect/>
          </a:stretch>
        </p:blipFill>
        <p:spPr>
          <a:xfrm>
            <a:off x="6526153" y="6022946"/>
            <a:ext cx="965620" cy="778715"/>
          </a:xfrm>
          <a:prstGeom prst="rect">
            <a:avLst/>
          </a:prstGeom>
        </p:spPr>
      </p:pic>
      <p:sp>
        <p:nvSpPr>
          <p:cNvPr id="7" name="TextBox 6">
            <a:extLst>
              <a:ext uri="{FF2B5EF4-FFF2-40B4-BE49-F238E27FC236}">
                <a16:creationId xmlns:a16="http://schemas.microsoft.com/office/drawing/2014/main" id="{9957C8BE-9C32-4783-B2B5-BCB138362043}"/>
              </a:ext>
            </a:extLst>
          </p:cNvPr>
          <p:cNvSpPr txBox="1"/>
          <p:nvPr/>
        </p:nvSpPr>
        <p:spPr>
          <a:xfrm>
            <a:off x="7408113" y="344337"/>
            <a:ext cx="2513163" cy="276999"/>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latin typeface="Arial"/>
                <a:cs typeface="Arial"/>
              </a:rPr>
              <a:t>Children's Rights in Wales</a:t>
            </a:r>
          </a:p>
        </p:txBody>
      </p:sp>
      <p:sp>
        <p:nvSpPr>
          <p:cNvPr id="8" name="TextBox 7">
            <a:extLst>
              <a:ext uri="{FF2B5EF4-FFF2-40B4-BE49-F238E27FC236}">
                <a16:creationId xmlns:a16="http://schemas.microsoft.com/office/drawing/2014/main" id="{98E99E6A-BBAD-43B0-97B6-7680D29035A0}"/>
              </a:ext>
            </a:extLst>
          </p:cNvPr>
          <p:cNvSpPr txBox="1"/>
          <p:nvPr/>
        </p:nvSpPr>
        <p:spPr>
          <a:xfrm>
            <a:off x="7408112" y="622359"/>
            <a:ext cx="2570672" cy="6555641"/>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latin typeface="Arial"/>
                <a:cs typeface="Arial"/>
              </a:rPr>
              <a:t>What is their ambition?</a:t>
            </a:r>
            <a:endParaRPr lang="en-US" sz="1200">
              <a:latin typeface="Arial"/>
              <a:cs typeface="Arial"/>
            </a:endParaRPr>
          </a:p>
          <a:p>
            <a:r>
              <a:rPr lang="en-US" sz="1200">
                <a:latin typeface="Arial"/>
                <a:cs typeface="Arial"/>
              </a:rPr>
              <a:t>They want children to have a </a:t>
            </a:r>
            <a:r>
              <a:rPr lang="en-US" sz="1200" dirty="0">
                <a:latin typeface="Arial"/>
                <a:cs typeface="Arial"/>
              </a:rPr>
              <a:t>bright future. The want children to grow up in a fair community where they are able to make the most of their abilities. Children should not be disadvantaged by poverty and inequality. Every child should be aware of their rights that are set out in the UNCRC (Welsh Government 2015).</a:t>
            </a:r>
          </a:p>
          <a:p>
            <a:r>
              <a:rPr lang="en-US" sz="1200" b="1" u="sng" dirty="0">
                <a:latin typeface="Arial"/>
                <a:cs typeface="Arial"/>
              </a:rPr>
              <a:t>What is the 'Programme for Children and Young People?'</a:t>
            </a:r>
            <a:endParaRPr lang="en-US" sz="1200" b="1" u="sng">
              <a:latin typeface="Arial"/>
              <a:cs typeface="Arial"/>
            </a:endParaRPr>
          </a:p>
          <a:p>
            <a:r>
              <a:rPr lang="en-US" sz="1200">
                <a:latin typeface="Arial"/>
                <a:cs typeface="Arial"/>
              </a:rPr>
              <a:t>This is based around the 7 core </a:t>
            </a:r>
            <a:r>
              <a:rPr lang="en-US" sz="1200" dirty="0">
                <a:latin typeface="Arial"/>
                <a:cs typeface="Arial"/>
              </a:rPr>
              <a:t>aims which outline the UNCRC. They are;</a:t>
            </a:r>
            <a:endParaRPr lang="en-US" sz="1200">
              <a:latin typeface="Arial"/>
              <a:cs typeface="Arial"/>
            </a:endParaRPr>
          </a:p>
          <a:p>
            <a:r>
              <a:rPr lang="en-US" sz="1200" dirty="0">
                <a:latin typeface="Arial"/>
                <a:cs typeface="Arial"/>
              </a:rPr>
              <a:t>1. Have a flying start in life.</a:t>
            </a:r>
            <a:endParaRPr lang="en-US" sz="1200">
              <a:latin typeface="Arial"/>
              <a:cs typeface="Arial"/>
            </a:endParaRPr>
          </a:p>
          <a:p>
            <a:r>
              <a:rPr lang="en-US" sz="1200" dirty="0">
                <a:latin typeface="Arial"/>
                <a:cs typeface="Arial"/>
              </a:rPr>
              <a:t>2. Have a wide range of education and learning opportunities. </a:t>
            </a:r>
            <a:endParaRPr lang="en-US" sz="1200">
              <a:latin typeface="Arial"/>
              <a:cs typeface="Arial"/>
            </a:endParaRPr>
          </a:p>
          <a:p>
            <a:r>
              <a:rPr lang="en-US" sz="1200" dirty="0">
                <a:latin typeface="Arial"/>
                <a:cs typeface="Arial"/>
              </a:rPr>
              <a:t>3. Experience the best possible health which is free from abuse, victimisation and exploitation. </a:t>
            </a:r>
            <a:endParaRPr lang="en-US" sz="1200">
              <a:latin typeface="Arial"/>
              <a:cs typeface="Arial"/>
            </a:endParaRPr>
          </a:p>
          <a:p>
            <a:r>
              <a:rPr lang="en-US" sz="1200" dirty="0">
                <a:latin typeface="Arial"/>
                <a:cs typeface="Arial"/>
              </a:rPr>
              <a:t>4. Have access t play, leisure, sporting and cultural activities.</a:t>
            </a:r>
            <a:endParaRPr lang="en-US" sz="1200">
              <a:latin typeface="Arial"/>
              <a:cs typeface="Arial"/>
            </a:endParaRPr>
          </a:p>
          <a:p>
            <a:r>
              <a:rPr lang="en-US" sz="1200" dirty="0">
                <a:latin typeface="Arial"/>
                <a:cs typeface="Arial"/>
              </a:rPr>
              <a:t>5. Be listened too, treated respectfully, have their race and cultural identity recognised. </a:t>
            </a:r>
            <a:endParaRPr lang="en-US" sz="1200">
              <a:latin typeface="Arial"/>
              <a:cs typeface="Arial"/>
            </a:endParaRPr>
          </a:p>
          <a:p>
            <a:r>
              <a:rPr lang="en-US" sz="1200" dirty="0">
                <a:latin typeface="Arial"/>
                <a:cs typeface="Arial"/>
              </a:rPr>
              <a:t>6. Have a home and be a part of a safe community. </a:t>
            </a:r>
            <a:endParaRPr lang="en-US" sz="1200">
              <a:latin typeface="Arial"/>
              <a:cs typeface="Arial"/>
            </a:endParaRPr>
          </a:p>
          <a:p>
            <a:r>
              <a:rPr lang="en-US" sz="1200" dirty="0">
                <a:latin typeface="Arial"/>
                <a:cs typeface="Arial"/>
              </a:rPr>
              <a:t>7. Not be disadvantaged by poverty. </a:t>
            </a:r>
            <a:endParaRPr lang="en-US" sz="1200">
              <a:latin typeface="Arial"/>
              <a:cs typeface="Arial"/>
            </a:endParaRPr>
          </a:p>
          <a:p>
            <a:r>
              <a:rPr lang="en-US" sz="1200" dirty="0">
                <a:latin typeface="Arial"/>
                <a:cs typeface="Arial"/>
              </a:rPr>
              <a:t>The </a:t>
            </a:r>
            <a:r>
              <a:rPr lang="en-US" sz="1200" err="1">
                <a:latin typeface="Arial"/>
                <a:cs typeface="Arial"/>
              </a:rPr>
              <a:t>programme</a:t>
            </a:r>
            <a:r>
              <a:rPr lang="en-US" sz="1200" dirty="0">
                <a:latin typeface="Arial"/>
                <a:cs typeface="Arial"/>
              </a:rPr>
              <a:t> integrates Well-being goals, policies, legislation and articles from the UNCRC.</a:t>
            </a:r>
          </a:p>
          <a:p>
            <a:r>
              <a:rPr lang="en-US" sz="1200">
                <a:latin typeface="Arial"/>
                <a:cs typeface="Arial"/>
              </a:rPr>
              <a:t>(Welsh Government, 2015).</a:t>
            </a:r>
            <a:endParaRPr lang="en-US"/>
          </a:p>
        </p:txBody>
      </p:sp>
      <p:sp>
        <p:nvSpPr>
          <p:cNvPr id="10" name="TextBox 9">
            <a:extLst>
              <a:ext uri="{FF2B5EF4-FFF2-40B4-BE49-F238E27FC236}">
                <a16:creationId xmlns:a16="http://schemas.microsoft.com/office/drawing/2014/main" id="{3FCBE767-C44F-483F-A8F6-89E3123B97C3}"/>
              </a:ext>
            </a:extLst>
          </p:cNvPr>
          <p:cNvSpPr txBox="1"/>
          <p:nvPr/>
        </p:nvSpPr>
        <p:spPr>
          <a:xfrm>
            <a:off x="7395893" y="179"/>
            <a:ext cx="2586486" cy="36933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900">
                <a:latin typeface="Arial"/>
                <a:cs typeface="Arial"/>
              </a:rPr>
              <a:t>Student Number- 1802659</a:t>
            </a:r>
            <a:endParaRPr lang="en-US"/>
          </a:p>
          <a:p>
            <a:pPr algn="r"/>
            <a:r>
              <a:rPr lang="en-US" sz="900">
                <a:latin typeface="Arial"/>
                <a:cs typeface="Arial"/>
              </a:rPr>
              <a:t>EAEE4008</a:t>
            </a:r>
            <a:endParaRPr lang="en-US" sz="900" dirty="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F7739C-467A-4D9C-805F-B74D491847CB}"/>
              </a:ext>
            </a:extLst>
          </p:cNvPr>
          <p:cNvSpPr txBox="1"/>
          <p:nvPr/>
        </p:nvSpPr>
        <p:spPr>
          <a:xfrm>
            <a:off x="-5751" y="-41696"/>
            <a:ext cx="3922142" cy="5101397"/>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b="1" u="sng" dirty="0">
                <a:latin typeface="Arial"/>
                <a:cs typeface="Arial"/>
              </a:rPr>
              <a:t>Article 3- </a:t>
            </a:r>
            <a:r>
              <a:rPr lang="en-US" sz="1050" dirty="0">
                <a:latin typeface="Arial"/>
                <a:cs typeface="Arial"/>
              </a:rPr>
              <a:t>This states that all adults, including, parents, teachers, carers or guardians should do what is best for the child when making decisions. They need to consider how their decisions will affect children. </a:t>
            </a:r>
            <a:endParaRPr lang="en-US" sz="1050" b="1" u="sng">
              <a:latin typeface="Calibri"/>
              <a:cs typeface="Calibri"/>
            </a:endParaRPr>
          </a:p>
          <a:p>
            <a:r>
              <a:rPr lang="en-US" sz="1050" b="1" u="sng" dirty="0">
                <a:latin typeface="Arial"/>
                <a:cs typeface="Arial"/>
              </a:rPr>
              <a:t>School Practitioners-</a:t>
            </a:r>
            <a:r>
              <a:rPr lang="en-US" sz="1050" dirty="0">
                <a:latin typeface="Arial"/>
                <a:cs typeface="Arial"/>
              </a:rPr>
              <a:t>This could involve teachers, teaching assistants and key workers. They all must cooperate with each other to provide the best possible outcomes for the child. It is important for practitioners to plan, observe and record a child's development in order to gain a thorough understanding of a child's progression and learning needs. </a:t>
            </a:r>
            <a:endParaRPr lang="en-US" sz="1050" b="1" u="sng" dirty="0">
              <a:latin typeface="Arial"/>
              <a:cs typeface="Arial"/>
            </a:endParaRPr>
          </a:p>
          <a:p>
            <a:r>
              <a:rPr lang="en-US" sz="1050" b="1" u="sng" dirty="0">
                <a:latin typeface="Arial"/>
                <a:cs typeface="Arial"/>
              </a:rPr>
              <a:t>Observation in the Foundation Phase-</a:t>
            </a:r>
            <a:r>
              <a:rPr lang="en-US" sz="1050" dirty="0">
                <a:latin typeface="Arial"/>
                <a:cs typeface="Arial"/>
              </a:rPr>
              <a:t>It is very important to observe children within their setting as it enables you to monitor their progress. What you are observing is real and is not based on something that you have assumed. A good time to carry out an observation is during play. </a:t>
            </a:r>
            <a:endParaRPr lang="en-US" sz="1050" b="1" u="sng" dirty="0">
              <a:latin typeface="Arial"/>
              <a:cs typeface="Arial"/>
            </a:endParaRPr>
          </a:p>
          <a:p>
            <a:r>
              <a:rPr lang="en-US" sz="1050" b="1" u="sng">
                <a:latin typeface="Arial"/>
                <a:cs typeface="Arial"/>
              </a:rPr>
              <a:t>Foundation Phase-</a:t>
            </a:r>
            <a:r>
              <a:rPr lang="en-US" sz="1050">
                <a:latin typeface="Arial"/>
                <a:cs typeface="Arial"/>
              </a:rPr>
              <a:t> This supports the assessment of child learning and development which is a key part of the Welsh Government’s Early Years Development and Assessment Framework. This has been created to fall in line with assessments which are carried out by health professionals to identify possible delays in development, special education needs and additional learning needs. The information from these assessments will make sure that the child is given the support they need and anyone involved with the child will be able to support this (Foundation Phase Profile Handbook, 2017).</a:t>
            </a:r>
            <a:endParaRPr lang="en-US" sz="1050" dirty="0">
              <a:latin typeface="Arial"/>
              <a:cs typeface="Arial"/>
            </a:endParaRPr>
          </a:p>
          <a:p>
            <a:r>
              <a:rPr lang="en-US" sz="1050" b="1" u="sng" dirty="0">
                <a:latin typeface="Arial"/>
                <a:cs typeface="Arial"/>
              </a:rPr>
              <a:t>Multi agencies-</a:t>
            </a:r>
            <a:r>
              <a:rPr lang="en-US" sz="1050" dirty="0">
                <a:latin typeface="Arial"/>
                <a:cs typeface="Arial"/>
              </a:rPr>
              <a:t>Professionals who work with schools to support children include; Speech and Language Therapists, Social Workers, Educational Phsycologist and the School Nurse. They all must communicate with the school to ensure that children are getting the right care.</a:t>
            </a:r>
          </a:p>
        </p:txBody>
      </p:sp>
      <p:sp>
        <p:nvSpPr>
          <p:cNvPr id="3" name="TextBox 2">
            <a:extLst>
              <a:ext uri="{FF2B5EF4-FFF2-40B4-BE49-F238E27FC236}">
                <a16:creationId xmlns:a16="http://schemas.microsoft.com/office/drawing/2014/main" id="{23A55A6D-0373-4F5D-AD8B-AD67550C350D}"/>
              </a:ext>
            </a:extLst>
          </p:cNvPr>
          <p:cNvSpPr txBox="1"/>
          <p:nvPr/>
        </p:nvSpPr>
        <p:spPr>
          <a:xfrm>
            <a:off x="3914415" y="182413"/>
            <a:ext cx="5987810" cy="2677656"/>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b="1" u="sng" dirty="0">
                <a:latin typeface="Arial"/>
                <a:cs typeface="Arial"/>
              </a:rPr>
              <a:t>Article 29-</a:t>
            </a:r>
            <a:r>
              <a:rPr lang="en-US" sz="1050" dirty="0">
                <a:latin typeface="Arial"/>
                <a:cs typeface="Arial"/>
              </a:rPr>
              <a:t>This refers to a child having an education that should develop their talents and abilities. </a:t>
            </a:r>
            <a:endParaRPr lang="en-US" sz="1050" b="1" u="sng" dirty="0">
              <a:latin typeface="Arial"/>
              <a:cs typeface="Arial"/>
            </a:endParaRPr>
          </a:p>
          <a:p>
            <a:r>
              <a:rPr lang="en-US" sz="1050">
                <a:latin typeface="Arial"/>
                <a:cs typeface="Arial"/>
              </a:rPr>
              <a:t>An education of good quality is about how it is taught. A child's education should be built upon </a:t>
            </a:r>
            <a:r>
              <a:rPr lang="en-US" sz="1050" dirty="0">
                <a:latin typeface="Arial"/>
                <a:cs typeface="Arial"/>
              </a:rPr>
              <a:t>their personailties, abilities and talents in order for them to develop respect for other people and the world they live in. It is not always about being taught how to read and write but also to become well rounded individuals (Child Rights International Network, 2018) </a:t>
            </a:r>
          </a:p>
          <a:p>
            <a:r>
              <a:rPr lang="en-US" sz="1050">
                <a:latin typeface="Arial"/>
                <a:cs typeface="Arial"/>
              </a:rPr>
              <a:t>Education must </a:t>
            </a:r>
            <a:r>
              <a:rPr lang="en-US" sz="1050" dirty="0">
                <a:latin typeface="Arial"/>
                <a:cs typeface="Arial"/>
              </a:rPr>
              <a:t>focus around the child and be child friendly. It must provide children with the life skills to enable the child to experience and enjoy a range of human rights to promote a culture inspired by human rights values (United Nations Human Rights Office of the High Commissioner, 2018).</a:t>
            </a:r>
          </a:p>
          <a:p>
            <a:endParaRPr lang="en-US" sz="1050" dirty="0">
              <a:latin typeface="Arial"/>
              <a:cs typeface="Arial"/>
            </a:endParaRPr>
          </a:p>
          <a:p>
            <a:r>
              <a:rPr lang="en-US" sz="1050" dirty="0">
                <a:latin typeface="Arial"/>
                <a:cs typeface="Arial"/>
              </a:rPr>
              <a:t>In my own school setting there is a policy for children who are gifted and talented. The teacher is able to assess what area the child is performing significantly higher than the other children of their age. </a:t>
            </a:r>
          </a:p>
          <a:p>
            <a:r>
              <a:rPr lang="en-US" sz="1050" dirty="0">
                <a:latin typeface="Arial"/>
                <a:cs typeface="Arial"/>
              </a:rPr>
              <a:t>On the other hand, if children need more support in any of the development areas, we provide and plan individual activities focusing on their interests to stimulate and engage the child.</a:t>
            </a:r>
          </a:p>
        </p:txBody>
      </p:sp>
      <p:sp>
        <p:nvSpPr>
          <p:cNvPr id="4" name="TextBox 3">
            <a:extLst>
              <a:ext uri="{FF2B5EF4-FFF2-40B4-BE49-F238E27FC236}">
                <a16:creationId xmlns:a16="http://schemas.microsoft.com/office/drawing/2014/main" id="{448AAED6-DCC0-45FF-8839-2B9D23D8B513}"/>
              </a:ext>
            </a:extLst>
          </p:cNvPr>
          <p:cNvSpPr txBox="1"/>
          <p:nvPr/>
        </p:nvSpPr>
        <p:spPr>
          <a:xfrm>
            <a:off x="-15277" y="5016978"/>
            <a:ext cx="9917501" cy="1923604"/>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b="1" u="sng" dirty="0">
                <a:latin typeface="Arial"/>
                <a:cs typeface="Arial"/>
              </a:rPr>
              <a:t>Article 16-</a:t>
            </a:r>
            <a:r>
              <a:rPr lang="en-US" sz="1050" dirty="0">
                <a:latin typeface="Arial"/>
                <a:cs typeface="Arial"/>
              </a:rPr>
              <a:t> This explains that all children have a right to privacy. Information about a child should only be shared between anyone who is involved with the individual. </a:t>
            </a:r>
            <a:endParaRPr lang="en-US" sz="1050">
              <a:latin typeface="Calibri"/>
              <a:cs typeface="Calibri"/>
            </a:endParaRPr>
          </a:p>
          <a:p>
            <a:r>
              <a:rPr lang="en-US" sz="1050" b="1" u="sng" dirty="0">
                <a:latin typeface="Arial"/>
                <a:cs typeface="Arial"/>
              </a:rPr>
              <a:t>Practitioners- </a:t>
            </a:r>
            <a:r>
              <a:rPr lang="en-US" sz="1050" dirty="0">
                <a:latin typeface="Arial"/>
                <a:cs typeface="Arial"/>
              </a:rPr>
              <a:t>Anyone working with children should follow their settings policies and procedures. Information about a child or their family should not be discussed outside of </a:t>
            </a:r>
            <a:r>
              <a:rPr lang="en-US" sz="1050">
                <a:latin typeface="Arial"/>
                <a:cs typeface="Arial"/>
              </a:rPr>
              <a:t>their school setting. In line with the 'Gillick' judgement and the Children Act 1989, teachers are designated to make professional decisions surrunding any issues involving a child. </a:t>
            </a:r>
            <a:r>
              <a:rPr lang="en-US" sz="1050" dirty="0">
                <a:latin typeface="Arial"/>
                <a:cs typeface="Arial"/>
              </a:rPr>
              <a:t>They must make their own judgement to decide whether to disclose any information to parents, senior staff or the police. A schools policy however, will state that you must disclose any information to the headteacher (National Education Union, 2018). </a:t>
            </a:r>
            <a:endParaRPr lang="en-US" sz="1050">
              <a:cs typeface="Calibri"/>
            </a:endParaRPr>
          </a:p>
          <a:p>
            <a:r>
              <a:rPr lang="en-US" sz="1050">
                <a:latin typeface="Arial"/>
                <a:cs typeface="Arial"/>
              </a:rPr>
              <a:t>The Children Act 2004 states the personal interests of children and their welfare is the responsibility of everyone. It provides a wider strategy for improving the </a:t>
            </a:r>
            <a:r>
              <a:rPr lang="en-US" sz="1050" dirty="0">
                <a:latin typeface="Arial"/>
                <a:cs typeface="Arial"/>
              </a:rPr>
              <a:t>lives of children and more targeted services for those with additional learning needs (Children &amp; Young People's Partnership, no date). </a:t>
            </a:r>
          </a:p>
          <a:p>
            <a:r>
              <a:rPr lang="en-US" sz="1050" b="1" u="sng" dirty="0">
                <a:latin typeface="Arial"/>
                <a:cs typeface="Arial"/>
              </a:rPr>
              <a:t>Narional Society for the Provention of Cruelty to Children-</a:t>
            </a:r>
            <a:r>
              <a:rPr lang="en-US" sz="1050">
                <a:latin typeface="Arial"/>
                <a:cs typeface="Arial"/>
              </a:rPr>
              <a:t> This organisation states the importance of sharing information with the correct people as it is key in safeguarding the wellbeing of children (NSPCC, 2015)</a:t>
            </a:r>
            <a:endParaRPr lang="en-US" sz="1050" dirty="0">
              <a:latin typeface="Arial"/>
              <a:cs typeface="Arial"/>
            </a:endParaRPr>
          </a:p>
          <a:p>
            <a:endParaRPr lang="en-US" sz="1400" dirty="0">
              <a:latin typeface="Arial"/>
              <a:cs typeface="Arial"/>
            </a:endParaRPr>
          </a:p>
        </p:txBody>
      </p:sp>
      <p:sp>
        <p:nvSpPr>
          <p:cNvPr id="5" name="TextBox 4">
            <a:extLst>
              <a:ext uri="{FF2B5EF4-FFF2-40B4-BE49-F238E27FC236}">
                <a16:creationId xmlns:a16="http://schemas.microsoft.com/office/drawing/2014/main" id="{B39F84A0-0B12-4518-8A8D-3F092F584809}"/>
              </a:ext>
            </a:extLst>
          </p:cNvPr>
          <p:cNvSpPr txBox="1"/>
          <p:nvPr/>
        </p:nvSpPr>
        <p:spPr>
          <a:xfrm>
            <a:off x="3905250" y="2828925"/>
            <a:ext cx="6000750" cy="2192908"/>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b="1" u="sng" dirty="0">
                <a:latin typeface="Arial"/>
                <a:cs typeface="Arial"/>
              </a:rPr>
              <a:t>Article 31-</a:t>
            </a:r>
            <a:r>
              <a:rPr lang="en-US" sz="1050" b="1" dirty="0">
                <a:latin typeface="Arial"/>
                <a:cs typeface="Arial"/>
              </a:rPr>
              <a:t> </a:t>
            </a:r>
            <a:r>
              <a:rPr lang="en-US" sz="1050" dirty="0">
                <a:latin typeface="Arial"/>
                <a:cs typeface="Arial"/>
              </a:rPr>
              <a:t>This article identifies the child's rights to relax and play. They have a right to be able to join in a range of activities. </a:t>
            </a:r>
          </a:p>
          <a:p>
            <a:r>
              <a:rPr lang="en-US" sz="1050" dirty="0">
                <a:latin typeface="Arial"/>
                <a:cs typeface="Arial"/>
              </a:rPr>
              <a:t>There needs to be a range of different activities that are offered to all children. It is important that children feel included and they feel that they are able to take part. Clear differentiation is needed to ensure that the activities meet all children's diverse needs. These activities must develop a child personally, socially and physically. It is important for children to develop a positive relationship with their practitioners which is gained by a comprehensive understanding of a child's likes, dislikes and communication methods. The right to play is crucial as any other right. Children need to be able to relax in a way that suits them best. This is vital to a child's happiness as it entitles </a:t>
            </a:r>
            <a:r>
              <a:rPr lang="en-US" sz="1050">
                <a:latin typeface="Arial"/>
                <a:cs typeface="Arial"/>
              </a:rPr>
              <a:t>them to be as fulfilled as they can be (Children &amp; Young People's Commissioner Scotland </a:t>
            </a:r>
            <a:r>
              <a:rPr lang="en-US" sz="1050" dirty="0">
                <a:latin typeface="Arial"/>
                <a:cs typeface="Arial"/>
              </a:rPr>
              <a:t>2018). </a:t>
            </a:r>
          </a:p>
          <a:p>
            <a:r>
              <a:rPr lang="en-US" sz="1050" dirty="0">
                <a:latin typeface="Arial"/>
                <a:cs typeface="Arial"/>
              </a:rPr>
              <a:t>Maria Montessori said that children should be learning about the world around them by experiencing it themselves and not learning about it in a classroom. Classrooms should be set out </a:t>
            </a:r>
            <a:r>
              <a:rPr lang="en-US" sz="1050">
                <a:latin typeface="Arial"/>
                <a:cs typeface="Arial"/>
              </a:rPr>
              <a:t>appropriately and offer resources that engage and interest children (Learning Theories, 2017).</a:t>
            </a:r>
            <a:endParaRPr lang="en-US" sz="1050" dirty="0">
              <a:latin typeface="Arial"/>
              <a:cs typeface="Arial"/>
            </a:endParaRPr>
          </a:p>
        </p:txBody>
      </p:sp>
      <p:sp>
        <p:nvSpPr>
          <p:cNvPr id="7" name="TextBox 6">
            <a:extLst>
              <a:ext uri="{FF2B5EF4-FFF2-40B4-BE49-F238E27FC236}">
                <a16:creationId xmlns:a16="http://schemas.microsoft.com/office/drawing/2014/main" id="{1041B3D2-1286-49C6-B0E4-34FD21B49D13}"/>
              </a:ext>
            </a:extLst>
          </p:cNvPr>
          <p:cNvSpPr txBox="1"/>
          <p:nvPr/>
        </p:nvSpPr>
        <p:spPr>
          <a:xfrm>
            <a:off x="3905250" y="0"/>
            <a:ext cx="5991225" cy="23083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900">
                <a:cs typeface="Calibri"/>
              </a:rPr>
              <a:t>Student Number- 1802659                                EAEE4008</a:t>
            </a:r>
            <a:endParaRPr lang="en-US" dirty="0">
              <a:cs typeface="Calibri"/>
            </a:endParaRPr>
          </a:p>
        </p:txBody>
      </p:sp>
    </p:spTree>
    <p:extLst>
      <p:ext uri="{BB962C8B-B14F-4D97-AF65-F5344CB8AC3E}">
        <p14:creationId xmlns:p14="http://schemas.microsoft.com/office/powerpoint/2010/main" val="4145641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6067E2-47A9-4B1C-968B-E43A31ADBFF8}"/>
              </a:ext>
            </a:extLst>
          </p:cNvPr>
          <p:cNvSpPr txBox="1"/>
          <p:nvPr/>
        </p:nvSpPr>
        <p:spPr>
          <a:xfrm>
            <a:off x="3042249" y="389626"/>
            <a:ext cx="3879010"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u="sng">
                <a:latin typeface="Arial"/>
                <a:cs typeface="Arial"/>
              </a:rPr>
              <a:t>Reference List for Briefing Paper </a:t>
            </a:r>
            <a:endParaRPr lang="en-US" sz="1600" b="1" dirty="0">
              <a:latin typeface="Arial"/>
              <a:cs typeface="Arial"/>
            </a:endParaRPr>
          </a:p>
        </p:txBody>
      </p:sp>
      <p:sp>
        <p:nvSpPr>
          <p:cNvPr id="2" name="TextBox 1">
            <a:extLst>
              <a:ext uri="{FF2B5EF4-FFF2-40B4-BE49-F238E27FC236}">
                <a16:creationId xmlns:a16="http://schemas.microsoft.com/office/drawing/2014/main" id="{C6FEB3EF-7477-4E7C-BFF6-B58ABB30043B}"/>
              </a:ext>
            </a:extLst>
          </p:cNvPr>
          <p:cNvSpPr txBox="1"/>
          <p:nvPr/>
        </p:nvSpPr>
        <p:spPr>
          <a:xfrm>
            <a:off x="267419" y="1194758"/>
            <a:ext cx="9471803" cy="547842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a:cs typeface="Arial"/>
              </a:rPr>
              <a:t>Children &amp; Young People's Commissioner Scotland (2018) </a:t>
            </a:r>
            <a:r>
              <a:rPr lang="en-US" sz="1000" i="1" dirty="0">
                <a:latin typeface="Arial"/>
                <a:cs typeface="Arial"/>
              </a:rPr>
              <a:t>Article 31. </a:t>
            </a:r>
            <a:r>
              <a:rPr lang="en-US" sz="1000" dirty="0">
                <a:latin typeface="Arial"/>
                <a:cs typeface="Arial"/>
              </a:rPr>
              <a:t>Available at: </a:t>
            </a:r>
            <a:r>
              <a:rPr lang="en-US" sz="1000" dirty="0">
                <a:latin typeface="Arial"/>
                <a:cs typeface="Arial"/>
                <a:hlinkClick r:id="rId2"/>
              </a:rPr>
              <a:t>https://www.cypcs.org.uk/rights/uncrcarticles/article-31</a:t>
            </a:r>
            <a:r>
              <a:rPr lang="en-US" sz="1000" dirty="0">
                <a:latin typeface="Arial"/>
                <a:cs typeface="Arial"/>
              </a:rPr>
              <a:t> (Accessed: </a:t>
            </a:r>
            <a:r>
              <a:rPr lang="en-US" sz="1000">
                <a:latin typeface="Arial"/>
                <a:cs typeface="Arial"/>
              </a:rPr>
              <a:t>24 October 2018)</a:t>
            </a:r>
            <a:endParaRPr lang="en-US" sz="1000" dirty="0">
              <a:latin typeface="Arial"/>
              <a:cs typeface="Arial"/>
            </a:endParaRPr>
          </a:p>
          <a:p>
            <a:endParaRPr lang="en-US" sz="1000" dirty="0">
              <a:latin typeface="Arial"/>
              <a:cs typeface="Arial"/>
            </a:endParaRPr>
          </a:p>
          <a:p>
            <a:r>
              <a:rPr lang="en-US" sz="1000">
                <a:latin typeface="Arial"/>
                <a:cs typeface="Arial"/>
              </a:rPr>
              <a:t>Children’s Commissioner for Wales (2018) </a:t>
            </a:r>
            <a:r>
              <a:rPr lang="en-US" sz="1000" i="1" dirty="0">
                <a:latin typeface="Arial"/>
                <a:cs typeface="Arial"/>
              </a:rPr>
              <a:t>UNCRC- Children's Rights. </a:t>
            </a:r>
            <a:r>
              <a:rPr lang="en-US" sz="1000" dirty="0">
                <a:latin typeface="Arial"/>
                <a:cs typeface="Arial"/>
              </a:rPr>
              <a:t>Available at: </a:t>
            </a:r>
            <a:r>
              <a:rPr lang="en-US" sz="1000" dirty="0">
                <a:latin typeface="Arial"/>
                <a:cs typeface="Arial"/>
                <a:hlinkClick r:id="rId3"/>
              </a:rPr>
              <a:t>https://www.childcomwales.org.uk/uncrc-childrens-rights/</a:t>
            </a:r>
            <a:r>
              <a:rPr lang="en-US" sz="1000" dirty="0">
                <a:latin typeface="Arial"/>
                <a:cs typeface="Arial"/>
              </a:rPr>
              <a:t> (Accessed: 23 October 2018)</a:t>
            </a:r>
            <a:endParaRPr lang="en-US" sz="1000">
              <a:cs typeface="Calibri"/>
            </a:endParaRPr>
          </a:p>
          <a:p>
            <a:endParaRPr lang="en-US" sz="1000" dirty="0">
              <a:latin typeface="Arial"/>
              <a:cs typeface="Arial"/>
            </a:endParaRPr>
          </a:p>
          <a:p>
            <a:r>
              <a:rPr lang="en-US" sz="1000">
                <a:latin typeface="Arial"/>
                <a:cs typeface="Arial"/>
              </a:rPr>
              <a:t>Child Rights International Network. (2018) </a:t>
            </a:r>
            <a:r>
              <a:rPr lang="en-US" sz="1000" i="1" dirty="0">
                <a:latin typeface="Arial"/>
                <a:cs typeface="Arial"/>
              </a:rPr>
              <a:t>Article 29: Aims of Education. </a:t>
            </a:r>
            <a:r>
              <a:rPr lang="en-US" sz="1000" dirty="0">
                <a:latin typeface="Arial"/>
                <a:cs typeface="Arial"/>
              </a:rPr>
              <a:t>Available at: </a:t>
            </a:r>
            <a:r>
              <a:rPr lang="en-US" sz="1000" dirty="0">
                <a:latin typeface="Arial"/>
                <a:cs typeface="Arial"/>
                <a:hlinkClick r:id="rId4"/>
              </a:rPr>
              <a:t>https://www.crin.org/en/home/rights/convention/articles/article-29-aims-education</a:t>
            </a:r>
            <a:r>
              <a:rPr lang="en-US" sz="1000" dirty="0">
                <a:latin typeface="Arial"/>
                <a:cs typeface="Arial"/>
              </a:rPr>
              <a:t> (Accessed: 25 October 2018) </a:t>
            </a:r>
            <a:endParaRPr lang="en-US" sz="1000">
              <a:latin typeface="Calibri"/>
              <a:cs typeface="Calibri"/>
            </a:endParaRPr>
          </a:p>
          <a:p>
            <a:endParaRPr lang="en-US" sz="1000" dirty="0">
              <a:latin typeface="Arial"/>
              <a:cs typeface="Arial"/>
            </a:endParaRPr>
          </a:p>
          <a:p>
            <a:r>
              <a:rPr lang="en-US" sz="1000">
                <a:latin typeface="Arial"/>
                <a:cs typeface="Arial"/>
              </a:rPr>
              <a:t>Children &amp; Young Peoples Partnership (No Date) </a:t>
            </a:r>
            <a:r>
              <a:rPr lang="en-US" sz="1000" i="1" dirty="0">
                <a:latin typeface="Arial"/>
                <a:cs typeface="Arial"/>
              </a:rPr>
              <a:t>Children Act 2004. </a:t>
            </a:r>
            <a:r>
              <a:rPr lang="en-US" sz="1000" dirty="0">
                <a:latin typeface="Arial"/>
                <a:cs typeface="Arial"/>
              </a:rPr>
              <a:t>Available at: </a:t>
            </a:r>
            <a:r>
              <a:rPr lang="en-US" sz="1000" dirty="0">
                <a:latin typeface="Arial"/>
                <a:cs typeface="Arial"/>
                <a:hlinkClick r:id="rId5"/>
              </a:rPr>
              <a:t>http://www.cypp.powys.gov.uk/index.php?id=4658</a:t>
            </a:r>
            <a:r>
              <a:rPr lang="en-US" sz="1000" dirty="0">
                <a:latin typeface="Arial"/>
                <a:cs typeface="Arial"/>
              </a:rPr>
              <a:t> (Accessed: 24 October 2018</a:t>
            </a:r>
            <a:endParaRPr lang="en-US" sz="1000">
              <a:cs typeface="Calibri"/>
            </a:endParaRPr>
          </a:p>
          <a:p>
            <a:endParaRPr lang="en-US" sz="1000" dirty="0">
              <a:latin typeface="Arial"/>
              <a:cs typeface="Arial"/>
            </a:endParaRPr>
          </a:p>
          <a:p>
            <a:r>
              <a:rPr lang="en-US" sz="1000">
                <a:latin typeface="Arial"/>
                <a:cs typeface="Arial"/>
              </a:rPr>
              <a:t>Foundation Phase Profile Handbook (2017) </a:t>
            </a:r>
            <a:r>
              <a:rPr lang="en-US" sz="1000" i="1" dirty="0">
                <a:latin typeface="Arial"/>
                <a:cs typeface="Arial"/>
              </a:rPr>
              <a:t>Foundation Phase Profile: guidance for practitioners. </a:t>
            </a:r>
            <a:r>
              <a:rPr lang="en-US" sz="1000" dirty="0">
                <a:latin typeface="Arial"/>
                <a:cs typeface="Arial"/>
              </a:rPr>
              <a:t>Welsh Government. </a:t>
            </a:r>
            <a:endParaRPr lang="en-US" sz="1000">
              <a:latin typeface="Calibri"/>
              <a:cs typeface="Calibri"/>
            </a:endParaRPr>
          </a:p>
          <a:p>
            <a:endParaRPr lang="en-US" sz="1000" dirty="0">
              <a:latin typeface="Arial"/>
              <a:cs typeface="Arial"/>
            </a:endParaRPr>
          </a:p>
          <a:p>
            <a:r>
              <a:rPr lang="en-US" sz="1000" dirty="0">
                <a:latin typeface="Arial"/>
                <a:cs typeface="Arial"/>
              </a:rPr>
              <a:t>Learning Theories (2017) </a:t>
            </a:r>
            <a:r>
              <a:rPr lang="en-US" sz="1000" i="1" dirty="0">
                <a:latin typeface="Arial"/>
                <a:cs typeface="Arial"/>
              </a:rPr>
              <a:t>Montessori Method. </a:t>
            </a:r>
            <a:r>
              <a:rPr lang="en-US" sz="1000" dirty="0">
                <a:latin typeface="Arial"/>
                <a:cs typeface="Arial"/>
              </a:rPr>
              <a:t>Available at: </a:t>
            </a:r>
            <a:r>
              <a:rPr lang="en-US" sz="1000" dirty="0">
                <a:latin typeface="Arial"/>
                <a:cs typeface="Arial"/>
                <a:hlinkClick r:id="rId6"/>
              </a:rPr>
              <a:t>https://www.learning-theories.com/montessori-method-montessori.html</a:t>
            </a:r>
            <a:r>
              <a:rPr lang="en-US" sz="1000">
                <a:latin typeface="Arial"/>
                <a:cs typeface="Arial"/>
              </a:rPr>
              <a:t> (Accessed: 25 October 2018)</a:t>
            </a:r>
            <a:endParaRPr lang="en-US" sz="1000" dirty="0">
              <a:latin typeface="Arial"/>
              <a:cs typeface="Arial"/>
            </a:endParaRPr>
          </a:p>
          <a:p>
            <a:endParaRPr lang="en-US" sz="1000" dirty="0">
              <a:latin typeface="Arial"/>
              <a:cs typeface="Arial"/>
            </a:endParaRPr>
          </a:p>
          <a:p>
            <a:r>
              <a:rPr lang="en-US" sz="1000">
                <a:latin typeface="Arial"/>
                <a:cs typeface="Arial"/>
              </a:rPr>
              <a:t>National Education Union (2018). </a:t>
            </a:r>
            <a:r>
              <a:rPr lang="en-US" sz="1000" i="1">
                <a:latin typeface="Arial"/>
                <a:cs typeface="Arial"/>
              </a:rPr>
              <a:t>Safeguarding</a:t>
            </a:r>
            <a:r>
              <a:rPr lang="en-US" sz="1000">
                <a:latin typeface="Arial"/>
                <a:cs typeface="Arial"/>
              </a:rPr>
              <a:t>. Available at: </a:t>
            </a:r>
            <a:r>
              <a:rPr lang="en-US" sz="1000" dirty="0">
                <a:latin typeface="Arial"/>
                <a:cs typeface="Arial"/>
                <a:hlinkClick r:id="rId7"/>
              </a:rPr>
              <a:t>https://www.atl.org.uk/advice-and-resources/rights-and-conditions/safeguarding-introduction</a:t>
            </a:r>
            <a:r>
              <a:rPr lang="en-US" sz="1000">
                <a:latin typeface="Arial"/>
                <a:cs typeface="Arial"/>
              </a:rPr>
              <a:t> (Accessed: 25 October 2018)</a:t>
            </a:r>
            <a:endParaRPr lang="en-US" sz="1000">
              <a:cs typeface="Calibri"/>
            </a:endParaRPr>
          </a:p>
          <a:p>
            <a:endParaRPr lang="en-US" sz="1000" dirty="0">
              <a:latin typeface="Arial"/>
              <a:cs typeface="Arial"/>
            </a:endParaRPr>
          </a:p>
          <a:p>
            <a:r>
              <a:rPr lang="en-US" sz="1000">
                <a:latin typeface="Arial"/>
                <a:cs typeface="Arial"/>
              </a:rPr>
              <a:t>NSPCC (2015) </a:t>
            </a:r>
            <a:r>
              <a:rPr lang="en-US" sz="1000" i="1">
                <a:latin typeface="Arial"/>
                <a:cs typeface="Arial"/>
              </a:rPr>
              <a:t>Information Sharing and Confidentiality for Practitioners. </a:t>
            </a:r>
            <a:r>
              <a:rPr lang="en-US" sz="1000">
                <a:latin typeface="Arial"/>
                <a:cs typeface="Arial"/>
              </a:rPr>
              <a:t>Available at: </a:t>
            </a:r>
            <a:r>
              <a:rPr lang="en-US" sz="1000" dirty="0">
                <a:latin typeface="Arial"/>
                <a:cs typeface="Arial"/>
                <a:hlinkClick r:id="rId8"/>
              </a:rPr>
              <a:t>https://www.nspcc.org.uk/globalassets/documents/information-service/information-sharing-confidentiality-practitioners.pdf</a:t>
            </a:r>
            <a:r>
              <a:rPr lang="en-US" sz="1000">
                <a:latin typeface="Arial"/>
                <a:cs typeface="Arial"/>
              </a:rPr>
              <a:t> (Accessed: 25 October 2018)</a:t>
            </a:r>
            <a:endParaRPr lang="en-US" sz="1000">
              <a:cs typeface="Calibri"/>
            </a:endParaRPr>
          </a:p>
          <a:p>
            <a:endParaRPr lang="en-US" sz="1000" dirty="0">
              <a:latin typeface="Arial"/>
              <a:cs typeface="Arial"/>
            </a:endParaRPr>
          </a:p>
          <a:p>
            <a:r>
              <a:rPr lang="en-US" sz="1000">
                <a:latin typeface="Arial"/>
                <a:cs typeface="Arial"/>
              </a:rPr>
              <a:t>Save the Children(No Date) </a:t>
            </a:r>
            <a:r>
              <a:rPr lang="en-US" sz="1000" i="1" dirty="0">
                <a:latin typeface="Arial"/>
                <a:cs typeface="Arial"/>
              </a:rPr>
              <a:t>Every child has the right to survival, protection and education. </a:t>
            </a:r>
            <a:r>
              <a:rPr lang="en-US" sz="1000" dirty="0">
                <a:latin typeface="Arial"/>
                <a:cs typeface="Arial"/>
              </a:rPr>
              <a:t>Available at: </a:t>
            </a:r>
            <a:r>
              <a:rPr lang="en-US" sz="1000" dirty="0">
                <a:latin typeface="Arial"/>
                <a:cs typeface="Arial"/>
                <a:hlinkClick r:id="rId9"/>
              </a:rPr>
              <a:t>https://www.savethechildren.org.uk/what-we-do/childrens-rights/united-nations-convention-of-the-rights-of-the-child</a:t>
            </a:r>
            <a:r>
              <a:rPr lang="en-US" sz="1000" dirty="0">
                <a:latin typeface="Arial"/>
                <a:cs typeface="Arial"/>
              </a:rPr>
              <a:t> (Accessed: 23 October 2018) </a:t>
            </a:r>
            <a:endParaRPr lang="en-US" sz="1000">
              <a:latin typeface="Calibri"/>
              <a:cs typeface="Calibri"/>
            </a:endParaRPr>
          </a:p>
          <a:p>
            <a:endParaRPr lang="en-US" sz="1000" dirty="0">
              <a:latin typeface="Arial"/>
              <a:cs typeface="Arial"/>
            </a:endParaRPr>
          </a:p>
          <a:p>
            <a:r>
              <a:rPr lang="en-US" sz="1000">
                <a:latin typeface="Arial"/>
                <a:cs typeface="Arial"/>
              </a:rPr>
              <a:t>UNICEF (2014) </a:t>
            </a:r>
            <a:r>
              <a:rPr lang="en-US" sz="1000" i="1">
                <a:latin typeface="Arial"/>
                <a:cs typeface="Arial"/>
              </a:rPr>
              <a:t>Convention on the Rights of the Child. </a:t>
            </a:r>
            <a:r>
              <a:rPr lang="en-US" sz="1000" dirty="0">
                <a:latin typeface="Arial"/>
                <a:cs typeface="Arial"/>
              </a:rPr>
              <a:t>Available at: </a:t>
            </a:r>
            <a:r>
              <a:rPr lang="en-US" sz="1000" dirty="0">
                <a:latin typeface="Arial"/>
                <a:cs typeface="Arial"/>
                <a:hlinkClick r:id="rId10"/>
              </a:rPr>
              <a:t>https://www.unicef.org/crc/index_30177.html</a:t>
            </a:r>
            <a:r>
              <a:rPr lang="en-US" sz="1000" dirty="0">
                <a:latin typeface="Arial"/>
                <a:cs typeface="Arial"/>
              </a:rPr>
              <a:t> (Accessed: 23 October 2018)</a:t>
            </a:r>
            <a:endParaRPr lang="en-US" sz="1000">
              <a:latin typeface="Calibri"/>
              <a:cs typeface="Calibri"/>
            </a:endParaRPr>
          </a:p>
          <a:p>
            <a:endParaRPr lang="en-US" sz="1000" dirty="0">
              <a:latin typeface="Arial"/>
              <a:cs typeface="Arial"/>
            </a:endParaRPr>
          </a:p>
          <a:p>
            <a:r>
              <a:rPr lang="en-US" sz="1000">
                <a:latin typeface="Arial"/>
                <a:cs typeface="Arial"/>
              </a:rPr>
              <a:t>United Nations Human Rights Office of the High Commissioner(2018). </a:t>
            </a:r>
            <a:r>
              <a:rPr lang="en-US" sz="1000" i="1">
                <a:latin typeface="Arial"/>
                <a:cs typeface="Arial"/>
              </a:rPr>
              <a:t>The Significance of Article 29. </a:t>
            </a:r>
            <a:r>
              <a:rPr lang="en-US" sz="1000" dirty="0">
                <a:latin typeface="Arial"/>
                <a:cs typeface="Arial"/>
              </a:rPr>
              <a:t>Available at: </a:t>
            </a:r>
            <a:r>
              <a:rPr lang="en-US" sz="1000" dirty="0">
                <a:latin typeface="Arial"/>
                <a:cs typeface="Arial"/>
                <a:hlinkClick r:id="rId11"/>
              </a:rPr>
              <a:t>https://www.ohchr.org/EN/Issues/Education/Training/Compilation/Pages/a)GeneralCommentNo1TheAimsofEducation(article29)(2001).aspx</a:t>
            </a:r>
            <a:r>
              <a:rPr lang="en-US" sz="1000" dirty="0">
                <a:latin typeface="Arial"/>
                <a:cs typeface="Arial"/>
              </a:rPr>
              <a:t> (Accessed: 25 October) </a:t>
            </a:r>
            <a:endParaRPr lang="en-US" sz="1000">
              <a:latin typeface="Calibri"/>
              <a:cs typeface="Calibri"/>
            </a:endParaRPr>
          </a:p>
          <a:p>
            <a:endParaRPr lang="en-US" sz="1000" dirty="0">
              <a:latin typeface="Arial"/>
              <a:cs typeface="Arial"/>
            </a:endParaRPr>
          </a:p>
          <a:p>
            <a:r>
              <a:rPr lang="en-US" sz="1000" dirty="0">
                <a:latin typeface="Arial"/>
                <a:cs typeface="Arial"/>
              </a:rPr>
              <a:t>Welsh Government (2017) </a:t>
            </a:r>
            <a:r>
              <a:rPr lang="en-US" sz="1000" i="1" dirty="0">
                <a:latin typeface="Arial"/>
                <a:cs typeface="Arial"/>
              </a:rPr>
              <a:t>Children’s Commissioner. </a:t>
            </a:r>
            <a:r>
              <a:rPr lang="en-US" sz="1000" dirty="0">
                <a:latin typeface="Arial"/>
                <a:cs typeface="Arial"/>
              </a:rPr>
              <a:t>Available at: </a:t>
            </a:r>
            <a:r>
              <a:rPr lang="en-US" sz="1000" dirty="0">
                <a:latin typeface="Arial"/>
                <a:cs typeface="Arial"/>
                <a:hlinkClick r:id="rId12"/>
              </a:rPr>
              <a:t>https://gov.wales/topics/people-and-communities/people/children-and-young-people/rights/commissioner/?lang=en</a:t>
            </a:r>
            <a:r>
              <a:rPr lang="en-US" sz="1000" dirty="0">
                <a:latin typeface="Arial"/>
                <a:cs typeface="Arial"/>
              </a:rPr>
              <a:t> (Accessed: 24 October 2018)</a:t>
            </a:r>
            <a:endParaRPr lang="en-US" sz="1000">
              <a:latin typeface="Calibri"/>
              <a:cs typeface="Calibri"/>
            </a:endParaRPr>
          </a:p>
          <a:p>
            <a:endParaRPr lang="en-US" sz="1000" dirty="0">
              <a:latin typeface="Arial"/>
              <a:cs typeface="Arial"/>
            </a:endParaRPr>
          </a:p>
          <a:p>
            <a:r>
              <a:rPr lang="en-US" sz="1000">
                <a:latin typeface="Arial"/>
                <a:cs typeface="Arial"/>
              </a:rPr>
              <a:t>Welsh Government (2015) </a:t>
            </a:r>
            <a:r>
              <a:rPr lang="en-US" sz="1000" i="1" dirty="0">
                <a:latin typeface="Arial"/>
                <a:cs typeface="Arial"/>
              </a:rPr>
              <a:t>Implementation of Children’s Rights in Wales. </a:t>
            </a:r>
            <a:r>
              <a:rPr lang="en-US" sz="1000" dirty="0">
                <a:latin typeface="Arial"/>
                <a:cs typeface="Arial"/>
              </a:rPr>
              <a:t>Available at: </a:t>
            </a:r>
            <a:r>
              <a:rPr lang="en-US" sz="1000" dirty="0">
                <a:latin typeface="Arial"/>
                <a:cs typeface="Arial"/>
                <a:hlinkClick r:id="rId13"/>
              </a:rPr>
              <a:t>https://gov.wales/topics/people-and-communities/people/children-and-young-people/rights/implementation-of-childrens-rights/?lang=en</a:t>
            </a:r>
            <a:r>
              <a:rPr lang="en-US" sz="1000" dirty="0">
                <a:latin typeface="Arial"/>
                <a:cs typeface="Arial"/>
              </a:rPr>
              <a:t> (Accessed: 24 October 2018)</a:t>
            </a:r>
            <a:endParaRPr lang="en-US" sz="1000">
              <a:cs typeface="Calibri"/>
            </a:endParaRPr>
          </a:p>
        </p:txBody>
      </p:sp>
    </p:spTree>
    <p:extLst>
      <p:ext uri="{BB962C8B-B14F-4D97-AF65-F5344CB8AC3E}">
        <p14:creationId xmlns:p14="http://schemas.microsoft.com/office/powerpoint/2010/main" val="1191634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58C004-137E-48CB-8F20-C9E1AD355B09}"/>
              </a:ext>
            </a:extLst>
          </p:cNvPr>
          <p:cNvSpPr txBox="1"/>
          <p:nvPr/>
        </p:nvSpPr>
        <p:spPr>
          <a:xfrm>
            <a:off x="3157268" y="303362"/>
            <a:ext cx="3634596"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u="sng">
                <a:latin typeface="Arial"/>
                <a:cs typeface="Arial"/>
              </a:rPr>
              <a:t>Reference List for Presentation </a:t>
            </a:r>
            <a:endParaRPr lang="en-US" sz="1600" b="1" dirty="0">
              <a:latin typeface="Arial"/>
              <a:cs typeface="Arial"/>
            </a:endParaRPr>
          </a:p>
        </p:txBody>
      </p:sp>
      <p:sp>
        <p:nvSpPr>
          <p:cNvPr id="2" name="TextBox 1">
            <a:extLst>
              <a:ext uri="{FF2B5EF4-FFF2-40B4-BE49-F238E27FC236}">
                <a16:creationId xmlns:a16="http://schemas.microsoft.com/office/drawing/2014/main" id="{DB1E4FA6-6B09-4B47-81A0-AC5A8FADEC19}"/>
              </a:ext>
            </a:extLst>
          </p:cNvPr>
          <p:cNvSpPr txBox="1"/>
          <p:nvPr/>
        </p:nvSpPr>
        <p:spPr>
          <a:xfrm>
            <a:off x="382437" y="1194758"/>
            <a:ext cx="9241766" cy="421653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latin typeface="Arial"/>
                <a:cs typeface="Arial"/>
              </a:rPr>
              <a:t>Children Act 2004. Available at: </a:t>
            </a:r>
            <a:r>
              <a:rPr lang="en-US" sz="1000" u="sng" dirty="0">
                <a:latin typeface="Arial"/>
                <a:cs typeface="Arial"/>
                <a:hlinkClick r:id="rId2"/>
              </a:rPr>
              <a:t>https://www.legislation.gov.uk/ukpga/2004/31/section/25</a:t>
            </a:r>
            <a:r>
              <a:rPr lang="en-US" sz="1000" u="sng" dirty="0">
                <a:latin typeface="Arial"/>
                <a:cs typeface="Arial"/>
              </a:rPr>
              <a:t> </a:t>
            </a:r>
            <a:r>
              <a:rPr lang="en-US" sz="1000">
                <a:latin typeface="Arial"/>
                <a:cs typeface="Arial"/>
              </a:rPr>
              <a:t>(Accessed: 18 October 2018) </a:t>
            </a:r>
            <a:endParaRPr lang="en-US">
              <a:cs typeface="Calibri"/>
            </a:endParaRPr>
          </a:p>
          <a:p>
            <a:endParaRPr lang="en-US" sz="1000" dirty="0">
              <a:latin typeface="Arial"/>
              <a:cs typeface="Arial"/>
            </a:endParaRPr>
          </a:p>
          <a:p>
            <a:r>
              <a:rPr lang="en-US" sz="1000">
                <a:latin typeface="Arial"/>
                <a:cs typeface="Arial"/>
              </a:rPr>
              <a:t>GL Assessment (2017) </a:t>
            </a:r>
            <a:r>
              <a:rPr lang="en-US" sz="1000" i="1">
                <a:latin typeface="Arial"/>
                <a:cs typeface="Arial"/>
              </a:rPr>
              <a:t>Teaching Talking. </a:t>
            </a:r>
            <a:r>
              <a:rPr lang="en-US" sz="1000">
                <a:latin typeface="Arial"/>
                <a:cs typeface="Arial"/>
              </a:rPr>
              <a:t>Available at </a:t>
            </a:r>
            <a:r>
              <a:rPr lang="en-US" sz="1000" u="sng" dirty="0">
                <a:latin typeface="Arial"/>
                <a:cs typeface="Arial"/>
                <a:hlinkClick r:id="rId3"/>
              </a:rPr>
              <a:t>https://www.gl-assessment.co.uk/products/teaching-talking/</a:t>
            </a:r>
            <a:r>
              <a:rPr lang="en-US" sz="1000" u="sng" dirty="0">
                <a:latin typeface="Arial"/>
                <a:cs typeface="Arial"/>
              </a:rPr>
              <a:t> </a:t>
            </a:r>
            <a:r>
              <a:rPr lang="en-US" sz="1000">
                <a:latin typeface="Arial"/>
                <a:cs typeface="Arial"/>
              </a:rPr>
              <a:t>(Accessed: 19 October 2018)</a:t>
            </a:r>
            <a:endParaRPr lang="en-US">
              <a:cs typeface="Calibri"/>
            </a:endParaRPr>
          </a:p>
          <a:p>
            <a:endParaRPr lang="en-US" sz="1000" dirty="0">
              <a:latin typeface="Arial"/>
              <a:cs typeface="Arial"/>
            </a:endParaRPr>
          </a:p>
          <a:p>
            <a:r>
              <a:rPr lang="en-US" sz="1000" dirty="0">
                <a:latin typeface="Arial"/>
                <a:cs typeface="Arial"/>
              </a:rPr>
              <a:t>GOV.UK (2010) </a:t>
            </a:r>
            <a:r>
              <a:rPr lang="en-US" sz="1000" i="1" dirty="0">
                <a:latin typeface="Arial"/>
                <a:cs typeface="Arial"/>
              </a:rPr>
              <a:t>United Nations Convention on the Rights of the Child (UNCRC): how legislation underpins implementation in England. </a:t>
            </a:r>
            <a:r>
              <a:rPr lang="en-US" sz="1000" dirty="0">
                <a:latin typeface="Arial"/>
                <a:cs typeface="Arial"/>
              </a:rPr>
              <a:t>Available at: </a:t>
            </a:r>
            <a:r>
              <a:rPr lang="en-US" sz="1000" dirty="0">
                <a:latin typeface="Arial"/>
                <a:cs typeface="Arial"/>
                <a:hlinkClick r:id="rId4"/>
              </a:rPr>
              <a:t>https://www.gov.uk/government/publications/united-nations-convention-on-the-rights-of-the-child-uncrc-how-legislation-underpins-implementation-in-england</a:t>
            </a:r>
            <a:r>
              <a:rPr lang="en-US" sz="1000">
                <a:latin typeface="Arial"/>
                <a:cs typeface="Arial"/>
              </a:rPr>
              <a:t> (Accessed: 24 October 2018)</a:t>
            </a:r>
            <a:endParaRPr lang="en-US" sz="1000" i="1" dirty="0">
              <a:latin typeface="Arial"/>
              <a:cs typeface="Arial"/>
            </a:endParaRPr>
          </a:p>
          <a:p>
            <a:endParaRPr lang="en-US" sz="1000" dirty="0">
              <a:latin typeface="Arial"/>
              <a:cs typeface="Arial"/>
            </a:endParaRPr>
          </a:p>
          <a:p>
            <a:r>
              <a:rPr lang="en-US" sz="1000">
                <a:latin typeface="Arial"/>
                <a:cs typeface="Arial"/>
              </a:rPr>
              <a:t>Isaacs, S. (1971 edition) </a:t>
            </a:r>
            <a:r>
              <a:rPr lang="en-US" sz="1000" i="1">
                <a:latin typeface="Arial"/>
                <a:cs typeface="Arial"/>
              </a:rPr>
              <a:t>The Nursery Years: The mind of the child from birth to sixth years</a:t>
            </a:r>
            <a:r>
              <a:rPr lang="en-US" sz="1000">
                <a:latin typeface="Arial"/>
                <a:cs typeface="Arial"/>
              </a:rPr>
              <a:t> Routledge, London</a:t>
            </a:r>
            <a:endParaRPr lang="en-US">
              <a:cs typeface="Calibri"/>
            </a:endParaRPr>
          </a:p>
          <a:p>
            <a:endParaRPr lang="en-US" sz="1000" dirty="0">
              <a:latin typeface="Arial"/>
              <a:cs typeface="Arial"/>
            </a:endParaRPr>
          </a:p>
          <a:p>
            <a:r>
              <a:rPr lang="en-US" sz="1000">
                <a:latin typeface="Arial"/>
                <a:cs typeface="Arial"/>
              </a:rPr>
              <a:t>NSPCC (2018) </a:t>
            </a:r>
            <a:r>
              <a:rPr lang="en-US" sz="1000" i="1">
                <a:latin typeface="Arial"/>
                <a:cs typeface="Arial"/>
              </a:rPr>
              <a:t>Safeguarding children and child protection. </a:t>
            </a:r>
            <a:r>
              <a:rPr lang="en-US" sz="1000">
                <a:latin typeface="Arial"/>
                <a:cs typeface="Arial"/>
              </a:rPr>
              <a:t>Available at: </a:t>
            </a:r>
            <a:r>
              <a:rPr lang="en-US" sz="1000" u="sng" dirty="0">
                <a:latin typeface="Arial"/>
                <a:cs typeface="Arial"/>
                <a:hlinkClick r:id="rId5"/>
              </a:rPr>
              <a:t>https://learning.nspcc.org.uk/safeguarding-child-protection/</a:t>
            </a:r>
            <a:r>
              <a:rPr lang="en-US" sz="1000">
                <a:latin typeface="Arial"/>
                <a:cs typeface="Arial"/>
              </a:rPr>
              <a:t> (Accessed: 19 October 2018) </a:t>
            </a:r>
            <a:endParaRPr lang="en-US"/>
          </a:p>
          <a:p>
            <a:endParaRPr lang="en-US" sz="1000" dirty="0">
              <a:latin typeface="Arial"/>
              <a:cs typeface="Arial"/>
            </a:endParaRPr>
          </a:p>
          <a:p>
            <a:r>
              <a:rPr lang="en-US" sz="1000" dirty="0">
                <a:latin typeface="Arial"/>
                <a:cs typeface="Arial"/>
              </a:rPr>
              <a:t>Royal College of Speech &amp; Language Therapists (2018) </a:t>
            </a:r>
            <a:r>
              <a:rPr lang="en-US" sz="1000" i="1" dirty="0">
                <a:latin typeface="Arial"/>
                <a:cs typeface="Arial"/>
              </a:rPr>
              <a:t>What is speech and language therapy? </a:t>
            </a:r>
            <a:r>
              <a:rPr lang="en-US" sz="1000" dirty="0">
                <a:latin typeface="Arial"/>
                <a:cs typeface="Arial"/>
              </a:rPr>
              <a:t>Available at: </a:t>
            </a:r>
            <a:r>
              <a:rPr lang="en-US" sz="1000" dirty="0">
                <a:latin typeface="Arial"/>
                <a:cs typeface="Arial"/>
                <a:hlinkClick r:id="rId6"/>
              </a:rPr>
              <a:t>https://www.rcslt.org/speech_and_language_therapy/explained</a:t>
            </a:r>
            <a:r>
              <a:rPr lang="en-US" sz="1000">
                <a:latin typeface="Arial"/>
                <a:cs typeface="Arial"/>
              </a:rPr>
              <a:t> (Accessed: 24 October 2018) </a:t>
            </a:r>
            <a:endParaRPr lang="en-US" sz="1000" dirty="0">
              <a:latin typeface="Arial"/>
              <a:cs typeface="Arial"/>
            </a:endParaRPr>
          </a:p>
          <a:p>
            <a:endParaRPr lang="en-US" sz="1000" dirty="0">
              <a:latin typeface="Arial"/>
              <a:cs typeface="Arial"/>
            </a:endParaRPr>
          </a:p>
          <a:p>
            <a:r>
              <a:rPr lang="en-US" sz="1000">
                <a:latin typeface="Arial"/>
                <a:cs typeface="Arial"/>
              </a:rPr>
              <a:t>Siraj-Blatchford, I., Sylva, K., Muttock, S., Gilden, R., &amp; Bell, D. (2002a). Researching Effective Pedagogy in the Early Years (REPEY) DfES Research Report 365. HMSO London: Queen’s Printer. </a:t>
            </a:r>
            <a:endParaRPr lang="en-US">
              <a:latin typeface="Calibri"/>
              <a:cs typeface="Calibri"/>
            </a:endParaRPr>
          </a:p>
          <a:p>
            <a:endParaRPr lang="en-US" sz="1000">
              <a:latin typeface="Arial"/>
              <a:cs typeface="Arial"/>
            </a:endParaRPr>
          </a:p>
          <a:p>
            <a:r>
              <a:rPr lang="en-US" sz="1000">
                <a:latin typeface="Arial"/>
                <a:cs typeface="Arial"/>
              </a:rPr>
              <a:t>UNICEF (2014) </a:t>
            </a:r>
            <a:r>
              <a:rPr lang="en-US" sz="1000" i="1">
                <a:latin typeface="Arial"/>
                <a:cs typeface="Arial"/>
              </a:rPr>
              <a:t>Convention on the Rights of the Child. </a:t>
            </a:r>
            <a:r>
              <a:rPr lang="en-US" sz="1000">
                <a:latin typeface="Arial"/>
                <a:cs typeface="Arial"/>
              </a:rPr>
              <a:t>Available at: </a:t>
            </a:r>
            <a:r>
              <a:rPr lang="en-US" sz="1000" u="sng" dirty="0">
                <a:latin typeface="Arial"/>
                <a:cs typeface="Arial"/>
                <a:hlinkClick r:id="rId7"/>
              </a:rPr>
              <a:t>https://www.unicef.org/crc/index_30177.html</a:t>
            </a:r>
            <a:r>
              <a:rPr lang="en-US" sz="1000" u="sng" dirty="0">
                <a:latin typeface="Arial"/>
                <a:cs typeface="Arial"/>
              </a:rPr>
              <a:t> </a:t>
            </a:r>
            <a:r>
              <a:rPr lang="en-US" sz="1000">
                <a:latin typeface="Arial"/>
                <a:cs typeface="Arial"/>
              </a:rPr>
              <a:t>(Accessed: 23 October 2018)</a:t>
            </a:r>
            <a:endParaRPr lang="en-US" sz="1000" dirty="0">
              <a:latin typeface="Arial"/>
              <a:cs typeface="Arial"/>
            </a:endParaRPr>
          </a:p>
          <a:p>
            <a:endParaRPr lang="en-US" dirty="0">
              <a:cs typeface="Calibri"/>
            </a:endParaRPr>
          </a:p>
          <a:p>
            <a:r>
              <a:rPr lang="en-US" sz="1000">
                <a:latin typeface="Arial"/>
                <a:cs typeface="Arial"/>
              </a:rPr>
              <a:t>UNICEF United Kingdom for Every Child in Danger (No Date) </a:t>
            </a:r>
            <a:r>
              <a:rPr lang="en-US" sz="1000" i="1">
                <a:latin typeface="Arial"/>
                <a:cs typeface="Arial"/>
              </a:rPr>
              <a:t>How We Protect Children’s Rights. </a:t>
            </a:r>
            <a:r>
              <a:rPr lang="en-US" sz="1000">
                <a:latin typeface="Arial"/>
                <a:cs typeface="Arial"/>
              </a:rPr>
              <a:t>Available at: </a:t>
            </a:r>
            <a:r>
              <a:rPr lang="en-US" sz="1000" u="sng" dirty="0">
                <a:latin typeface="Arial"/>
                <a:cs typeface="Arial"/>
                <a:hlinkClick r:id="rId8"/>
              </a:rPr>
              <a:t>https://www.unicef.org.uk/what-we-do/un-convention-child-rights/</a:t>
            </a:r>
            <a:r>
              <a:rPr lang="en-US" sz="1000" u="sng">
                <a:latin typeface="Arial"/>
                <a:cs typeface="Arial"/>
              </a:rPr>
              <a:t> (Accessed: 22 October 2018)</a:t>
            </a:r>
          </a:p>
          <a:p>
            <a:endParaRPr lang="en-US" sz="1000" u="sng" dirty="0">
              <a:latin typeface="Arial"/>
              <a:cs typeface="Arial"/>
            </a:endParaRPr>
          </a:p>
          <a:p>
            <a:endParaRPr lang="en-US" sz="1000" u="sng" dirty="0">
              <a:latin typeface="Arial"/>
              <a:cs typeface="Arial"/>
            </a:endParaRPr>
          </a:p>
          <a:p>
            <a:endParaRPr lang="en-US" sz="1000" u="sng" dirty="0">
              <a:latin typeface="Arial"/>
              <a:cs typeface="Arial"/>
            </a:endParaRPr>
          </a:p>
          <a:p>
            <a:endParaRPr lang="en-US" sz="1000" dirty="0">
              <a:latin typeface="Arial"/>
              <a:cs typeface="Arial"/>
            </a:endParaRPr>
          </a:p>
        </p:txBody>
      </p:sp>
    </p:spTree>
    <p:extLst>
      <p:ext uri="{BB962C8B-B14F-4D97-AF65-F5344CB8AC3E}">
        <p14:creationId xmlns:p14="http://schemas.microsoft.com/office/powerpoint/2010/main" val="37996116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369</Words>
  <Application>Microsoft Office PowerPoint</Application>
  <PresentationFormat>A4 Paper (210x297 mm)</PresentationFormat>
  <Paragraphs>103</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CMF.THowells</dc:creator>
  <cp:lastModifiedBy>Eve Gilbert (1802659)</cp:lastModifiedBy>
  <cp:revision>1438</cp:revision>
  <dcterms:created xsi:type="dcterms:W3CDTF">2013-07-15T20:26:40Z</dcterms:created>
  <dcterms:modified xsi:type="dcterms:W3CDTF">2018-10-25T08:29:33Z</dcterms:modified>
</cp:coreProperties>
</file>