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72" r:id="rId3"/>
    <p:sldId id="257" r:id="rId4"/>
    <p:sldId id="258" r:id="rId5"/>
    <p:sldId id="276" r:id="rId6"/>
    <p:sldId id="278" r:id="rId7"/>
    <p:sldId id="279" r:id="rId8"/>
    <p:sldId id="271" r:id="rId9"/>
    <p:sldId id="274" r:id="rId10"/>
    <p:sldId id="259"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C214AE-EC89-2A4D-3BA7-FDBFFD935815}" v="2000" dt="2024-10-20T21:09:48.243"/>
    <p1510:client id="{5D686787-86F6-4901-98D1-0154E0D8D146}" v="2702" dt="2024-10-20T15:43:08.6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106" d="100"/>
          <a:sy n="106" d="100"/>
        </p:scale>
        <p:origin x="13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ina Begum (2118505)" userId="S::2118505@student.uwtsd.ac.uk::7b144117-71f8-4060-97ef-f28069bed0fc" providerId="AD" clId="Web-{5D686787-86F6-4901-98D1-0154E0D8D146}"/>
    <pc:docChg chg="addSld delSld modSld">
      <pc:chgData name="Amina Begum (2118505)" userId="S::2118505@student.uwtsd.ac.uk::7b144117-71f8-4060-97ef-f28069bed0fc" providerId="AD" clId="Web-{5D686787-86F6-4901-98D1-0154E0D8D146}" dt="2024-10-20T15:43:08.627" v="2186" actId="20577"/>
      <pc:docMkLst>
        <pc:docMk/>
      </pc:docMkLst>
      <pc:sldChg chg="addSp delSp modSp">
        <pc:chgData name="Amina Begum (2118505)" userId="S::2118505@student.uwtsd.ac.uk::7b144117-71f8-4060-97ef-f28069bed0fc" providerId="AD" clId="Web-{5D686787-86F6-4901-98D1-0154E0D8D146}" dt="2024-10-20T13:44:04.823" v="436" actId="14100"/>
        <pc:sldMkLst>
          <pc:docMk/>
          <pc:sldMk cId="2279885325" sldId="257"/>
        </pc:sldMkLst>
        <pc:spChg chg="mod">
          <ac:chgData name="Amina Begum (2118505)" userId="S::2118505@student.uwtsd.ac.uk::7b144117-71f8-4060-97ef-f28069bed0fc" providerId="AD" clId="Web-{5D686787-86F6-4901-98D1-0154E0D8D146}" dt="2024-10-20T13:44:04.823" v="436" actId="14100"/>
          <ac:spMkLst>
            <pc:docMk/>
            <pc:sldMk cId="2279885325" sldId="257"/>
            <ac:spMk id="3" creationId="{E877FEFC-A94B-FF37-149C-7671E3267BF6}"/>
          </ac:spMkLst>
        </pc:spChg>
        <pc:spChg chg="add del mod">
          <ac:chgData name="Amina Begum (2118505)" userId="S::2118505@student.uwtsd.ac.uk::7b144117-71f8-4060-97ef-f28069bed0fc" providerId="AD" clId="Web-{5D686787-86F6-4901-98D1-0154E0D8D146}" dt="2024-10-20T13:41:44.333" v="382"/>
          <ac:spMkLst>
            <pc:docMk/>
            <pc:sldMk cId="2279885325" sldId="257"/>
            <ac:spMk id="4" creationId="{90B33DF3-E02B-B46C-F969-FDFC85428F68}"/>
          </ac:spMkLst>
        </pc:spChg>
        <pc:spChg chg="add del mod">
          <ac:chgData name="Amina Begum (2118505)" userId="S::2118505@student.uwtsd.ac.uk::7b144117-71f8-4060-97ef-f28069bed0fc" providerId="AD" clId="Web-{5D686787-86F6-4901-98D1-0154E0D8D146}" dt="2024-10-20T13:43:46.041" v="434"/>
          <ac:spMkLst>
            <pc:docMk/>
            <pc:sldMk cId="2279885325" sldId="257"/>
            <ac:spMk id="5" creationId="{16561275-6D88-94B8-7745-A35EF4C9FC50}"/>
          </ac:spMkLst>
        </pc:spChg>
        <pc:picChg chg="mod">
          <ac:chgData name="Amina Begum (2118505)" userId="S::2118505@student.uwtsd.ac.uk::7b144117-71f8-4060-97ef-f28069bed0fc" providerId="AD" clId="Web-{5D686787-86F6-4901-98D1-0154E0D8D146}" dt="2024-10-20T13:43:50.291" v="435" actId="1076"/>
          <ac:picMkLst>
            <pc:docMk/>
            <pc:sldMk cId="2279885325" sldId="257"/>
            <ac:picMk id="7" creationId="{9061FC82-C97A-5E5A-8630-CF2E1DA08CE2}"/>
          </ac:picMkLst>
        </pc:picChg>
      </pc:sldChg>
      <pc:sldChg chg="modSp">
        <pc:chgData name="Amina Begum (2118505)" userId="S::2118505@student.uwtsd.ac.uk::7b144117-71f8-4060-97ef-f28069bed0fc" providerId="AD" clId="Web-{5D686787-86F6-4901-98D1-0154E0D8D146}" dt="2024-10-20T14:27:00.703" v="1068" actId="20577"/>
        <pc:sldMkLst>
          <pc:docMk/>
          <pc:sldMk cId="2232678951" sldId="258"/>
        </pc:sldMkLst>
        <pc:spChg chg="mod">
          <ac:chgData name="Amina Begum (2118505)" userId="S::2118505@student.uwtsd.ac.uk::7b144117-71f8-4060-97ef-f28069bed0fc" providerId="AD" clId="Web-{5D686787-86F6-4901-98D1-0154E0D8D146}" dt="2024-10-20T14:27:00.703" v="1068" actId="20577"/>
          <ac:spMkLst>
            <pc:docMk/>
            <pc:sldMk cId="2232678951" sldId="258"/>
            <ac:spMk id="4" creationId="{36BB4C1B-49E1-D749-E4B6-96A21CAF1FC3}"/>
          </ac:spMkLst>
        </pc:spChg>
        <pc:spChg chg="mod">
          <ac:chgData name="Amina Begum (2118505)" userId="S::2118505@student.uwtsd.ac.uk::7b144117-71f8-4060-97ef-f28069bed0fc" providerId="AD" clId="Web-{5D686787-86F6-4901-98D1-0154E0D8D146}" dt="2024-10-20T14:25:11.012" v="1063" actId="1076"/>
          <ac:spMkLst>
            <pc:docMk/>
            <pc:sldMk cId="2232678951" sldId="258"/>
            <ac:spMk id="10" creationId="{6E380559-3374-73F6-6A44-BBD09C5B794C}"/>
          </ac:spMkLst>
        </pc:spChg>
        <pc:picChg chg="mod">
          <ac:chgData name="Amina Begum (2118505)" userId="S::2118505@student.uwtsd.ac.uk::7b144117-71f8-4060-97ef-f28069bed0fc" providerId="AD" clId="Web-{5D686787-86F6-4901-98D1-0154E0D8D146}" dt="2024-10-20T14:25:15.668" v="1065" actId="1076"/>
          <ac:picMkLst>
            <pc:docMk/>
            <pc:sldMk cId="2232678951" sldId="258"/>
            <ac:picMk id="9" creationId="{53EC9B4D-2F65-3D3C-1962-D1052DC74120}"/>
          </ac:picMkLst>
        </pc:picChg>
      </pc:sldChg>
      <pc:sldChg chg="addSp delSp modSp add del">
        <pc:chgData name="Amina Begum (2118505)" userId="S::2118505@student.uwtsd.ac.uk::7b144117-71f8-4060-97ef-f28069bed0fc" providerId="AD" clId="Web-{5D686787-86F6-4901-98D1-0154E0D8D146}" dt="2024-10-20T15:36:58.863" v="1984"/>
        <pc:sldMkLst>
          <pc:docMk/>
          <pc:sldMk cId="1890012468" sldId="259"/>
        </pc:sldMkLst>
        <pc:spChg chg="mod">
          <ac:chgData name="Amina Begum (2118505)" userId="S::2118505@student.uwtsd.ac.uk::7b144117-71f8-4060-97ef-f28069bed0fc" providerId="AD" clId="Web-{5D686787-86F6-4901-98D1-0154E0D8D146}" dt="2024-10-20T14:45:19.985" v="1221"/>
          <ac:spMkLst>
            <pc:docMk/>
            <pc:sldMk cId="1890012468" sldId="259"/>
            <ac:spMk id="2" creationId="{9D780015-C691-92E7-3849-ECA0BB345577}"/>
          </ac:spMkLst>
        </pc:spChg>
        <pc:spChg chg="mod">
          <ac:chgData name="Amina Begum (2118505)" userId="S::2118505@student.uwtsd.ac.uk::7b144117-71f8-4060-97ef-f28069bed0fc" providerId="AD" clId="Web-{5D686787-86F6-4901-98D1-0154E0D8D146}" dt="2024-10-20T14:46:24.089" v="1233" actId="14100"/>
          <ac:spMkLst>
            <pc:docMk/>
            <pc:sldMk cId="1890012468" sldId="259"/>
            <ac:spMk id="3" creationId="{95E6C48F-C957-B88E-78EA-95AC0079950F}"/>
          </ac:spMkLst>
        </pc:spChg>
        <pc:spChg chg="add del">
          <ac:chgData name="Amina Begum (2118505)" userId="S::2118505@student.uwtsd.ac.uk::7b144117-71f8-4060-97ef-f28069bed0fc" providerId="AD" clId="Web-{5D686787-86F6-4901-98D1-0154E0D8D146}" dt="2024-10-20T14:45:19.985" v="1221"/>
          <ac:spMkLst>
            <pc:docMk/>
            <pc:sldMk cId="1890012468" sldId="259"/>
            <ac:spMk id="8" creationId="{CB299CAB-C506-454B-90FC-4065728297D3}"/>
          </ac:spMkLst>
        </pc:spChg>
        <pc:spChg chg="add del">
          <ac:chgData name="Amina Begum (2118505)" userId="S::2118505@student.uwtsd.ac.uk::7b144117-71f8-4060-97ef-f28069bed0fc" providerId="AD" clId="Web-{5D686787-86F6-4901-98D1-0154E0D8D146}" dt="2024-10-20T14:45:19.985" v="1221"/>
          <ac:spMkLst>
            <pc:docMk/>
            <pc:sldMk cId="1890012468" sldId="259"/>
            <ac:spMk id="10" creationId="{C8D99311-F254-40F1-8AB5-EE3E7B9B6872}"/>
          </ac:spMkLst>
        </pc:spChg>
        <pc:spChg chg="add del">
          <ac:chgData name="Amina Begum (2118505)" userId="S::2118505@student.uwtsd.ac.uk::7b144117-71f8-4060-97ef-f28069bed0fc" providerId="AD" clId="Web-{5D686787-86F6-4901-98D1-0154E0D8D146}" dt="2024-10-20T14:45:19.985" v="1221"/>
          <ac:spMkLst>
            <pc:docMk/>
            <pc:sldMk cId="1890012468" sldId="259"/>
            <ac:spMk id="12" creationId="{7D89E3CB-00ED-4691-9F0F-F23EA3564705}"/>
          </ac:spMkLst>
        </pc:spChg>
        <pc:spChg chg="add del">
          <ac:chgData name="Amina Begum (2118505)" userId="S::2118505@student.uwtsd.ac.uk::7b144117-71f8-4060-97ef-f28069bed0fc" providerId="AD" clId="Web-{5D686787-86F6-4901-98D1-0154E0D8D146}" dt="2024-10-20T14:40:18.629" v="1150"/>
          <ac:spMkLst>
            <pc:docMk/>
            <pc:sldMk cId="1890012468" sldId="259"/>
            <ac:spMk id="14" creationId="{C9A36457-A5F4-4103-A443-02581C09185B}"/>
          </ac:spMkLst>
        </pc:spChg>
        <pc:spChg chg="add del">
          <ac:chgData name="Amina Begum (2118505)" userId="S::2118505@student.uwtsd.ac.uk::7b144117-71f8-4060-97ef-f28069bed0fc" providerId="AD" clId="Web-{5D686787-86F6-4901-98D1-0154E0D8D146}" dt="2024-10-20T14:40:18.629" v="1150"/>
          <ac:spMkLst>
            <pc:docMk/>
            <pc:sldMk cId="1890012468" sldId="259"/>
            <ac:spMk id="15" creationId="{AA5CF486-D9E5-4A66-898A-F3D62B81B15E}"/>
          </ac:spMkLst>
        </pc:spChg>
        <pc:spChg chg="add">
          <ac:chgData name="Amina Begum (2118505)" userId="S::2118505@student.uwtsd.ac.uk::7b144117-71f8-4060-97ef-f28069bed0fc" providerId="AD" clId="Web-{5D686787-86F6-4901-98D1-0154E0D8D146}" dt="2024-10-20T14:45:19.985" v="1221"/>
          <ac:spMkLst>
            <pc:docMk/>
            <pc:sldMk cId="1890012468" sldId="259"/>
            <ac:spMk id="16" creationId="{C9A36457-A5F4-4103-A443-02581C09185B}"/>
          </ac:spMkLst>
        </pc:spChg>
        <pc:spChg chg="add del">
          <ac:chgData name="Amina Begum (2118505)" userId="S::2118505@student.uwtsd.ac.uk::7b144117-71f8-4060-97ef-f28069bed0fc" providerId="AD" clId="Web-{5D686787-86F6-4901-98D1-0154E0D8D146}" dt="2024-10-20T14:38:46.251" v="1134"/>
          <ac:spMkLst>
            <pc:docMk/>
            <pc:sldMk cId="1890012468" sldId="259"/>
            <ac:spMk id="17" creationId="{CB299CAB-C506-454B-90FC-4065728297D3}"/>
          </ac:spMkLst>
        </pc:spChg>
        <pc:spChg chg="add">
          <ac:chgData name="Amina Begum (2118505)" userId="S::2118505@student.uwtsd.ac.uk::7b144117-71f8-4060-97ef-f28069bed0fc" providerId="AD" clId="Web-{5D686787-86F6-4901-98D1-0154E0D8D146}" dt="2024-10-20T14:45:19.985" v="1221"/>
          <ac:spMkLst>
            <pc:docMk/>
            <pc:sldMk cId="1890012468" sldId="259"/>
            <ac:spMk id="18" creationId="{AA5CF486-D9E5-4A66-898A-F3D62B81B15E}"/>
          </ac:spMkLst>
        </pc:spChg>
        <pc:spChg chg="add del">
          <ac:chgData name="Amina Begum (2118505)" userId="S::2118505@student.uwtsd.ac.uk::7b144117-71f8-4060-97ef-f28069bed0fc" providerId="AD" clId="Web-{5D686787-86F6-4901-98D1-0154E0D8D146}" dt="2024-10-20T14:38:46.251" v="1134"/>
          <ac:spMkLst>
            <pc:docMk/>
            <pc:sldMk cId="1890012468" sldId="259"/>
            <ac:spMk id="19" creationId="{C8D99311-F254-40F1-8AB5-EE3E7B9B6872}"/>
          </ac:spMkLst>
        </pc:spChg>
        <pc:spChg chg="add del">
          <ac:chgData name="Amina Begum (2118505)" userId="S::2118505@student.uwtsd.ac.uk::7b144117-71f8-4060-97ef-f28069bed0fc" providerId="AD" clId="Web-{5D686787-86F6-4901-98D1-0154E0D8D146}" dt="2024-10-20T14:38:46.251" v="1134"/>
          <ac:spMkLst>
            <pc:docMk/>
            <pc:sldMk cId="1890012468" sldId="259"/>
            <ac:spMk id="21" creationId="{7D89E3CB-00ED-4691-9F0F-F23EA3564705}"/>
          </ac:spMkLst>
        </pc:spChg>
      </pc:sldChg>
      <pc:sldChg chg="del">
        <pc:chgData name="Amina Begum (2118505)" userId="S::2118505@student.uwtsd.ac.uk::7b144117-71f8-4060-97ef-f28069bed0fc" providerId="AD" clId="Web-{5D686787-86F6-4901-98D1-0154E0D8D146}" dt="2024-10-20T14:06:59.407" v="666"/>
        <pc:sldMkLst>
          <pc:docMk/>
          <pc:sldMk cId="4224770512" sldId="266"/>
        </pc:sldMkLst>
      </pc:sldChg>
      <pc:sldChg chg="modSp">
        <pc:chgData name="Amina Begum (2118505)" userId="S::2118505@student.uwtsd.ac.uk::7b144117-71f8-4060-97ef-f28069bed0fc" providerId="AD" clId="Web-{5D686787-86F6-4901-98D1-0154E0D8D146}" dt="2024-10-20T15:01:17.905" v="1462" actId="14100"/>
        <pc:sldMkLst>
          <pc:docMk/>
          <pc:sldMk cId="2778799036" sldId="271"/>
        </pc:sldMkLst>
        <pc:spChg chg="mod">
          <ac:chgData name="Amina Begum (2118505)" userId="S::2118505@student.uwtsd.ac.uk::7b144117-71f8-4060-97ef-f28069bed0fc" providerId="AD" clId="Web-{5D686787-86F6-4901-98D1-0154E0D8D146}" dt="2024-10-20T15:01:17.905" v="1462" actId="14100"/>
          <ac:spMkLst>
            <pc:docMk/>
            <pc:sldMk cId="2778799036" sldId="271"/>
            <ac:spMk id="17" creationId="{9FBA77CA-77E2-D2A2-B3FC-345AEDA1BA37}"/>
          </ac:spMkLst>
        </pc:spChg>
        <pc:spChg chg="mod">
          <ac:chgData name="Amina Begum (2118505)" userId="S::2118505@student.uwtsd.ac.uk::7b144117-71f8-4060-97ef-f28069bed0fc" providerId="AD" clId="Web-{5D686787-86F6-4901-98D1-0154E0D8D146}" dt="2024-10-20T14:54:57.106" v="1390" actId="20577"/>
          <ac:spMkLst>
            <pc:docMk/>
            <pc:sldMk cId="2778799036" sldId="271"/>
            <ac:spMk id="22" creationId="{7153DECF-EABE-7853-6F46-AB65FB987892}"/>
          </ac:spMkLst>
        </pc:spChg>
        <pc:spChg chg="mod">
          <ac:chgData name="Amina Begum (2118505)" userId="S::2118505@student.uwtsd.ac.uk::7b144117-71f8-4060-97ef-f28069bed0fc" providerId="AD" clId="Web-{5D686787-86F6-4901-98D1-0154E0D8D146}" dt="2024-10-20T14:59:23.773" v="1452" actId="20577"/>
          <ac:spMkLst>
            <pc:docMk/>
            <pc:sldMk cId="2778799036" sldId="271"/>
            <ac:spMk id="24" creationId="{31A97380-1679-9D19-1D88-B452AC837E03}"/>
          </ac:spMkLst>
        </pc:spChg>
        <pc:spChg chg="mod">
          <ac:chgData name="Amina Begum (2118505)" userId="S::2118505@student.uwtsd.ac.uk::7b144117-71f8-4060-97ef-f28069bed0fc" providerId="AD" clId="Web-{5D686787-86F6-4901-98D1-0154E0D8D146}" dt="2024-10-20T14:55:18.763" v="1393" actId="20577"/>
          <ac:spMkLst>
            <pc:docMk/>
            <pc:sldMk cId="2778799036" sldId="271"/>
            <ac:spMk id="32" creationId="{F68CC2E5-2D54-6173-D4B4-3A52ADB61C9E}"/>
          </ac:spMkLst>
        </pc:spChg>
        <pc:spChg chg="mod">
          <ac:chgData name="Amina Begum (2118505)" userId="S::2118505@student.uwtsd.ac.uk::7b144117-71f8-4060-97ef-f28069bed0fc" providerId="AD" clId="Web-{5D686787-86F6-4901-98D1-0154E0D8D146}" dt="2024-10-20T14:55:10.232" v="1392" actId="20577"/>
          <ac:spMkLst>
            <pc:docMk/>
            <pc:sldMk cId="2778799036" sldId="271"/>
            <ac:spMk id="36" creationId="{C972512E-CCC9-F41A-728D-89111B1A6938}"/>
          </ac:spMkLst>
        </pc:spChg>
      </pc:sldChg>
      <pc:sldChg chg="addSp delSp modSp new mod setBg">
        <pc:chgData name="Amina Begum (2118505)" userId="S::2118505@student.uwtsd.ac.uk::7b144117-71f8-4060-97ef-f28069bed0fc" providerId="AD" clId="Web-{5D686787-86F6-4901-98D1-0154E0D8D146}" dt="2024-10-20T13:43:34.478" v="433" actId="20577"/>
        <pc:sldMkLst>
          <pc:docMk/>
          <pc:sldMk cId="1950052239" sldId="272"/>
        </pc:sldMkLst>
        <pc:spChg chg="mod">
          <ac:chgData name="Amina Begum (2118505)" userId="S::2118505@student.uwtsd.ac.uk::7b144117-71f8-4060-97ef-f28069bed0fc" providerId="AD" clId="Web-{5D686787-86F6-4901-98D1-0154E0D8D146}" dt="2024-10-20T13:43:06.868" v="408"/>
          <ac:spMkLst>
            <pc:docMk/>
            <pc:sldMk cId="1950052239" sldId="272"/>
            <ac:spMk id="2" creationId="{015F0246-296C-92EF-43B8-E74DA4A99C9E}"/>
          </ac:spMkLst>
        </pc:spChg>
        <pc:spChg chg="del">
          <ac:chgData name="Amina Begum (2118505)" userId="S::2118505@student.uwtsd.ac.uk::7b144117-71f8-4060-97ef-f28069bed0fc" providerId="AD" clId="Web-{5D686787-86F6-4901-98D1-0154E0D8D146}" dt="2024-10-20T13:42:09.881" v="386"/>
          <ac:spMkLst>
            <pc:docMk/>
            <pc:sldMk cId="1950052239" sldId="272"/>
            <ac:spMk id="3" creationId="{8DE25DFA-4B87-A48D-E3AF-3790E7405545}"/>
          </ac:spMkLst>
        </pc:spChg>
        <pc:spChg chg="add del mod">
          <ac:chgData name="Amina Begum (2118505)" userId="S::2118505@student.uwtsd.ac.uk::7b144117-71f8-4060-97ef-f28069bed0fc" providerId="AD" clId="Web-{5D686787-86F6-4901-98D1-0154E0D8D146}" dt="2024-10-20T13:43:06.868" v="408"/>
          <ac:spMkLst>
            <pc:docMk/>
            <pc:sldMk cId="1950052239" sldId="272"/>
            <ac:spMk id="4" creationId="{90B33DF3-E02B-B46C-F969-FDFC85428F68}"/>
          </ac:spMkLst>
        </pc:spChg>
        <pc:spChg chg="add">
          <ac:chgData name="Amina Begum (2118505)" userId="S::2118505@student.uwtsd.ac.uk::7b144117-71f8-4060-97ef-f28069bed0fc" providerId="AD" clId="Web-{5D686787-86F6-4901-98D1-0154E0D8D146}" dt="2024-10-20T13:43:06.868" v="408"/>
          <ac:spMkLst>
            <pc:docMk/>
            <pc:sldMk cId="1950052239" sldId="272"/>
            <ac:spMk id="10" creationId="{9165109B-7036-4613-93D4-579E77F6EF3C}"/>
          </ac:spMkLst>
        </pc:spChg>
        <pc:spChg chg="add">
          <ac:chgData name="Amina Begum (2118505)" userId="S::2118505@student.uwtsd.ac.uk::7b144117-71f8-4060-97ef-f28069bed0fc" providerId="AD" clId="Web-{5D686787-86F6-4901-98D1-0154E0D8D146}" dt="2024-10-20T13:43:06.868" v="408"/>
          <ac:spMkLst>
            <pc:docMk/>
            <pc:sldMk cId="1950052239" sldId="272"/>
            <ac:spMk id="12" creationId="{43E8FEA2-54EE-4F84-B5DB-A055A7D805EE}"/>
          </ac:spMkLst>
        </pc:spChg>
        <pc:graphicFrameChg chg="add modGraphic">
          <ac:chgData name="Amina Begum (2118505)" userId="S::2118505@student.uwtsd.ac.uk::7b144117-71f8-4060-97ef-f28069bed0fc" providerId="AD" clId="Web-{5D686787-86F6-4901-98D1-0154E0D8D146}" dt="2024-10-20T13:43:34.478" v="433" actId="20577"/>
          <ac:graphicFrameMkLst>
            <pc:docMk/>
            <pc:sldMk cId="1950052239" sldId="272"/>
            <ac:graphicFrameMk id="6" creationId="{B01682DC-7E56-8CDE-840C-BB12A54767D1}"/>
          </ac:graphicFrameMkLst>
        </pc:graphicFrameChg>
      </pc:sldChg>
      <pc:sldChg chg="addSp delSp modSp new">
        <pc:chgData name="Amina Begum (2118505)" userId="S::2118505@student.uwtsd.ac.uk::7b144117-71f8-4060-97ef-f28069bed0fc" providerId="AD" clId="Web-{5D686787-86F6-4901-98D1-0154E0D8D146}" dt="2024-10-20T14:27:52.346" v="1076" actId="1076"/>
        <pc:sldMkLst>
          <pc:docMk/>
          <pc:sldMk cId="1748592126" sldId="273"/>
        </pc:sldMkLst>
        <pc:spChg chg="mod">
          <ac:chgData name="Amina Begum (2118505)" userId="S::2118505@student.uwtsd.ac.uk::7b144117-71f8-4060-97ef-f28069bed0fc" providerId="AD" clId="Web-{5D686787-86F6-4901-98D1-0154E0D8D146}" dt="2024-10-20T13:54:35.332" v="449" actId="20577"/>
          <ac:spMkLst>
            <pc:docMk/>
            <pc:sldMk cId="1748592126" sldId="273"/>
            <ac:spMk id="2" creationId="{623B8A7F-0C9D-A572-A66A-66C8C5BD5648}"/>
          </ac:spMkLst>
        </pc:spChg>
        <pc:spChg chg="mod">
          <ac:chgData name="Amina Begum (2118505)" userId="S::2118505@student.uwtsd.ac.uk::7b144117-71f8-4060-97ef-f28069bed0fc" providerId="AD" clId="Web-{5D686787-86F6-4901-98D1-0154E0D8D146}" dt="2024-10-20T14:27:52.346" v="1076" actId="1076"/>
          <ac:spMkLst>
            <pc:docMk/>
            <pc:sldMk cId="1748592126" sldId="273"/>
            <ac:spMk id="3" creationId="{740D1366-7C9D-7B00-3F0A-BA115C3EB14B}"/>
          </ac:spMkLst>
        </pc:spChg>
        <pc:spChg chg="del mod">
          <ac:chgData name="Amina Begum (2118505)" userId="S::2118505@student.uwtsd.ac.uk::7b144117-71f8-4060-97ef-f28069bed0fc" providerId="AD" clId="Web-{5D686787-86F6-4901-98D1-0154E0D8D146}" dt="2024-10-20T14:02:42.772" v="595"/>
          <ac:spMkLst>
            <pc:docMk/>
            <pc:sldMk cId="1748592126" sldId="273"/>
            <ac:spMk id="4" creationId="{691AE113-7A0C-4296-4718-C6D79C37FD7C}"/>
          </ac:spMkLst>
        </pc:spChg>
        <pc:spChg chg="add mod">
          <ac:chgData name="Amina Begum (2118505)" userId="S::2118505@student.uwtsd.ac.uk::7b144117-71f8-4060-97ef-f28069bed0fc" providerId="AD" clId="Web-{5D686787-86F6-4901-98D1-0154E0D8D146}" dt="2024-10-20T14:27:45.471" v="1075" actId="1076"/>
          <ac:spMkLst>
            <pc:docMk/>
            <pc:sldMk cId="1748592126" sldId="273"/>
            <ac:spMk id="41" creationId="{772AC5AE-4673-28A0-B606-36EEBB694D22}"/>
          </ac:spMkLst>
        </pc:spChg>
        <pc:graphicFrameChg chg="add mod">
          <ac:chgData name="Amina Begum (2118505)" userId="S::2118505@student.uwtsd.ac.uk::7b144117-71f8-4060-97ef-f28069bed0fc" providerId="AD" clId="Web-{5D686787-86F6-4901-98D1-0154E0D8D146}" dt="2024-10-20T14:26:41.812" v="1067" actId="1076"/>
          <ac:graphicFrameMkLst>
            <pc:docMk/>
            <pc:sldMk cId="1748592126" sldId="273"/>
            <ac:graphicFrameMk id="6" creationId="{6EE704D7-00D6-CBA0-52D5-37B1661AA3A5}"/>
          </ac:graphicFrameMkLst>
        </pc:graphicFrameChg>
      </pc:sldChg>
      <pc:sldChg chg="addSp modSp new add del mod setBg">
        <pc:chgData name="Amina Begum (2118505)" userId="S::2118505@student.uwtsd.ac.uk::7b144117-71f8-4060-97ef-f28069bed0fc" providerId="AD" clId="Web-{5D686787-86F6-4901-98D1-0154E0D8D146}" dt="2024-10-20T15:43:08.627" v="2186" actId="20577"/>
        <pc:sldMkLst>
          <pc:docMk/>
          <pc:sldMk cId="513996295" sldId="274"/>
        </pc:sldMkLst>
        <pc:spChg chg="mod">
          <ac:chgData name="Amina Begum (2118505)" userId="S::2118505@student.uwtsd.ac.uk::7b144117-71f8-4060-97ef-f28069bed0fc" providerId="AD" clId="Web-{5D686787-86F6-4901-98D1-0154E0D8D146}" dt="2024-10-20T15:40:10.011" v="2046"/>
          <ac:spMkLst>
            <pc:docMk/>
            <pc:sldMk cId="513996295" sldId="274"/>
            <ac:spMk id="2" creationId="{F75C3B67-5CB4-A555-14D4-77C477494160}"/>
          </ac:spMkLst>
        </pc:spChg>
        <pc:spChg chg="mod">
          <ac:chgData name="Amina Begum (2118505)" userId="S::2118505@student.uwtsd.ac.uk::7b144117-71f8-4060-97ef-f28069bed0fc" providerId="AD" clId="Web-{5D686787-86F6-4901-98D1-0154E0D8D146}" dt="2024-10-20T15:43:08.627" v="2186" actId="20577"/>
          <ac:spMkLst>
            <pc:docMk/>
            <pc:sldMk cId="513996295" sldId="274"/>
            <ac:spMk id="3" creationId="{D952C4F2-8D44-4B43-0A65-44E15E8E75D3}"/>
          </ac:spMkLst>
        </pc:spChg>
        <pc:spChg chg="add">
          <ac:chgData name="Amina Begum (2118505)" userId="S::2118505@student.uwtsd.ac.uk::7b144117-71f8-4060-97ef-f28069bed0fc" providerId="AD" clId="Web-{5D686787-86F6-4901-98D1-0154E0D8D146}" dt="2024-10-20T15:40:10.011" v="2046"/>
          <ac:spMkLst>
            <pc:docMk/>
            <pc:sldMk cId="513996295" sldId="274"/>
            <ac:spMk id="8" creationId="{CB299CAB-C506-454B-90FC-4065728297D3}"/>
          </ac:spMkLst>
        </pc:spChg>
        <pc:spChg chg="add">
          <ac:chgData name="Amina Begum (2118505)" userId="S::2118505@student.uwtsd.ac.uk::7b144117-71f8-4060-97ef-f28069bed0fc" providerId="AD" clId="Web-{5D686787-86F6-4901-98D1-0154E0D8D146}" dt="2024-10-20T15:40:10.011" v="2046"/>
          <ac:spMkLst>
            <pc:docMk/>
            <pc:sldMk cId="513996295" sldId="274"/>
            <ac:spMk id="10" creationId="{C8D99311-F254-40F1-8AB5-EE3E7B9B6872}"/>
          </ac:spMkLst>
        </pc:spChg>
        <pc:spChg chg="add">
          <ac:chgData name="Amina Begum (2118505)" userId="S::2118505@student.uwtsd.ac.uk::7b144117-71f8-4060-97ef-f28069bed0fc" providerId="AD" clId="Web-{5D686787-86F6-4901-98D1-0154E0D8D146}" dt="2024-10-20T15:40:10.011" v="2046"/>
          <ac:spMkLst>
            <pc:docMk/>
            <pc:sldMk cId="513996295" sldId="274"/>
            <ac:spMk id="12" creationId="{7D89E3CB-00ED-4691-9F0F-F23EA3564705}"/>
          </ac:spMkLst>
        </pc:spChg>
      </pc:sldChg>
      <pc:sldChg chg="new del">
        <pc:chgData name="Amina Begum (2118505)" userId="S::2118505@student.uwtsd.ac.uk::7b144117-71f8-4060-97ef-f28069bed0fc" providerId="AD" clId="Web-{5D686787-86F6-4901-98D1-0154E0D8D146}" dt="2024-10-20T14:28:08.815" v="1077"/>
        <pc:sldMkLst>
          <pc:docMk/>
          <pc:sldMk cId="862142537" sldId="274"/>
        </pc:sldMkLst>
      </pc:sldChg>
    </pc:docChg>
  </pc:docChgLst>
  <pc:docChgLst>
    <pc:chgData name="Amina Begum (2118505)" userId="S::2118505@student.uwtsd.ac.uk::7b144117-71f8-4060-97ef-f28069bed0fc" providerId="AD" clId="Web-{A92BD5B4-6C58-9A5A-7E8A-7744CBAD0BE2}"/>
    <pc:docChg chg="addSld delSld modSld sldOrd">
      <pc:chgData name="Amina Begum (2118505)" userId="S::2118505@student.uwtsd.ac.uk::7b144117-71f8-4060-97ef-f28069bed0fc" providerId="AD" clId="Web-{A92BD5B4-6C58-9A5A-7E8A-7744CBAD0BE2}" dt="2024-10-14T18:27:36.553" v="893" actId="20577"/>
      <pc:docMkLst>
        <pc:docMk/>
      </pc:docMkLst>
      <pc:sldChg chg="addSp modSp mod setBg">
        <pc:chgData name="Amina Begum (2118505)" userId="S::2118505@student.uwtsd.ac.uk::7b144117-71f8-4060-97ef-f28069bed0fc" providerId="AD" clId="Web-{A92BD5B4-6C58-9A5A-7E8A-7744CBAD0BE2}" dt="2024-10-14T18:13:12.226" v="476" actId="20577"/>
        <pc:sldMkLst>
          <pc:docMk/>
          <pc:sldMk cId="867447643" sldId="256"/>
        </pc:sldMkLst>
        <pc:spChg chg="mod">
          <ac:chgData name="Amina Begum (2118505)" userId="S::2118505@student.uwtsd.ac.uk::7b144117-71f8-4060-97ef-f28069bed0fc" providerId="AD" clId="Web-{A92BD5B4-6C58-9A5A-7E8A-7744CBAD0BE2}" dt="2024-10-14T18:09:42.750" v="432" actId="20577"/>
          <ac:spMkLst>
            <pc:docMk/>
            <pc:sldMk cId="867447643" sldId="256"/>
            <ac:spMk id="2" creationId="{8D01B1A5-40EC-E0AA-E857-47ED6FE09859}"/>
          </ac:spMkLst>
        </pc:spChg>
        <pc:spChg chg="mod">
          <ac:chgData name="Amina Begum (2118505)" userId="S::2118505@student.uwtsd.ac.uk::7b144117-71f8-4060-97ef-f28069bed0fc" providerId="AD" clId="Web-{A92BD5B4-6C58-9A5A-7E8A-7744CBAD0BE2}" dt="2024-10-14T18:13:12.226" v="476" actId="20577"/>
          <ac:spMkLst>
            <pc:docMk/>
            <pc:sldMk cId="867447643" sldId="256"/>
            <ac:spMk id="3" creationId="{FD0C9010-ED9E-B6E5-1D32-688334B38A67}"/>
          </ac:spMkLst>
        </pc:spChg>
        <pc:spChg chg="add">
          <ac:chgData name="Amina Begum (2118505)" userId="S::2118505@student.uwtsd.ac.uk::7b144117-71f8-4060-97ef-f28069bed0fc" providerId="AD" clId="Web-{A92BD5B4-6C58-9A5A-7E8A-7744CBAD0BE2}" dt="2024-10-14T18:09:16.186" v="430"/>
          <ac:spMkLst>
            <pc:docMk/>
            <pc:sldMk cId="867447643" sldId="256"/>
            <ac:spMk id="8" creationId="{1A3C89F8-0D2F-47FF-B903-151248265F47}"/>
          </ac:spMkLst>
        </pc:spChg>
        <pc:spChg chg="add">
          <ac:chgData name="Amina Begum (2118505)" userId="S::2118505@student.uwtsd.ac.uk::7b144117-71f8-4060-97ef-f28069bed0fc" providerId="AD" clId="Web-{A92BD5B4-6C58-9A5A-7E8A-7744CBAD0BE2}" dt="2024-10-14T18:09:16.186" v="430"/>
          <ac:spMkLst>
            <pc:docMk/>
            <pc:sldMk cId="867447643" sldId="256"/>
            <ac:spMk id="10" creationId="{C5CB530E-515E-412C-9DF1-5F8FFBD6F383}"/>
          </ac:spMkLst>
        </pc:spChg>
        <pc:spChg chg="add">
          <ac:chgData name="Amina Begum (2118505)" userId="S::2118505@student.uwtsd.ac.uk::7b144117-71f8-4060-97ef-f28069bed0fc" providerId="AD" clId="Web-{A92BD5B4-6C58-9A5A-7E8A-7744CBAD0BE2}" dt="2024-10-14T18:09:16.186" v="430"/>
          <ac:spMkLst>
            <pc:docMk/>
            <pc:sldMk cId="867447643" sldId="256"/>
            <ac:spMk id="12" creationId="{712D4376-A578-4FF1-94FC-245E7A6A489F}"/>
          </ac:spMkLst>
        </pc:spChg>
        <pc:spChg chg="add">
          <ac:chgData name="Amina Begum (2118505)" userId="S::2118505@student.uwtsd.ac.uk::7b144117-71f8-4060-97ef-f28069bed0fc" providerId="AD" clId="Web-{A92BD5B4-6C58-9A5A-7E8A-7744CBAD0BE2}" dt="2024-10-14T18:09:16.186" v="430"/>
          <ac:spMkLst>
            <pc:docMk/>
            <pc:sldMk cId="867447643" sldId="256"/>
            <ac:spMk id="14" creationId="{AEA7509D-F04F-40CB-A0B3-EEF16499CC9F}"/>
          </ac:spMkLst>
        </pc:spChg>
        <pc:spChg chg="add">
          <ac:chgData name="Amina Begum (2118505)" userId="S::2118505@student.uwtsd.ac.uk::7b144117-71f8-4060-97ef-f28069bed0fc" providerId="AD" clId="Web-{A92BD5B4-6C58-9A5A-7E8A-7744CBAD0BE2}" dt="2024-10-14T18:09:16.186" v="430"/>
          <ac:spMkLst>
            <pc:docMk/>
            <pc:sldMk cId="867447643" sldId="256"/>
            <ac:spMk id="18" creationId="{508BEF50-7B1E-49A4-BC19-5F4F1D755E64}"/>
          </ac:spMkLst>
        </pc:spChg>
        <pc:spChg chg="add">
          <ac:chgData name="Amina Begum (2118505)" userId="S::2118505@student.uwtsd.ac.uk::7b144117-71f8-4060-97ef-f28069bed0fc" providerId="AD" clId="Web-{A92BD5B4-6C58-9A5A-7E8A-7744CBAD0BE2}" dt="2024-10-14T18:09:16.186" v="430"/>
          <ac:spMkLst>
            <pc:docMk/>
            <pc:sldMk cId="867447643" sldId="256"/>
            <ac:spMk id="20" creationId="{3FBAD350-5664-4811-A208-657FB882D350}"/>
          </ac:spMkLst>
        </pc:spChg>
        <pc:spChg chg="add">
          <ac:chgData name="Amina Begum (2118505)" userId="S::2118505@student.uwtsd.ac.uk::7b144117-71f8-4060-97ef-f28069bed0fc" providerId="AD" clId="Web-{A92BD5B4-6C58-9A5A-7E8A-7744CBAD0BE2}" dt="2024-10-14T18:09:16.186" v="430"/>
          <ac:spMkLst>
            <pc:docMk/>
            <pc:sldMk cId="867447643" sldId="256"/>
            <ac:spMk id="22" creationId="{C39ADB8F-D187-49D7-BDCF-C1B6DC727068}"/>
          </ac:spMkLst>
        </pc:spChg>
        <pc:cxnChg chg="add">
          <ac:chgData name="Amina Begum (2118505)" userId="S::2118505@student.uwtsd.ac.uk::7b144117-71f8-4060-97ef-f28069bed0fc" providerId="AD" clId="Web-{A92BD5B4-6C58-9A5A-7E8A-7744CBAD0BE2}" dt="2024-10-14T18:09:16.186" v="430"/>
          <ac:cxnSpMkLst>
            <pc:docMk/>
            <pc:sldMk cId="867447643" sldId="256"/>
            <ac:cxnSpMk id="16" creationId="{56020367-4FD5-4596-8E10-C5F095CD8DBF}"/>
          </ac:cxnSpMkLst>
        </pc:cxnChg>
      </pc:sldChg>
      <pc:sldChg chg="addSp delSp modSp">
        <pc:chgData name="Amina Begum (2118505)" userId="S::2118505@student.uwtsd.ac.uk::7b144117-71f8-4060-97ef-f28069bed0fc" providerId="AD" clId="Web-{A92BD5B4-6C58-9A5A-7E8A-7744CBAD0BE2}" dt="2024-10-14T17:33:02.207" v="229" actId="20577"/>
        <pc:sldMkLst>
          <pc:docMk/>
          <pc:sldMk cId="2232678951" sldId="258"/>
        </pc:sldMkLst>
        <pc:spChg chg="add del mod">
          <ac:chgData name="Amina Begum (2118505)" userId="S::2118505@student.uwtsd.ac.uk::7b144117-71f8-4060-97ef-f28069bed0fc" providerId="AD" clId="Web-{A92BD5B4-6C58-9A5A-7E8A-7744CBAD0BE2}" dt="2024-10-14T17:28:36.991" v="187"/>
          <ac:spMkLst>
            <pc:docMk/>
            <pc:sldMk cId="2232678951" sldId="258"/>
            <ac:spMk id="5" creationId="{E6F41DCB-7FD2-D915-532C-F85492CABD06}"/>
          </ac:spMkLst>
        </pc:spChg>
        <pc:spChg chg="add del mod">
          <ac:chgData name="Amina Begum (2118505)" userId="S::2118505@student.uwtsd.ac.uk::7b144117-71f8-4060-97ef-f28069bed0fc" providerId="AD" clId="Web-{A92BD5B4-6C58-9A5A-7E8A-7744CBAD0BE2}" dt="2024-10-14T17:29:35.587" v="192"/>
          <ac:spMkLst>
            <pc:docMk/>
            <pc:sldMk cId="2232678951" sldId="258"/>
            <ac:spMk id="8" creationId="{79382310-78AA-7411-70AC-23862CCD5ACC}"/>
          </ac:spMkLst>
        </pc:spChg>
        <pc:spChg chg="add mod">
          <ac:chgData name="Amina Begum (2118505)" userId="S::2118505@student.uwtsd.ac.uk::7b144117-71f8-4060-97ef-f28069bed0fc" providerId="AD" clId="Web-{A92BD5B4-6C58-9A5A-7E8A-7744CBAD0BE2}" dt="2024-10-14T17:33:02.207" v="229" actId="20577"/>
          <ac:spMkLst>
            <pc:docMk/>
            <pc:sldMk cId="2232678951" sldId="258"/>
            <ac:spMk id="10" creationId="{6E380559-3374-73F6-6A44-BBD09C5B794C}"/>
          </ac:spMkLst>
        </pc:spChg>
        <pc:picChg chg="add del mod ord">
          <ac:chgData name="Amina Begum (2118505)" userId="S::2118505@student.uwtsd.ac.uk::7b144117-71f8-4060-97ef-f28069bed0fc" providerId="AD" clId="Web-{A92BD5B4-6C58-9A5A-7E8A-7744CBAD0BE2}" dt="2024-10-14T17:28:54.679" v="190"/>
          <ac:picMkLst>
            <pc:docMk/>
            <pc:sldMk cId="2232678951" sldId="258"/>
            <ac:picMk id="6" creationId="{978274AD-7087-C262-DF96-A61D4E05C740}"/>
          </ac:picMkLst>
        </pc:picChg>
        <pc:picChg chg="add mod ord">
          <ac:chgData name="Amina Begum (2118505)" userId="S::2118505@student.uwtsd.ac.uk::7b144117-71f8-4060-97ef-f28069bed0fc" providerId="AD" clId="Web-{A92BD5B4-6C58-9A5A-7E8A-7744CBAD0BE2}" dt="2024-10-14T17:29:38.243" v="193"/>
          <ac:picMkLst>
            <pc:docMk/>
            <pc:sldMk cId="2232678951" sldId="258"/>
            <ac:picMk id="9" creationId="{53EC9B4D-2F65-3D3C-1962-D1052DC74120}"/>
          </ac:picMkLst>
        </pc:picChg>
        <pc:picChg chg="del">
          <ac:chgData name="Amina Begum (2118505)" userId="S::2118505@student.uwtsd.ac.uk::7b144117-71f8-4060-97ef-f28069bed0fc" providerId="AD" clId="Web-{A92BD5B4-6C58-9A5A-7E8A-7744CBAD0BE2}" dt="2024-10-14T17:20:46.409" v="185"/>
          <ac:picMkLst>
            <pc:docMk/>
            <pc:sldMk cId="2232678951" sldId="258"/>
            <ac:picMk id="1028" creationId="{6B8B537C-0802-4364-2E06-4DB0984BC0BF}"/>
          </ac:picMkLst>
        </pc:picChg>
      </pc:sldChg>
      <pc:sldChg chg="modSp">
        <pc:chgData name="Amina Begum (2118505)" userId="S::2118505@student.uwtsd.ac.uk::7b144117-71f8-4060-97ef-f28069bed0fc" providerId="AD" clId="Web-{A92BD5B4-6C58-9A5A-7E8A-7744CBAD0BE2}" dt="2024-10-14T17:32:12.002" v="212" actId="20577"/>
        <pc:sldMkLst>
          <pc:docMk/>
          <pc:sldMk cId="1890012468" sldId="259"/>
        </pc:sldMkLst>
        <pc:spChg chg="mod">
          <ac:chgData name="Amina Begum (2118505)" userId="S::2118505@student.uwtsd.ac.uk::7b144117-71f8-4060-97ef-f28069bed0fc" providerId="AD" clId="Web-{A92BD5B4-6C58-9A5A-7E8A-7744CBAD0BE2}" dt="2024-10-14T17:32:12.002" v="212" actId="20577"/>
          <ac:spMkLst>
            <pc:docMk/>
            <pc:sldMk cId="1890012468" sldId="259"/>
            <ac:spMk id="3" creationId="{95E6C48F-C957-B88E-78EA-95AC0079950F}"/>
          </ac:spMkLst>
        </pc:spChg>
      </pc:sldChg>
      <pc:sldChg chg="modSp modNotes">
        <pc:chgData name="Amina Begum (2118505)" userId="S::2118505@student.uwtsd.ac.uk::7b144117-71f8-4060-97ef-f28069bed0fc" providerId="AD" clId="Web-{A92BD5B4-6C58-9A5A-7E8A-7744CBAD0BE2}" dt="2024-10-14T18:20:01.475" v="645"/>
        <pc:sldMkLst>
          <pc:docMk/>
          <pc:sldMk cId="4224770512" sldId="266"/>
        </pc:sldMkLst>
        <pc:spChg chg="mod">
          <ac:chgData name="Amina Begum (2118505)" userId="S::2118505@student.uwtsd.ac.uk::7b144117-71f8-4060-97ef-f28069bed0fc" providerId="AD" clId="Web-{A92BD5B4-6C58-9A5A-7E8A-7744CBAD0BE2}" dt="2024-10-14T18:19:57.037" v="644" actId="20577"/>
          <ac:spMkLst>
            <pc:docMk/>
            <pc:sldMk cId="4224770512" sldId="266"/>
            <ac:spMk id="4" creationId="{6E404AED-DE1A-EFF8-DAAA-C9BA2EB73FDE}"/>
          </ac:spMkLst>
        </pc:spChg>
      </pc:sldChg>
      <pc:sldChg chg="modSp modNotes">
        <pc:chgData name="Amina Begum (2118505)" userId="S::2118505@student.uwtsd.ac.uk::7b144117-71f8-4060-97ef-f28069bed0fc" providerId="AD" clId="Web-{A92BD5B4-6C58-9A5A-7E8A-7744CBAD0BE2}" dt="2024-10-14T18:25:16.579" v="840"/>
        <pc:sldMkLst>
          <pc:docMk/>
          <pc:sldMk cId="1019776896" sldId="267"/>
        </pc:sldMkLst>
        <pc:spChg chg="mod">
          <ac:chgData name="Amina Begum (2118505)" userId="S::2118505@student.uwtsd.ac.uk::7b144117-71f8-4060-97ef-f28069bed0fc" providerId="AD" clId="Web-{A92BD5B4-6C58-9A5A-7E8A-7744CBAD0BE2}" dt="2024-10-14T17:36:39.449" v="248" actId="14100"/>
          <ac:spMkLst>
            <pc:docMk/>
            <pc:sldMk cId="1019776896" sldId="267"/>
            <ac:spMk id="12" creationId="{840F5770-A65F-9BB2-FCBD-F28BB465544A}"/>
          </ac:spMkLst>
        </pc:spChg>
        <pc:spChg chg="mod">
          <ac:chgData name="Amina Begum (2118505)" userId="S::2118505@student.uwtsd.ac.uk::7b144117-71f8-4060-97ef-f28069bed0fc" providerId="AD" clId="Web-{A92BD5B4-6C58-9A5A-7E8A-7744CBAD0BE2}" dt="2024-10-14T17:36:14.729" v="242" actId="14100"/>
          <ac:spMkLst>
            <pc:docMk/>
            <pc:sldMk cId="1019776896" sldId="267"/>
            <ac:spMk id="13" creationId="{7E586AF3-EA8C-162F-9BF5-719F18CD0B3F}"/>
          </ac:spMkLst>
        </pc:spChg>
        <pc:spChg chg="mod">
          <ac:chgData name="Amina Begum (2118505)" userId="S::2118505@student.uwtsd.ac.uk::7b144117-71f8-4060-97ef-f28069bed0fc" providerId="AD" clId="Web-{A92BD5B4-6C58-9A5A-7E8A-7744CBAD0BE2}" dt="2024-10-14T17:35:36.243" v="233" actId="14100"/>
          <ac:spMkLst>
            <pc:docMk/>
            <pc:sldMk cId="1019776896" sldId="267"/>
            <ac:spMk id="20" creationId="{1B69B192-8417-626D-FD4E-CA06BEB84494}"/>
          </ac:spMkLst>
        </pc:spChg>
        <pc:spChg chg="mod">
          <ac:chgData name="Amina Begum (2118505)" userId="S::2118505@student.uwtsd.ac.uk::7b144117-71f8-4060-97ef-f28069bed0fc" providerId="AD" clId="Web-{A92BD5B4-6C58-9A5A-7E8A-7744CBAD0BE2}" dt="2024-10-14T17:36:01.057" v="239" actId="14100"/>
          <ac:spMkLst>
            <pc:docMk/>
            <pc:sldMk cId="1019776896" sldId="267"/>
            <ac:spMk id="21" creationId="{88BED7EF-50C8-A992-2832-59F2255880F5}"/>
          </ac:spMkLst>
        </pc:spChg>
        <pc:spChg chg="mod">
          <ac:chgData name="Amina Begum (2118505)" userId="S::2118505@student.uwtsd.ac.uk::7b144117-71f8-4060-97ef-f28069bed0fc" providerId="AD" clId="Web-{A92BD5B4-6C58-9A5A-7E8A-7744CBAD0BE2}" dt="2024-10-14T17:35:48.181" v="236" actId="14100"/>
          <ac:spMkLst>
            <pc:docMk/>
            <pc:sldMk cId="1019776896" sldId="267"/>
            <ac:spMk id="26" creationId="{5C5A7A58-3EC4-A7AA-E68F-995705EA12FF}"/>
          </ac:spMkLst>
        </pc:spChg>
        <pc:spChg chg="mod">
          <ac:chgData name="Amina Begum (2118505)" userId="S::2118505@student.uwtsd.ac.uk::7b144117-71f8-4060-97ef-f28069bed0fc" providerId="AD" clId="Web-{A92BD5B4-6C58-9A5A-7E8A-7744CBAD0BE2}" dt="2024-10-14T17:36:26.604" v="245" actId="14100"/>
          <ac:spMkLst>
            <pc:docMk/>
            <pc:sldMk cId="1019776896" sldId="267"/>
            <ac:spMk id="31" creationId="{20253A29-4D1F-BE6F-A57D-2AF2265D4D2E}"/>
          </ac:spMkLst>
        </pc:spChg>
      </pc:sldChg>
      <pc:sldChg chg="addSp delSp modSp del">
        <pc:chgData name="Amina Begum (2118505)" userId="S::2118505@student.uwtsd.ac.uk::7b144117-71f8-4060-97ef-f28069bed0fc" providerId="AD" clId="Web-{A92BD5B4-6C58-9A5A-7E8A-7744CBAD0BE2}" dt="2024-10-14T18:05:04.053" v="363"/>
        <pc:sldMkLst>
          <pc:docMk/>
          <pc:sldMk cId="1418887659" sldId="268"/>
        </pc:sldMkLst>
        <pc:spChg chg="del">
          <ac:chgData name="Amina Begum (2118505)" userId="S::2118505@student.uwtsd.ac.uk::7b144117-71f8-4060-97ef-f28069bed0fc" providerId="AD" clId="Web-{A92BD5B4-6C58-9A5A-7E8A-7744CBAD0BE2}" dt="2024-10-14T17:54:34.917" v="253"/>
          <ac:spMkLst>
            <pc:docMk/>
            <pc:sldMk cId="1418887659" sldId="268"/>
            <ac:spMk id="3" creationId="{D953F771-CDC9-2FFD-4C51-E62CDEB3A8B1}"/>
          </ac:spMkLst>
        </pc:spChg>
        <pc:spChg chg="add del mod">
          <ac:chgData name="Amina Begum (2118505)" userId="S::2118505@student.uwtsd.ac.uk::7b144117-71f8-4060-97ef-f28069bed0fc" providerId="AD" clId="Web-{A92BD5B4-6C58-9A5A-7E8A-7744CBAD0BE2}" dt="2024-10-14T18:00:08.085" v="307"/>
          <ac:spMkLst>
            <pc:docMk/>
            <pc:sldMk cId="1418887659" sldId="268"/>
            <ac:spMk id="4" creationId="{D5922D2A-381F-7294-979A-592011D5F799}"/>
          </ac:spMkLst>
        </pc:spChg>
        <pc:spChg chg="del">
          <ac:chgData name="Amina Begum (2118505)" userId="S::2118505@student.uwtsd.ac.uk::7b144117-71f8-4060-97ef-f28069bed0fc" providerId="AD" clId="Web-{A92BD5B4-6C58-9A5A-7E8A-7744CBAD0BE2}" dt="2024-10-14T17:55:18.262" v="255"/>
          <ac:spMkLst>
            <pc:docMk/>
            <pc:sldMk cId="1418887659" sldId="268"/>
            <ac:spMk id="5" creationId="{7AB1F968-DAB3-4E41-6D1C-3B3C3DF24284}"/>
          </ac:spMkLst>
        </pc:spChg>
        <pc:spChg chg="del">
          <ac:chgData name="Amina Begum (2118505)" userId="S::2118505@student.uwtsd.ac.uk::7b144117-71f8-4060-97ef-f28069bed0fc" providerId="AD" clId="Web-{A92BD5B4-6C58-9A5A-7E8A-7744CBAD0BE2}" dt="2024-10-14T17:05:55.095" v="76"/>
          <ac:spMkLst>
            <pc:docMk/>
            <pc:sldMk cId="1418887659" sldId="268"/>
            <ac:spMk id="8" creationId="{D28C5658-67F3-15B8-A8A1-18446419378E}"/>
          </ac:spMkLst>
        </pc:spChg>
        <pc:spChg chg="del">
          <ac:chgData name="Amina Begum (2118505)" userId="S::2118505@student.uwtsd.ac.uk::7b144117-71f8-4060-97ef-f28069bed0fc" providerId="AD" clId="Web-{A92BD5B4-6C58-9A5A-7E8A-7744CBAD0BE2}" dt="2024-10-14T17:13:11.206" v="159"/>
          <ac:spMkLst>
            <pc:docMk/>
            <pc:sldMk cId="1418887659" sldId="268"/>
            <ac:spMk id="9" creationId="{BD78D34F-038E-407A-C4D1-1AB2039A0E0E}"/>
          </ac:spMkLst>
        </pc:spChg>
        <pc:spChg chg="add del mod">
          <ac:chgData name="Amina Begum (2118505)" userId="S::2118505@student.uwtsd.ac.uk::7b144117-71f8-4060-97ef-f28069bed0fc" providerId="AD" clId="Web-{A92BD5B4-6C58-9A5A-7E8A-7744CBAD0BE2}" dt="2024-10-14T17:59:47.803" v="305"/>
          <ac:spMkLst>
            <pc:docMk/>
            <pc:sldMk cId="1418887659" sldId="268"/>
            <ac:spMk id="10" creationId="{7BE7D465-0E2E-E4F9-2A0D-D33E89941F1B}"/>
          </ac:spMkLst>
        </pc:spChg>
        <pc:spChg chg="add mod">
          <ac:chgData name="Amina Begum (2118505)" userId="S::2118505@student.uwtsd.ac.uk::7b144117-71f8-4060-97ef-f28069bed0fc" providerId="AD" clId="Web-{A92BD5B4-6C58-9A5A-7E8A-7744CBAD0BE2}" dt="2024-10-14T17:54:34.917" v="253"/>
          <ac:spMkLst>
            <pc:docMk/>
            <pc:sldMk cId="1418887659" sldId="268"/>
            <ac:spMk id="12" creationId="{8397870F-B10C-A9EC-F25B-4C814BC956AB}"/>
          </ac:spMkLst>
        </pc:spChg>
        <pc:spChg chg="add del mod">
          <ac:chgData name="Amina Begum (2118505)" userId="S::2118505@student.uwtsd.ac.uk::7b144117-71f8-4060-97ef-f28069bed0fc" providerId="AD" clId="Web-{A92BD5B4-6C58-9A5A-7E8A-7744CBAD0BE2}" dt="2024-10-14T17:59:57.569" v="306"/>
          <ac:spMkLst>
            <pc:docMk/>
            <pc:sldMk cId="1418887659" sldId="268"/>
            <ac:spMk id="14" creationId="{16D9C749-68BE-D581-A44C-933DD50556DF}"/>
          </ac:spMkLst>
        </pc:spChg>
        <pc:spChg chg="del">
          <ac:chgData name="Amina Begum (2118505)" userId="S::2118505@student.uwtsd.ac.uk::7b144117-71f8-4060-97ef-f28069bed0fc" providerId="AD" clId="Web-{A92BD5B4-6C58-9A5A-7E8A-7744CBAD0BE2}" dt="2024-10-14T17:54:34.886" v="251"/>
          <ac:spMkLst>
            <pc:docMk/>
            <pc:sldMk cId="1418887659" sldId="268"/>
            <ac:spMk id="17" creationId="{DA401748-12D8-50B5-CA8B-AD85FBAF6F3A}"/>
          </ac:spMkLst>
        </pc:spChg>
        <pc:spChg chg="del">
          <ac:chgData name="Amina Begum (2118505)" userId="S::2118505@student.uwtsd.ac.uk::7b144117-71f8-4060-97ef-f28069bed0fc" providerId="AD" clId="Web-{A92BD5B4-6C58-9A5A-7E8A-7744CBAD0BE2}" dt="2024-10-14T17:54:34.807" v="249"/>
          <ac:spMkLst>
            <pc:docMk/>
            <pc:sldMk cId="1418887659" sldId="268"/>
            <ac:spMk id="18" creationId="{69EEA95D-22B1-19ED-5DC5-0D284667C349}"/>
          </ac:spMkLst>
        </pc:spChg>
        <pc:picChg chg="del">
          <ac:chgData name="Amina Begum (2118505)" userId="S::2118505@student.uwtsd.ac.uk::7b144117-71f8-4060-97ef-f28069bed0fc" providerId="AD" clId="Web-{A92BD5B4-6C58-9A5A-7E8A-7744CBAD0BE2}" dt="2024-10-14T17:12:16.046" v="150"/>
          <ac:picMkLst>
            <pc:docMk/>
            <pc:sldMk cId="1418887659" sldId="268"/>
            <ac:picMk id="7" creationId="{F64D5E67-45CE-07F9-812A-A9CEFDC617AB}"/>
          </ac:picMkLst>
        </pc:picChg>
        <pc:picChg chg="del">
          <ac:chgData name="Amina Begum (2118505)" userId="S::2118505@student.uwtsd.ac.uk::7b144117-71f8-4060-97ef-f28069bed0fc" providerId="AD" clId="Web-{A92BD5B4-6C58-9A5A-7E8A-7744CBAD0BE2}" dt="2024-10-14T17:54:34.839" v="250"/>
          <ac:picMkLst>
            <pc:docMk/>
            <pc:sldMk cId="1418887659" sldId="268"/>
            <ac:picMk id="15" creationId="{3460882D-9F40-CBCD-27EB-453DB7ADDD78}"/>
          </ac:picMkLst>
        </pc:picChg>
        <pc:picChg chg="del">
          <ac:chgData name="Amina Begum (2118505)" userId="S::2118505@student.uwtsd.ac.uk::7b144117-71f8-4060-97ef-f28069bed0fc" providerId="AD" clId="Web-{A92BD5B4-6C58-9A5A-7E8A-7744CBAD0BE2}" dt="2024-10-14T17:54:34.886" v="252"/>
          <ac:picMkLst>
            <pc:docMk/>
            <pc:sldMk cId="1418887659" sldId="268"/>
            <ac:picMk id="16" creationId="{7161CF34-3F05-6AA9-56C3-A20F7EB301A8}"/>
          </ac:picMkLst>
        </pc:picChg>
      </pc:sldChg>
      <pc:sldChg chg="addSp delSp modSp new mod ord setBg modNotes">
        <pc:chgData name="Amina Begum (2118505)" userId="S::2118505@student.uwtsd.ac.uk::7b144117-71f8-4060-97ef-f28069bed0fc" providerId="AD" clId="Web-{A92BD5B4-6C58-9A5A-7E8A-7744CBAD0BE2}" dt="2024-10-14T18:26:37.598" v="884"/>
        <pc:sldMkLst>
          <pc:docMk/>
          <pc:sldMk cId="3941524302" sldId="269"/>
        </pc:sldMkLst>
        <pc:spChg chg="mod">
          <ac:chgData name="Amina Begum (2118505)" userId="S::2118505@student.uwtsd.ac.uk::7b144117-71f8-4060-97ef-f28069bed0fc" providerId="AD" clId="Web-{A92BD5B4-6C58-9A5A-7E8A-7744CBAD0BE2}" dt="2024-10-14T17:05:02.890" v="74"/>
          <ac:spMkLst>
            <pc:docMk/>
            <pc:sldMk cId="3941524302" sldId="269"/>
            <ac:spMk id="2" creationId="{0CFDA620-17C1-3C0B-164A-D1E5BDB3C1FA}"/>
          </ac:spMkLst>
        </pc:spChg>
        <pc:spChg chg="del">
          <ac:chgData name="Amina Begum (2118505)" userId="S::2118505@student.uwtsd.ac.uk::7b144117-71f8-4060-97ef-f28069bed0fc" providerId="AD" clId="Web-{A92BD5B4-6C58-9A5A-7E8A-7744CBAD0BE2}" dt="2024-10-14T16:58:29.698" v="3"/>
          <ac:spMkLst>
            <pc:docMk/>
            <pc:sldMk cId="3941524302" sldId="269"/>
            <ac:spMk id="3" creationId="{E76685E0-956E-5C94-5F4A-AF67B1ECAD4F}"/>
          </ac:spMkLst>
        </pc:spChg>
        <pc:spChg chg="del">
          <ac:chgData name="Amina Begum (2118505)" userId="S::2118505@student.uwtsd.ac.uk::7b144117-71f8-4060-97ef-f28069bed0fc" providerId="AD" clId="Web-{A92BD5B4-6C58-9A5A-7E8A-7744CBAD0BE2}" dt="2024-10-14T16:58:22.792" v="2"/>
          <ac:spMkLst>
            <pc:docMk/>
            <pc:sldMk cId="3941524302" sldId="269"/>
            <ac:spMk id="4" creationId="{79FCE43B-A224-263B-321F-C7241659F31B}"/>
          </ac:spMkLst>
        </pc:spChg>
        <pc:spChg chg="del">
          <ac:chgData name="Amina Begum (2118505)" userId="S::2118505@student.uwtsd.ac.uk::7b144117-71f8-4060-97ef-f28069bed0fc" providerId="AD" clId="Web-{A92BD5B4-6C58-9A5A-7E8A-7744CBAD0BE2}" dt="2024-10-14T16:58:44.933" v="4"/>
          <ac:spMkLst>
            <pc:docMk/>
            <pc:sldMk cId="3941524302" sldId="269"/>
            <ac:spMk id="5" creationId="{2FE7D1BC-CB09-7209-35DA-662361CFF9DC}"/>
          </ac:spMkLst>
        </pc:spChg>
        <pc:spChg chg="del mod">
          <ac:chgData name="Amina Begum (2118505)" userId="S::2118505@student.uwtsd.ac.uk::7b144117-71f8-4060-97ef-f28069bed0fc" providerId="AD" clId="Web-{A92BD5B4-6C58-9A5A-7E8A-7744CBAD0BE2}" dt="2024-10-14T17:00:16.536" v="6"/>
          <ac:spMkLst>
            <pc:docMk/>
            <pc:sldMk cId="3941524302" sldId="269"/>
            <ac:spMk id="6" creationId="{2B7F9207-ABB7-8444-413F-BC8F41EE550D}"/>
          </ac:spMkLst>
        </pc:spChg>
        <pc:spChg chg="add del mod">
          <ac:chgData name="Amina Begum (2118505)" userId="S::2118505@student.uwtsd.ac.uk::7b144117-71f8-4060-97ef-f28069bed0fc" providerId="AD" clId="Web-{A92BD5B4-6C58-9A5A-7E8A-7744CBAD0BE2}" dt="2024-10-14T17:01:12.007" v="8"/>
          <ac:spMkLst>
            <pc:docMk/>
            <pc:sldMk cId="3941524302" sldId="269"/>
            <ac:spMk id="14" creationId="{D8474B59-67BC-8701-7A6D-53932527F98B}"/>
          </ac:spMkLst>
        </pc:spChg>
        <pc:spChg chg="add">
          <ac:chgData name="Amina Begum (2118505)" userId="S::2118505@student.uwtsd.ac.uk::7b144117-71f8-4060-97ef-f28069bed0fc" providerId="AD" clId="Web-{A92BD5B4-6C58-9A5A-7E8A-7744CBAD0BE2}" dt="2024-10-14T17:05:02.890" v="74"/>
          <ac:spMkLst>
            <pc:docMk/>
            <pc:sldMk cId="3941524302" sldId="269"/>
            <ac:spMk id="20" creationId="{A6D37EE4-EA1B-46EE-A54B-5233C63C9695}"/>
          </ac:spMkLst>
        </pc:spChg>
        <pc:spChg chg="add">
          <ac:chgData name="Amina Begum (2118505)" userId="S::2118505@student.uwtsd.ac.uk::7b144117-71f8-4060-97ef-f28069bed0fc" providerId="AD" clId="Web-{A92BD5B4-6C58-9A5A-7E8A-7744CBAD0BE2}" dt="2024-10-14T17:05:02.890" v="74"/>
          <ac:spMkLst>
            <pc:docMk/>
            <pc:sldMk cId="3941524302" sldId="269"/>
            <ac:spMk id="22" creationId="{927D5270-6648-4CC1-8F78-48BE299CAC25}"/>
          </ac:spMkLst>
        </pc:spChg>
        <pc:spChg chg="add mod">
          <ac:chgData name="Amina Begum (2118505)" userId="S::2118505@student.uwtsd.ac.uk::7b144117-71f8-4060-97ef-f28069bed0fc" providerId="AD" clId="Web-{A92BD5B4-6C58-9A5A-7E8A-7744CBAD0BE2}" dt="2024-10-14T17:14:09.817" v="184" actId="14100"/>
          <ac:spMkLst>
            <pc:docMk/>
            <pc:sldMk cId="3941524302" sldId="269"/>
            <ac:spMk id="420" creationId="{D28C5658-67F3-15B8-A8A1-18446419378E}"/>
          </ac:spMkLst>
        </pc:spChg>
        <pc:spChg chg="add mod">
          <ac:chgData name="Amina Begum (2118505)" userId="S::2118505@student.uwtsd.ac.uk::7b144117-71f8-4060-97ef-f28069bed0fc" providerId="AD" clId="Web-{A92BD5B4-6C58-9A5A-7E8A-7744CBAD0BE2}" dt="2024-10-14T17:13:53.879" v="182" actId="1076"/>
          <ac:spMkLst>
            <pc:docMk/>
            <pc:sldMk cId="3941524302" sldId="269"/>
            <ac:spMk id="447" creationId="{BD78D34F-038E-407A-C4D1-1AB2039A0E0E}"/>
          </ac:spMkLst>
        </pc:spChg>
        <pc:graphicFrameChg chg="add del mod ord modGraphic">
          <ac:chgData name="Amina Begum (2118505)" userId="S::2118505@student.uwtsd.ac.uk::7b144117-71f8-4060-97ef-f28069bed0fc" providerId="AD" clId="Web-{A92BD5B4-6C58-9A5A-7E8A-7744CBAD0BE2}" dt="2024-10-14T17:00:46.787" v="7"/>
          <ac:graphicFrameMkLst>
            <pc:docMk/>
            <pc:sldMk cId="3941524302" sldId="269"/>
            <ac:graphicFrameMk id="7" creationId="{8D0F6DC9-96E2-A58D-47C9-E04C5EAE213B}"/>
          </ac:graphicFrameMkLst>
        </pc:graphicFrameChg>
        <pc:graphicFrameChg chg="add mod ord modGraphic">
          <ac:chgData name="Amina Begum (2118505)" userId="S::2118505@student.uwtsd.ac.uk::7b144117-71f8-4060-97ef-f28069bed0fc" providerId="AD" clId="Web-{A92BD5B4-6C58-9A5A-7E8A-7744CBAD0BE2}" dt="2024-10-14T17:10:56.590" v="149"/>
          <ac:graphicFrameMkLst>
            <pc:docMk/>
            <pc:sldMk cId="3941524302" sldId="269"/>
            <ac:graphicFrameMk id="15" creationId="{43C96356-556E-06BE-D86C-A1DC9ECB9323}"/>
          </ac:graphicFrameMkLst>
        </pc:graphicFrameChg>
        <pc:picChg chg="add mod">
          <ac:chgData name="Amina Begum (2118505)" userId="S::2118505@student.uwtsd.ac.uk::7b144117-71f8-4060-97ef-f28069bed0fc" providerId="AD" clId="Web-{A92BD5B4-6C58-9A5A-7E8A-7744CBAD0BE2}" dt="2024-10-14T17:12:48.516" v="158" actId="1076"/>
          <ac:picMkLst>
            <pc:docMk/>
            <pc:sldMk cId="3941524302" sldId="269"/>
            <ac:picMk id="446" creationId="{F64D5E67-45CE-07F9-812A-A9CEFDC617AB}"/>
          </ac:picMkLst>
        </pc:picChg>
      </pc:sldChg>
      <pc:sldChg chg="addSp delSp modSp new del">
        <pc:chgData name="Amina Begum (2118505)" userId="S::2118505@student.uwtsd.ac.uk::7b144117-71f8-4060-97ef-f28069bed0fc" providerId="AD" clId="Web-{A92BD5B4-6C58-9A5A-7E8A-7744CBAD0BE2}" dt="2024-10-14T18:00:30.792" v="318"/>
        <pc:sldMkLst>
          <pc:docMk/>
          <pc:sldMk cId="1041779545" sldId="270"/>
        </pc:sldMkLst>
        <pc:spChg chg="mod">
          <ac:chgData name="Amina Begum (2118505)" userId="S::2118505@student.uwtsd.ac.uk::7b144117-71f8-4060-97ef-f28069bed0fc" providerId="AD" clId="Web-{A92BD5B4-6C58-9A5A-7E8A-7744CBAD0BE2}" dt="2024-10-14T17:55:38.622" v="270" actId="20577"/>
          <ac:spMkLst>
            <pc:docMk/>
            <pc:sldMk cId="1041779545" sldId="270"/>
            <ac:spMk id="2" creationId="{08589DFE-C728-8DCF-6AE2-44DFE26EE1DE}"/>
          </ac:spMkLst>
        </pc:spChg>
        <pc:spChg chg="mod">
          <ac:chgData name="Amina Begum (2118505)" userId="S::2118505@student.uwtsd.ac.uk::7b144117-71f8-4060-97ef-f28069bed0fc" providerId="AD" clId="Web-{A92BD5B4-6C58-9A5A-7E8A-7744CBAD0BE2}" dt="2024-10-14T17:55:49.326" v="272" actId="20577"/>
          <ac:spMkLst>
            <pc:docMk/>
            <pc:sldMk cId="1041779545" sldId="270"/>
            <ac:spMk id="3" creationId="{9DDBB7BA-D69D-3765-DBD4-CB8975FF9003}"/>
          </ac:spMkLst>
        </pc:spChg>
        <pc:spChg chg="add del">
          <ac:chgData name="Amina Begum (2118505)" userId="S::2118505@student.uwtsd.ac.uk::7b144117-71f8-4060-97ef-f28069bed0fc" providerId="AD" clId="Web-{A92BD5B4-6C58-9A5A-7E8A-7744CBAD0BE2}" dt="2024-10-14T17:55:45.638" v="271"/>
          <ac:spMkLst>
            <pc:docMk/>
            <pc:sldMk cId="1041779545" sldId="270"/>
            <ac:spMk id="4" creationId="{7AB1F968-DAB3-4E41-6D1C-3B3C3DF24284}"/>
          </ac:spMkLst>
        </pc:spChg>
      </pc:sldChg>
      <pc:sldChg chg="addSp delSp modSp add ord replId modNotes">
        <pc:chgData name="Amina Begum (2118505)" userId="S::2118505@student.uwtsd.ac.uk::7b144117-71f8-4060-97ef-f28069bed0fc" providerId="AD" clId="Web-{A92BD5B4-6C58-9A5A-7E8A-7744CBAD0BE2}" dt="2024-10-14T18:27:36.553" v="893" actId="20577"/>
        <pc:sldMkLst>
          <pc:docMk/>
          <pc:sldMk cId="2778799036" sldId="271"/>
        </pc:sldMkLst>
        <pc:spChg chg="mod">
          <ac:chgData name="Amina Begum (2118505)" userId="S::2118505@student.uwtsd.ac.uk::7b144117-71f8-4060-97ef-f28069bed0fc" providerId="AD" clId="Web-{A92BD5B4-6C58-9A5A-7E8A-7744CBAD0BE2}" dt="2024-10-14T17:59:20.942" v="291" actId="20577"/>
          <ac:spMkLst>
            <pc:docMk/>
            <pc:sldMk cId="2778799036" sldId="271"/>
            <ac:spMk id="2" creationId="{93FCBEB9-687C-2A89-56AF-B199DDD49FE1}"/>
          </ac:spMkLst>
        </pc:spChg>
        <pc:spChg chg="del">
          <ac:chgData name="Amina Begum (2118505)" userId="S::2118505@student.uwtsd.ac.uk::7b144117-71f8-4060-97ef-f28069bed0fc" providerId="AD" clId="Web-{A92BD5B4-6C58-9A5A-7E8A-7744CBAD0BE2}" dt="2024-10-14T17:59:32.927" v="304"/>
          <ac:spMkLst>
            <pc:docMk/>
            <pc:sldMk cId="2778799036" sldId="271"/>
            <ac:spMk id="8" creationId="{100EDD19-6802-4EC3-95CE-CFFAB042CFD6}"/>
          </ac:spMkLst>
        </pc:spChg>
        <pc:spChg chg="del">
          <ac:chgData name="Amina Begum (2118505)" userId="S::2118505@student.uwtsd.ac.uk::7b144117-71f8-4060-97ef-f28069bed0fc" providerId="AD" clId="Web-{A92BD5B4-6C58-9A5A-7E8A-7744CBAD0BE2}" dt="2024-10-14T17:59:32.927" v="302"/>
          <ac:spMkLst>
            <pc:docMk/>
            <pc:sldMk cId="2778799036" sldId="271"/>
            <ac:spMk id="12" creationId="{840F5770-A65F-9BB2-FCBD-F28BB465544A}"/>
          </ac:spMkLst>
        </pc:spChg>
        <pc:spChg chg="del">
          <ac:chgData name="Amina Begum (2118505)" userId="S::2118505@student.uwtsd.ac.uk::7b144117-71f8-4060-97ef-f28069bed0fc" providerId="AD" clId="Web-{A92BD5B4-6C58-9A5A-7E8A-7744CBAD0BE2}" dt="2024-10-14T17:59:32.927" v="301"/>
          <ac:spMkLst>
            <pc:docMk/>
            <pc:sldMk cId="2778799036" sldId="271"/>
            <ac:spMk id="13" creationId="{7E586AF3-EA8C-162F-9BF5-719F18CD0B3F}"/>
          </ac:spMkLst>
        </pc:spChg>
        <pc:spChg chg="add mod">
          <ac:chgData name="Amina Begum (2118505)" userId="S::2118505@student.uwtsd.ac.uk::7b144117-71f8-4060-97ef-f28069bed0fc" providerId="AD" clId="Web-{A92BD5B4-6C58-9A5A-7E8A-7744CBAD0BE2}" dt="2024-10-14T18:04:32.004" v="358" actId="1076"/>
          <ac:spMkLst>
            <pc:docMk/>
            <pc:sldMk cId="2778799036" sldId="271"/>
            <ac:spMk id="17" creationId="{9FBA77CA-77E2-D2A2-B3FC-345AEDA1BA37}"/>
          </ac:spMkLst>
        </pc:spChg>
        <pc:spChg chg="del">
          <ac:chgData name="Amina Begum (2118505)" userId="S::2118505@student.uwtsd.ac.uk::7b144117-71f8-4060-97ef-f28069bed0fc" providerId="AD" clId="Web-{A92BD5B4-6C58-9A5A-7E8A-7744CBAD0BE2}" dt="2024-10-14T17:59:32.927" v="297"/>
          <ac:spMkLst>
            <pc:docMk/>
            <pc:sldMk cId="2778799036" sldId="271"/>
            <ac:spMk id="20" creationId="{1B69B192-8417-626D-FD4E-CA06BEB84494}"/>
          </ac:spMkLst>
        </pc:spChg>
        <pc:spChg chg="del">
          <ac:chgData name="Amina Begum (2118505)" userId="S::2118505@student.uwtsd.ac.uk::7b144117-71f8-4060-97ef-f28069bed0fc" providerId="AD" clId="Web-{A92BD5B4-6C58-9A5A-7E8A-7744CBAD0BE2}" dt="2024-10-14T17:59:32.927" v="296"/>
          <ac:spMkLst>
            <pc:docMk/>
            <pc:sldMk cId="2778799036" sldId="271"/>
            <ac:spMk id="21" creationId="{88BED7EF-50C8-A992-2832-59F2255880F5}"/>
          </ac:spMkLst>
        </pc:spChg>
        <pc:spChg chg="add mod">
          <ac:chgData name="Amina Begum (2118505)" userId="S::2118505@student.uwtsd.ac.uk::7b144117-71f8-4060-97ef-f28069bed0fc" providerId="AD" clId="Web-{A92BD5B4-6C58-9A5A-7E8A-7744CBAD0BE2}" dt="2024-10-14T18:04:36.661" v="359" actId="1076"/>
          <ac:spMkLst>
            <pc:docMk/>
            <pc:sldMk cId="2778799036" sldId="271"/>
            <ac:spMk id="22" creationId="{7153DECF-EABE-7853-6F46-AB65FB987892}"/>
          </ac:spMkLst>
        </pc:spChg>
        <pc:spChg chg="add mod">
          <ac:chgData name="Amina Begum (2118505)" userId="S::2118505@student.uwtsd.ac.uk::7b144117-71f8-4060-97ef-f28069bed0fc" providerId="AD" clId="Web-{A92BD5B4-6C58-9A5A-7E8A-7744CBAD0BE2}" dt="2024-10-14T18:27:36.553" v="893" actId="20577"/>
          <ac:spMkLst>
            <pc:docMk/>
            <pc:sldMk cId="2778799036" sldId="271"/>
            <ac:spMk id="24" creationId="{31A97380-1679-9D19-1D88-B452AC837E03}"/>
          </ac:spMkLst>
        </pc:spChg>
        <pc:spChg chg="del">
          <ac:chgData name="Amina Begum (2118505)" userId="S::2118505@student.uwtsd.ac.uk::7b144117-71f8-4060-97ef-f28069bed0fc" providerId="AD" clId="Web-{A92BD5B4-6C58-9A5A-7E8A-7744CBAD0BE2}" dt="2024-10-14T17:59:32.927" v="294"/>
          <ac:spMkLst>
            <pc:docMk/>
            <pc:sldMk cId="2778799036" sldId="271"/>
            <ac:spMk id="26" creationId="{5C5A7A58-3EC4-A7AA-E68F-995705EA12FF}"/>
          </ac:spMkLst>
        </pc:spChg>
        <pc:spChg chg="del">
          <ac:chgData name="Amina Begum (2118505)" userId="S::2118505@student.uwtsd.ac.uk::7b144117-71f8-4060-97ef-f28069bed0fc" providerId="AD" clId="Web-{A92BD5B4-6C58-9A5A-7E8A-7744CBAD0BE2}" dt="2024-10-14T17:59:32.927" v="292"/>
          <ac:spMkLst>
            <pc:docMk/>
            <pc:sldMk cId="2778799036" sldId="271"/>
            <ac:spMk id="31" creationId="{20253A29-4D1F-BE6F-A57D-2AF2265D4D2E}"/>
          </ac:spMkLst>
        </pc:spChg>
        <pc:spChg chg="add mod">
          <ac:chgData name="Amina Begum (2118505)" userId="S::2118505@student.uwtsd.ac.uk::7b144117-71f8-4060-97ef-f28069bed0fc" providerId="AD" clId="Web-{A92BD5B4-6C58-9A5A-7E8A-7744CBAD0BE2}" dt="2024-10-14T18:02:00.873" v="332" actId="14100"/>
          <ac:spMkLst>
            <pc:docMk/>
            <pc:sldMk cId="2778799036" sldId="271"/>
            <ac:spMk id="32" creationId="{F68CC2E5-2D54-6173-D4B4-3A52ADB61C9E}"/>
          </ac:spMkLst>
        </pc:spChg>
        <pc:spChg chg="add mod">
          <ac:chgData name="Amina Begum (2118505)" userId="S::2118505@student.uwtsd.ac.uk::7b144117-71f8-4060-97ef-f28069bed0fc" providerId="AD" clId="Web-{A92BD5B4-6C58-9A5A-7E8A-7744CBAD0BE2}" dt="2024-10-14T18:04:46.005" v="361" actId="1076"/>
          <ac:spMkLst>
            <pc:docMk/>
            <pc:sldMk cId="2778799036" sldId="271"/>
            <ac:spMk id="36" creationId="{C972512E-CCC9-F41A-728D-89111B1A6938}"/>
          </ac:spMkLst>
        </pc:spChg>
        <pc:picChg chg="del">
          <ac:chgData name="Amina Begum (2118505)" userId="S::2118505@student.uwtsd.ac.uk::7b144117-71f8-4060-97ef-f28069bed0fc" providerId="AD" clId="Web-{A92BD5B4-6C58-9A5A-7E8A-7744CBAD0BE2}" dt="2024-10-14T17:59:32.927" v="299"/>
          <ac:picMkLst>
            <pc:docMk/>
            <pc:sldMk cId="2778799036" sldId="271"/>
            <ac:picMk id="4" creationId="{5ADC32D6-521B-AF95-2CC1-48C42C4E06DD}"/>
          </ac:picMkLst>
        </pc:picChg>
        <pc:picChg chg="add mod">
          <ac:chgData name="Amina Begum (2118505)" userId="S::2118505@student.uwtsd.ac.uk::7b144117-71f8-4060-97ef-f28069bed0fc" providerId="AD" clId="Web-{A92BD5B4-6C58-9A5A-7E8A-7744CBAD0BE2}" dt="2024-10-14T18:04:02.378" v="354" actId="1076"/>
          <ac:picMkLst>
            <pc:docMk/>
            <pc:sldMk cId="2778799036" sldId="271"/>
            <ac:picMk id="5" creationId="{3BDEAC9B-CE5E-5E5C-F88C-D0F63A07E2C3}"/>
          </ac:picMkLst>
        </pc:picChg>
        <pc:picChg chg="add mod">
          <ac:chgData name="Amina Begum (2118505)" userId="S::2118505@student.uwtsd.ac.uk::7b144117-71f8-4060-97ef-f28069bed0fc" providerId="AD" clId="Web-{A92BD5B4-6C58-9A5A-7E8A-7744CBAD0BE2}" dt="2024-10-14T18:04:05.628" v="355" actId="1076"/>
          <ac:picMkLst>
            <pc:docMk/>
            <pc:sldMk cId="2778799036" sldId="271"/>
            <ac:picMk id="7" creationId="{93E5A279-A424-A0FD-13A2-E6A232657A8C}"/>
          </ac:picMkLst>
        </pc:picChg>
        <pc:picChg chg="del">
          <ac:chgData name="Amina Begum (2118505)" userId="S::2118505@student.uwtsd.ac.uk::7b144117-71f8-4060-97ef-f28069bed0fc" providerId="AD" clId="Web-{A92BD5B4-6C58-9A5A-7E8A-7744CBAD0BE2}" dt="2024-10-14T17:59:32.927" v="303"/>
          <ac:picMkLst>
            <pc:docMk/>
            <pc:sldMk cId="2778799036" sldId="271"/>
            <ac:picMk id="11" creationId="{81E9A9DC-45AE-0BF6-D6E7-3B4C8F76166C}"/>
          </ac:picMkLst>
        </pc:picChg>
        <pc:picChg chg="del">
          <ac:chgData name="Amina Begum (2118505)" userId="S::2118505@student.uwtsd.ac.uk::7b144117-71f8-4060-97ef-f28069bed0fc" providerId="AD" clId="Web-{A92BD5B4-6C58-9A5A-7E8A-7744CBAD0BE2}" dt="2024-10-14T17:59:32.927" v="300"/>
          <ac:picMkLst>
            <pc:docMk/>
            <pc:sldMk cId="2778799036" sldId="271"/>
            <ac:picMk id="14" creationId="{FE33ED4B-5009-7613-4400-3DD83E98A01B}"/>
          </ac:picMkLst>
        </pc:picChg>
        <pc:picChg chg="add mod">
          <ac:chgData name="Amina Begum (2118505)" userId="S::2118505@student.uwtsd.ac.uk::7b144117-71f8-4060-97ef-f28069bed0fc" providerId="AD" clId="Web-{A92BD5B4-6C58-9A5A-7E8A-7744CBAD0BE2}" dt="2024-10-14T18:04:40.239" v="360" actId="1076"/>
          <ac:picMkLst>
            <pc:docMk/>
            <pc:sldMk cId="2778799036" sldId="271"/>
            <ac:picMk id="15" creationId="{43DCD641-D5CC-1D35-66F6-D931238BF4E4}"/>
          </ac:picMkLst>
        </pc:picChg>
        <pc:picChg chg="del">
          <ac:chgData name="Amina Begum (2118505)" userId="S::2118505@student.uwtsd.ac.uk::7b144117-71f8-4060-97ef-f28069bed0fc" providerId="AD" clId="Web-{A92BD5B4-6C58-9A5A-7E8A-7744CBAD0BE2}" dt="2024-10-14T17:59:32.927" v="298"/>
          <ac:picMkLst>
            <pc:docMk/>
            <pc:sldMk cId="2778799036" sldId="271"/>
            <ac:picMk id="18" creationId="{B84CD7B2-6346-0DFD-A2AA-DC5502BB80C5}"/>
          </ac:picMkLst>
        </pc:picChg>
        <pc:picChg chg="del">
          <ac:chgData name="Amina Begum (2118505)" userId="S::2118505@student.uwtsd.ac.uk::7b144117-71f8-4060-97ef-f28069bed0fc" providerId="AD" clId="Web-{A92BD5B4-6C58-9A5A-7E8A-7744CBAD0BE2}" dt="2024-10-14T17:59:32.927" v="295"/>
          <ac:picMkLst>
            <pc:docMk/>
            <pc:sldMk cId="2778799036" sldId="271"/>
            <ac:picMk id="25" creationId="{DE6F4EC3-6098-6333-BC05-3586B2E98B07}"/>
          </ac:picMkLst>
        </pc:picChg>
        <pc:picChg chg="add mod">
          <ac:chgData name="Amina Begum (2118505)" userId="S::2118505@student.uwtsd.ac.uk::7b144117-71f8-4060-97ef-f28069bed0fc" providerId="AD" clId="Web-{A92BD5B4-6C58-9A5A-7E8A-7744CBAD0BE2}" dt="2024-10-14T18:02:04.342" v="333" actId="14100"/>
          <ac:picMkLst>
            <pc:docMk/>
            <pc:sldMk cId="2778799036" sldId="271"/>
            <ac:picMk id="28" creationId="{3450072D-7F84-0AE8-4403-DA42ECB339AC}"/>
          </ac:picMkLst>
        </pc:picChg>
        <pc:picChg chg="del">
          <ac:chgData name="Amina Begum (2118505)" userId="S::2118505@student.uwtsd.ac.uk::7b144117-71f8-4060-97ef-f28069bed0fc" providerId="AD" clId="Web-{A92BD5B4-6C58-9A5A-7E8A-7744CBAD0BE2}" dt="2024-10-14T17:59:32.927" v="293"/>
          <ac:picMkLst>
            <pc:docMk/>
            <pc:sldMk cId="2778799036" sldId="271"/>
            <ac:picMk id="30" creationId="{614B9BF3-CB3E-AABD-D312-D6C8F2D3A4CE}"/>
          </ac:picMkLst>
        </pc:picChg>
        <pc:picChg chg="add mod">
          <ac:chgData name="Amina Begum (2118505)" userId="S::2118505@student.uwtsd.ac.uk::7b144117-71f8-4060-97ef-f28069bed0fc" providerId="AD" clId="Web-{A92BD5B4-6C58-9A5A-7E8A-7744CBAD0BE2}" dt="2024-10-14T18:04:50.630" v="362" actId="1076"/>
          <ac:picMkLst>
            <pc:docMk/>
            <pc:sldMk cId="2778799036" sldId="271"/>
            <ac:picMk id="34" creationId="{F2DD3649-03F8-C8C9-2D94-FAD410239B68}"/>
          </ac:picMkLst>
        </pc:picChg>
      </pc:sldChg>
    </pc:docChg>
  </pc:docChgLst>
  <pc:docChgLst>
    <pc:chgData name="Amina Begum (2118505)" userId="S::2118505@student.uwtsd.ac.uk::7b144117-71f8-4060-97ef-f28069bed0fc" providerId="AD" clId="Web-{12C214AE-EC89-2A4D-3BA7-FDBFFD935815}"/>
    <pc:docChg chg="addSld delSld modSld sldOrd">
      <pc:chgData name="Amina Begum (2118505)" userId="S::2118505@student.uwtsd.ac.uk::7b144117-71f8-4060-97ef-f28069bed0fc" providerId="AD" clId="Web-{12C214AE-EC89-2A4D-3BA7-FDBFFD935815}" dt="2024-10-20T21:09:48.243" v="2204" actId="20577"/>
      <pc:docMkLst>
        <pc:docMk/>
      </pc:docMkLst>
      <pc:sldChg chg="addSp delSp modSp">
        <pc:chgData name="Amina Begum (2118505)" userId="S::2118505@student.uwtsd.ac.uk::7b144117-71f8-4060-97ef-f28069bed0fc" providerId="AD" clId="Web-{12C214AE-EC89-2A4D-3BA7-FDBFFD935815}" dt="2024-10-20T19:34:40.098" v="1002" actId="20577"/>
        <pc:sldMkLst>
          <pc:docMk/>
          <pc:sldMk cId="2279885325" sldId="257"/>
        </pc:sldMkLst>
        <pc:spChg chg="mod">
          <ac:chgData name="Amina Begum (2118505)" userId="S::2118505@student.uwtsd.ac.uk::7b144117-71f8-4060-97ef-f28069bed0fc" providerId="AD" clId="Web-{12C214AE-EC89-2A4D-3BA7-FDBFFD935815}" dt="2024-10-20T19:34:09.285" v="999"/>
          <ac:spMkLst>
            <pc:docMk/>
            <pc:sldMk cId="2279885325" sldId="257"/>
            <ac:spMk id="2" creationId="{8D5A8014-24D1-6627-A6E8-E2302C41D633}"/>
          </ac:spMkLst>
        </pc:spChg>
        <pc:spChg chg="mod">
          <ac:chgData name="Amina Begum (2118505)" userId="S::2118505@student.uwtsd.ac.uk::7b144117-71f8-4060-97ef-f28069bed0fc" providerId="AD" clId="Web-{12C214AE-EC89-2A4D-3BA7-FDBFFD935815}" dt="2024-10-20T19:34:40.098" v="1002" actId="20577"/>
          <ac:spMkLst>
            <pc:docMk/>
            <pc:sldMk cId="2279885325" sldId="257"/>
            <ac:spMk id="3" creationId="{E877FEFC-A94B-FF37-149C-7671E3267BF6}"/>
          </ac:spMkLst>
        </pc:spChg>
        <pc:spChg chg="del">
          <ac:chgData name="Amina Begum (2118505)" userId="S::2118505@student.uwtsd.ac.uk::7b144117-71f8-4060-97ef-f28069bed0fc" providerId="AD" clId="Web-{12C214AE-EC89-2A4D-3BA7-FDBFFD935815}" dt="2024-10-20T19:34:09.285" v="999"/>
          <ac:spMkLst>
            <pc:docMk/>
            <pc:sldMk cId="2279885325" sldId="257"/>
            <ac:spMk id="10" creationId="{2B97F24A-32CE-4C1C-A50D-3016B394DCFB}"/>
          </ac:spMkLst>
        </pc:spChg>
        <pc:spChg chg="del">
          <ac:chgData name="Amina Begum (2118505)" userId="S::2118505@student.uwtsd.ac.uk::7b144117-71f8-4060-97ef-f28069bed0fc" providerId="AD" clId="Web-{12C214AE-EC89-2A4D-3BA7-FDBFFD935815}" dt="2024-10-20T19:34:09.285" v="999"/>
          <ac:spMkLst>
            <pc:docMk/>
            <pc:sldMk cId="2279885325" sldId="257"/>
            <ac:spMk id="12" creationId="{6357EC4F-235E-4222-A36F-C7878ACE37F2}"/>
          </ac:spMkLst>
        </pc:spChg>
        <pc:spChg chg="add">
          <ac:chgData name="Amina Begum (2118505)" userId="S::2118505@student.uwtsd.ac.uk::7b144117-71f8-4060-97ef-f28069bed0fc" providerId="AD" clId="Web-{12C214AE-EC89-2A4D-3BA7-FDBFFD935815}" dt="2024-10-20T19:34:09.285" v="999"/>
          <ac:spMkLst>
            <pc:docMk/>
            <pc:sldMk cId="2279885325" sldId="257"/>
            <ac:spMk id="17" creationId="{8D1AA55E-40D5-461B-A5A8-4AE8AAB71B08}"/>
          </ac:spMkLst>
        </pc:spChg>
        <pc:spChg chg="add">
          <ac:chgData name="Amina Begum (2118505)" userId="S::2118505@student.uwtsd.ac.uk::7b144117-71f8-4060-97ef-f28069bed0fc" providerId="AD" clId="Web-{12C214AE-EC89-2A4D-3BA7-FDBFFD935815}" dt="2024-10-20T19:34:09.285" v="999"/>
          <ac:spMkLst>
            <pc:docMk/>
            <pc:sldMk cId="2279885325" sldId="257"/>
            <ac:spMk id="21" creationId="{6CB927A4-E432-4310-9CD5-E89FF5063179}"/>
          </ac:spMkLst>
        </pc:spChg>
        <pc:spChg chg="add">
          <ac:chgData name="Amina Begum (2118505)" userId="S::2118505@student.uwtsd.ac.uk::7b144117-71f8-4060-97ef-f28069bed0fc" providerId="AD" clId="Web-{12C214AE-EC89-2A4D-3BA7-FDBFFD935815}" dt="2024-10-20T19:34:09.285" v="999"/>
          <ac:spMkLst>
            <pc:docMk/>
            <pc:sldMk cId="2279885325" sldId="257"/>
            <ac:spMk id="23" creationId="{E3020543-B24B-4EC4-8FFC-8DD88EEA91A8}"/>
          </ac:spMkLst>
        </pc:spChg>
        <pc:picChg chg="mod">
          <ac:chgData name="Amina Begum (2118505)" userId="S::2118505@student.uwtsd.ac.uk::7b144117-71f8-4060-97ef-f28069bed0fc" providerId="AD" clId="Web-{12C214AE-EC89-2A4D-3BA7-FDBFFD935815}" dt="2024-10-20T19:34:09.285" v="999"/>
          <ac:picMkLst>
            <pc:docMk/>
            <pc:sldMk cId="2279885325" sldId="257"/>
            <ac:picMk id="7" creationId="{9061FC82-C97A-5E5A-8630-CF2E1DA08CE2}"/>
          </ac:picMkLst>
        </pc:picChg>
        <pc:cxnChg chg="add">
          <ac:chgData name="Amina Begum (2118505)" userId="S::2118505@student.uwtsd.ac.uk::7b144117-71f8-4060-97ef-f28069bed0fc" providerId="AD" clId="Web-{12C214AE-EC89-2A4D-3BA7-FDBFFD935815}" dt="2024-10-20T19:34:09.285" v="999"/>
          <ac:cxnSpMkLst>
            <pc:docMk/>
            <pc:sldMk cId="2279885325" sldId="257"/>
            <ac:cxnSpMk id="19" creationId="{7EB498BD-8089-4626-91EA-4978EBEF535E}"/>
          </ac:cxnSpMkLst>
        </pc:cxnChg>
      </pc:sldChg>
      <pc:sldChg chg="modSp">
        <pc:chgData name="Amina Begum (2118505)" userId="S::2118505@student.uwtsd.ac.uk::7b144117-71f8-4060-97ef-f28069bed0fc" providerId="AD" clId="Web-{12C214AE-EC89-2A4D-3BA7-FDBFFD935815}" dt="2024-10-20T18:08:24.671" v="230" actId="20577"/>
        <pc:sldMkLst>
          <pc:docMk/>
          <pc:sldMk cId="2232678951" sldId="258"/>
        </pc:sldMkLst>
        <pc:spChg chg="mod">
          <ac:chgData name="Amina Begum (2118505)" userId="S::2118505@student.uwtsd.ac.uk::7b144117-71f8-4060-97ef-f28069bed0fc" providerId="AD" clId="Web-{12C214AE-EC89-2A4D-3BA7-FDBFFD935815}" dt="2024-10-20T18:08:24.671" v="230" actId="20577"/>
          <ac:spMkLst>
            <pc:docMk/>
            <pc:sldMk cId="2232678951" sldId="258"/>
            <ac:spMk id="4" creationId="{36BB4C1B-49E1-D749-E4B6-96A21CAF1FC3}"/>
          </ac:spMkLst>
        </pc:spChg>
      </pc:sldChg>
      <pc:sldChg chg="addSp delSp modSp">
        <pc:chgData name="Amina Begum (2118505)" userId="S::2118505@student.uwtsd.ac.uk::7b144117-71f8-4060-97ef-f28069bed0fc" providerId="AD" clId="Web-{12C214AE-EC89-2A4D-3BA7-FDBFFD935815}" dt="2024-10-20T21:06:08.123" v="2187" actId="20577"/>
        <pc:sldMkLst>
          <pc:docMk/>
          <pc:sldMk cId="1890012468" sldId="259"/>
        </pc:sldMkLst>
        <pc:spChg chg="mod">
          <ac:chgData name="Amina Begum (2118505)" userId="S::2118505@student.uwtsd.ac.uk::7b144117-71f8-4060-97ef-f28069bed0fc" providerId="AD" clId="Web-{12C214AE-EC89-2A4D-3BA7-FDBFFD935815}" dt="2024-10-20T21:05:15.198" v="2178"/>
          <ac:spMkLst>
            <pc:docMk/>
            <pc:sldMk cId="1890012468" sldId="259"/>
            <ac:spMk id="2" creationId="{9D780015-C691-92E7-3849-ECA0BB345577}"/>
          </ac:spMkLst>
        </pc:spChg>
        <pc:spChg chg="mod">
          <ac:chgData name="Amina Begum (2118505)" userId="S::2118505@student.uwtsd.ac.uk::7b144117-71f8-4060-97ef-f28069bed0fc" providerId="AD" clId="Web-{12C214AE-EC89-2A4D-3BA7-FDBFFD935815}" dt="2024-10-20T21:06:08.123" v="2187" actId="20577"/>
          <ac:spMkLst>
            <pc:docMk/>
            <pc:sldMk cId="1890012468" sldId="259"/>
            <ac:spMk id="3" creationId="{95E6C48F-C957-B88E-78EA-95AC0079950F}"/>
          </ac:spMkLst>
        </pc:spChg>
        <pc:spChg chg="del">
          <ac:chgData name="Amina Begum (2118505)" userId="S::2118505@student.uwtsd.ac.uk::7b144117-71f8-4060-97ef-f28069bed0fc" providerId="AD" clId="Web-{12C214AE-EC89-2A4D-3BA7-FDBFFD935815}" dt="2024-10-20T21:05:15.198" v="2178"/>
          <ac:spMkLst>
            <pc:docMk/>
            <pc:sldMk cId="1890012468" sldId="259"/>
            <ac:spMk id="16" creationId="{C9A36457-A5F4-4103-A443-02581C09185B}"/>
          </ac:spMkLst>
        </pc:spChg>
        <pc:spChg chg="del">
          <ac:chgData name="Amina Begum (2118505)" userId="S::2118505@student.uwtsd.ac.uk::7b144117-71f8-4060-97ef-f28069bed0fc" providerId="AD" clId="Web-{12C214AE-EC89-2A4D-3BA7-FDBFFD935815}" dt="2024-10-20T21:05:15.198" v="2178"/>
          <ac:spMkLst>
            <pc:docMk/>
            <pc:sldMk cId="1890012468" sldId="259"/>
            <ac:spMk id="18" creationId="{AA5CF486-D9E5-4A66-898A-F3D62B81B15E}"/>
          </ac:spMkLst>
        </pc:spChg>
        <pc:spChg chg="add">
          <ac:chgData name="Amina Begum (2118505)" userId="S::2118505@student.uwtsd.ac.uk::7b144117-71f8-4060-97ef-f28069bed0fc" providerId="AD" clId="Web-{12C214AE-EC89-2A4D-3BA7-FDBFFD935815}" dt="2024-10-20T21:05:15.198" v="2178"/>
          <ac:spMkLst>
            <pc:docMk/>
            <pc:sldMk cId="1890012468" sldId="259"/>
            <ac:spMk id="23" creationId="{A2679492-7988-4050-9056-542444452411}"/>
          </ac:spMkLst>
        </pc:spChg>
        <pc:spChg chg="add">
          <ac:chgData name="Amina Begum (2118505)" userId="S::2118505@student.uwtsd.ac.uk::7b144117-71f8-4060-97ef-f28069bed0fc" providerId="AD" clId="Web-{12C214AE-EC89-2A4D-3BA7-FDBFFD935815}" dt="2024-10-20T21:05:15.198" v="2178"/>
          <ac:spMkLst>
            <pc:docMk/>
            <pc:sldMk cId="1890012468" sldId="259"/>
            <ac:spMk id="25" creationId="{B091B163-7D61-4891-ABCF-5C13D9C418D0}"/>
          </ac:spMkLst>
        </pc:spChg>
        <pc:grpChg chg="add">
          <ac:chgData name="Amina Begum (2118505)" userId="S::2118505@student.uwtsd.ac.uk::7b144117-71f8-4060-97ef-f28069bed0fc" providerId="AD" clId="Web-{12C214AE-EC89-2A4D-3BA7-FDBFFD935815}" dt="2024-10-20T21:05:15.198" v="2178"/>
          <ac:grpSpMkLst>
            <pc:docMk/>
            <pc:sldMk cId="1890012468" sldId="259"/>
            <ac:grpSpMk id="27" creationId="{0474DF76-993E-44DE-AFB0-C416182ACECF}"/>
          </ac:grpSpMkLst>
        </pc:grpChg>
        <pc:cxnChg chg="add">
          <ac:chgData name="Amina Begum (2118505)" userId="S::2118505@student.uwtsd.ac.uk::7b144117-71f8-4060-97ef-f28069bed0fc" providerId="AD" clId="Web-{12C214AE-EC89-2A4D-3BA7-FDBFFD935815}" dt="2024-10-20T21:05:15.198" v="2178"/>
          <ac:cxnSpMkLst>
            <pc:docMk/>
            <pc:sldMk cId="1890012468" sldId="259"/>
            <ac:cxnSpMk id="32" creationId="{C49DA8F6-BCC1-4447-B54C-57856834B94B}"/>
          </ac:cxnSpMkLst>
        </pc:cxnChg>
      </pc:sldChg>
      <pc:sldChg chg="delSp del">
        <pc:chgData name="Amina Begum (2118505)" userId="S::2118505@student.uwtsd.ac.uk::7b144117-71f8-4060-97ef-f28069bed0fc" providerId="AD" clId="Web-{12C214AE-EC89-2A4D-3BA7-FDBFFD935815}" dt="2024-10-20T19:42:28.437" v="1073"/>
        <pc:sldMkLst>
          <pc:docMk/>
          <pc:sldMk cId="1019776896" sldId="267"/>
        </pc:sldMkLst>
        <pc:picChg chg="del">
          <ac:chgData name="Amina Begum (2118505)" userId="S::2118505@student.uwtsd.ac.uk::7b144117-71f8-4060-97ef-f28069bed0fc" providerId="AD" clId="Web-{12C214AE-EC89-2A4D-3BA7-FDBFFD935815}" dt="2024-10-20T18:35:06.482" v="511"/>
          <ac:picMkLst>
            <pc:docMk/>
            <pc:sldMk cId="1019776896" sldId="267"/>
            <ac:picMk id="4" creationId="{5ADC32D6-521B-AF95-2CC1-48C42C4E06DD}"/>
          </ac:picMkLst>
        </pc:picChg>
        <pc:picChg chg="del">
          <ac:chgData name="Amina Begum (2118505)" userId="S::2118505@student.uwtsd.ac.uk::7b144117-71f8-4060-97ef-f28069bed0fc" providerId="AD" clId="Web-{12C214AE-EC89-2A4D-3BA7-FDBFFD935815}" dt="2024-10-20T19:20:49.658" v="913"/>
          <ac:picMkLst>
            <pc:docMk/>
            <pc:sldMk cId="1019776896" sldId="267"/>
            <ac:picMk id="11" creationId="{81E9A9DC-45AE-0BF6-D6E7-3B4C8F76166C}"/>
          </ac:picMkLst>
        </pc:picChg>
        <pc:picChg chg="del">
          <ac:chgData name="Amina Begum (2118505)" userId="S::2118505@student.uwtsd.ac.uk::7b144117-71f8-4060-97ef-f28069bed0fc" providerId="AD" clId="Web-{12C214AE-EC89-2A4D-3BA7-FDBFFD935815}" dt="2024-10-20T19:17:38.716" v="877"/>
          <ac:picMkLst>
            <pc:docMk/>
            <pc:sldMk cId="1019776896" sldId="267"/>
            <ac:picMk id="14" creationId="{FE33ED4B-5009-7613-4400-3DD83E98A01B}"/>
          </ac:picMkLst>
        </pc:picChg>
        <pc:picChg chg="del">
          <ac:chgData name="Amina Begum (2118505)" userId="S::2118505@student.uwtsd.ac.uk::7b144117-71f8-4060-97ef-f28069bed0fc" providerId="AD" clId="Web-{12C214AE-EC89-2A4D-3BA7-FDBFFD935815}" dt="2024-10-20T18:35:43.249" v="517"/>
          <ac:picMkLst>
            <pc:docMk/>
            <pc:sldMk cId="1019776896" sldId="267"/>
            <ac:picMk id="18" creationId="{B84CD7B2-6346-0DFD-A2AA-DC5502BB80C5}"/>
          </ac:picMkLst>
        </pc:picChg>
        <pc:picChg chg="del">
          <ac:chgData name="Amina Begum (2118505)" userId="S::2118505@student.uwtsd.ac.uk::7b144117-71f8-4060-97ef-f28069bed0fc" providerId="AD" clId="Web-{12C214AE-EC89-2A4D-3BA7-FDBFFD935815}" dt="2024-10-20T18:35:23.826" v="514"/>
          <ac:picMkLst>
            <pc:docMk/>
            <pc:sldMk cId="1019776896" sldId="267"/>
            <ac:picMk id="25" creationId="{DE6F4EC3-6098-6333-BC05-3586B2E98B07}"/>
          </ac:picMkLst>
        </pc:picChg>
        <pc:picChg chg="del">
          <ac:chgData name="Amina Begum (2118505)" userId="S::2118505@student.uwtsd.ac.uk::7b144117-71f8-4060-97ef-f28069bed0fc" providerId="AD" clId="Web-{12C214AE-EC89-2A4D-3BA7-FDBFFD935815}" dt="2024-10-20T18:36:02.874" v="520"/>
          <ac:picMkLst>
            <pc:docMk/>
            <pc:sldMk cId="1019776896" sldId="267"/>
            <ac:picMk id="30" creationId="{614B9BF3-CB3E-AABD-D312-D6C8F2D3A4CE}"/>
          </ac:picMkLst>
        </pc:picChg>
      </pc:sldChg>
      <pc:sldChg chg="addSp delSp modSp del">
        <pc:chgData name="Amina Begum (2118505)" userId="S::2118505@student.uwtsd.ac.uk::7b144117-71f8-4060-97ef-f28069bed0fc" providerId="AD" clId="Web-{12C214AE-EC89-2A4D-3BA7-FDBFFD935815}" dt="2024-10-20T19:42:31.702" v="1074"/>
        <pc:sldMkLst>
          <pc:docMk/>
          <pc:sldMk cId="3941524302" sldId="269"/>
        </pc:sldMkLst>
        <pc:spChg chg="add mod">
          <ac:chgData name="Amina Begum (2118505)" userId="S::2118505@student.uwtsd.ac.uk::7b144117-71f8-4060-97ef-f28069bed0fc" providerId="AD" clId="Web-{12C214AE-EC89-2A4D-3BA7-FDBFFD935815}" dt="2024-10-20T19:11:19.238" v="821"/>
          <ac:spMkLst>
            <pc:docMk/>
            <pc:sldMk cId="3941524302" sldId="269"/>
            <ac:spMk id="21" creationId="{849A376F-903F-F0D9-1526-7D881C5B25B2}"/>
          </ac:spMkLst>
        </pc:spChg>
        <pc:spChg chg="del">
          <ac:chgData name="Amina Begum (2118505)" userId="S::2118505@student.uwtsd.ac.uk::7b144117-71f8-4060-97ef-f28069bed0fc" providerId="AD" clId="Web-{12C214AE-EC89-2A4D-3BA7-FDBFFD935815}" dt="2024-10-20T18:37:29.720" v="546"/>
          <ac:spMkLst>
            <pc:docMk/>
            <pc:sldMk cId="3941524302" sldId="269"/>
            <ac:spMk id="420" creationId="{D28C5658-67F3-15B8-A8A1-18446419378E}"/>
          </ac:spMkLst>
        </pc:spChg>
        <pc:spChg chg="del">
          <ac:chgData name="Amina Begum (2118505)" userId="S::2118505@student.uwtsd.ac.uk::7b144117-71f8-4060-97ef-f28069bed0fc" providerId="AD" clId="Web-{12C214AE-EC89-2A4D-3BA7-FDBFFD935815}" dt="2024-10-20T19:26:09.946" v="949"/>
          <ac:spMkLst>
            <pc:docMk/>
            <pc:sldMk cId="3941524302" sldId="269"/>
            <ac:spMk id="447" creationId="{BD78D34F-038E-407A-C4D1-1AB2039A0E0E}"/>
          </ac:spMkLst>
        </pc:spChg>
        <pc:graphicFrameChg chg="del">
          <ac:chgData name="Amina Begum (2118505)" userId="S::2118505@student.uwtsd.ac.uk::7b144117-71f8-4060-97ef-f28069bed0fc" providerId="AD" clId="Web-{12C214AE-EC89-2A4D-3BA7-FDBFFD935815}" dt="2024-10-20T19:11:19.238" v="821"/>
          <ac:graphicFrameMkLst>
            <pc:docMk/>
            <pc:sldMk cId="3941524302" sldId="269"/>
            <ac:graphicFrameMk id="15" creationId="{43C96356-556E-06BE-D86C-A1DC9ECB9323}"/>
          </ac:graphicFrameMkLst>
        </pc:graphicFrameChg>
        <pc:picChg chg="del">
          <ac:chgData name="Amina Begum (2118505)" userId="S::2118505@student.uwtsd.ac.uk::7b144117-71f8-4060-97ef-f28069bed0fc" providerId="AD" clId="Web-{12C214AE-EC89-2A4D-3BA7-FDBFFD935815}" dt="2024-10-20T19:25:21.758" v="940"/>
          <ac:picMkLst>
            <pc:docMk/>
            <pc:sldMk cId="3941524302" sldId="269"/>
            <ac:picMk id="446" creationId="{F64D5E67-45CE-07F9-812A-A9CEFDC617AB}"/>
          </ac:picMkLst>
        </pc:picChg>
      </pc:sldChg>
      <pc:sldChg chg="addSp delSp modSp ord">
        <pc:chgData name="Amina Begum (2118505)" userId="S::2118505@student.uwtsd.ac.uk::7b144117-71f8-4060-97ef-f28069bed0fc" providerId="AD" clId="Web-{12C214AE-EC89-2A4D-3BA7-FDBFFD935815}" dt="2024-10-20T19:42:21.811" v="1071" actId="20577"/>
        <pc:sldMkLst>
          <pc:docMk/>
          <pc:sldMk cId="2778799036" sldId="271"/>
        </pc:sldMkLst>
        <pc:spChg chg="mod">
          <ac:chgData name="Amina Begum (2118505)" userId="S::2118505@student.uwtsd.ac.uk::7b144117-71f8-4060-97ef-f28069bed0fc" providerId="AD" clId="Web-{12C214AE-EC89-2A4D-3BA7-FDBFFD935815}" dt="2024-10-20T19:42:21.811" v="1071" actId="20577"/>
          <ac:spMkLst>
            <pc:docMk/>
            <pc:sldMk cId="2778799036" sldId="271"/>
            <ac:spMk id="17" creationId="{9FBA77CA-77E2-D2A2-B3FC-345AEDA1BA37}"/>
          </ac:spMkLst>
        </pc:spChg>
        <pc:spChg chg="mod">
          <ac:chgData name="Amina Begum (2118505)" userId="S::2118505@student.uwtsd.ac.uk::7b144117-71f8-4060-97ef-f28069bed0fc" providerId="AD" clId="Web-{12C214AE-EC89-2A4D-3BA7-FDBFFD935815}" dt="2024-10-20T19:41:25.591" v="1047" actId="1076"/>
          <ac:spMkLst>
            <pc:docMk/>
            <pc:sldMk cId="2778799036" sldId="271"/>
            <ac:spMk id="22" creationId="{7153DECF-EABE-7853-6F46-AB65FB987892}"/>
          </ac:spMkLst>
        </pc:spChg>
        <pc:spChg chg="mod">
          <ac:chgData name="Amina Begum (2118505)" userId="S::2118505@student.uwtsd.ac.uk::7b144117-71f8-4060-97ef-f28069bed0fc" providerId="AD" clId="Web-{12C214AE-EC89-2A4D-3BA7-FDBFFD935815}" dt="2024-10-20T19:41:21.576" v="1046" actId="1076"/>
          <ac:spMkLst>
            <pc:docMk/>
            <pc:sldMk cId="2778799036" sldId="271"/>
            <ac:spMk id="24" creationId="{31A97380-1679-9D19-1D88-B452AC837E03}"/>
          </ac:spMkLst>
        </pc:spChg>
        <pc:spChg chg="mod">
          <ac:chgData name="Amina Begum (2118505)" userId="S::2118505@student.uwtsd.ac.uk::7b144117-71f8-4060-97ef-f28069bed0fc" providerId="AD" clId="Web-{12C214AE-EC89-2A4D-3BA7-FDBFFD935815}" dt="2024-10-20T19:41:06.357" v="1043" actId="1076"/>
          <ac:spMkLst>
            <pc:docMk/>
            <pc:sldMk cId="2778799036" sldId="271"/>
            <ac:spMk id="32" creationId="{F68CC2E5-2D54-6173-D4B4-3A52ADB61C9E}"/>
          </ac:spMkLst>
        </pc:spChg>
        <pc:spChg chg="mod">
          <ac:chgData name="Amina Begum (2118505)" userId="S::2118505@student.uwtsd.ac.uk::7b144117-71f8-4060-97ef-f28069bed0fc" providerId="AD" clId="Web-{12C214AE-EC89-2A4D-3BA7-FDBFFD935815}" dt="2024-10-20T19:41:30.045" v="1048" actId="1076"/>
          <ac:spMkLst>
            <pc:docMk/>
            <pc:sldMk cId="2778799036" sldId="271"/>
            <ac:spMk id="36" creationId="{C972512E-CCC9-F41A-728D-89111B1A6938}"/>
          </ac:spMkLst>
        </pc:spChg>
        <pc:picChg chg="add del mod">
          <ac:chgData name="Amina Begum (2118505)" userId="S::2118505@student.uwtsd.ac.uk::7b144117-71f8-4060-97ef-f28069bed0fc" providerId="AD" clId="Web-{12C214AE-EC89-2A4D-3BA7-FDBFFD935815}" dt="2024-10-20T19:05:03.448" v="796"/>
          <ac:picMkLst>
            <pc:docMk/>
            <pc:sldMk cId="2778799036" sldId="271"/>
            <ac:picMk id="3" creationId="{B84CD7B2-6346-0DFD-A2AA-DC5502BB80C5}"/>
          </ac:picMkLst>
        </pc:picChg>
        <pc:picChg chg="add del">
          <ac:chgData name="Amina Begum (2118505)" userId="S::2118505@student.uwtsd.ac.uk::7b144117-71f8-4060-97ef-f28069bed0fc" providerId="AD" clId="Web-{12C214AE-EC89-2A4D-3BA7-FDBFFD935815}" dt="2024-10-20T19:30:34.749" v="982"/>
          <ac:picMkLst>
            <pc:docMk/>
            <pc:sldMk cId="2778799036" sldId="271"/>
            <ac:picMk id="4" creationId="{B84CD7B2-6346-0DFD-A2AA-DC5502BB80C5}"/>
          </ac:picMkLst>
        </pc:picChg>
        <pc:picChg chg="del">
          <ac:chgData name="Amina Begum (2118505)" userId="S::2118505@student.uwtsd.ac.uk::7b144117-71f8-4060-97ef-f28069bed0fc" providerId="AD" clId="Web-{12C214AE-EC89-2A4D-3BA7-FDBFFD935815}" dt="2024-10-20T18:52:32.662" v="715"/>
          <ac:picMkLst>
            <pc:docMk/>
            <pc:sldMk cId="2778799036" sldId="271"/>
            <ac:picMk id="5" creationId="{3BDEAC9B-CE5E-5E5C-F88C-D0F63A07E2C3}"/>
          </ac:picMkLst>
        </pc:picChg>
        <pc:picChg chg="add del">
          <ac:chgData name="Amina Begum (2118505)" userId="S::2118505@student.uwtsd.ac.uk::7b144117-71f8-4060-97ef-f28069bed0fc" providerId="AD" clId="Web-{12C214AE-EC89-2A4D-3BA7-FDBFFD935815}" dt="2024-10-20T19:29:26.763" v="968"/>
          <ac:picMkLst>
            <pc:docMk/>
            <pc:sldMk cId="2778799036" sldId="271"/>
            <ac:picMk id="6" creationId="{FE33ED4B-5009-7613-4400-3DD83E98A01B}"/>
          </ac:picMkLst>
        </pc:picChg>
        <pc:picChg chg="mod">
          <ac:chgData name="Amina Begum (2118505)" userId="S::2118505@student.uwtsd.ac.uk::7b144117-71f8-4060-97ef-f28069bed0fc" providerId="AD" clId="Web-{12C214AE-EC89-2A4D-3BA7-FDBFFD935815}" dt="2024-10-20T19:41:35.748" v="1051" actId="1076"/>
          <ac:picMkLst>
            <pc:docMk/>
            <pc:sldMk cId="2778799036" sldId="271"/>
            <ac:picMk id="7" creationId="{93E5A279-A424-A0FD-13A2-E6A232657A8C}"/>
          </ac:picMkLst>
        </pc:picChg>
        <pc:picChg chg="add del mod">
          <ac:chgData name="Amina Begum (2118505)" userId="S::2118505@student.uwtsd.ac.uk::7b144117-71f8-4060-97ef-f28069bed0fc" providerId="AD" clId="Web-{12C214AE-EC89-2A4D-3BA7-FDBFFD935815}" dt="2024-10-20T19:28:48.137" v="962"/>
          <ac:picMkLst>
            <pc:docMk/>
            <pc:sldMk cId="2778799036" sldId="271"/>
            <ac:picMk id="8" creationId="{81E9A9DC-45AE-0BF6-D6E7-3B4C8F76166C}"/>
          </ac:picMkLst>
        </pc:picChg>
        <pc:picChg chg="add del">
          <ac:chgData name="Amina Begum (2118505)" userId="S::2118505@student.uwtsd.ac.uk::7b144117-71f8-4060-97ef-f28069bed0fc" providerId="AD" clId="Web-{12C214AE-EC89-2A4D-3BA7-FDBFFD935815}" dt="2024-10-20T19:29:41.435" v="971"/>
          <ac:picMkLst>
            <pc:docMk/>
            <pc:sldMk cId="2778799036" sldId="271"/>
            <ac:picMk id="9" creationId="{719A3AE3-92FA-BDFF-AF92-3BEC1BA0F253}"/>
          </ac:picMkLst>
        </pc:picChg>
        <pc:picChg chg="add mod">
          <ac:chgData name="Amina Begum (2118505)" userId="S::2118505@student.uwtsd.ac.uk::7b144117-71f8-4060-97ef-f28069bed0fc" providerId="AD" clId="Web-{12C214AE-EC89-2A4D-3BA7-FDBFFD935815}" dt="2024-10-20T19:41:37.560" v="1052" actId="1076"/>
          <ac:picMkLst>
            <pc:docMk/>
            <pc:sldMk cId="2778799036" sldId="271"/>
            <ac:picMk id="11" creationId="{8F86DC5C-C130-7B6E-D8EA-CD3C8BAC74C3}"/>
          </ac:picMkLst>
        </pc:picChg>
        <pc:picChg chg="add mod">
          <ac:chgData name="Amina Begum (2118505)" userId="S::2118505@student.uwtsd.ac.uk::7b144117-71f8-4060-97ef-f28069bed0fc" providerId="AD" clId="Web-{12C214AE-EC89-2A4D-3BA7-FDBFFD935815}" dt="2024-10-20T19:41:33.420" v="1050" actId="1076"/>
          <ac:picMkLst>
            <pc:docMk/>
            <pc:sldMk cId="2778799036" sldId="271"/>
            <ac:picMk id="12" creationId="{D9875720-9DED-3393-CB3D-6A0CF73B83E4}"/>
          </ac:picMkLst>
        </pc:picChg>
        <pc:picChg chg="del">
          <ac:chgData name="Amina Begum (2118505)" userId="S::2118505@student.uwtsd.ac.uk::7b144117-71f8-4060-97ef-f28069bed0fc" providerId="AD" clId="Web-{12C214AE-EC89-2A4D-3BA7-FDBFFD935815}" dt="2024-10-20T18:39:03.925" v="559"/>
          <ac:picMkLst>
            <pc:docMk/>
            <pc:sldMk cId="2778799036" sldId="271"/>
            <ac:picMk id="15" creationId="{43DCD641-D5CC-1D35-66F6-D931238BF4E4}"/>
          </ac:picMkLst>
        </pc:picChg>
        <pc:picChg chg="mod">
          <ac:chgData name="Amina Begum (2118505)" userId="S::2118505@student.uwtsd.ac.uk::7b144117-71f8-4060-97ef-f28069bed0fc" providerId="AD" clId="Web-{12C214AE-EC89-2A4D-3BA7-FDBFFD935815}" dt="2024-10-20T19:40:45.372" v="1039" actId="1076"/>
          <ac:picMkLst>
            <pc:docMk/>
            <pc:sldMk cId="2778799036" sldId="271"/>
            <ac:picMk id="28" creationId="{3450072D-7F84-0AE8-4403-DA42ECB339AC}"/>
          </ac:picMkLst>
        </pc:picChg>
        <pc:picChg chg="mod">
          <ac:chgData name="Amina Begum (2118505)" userId="S::2118505@student.uwtsd.ac.uk::7b144117-71f8-4060-97ef-f28069bed0fc" providerId="AD" clId="Web-{12C214AE-EC89-2A4D-3BA7-FDBFFD935815}" dt="2024-10-20T19:41:31.826" v="1049" actId="1076"/>
          <ac:picMkLst>
            <pc:docMk/>
            <pc:sldMk cId="2778799036" sldId="271"/>
            <ac:picMk id="34" creationId="{F2DD3649-03F8-C8C9-2D94-FAD410239B68}"/>
          </ac:picMkLst>
        </pc:picChg>
      </pc:sldChg>
      <pc:sldChg chg="addSp delSp modSp del ord">
        <pc:chgData name="Amina Begum (2118505)" userId="S::2118505@student.uwtsd.ac.uk::7b144117-71f8-4060-97ef-f28069bed0fc" providerId="AD" clId="Web-{12C214AE-EC89-2A4D-3BA7-FDBFFD935815}" dt="2024-10-20T19:24:15.412" v="938"/>
        <pc:sldMkLst>
          <pc:docMk/>
          <pc:sldMk cId="1748592126" sldId="273"/>
        </pc:sldMkLst>
        <pc:spChg chg="mod">
          <ac:chgData name="Amina Begum (2118505)" userId="S::2118505@student.uwtsd.ac.uk::7b144117-71f8-4060-97ef-f28069bed0fc" providerId="AD" clId="Web-{12C214AE-EC89-2A4D-3BA7-FDBFFD935815}" dt="2024-10-20T18:49:21.954" v="688" actId="20577"/>
          <ac:spMkLst>
            <pc:docMk/>
            <pc:sldMk cId="1748592126" sldId="273"/>
            <ac:spMk id="2" creationId="{623B8A7F-0C9D-A572-A66A-66C8C5BD5648}"/>
          </ac:spMkLst>
        </pc:spChg>
        <pc:spChg chg="mod">
          <ac:chgData name="Amina Begum (2118505)" userId="S::2118505@student.uwtsd.ac.uk::7b144117-71f8-4060-97ef-f28069bed0fc" providerId="AD" clId="Web-{12C214AE-EC89-2A4D-3BA7-FDBFFD935815}" dt="2024-10-20T18:15:28.284" v="271" actId="20577"/>
          <ac:spMkLst>
            <pc:docMk/>
            <pc:sldMk cId="1748592126" sldId="273"/>
            <ac:spMk id="3" creationId="{740D1366-7C9D-7B00-3F0A-BA115C3EB14B}"/>
          </ac:spMkLst>
        </pc:spChg>
        <pc:spChg chg="add del mod">
          <ac:chgData name="Amina Begum (2118505)" userId="S::2118505@student.uwtsd.ac.uk::7b144117-71f8-4060-97ef-f28069bed0fc" providerId="AD" clId="Web-{12C214AE-EC89-2A4D-3BA7-FDBFFD935815}" dt="2024-10-20T18:11:55.617" v="239"/>
          <ac:spMkLst>
            <pc:docMk/>
            <pc:sldMk cId="1748592126" sldId="273"/>
            <ac:spMk id="20" creationId="{DFFC83DB-7690-F057-AECA-DB6D3894CB6E}"/>
          </ac:spMkLst>
        </pc:spChg>
        <pc:spChg chg="add del mod">
          <ac:chgData name="Amina Begum (2118505)" userId="S::2118505@student.uwtsd.ac.uk::7b144117-71f8-4060-97ef-f28069bed0fc" providerId="AD" clId="Web-{12C214AE-EC89-2A4D-3BA7-FDBFFD935815}" dt="2024-10-20T18:13:37.266" v="254"/>
          <ac:spMkLst>
            <pc:docMk/>
            <pc:sldMk cId="1748592126" sldId="273"/>
            <ac:spMk id="22" creationId="{46F6BF11-D69F-F663-4CBC-F6174FEB337D}"/>
          </ac:spMkLst>
        </pc:spChg>
        <pc:spChg chg="del mod">
          <ac:chgData name="Amina Begum (2118505)" userId="S::2118505@student.uwtsd.ac.uk::7b144117-71f8-4060-97ef-f28069bed0fc" providerId="AD" clId="Web-{12C214AE-EC89-2A4D-3BA7-FDBFFD935815}" dt="2024-10-20T18:12:07.133" v="242"/>
          <ac:spMkLst>
            <pc:docMk/>
            <pc:sldMk cId="1748592126" sldId="273"/>
            <ac:spMk id="41" creationId="{772AC5AE-4673-28A0-B606-36EEBB694D22}"/>
          </ac:spMkLst>
        </pc:spChg>
        <pc:spChg chg="add del mod">
          <ac:chgData name="Amina Begum (2118505)" userId="S::2118505@student.uwtsd.ac.uk::7b144117-71f8-4060-97ef-f28069bed0fc" providerId="AD" clId="Web-{12C214AE-EC89-2A4D-3BA7-FDBFFD935815}" dt="2024-10-20T18:58:12.361" v="746"/>
          <ac:spMkLst>
            <pc:docMk/>
            <pc:sldMk cId="1748592126" sldId="273"/>
            <ac:spMk id="693" creationId="{565AAE68-8511-66F0-EF68-FFEEFD6B2828}"/>
          </ac:spMkLst>
        </pc:spChg>
        <pc:spChg chg="add del mod">
          <ac:chgData name="Amina Begum (2118505)" userId="S::2118505@student.uwtsd.ac.uk::7b144117-71f8-4060-97ef-f28069bed0fc" providerId="AD" clId="Web-{12C214AE-EC89-2A4D-3BA7-FDBFFD935815}" dt="2024-10-20T19:22:14.488" v="923"/>
          <ac:spMkLst>
            <pc:docMk/>
            <pc:sldMk cId="1748592126" sldId="273"/>
            <ac:spMk id="707" creationId="{DD5F56EB-DDC8-D1B9-25B4-46A91F2FE048}"/>
          </ac:spMkLst>
        </pc:spChg>
        <pc:graphicFrameChg chg="del">
          <ac:chgData name="Amina Begum (2118505)" userId="S::2118505@student.uwtsd.ac.uk::7b144117-71f8-4060-97ef-f28069bed0fc" providerId="AD" clId="Web-{12C214AE-EC89-2A4D-3BA7-FDBFFD935815}" dt="2024-10-20T18:11:03.225" v="232"/>
          <ac:graphicFrameMkLst>
            <pc:docMk/>
            <pc:sldMk cId="1748592126" sldId="273"/>
            <ac:graphicFrameMk id="6" creationId="{6EE704D7-00D6-CBA0-52D5-37B1661AA3A5}"/>
          </ac:graphicFrameMkLst>
        </pc:graphicFrameChg>
        <pc:graphicFrameChg chg="add del mod modGraphic">
          <ac:chgData name="Amina Begum (2118505)" userId="S::2118505@student.uwtsd.ac.uk::7b144117-71f8-4060-97ef-f28069bed0fc" providerId="AD" clId="Web-{12C214AE-EC89-2A4D-3BA7-FDBFFD935815}" dt="2024-10-20T19:13:56.257" v="846"/>
          <ac:graphicFrameMkLst>
            <pc:docMk/>
            <pc:sldMk cId="1748592126" sldId="273"/>
            <ac:graphicFrameMk id="24" creationId="{6EE704D7-00D6-CBA0-52D5-37B1661AA3A5}"/>
          </ac:graphicFrameMkLst>
        </pc:graphicFrameChg>
        <pc:graphicFrameChg chg="add del mod">
          <ac:chgData name="Amina Begum (2118505)" userId="S::2118505@student.uwtsd.ac.uk::7b144117-71f8-4060-97ef-f28069bed0fc" providerId="AD" clId="Web-{12C214AE-EC89-2A4D-3BA7-FDBFFD935815}" dt="2024-10-20T19:15:02.634" v="860"/>
          <ac:graphicFrameMkLst>
            <pc:docMk/>
            <pc:sldMk cId="1748592126" sldId="273"/>
            <ac:graphicFrameMk id="776" creationId="{43C96356-556E-06BE-D86C-A1DC9ECB9323}"/>
          </ac:graphicFrameMkLst>
        </pc:graphicFrameChg>
        <pc:picChg chg="add del mod">
          <ac:chgData name="Amina Begum (2118505)" userId="S::2118505@student.uwtsd.ac.uk::7b144117-71f8-4060-97ef-f28069bed0fc" providerId="AD" clId="Web-{12C214AE-EC89-2A4D-3BA7-FDBFFD935815}" dt="2024-10-20T18:15:50.832" v="277"/>
          <ac:picMkLst>
            <pc:docMk/>
            <pc:sldMk cId="1748592126" sldId="273"/>
            <ac:picMk id="21" creationId="{548769EA-4458-A920-7A37-EB50195FCB92}"/>
          </ac:picMkLst>
        </pc:picChg>
        <pc:picChg chg="add del mod">
          <ac:chgData name="Amina Begum (2118505)" userId="S::2118505@student.uwtsd.ac.uk::7b144117-71f8-4060-97ef-f28069bed0fc" providerId="AD" clId="Web-{12C214AE-EC89-2A4D-3BA7-FDBFFD935815}" dt="2024-10-20T19:16:44.934" v="872"/>
          <ac:picMkLst>
            <pc:docMk/>
            <pc:sldMk cId="1748592126" sldId="273"/>
            <ac:picMk id="697" creationId="{B84CD7B2-6346-0DFD-A2AA-DC5502BB80C5}"/>
          </ac:picMkLst>
        </pc:picChg>
      </pc:sldChg>
      <pc:sldChg chg="addSp delSp modSp">
        <pc:chgData name="Amina Begum (2118505)" userId="S::2118505@student.uwtsd.ac.uk::7b144117-71f8-4060-97ef-f28069bed0fc" providerId="AD" clId="Web-{12C214AE-EC89-2A4D-3BA7-FDBFFD935815}" dt="2024-10-20T21:09:48.243" v="2204" actId="20577"/>
        <pc:sldMkLst>
          <pc:docMk/>
          <pc:sldMk cId="513996295" sldId="274"/>
        </pc:sldMkLst>
        <pc:spChg chg="mod">
          <ac:chgData name="Amina Begum (2118505)" userId="S::2118505@student.uwtsd.ac.uk::7b144117-71f8-4060-97ef-f28069bed0fc" providerId="AD" clId="Web-{12C214AE-EC89-2A4D-3BA7-FDBFFD935815}" dt="2024-10-20T20:35:20.031" v="2130"/>
          <ac:spMkLst>
            <pc:docMk/>
            <pc:sldMk cId="513996295" sldId="274"/>
            <ac:spMk id="2" creationId="{F75C3B67-5CB4-A555-14D4-77C477494160}"/>
          </ac:spMkLst>
        </pc:spChg>
        <pc:spChg chg="mod">
          <ac:chgData name="Amina Begum (2118505)" userId="S::2118505@student.uwtsd.ac.uk::7b144117-71f8-4060-97ef-f28069bed0fc" providerId="AD" clId="Web-{12C214AE-EC89-2A4D-3BA7-FDBFFD935815}" dt="2024-10-20T21:09:48.243" v="2204" actId="20577"/>
          <ac:spMkLst>
            <pc:docMk/>
            <pc:sldMk cId="513996295" sldId="274"/>
            <ac:spMk id="3" creationId="{D952C4F2-8D44-4B43-0A65-44E15E8E75D3}"/>
          </ac:spMkLst>
        </pc:spChg>
        <pc:spChg chg="del">
          <ac:chgData name="Amina Begum (2118505)" userId="S::2118505@student.uwtsd.ac.uk::7b144117-71f8-4060-97ef-f28069bed0fc" providerId="AD" clId="Web-{12C214AE-EC89-2A4D-3BA7-FDBFFD935815}" dt="2024-10-20T19:45:48.332" v="1156"/>
          <ac:spMkLst>
            <pc:docMk/>
            <pc:sldMk cId="513996295" sldId="274"/>
            <ac:spMk id="8" creationId="{CB299CAB-C506-454B-90FC-4065728297D3}"/>
          </ac:spMkLst>
        </pc:spChg>
        <pc:spChg chg="del">
          <ac:chgData name="Amina Begum (2118505)" userId="S::2118505@student.uwtsd.ac.uk::7b144117-71f8-4060-97ef-f28069bed0fc" providerId="AD" clId="Web-{12C214AE-EC89-2A4D-3BA7-FDBFFD935815}" dt="2024-10-20T19:45:48.332" v="1156"/>
          <ac:spMkLst>
            <pc:docMk/>
            <pc:sldMk cId="513996295" sldId="274"/>
            <ac:spMk id="10" creationId="{C8D99311-F254-40F1-8AB5-EE3E7B9B6872}"/>
          </ac:spMkLst>
        </pc:spChg>
        <pc:spChg chg="del">
          <ac:chgData name="Amina Begum (2118505)" userId="S::2118505@student.uwtsd.ac.uk::7b144117-71f8-4060-97ef-f28069bed0fc" providerId="AD" clId="Web-{12C214AE-EC89-2A4D-3BA7-FDBFFD935815}" dt="2024-10-20T19:45:48.332" v="1156"/>
          <ac:spMkLst>
            <pc:docMk/>
            <pc:sldMk cId="513996295" sldId="274"/>
            <ac:spMk id="12" creationId="{7D89E3CB-00ED-4691-9F0F-F23EA3564705}"/>
          </ac:spMkLst>
        </pc:spChg>
        <pc:spChg chg="add del">
          <ac:chgData name="Amina Begum (2118505)" userId="S::2118505@student.uwtsd.ac.uk::7b144117-71f8-4060-97ef-f28069bed0fc" providerId="AD" clId="Web-{12C214AE-EC89-2A4D-3BA7-FDBFFD935815}" dt="2024-10-20T19:47:33.756" v="1166"/>
          <ac:spMkLst>
            <pc:docMk/>
            <pc:sldMk cId="513996295" sldId="274"/>
            <ac:spMk id="18" creationId="{9F7D5CDA-D291-4307-BF55-1381FED29634}"/>
          </ac:spMkLst>
        </pc:spChg>
        <pc:spChg chg="add del">
          <ac:chgData name="Amina Begum (2118505)" userId="S::2118505@student.uwtsd.ac.uk::7b144117-71f8-4060-97ef-f28069bed0fc" providerId="AD" clId="Web-{12C214AE-EC89-2A4D-3BA7-FDBFFD935815}" dt="2024-10-20T20:34:11.311" v="2126"/>
          <ac:spMkLst>
            <pc:docMk/>
            <pc:sldMk cId="513996295" sldId="274"/>
            <ac:spMk id="25" creationId="{8D1AA55E-40D5-461B-A5A8-4AE8AAB71B08}"/>
          </ac:spMkLst>
        </pc:spChg>
        <pc:spChg chg="add del">
          <ac:chgData name="Amina Begum (2118505)" userId="S::2118505@student.uwtsd.ac.uk::7b144117-71f8-4060-97ef-f28069bed0fc" providerId="AD" clId="Web-{12C214AE-EC89-2A4D-3BA7-FDBFFD935815}" dt="2024-10-20T20:34:11.311" v="2126"/>
          <ac:spMkLst>
            <pc:docMk/>
            <pc:sldMk cId="513996295" sldId="274"/>
            <ac:spMk id="29" creationId="{6CB927A4-E432-4310-9CD5-E89FF5063179}"/>
          </ac:spMkLst>
        </pc:spChg>
        <pc:spChg chg="add del">
          <ac:chgData name="Amina Begum (2118505)" userId="S::2118505@student.uwtsd.ac.uk::7b144117-71f8-4060-97ef-f28069bed0fc" providerId="AD" clId="Web-{12C214AE-EC89-2A4D-3BA7-FDBFFD935815}" dt="2024-10-20T20:34:11.311" v="2126"/>
          <ac:spMkLst>
            <pc:docMk/>
            <pc:sldMk cId="513996295" sldId="274"/>
            <ac:spMk id="31" creationId="{E3020543-B24B-4EC4-8FFC-8DD88EEA91A8}"/>
          </ac:spMkLst>
        </pc:spChg>
        <pc:spChg chg="add del">
          <ac:chgData name="Amina Begum (2118505)" userId="S::2118505@student.uwtsd.ac.uk::7b144117-71f8-4060-97ef-f28069bed0fc" providerId="AD" clId="Web-{12C214AE-EC89-2A4D-3BA7-FDBFFD935815}" dt="2024-10-20T20:35:20.031" v="2130"/>
          <ac:spMkLst>
            <pc:docMk/>
            <pc:sldMk cId="513996295" sldId="274"/>
            <ac:spMk id="36" creationId="{777A147A-9ED8-46B4-8660-1B3C2AA880B5}"/>
          </ac:spMkLst>
        </pc:spChg>
        <pc:spChg chg="add del">
          <ac:chgData name="Amina Begum (2118505)" userId="S::2118505@student.uwtsd.ac.uk::7b144117-71f8-4060-97ef-f28069bed0fc" providerId="AD" clId="Web-{12C214AE-EC89-2A4D-3BA7-FDBFFD935815}" dt="2024-10-20T20:35:20.031" v="2130"/>
          <ac:spMkLst>
            <pc:docMk/>
            <pc:sldMk cId="513996295" sldId="274"/>
            <ac:spMk id="38" creationId="{5D6C15A0-C087-4593-8414-2B4EC1CDC3DE}"/>
          </ac:spMkLst>
        </pc:spChg>
        <pc:spChg chg="add">
          <ac:chgData name="Amina Begum (2118505)" userId="S::2118505@student.uwtsd.ac.uk::7b144117-71f8-4060-97ef-f28069bed0fc" providerId="AD" clId="Web-{12C214AE-EC89-2A4D-3BA7-FDBFFD935815}" dt="2024-10-20T20:35:20.031" v="2130"/>
          <ac:spMkLst>
            <pc:docMk/>
            <pc:sldMk cId="513996295" sldId="274"/>
            <ac:spMk id="43" creationId="{2029D5AD-8348-4446-B191-6A9B6FE03F21}"/>
          </ac:spMkLst>
        </pc:spChg>
        <pc:spChg chg="add">
          <ac:chgData name="Amina Begum (2118505)" userId="S::2118505@student.uwtsd.ac.uk::7b144117-71f8-4060-97ef-f28069bed0fc" providerId="AD" clId="Web-{12C214AE-EC89-2A4D-3BA7-FDBFFD935815}" dt="2024-10-20T20:35:20.031" v="2130"/>
          <ac:spMkLst>
            <pc:docMk/>
            <pc:sldMk cId="513996295" sldId="274"/>
            <ac:spMk id="45" creationId="{A3F395A2-2B64-4749-BD93-2F159C7E1FB5}"/>
          </ac:spMkLst>
        </pc:spChg>
        <pc:spChg chg="add">
          <ac:chgData name="Amina Begum (2118505)" userId="S::2118505@student.uwtsd.ac.uk::7b144117-71f8-4060-97ef-f28069bed0fc" providerId="AD" clId="Web-{12C214AE-EC89-2A4D-3BA7-FDBFFD935815}" dt="2024-10-20T20:35:20.031" v="2130"/>
          <ac:spMkLst>
            <pc:docMk/>
            <pc:sldMk cId="513996295" sldId="274"/>
            <ac:spMk id="47" creationId="{5CF0135B-EAB8-4CA0-896C-2D897ECD28BC}"/>
          </ac:spMkLst>
        </pc:spChg>
        <pc:spChg chg="add">
          <ac:chgData name="Amina Begum (2118505)" userId="S::2118505@student.uwtsd.ac.uk::7b144117-71f8-4060-97ef-f28069bed0fc" providerId="AD" clId="Web-{12C214AE-EC89-2A4D-3BA7-FDBFFD935815}" dt="2024-10-20T20:35:20.031" v="2130"/>
          <ac:spMkLst>
            <pc:docMk/>
            <pc:sldMk cId="513996295" sldId="274"/>
            <ac:spMk id="49" creationId="{92C3387C-D24F-4737-8A37-1DC5CFF09CFA}"/>
          </ac:spMkLst>
        </pc:spChg>
        <pc:picChg chg="add del mod">
          <ac:chgData name="Amina Begum (2118505)" userId="S::2118505@student.uwtsd.ac.uk::7b144117-71f8-4060-97ef-f28069bed0fc" providerId="AD" clId="Web-{12C214AE-EC89-2A4D-3BA7-FDBFFD935815}" dt="2024-10-20T19:47:17.896" v="1165"/>
          <ac:picMkLst>
            <pc:docMk/>
            <pc:sldMk cId="513996295" sldId="274"/>
            <ac:picMk id="14" creationId="{5DDD196B-EF51-0D90-3379-088DA5DCD94A}"/>
          </ac:picMkLst>
        </pc:picChg>
        <pc:picChg chg="add del">
          <ac:chgData name="Amina Begum (2118505)" userId="S::2118505@student.uwtsd.ac.uk::7b144117-71f8-4060-97ef-f28069bed0fc" providerId="AD" clId="Web-{12C214AE-EC89-2A4D-3BA7-FDBFFD935815}" dt="2024-10-20T19:47:36.787" v="1167"/>
          <ac:picMkLst>
            <pc:docMk/>
            <pc:sldMk cId="513996295" sldId="274"/>
            <ac:picMk id="22" creationId="{99BD55FF-0640-E729-7EA9-E886CCB83204}"/>
          </ac:picMkLst>
        </pc:picChg>
        <pc:cxnChg chg="add del">
          <ac:chgData name="Amina Begum (2118505)" userId="S::2118505@student.uwtsd.ac.uk::7b144117-71f8-4060-97ef-f28069bed0fc" providerId="AD" clId="Web-{12C214AE-EC89-2A4D-3BA7-FDBFFD935815}" dt="2024-10-20T20:34:11.311" v="2126"/>
          <ac:cxnSpMkLst>
            <pc:docMk/>
            <pc:sldMk cId="513996295" sldId="274"/>
            <ac:cxnSpMk id="27" creationId="{7EB498BD-8089-4626-91EA-4978EBEF535E}"/>
          </ac:cxnSpMkLst>
        </pc:cxnChg>
      </pc:sldChg>
      <pc:sldChg chg="addSp delSp modSp new del">
        <pc:chgData name="Amina Begum (2118505)" userId="S::2118505@student.uwtsd.ac.uk::7b144117-71f8-4060-97ef-f28069bed0fc" providerId="AD" clId="Web-{12C214AE-EC89-2A4D-3BA7-FDBFFD935815}" dt="2024-10-20T19:07:09.826" v="798"/>
        <pc:sldMkLst>
          <pc:docMk/>
          <pc:sldMk cId="1617045433" sldId="275"/>
        </pc:sldMkLst>
        <pc:spChg chg="mod">
          <ac:chgData name="Amina Begum (2118505)" userId="S::2118505@student.uwtsd.ac.uk::7b144117-71f8-4060-97ef-f28069bed0fc" providerId="AD" clId="Web-{12C214AE-EC89-2A4D-3BA7-FDBFFD935815}" dt="2024-10-20T18:54:30.352" v="728" actId="20577"/>
          <ac:spMkLst>
            <pc:docMk/>
            <pc:sldMk cId="1617045433" sldId="275"/>
            <ac:spMk id="2" creationId="{530645CF-B816-14F0-A25D-BB3D816AC6E7}"/>
          </ac:spMkLst>
        </pc:spChg>
        <pc:spChg chg="del mod">
          <ac:chgData name="Amina Begum (2118505)" userId="S::2118505@student.uwtsd.ac.uk::7b144117-71f8-4060-97ef-f28069bed0fc" providerId="AD" clId="Web-{12C214AE-EC89-2A4D-3BA7-FDBFFD935815}" dt="2024-10-20T18:11:17.538" v="235"/>
          <ac:spMkLst>
            <pc:docMk/>
            <pc:sldMk cId="1617045433" sldId="275"/>
            <ac:spMk id="3" creationId="{9A9B01FF-FF4E-03F0-7471-2B7B09660F35}"/>
          </ac:spMkLst>
        </pc:spChg>
        <pc:spChg chg="del mod">
          <ac:chgData name="Amina Begum (2118505)" userId="S::2118505@student.uwtsd.ac.uk::7b144117-71f8-4060-97ef-f28069bed0fc" providerId="AD" clId="Web-{12C214AE-EC89-2A4D-3BA7-FDBFFD935815}" dt="2024-10-20T18:17:30.099" v="291"/>
          <ac:spMkLst>
            <pc:docMk/>
            <pc:sldMk cId="1617045433" sldId="275"/>
            <ac:spMk id="4" creationId="{5DD77929-C336-23A3-749B-968186D0C960}"/>
          </ac:spMkLst>
        </pc:spChg>
        <pc:spChg chg="add del mod">
          <ac:chgData name="Amina Begum (2118505)" userId="S::2118505@student.uwtsd.ac.uk::7b144117-71f8-4060-97ef-f28069bed0fc" providerId="AD" clId="Web-{12C214AE-EC89-2A4D-3BA7-FDBFFD935815}" dt="2024-10-20T18:18:04.616" v="293"/>
          <ac:spMkLst>
            <pc:docMk/>
            <pc:sldMk cId="1617045433" sldId="275"/>
            <ac:spMk id="43" creationId="{529A4585-B8B6-E93F-96E1-DF2388290291}"/>
          </ac:spMkLst>
        </pc:spChg>
        <pc:spChg chg="add del mod">
          <ac:chgData name="Amina Begum (2118505)" userId="S::2118505@student.uwtsd.ac.uk::7b144117-71f8-4060-97ef-f28069bed0fc" providerId="AD" clId="Web-{12C214AE-EC89-2A4D-3BA7-FDBFFD935815}" dt="2024-10-20T18:18:57.836" v="295"/>
          <ac:spMkLst>
            <pc:docMk/>
            <pc:sldMk cId="1617045433" sldId="275"/>
            <ac:spMk id="52" creationId="{C617924E-F5B4-C6B6-B32B-B2C4F9FE7AC9}"/>
          </ac:spMkLst>
        </pc:spChg>
        <pc:spChg chg="add del mod">
          <ac:chgData name="Amina Begum (2118505)" userId="S::2118505@student.uwtsd.ac.uk::7b144117-71f8-4060-97ef-f28069bed0fc" providerId="AD" clId="Web-{12C214AE-EC89-2A4D-3BA7-FDBFFD935815}" dt="2024-10-20T18:19:49.774" v="297"/>
          <ac:spMkLst>
            <pc:docMk/>
            <pc:sldMk cId="1617045433" sldId="275"/>
            <ac:spMk id="60" creationId="{42E95DE8-7A65-596B-AD3B-A7B63D6A7071}"/>
          </ac:spMkLst>
        </pc:spChg>
        <pc:spChg chg="add del mod">
          <ac:chgData name="Amina Begum (2118505)" userId="S::2118505@student.uwtsd.ac.uk::7b144117-71f8-4060-97ef-f28069bed0fc" providerId="AD" clId="Web-{12C214AE-EC89-2A4D-3BA7-FDBFFD935815}" dt="2024-10-20T18:55:35.275" v="742"/>
          <ac:spMkLst>
            <pc:docMk/>
            <pc:sldMk cId="1617045433" sldId="275"/>
            <ac:spMk id="2181" creationId="{D28C5658-67F3-15B8-A8A1-18446419378E}"/>
          </ac:spMkLst>
        </pc:spChg>
        <pc:graphicFrameChg chg="add del mod">
          <ac:chgData name="Amina Begum (2118505)" userId="S::2118505@student.uwtsd.ac.uk::7b144117-71f8-4060-97ef-f28069bed0fc" providerId="AD" clId="Web-{12C214AE-EC89-2A4D-3BA7-FDBFFD935815}" dt="2024-10-20T18:11:39.398" v="237"/>
          <ac:graphicFrameMkLst>
            <pc:docMk/>
            <pc:sldMk cId="1617045433" sldId="275"/>
            <ac:graphicFrameMk id="5" creationId="{6EE704D7-00D6-CBA0-52D5-37B1661AA3A5}"/>
          </ac:graphicFrameMkLst>
        </pc:graphicFrameChg>
        <pc:graphicFrameChg chg="add del">
          <ac:chgData name="Amina Begum (2118505)" userId="S::2118505@student.uwtsd.ac.uk::7b144117-71f8-4060-97ef-f28069bed0fc" providerId="AD" clId="Web-{12C214AE-EC89-2A4D-3BA7-FDBFFD935815}" dt="2024-10-20T18:17:14.240" v="288"/>
          <ac:graphicFrameMkLst>
            <pc:docMk/>
            <pc:sldMk cId="1617045433" sldId="275"/>
            <ac:graphicFrameMk id="20" creationId="{6EE704D7-00D6-CBA0-52D5-37B1661AA3A5}"/>
          </ac:graphicFrameMkLst>
        </pc:graphicFrameChg>
        <pc:graphicFrameChg chg="add del mod ord modGraphic">
          <ac:chgData name="Amina Begum (2118505)" userId="S::2118505@student.uwtsd.ac.uk::7b144117-71f8-4060-97ef-f28069bed0fc" providerId="AD" clId="Web-{12C214AE-EC89-2A4D-3BA7-FDBFFD935815}" dt="2024-10-20T18:17:58.772" v="292"/>
          <ac:graphicFrameMkLst>
            <pc:docMk/>
            <pc:sldMk cId="1617045433" sldId="275"/>
            <ac:graphicFrameMk id="35" creationId="{129CA4E4-6301-4E9E-B64D-DE05B3CAFE02}"/>
          </ac:graphicFrameMkLst>
        </pc:graphicFrameChg>
        <pc:graphicFrameChg chg="add del mod ord modGraphic">
          <ac:chgData name="Amina Begum (2118505)" userId="S::2118505@student.uwtsd.ac.uk::7b144117-71f8-4060-97ef-f28069bed0fc" providerId="AD" clId="Web-{12C214AE-EC89-2A4D-3BA7-FDBFFD935815}" dt="2024-10-20T18:18:11.413" v="294"/>
          <ac:graphicFrameMkLst>
            <pc:docMk/>
            <pc:sldMk cId="1617045433" sldId="275"/>
            <ac:graphicFrameMk id="44" creationId="{942BDB90-E8EF-A8D4-D5CE-3A0BC2FB7379}"/>
          </ac:graphicFrameMkLst>
        </pc:graphicFrameChg>
        <pc:graphicFrameChg chg="add del mod ord modGraphic">
          <ac:chgData name="Amina Begum (2118505)" userId="S::2118505@student.uwtsd.ac.uk::7b144117-71f8-4060-97ef-f28069bed0fc" providerId="AD" clId="Web-{12C214AE-EC89-2A4D-3BA7-FDBFFD935815}" dt="2024-10-20T18:19:16.883" v="296"/>
          <ac:graphicFrameMkLst>
            <pc:docMk/>
            <pc:sldMk cId="1617045433" sldId="275"/>
            <ac:graphicFrameMk id="53" creationId="{EAE665AE-21DD-E981-AADE-70F5415D0463}"/>
          </ac:graphicFrameMkLst>
        </pc:graphicFrameChg>
        <pc:graphicFrameChg chg="add mod ord modGraphic">
          <ac:chgData name="Amina Begum (2118505)" userId="S::2118505@student.uwtsd.ac.uk::7b144117-71f8-4060-97ef-f28069bed0fc" providerId="AD" clId="Web-{12C214AE-EC89-2A4D-3BA7-FDBFFD935815}" dt="2024-10-20T18:53:13.975" v="717" actId="20577"/>
          <ac:graphicFrameMkLst>
            <pc:docMk/>
            <pc:sldMk cId="1617045433" sldId="275"/>
            <ac:graphicFrameMk id="61" creationId="{C68A0E10-1B49-9AB0-FF64-7612195D85B9}"/>
          </ac:graphicFrameMkLst>
        </pc:graphicFrameChg>
        <pc:picChg chg="add del mod">
          <ac:chgData name="Amina Begum (2118505)" userId="S::2118505@student.uwtsd.ac.uk::7b144117-71f8-4060-97ef-f28069bed0fc" providerId="AD" clId="Web-{12C214AE-EC89-2A4D-3BA7-FDBFFD935815}" dt="2024-10-20T18:54:50.883" v="735"/>
          <ac:picMkLst>
            <pc:docMk/>
            <pc:sldMk cId="1617045433" sldId="275"/>
            <ac:picMk id="1988" creationId="{5ADC32D6-521B-AF95-2CC1-48C42C4E06DD}"/>
          </ac:picMkLst>
        </pc:picChg>
        <pc:picChg chg="add del mod">
          <ac:chgData name="Amina Begum (2118505)" userId="S::2118505@student.uwtsd.ac.uk::7b144117-71f8-4060-97ef-f28069bed0fc" providerId="AD" clId="Web-{12C214AE-EC89-2A4D-3BA7-FDBFFD935815}" dt="2024-10-20T18:54:50.883" v="734"/>
          <ac:picMkLst>
            <pc:docMk/>
            <pc:sldMk cId="1617045433" sldId="275"/>
            <ac:picMk id="1989" creationId="{DE6F4EC3-6098-6333-BC05-3586B2E98B07}"/>
          </ac:picMkLst>
        </pc:picChg>
        <pc:picChg chg="add del mod">
          <ac:chgData name="Amina Begum (2118505)" userId="S::2118505@student.uwtsd.ac.uk::7b144117-71f8-4060-97ef-f28069bed0fc" providerId="AD" clId="Web-{12C214AE-EC89-2A4D-3BA7-FDBFFD935815}" dt="2024-10-20T18:53:34.007" v="721"/>
          <ac:picMkLst>
            <pc:docMk/>
            <pc:sldMk cId="1617045433" sldId="275"/>
            <ac:picMk id="1990" creationId="{B84CD7B2-6346-0DFD-A2AA-DC5502BB80C5}"/>
          </ac:picMkLst>
        </pc:picChg>
        <pc:picChg chg="add del mod">
          <ac:chgData name="Amina Begum (2118505)" userId="S::2118505@student.uwtsd.ac.uk::7b144117-71f8-4060-97ef-f28069bed0fc" providerId="AD" clId="Web-{12C214AE-EC89-2A4D-3BA7-FDBFFD935815}" dt="2024-10-20T18:54:50.883" v="733"/>
          <ac:picMkLst>
            <pc:docMk/>
            <pc:sldMk cId="1617045433" sldId="275"/>
            <ac:picMk id="1991" creationId="{614B9BF3-CB3E-AABD-D312-D6C8F2D3A4CE}"/>
          </ac:picMkLst>
        </pc:picChg>
      </pc:sldChg>
      <pc:sldChg chg="addSp delSp modSp add ord replId">
        <pc:chgData name="Amina Begum (2118505)" userId="S::2118505@student.uwtsd.ac.uk::7b144117-71f8-4060-97ef-f28069bed0fc" providerId="AD" clId="Web-{12C214AE-EC89-2A4D-3BA7-FDBFFD935815}" dt="2024-10-20T20:39:32.569" v="2147" actId="20577"/>
        <pc:sldMkLst>
          <pc:docMk/>
          <pc:sldMk cId="2421679484" sldId="276"/>
        </pc:sldMkLst>
        <pc:spChg chg="mod">
          <ac:chgData name="Amina Begum (2118505)" userId="S::2118505@student.uwtsd.ac.uk::7b144117-71f8-4060-97ef-f28069bed0fc" providerId="AD" clId="Web-{12C214AE-EC89-2A4D-3BA7-FDBFFD935815}" dt="2024-10-20T18:15:01.065" v="270" actId="20577"/>
          <ac:spMkLst>
            <pc:docMk/>
            <pc:sldMk cId="2421679484" sldId="276"/>
            <ac:spMk id="2" creationId="{93FCBEB9-687C-2A89-56AF-B199DDD49FE1}"/>
          </ac:spMkLst>
        </pc:spChg>
        <pc:spChg chg="add mod">
          <ac:chgData name="Amina Begum (2118505)" userId="S::2118505@student.uwtsd.ac.uk::7b144117-71f8-4060-97ef-f28069bed0fc" providerId="AD" clId="Web-{12C214AE-EC89-2A4D-3BA7-FDBFFD935815}" dt="2024-10-20T20:39:32.569" v="2147" actId="20577"/>
          <ac:spMkLst>
            <pc:docMk/>
            <pc:sldMk cId="2421679484" sldId="276"/>
            <ac:spMk id="3" creationId="{50C7A4A0-7C24-1E00-6152-7937F25708E3}"/>
          </ac:spMkLst>
        </pc:spChg>
        <pc:spChg chg="del">
          <ac:chgData name="Amina Begum (2118505)" userId="S::2118505@student.uwtsd.ac.uk::7b144117-71f8-4060-97ef-f28069bed0fc" providerId="AD" clId="Web-{12C214AE-EC89-2A4D-3BA7-FDBFFD935815}" dt="2024-10-20T18:14:44.002" v="268"/>
          <ac:spMkLst>
            <pc:docMk/>
            <pc:sldMk cId="2421679484" sldId="276"/>
            <ac:spMk id="8" creationId="{100EDD19-6802-4EC3-95CE-CFFAB042CFD6}"/>
          </ac:spMkLst>
        </pc:spChg>
        <pc:spChg chg="del">
          <ac:chgData name="Amina Begum (2118505)" userId="S::2118505@student.uwtsd.ac.uk::7b144117-71f8-4060-97ef-f28069bed0fc" providerId="AD" clId="Web-{12C214AE-EC89-2A4D-3BA7-FDBFFD935815}" dt="2024-10-20T18:14:44.002" v="266"/>
          <ac:spMkLst>
            <pc:docMk/>
            <pc:sldMk cId="2421679484" sldId="276"/>
            <ac:spMk id="12" creationId="{840F5770-A65F-9BB2-FCBD-F28BB465544A}"/>
          </ac:spMkLst>
        </pc:spChg>
        <pc:spChg chg="del">
          <ac:chgData name="Amina Begum (2118505)" userId="S::2118505@student.uwtsd.ac.uk::7b144117-71f8-4060-97ef-f28069bed0fc" providerId="AD" clId="Web-{12C214AE-EC89-2A4D-3BA7-FDBFFD935815}" dt="2024-10-20T18:14:44.002" v="265"/>
          <ac:spMkLst>
            <pc:docMk/>
            <pc:sldMk cId="2421679484" sldId="276"/>
            <ac:spMk id="13" creationId="{7E586AF3-EA8C-162F-9BF5-719F18CD0B3F}"/>
          </ac:spMkLst>
        </pc:spChg>
        <pc:spChg chg="del">
          <ac:chgData name="Amina Begum (2118505)" userId="S::2118505@student.uwtsd.ac.uk::7b144117-71f8-4060-97ef-f28069bed0fc" providerId="AD" clId="Web-{12C214AE-EC89-2A4D-3BA7-FDBFFD935815}" dt="2024-10-20T18:14:44.002" v="261"/>
          <ac:spMkLst>
            <pc:docMk/>
            <pc:sldMk cId="2421679484" sldId="276"/>
            <ac:spMk id="20" creationId="{1B69B192-8417-626D-FD4E-CA06BEB84494}"/>
          </ac:spMkLst>
        </pc:spChg>
        <pc:spChg chg="del">
          <ac:chgData name="Amina Begum (2118505)" userId="S::2118505@student.uwtsd.ac.uk::7b144117-71f8-4060-97ef-f28069bed0fc" providerId="AD" clId="Web-{12C214AE-EC89-2A4D-3BA7-FDBFFD935815}" dt="2024-10-20T18:14:44.002" v="260"/>
          <ac:spMkLst>
            <pc:docMk/>
            <pc:sldMk cId="2421679484" sldId="276"/>
            <ac:spMk id="21" creationId="{88BED7EF-50C8-A992-2832-59F2255880F5}"/>
          </ac:spMkLst>
        </pc:spChg>
        <pc:spChg chg="del">
          <ac:chgData name="Amina Begum (2118505)" userId="S::2118505@student.uwtsd.ac.uk::7b144117-71f8-4060-97ef-f28069bed0fc" providerId="AD" clId="Web-{12C214AE-EC89-2A4D-3BA7-FDBFFD935815}" dt="2024-10-20T18:14:44.002" v="258"/>
          <ac:spMkLst>
            <pc:docMk/>
            <pc:sldMk cId="2421679484" sldId="276"/>
            <ac:spMk id="26" creationId="{5C5A7A58-3EC4-A7AA-E68F-995705EA12FF}"/>
          </ac:spMkLst>
        </pc:spChg>
        <pc:spChg chg="del">
          <ac:chgData name="Amina Begum (2118505)" userId="S::2118505@student.uwtsd.ac.uk::7b144117-71f8-4060-97ef-f28069bed0fc" providerId="AD" clId="Web-{12C214AE-EC89-2A4D-3BA7-FDBFFD935815}" dt="2024-10-20T18:14:44.002" v="256"/>
          <ac:spMkLst>
            <pc:docMk/>
            <pc:sldMk cId="2421679484" sldId="276"/>
            <ac:spMk id="31" creationId="{20253A29-4D1F-BE6F-A57D-2AF2265D4D2E}"/>
          </ac:spMkLst>
        </pc:spChg>
        <pc:picChg chg="del">
          <ac:chgData name="Amina Begum (2118505)" userId="S::2118505@student.uwtsd.ac.uk::7b144117-71f8-4060-97ef-f28069bed0fc" providerId="AD" clId="Web-{12C214AE-EC89-2A4D-3BA7-FDBFFD935815}" dt="2024-10-20T18:14:44.002" v="263"/>
          <ac:picMkLst>
            <pc:docMk/>
            <pc:sldMk cId="2421679484" sldId="276"/>
            <ac:picMk id="4" creationId="{5ADC32D6-521B-AF95-2CC1-48C42C4E06DD}"/>
          </ac:picMkLst>
        </pc:picChg>
        <pc:picChg chg="add mod">
          <ac:chgData name="Amina Begum (2118505)" userId="S::2118505@student.uwtsd.ac.uk::7b144117-71f8-4060-97ef-f28069bed0fc" providerId="AD" clId="Web-{12C214AE-EC89-2A4D-3BA7-FDBFFD935815}" dt="2024-10-20T18:16:15.441" v="285" actId="1076"/>
          <ac:picMkLst>
            <pc:docMk/>
            <pc:sldMk cId="2421679484" sldId="276"/>
            <ac:picMk id="5" creationId="{26911776-40CC-A336-F9C2-01F51DAFA565}"/>
          </ac:picMkLst>
        </pc:picChg>
        <pc:picChg chg="del">
          <ac:chgData name="Amina Begum (2118505)" userId="S::2118505@student.uwtsd.ac.uk::7b144117-71f8-4060-97ef-f28069bed0fc" providerId="AD" clId="Web-{12C214AE-EC89-2A4D-3BA7-FDBFFD935815}" dt="2024-10-20T18:14:44.002" v="267"/>
          <ac:picMkLst>
            <pc:docMk/>
            <pc:sldMk cId="2421679484" sldId="276"/>
            <ac:picMk id="11" creationId="{81E9A9DC-45AE-0BF6-D6E7-3B4C8F76166C}"/>
          </ac:picMkLst>
        </pc:picChg>
        <pc:picChg chg="del">
          <ac:chgData name="Amina Begum (2118505)" userId="S::2118505@student.uwtsd.ac.uk::7b144117-71f8-4060-97ef-f28069bed0fc" providerId="AD" clId="Web-{12C214AE-EC89-2A4D-3BA7-FDBFFD935815}" dt="2024-10-20T18:14:44.002" v="264"/>
          <ac:picMkLst>
            <pc:docMk/>
            <pc:sldMk cId="2421679484" sldId="276"/>
            <ac:picMk id="14" creationId="{FE33ED4B-5009-7613-4400-3DD83E98A01B}"/>
          </ac:picMkLst>
        </pc:picChg>
        <pc:picChg chg="del">
          <ac:chgData name="Amina Begum (2118505)" userId="S::2118505@student.uwtsd.ac.uk::7b144117-71f8-4060-97ef-f28069bed0fc" providerId="AD" clId="Web-{12C214AE-EC89-2A4D-3BA7-FDBFFD935815}" dt="2024-10-20T18:14:44.002" v="262"/>
          <ac:picMkLst>
            <pc:docMk/>
            <pc:sldMk cId="2421679484" sldId="276"/>
            <ac:picMk id="18" creationId="{B84CD7B2-6346-0DFD-A2AA-DC5502BB80C5}"/>
          </ac:picMkLst>
        </pc:picChg>
        <pc:picChg chg="del">
          <ac:chgData name="Amina Begum (2118505)" userId="S::2118505@student.uwtsd.ac.uk::7b144117-71f8-4060-97ef-f28069bed0fc" providerId="AD" clId="Web-{12C214AE-EC89-2A4D-3BA7-FDBFFD935815}" dt="2024-10-20T18:14:44.002" v="259"/>
          <ac:picMkLst>
            <pc:docMk/>
            <pc:sldMk cId="2421679484" sldId="276"/>
            <ac:picMk id="25" creationId="{DE6F4EC3-6098-6333-BC05-3586B2E98B07}"/>
          </ac:picMkLst>
        </pc:picChg>
        <pc:picChg chg="del">
          <ac:chgData name="Amina Begum (2118505)" userId="S::2118505@student.uwtsd.ac.uk::7b144117-71f8-4060-97ef-f28069bed0fc" providerId="AD" clId="Web-{12C214AE-EC89-2A4D-3BA7-FDBFFD935815}" dt="2024-10-20T18:14:44.002" v="257"/>
          <ac:picMkLst>
            <pc:docMk/>
            <pc:sldMk cId="2421679484" sldId="276"/>
            <ac:picMk id="30" creationId="{614B9BF3-CB3E-AABD-D312-D6C8F2D3A4CE}"/>
          </ac:picMkLst>
        </pc:picChg>
      </pc:sldChg>
      <pc:sldChg chg="addSp delSp modSp new del">
        <pc:chgData name="Amina Begum (2118505)" userId="S::2118505@student.uwtsd.ac.uk::7b144117-71f8-4060-97ef-f28069bed0fc" providerId="AD" clId="Web-{12C214AE-EC89-2A4D-3BA7-FDBFFD935815}" dt="2024-10-20T19:42:24.780" v="1072"/>
        <pc:sldMkLst>
          <pc:docMk/>
          <pc:sldMk cId="318241956" sldId="277"/>
        </pc:sldMkLst>
        <pc:spChg chg="mod">
          <ac:chgData name="Amina Begum (2118505)" userId="S::2118505@student.uwtsd.ac.uk::7b144117-71f8-4060-97ef-f28069bed0fc" providerId="AD" clId="Web-{12C214AE-EC89-2A4D-3BA7-FDBFFD935815}" dt="2024-10-20T18:53:27.522" v="720" actId="20577"/>
          <ac:spMkLst>
            <pc:docMk/>
            <pc:sldMk cId="318241956" sldId="277"/>
            <ac:spMk id="3" creationId="{5D2BCD06-4AAD-6E96-CEE7-3DF5CA4206B1}"/>
          </ac:spMkLst>
        </pc:spChg>
        <pc:spChg chg="del">
          <ac:chgData name="Amina Begum (2118505)" userId="S::2118505@student.uwtsd.ac.uk::7b144117-71f8-4060-97ef-f28069bed0fc" providerId="AD" clId="Web-{12C214AE-EC89-2A4D-3BA7-FDBFFD935815}" dt="2024-10-20T19:03:52.368" v="789"/>
          <ac:spMkLst>
            <pc:docMk/>
            <pc:sldMk cId="318241956" sldId="277"/>
            <ac:spMk id="4" creationId="{40B194A6-2256-02CB-7676-50AA259B52A6}"/>
          </ac:spMkLst>
        </pc:spChg>
        <pc:picChg chg="add del mod">
          <ac:chgData name="Amina Begum (2118505)" userId="S::2118505@student.uwtsd.ac.uk::7b144117-71f8-4060-97ef-f28069bed0fc" providerId="AD" clId="Web-{12C214AE-EC89-2A4D-3BA7-FDBFFD935815}" dt="2024-10-20T19:04:37.478" v="791"/>
          <ac:picMkLst>
            <pc:docMk/>
            <pc:sldMk cId="318241956" sldId="277"/>
            <ac:picMk id="5" creationId="{B84CD7B2-6346-0DFD-A2AA-DC5502BB80C5}"/>
          </ac:picMkLst>
        </pc:picChg>
      </pc:sldChg>
      <pc:sldChg chg="addSp delSp modSp add replId">
        <pc:chgData name="Amina Begum (2118505)" userId="S::2118505@student.uwtsd.ac.uk::7b144117-71f8-4060-97ef-f28069bed0fc" providerId="AD" clId="Web-{12C214AE-EC89-2A4D-3BA7-FDBFFD935815}" dt="2024-10-20T20:21:55.435" v="1843" actId="20577"/>
        <pc:sldMkLst>
          <pc:docMk/>
          <pc:sldMk cId="2622781654" sldId="278"/>
        </pc:sldMkLst>
        <pc:spChg chg="mod">
          <ac:chgData name="Amina Begum (2118505)" userId="S::2118505@student.uwtsd.ac.uk::7b144117-71f8-4060-97ef-f28069bed0fc" providerId="AD" clId="Web-{12C214AE-EC89-2A4D-3BA7-FDBFFD935815}" dt="2024-10-20T19:07:20.060" v="799" actId="1076"/>
          <ac:spMkLst>
            <pc:docMk/>
            <pc:sldMk cId="2622781654" sldId="278"/>
            <ac:spMk id="2" creationId="{93FCBEB9-687C-2A89-56AF-B199DDD49FE1}"/>
          </ac:spMkLst>
        </pc:spChg>
        <pc:spChg chg="del mod">
          <ac:chgData name="Amina Begum (2118505)" userId="S::2118505@student.uwtsd.ac.uk::7b144117-71f8-4060-97ef-f28069bed0fc" providerId="AD" clId="Web-{12C214AE-EC89-2A4D-3BA7-FDBFFD935815}" dt="2024-10-20T18:54:23.274" v="727"/>
          <ac:spMkLst>
            <pc:docMk/>
            <pc:sldMk cId="2622781654" sldId="278"/>
            <ac:spMk id="3" creationId="{50C7A4A0-7C24-1E00-6152-7937F25708E3}"/>
          </ac:spMkLst>
        </pc:spChg>
        <pc:spChg chg="add mod">
          <ac:chgData name="Amina Begum (2118505)" userId="S::2118505@student.uwtsd.ac.uk::7b144117-71f8-4060-97ef-f28069bed0fc" providerId="AD" clId="Web-{12C214AE-EC89-2A4D-3BA7-FDBFFD935815}" dt="2024-10-20T19:36:11.194" v="1003" actId="1076"/>
          <ac:spMkLst>
            <pc:docMk/>
            <pc:sldMk cId="2622781654" sldId="278"/>
            <ac:spMk id="35" creationId="{D28C5658-67F3-15B8-A8A1-18446419378E}"/>
          </ac:spMkLst>
        </pc:spChg>
        <pc:spChg chg="add mod">
          <ac:chgData name="Amina Begum (2118505)" userId="S::2118505@student.uwtsd.ac.uk::7b144117-71f8-4060-97ef-f28069bed0fc" providerId="AD" clId="Web-{12C214AE-EC89-2A4D-3BA7-FDBFFD935815}" dt="2024-10-20T20:21:55.435" v="1843" actId="20577"/>
          <ac:spMkLst>
            <pc:docMk/>
            <pc:sldMk cId="2622781654" sldId="278"/>
            <ac:spMk id="54" creationId="{565AAE68-8511-66F0-EF68-FFEEFD6B2828}"/>
          </ac:spMkLst>
        </pc:spChg>
        <pc:graphicFrameChg chg="add mod modGraphic">
          <ac:chgData name="Amina Begum (2118505)" userId="S::2118505@student.uwtsd.ac.uk::7b144117-71f8-4060-97ef-f28069bed0fc" providerId="AD" clId="Web-{12C214AE-EC89-2A4D-3BA7-FDBFFD935815}" dt="2024-10-20T20:15:52.255" v="1625" actId="20577"/>
          <ac:graphicFrameMkLst>
            <pc:docMk/>
            <pc:sldMk cId="2622781654" sldId="278"/>
            <ac:graphicFrameMk id="6" creationId="{C5CDF298-9B5A-B721-1545-2E4C0D0D9B76}"/>
          </ac:graphicFrameMkLst>
        </pc:graphicFrameChg>
        <pc:picChg chg="del">
          <ac:chgData name="Amina Begum (2118505)" userId="S::2118505@student.uwtsd.ac.uk::7b144117-71f8-4060-97ef-f28069bed0fc" providerId="AD" clId="Web-{12C214AE-EC89-2A4D-3BA7-FDBFFD935815}" dt="2024-10-20T18:54:41.040" v="731"/>
          <ac:picMkLst>
            <pc:docMk/>
            <pc:sldMk cId="2622781654" sldId="278"/>
            <ac:picMk id="5" creationId="{26911776-40CC-A336-F9C2-01F51DAFA565}"/>
          </ac:picMkLst>
        </pc:picChg>
        <pc:picChg chg="add mod">
          <ac:chgData name="Amina Begum (2118505)" userId="S::2118505@student.uwtsd.ac.uk::7b144117-71f8-4060-97ef-f28069bed0fc" providerId="AD" clId="Web-{12C214AE-EC89-2A4D-3BA7-FDBFFD935815}" dt="2024-10-20T19:01:12.458" v="777" actId="1076"/>
          <ac:picMkLst>
            <pc:docMk/>
            <pc:sldMk cId="2622781654" sldId="278"/>
            <ac:picMk id="20" creationId="{5ADC32D6-521B-AF95-2CC1-48C42C4E06DD}"/>
          </ac:picMkLst>
        </pc:picChg>
        <pc:picChg chg="add mod">
          <ac:chgData name="Amina Begum (2118505)" userId="S::2118505@student.uwtsd.ac.uk::7b144117-71f8-4060-97ef-f28069bed0fc" providerId="AD" clId="Web-{12C214AE-EC89-2A4D-3BA7-FDBFFD935815}" dt="2024-10-20T19:01:15.427" v="778" actId="1076"/>
          <ac:picMkLst>
            <pc:docMk/>
            <pc:sldMk cId="2622781654" sldId="278"/>
            <ac:picMk id="21" creationId="{DE6F4EC3-6098-6333-BC05-3586B2E98B07}"/>
          </ac:picMkLst>
        </pc:picChg>
        <pc:picChg chg="add mod">
          <ac:chgData name="Amina Begum (2118505)" userId="S::2118505@student.uwtsd.ac.uk::7b144117-71f8-4060-97ef-f28069bed0fc" providerId="AD" clId="Web-{12C214AE-EC89-2A4D-3BA7-FDBFFD935815}" dt="2024-10-20T19:01:17.974" v="779" actId="1076"/>
          <ac:picMkLst>
            <pc:docMk/>
            <pc:sldMk cId="2622781654" sldId="278"/>
            <ac:picMk id="22" creationId="{614B9BF3-CB3E-AABD-D312-D6C8F2D3A4CE}"/>
          </ac:picMkLst>
        </pc:picChg>
      </pc:sldChg>
      <pc:sldChg chg="addSp delSp modSp new ord">
        <pc:chgData name="Amina Begum (2118505)" userId="S::2118505@student.uwtsd.ac.uk::7b144117-71f8-4060-97ef-f28069bed0fc" providerId="AD" clId="Web-{12C214AE-EC89-2A4D-3BA7-FDBFFD935815}" dt="2024-10-20T20:37:59.645" v="2146" actId="20577"/>
        <pc:sldMkLst>
          <pc:docMk/>
          <pc:sldMk cId="2698680516" sldId="279"/>
        </pc:sldMkLst>
        <pc:spChg chg="mod">
          <ac:chgData name="Amina Begum (2118505)" userId="S::2118505@student.uwtsd.ac.uk::7b144117-71f8-4060-97ef-f28069bed0fc" providerId="AD" clId="Web-{12C214AE-EC89-2A4D-3BA7-FDBFFD935815}" dt="2024-10-20T19:14:34.321" v="856" actId="20577"/>
          <ac:spMkLst>
            <pc:docMk/>
            <pc:sldMk cId="2698680516" sldId="279"/>
            <ac:spMk id="2" creationId="{E0631F82-BD67-300A-6FA3-BF89D419E165}"/>
          </ac:spMkLst>
        </pc:spChg>
        <pc:spChg chg="del">
          <ac:chgData name="Amina Begum (2118505)" userId="S::2118505@student.uwtsd.ac.uk::7b144117-71f8-4060-97ef-f28069bed0fc" providerId="AD" clId="Web-{12C214AE-EC89-2A4D-3BA7-FDBFFD935815}" dt="2024-10-20T19:14:40.087" v="857"/>
          <ac:spMkLst>
            <pc:docMk/>
            <pc:sldMk cId="2698680516" sldId="279"/>
            <ac:spMk id="3" creationId="{CF155FEA-A06C-604A-79B1-F45E5C312180}"/>
          </ac:spMkLst>
        </pc:spChg>
        <pc:spChg chg="del mod">
          <ac:chgData name="Amina Begum (2118505)" userId="S::2118505@student.uwtsd.ac.uk::7b144117-71f8-4060-97ef-f28069bed0fc" providerId="AD" clId="Web-{12C214AE-EC89-2A4D-3BA7-FDBFFD935815}" dt="2024-10-20T19:14:46.447" v="858"/>
          <ac:spMkLst>
            <pc:docMk/>
            <pc:sldMk cId="2698680516" sldId="279"/>
            <ac:spMk id="4" creationId="{0C906923-8542-4891-7913-286375B56D26}"/>
          </ac:spMkLst>
        </pc:spChg>
        <pc:spChg chg="del mod">
          <ac:chgData name="Amina Begum (2118505)" userId="S::2118505@student.uwtsd.ac.uk::7b144117-71f8-4060-97ef-f28069bed0fc" providerId="AD" clId="Web-{12C214AE-EC89-2A4D-3BA7-FDBFFD935815}" dt="2024-10-20T19:20:05.579" v="907"/>
          <ac:spMkLst>
            <pc:docMk/>
            <pc:sldMk cId="2698680516" sldId="279"/>
            <ac:spMk id="5" creationId="{96957F0B-5085-6608-091B-3FB0EF8CB927}"/>
          </ac:spMkLst>
        </pc:spChg>
        <pc:spChg chg="del">
          <ac:chgData name="Amina Begum (2118505)" userId="S::2118505@student.uwtsd.ac.uk::7b144117-71f8-4060-97ef-f28069bed0fc" providerId="AD" clId="Web-{12C214AE-EC89-2A4D-3BA7-FDBFFD935815}" dt="2024-10-20T19:15:24.885" v="863"/>
          <ac:spMkLst>
            <pc:docMk/>
            <pc:sldMk cId="2698680516" sldId="279"/>
            <ac:spMk id="6" creationId="{715FCD64-47B3-A426-8928-714B9FC7D08A}"/>
          </ac:spMkLst>
        </pc:spChg>
        <pc:spChg chg="add del mod">
          <ac:chgData name="Amina Begum (2118505)" userId="S::2118505@student.uwtsd.ac.uk::7b144117-71f8-4060-97ef-f28069bed0fc" providerId="AD" clId="Web-{12C214AE-EC89-2A4D-3BA7-FDBFFD935815}" dt="2024-10-20T19:20:21.563" v="909"/>
          <ac:spMkLst>
            <pc:docMk/>
            <pc:sldMk cId="2698680516" sldId="279"/>
            <ac:spMk id="192" creationId="{E6F6E6B4-AF95-A771-14AB-C2D9A061C299}"/>
          </ac:spMkLst>
        </pc:spChg>
        <pc:spChg chg="add mod">
          <ac:chgData name="Amina Begum (2118505)" userId="S::2118505@student.uwtsd.ac.uk::7b144117-71f8-4060-97ef-f28069bed0fc" providerId="AD" clId="Web-{12C214AE-EC89-2A4D-3BA7-FDBFFD935815}" dt="2024-10-20T20:37:59.645" v="2146" actId="20577"/>
          <ac:spMkLst>
            <pc:docMk/>
            <pc:sldMk cId="2698680516" sldId="279"/>
            <ac:spMk id="212" creationId="{DD5F56EB-DDC8-D1B9-25B4-46A91F2FE048}"/>
          </ac:spMkLst>
        </pc:spChg>
        <pc:spChg chg="add del mod">
          <ac:chgData name="Amina Begum (2118505)" userId="S::2118505@student.uwtsd.ac.uk::7b144117-71f8-4060-97ef-f28069bed0fc" providerId="AD" clId="Web-{12C214AE-EC89-2A4D-3BA7-FDBFFD935815}" dt="2024-10-20T19:36:54.898" v="1004"/>
          <ac:spMkLst>
            <pc:docMk/>
            <pc:sldMk cId="2698680516" sldId="279"/>
            <ac:spMk id="224" creationId="{BD78D34F-038E-407A-C4D1-1AB2039A0E0E}"/>
          </ac:spMkLst>
        </pc:spChg>
        <pc:graphicFrameChg chg="add mod modGraphic">
          <ac:chgData name="Amina Begum (2118505)" userId="S::2118505@student.uwtsd.ac.uk::7b144117-71f8-4060-97ef-f28069bed0fc" providerId="AD" clId="Web-{12C214AE-EC89-2A4D-3BA7-FDBFFD935815}" dt="2024-10-20T20:26:41.535" v="1925" actId="20577"/>
          <ac:graphicFrameMkLst>
            <pc:docMk/>
            <pc:sldMk cId="2698680516" sldId="279"/>
            <ac:graphicFrameMk id="7" creationId="{6EE704D7-00D6-CBA0-52D5-37B1661AA3A5}"/>
          </ac:graphicFrameMkLst>
        </pc:graphicFrameChg>
        <pc:graphicFrameChg chg="add mod modGraphic">
          <ac:chgData name="Amina Begum (2118505)" userId="S::2118505@student.uwtsd.ac.uk::7b144117-71f8-4060-97ef-f28069bed0fc" providerId="AD" clId="Web-{12C214AE-EC89-2A4D-3BA7-FDBFFD935815}" dt="2024-10-20T20:37:18.659" v="2138" actId="1076"/>
          <ac:graphicFrameMkLst>
            <pc:docMk/>
            <pc:sldMk cId="2698680516" sldId="279"/>
            <ac:graphicFrameMk id="14" creationId="{43C96356-556E-06BE-D86C-A1DC9ECB9323}"/>
          </ac:graphicFrameMkLst>
        </pc:graphicFrameChg>
        <pc:picChg chg="add del mod">
          <ac:chgData name="Amina Begum (2118505)" userId="S::2118505@student.uwtsd.ac.uk::7b144117-71f8-4060-97ef-f28069bed0fc" providerId="AD" clId="Web-{12C214AE-EC89-2A4D-3BA7-FDBFFD935815}" dt="2024-10-20T19:25:48.664" v="947"/>
          <ac:picMkLst>
            <pc:docMk/>
            <pc:sldMk cId="2698680516" sldId="279"/>
            <ac:picMk id="30" creationId="{B84CD7B2-6346-0DFD-A2AA-DC5502BB80C5}"/>
          </ac:picMkLst>
        </pc:picChg>
        <pc:picChg chg="add del mod">
          <ac:chgData name="Amina Begum (2118505)" userId="S::2118505@student.uwtsd.ac.uk::7b144117-71f8-4060-97ef-f28069bed0fc" providerId="AD" clId="Web-{12C214AE-EC89-2A4D-3BA7-FDBFFD935815}" dt="2024-10-20T19:25:48.664" v="946"/>
          <ac:picMkLst>
            <pc:docMk/>
            <pc:sldMk cId="2698680516" sldId="279"/>
            <ac:picMk id="41" creationId="{FE33ED4B-5009-7613-4400-3DD83E98A01B}"/>
          </ac:picMkLst>
        </pc:picChg>
        <pc:picChg chg="add del mod">
          <ac:chgData name="Amina Begum (2118505)" userId="S::2118505@student.uwtsd.ac.uk::7b144117-71f8-4060-97ef-f28069bed0fc" providerId="AD" clId="Web-{12C214AE-EC89-2A4D-3BA7-FDBFFD935815}" dt="2024-10-20T19:25:48.664" v="945"/>
          <ac:picMkLst>
            <pc:docMk/>
            <pc:sldMk cId="2698680516" sldId="279"/>
            <ac:picMk id="211" creationId="{81E9A9DC-45AE-0BF6-D6E7-3B4C8F76166C}"/>
          </ac:picMkLst>
        </pc:picChg>
        <pc:picChg chg="add del mod">
          <ac:chgData name="Amina Begum (2118505)" userId="S::2118505@student.uwtsd.ac.uk::7b144117-71f8-4060-97ef-f28069bed0fc" providerId="AD" clId="Web-{12C214AE-EC89-2A4D-3BA7-FDBFFD935815}" dt="2024-10-20T19:25:48.664" v="944"/>
          <ac:picMkLst>
            <pc:docMk/>
            <pc:sldMk cId="2698680516" sldId="279"/>
            <ac:picMk id="222" creationId="{719A3AE3-92FA-BDFF-AF92-3BEC1BA0F253}"/>
          </ac:picMkLst>
        </pc:picChg>
        <pc:picChg chg="add mod">
          <ac:chgData name="Amina Begum (2118505)" userId="S::2118505@student.uwtsd.ac.uk::7b144117-71f8-4060-97ef-f28069bed0fc" providerId="AD" clId="Web-{12C214AE-EC89-2A4D-3BA7-FDBFFD935815}" dt="2024-10-20T20:37:32.957" v="2143" actId="1076"/>
          <ac:picMkLst>
            <pc:docMk/>
            <pc:sldMk cId="2698680516" sldId="279"/>
            <ac:picMk id="223" creationId="{F64D5E67-45CE-07F9-812A-A9CEFDC617AB}"/>
          </ac:picMkLst>
        </pc:picChg>
        <pc:picChg chg="add mod">
          <ac:chgData name="Amina Begum (2118505)" userId="S::2118505@student.uwtsd.ac.uk::7b144117-71f8-4060-97ef-f28069bed0fc" providerId="AD" clId="Web-{12C214AE-EC89-2A4D-3BA7-FDBFFD935815}" dt="2024-10-20T20:37:35.535" v="2144" actId="1076"/>
          <ac:picMkLst>
            <pc:docMk/>
            <pc:sldMk cId="2698680516" sldId="279"/>
            <ac:picMk id="225" creationId="{81E9A9DC-45AE-0BF6-D6E7-3B4C8F76166C}"/>
          </ac:picMkLst>
        </pc:picChg>
        <pc:picChg chg="add mod">
          <ac:chgData name="Amina Begum (2118505)" userId="S::2118505@student.uwtsd.ac.uk::7b144117-71f8-4060-97ef-f28069bed0fc" providerId="AD" clId="Web-{12C214AE-EC89-2A4D-3BA7-FDBFFD935815}" dt="2024-10-20T19:50:02.165" v="1178" actId="1076"/>
          <ac:picMkLst>
            <pc:docMk/>
            <pc:sldMk cId="2698680516" sldId="279"/>
            <ac:picMk id="229" creationId="{FE33ED4B-5009-7613-4400-3DD83E98A01B}"/>
          </ac:picMkLst>
        </pc:picChg>
        <pc:picChg chg="add mod">
          <ac:chgData name="Amina Begum (2118505)" userId="S::2118505@student.uwtsd.ac.uk::7b144117-71f8-4060-97ef-f28069bed0fc" providerId="AD" clId="Web-{12C214AE-EC89-2A4D-3BA7-FDBFFD935815}" dt="2024-10-20T19:49:59.743" v="1177" actId="1076"/>
          <ac:picMkLst>
            <pc:docMk/>
            <pc:sldMk cId="2698680516" sldId="279"/>
            <ac:picMk id="230" creationId="{719A3AE3-92FA-BDFF-AF92-3BEC1BA0F253}"/>
          </ac:picMkLst>
        </pc:picChg>
        <pc:picChg chg="add mod">
          <ac:chgData name="Amina Begum (2118505)" userId="S::2118505@student.uwtsd.ac.uk::7b144117-71f8-4060-97ef-f28069bed0fc" providerId="AD" clId="Web-{12C214AE-EC89-2A4D-3BA7-FDBFFD935815}" dt="2024-10-20T20:37:31.207" v="2142" actId="1076"/>
          <ac:picMkLst>
            <pc:docMk/>
            <pc:sldMk cId="2698680516" sldId="279"/>
            <ac:picMk id="234" creationId="{B84CD7B2-6346-0DFD-A2AA-DC5502BB80C5}"/>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190D89A-CEDC-4555-A3AE-3A74A58F77DE}" type="doc">
      <dgm:prSet loTypeId="urn:microsoft.com/office/officeart/2018/2/layout/IconVerticalSolidList" loCatId="icon" qsTypeId="urn:microsoft.com/office/officeart/2005/8/quickstyle/simple1" qsCatId="simple" csTypeId="urn:microsoft.com/office/officeart/2018/5/colors/Iconchunking_neutralbg_colorful2" csCatId="colorful" phldr="1"/>
      <dgm:spPr/>
      <dgm:t>
        <a:bodyPr/>
        <a:lstStyle/>
        <a:p>
          <a:endParaRPr lang="en-US"/>
        </a:p>
      </dgm:t>
    </dgm:pt>
    <dgm:pt modelId="{50892F9C-1CA3-4361-8A5D-0E5FDE4EEB0A}">
      <dgm:prSet/>
      <dgm:spPr/>
      <dgm:t>
        <a:bodyPr/>
        <a:lstStyle/>
        <a:p>
          <a:pPr>
            <a:lnSpc>
              <a:spcPct val="100000"/>
            </a:lnSpc>
          </a:pPr>
          <a:r>
            <a:rPr lang="en-US"/>
            <a:t>Consider the dimensions of emotional intelligences</a:t>
          </a:r>
        </a:p>
      </dgm:t>
    </dgm:pt>
    <dgm:pt modelId="{26C081CB-4677-496C-A508-6C9E92648761}" type="parTrans" cxnId="{351EB577-95E0-4AE1-BCB2-ACE5637AE3F5}">
      <dgm:prSet/>
      <dgm:spPr/>
      <dgm:t>
        <a:bodyPr/>
        <a:lstStyle/>
        <a:p>
          <a:endParaRPr lang="en-US"/>
        </a:p>
      </dgm:t>
    </dgm:pt>
    <dgm:pt modelId="{10E6AF44-234E-401D-90B5-49AA20200835}" type="sibTrans" cxnId="{351EB577-95E0-4AE1-BCB2-ACE5637AE3F5}">
      <dgm:prSet/>
      <dgm:spPr/>
      <dgm:t>
        <a:bodyPr/>
        <a:lstStyle/>
        <a:p>
          <a:endParaRPr lang="en-US"/>
        </a:p>
      </dgm:t>
    </dgm:pt>
    <dgm:pt modelId="{1431948B-EA60-4DD4-BF43-7B6570EE2E7F}">
      <dgm:prSet/>
      <dgm:spPr/>
      <dgm:t>
        <a:bodyPr/>
        <a:lstStyle/>
        <a:p>
          <a:pPr>
            <a:lnSpc>
              <a:spcPct val="100000"/>
            </a:lnSpc>
          </a:pPr>
          <a:r>
            <a:rPr lang="en-US" dirty="0"/>
            <a:t>Reflect on my own EI capabilities </a:t>
          </a:r>
        </a:p>
      </dgm:t>
    </dgm:pt>
    <dgm:pt modelId="{94AC75DF-56FB-49A2-8F3F-DB59CC261478}" type="parTrans" cxnId="{3394677F-6118-48BD-BD95-F4417E14B954}">
      <dgm:prSet/>
      <dgm:spPr/>
      <dgm:t>
        <a:bodyPr/>
        <a:lstStyle/>
        <a:p>
          <a:endParaRPr lang="en-US"/>
        </a:p>
      </dgm:t>
    </dgm:pt>
    <dgm:pt modelId="{F7BA47C7-9A00-44D7-9AAC-6CAEB6A0E41C}" type="sibTrans" cxnId="{3394677F-6118-48BD-BD95-F4417E14B954}">
      <dgm:prSet/>
      <dgm:spPr/>
      <dgm:t>
        <a:bodyPr/>
        <a:lstStyle/>
        <a:p>
          <a:endParaRPr lang="en-US"/>
        </a:p>
      </dgm:t>
    </dgm:pt>
    <dgm:pt modelId="{D3F811A9-A824-435B-9BE6-D0547CB36B7B}">
      <dgm:prSet/>
      <dgm:spPr/>
      <dgm:t>
        <a:bodyPr/>
        <a:lstStyle/>
        <a:p>
          <a:pPr>
            <a:lnSpc>
              <a:spcPct val="100000"/>
            </a:lnSpc>
          </a:pPr>
          <a:r>
            <a:rPr lang="en-US" dirty="0"/>
            <a:t>The potential benefits of EI on myself</a:t>
          </a:r>
        </a:p>
      </dgm:t>
    </dgm:pt>
    <dgm:pt modelId="{BF3484E8-F690-4F48-B30B-D2B5BF01051F}" type="parTrans" cxnId="{868B692F-C4FA-4B07-ADBB-D7ADB0B201C0}">
      <dgm:prSet/>
      <dgm:spPr/>
      <dgm:t>
        <a:bodyPr/>
        <a:lstStyle/>
        <a:p>
          <a:endParaRPr lang="en-US"/>
        </a:p>
      </dgm:t>
    </dgm:pt>
    <dgm:pt modelId="{A0F740D2-8B71-436D-8809-616E8B9EFCCC}" type="sibTrans" cxnId="{868B692F-C4FA-4B07-ADBB-D7ADB0B201C0}">
      <dgm:prSet/>
      <dgm:spPr/>
      <dgm:t>
        <a:bodyPr/>
        <a:lstStyle/>
        <a:p>
          <a:endParaRPr lang="en-US"/>
        </a:p>
      </dgm:t>
    </dgm:pt>
    <dgm:pt modelId="{3833681E-8B36-451A-949F-1F2A44483D1B}">
      <dgm:prSet/>
      <dgm:spPr/>
      <dgm:t>
        <a:bodyPr/>
        <a:lstStyle/>
        <a:p>
          <a:pPr>
            <a:lnSpc>
              <a:spcPct val="100000"/>
            </a:lnSpc>
          </a:pPr>
          <a:r>
            <a:rPr lang="en-US" dirty="0"/>
            <a:t>Type of EI skills required to better myself</a:t>
          </a:r>
        </a:p>
      </dgm:t>
    </dgm:pt>
    <dgm:pt modelId="{6BCD3643-27E7-422E-A89C-C1CAA6BEF31C}" type="parTrans" cxnId="{0B7474EE-602C-40CD-8539-5E6F67CF3E7D}">
      <dgm:prSet/>
      <dgm:spPr/>
      <dgm:t>
        <a:bodyPr/>
        <a:lstStyle/>
        <a:p>
          <a:endParaRPr lang="en-US"/>
        </a:p>
      </dgm:t>
    </dgm:pt>
    <dgm:pt modelId="{20CC5A14-1ABE-48E4-8277-48C810750F97}" type="sibTrans" cxnId="{0B7474EE-602C-40CD-8539-5E6F67CF3E7D}">
      <dgm:prSet/>
      <dgm:spPr/>
      <dgm:t>
        <a:bodyPr/>
        <a:lstStyle/>
        <a:p>
          <a:endParaRPr lang="en-US"/>
        </a:p>
      </dgm:t>
    </dgm:pt>
    <dgm:pt modelId="{E4CEFBA8-4D57-41BF-9408-837A9D6FA6DE}">
      <dgm:prSet/>
      <dgm:spPr/>
      <dgm:t>
        <a:bodyPr/>
        <a:lstStyle/>
        <a:p>
          <a:pPr>
            <a:lnSpc>
              <a:spcPct val="100000"/>
            </a:lnSpc>
          </a:pPr>
          <a:r>
            <a:rPr lang="en-US" dirty="0"/>
            <a:t>The ways in which I may improve my skills</a:t>
          </a:r>
        </a:p>
      </dgm:t>
    </dgm:pt>
    <dgm:pt modelId="{C592D5D9-E63A-4788-B68A-39B771859472}" type="parTrans" cxnId="{CF208558-B910-44F0-A19A-8D42278D28CE}">
      <dgm:prSet/>
      <dgm:spPr/>
      <dgm:t>
        <a:bodyPr/>
        <a:lstStyle/>
        <a:p>
          <a:endParaRPr lang="en-US"/>
        </a:p>
      </dgm:t>
    </dgm:pt>
    <dgm:pt modelId="{96B15CF4-D9FC-4A7D-B7C5-9BE8EFB75D56}" type="sibTrans" cxnId="{CF208558-B910-44F0-A19A-8D42278D28CE}">
      <dgm:prSet/>
      <dgm:spPr/>
      <dgm:t>
        <a:bodyPr/>
        <a:lstStyle/>
        <a:p>
          <a:endParaRPr lang="en-US"/>
        </a:p>
      </dgm:t>
    </dgm:pt>
    <dgm:pt modelId="{323C307A-DECB-4E59-A94E-22874E5CCBC7}">
      <dgm:prSet/>
      <dgm:spPr/>
      <dgm:t>
        <a:bodyPr/>
        <a:lstStyle/>
        <a:p>
          <a:pPr>
            <a:lnSpc>
              <a:spcPct val="100000"/>
            </a:lnSpc>
          </a:pPr>
          <a:r>
            <a:rPr lang="en-US" dirty="0"/>
            <a:t>Summary of findings</a:t>
          </a:r>
        </a:p>
      </dgm:t>
    </dgm:pt>
    <dgm:pt modelId="{8BACACBA-FA1C-4F33-9F8B-89023AA1C86F}" type="parTrans" cxnId="{8BE71CF9-7D2C-4889-93AE-782FA14DE427}">
      <dgm:prSet/>
      <dgm:spPr/>
      <dgm:t>
        <a:bodyPr/>
        <a:lstStyle/>
        <a:p>
          <a:endParaRPr lang="en-US"/>
        </a:p>
      </dgm:t>
    </dgm:pt>
    <dgm:pt modelId="{1454C5B3-D18A-47B8-ACC6-062072F27FE6}" type="sibTrans" cxnId="{8BE71CF9-7D2C-4889-93AE-782FA14DE427}">
      <dgm:prSet/>
      <dgm:spPr/>
      <dgm:t>
        <a:bodyPr/>
        <a:lstStyle/>
        <a:p>
          <a:endParaRPr lang="en-US"/>
        </a:p>
      </dgm:t>
    </dgm:pt>
    <dgm:pt modelId="{91E8C3B6-689D-4D55-B04C-FD545DA281BC}">
      <dgm:prSet phldr="0"/>
      <dgm:spPr/>
      <dgm:t>
        <a:bodyPr/>
        <a:lstStyle/>
        <a:p>
          <a:pPr rtl="0"/>
          <a:r>
            <a:rPr lang="en-US" dirty="0">
              <a:latin typeface="Aptos Display" panose="02110004020202020204"/>
            </a:rPr>
            <a:t>Introduction to Emotional Intelligence</a:t>
          </a:r>
        </a:p>
      </dgm:t>
    </dgm:pt>
    <dgm:pt modelId="{3A1353BD-E6F2-420C-924A-55CCE8E379D9}" type="parTrans" cxnId="{BD8C1666-9FB6-49F0-83DA-26681D284CC5}">
      <dgm:prSet/>
      <dgm:spPr/>
    </dgm:pt>
    <dgm:pt modelId="{0FAB3CBC-FEB8-4459-A2DE-96F274D3A5DC}" type="sibTrans" cxnId="{BD8C1666-9FB6-49F0-83DA-26681D284CC5}">
      <dgm:prSet/>
      <dgm:spPr/>
    </dgm:pt>
    <dgm:pt modelId="{3DDD2C21-48B5-4142-9113-E9DD592D55CC}" type="pres">
      <dgm:prSet presAssocID="{6190D89A-CEDC-4555-A3AE-3A74A58F77DE}" presName="root" presStyleCnt="0">
        <dgm:presLayoutVars>
          <dgm:dir/>
          <dgm:resizeHandles val="exact"/>
        </dgm:presLayoutVars>
      </dgm:prSet>
      <dgm:spPr/>
    </dgm:pt>
    <dgm:pt modelId="{81BD6AE4-C652-42FE-8F86-1084D94D87BC}" type="pres">
      <dgm:prSet presAssocID="{91E8C3B6-689D-4D55-B04C-FD545DA281BC}" presName="compNode" presStyleCnt="0"/>
      <dgm:spPr/>
    </dgm:pt>
    <dgm:pt modelId="{0B9B0663-D5C0-47D7-8B27-83D453953F8D}" type="pres">
      <dgm:prSet presAssocID="{91E8C3B6-689D-4D55-B04C-FD545DA281BC}" presName="bgRect" presStyleLbl="bgShp" presStyleIdx="0" presStyleCnt="7"/>
      <dgm:spPr/>
    </dgm:pt>
    <dgm:pt modelId="{2E355395-9656-423A-8EC2-A50E0643162E}" type="pres">
      <dgm:prSet presAssocID="{91E8C3B6-689D-4D55-B04C-FD545DA281BC}" presName="iconRect" presStyleLbl="node1" presStyleIdx="0" presStyleCnt="7"/>
      <dgm:spPr/>
    </dgm:pt>
    <dgm:pt modelId="{BF4ED73B-96EE-4D9E-9A3B-99511E06D3A7}" type="pres">
      <dgm:prSet presAssocID="{91E8C3B6-689D-4D55-B04C-FD545DA281BC}" presName="spaceRect" presStyleCnt="0"/>
      <dgm:spPr/>
    </dgm:pt>
    <dgm:pt modelId="{5AF867B8-D196-4A55-AE99-1C2D4B10D71A}" type="pres">
      <dgm:prSet presAssocID="{91E8C3B6-689D-4D55-B04C-FD545DA281BC}" presName="parTx" presStyleLbl="revTx" presStyleIdx="0" presStyleCnt="7">
        <dgm:presLayoutVars>
          <dgm:chMax val="0"/>
          <dgm:chPref val="0"/>
        </dgm:presLayoutVars>
      </dgm:prSet>
      <dgm:spPr/>
    </dgm:pt>
    <dgm:pt modelId="{125B92EF-27FA-4D1B-93D0-C539D8425FFF}" type="pres">
      <dgm:prSet presAssocID="{0FAB3CBC-FEB8-4459-A2DE-96F274D3A5DC}" presName="sibTrans" presStyleCnt="0"/>
      <dgm:spPr/>
    </dgm:pt>
    <dgm:pt modelId="{BFA6C023-3766-43CD-B4AF-0190A28BCCDD}" type="pres">
      <dgm:prSet presAssocID="{50892F9C-1CA3-4361-8A5D-0E5FDE4EEB0A}" presName="compNode" presStyleCnt="0"/>
      <dgm:spPr/>
    </dgm:pt>
    <dgm:pt modelId="{930F2899-DE57-46E4-ADA1-AEE9CE40F412}" type="pres">
      <dgm:prSet presAssocID="{50892F9C-1CA3-4361-8A5D-0E5FDE4EEB0A}" presName="bgRect" presStyleLbl="bgShp" presStyleIdx="1" presStyleCnt="7"/>
      <dgm:spPr/>
    </dgm:pt>
    <dgm:pt modelId="{80E49BFF-B10C-4E81-A4C3-EBFD7A298339}" type="pres">
      <dgm:prSet presAssocID="{50892F9C-1CA3-4361-8A5D-0E5FDE4EEB0A}" presName="iconRect" presStyleLbl="node1" presStyleIdx="1"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DEAFF113-7CE7-48EC-A3BA-F635C4EDE06A}" type="pres">
      <dgm:prSet presAssocID="{50892F9C-1CA3-4361-8A5D-0E5FDE4EEB0A}" presName="spaceRect" presStyleCnt="0"/>
      <dgm:spPr/>
    </dgm:pt>
    <dgm:pt modelId="{2DBE193B-32E8-43E8-AC65-D5FD0C4638D1}" type="pres">
      <dgm:prSet presAssocID="{50892F9C-1CA3-4361-8A5D-0E5FDE4EEB0A}" presName="parTx" presStyleLbl="revTx" presStyleIdx="1" presStyleCnt="7">
        <dgm:presLayoutVars>
          <dgm:chMax val="0"/>
          <dgm:chPref val="0"/>
        </dgm:presLayoutVars>
      </dgm:prSet>
      <dgm:spPr/>
    </dgm:pt>
    <dgm:pt modelId="{1AD56FAC-D8AD-4E2B-9350-7AF26CE8B0DE}" type="pres">
      <dgm:prSet presAssocID="{10E6AF44-234E-401D-90B5-49AA20200835}" presName="sibTrans" presStyleCnt="0"/>
      <dgm:spPr/>
    </dgm:pt>
    <dgm:pt modelId="{A5669AAA-436A-47B6-BA6E-3E5B384FA2D5}" type="pres">
      <dgm:prSet presAssocID="{1431948B-EA60-4DD4-BF43-7B6570EE2E7F}" presName="compNode" presStyleCnt="0"/>
      <dgm:spPr/>
    </dgm:pt>
    <dgm:pt modelId="{A15B4B66-17A1-44CC-8993-1CF12ACB97C1}" type="pres">
      <dgm:prSet presAssocID="{1431948B-EA60-4DD4-BF43-7B6570EE2E7F}" presName="bgRect" presStyleLbl="bgShp" presStyleIdx="2" presStyleCnt="7"/>
      <dgm:spPr/>
    </dgm:pt>
    <dgm:pt modelId="{ADF51D26-0210-43A8-96DE-2BE46BED9298}" type="pres">
      <dgm:prSet presAssocID="{1431948B-EA60-4DD4-BF43-7B6570EE2E7F}" presName="iconRect" presStyleLbl="node1" presStyleIdx="2"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ought bubble"/>
        </a:ext>
      </dgm:extLst>
    </dgm:pt>
    <dgm:pt modelId="{4615BD1A-3B3C-4A1F-9BC6-CA25A0E8B7C4}" type="pres">
      <dgm:prSet presAssocID="{1431948B-EA60-4DD4-BF43-7B6570EE2E7F}" presName="spaceRect" presStyleCnt="0"/>
      <dgm:spPr/>
    </dgm:pt>
    <dgm:pt modelId="{5363A856-CFC9-4200-897E-465335E93630}" type="pres">
      <dgm:prSet presAssocID="{1431948B-EA60-4DD4-BF43-7B6570EE2E7F}" presName="parTx" presStyleLbl="revTx" presStyleIdx="2" presStyleCnt="7">
        <dgm:presLayoutVars>
          <dgm:chMax val="0"/>
          <dgm:chPref val="0"/>
        </dgm:presLayoutVars>
      </dgm:prSet>
      <dgm:spPr/>
    </dgm:pt>
    <dgm:pt modelId="{153EC59B-5C95-4F41-A268-7EC78DB44B32}" type="pres">
      <dgm:prSet presAssocID="{F7BA47C7-9A00-44D7-9AAC-6CAEB6A0E41C}" presName="sibTrans" presStyleCnt="0"/>
      <dgm:spPr/>
    </dgm:pt>
    <dgm:pt modelId="{50ACBC0C-57BD-4075-81C4-B8A507AB1C11}" type="pres">
      <dgm:prSet presAssocID="{D3F811A9-A824-435B-9BE6-D0547CB36B7B}" presName="compNode" presStyleCnt="0"/>
      <dgm:spPr/>
    </dgm:pt>
    <dgm:pt modelId="{889C7965-A34F-4778-8D63-9113780DAA68}" type="pres">
      <dgm:prSet presAssocID="{D3F811A9-A824-435B-9BE6-D0547CB36B7B}" presName="bgRect" presStyleLbl="bgShp" presStyleIdx="3" presStyleCnt="7"/>
      <dgm:spPr/>
    </dgm:pt>
    <dgm:pt modelId="{0569CB81-BA6E-410B-AFF7-27A6BBCB25E2}" type="pres">
      <dgm:prSet presAssocID="{D3F811A9-A824-435B-9BE6-D0547CB36B7B}" presName="iconRect" presStyleLbl="node1" presStyleIdx="3"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FF588D1E-3C33-4307-AB1E-D6360961CFBF}" type="pres">
      <dgm:prSet presAssocID="{D3F811A9-A824-435B-9BE6-D0547CB36B7B}" presName="spaceRect" presStyleCnt="0"/>
      <dgm:spPr/>
    </dgm:pt>
    <dgm:pt modelId="{3426FCF2-20E5-46EE-A8B7-E30D82CEAC39}" type="pres">
      <dgm:prSet presAssocID="{D3F811A9-A824-435B-9BE6-D0547CB36B7B}" presName="parTx" presStyleLbl="revTx" presStyleIdx="3" presStyleCnt="7">
        <dgm:presLayoutVars>
          <dgm:chMax val="0"/>
          <dgm:chPref val="0"/>
        </dgm:presLayoutVars>
      </dgm:prSet>
      <dgm:spPr/>
    </dgm:pt>
    <dgm:pt modelId="{6468FED6-161C-477E-9645-4CCC953DE1B7}" type="pres">
      <dgm:prSet presAssocID="{A0F740D2-8B71-436D-8809-616E8B9EFCCC}" presName="sibTrans" presStyleCnt="0"/>
      <dgm:spPr/>
    </dgm:pt>
    <dgm:pt modelId="{BB982DF0-9333-4844-8420-390760CFB255}" type="pres">
      <dgm:prSet presAssocID="{3833681E-8B36-451A-949F-1F2A44483D1B}" presName="compNode" presStyleCnt="0"/>
      <dgm:spPr/>
    </dgm:pt>
    <dgm:pt modelId="{746B4EBC-2AF1-47C8-9BD6-2FF35D31F762}" type="pres">
      <dgm:prSet presAssocID="{3833681E-8B36-451A-949F-1F2A44483D1B}" presName="bgRect" presStyleLbl="bgShp" presStyleIdx="4" presStyleCnt="7"/>
      <dgm:spPr/>
    </dgm:pt>
    <dgm:pt modelId="{71A484D2-77A3-4A2C-85FF-46723CC3BE18}" type="pres">
      <dgm:prSet presAssocID="{3833681E-8B36-451A-949F-1F2A44483D1B}" presName="iconRect" presStyleLbl="node1" presStyleIdx="4"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B281CB0E-0F19-4F23-82E7-C1F88813EB03}" type="pres">
      <dgm:prSet presAssocID="{3833681E-8B36-451A-949F-1F2A44483D1B}" presName="spaceRect" presStyleCnt="0"/>
      <dgm:spPr/>
    </dgm:pt>
    <dgm:pt modelId="{80CE0897-932A-4B8D-ADC7-44107617218C}" type="pres">
      <dgm:prSet presAssocID="{3833681E-8B36-451A-949F-1F2A44483D1B}" presName="parTx" presStyleLbl="revTx" presStyleIdx="4" presStyleCnt="7">
        <dgm:presLayoutVars>
          <dgm:chMax val="0"/>
          <dgm:chPref val="0"/>
        </dgm:presLayoutVars>
      </dgm:prSet>
      <dgm:spPr/>
    </dgm:pt>
    <dgm:pt modelId="{5D1DCB0E-1194-4A0A-94CF-1A6256F9F219}" type="pres">
      <dgm:prSet presAssocID="{20CC5A14-1ABE-48E4-8277-48C810750F97}" presName="sibTrans" presStyleCnt="0"/>
      <dgm:spPr/>
    </dgm:pt>
    <dgm:pt modelId="{C6B621C2-4C6C-4FEB-9850-4C2FEC7D2B5B}" type="pres">
      <dgm:prSet presAssocID="{E4CEFBA8-4D57-41BF-9408-837A9D6FA6DE}" presName="compNode" presStyleCnt="0"/>
      <dgm:spPr/>
    </dgm:pt>
    <dgm:pt modelId="{0D0834D0-4AE3-4C0E-9340-FB085A8CC4AF}" type="pres">
      <dgm:prSet presAssocID="{E4CEFBA8-4D57-41BF-9408-837A9D6FA6DE}" presName="bgRect" presStyleLbl="bgShp" presStyleIdx="5" presStyleCnt="7"/>
      <dgm:spPr/>
    </dgm:pt>
    <dgm:pt modelId="{4DAD93E0-A304-4405-BB2B-1D6C7BB73A45}" type="pres">
      <dgm:prSet presAssocID="{E4CEFBA8-4D57-41BF-9408-837A9D6FA6DE}" presName="iconRect" presStyleLbl="node1" presStyleIdx="5"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encil"/>
        </a:ext>
      </dgm:extLst>
    </dgm:pt>
    <dgm:pt modelId="{36EA9FA9-CD46-40F5-B1F4-71204A29D88A}" type="pres">
      <dgm:prSet presAssocID="{E4CEFBA8-4D57-41BF-9408-837A9D6FA6DE}" presName="spaceRect" presStyleCnt="0"/>
      <dgm:spPr/>
    </dgm:pt>
    <dgm:pt modelId="{90E01266-BAC0-4D17-B8C7-2373573BA877}" type="pres">
      <dgm:prSet presAssocID="{E4CEFBA8-4D57-41BF-9408-837A9D6FA6DE}" presName="parTx" presStyleLbl="revTx" presStyleIdx="5" presStyleCnt="7">
        <dgm:presLayoutVars>
          <dgm:chMax val="0"/>
          <dgm:chPref val="0"/>
        </dgm:presLayoutVars>
      </dgm:prSet>
      <dgm:spPr/>
    </dgm:pt>
    <dgm:pt modelId="{8471E39A-6DE8-4B40-9F87-F033489C4517}" type="pres">
      <dgm:prSet presAssocID="{96B15CF4-D9FC-4A7D-B7C5-9BE8EFB75D56}" presName="sibTrans" presStyleCnt="0"/>
      <dgm:spPr/>
    </dgm:pt>
    <dgm:pt modelId="{A478E0F0-74D5-4AD1-A3C1-A7CCF35F2B1B}" type="pres">
      <dgm:prSet presAssocID="{323C307A-DECB-4E59-A94E-22874E5CCBC7}" presName="compNode" presStyleCnt="0"/>
      <dgm:spPr/>
    </dgm:pt>
    <dgm:pt modelId="{5B330E87-1AB0-4728-989E-3C15FD884DB4}" type="pres">
      <dgm:prSet presAssocID="{323C307A-DECB-4E59-A94E-22874E5CCBC7}" presName="bgRect" presStyleLbl="bgShp" presStyleIdx="6" presStyleCnt="7"/>
      <dgm:spPr/>
    </dgm:pt>
    <dgm:pt modelId="{B0325F91-C31D-4A11-A222-DD6AB3D0577D}" type="pres">
      <dgm:prSet presAssocID="{323C307A-DECB-4E59-A94E-22874E5CCBC7}" presName="iconRect" presStyleLbl="node1" presStyleIdx="6"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heckmark"/>
        </a:ext>
      </dgm:extLst>
    </dgm:pt>
    <dgm:pt modelId="{5376C7F9-F601-4F19-9083-05EE05B8DF78}" type="pres">
      <dgm:prSet presAssocID="{323C307A-DECB-4E59-A94E-22874E5CCBC7}" presName="spaceRect" presStyleCnt="0"/>
      <dgm:spPr/>
    </dgm:pt>
    <dgm:pt modelId="{4E1C1713-698B-4FC5-8936-AF6CE3F7593D}" type="pres">
      <dgm:prSet presAssocID="{323C307A-DECB-4E59-A94E-22874E5CCBC7}" presName="parTx" presStyleLbl="revTx" presStyleIdx="6" presStyleCnt="7">
        <dgm:presLayoutVars>
          <dgm:chMax val="0"/>
          <dgm:chPref val="0"/>
        </dgm:presLayoutVars>
      </dgm:prSet>
      <dgm:spPr/>
    </dgm:pt>
  </dgm:ptLst>
  <dgm:cxnLst>
    <dgm:cxn modelId="{D107492A-549D-4C31-9A4F-9B3F6883E25D}" type="presOf" srcId="{3833681E-8B36-451A-949F-1F2A44483D1B}" destId="{80CE0897-932A-4B8D-ADC7-44107617218C}" srcOrd="0" destOrd="0" presId="urn:microsoft.com/office/officeart/2018/2/layout/IconVerticalSolidList"/>
    <dgm:cxn modelId="{868B692F-C4FA-4B07-ADBB-D7ADB0B201C0}" srcId="{6190D89A-CEDC-4555-A3AE-3A74A58F77DE}" destId="{D3F811A9-A824-435B-9BE6-D0547CB36B7B}" srcOrd="3" destOrd="0" parTransId="{BF3484E8-F690-4F48-B30B-D2B5BF01051F}" sibTransId="{A0F740D2-8B71-436D-8809-616E8B9EFCCC}"/>
    <dgm:cxn modelId="{72A7335C-7431-486B-914E-F469D162E3BC}" type="presOf" srcId="{E4CEFBA8-4D57-41BF-9408-837A9D6FA6DE}" destId="{90E01266-BAC0-4D17-B8C7-2373573BA877}" srcOrd="0" destOrd="0" presId="urn:microsoft.com/office/officeart/2018/2/layout/IconVerticalSolidList"/>
    <dgm:cxn modelId="{2D3AB95F-0FBF-4606-89A4-AFC6D59564FA}" type="presOf" srcId="{D3F811A9-A824-435B-9BE6-D0547CB36B7B}" destId="{3426FCF2-20E5-46EE-A8B7-E30D82CEAC39}" srcOrd="0" destOrd="0" presId="urn:microsoft.com/office/officeart/2018/2/layout/IconVerticalSolidList"/>
    <dgm:cxn modelId="{0EEBE745-E362-45E1-8795-388AF891FBE4}" type="presOf" srcId="{50892F9C-1CA3-4361-8A5D-0E5FDE4EEB0A}" destId="{2DBE193B-32E8-43E8-AC65-D5FD0C4638D1}" srcOrd="0" destOrd="0" presId="urn:microsoft.com/office/officeart/2018/2/layout/IconVerticalSolidList"/>
    <dgm:cxn modelId="{BD8C1666-9FB6-49F0-83DA-26681D284CC5}" srcId="{6190D89A-CEDC-4555-A3AE-3A74A58F77DE}" destId="{91E8C3B6-689D-4D55-B04C-FD545DA281BC}" srcOrd="0" destOrd="0" parTransId="{3A1353BD-E6F2-420C-924A-55CCE8E379D9}" sibTransId="{0FAB3CBC-FEB8-4459-A2DE-96F274D3A5DC}"/>
    <dgm:cxn modelId="{351EB577-95E0-4AE1-BCB2-ACE5637AE3F5}" srcId="{6190D89A-CEDC-4555-A3AE-3A74A58F77DE}" destId="{50892F9C-1CA3-4361-8A5D-0E5FDE4EEB0A}" srcOrd="1" destOrd="0" parTransId="{26C081CB-4677-496C-A508-6C9E92648761}" sibTransId="{10E6AF44-234E-401D-90B5-49AA20200835}"/>
    <dgm:cxn modelId="{CF208558-B910-44F0-A19A-8D42278D28CE}" srcId="{6190D89A-CEDC-4555-A3AE-3A74A58F77DE}" destId="{E4CEFBA8-4D57-41BF-9408-837A9D6FA6DE}" srcOrd="5" destOrd="0" parTransId="{C592D5D9-E63A-4788-B68A-39B771859472}" sibTransId="{96B15CF4-D9FC-4A7D-B7C5-9BE8EFB75D56}"/>
    <dgm:cxn modelId="{3394677F-6118-48BD-BD95-F4417E14B954}" srcId="{6190D89A-CEDC-4555-A3AE-3A74A58F77DE}" destId="{1431948B-EA60-4DD4-BF43-7B6570EE2E7F}" srcOrd="2" destOrd="0" parTransId="{94AC75DF-56FB-49A2-8F3F-DB59CC261478}" sibTransId="{F7BA47C7-9A00-44D7-9AAC-6CAEB6A0E41C}"/>
    <dgm:cxn modelId="{FFAA4695-3DB7-4AA1-806E-BA711CD80D01}" type="presOf" srcId="{323C307A-DECB-4E59-A94E-22874E5CCBC7}" destId="{4E1C1713-698B-4FC5-8936-AF6CE3F7593D}" srcOrd="0" destOrd="0" presId="urn:microsoft.com/office/officeart/2018/2/layout/IconVerticalSolidList"/>
    <dgm:cxn modelId="{DA9353B6-B81C-43C7-A9BE-7F50C3851BC9}" type="presOf" srcId="{1431948B-EA60-4DD4-BF43-7B6570EE2E7F}" destId="{5363A856-CFC9-4200-897E-465335E93630}" srcOrd="0" destOrd="0" presId="urn:microsoft.com/office/officeart/2018/2/layout/IconVerticalSolidList"/>
    <dgm:cxn modelId="{8A954AD9-47C1-493A-A603-DCD6A456E5B8}" type="presOf" srcId="{6190D89A-CEDC-4555-A3AE-3A74A58F77DE}" destId="{3DDD2C21-48B5-4142-9113-E9DD592D55CC}" srcOrd="0" destOrd="0" presId="urn:microsoft.com/office/officeart/2018/2/layout/IconVerticalSolidList"/>
    <dgm:cxn modelId="{0B7474EE-602C-40CD-8539-5E6F67CF3E7D}" srcId="{6190D89A-CEDC-4555-A3AE-3A74A58F77DE}" destId="{3833681E-8B36-451A-949F-1F2A44483D1B}" srcOrd="4" destOrd="0" parTransId="{6BCD3643-27E7-422E-A89C-C1CAA6BEF31C}" sibTransId="{20CC5A14-1ABE-48E4-8277-48C810750F97}"/>
    <dgm:cxn modelId="{EA78EAF1-AE59-4972-94A7-9689B1CF5323}" type="presOf" srcId="{91E8C3B6-689D-4D55-B04C-FD545DA281BC}" destId="{5AF867B8-D196-4A55-AE99-1C2D4B10D71A}" srcOrd="0" destOrd="0" presId="urn:microsoft.com/office/officeart/2018/2/layout/IconVerticalSolidList"/>
    <dgm:cxn modelId="{8BE71CF9-7D2C-4889-93AE-782FA14DE427}" srcId="{6190D89A-CEDC-4555-A3AE-3A74A58F77DE}" destId="{323C307A-DECB-4E59-A94E-22874E5CCBC7}" srcOrd="6" destOrd="0" parTransId="{8BACACBA-FA1C-4F33-9F8B-89023AA1C86F}" sibTransId="{1454C5B3-D18A-47B8-ACC6-062072F27FE6}"/>
    <dgm:cxn modelId="{FB370C3D-A668-4BD8-B113-CDE7EC6AC201}" type="presParOf" srcId="{3DDD2C21-48B5-4142-9113-E9DD592D55CC}" destId="{81BD6AE4-C652-42FE-8F86-1084D94D87BC}" srcOrd="0" destOrd="0" presId="urn:microsoft.com/office/officeart/2018/2/layout/IconVerticalSolidList"/>
    <dgm:cxn modelId="{645807DE-BF93-4A57-A946-DF7D058AF6BB}" type="presParOf" srcId="{81BD6AE4-C652-42FE-8F86-1084D94D87BC}" destId="{0B9B0663-D5C0-47D7-8B27-83D453953F8D}" srcOrd="0" destOrd="0" presId="urn:microsoft.com/office/officeart/2018/2/layout/IconVerticalSolidList"/>
    <dgm:cxn modelId="{254C6EBA-1B8F-4A57-B231-020D5ACF69B7}" type="presParOf" srcId="{81BD6AE4-C652-42FE-8F86-1084D94D87BC}" destId="{2E355395-9656-423A-8EC2-A50E0643162E}" srcOrd="1" destOrd="0" presId="urn:microsoft.com/office/officeart/2018/2/layout/IconVerticalSolidList"/>
    <dgm:cxn modelId="{33825A83-3E13-4359-B154-6E55514311E4}" type="presParOf" srcId="{81BD6AE4-C652-42FE-8F86-1084D94D87BC}" destId="{BF4ED73B-96EE-4D9E-9A3B-99511E06D3A7}" srcOrd="2" destOrd="0" presId="urn:microsoft.com/office/officeart/2018/2/layout/IconVerticalSolidList"/>
    <dgm:cxn modelId="{14DDA49C-07F3-430C-9C28-DAEEA995B441}" type="presParOf" srcId="{81BD6AE4-C652-42FE-8F86-1084D94D87BC}" destId="{5AF867B8-D196-4A55-AE99-1C2D4B10D71A}" srcOrd="3" destOrd="0" presId="urn:microsoft.com/office/officeart/2018/2/layout/IconVerticalSolidList"/>
    <dgm:cxn modelId="{6FDBC484-E203-45F5-B473-3AF922079D5F}" type="presParOf" srcId="{3DDD2C21-48B5-4142-9113-E9DD592D55CC}" destId="{125B92EF-27FA-4D1B-93D0-C539D8425FFF}" srcOrd="1" destOrd="0" presId="urn:microsoft.com/office/officeart/2018/2/layout/IconVerticalSolidList"/>
    <dgm:cxn modelId="{C1CE67CC-D382-4D32-8646-C72A52F38350}" type="presParOf" srcId="{3DDD2C21-48B5-4142-9113-E9DD592D55CC}" destId="{BFA6C023-3766-43CD-B4AF-0190A28BCCDD}" srcOrd="2" destOrd="0" presId="urn:microsoft.com/office/officeart/2018/2/layout/IconVerticalSolidList"/>
    <dgm:cxn modelId="{42C05DED-5121-4DAA-A6B4-730ADCAF2B99}" type="presParOf" srcId="{BFA6C023-3766-43CD-B4AF-0190A28BCCDD}" destId="{930F2899-DE57-46E4-ADA1-AEE9CE40F412}" srcOrd="0" destOrd="0" presId="urn:microsoft.com/office/officeart/2018/2/layout/IconVerticalSolidList"/>
    <dgm:cxn modelId="{E0EF672E-DB64-4752-9B1E-14BAD2B914D9}" type="presParOf" srcId="{BFA6C023-3766-43CD-B4AF-0190A28BCCDD}" destId="{80E49BFF-B10C-4E81-A4C3-EBFD7A298339}" srcOrd="1" destOrd="0" presId="urn:microsoft.com/office/officeart/2018/2/layout/IconVerticalSolidList"/>
    <dgm:cxn modelId="{6943DBBB-8089-4C25-82EB-1CBDEAD2E223}" type="presParOf" srcId="{BFA6C023-3766-43CD-B4AF-0190A28BCCDD}" destId="{DEAFF113-7CE7-48EC-A3BA-F635C4EDE06A}" srcOrd="2" destOrd="0" presId="urn:microsoft.com/office/officeart/2018/2/layout/IconVerticalSolidList"/>
    <dgm:cxn modelId="{65E4EE40-A72D-488B-84EA-76BE3E47DF03}" type="presParOf" srcId="{BFA6C023-3766-43CD-B4AF-0190A28BCCDD}" destId="{2DBE193B-32E8-43E8-AC65-D5FD0C4638D1}" srcOrd="3" destOrd="0" presId="urn:microsoft.com/office/officeart/2018/2/layout/IconVerticalSolidList"/>
    <dgm:cxn modelId="{C158D3A0-7EC6-4127-85E3-5C73505A1844}" type="presParOf" srcId="{3DDD2C21-48B5-4142-9113-E9DD592D55CC}" destId="{1AD56FAC-D8AD-4E2B-9350-7AF26CE8B0DE}" srcOrd="3" destOrd="0" presId="urn:microsoft.com/office/officeart/2018/2/layout/IconVerticalSolidList"/>
    <dgm:cxn modelId="{38D0D531-6C89-493D-99A6-ACC8CB4C857D}" type="presParOf" srcId="{3DDD2C21-48B5-4142-9113-E9DD592D55CC}" destId="{A5669AAA-436A-47B6-BA6E-3E5B384FA2D5}" srcOrd="4" destOrd="0" presId="urn:microsoft.com/office/officeart/2018/2/layout/IconVerticalSolidList"/>
    <dgm:cxn modelId="{73F57DA4-76F7-484A-80A7-61C4BF37BAA7}" type="presParOf" srcId="{A5669AAA-436A-47B6-BA6E-3E5B384FA2D5}" destId="{A15B4B66-17A1-44CC-8993-1CF12ACB97C1}" srcOrd="0" destOrd="0" presId="urn:microsoft.com/office/officeart/2018/2/layout/IconVerticalSolidList"/>
    <dgm:cxn modelId="{38F0646F-09EB-40B6-B91A-E3C0F1F6B1F9}" type="presParOf" srcId="{A5669AAA-436A-47B6-BA6E-3E5B384FA2D5}" destId="{ADF51D26-0210-43A8-96DE-2BE46BED9298}" srcOrd="1" destOrd="0" presId="urn:microsoft.com/office/officeart/2018/2/layout/IconVerticalSolidList"/>
    <dgm:cxn modelId="{8D6E0487-0260-47FA-9A36-201426EB048D}" type="presParOf" srcId="{A5669AAA-436A-47B6-BA6E-3E5B384FA2D5}" destId="{4615BD1A-3B3C-4A1F-9BC6-CA25A0E8B7C4}" srcOrd="2" destOrd="0" presId="urn:microsoft.com/office/officeart/2018/2/layout/IconVerticalSolidList"/>
    <dgm:cxn modelId="{9398BA6C-03F9-497F-845F-1D745525B343}" type="presParOf" srcId="{A5669AAA-436A-47B6-BA6E-3E5B384FA2D5}" destId="{5363A856-CFC9-4200-897E-465335E93630}" srcOrd="3" destOrd="0" presId="urn:microsoft.com/office/officeart/2018/2/layout/IconVerticalSolidList"/>
    <dgm:cxn modelId="{31F7DAED-E83E-463E-9769-5922325E7B5A}" type="presParOf" srcId="{3DDD2C21-48B5-4142-9113-E9DD592D55CC}" destId="{153EC59B-5C95-4F41-A268-7EC78DB44B32}" srcOrd="5" destOrd="0" presId="urn:microsoft.com/office/officeart/2018/2/layout/IconVerticalSolidList"/>
    <dgm:cxn modelId="{024B80FE-6D6E-45C5-9A9D-6C7C79E3B7D2}" type="presParOf" srcId="{3DDD2C21-48B5-4142-9113-E9DD592D55CC}" destId="{50ACBC0C-57BD-4075-81C4-B8A507AB1C11}" srcOrd="6" destOrd="0" presId="urn:microsoft.com/office/officeart/2018/2/layout/IconVerticalSolidList"/>
    <dgm:cxn modelId="{F4F25D60-C7FA-4A4C-9A2E-1643312A8D5F}" type="presParOf" srcId="{50ACBC0C-57BD-4075-81C4-B8A507AB1C11}" destId="{889C7965-A34F-4778-8D63-9113780DAA68}" srcOrd="0" destOrd="0" presId="urn:microsoft.com/office/officeart/2018/2/layout/IconVerticalSolidList"/>
    <dgm:cxn modelId="{218906CD-6C8C-4C3C-88E2-355099047F13}" type="presParOf" srcId="{50ACBC0C-57BD-4075-81C4-B8A507AB1C11}" destId="{0569CB81-BA6E-410B-AFF7-27A6BBCB25E2}" srcOrd="1" destOrd="0" presId="urn:microsoft.com/office/officeart/2018/2/layout/IconVerticalSolidList"/>
    <dgm:cxn modelId="{D8CE503C-0868-4A58-A613-31077A778684}" type="presParOf" srcId="{50ACBC0C-57BD-4075-81C4-B8A507AB1C11}" destId="{FF588D1E-3C33-4307-AB1E-D6360961CFBF}" srcOrd="2" destOrd="0" presId="urn:microsoft.com/office/officeart/2018/2/layout/IconVerticalSolidList"/>
    <dgm:cxn modelId="{4BA7F3CC-4722-415C-A220-E613F1806F86}" type="presParOf" srcId="{50ACBC0C-57BD-4075-81C4-B8A507AB1C11}" destId="{3426FCF2-20E5-46EE-A8B7-E30D82CEAC39}" srcOrd="3" destOrd="0" presId="urn:microsoft.com/office/officeart/2018/2/layout/IconVerticalSolidList"/>
    <dgm:cxn modelId="{31D9CCD1-695C-4F63-A005-AA8A7C858D30}" type="presParOf" srcId="{3DDD2C21-48B5-4142-9113-E9DD592D55CC}" destId="{6468FED6-161C-477E-9645-4CCC953DE1B7}" srcOrd="7" destOrd="0" presId="urn:microsoft.com/office/officeart/2018/2/layout/IconVerticalSolidList"/>
    <dgm:cxn modelId="{2CFCB657-D0CE-4A8C-8150-281361002DC4}" type="presParOf" srcId="{3DDD2C21-48B5-4142-9113-E9DD592D55CC}" destId="{BB982DF0-9333-4844-8420-390760CFB255}" srcOrd="8" destOrd="0" presId="urn:microsoft.com/office/officeart/2018/2/layout/IconVerticalSolidList"/>
    <dgm:cxn modelId="{BE12D692-7868-4F3D-AA9F-49E11C315B99}" type="presParOf" srcId="{BB982DF0-9333-4844-8420-390760CFB255}" destId="{746B4EBC-2AF1-47C8-9BD6-2FF35D31F762}" srcOrd="0" destOrd="0" presId="urn:microsoft.com/office/officeart/2018/2/layout/IconVerticalSolidList"/>
    <dgm:cxn modelId="{FCAEA052-0162-459A-9E5D-3E428009346C}" type="presParOf" srcId="{BB982DF0-9333-4844-8420-390760CFB255}" destId="{71A484D2-77A3-4A2C-85FF-46723CC3BE18}" srcOrd="1" destOrd="0" presId="urn:microsoft.com/office/officeart/2018/2/layout/IconVerticalSolidList"/>
    <dgm:cxn modelId="{C5F5BE63-3670-4F86-A9A5-D172DA45AF2E}" type="presParOf" srcId="{BB982DF0-9333-4844-8420-390760CFB255}" destId="{B281CB0E-0F19-4F23-82E7-C1F88813EB03}" srcOrd="2" destOrd="0" presId="urn:microsoft.com/office/officeart/2018/2/layout/IconVerticalSolidList"/>
    <dgm:cxn modelId="{8D7BA69F-875E-42B6-B296-B5744A05F771}" type="presParOf" srcId="{BB982DF0-9333-4844-8420-390760CFB255}" destId="{80CE0897-932A-4B8D-ADC7-44107617218C}" srcOrd="3" destOrd="0" presId="urn:microsoft.com/office/officeart/2018/2/layout/IconVerticalSolidList"/>
    <dgm:cxn modelId="{8E2BCE39-50E4-46AB-B774-FD7A535D68B5}" type="presParOf" srcId="{3DDD2C21-48B5-4142-9113-E9DD592D55CC}" destId="{5D1DCB0E-1194-4A0A-94CF-1A6256F9F219}" srcOrd="9" destOrd="0" presId="urn:microsoft.com/office/officeart/2018/2/layout/IconVerticalSolidList"/>
    <dgm:cxn modelId="{1450810D-B141-4CCE-82D1-11CD8666BB36}" type="presParOf" srcId="{3DDD2C21-48B5-4142-9113-E9DD592D55CC}" destId="{C6B621C2-4C6C-4FEB-9850-4C2FEC7D2B5B}" srcOrd="10" destOrd="0" presId="urn:microsoft.com/office/officeart/2018/2/layout/IconVerticalSolidList"/>
    <dgm:cxn modelId="{C90EB4F7-0D5D-4FFD-A0FF-8653CED18A52}" type="presParOf" srcId="{C6B621C2-4C6C-4FEB-9850-4C2FEC7D2B5B}" destId="{0D0834D0-4AE3-4C0E-9340-FB085A8CC4AF}" srcOrd="0" destOrd="0" presId="urn:microsoft.com/office/officeart/2018/2/layout/IconVerticalSolidList"/>
    <dgm:cxn modelId="{A2F0419B-6153-4D7E-BFDA-173B80AF06C0}" type="presParOf" srcId="{C6B621C2-4C6C-4FEB-9850-4C2FEC7D2B5B}" destId="{4DAD93E0-A304-4405-BB2B-1D6C7BB73A45}" srcOrd="1" destOrd="0" presId="urn:microsoft.com/office/officeart/2018/2/layout/IconVerticalSolidList"/>
    <dgm:cxn modelId="{02BE9CE2-A739-4C07-B9BD-30D02C55A8A5}" type="presParOf" srcId="{C6B621C2-4C6C-4FEB-9850-4C2FEC7D2B5B}" destId="{36EA9FA9-CD46-40F5-B1F4-71204A29D88A}" srcOrd="2" destOrd="0" presId="urn:microsoft.com/office/officeart/2018/2/layout/IconVerticalSolidList"/>
    <dgm:cxn modelId="{5287043D-A3B5-47B6-A77F-DFA86B82BB91}" type="presParOf" srcId="{C6B621C2-4C6C-4FEB-9850-4C2FEC7D2B5B}" destId="{90E01266-BAC0-4D17-B8C7-2373573BA877}" srcOrd="3" destOrd="0" presId="urn:microsoft.com/office/officeart/2018/2/layout/IconVerticalSolidList"/>
    <dgm:cxn modelId="{1218A9D7-C986-4A35-BB4B-975C3B1A0E40}" type="presParOf" srcId="{3DDD2C21-48B5-4142-9113-E9DD592D55CC}" destId="{8471E39A-6DE8-4B40-9F87-F033489C4517}" srcOrd="11" destOrd="0" presId="urn:microsoft.com/office/officeart/2018/2/layout/IconVerticalSolidList"/>
    <dgm:cxn modelId="{86BCCAF3-E40F-4F69-BF56-0A1A0BF01191}" type="presParOf" srcId="{3DDD2C21-48B5-4142-9113-E9DD592D55CC}" destId="{A478E0F0-74D5-4AD1-A3C1-A7CCF35F2B1B}" srcOrd="12" destOrd="0" presId="urn:microsoft.com/office/officeart/2018/2/layout/IconVerticalSolidList"/>
    <dgm:cxn modelId="{2085A777-E852-4DAC-A265-79CF11FCD248}" type="presParOf" srcId="{A478E0F0-74D5-4AD1-A3C1-A7CCF35F2B1B}" destId="{5B330E87-1AB0-4728-989E-3C15FD884DB4}" srcOrd="0" destOrd="0" presId="urn:microsoft.com/office/officeart/2018/2/layout/IconVerticalSolidList"/>
    <dgm:cxn modelId="{B9CD7CB5-9E15-4847-BCF8-96C8FB1C4F04}" type="presParOf" srcId="{A478E0F0-74D5-4AD1-A3C1-A7CCF35F2B1B}" destId="{B0325F91-C31D-4A11-A222-DD6AB3D0577D}" srcOrd="1" destOrd="0" presId="urn:microsoft.com/office/officeart/2018/2/layout/IconVerticalSolidList"/>
    <dgm:cxn modelId="{80BF9748-7B08-4619-AF98-7E51F25A9974}" type="presParOf" srcId="{A478E0F0-74D5-4AD1-A3C1-A7CCF35F2B1B}" destId="{5376C7F9-F601-4F19-9083-05EE05B8DF78}" srcOrd="2" destOrd="0" presId="urn:microsoft.com/office/officeart/2018/2/layout/IconVerticalSolidList"/>
    <dgm:cxn modelId="{46F7C5E9-D959-4C25-87F5-8F9203584729}" type="presParOf" srcId="{A478E0F0-74D5-4AD1-A3C1-A7CCF35F2B1B}" destId="{4E1C1713-698B-4FC5-8936-AF6CE3F7593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582E574-0ABC-4A48-A06D-CF5170E3609E}" type="doc">
      <dgm:prSet loTypeId="urn:microsoft.com/office/officeart/2005/8/layout/hProcess4" loCatId="process" qsTypeId="urn:microsoft.com/office/officeart/2005/8/quickstyle/simple1" qsCatId="simple" csTypeId="urn:microsoft.com/office/officeart/2005/8/colors/accent3_4" csCatId="accent3" phldr="1"/>
      <dgm:spPr/>
      <dgm:t>
        <a:bodyPr/>
        <a:lstStyle/>
        <a:p>
          <a:endParaRPr lang="en-US"/>
        </a:p>
      </dgm:t>
    </dgm:pt>
    <dgm:pt modelId="{3B1EA302-2A4A-4076-A638-AE59B50EA37B}">
      <dgm:prSet phldrT="[Text]" phldr="0"/>
      <dgm:spPr/>
      <dgm:t>
        <a:bodyPr/>
        <a:lstStyle/>
        <a:p>
          <a:pPr rtl="0"/>
          <a:r>
            <a:rPr lang="en-US" dirty="0">
              <a:latin typeface="Aptos Display" panose="02110004020202020204"/>
            </a:rPr>
            <a:t>Potential Benefits</a:t>
          </a:r>
          <a:endParaRPr lang="en-US" dirty="0"/>
        </a:p>
      </dgm:t>
    </dgm:pt>
    <dgm:pt modelId="{2268D543-998D-4E3F-9C3E-7FC6B04B165B}" type="parTrans" cxnId="{13086374-D29A-49B3-B179-78EB08D9D312}">
      <dgm:prSet/>
      <dgm:spPr/>
      <dgm:t>
        <a:bodyPr/>
        <a:lstStyle/>
        <a:p>
          <a:endParaRPr lang="en-US"/>
        </a:p>
      </dgm:t>
    </dgm:pt>
    <dgm:pt modelId="{0D5D2F6A-8BF2-4C7F-BBD5-08B713A2334C}" type="sibTrans" cxnId="{13086374-D29A-49B3-B179-78EB08D9D312}">
      <dgm:prSet/>
      <dgm:spPr/>
      <dgm:t>
        <a:bodyPr/>
        <a:lstStyle/>
        <a:p>
          <a:endParaRPr lang="en-US"/>
        </a:p>
      </dgm:t>
    </dgm:pt>
    <dgm:pt modelId="{061AE551-75A1-4139-8F38-AA3BC4369D5C}">
      <dgm:prSet phldrT="[Text]" phldr="0"/>
      <dgm:spPr/>
      <dgm:t>
        <a:bodyPr/>
        <a:lstStyle/>
        <a:p>
          <a:pPr rtl="0"/>
          <a:r>
            <a:rPr lang="en-US" dirty="0">
              <a:latin typeface="Aptos Display" panose="02110004020202020204"/>
            </a:rPr>
            <a:t>EI Skills Required</a:t>
          </a:r>
          <a:endParaRPr lang="en-US" dirty="0"/>
        </a:p>
      </dgm:t>
    </dgm:pt>
    <dgm:pt modelId="{C59B1742-3B70-4337-BFB6-6B682F17C23A}" type="parTrans" cxnId="{87AB1E9D-A71F-4AE5-8978-184685EA985D}">
      <dgm:prSet/>
      <dgm:spPr/>
      <dgm:t>
        <a:bodyPr/>
        <a:lstStyle/>
        <a:p>
          <a:endParaRPr lang="en-US"/>
        </a:p>
      </dgm:t>
    </dgm:pt>
    <dgm:pt modelId="{A8012437-B387-4BB3-97A6-8AFD79C58491}" type="sibTrans" cxnId="{87AB1E9D-A71F-4AE5-8978-184685EA985D}">
      <dgm:prSet/>
      <dgm:spPr/>
      <dgm:t>
        <a:bodyPr/>
        <a:lstStyle/>
        <a:p>
          <a:endParaRPr lang="en-US"/>
        </a:p>
      </dgm:t>
    </dgm:pt>
    <dgm:pt modelId="{EB35ADE2-3404-4B67-9DBF-4F6EE0A64238}">
      <dgm:prSet phldrT="[Text]" phldr="0"/>
      <dgm:spPr/>
      <dgm:t>
        <a:bodyPr/>
        <a:lstStyle/>
        <a:p>
          <a:pPr rtl="0"/>
          <a:r>
            <a:rPr lang="en-US" dirty="0">
              <a:latin typeface="Aptos Display" panose="02110004020202020204"/>
            </a:rPr>
            <a:t>Stress management</a:t>
          </a:r>
          <a:endParaRPr lang="en-US" dirty="0"/>
        </a:p>
      </dgm:t>
    </dgm:pt>
    <dgm:pt modelId="{248B6737-2786-44E6-8447-C0ED9F8BC805}" type="parTrans" cxnId="{01245FBC-22BE-42C0-94D7-9E4AB05BBB34}">
      <dgm:prSet/>
      <dgm:spPr/>
      <dgm:t>
        <a:bodyPr/>
        <a:lstStyle/>
        <a:p>
          <a:endParaRPr lang="en-US"/>
        </a:p>
      </dgm:t>
    </dgm:pt>
    <dgm:pt modelId="{59E93D18-E784-4EBA-8853-8D31AF76917C}" type="sibTrans" cxnId="{01245FBC-22BE-42C0-94D7-9E4AB05BBB34}">
      <dgm:prSet/>
      <dgm:spPr/>
      <dgm:t>
        <a:bodyPr/>
        <a:lstStyle/>
        <a:p>
          <a:endParaRPr lang="en-US"/>
        </a:p>
      </dgm:t>
    </dgm:pt>
    <dgm:pt modelId="{9B67FAA4-902F-4F5B-8F98-F20B286C8691}">
      <dgm:prSet phldrT="[Text]" phldr="0"/>
      <dgm:spPr/>
      <dgm:t>
        <a:bodyPr/>
        <a:lstStyle/>
        <a:p>
          <a:pPr rtl="0"/>
          <a:r>
            <a:rPr lang="en-US" dirty="0">
              <a:latin typeface="Aptos Display" panose="02110004020202020204"/>
            </a:rPr>
            <a:t>Personal development</a:t>
          </a:r>
          <a:endParaRPr lang="en-US" dirty="0"/>
        </a:p>
      </dgm:t>
    </dgm:pt>
    <dgm:pt modelId="{28BBE86F-5A60-411D-AD33-F0E8D9FA5EA5}" type="parTrans" cxnId="{F8EE0D68-05DC-4544-AE43-8CD2556542B7}">
      <dgm:prSet/>
      <dgm:spPr/>
      <dgm:t>
        <a:bodyPr/>
        <a:lstStyle/>
        <a:p>
          <a:endParaRPr lang="en-US"/>
        </a:p>
      </dgm:t>
    </dgm:pt>
    <dgm:pt modelId="{62EA0E30-FBB3-4147-BC40-84008A45F9EE}" type="sibTrans" cxnId="{F8EE0D68-05DC-4544-AE43-8CD2556542B7}">
      <dgm:prSet/>
      <dgm:spPr/>
      <dgm:t>
        <a:bodyPr/>
        <a:lstStyle/>
        <a:p>
          <a:endParaRPr lang="en-US"/>
        </a:p>
      </dgm:t>
    </dgm:pt>
    <dgm:pt modelId="{EC084C07-8E38-4563-B224-84577BD740D9}">
      <dgm:prSet phldrT="[Text]" phldr="0"/>
      <dgm:spPr/>
      <dgm:t>
        <a:bodyPr/>
        <a:lstStyle/>
        <a:p>
          <a:pPr rtl="0"/>
          <a:r>
            <a:rPr lang="en-US" dirty="0">
              <a:latin typeface="Aptos Display" panose="02110004020202020204"/>
            </a:rPr>
            <a:t>Acknowledge feedback</a:t>
          </a:r>
          <a:endParaRPr lang="en-US" dirty="0"/>
        </a:p>
      </dgm:t>
    </dgm:pt>
    <dgm:pt modelId="{ECCB0E48-98D2-4B54-8C81-B3685937C56B}" type="parTrans" cxnId="{660BA62B-2AB4-4F2E-AF30-7C20CD8343BE}">
      <dgm:prSet/>
      <dgm:spPr/>
      <dgm:t>
        <a:bodyPr/>
        <a:lstStyle/>
        <a:p>
          <a:endParaRPr lang="en-US"/>
        </a:p>
      </dgm:t>
    </dgm:pt>
    <dgm:pt modelId="{722EB080-22A7-4EF4-AD2B-13D4BC98756C}" type="sibTrans" cxnId="{660BA62B-2AB4-4F2E-AF30-7C20CD8343BE}">
      <dgm:prSet/>
      <dgm:spPr/>
      <dgm:t>
        <a:bodyPr/>
        <a:lstStyle/>
        <a:p>
          <a:endParaRPr lang="en-US"/>
        </a:p>
      </dgm:t>
    </dgm:pt>
    <dgm:pt modelId="{CD3F95E3-D8DB-4DFF-9CA0-58EE1250AB1D}">
      <dgm:prSet phldr="0"/>
      <dgm:spPr/>
      <dgm:t>
        <a:bodyPr/>
        <a:lstStyle/>
        <a:p>
          <a:pPr rtl="0"/>
          <a:r>
            <a:rPr lang="en-US" dirty="0">
              <a:latin typeface="Aptos Display" panose="02110004020202020204"/>
            </a:rPr>
            <a:t>Be more adaptable to situations</a:t>
          </a:r>
        </a:p>
      </dgm:t>
    </dgm:pt>
    <dgm:pt modelId="{B6DD705F-86A1-4F62-AFA1-857D723BAD0B}" type="parTrans" cxnId="{8F085064-C7F4-42E7-A254-3762C4CC93AA}">
      <dgm:prSet/>
      <dgm:spPr/>
    </dgm:pt>
    <dgm:pt modelId="{C5086125-8854-4D98-ABFF-709CCC08AED0}" type="sibTrans" cxnId="{8F085064-C7F4-42E7-A254-3762C4CC93AA}">
      <dgm:prSet/>
      <dgm:spPr/>
    </dgm:pt>
    <dgm:pt modelId="{894492BB-A209-425F-8E2F-C375ED158B15}">
      <dgm:prSet phldr="0"/>
      <dgm:spPr/>
      <dgm:t>
        <a:bodyPr/>
        <a:lstStyle/>
        <a:p>
          <a:pPr rtl="0"/>
          <a:r>
            <a:rPr lang="en-US" dirty="0">
              <a:latin typeface="Aptos Display" panose="02110004020202020204"/>
            </a:rPr>
            <a:t>Know how to facilitate thoughts</a:t>
          </a:r>
        </a:p>
      </dgm:t>
    </dgm:pt>
    <dgm:pt modelId="{43DDECDF-5E02-457A-AEBD-C3D70157A81B}" type="parTrans" cxnId="{D54165D8-939F-486C-9D2B-EA4A3B831130}">
      <dgm:prSet/>
      <dgm:spPr/>
    </dgm:pt>
    <dgm:pt modelId="{BDF30EAA-F079-429F-BA56-9395CA0443BC}" type="sibTrans" cxnId="{D54165D8-939F-486C-9D2B-EA4A3B831130}">
      <dgm:prSet/>
      <dgm:spPr/>
    </dgm:pt>
    <dgm:pt modelId="{447964F9-5845-4F11-B232-0E48E36B72F6}">
      <dgm:prSet phldr="0"/>
      <dgm:spPr/>
      <dgm:t>
        <a:bodyPr/>
        <a:lstStyle/>
        <a:p>
          <a:pPr rtl="0"/>
          <a:r>
            <a:rPr lang="en-US" dirty="0">
              <a:solidFill>
                <a:srgbClr val="444444"/>
              </a:solidFill>
              <a:latin typeface="Calibri"/>
              <a:ea typeface="Calibri"/>
              <a:cs typeface="Calibri"/>
            </a:rPr>
            <a:t>Improves time management</a:t>
          </a:r>
        </a:p>
      </dgm:t>
    </dgm:pt>
    <dgm:pt modelId="{389D2299-1119-412B-AE64-E63AA2FCA7F6}" type="parTrans" cxnId="{0701E7DD-EB09-487B-8D4F-FA96DCB7FAD0}">
      <dgm:prSet/>
      <dgm:spPr/>
    </dgm:pt>
    <dgm:pt modelId="{632289CE-38F5-4E28-A985-B01A8C01C76D}" type="sibTrans" cxnId="{0701E7DD-EB09-487B-8D4F-FA96DCB7FAD0}">
      <dgm:prSet/>
      <dgm:spPr/>
    </dgm:pt>
    <dgm:pt modelId="{ED9A26C3-2EB9-430B-BD06-9E0D88A57725}">
      <dgm:prSet phldr="0"/>
      <dgm:spPr/>
      <dgm:t>
        <a:bodyPr/>
        <a:lstStyle/>
        <a:p>
          <a:r>
            <a:rPr lang="en-US" dirty="0">
              <a:solidFill>
                <a:srgbClr val="444444"/>
              </a:solidFill>
              <a:latin typeface="Calibri"/>
              <a:ea typeface="Calibri"/>
              <a:cs typeface="Calibri"/>
            </a:rPr>
            <a:t>Become confident</a:t>
          </a:r>
        </a:p>
      </dgm:t>
    </dgm:pt>
    <dgm:pt modelId="{33D4A903-4A96-4A0F-A67D-671E640566C2}" type="parTrans" cxnId="{DF83FDB9-2EA7-4E6F-BE26-C3689033B3E1}">
      <dgm:prSet/>
      <dgm:spPr/>
    </dgm:pt>
    <dgm:pt modelId="{9F5F760A-0F15-4216-AA9A-F95DED2BDE2B}" type="sibTrans" cxnId="{DF83FDB9-2EA7-4E6F-BE26-C3689033B3E1}">
      <dgm:prSet/>
      <dgm:spPr/>
    </dgm:pt>
    <dgm:pt modelId="{9ABEC03F-8E92-4F49-B5A0-C9DC204BFFCA}">
      <dgm:prSet phldr="0"/>
      <dgm:spPr/>
      <dgm:t>
        <a:bodyPr/>
        <a:lstStyle/>
        <a:p>
          <a:r>
            <a:rPr lang="en-US" dirty="0">
              <a:solidFill>
                <a:srgbClr val="444444"/>
              </a:solidFill>
              <a:latin typeface="Calibri"/>
              <a:ea typeface="Calibri"/>
              <a:cs typeface="Calibri"/>
            </a:rPr>
            <a:t>Self-motivated</a:t>
          </a:r>
        </a:p>
      </dgm:t>
    </dgm:pt>
    <dgm:pt modelId="{75B98622-F037-459F-8C49-6120E9535969}" type="parTrans" cxnId="{AD3D02DB-5CAF-43E4-93AF-A178A63857E2}">
      <dgm:prSet/>
      <dgm:spPr/>
    </dgm:pt>
    <dgm:pt modelId="{A4F685DF-BB60-42B3-A483-AD1191CE1B49}" type="sibTrans" cxnId="{AD3D02DB-5CAF-43E4-93AF-A178A63857E2}">
      <dgm:prSet/>
      <dgm:spPr/>
    </dgm:pt>
    <dgm:pt modelId="{C6C062C6-B1AD-4B5F-A653-52CCAF7B6452}">
      <dgm:prSet phldr="0"/>
      <dgm:spPr/>
      <dgm:t>
        <a:bodyPr/>
        <a:lstStyle/>
        <a:p>
          <a:r>
            <a:rPr lang="en-US" dirty="0">
              <a:solidFill>
                <a:srgbClr val="444444"/>
              </a:solidFill>
              <a:latin typeface="Calibri"/>
              <a:ea typeface="Calibri"/>
              <a:cs typeface="Calibri"/>
            </a:rPr>
            <a:t>Improved work performance</a:t>
          </a:r>
        </a:p>
      </dgm:t>
    </dgm:pt>
    <dgm:pt modelId="{422A9DFE-9733-4C01-BA17-B3E130103E83}" type="parTrans" cxnId="{BCE7B521-C6FE-4397-803E-53F2DE271B40}">
      <dgm:prSet/>
      <dgm:spPr/>
    </dgm:pt>
    <dgm:pt modelId="{CFE965AA-F839-4A54-8C0B-B0685862892D}" type="sibTrans" cxnId="{BCE7B521-C6FE-4397-803E-53F2DE271B40}">
      <dgm:prSet/>
      <dgm:spPr/>
    </dgm:pt>
    <dgm:pt modelId="{742493D5-5364-4BDB-BB4E-FD518FEC1CCF}" type="pres">
      <dgm:prSet presAssocID="{D582E574-0ABC-4A48-A06D-CF5170E3609E}" presName="Name0" presStyleCnt="0">
        <dgm:presLayoutVars>
          <dgm:dir/>
          <dgm:animLvl val="lvl"/>
          <dgm:resizeHandles val="exact"/>
        </dgm:presLayoutVars>
      </dgm:prSet>
      <dgm:spPr/>
    </dgm:pt>
    <dgm:pt modelId="{144D8C7E-B411-449F-A520-991D9C41E7E3}" type="pres">
      <dgm:prSet presAssocID="{D582E574-0ABC-4A48-A06D-CF5170E3609E}" presName="tSp" presStyleCnt="0"/>
      <dgm:spPr/>
    </dgm:pt>
    <dgm:pt modelId="{92DFE963-F3A4-4AC5-968D-C5FF7DEF7AB4}" type="pres">
      <dgm:prSet presAssocID="{D582E574-0ABC-4A48-A06D-CF5170E3609E}" presName="bSp" presStyleCnt="0"/>
      <dgm:spPr/>
    </dgm:pt>
    <dgm:pt modelId="{8A8E0AFC-79C4-42A4-9E49-06856DCA6E3B}" type="pres">
      <dgm:prSet presAssocID="{D582E574-0ABC-4A48-A06D-CF5170E3609E}" presName="process" presStyleCnt="0"/>
      <dgm:spPr/>
    </dgm:pt>
    <dgm:pt modelId="{62BC6859-325E-4DFE-80F9-A9F715B1689C}" type="pres">
      <dgm:prSet presAssocID="{3B1EA302-2A4A-4076-A638-AE59B50EA37B}" presName="composite1" presStyleCnt="0"/>
      <dgm:spPr/>
    </dgm:pt>
    <dgm:pt modelId="{E2AA059B-412E-47CE-B863-95483A5F6BC2}" type="pres">
      <dgm:prSet presAssocID="{3B1EA302-2A4A-4076-A638-AE59B50EA37B}" presName="dummyNode1" presStyleLbl="node1" presStyleIdx="0" presStyleCnt="2"/>
      <dgm:spPr/>
    </dgm:pt>
    <dgm:pt modelId="{B34FF8A6-E746-41B6-9DF7-641F8D579DEA}" type="pres">
      <dgm:prSet presAssocID="{3B1EA302-2A4A-4076-A638-AE59B50EA37B}" presName="childNode1" presStyleLbl="bgAcc1" presStyleIdx="0" presStyleCnt="2">
        <dgm:presLayoutVars>
          <dgm:bulletEnabled val="1"/>
        </dgm:presLayoutVars>
      </dgm:prSet>
      <dgm:spPr/>
    </dgm:pt>
    <dgm:pt modelId="{1DAF9B4F-560F-4364-975C-61BB877D8712}" type="pres">
      <dgm:prSet presAssocID="{3B1EA302-2A4A-4076-A638-AE59B50EA37B}" presName="childNode1tx" presStyleLbl="bgAcc1" presStyleIdx="0" presStyleCnt="2">
        <dgm:presLayoutVars>
          <dgm:bulletEnabled val="1"/>
        </dgm:presLayoutVars>
      </dgm:prSet>
      <dgm:spPr/>
    </dgm:pt>
    <dgm:pt modelId="{15C18B1D-ACAB-4C2E-8149-CA91D6954A91}" type="pres">
      <dgm:prSet presAssocID="{3B1EA302-2A4A-4076-A638-AE59B50EA37B}" presName="parentNode1" presStyleLbl="node1" presStyleIdx="0" presStyleCnt="2">
        <dgm:presLayoutVars>
          <dgm:chMax val="1"/>
          <dgm:bulletEnabled val="1"/>
        </dgm:presLayoutVars>
      </dgm:prSet>
      <dgm:spPr/>
    </dgm:pt>
    <dgm:pt modelId="{8770A5B1-FEC0-46CC-A7FF-D71B7E5D3FBE}" type="pres">
      <dgm:prSet presAssocID="{3B1EA302-2A4A-4076-A638-AE59B50EA37B}" presName="connSite1" presStyleCnt="0"/>
      <dgm:spPr/>
    </dgm:pt>
    <dgm:pt modelId="{A27DE82C-331B-4EE7-AA52-9855EB0D7689}" type="pres">
      <dgm:prSet presAssocID="{0D5D2F6A-8BF2-4C7F-BBD5-08B713A2334C}" presName="Name9" presStyleLbl="sibTrans2D1" presStyleIdx="0" presStyleCnt="1"/>
      <dgm:spPr/>
    </dgm:pt>
    <dgm:pt modelId="{7C0F33C4-C6CA-456E-B353-DA7FEE4405F7}" type="pres">
      <dgm:prSet presAssocID="{061AE551-75A1-4139-8F38-AA3BC4369D5C}" presName="composite2" presStyleCnt="0"/>
      <dgm:spPr/>
    </dgm:pt>
    <dgm:pt modelId="{60D657C6-EBB6-4E8C-991F-DF8F9CD31FA2}" type="pres">
      <dgm:prSet presAssocID="{061AE551-75A1-4139-8F38-AA3BC4369D5C}" presName="dummyNode2" presStyleLbl="node1" presStyleIdx="0" presStyleCnt="2"/>
      <dgm:spPr/>
    </dgm:pt>
    <dgm:pt modelId="{AA0723CC-C51F-4DFE-94D1-ED574FD6D95F}" type="pres">
      <dgm:prSet presAssocID="{061AE551-75A1-4139-8F38-AA3BC4369D5C}" presName="childNode2" presStyleLbl="bgAcc1" presStyleIdx="1" presStyleCnt="2">
        <dgm:presLayoutVars>
          <dgm:bulletEnabled val="1"/>
        </dgm:presLayoutVars>
      </dgm:prSet>
      <dgm:spPr/>
    </dgm:pt>
    <dgm:pt modelId="{636E6BE9-7D84-4F1B-9714-256369627825}" type="pres">
      <dgm:prSet presAssocID="{061AE551-75A1-4139-8F38-AA3BC4369D5C}" presName="childNode2tx" presStyleLbl="bgAcc1" presStyleIdx="1" presStyleCnt="2">
        <dgm:presLayoutVars>
          <dgm:bulletEnabled val="1"/>
        </dgm:presLayoutVars>
      </dgm:prSet>
      <dgm:spPr/>
    </dgm:pt>
    <dgm:pt modelId="{14FCCBE6-771C-4B83-B34E-1A677EA76504}" type="pres">
      <dgm:prSet presAssocID="{061AE551-75A1-4139-8F38-AA3BC4369D5C}" presName="parentNode2" presStyleLbl="node1" presStyleIdx="1" presStyleCnt="2">
        <dgm:presLayoutVars>
          <dgm:chMax val="0"/>
          <dgm:bulletEnabled val="1"/>
        </dgm:presLayoutVars>
      </dgm:prSet>
      <dgm:spPr/>
    </dgm:pt>
    <dgm:pt modelId="{E37312B2-AF08-41B2-A4A7-5032E41C4D80}" type="pres">
      <dgm:prSet presAssocID="{061AE551-75A1-4139-8F38-AA3BC4369D5C}" presName="connSite2" presStyleCnt="0"/>
      <dgm:spPr/>
    </dgm:pt>
  </dgm:ptLst>
  <dgm:cxnLst>
    <dgm:cxn modelId="{81C28603-C38F-4E43-990C-B5C411B600AC}" type="presOf" srcId="{9ABEC03F-8E92-4F49-B5A0-C9DC204BFFCA}" destId="{1DAF9B4F-560F-4364-975C-61BB877D8712}" srcOrd="1" destOrd="2" presId="urn:microsoft.com/office/officeart/2005/8/layout/hProcess4"/>
    <dgm:cxn modelId="{686ED80B-A3F4-4EEF-B986-B664BDF57F65}" type="presOf" srcId="{EC084C07-8E38-4563-B224-84577BD740D9}" destId="{AA0723CC-C51F-4DFE-94D1-ED574FD6D95F}" srcOrd="0" destOrd="2" presId="urn:microsoft.com/office/officeart/2005/8/layout/hProcess4"/>
    <dgm:cxn modelId="{96B1E30C-DF91-40A2-8EA4-6F029999CEE8}" type="presOf" srcId="{EB35ADE2-3404-4B67-9DBF-4F6EE0A64238}" destId="{AA0723CC-C51F-4DFE-94D1-ED574FD6D95F}" srcOrd="0" destOrd="0" presId="urn:microsoft.com/office/officeart/2005/8/layout/hProcess4"/>
    <dgm:cxn modelId="{07075514-360E-4C85-A64D-C840C24140AF}" type="presOf" srcId="{C6C062C6-B1AD-4B5F-A653-52CCAF7B6452}" destId="{B34FF8A6-E746-41B6-9DF7-641F8D579DEA}" srcOrd="0" destOrd="3" presId="urn:microsoft.com/office/officeart/2005/8/layout/hProcess4"/>
    <dgm:cxn modelId="{8630631B-A528-45C7-9780-DFF3D3574A9F}" type="presOf" srcId="{9B67FAA4-902F-4F5B-8F98-F20B286C8691}" destId="{AA0723CC-C51F-4DFE-94D1-ED574FD6D95F}" srcOrd="0" destOrd="1" presId="urn:microsoft.com/office/officeart/2005/8/layout/hProcess4"/>
    <dgm:cxn modelId="{BCE7B521-C6FE-4397-803E-53F2DE271B40}" srcId="{3B1EA302-2A4A-4076-A638-AE59B50EA37B}" destId="{C6C062C6-B1AD-4B5F-A653-52CCAF7B6452}" srcOrd="3" destOrd="0" parTransId="{422A9DFE-9733-4C01-BA17-B3E130103E83}" sibTransId="{CFE965AA-F839-4A54-8C0B-B0685862892D}"/>
    <dgm:cxn modelId="{660BA62B-2AB4-4F2E-AF30-7C20CD8343BE}" srcId="{061AE551-75A1-4139-8F38-AA3BC4369D5C}" destId="{EC084C07-8E38-4563-B224-84577BD740D9}" srcOrd="2" destOrd="0" parTransId="{ECCB0E48-98D2-4B54-8C81-B3685937C56B}" sibTransId="{722EB080-22A7-4EF4-AD2B-13D4BC98756C}"/>
    <dgm:cxn modelId="{E0497B32-B7B4-4936-B490-DB6BA6ABFAB9}" type="presOf" srcId="{3B1EA302-2A4A-4076-A638-AE59B50EA37B}" destId="{15C18B1D-ACAB-4C2E-8149-CA91D6954A91}" srcOrd="0" destOrd="0" presId="urn:microsoft.com/office/officeart/2005/8/layout/hProcess4"/>
    <dgm:cxn modelId="{9D74A733-34DB-4872-9D19-29C05358F92D}" type="presOf" srcId="{ED9A26C3-2EB9-430B-BD06-9E0D88A57725}" destId="{B34FF8A6-E746-41B6-9DF7-641F8D579DEA}" srcOrd="0" destOrd="1" presId="urn:microsoft.com/office/officeart/2005/8/layout/hProcess4"/>
    <dgm:cxn modelId="{4CAE6F3E-D496-4A30-B240-6D0AC53D2DDA}" type="presOf" srcId="{CD3F95E3-D8DB-4DFF-9CA0-58EE1250AB1D}" destId="{AA0723CC-C51F-4DFE-94D1-ED574FD6D95F}" srcOrd="0" destOrd="3" presId="urn:microsoft.com/office/officeart/2005/8/layout/hProcess4"/>
    <dgm:cxn modelId="{1500CC3F-6425-4C7F-8784-C7525DC3A5F4}" type="presOf" srcId="{D582E574-0ABC-4A48-A06D-CF5170E3609E}" destId="{742493D5-5364-4BDB-BB4E-FD518FEC1CCF}" srcOrd="0" destOrd="0" presId="urn:microsoft.com/office/officeart/2005/8/layout/hProcess4"/>
    <dgm:cxn modelId="{4F0D4942-96C9-4147-BD0F-72A2C5F652F8}" type="presOf" srcId="{ED9A26C3-2EB9-430B-BD06-9E0D88A57725}" destId="{1DAF9B4F-560F-4364-975C-61BB877D8712}" srcOrd="1" destOrd="1" presId="urn:microsoft.com/office/officeart/2005/8/layout/hProcess4"/>
    <dgm:cxn modelId="{8F085064-C7F4-42E7-A254-3762C4CC93AA}" srcId="{061AE551-75A1-4139-8F38-AA3BC4369D5C}" destId="{CD3F95E3-D8DB-4DFF-9CA0-58EE1250AB1D}" srcOrd="3" destOrd="0" parTransId="{B6DD705F-86A1-4F62-AFA1-857D723BAD0B}" sibTransId="{C5086125-8854-4D98-ABFF-709CCC08AED0}"/>
    <dgm:cxn modelId="{F8EE0D68-05DC-4544-AE43-8CD2556542B7}" srcId="{061AE551-75A1-4139-8F38-AA3BC4369D5C}" destId="{9B67FAA4-902F-4F5B-8F98-F20B286C8691}" srcOrd="1" destOrd="0" parTransId="{28BBE86F-5A60-411D-AD33-F0E8D9FA5EA5}" sibTransId="{62EA0E30-FBB3-4147-BC40-84008A45F9EE}"/>
    <dgm:cxn modelId="{3AE38E50-251E-48EE-B15E-D5F5F54ACE8D}" type="presOf" srcId="{447964F9-5845-4F11-B232-0E48E36B72F6}" destId="{1DAF9B4F-560F-4364-975C-61BB877D8712}" srcOrd="1" destOrd="0" presId="urn:microsoft.com/office/officeart/2005/8/layout/hProcess4"/>
    <dgm:cxn modelId="{13086374-D29A-49B3-B179-78EB08D9D312}" srcId="{D582E574-0ABC-4A48-A06D-CF5170E3609E}" destId="{3B1EA302-2A4A-4076-A638-AE59B50EA37B}" srcOrd="0" destOrd="0" parTransId="{2268D543-998D-4E3F-9C3E-7FC6B04B165B}" sibTransId="{0D5D2F6A-8BF2-4C7F-BBD5-08B713A2334C}"/>
    <dgm:cxn modelId="{03F19155-8B9B-4F10-A479-36CA98787373}" type="presOf" srcId="{894492BB-A209-425F-8E2F-C375ED158B15}" destId="{636E6BE9-7D84-4F1B-9714-256369627825}" srcOrd="1" destOrd="4" presId="urn:microsoft.com/office/officeart/2005/8/layout/hProcess4"/>
    <dgm:cxn modelId="{AE6F9D76-445E-4D21-9FA0-122D629F02D5}" type="presOf" srcId="{EB35ADE2-3404-4B67-9DBF-4F6EE0A64238}" destId="{636E6BE9-7D84-4F1B-9714-256369627825}" srcOrd="1" destOrd="0" presId="urn:microsoft.com/office/officeart/2005/8/layout/hProcess4"/>
    <dgm:cxn modelId="{9BB6BF78-C2FF-4EED-B134-32708A96153B}" type="presOf" srcId="{447964F9-5845-4F11-B232-0E48E36B72F6}" destId="{B34FF8A6-E746-41B6-9DF7-641F8D579DEA}" srcOrd="0" destOrd="0" presId="urn:microsoft.com/office/officeart/2005/8/layout/hProcess4"/>
    <dgm:cxn modelId="{276CAD5A-3C1E-49B1-BBE8-64B3A6772E6E}" type="presOf" srcId="{EC084C07-8E38-4563-B224-84577BD740D9}" destId="{636E6BE9-7D84-4F1B-9714-256369627825}" srcOrd="1" destOrd="2" presId="urn:microsoft.com/office/officeart/2005/8/layout/hProcess4"/>
    <dgm:cxn modelId="{07622F97-5F5D-48D4-AD03-5B0DFE90CF10}" type="presOf" srcId="{894492BB-A209-425F-8E2F-C375ED158B15}" destId="{AA0723CC-C51F-4DFE-94D1-ED574FD6D95F}" srcOrd="0" destOrd="4" presId="urn:microsoft.com/office/officeart/2005/8/layout/hProcess4"/>
    <dgm:cxn modelId="{D57D3F98-44D4-46DF-B16B-FC64B1355307}" type="presOf" srcId="{0D5D2F6A-8BF2-4C7F-BBD5-08B713A2334C}" destId="{A27DE82C-331B-4EE7-AA52-9855EB0D7689}" srcOrd="0" destOrd="0" presId="urn:microsoft.com/office/officeart/2005/8/layout/hProcess4"/>
    <dgm:cxn modelId="{C7BCC199-97DE-4BBB-83F0-2FE3E3051F88}" type="presOf" srcId="{061AE551-75A1-4139-8F38-AA3BC4369D5C}" destId="{14FCCBE6-771C-4B83-B34E-1A677EA76504}" srcOrd="0" destOrd="0" presId="urn:microsoft.com/office/officeart/2005/8/layout/hProcess4"/>
    <dgm:cxn modelId="{87AB1E9D-A71F-4AE5-8978-184685EA985D}" srcId="{D582E574-0ABC-4A48-A06D-CF5170E3609E}" destId="{061AE551-75A1-4139-8F38-AA3BC4369D5C}" srcOrd="1" destOrd="0" parTransId="{C59B1742-3B70-4337-BFB6-6B682F17C23A}" sibTransId="{A8012437-B387-4BB3-97A6-8AFD79C58491}"/>
    <dgm:cxn modelId="{DF83FDB9-2EA7-4E6F-BE26-C3689033B3E1}" srcId="{3B1EA302-2A4A-4076-A638-AE59B50EA37B}" destId="{ED9A26C3-2EB9-430B-BD06-9E0D88A57725}" srcOrd="1" destOrd="0" parTransId="{33D4A903-4A96-4A0F-A67D-671E640566C2}" sibTransId="{9F5F760A-0F15-4216-AA9A-F95DED2BDE2B}"/>
    <dgm:cxn modelId="{01245FBC-22BE-42C0-94D7-9E4AB05BBB34}" srcId="{061AE551-75A1-4139-8F38-AA3BC4369D5C}" destId="{EB35ADE2-3404-4B67-9DBF-4F6EE0A64238}" srcOrd="0" destOrd="0" parTransId="{248B6737-2786-44E6-8447-C0ED9F8BC805}" sibTransId="{59E93D18-E784-4EBA-8853-8D31AF76917C}"/>
    <dgm:cxn modelId="{063B08CE-267E-4ECF-8F7D-BFD02772DE18}" type="presOf" srcId="{9ABEC03F-8E92-4F49-B5A0-C9DC204BFFCA}" destId="{B34FF8A6-E746-41B6-9DF7-641F8D579DEA}" srcOrd="0" destOrd="2" presId="urn:microsoft.com/office/officeart/2005/8/layout/hProcess4"/>
    <dgm:cxn modelId="{D43033D8-FE66-43FD-992E-4E829B785751}" type="presOf" srcId="{CD3F95E3-D8DB-4DFF-9CA0-58EE1250AB1D}" destId="{636E6BE9-7D84-4F1B-9714-256369627825}" srcOrd="1" destOrd="3" presId="urn:microsoft.com/office/officeart/2005/8/layout/hProcess4"/>
    <dgm:cxn modelId="{D54165D8-939F-486C-9D2B-EA4A3B831130}" srcId="{061AE551-75A1-4139-8F38-AA3BC4369D5C}" destId="{894492BB-A209-425F-8E2F-C375ED158B15}" srcOrd="4" destOrd="0" parTransId="{43DDECDF-5E02-457A-AEBD-C3D70157A81B}" sibTransId="{BDF30EAA-F079-429F-BA56-9395CA0443BC}"/>
    <dgm:cxn modelId="{AD3D02DB-5CAF-43E4-93AF-A178A63857E2}" srcId="{3B1EA302-2A4A-4076-A638-AE59B50EA37B}" destId="{9ABEC03F-8E92-4F49-B5A0-C9DC204BFFCA}" srcOrd="2" destOrd="0" parTransId="{75B98622-F037-459F-8C49-6120E9535969}" sibTransId="{A4F685DF-BB60-42B3-A483-AD1191CE1B49}"/>
    <dgm:cxn modelId="{0701E7DD-EB09-487B-8D4F-FA96DCB7FAD0}" srcId="{3B1EA302-2A4A-4076-A638-AE59B50EA37B}" destId="{447964F9-5845-4F11-B232-0E48E36B72F6}" srcOrd="0" destOrd="0" parTransId="{389D2299-1119-412B-AE64-E63AA2FCA7F6}" sibTransId="{632289CE-38F5-4E28-A985-B01A8C01C76D}"/>
    <dgm:cxn modelId="{76CF7EE2-D1ED-431D-AC00-A28176479C77}" type="presOf" srcId="{9B67FAA4-902F-4F5B-8F98-F20B286C8691}" destId="{636E6BE9-7D84-4F1B-9714-256369627825}" srcOrd="1" destOrd="1" presId="urn:microsoft.com/office/officeart/2005/8/layout/hProcess4"/>
    <dgm:cxn modelId="{E986F4F0-0815-4040-A310-E47E94FFE0B7}" type="presOf" srcId="{C6C062C6-B1AD-4B5F-A653-52CCAF7B6452}" destId="{1DAF9B4F-560F-4364-975C-61BB877D8712}" srcOrd="1" destOrd="3" presId="urn:microsoft.com/office/officeart/2005/8/layout/hProcess4"/>
    <dgm:cxn modelId="{48706A60-A09A-41D4-B433-DDF75428199C}" type="presParOf" srcId="{742493D5-5364-4BDB-BB4E-FD518FEC1CCF}" destId="{144D8C7E-B411-449F-A520-991D9C41E7E3}" srcOrd="0" destOrd="0" presId="urn:microsoft.com/office/officeart/2005/8/layout/hProcess4"/>
    <dgm:cxn modelId="{E5EB2FA3-0BAE-401E-9B21-61E49A8109DE}" type="presParOf" srcId="{742493D5-5364-4BDB-BB4E-FD518FEC1CCF}" destId="{92DFE963-F3A4-4AC5-968D-C5FF7DEF7AB4}" srcOrd="1" destOrd="0" presId="urn:microsoft.com/office/officeart/2005/8/layout/hProcess4"/>
    <dgm:cxn modelId="{E0DFB6A2-F70B-4449-9BDE-43F647737387}" type="presParOf" srcId="{742493D5-5364-4BDB-BB4E-FD518FEC1CCF}" destId="{8A8E0AFC-79C4-42A4-9E49-06856DCA6E3B}" srcOrd="2" destOrd="0" presId="urn:microsoft.com/office/officeart/2005/8/layout/hProcess4"/>
    <dgm:cxn modelId="{7AC813BF-4920-4541-8E95-B0A01F171087}" type="presParOf" srcId="{8A8E0AFC-79C4-42A4-9E49-06856DCA6E3B}" destId="{62BC6859-325E-4DFE-80F9-A9F715B1689C}" srcOrd="0" destOrd="0" presId="urn:microsoft.com/office/officeart/2005/8/layout/hProcess4"/>
    <dgm:cxn modelId="{1C19123A-0C78-4241-83E4-7CFD8189F754}" type="presParOf" srcId="{62BC6859-325E-4DFE-80F9-A9F715B1689C}" destId="{E2AA059B-412E-47CE-B863-95483A5F6BC2}" srcOrd="0" destOrd="0" presId="urn:microsoft.com/office/officeart/2005/8/layout/hProcess4"/>
    <dgm:cxn modelId="{3B26213A-643A-495E-BF95-54637C4AFEF4}" type="presParOf" srcId="{62BC6859-325E-4DFE-80F9-A9F715B1689C}" destId="{B34FF8A6-E746-41B6-9DF7-641F8D579DEA}" srcOrd="1" destOrd="0" presId="urn:microsoft.com/office/officeart/2005/8/layout/hProcess4"/>
    <dgm:cxn modelId="{25A898A0-EBFE-460C-B970-3E5E2C185E75}" type="presParOf" srcId="{62BC6859-325E-4DFE-80F9-A9F715B1689C}" destId="{1DAF9B4F-560F-4364-975C-61BB877D8712}" srcOrd="2" destOrd="0" presId="urn:microsoft.com/office/officeart/2005/8/layout/hProcess4"/>
    <dgm:cxn modelId="{2934EDFE-D54E-47DB-86CD-F8B1D8910FCB}" type="presParOf" srcId="{62BC6859-325E-4DFE-80F9-A9F715B1689C}" destId="{15C18B1D-ACAB-4C2E-8149-CA91D6954A91}" srcOrd="3" destOrd="0" presId="urn:microsoft.com/office/officeart/2005/8/layout/hProcess4"/>
    <dgm:cxn modelId="{91ACF359-1573-444A-ABDE-083069B24D1F}" type="presParOf" srcId="{62BC6859-325E-4DFE-80F9-A9F715B1689C}" destId="{8770A5B1-FEC0-46CC-A7FF-D71B7E5D3FBE}" srcOrd="4" destOrd="0" presId="urn:microsoft.com/office/officeart/2005/8/layout/hProcess4"/>
    <dgm:cxn modelId="{20B824C2-5EED-4A68-8E27-642CE365F7EB}" type="presParOf" srcId="{8A8E0AFC-79C4-42A4-9E49-06856DCA6E3B}" destId="{A27DE82C-331B-4EE7-AA52-9855EB0D7689}" srcOrd="1" destOrd="0" presId="urn:microsoft.com/office/officeart/2005/8/layout/hProcess4"/>
    <dgm:cxn modelId="{C3A95AB1-B35C-48D5-A300-A7629AB5DEB8}" type="presParOf" srcId="{8A8E0AFC-79C4-42A4-9E49-06856DCA6E3B}" destId="{7C0F33C4-C6CA-456E-B353-DA7FEE4405F7}" srcOrd="2" destOrd="0" presId="urn:microsoft.com/office/officeart/2005/8/layout/hProcess4"/>
    <dgm:cxn modelId="{EBA86BBC-5FA1-4C4E-ADC8-CC92A56D374F}" type="presParOf" srcId="{7C0F33C4-C6CA-456E-B353-DA7FEE4405F7}" destId="{60D657C6-EBB6-4E8C-991F-DF8F9CD31FA2}" srcOrd="0" destOrd="0" presId="urn:microsoft.com/office/officeart/2005/8/layout/hProcess4"/>
    <dgm:cxn modelId="{84AB8DA6-67FF-4BDB-98C8-EA2660C320AF}" type="presParOf" srcId="{7C0F33C4-C6CA-456E-B353-DA7FEE4405F7}" destId="{AA0723CC-C51F-4DFE-94D1-ED574FD6D95F}" srcOrd="1" destOrd="0" presId="urn:microsoft.com/office/officeart/2005/8/layout/hProcess4"/>
    <dgm:cxn modelId="{5BE55B8A-320B-4EEA-829B-970FC87FF604}" type="presParOf" srcId="{7C0F33C4-C6CA-456E-B353-DA7FEE4405F7}" destId="{636E6BE9-7D84-4F1B-9714-256369627825}" srcOrd="2" destOrd="0" presId="urn:microsoft.com/office/officeart/2005/8/layout/hProcess4"/>
    <dgm:cxn modelId="{19C7357C-0360-440C-A74E-58F440CA7A1C}" type="presParOf" srcId="{7C0F33C4-C6CA-456E-B353-DA7FEE4405F7}" destId="{14FCCBE6-771C-4B83-B34E-1A677EA76504}" srcOrd="3" destOrd="0" presId="urn:microsoft.com/office/officeart/2005/8/layout/hProcess4"/>
    <dgm:cxn modelId="{C10E2412-6577-429C-9A11-77FE9E8EBDF7}" type="presParOf" srcId="{7C0F33C4-C6CA-456E-B353-DA7FEE4405F7}" destId="{E37312B2-AF08-41B2-A4A7-5032E41C4D80}" srcOrd="4" destOrd="0" presId="urn:microsoft.com/office/officeart/2005/8/layout/h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6AAE45F-550E-4EB6-AB11-45CC6758EC04}"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0F9F6FF5-F0B0-4FC7-82C5-63508199A589}">
      <dgm:prSet phldr="0"/>
      <dgm:spPr/>
      <dgm:t>
        <a:bodyPr/>
        <a:lstStyle/>
        <a:p>
          <a:pPr rtl="0"/>
          <a:r>
            <a:rPr lang="en-GB" dirty="0">
              <a:latin typeface="Aptos Display" panose="02110004020202020204"/>
            </a:rPr>
            <a:t>Potential Benfits</a:t>
          </a:r>
          <a:endParaRPr lang="en-GB" dirty="0"/>
        </a:p>
      </dgm:t>
    </dgm:pt>
    <dgm:pt modelId="{ECD61C9F-C2F5-4E3C-AC0B-A0BD268B6F01}" type="parTrans" cxnId="{CA505C62-60F8-4AC9-9875-3D4690A8568C}">
      <dgm:prSet/>
      <dgm:spPr/>
      <dgm:t>
        <a:bodyPr/>
        <a:lstStyle/>
        <a:p>
          <a:endParaRPr lang="en-US"/>
        </a:p>
      </dgm:t>
    </dgm:pt>
    <dgm:pt modelId="{94BC6ED6-5213-49EA-A633-66D48F59ABFF}" type="sibTrans" cxnId="{CA505C62-60F8-4AC9-9875-3D4690A8568C}">
      <dgm:prSet/>
      <dgm:spPr/>
      <dgm:t>
        <a:bodyPr/>
        <a:lstStyle/>
        <a:p>
          <a:endParaRPr lang="en-US"/>
        </a:p>
      </dgm:t>
    </dgm:pt>
    <dgm:pt modelId="{49868616-E820-4135-A719-8E1CA4BC254D}">
      <dgm:prSet phldr="0"/>
      <dgm:spPr/>
      <dgm:t>
        <a:bodyPr/>
        <a:lstStyle/>
        <a:p>
          <a:pPr rtl="0"/>
          <a:r>
            <a:rPr lang="en-GB" dirty="0">
              <a:latin typeface="Aptos Display" panose="02110004020202020204"/>
            </a:rPr>
            <a:t>Improves relationships with others</a:t>
          </a:r>
        </a:p>
      </dgm:t>
    </dgm:pt>
    <dgm:pt modelId="{867005DB-450F-4CE0-8D15-1715B511DCEE}" type="parTrans" cxnId="{7E703DAE-7544-4C18-81E0-CE52FF8E4F14}">
      <dgm:prSet/>
      <dgm:spPr/>
    </dgm:pt>
    <dgm:pt modelId="{90FBF868-E1E3-4D8B-BC43-20403C0D0C92}" type="sibTrans" cxnId="{7E703DAE-7544-4C18-81E0-CE52FF8E4F14}">
      <dgm:prSet/>
      <dgm:spPr/>
    </dgm:pt>
    <dgm:pt modelId="{A7A1FC5F-5B17-4B63-8D1E-1132F81AE3B1}">
      <dgm:prSet phldr="0"/>
      <dgm:spPr/>
      <dgm:t>
        <a:bodyPr/>
        <a:lstStyle/>
        <a:p>
          <a:pPr rtl="0"/>
          <a:r>
            <a:rPr lang="en-GB" dirty="0">
              <a:latin typeface="Aptos Display" panose="02110004020202020204"/>
            </a:rPr>
            <a:t>Improved decision-making skills</a:t>
          </a:r>
        </a:p>
      </dgm:t>
    </dgm:pt>
    <dgm:pt modelId="{57E57097-11B1-43FD-9B74-0A131A910737}" type="parTrans" cxnId="{47B15F7C-2740-443C-88F6-3D32AA031BBB}">
      <dgm:prSet/>
      <dgm:spPr/>
    </dgm:pt>
    <dgm:pt modelId="{25944357-10CF-4E07-8129-59F2863AB94E}" type="sibTrans" cxnId="{47B15F7C-2740-443C-88F6-3D32AA031BBB}">
      <dgm:prSet/>
      <dgm:spPr/>
    </dgm:pt>
    <dgm:pt modelId="{0C041D2A-7C8A-4D12-A5DD-0BBDA40E92B7}">
      <dgm:prSet phldr="0"/>
      <dgm:spPr/>
      <dgm:t>
        <a:bodyPr/>
        <a:lstStyle/>
        <a:p>
          <a:pPr rtl="0"/>
          <a:r>
            <a:rPr lang="en-GB" dirty="0">
              <a:latin typeface="Aptos Display" panose="02110004020202020204"/>
            </a:rPr>
            <a:t>Builds trust</a:t>
          </a:r>
        </a:p>
      </dgm:t>
    </dgm:pt>
    <dgm:pt modelId="{68B55FFD-DA23-40F2-A13B-65E8B043DED5}" type="parTrans" cxnId="{E72CB56E-62CA-46D3-81A5-D6776F40BD42}">
      <dgm:prSet/>
      <dgm:spPr/>
    </dgm:pt>
    <dgm:pt modelId="{E44ED3F5-28D6-4865-B588-BA072796F415}" type="sibTrans" cxnId="{E72CB56E-62CA-46D3-81A5-D6776F40BD42}">
      <dgm:prSet/>
      <dgm:spPr/>
    </dgm:pt>
    <dgm:pt modelId="{68A4D96F-EDD4-4121-9BA0-3A44BE6FDA81}">
      <dgm:prSet phldr="0"/>
      <dgm:spPr/>
      <dgm:t>
        <a:bodyPr/>
        <a:lstStyle/>
        <a:p>
          <a:pPr rtl="0"/>
          <a:r>
            <a:rPr lang="en-GB" dirty="0">
              <a:latin typeface="Aptos Display" panose="02110004020202020204"/>
            </a:rPr>
            <a:t>Improves communication</a:t>
          </a:r>
        </a:p>
      </dgm:t>
    </dgm:pt>
    <dgm:pt modelId="{AF045E4A-8E83-402C-A023-8A9BBC0270C0}" type="parTrans" cxnId="{48B50117-BE02-4363-8C5E-FC0A4C86DB3F}">
      <dgm:prSet/>
      <dgm:spPr/>
    </dgm:pt>
    <dgm:pt modelId="{81CC735E-EB89-4678-AAB5-F1947121D567}" type="sibTrans" cxnId="{48B50117-BE02-4363-8C5E-FC0A4C86DB3F}">
      <dgm:prSet/>
      <dgm:spPr/>
    </dgm:pt>
    <dgm:pt modelId="{B2ED3712-650A-491A-A379-CA6AD554F558}" type="pres">
      <dgm:prSet presAssocID="{46AAE45F-550E-4EB6-AB11-45CC6758EC04}" presName="linear" presStyleCnt="0">
        <dgm:presLayoutVars>
          <dgm:dir/>
          <dgm:animLvl val="lvl"/>
          <dgm:resizeHandles val="exact"/>
        </dgm:presLayoutVars>
      </dgm:prSet>
      <dgm:spPr/>
    </dgm:pt>
    <dgm:pt modelId="{28A6E87D-FC17-483B-832B-5CA8FAC32188}" type="pres">
      <dgm:prSet presAssocID="{0F9F6FF5-F0B0-4FC7-82C5-63508199A589}" presName="parentLin" presStyleCnt="0"/>
      <dgm:spPr/>
    </dgm:pt>
    <dgm:pt modelId="{03C5A465-08D7-436C-8FC2-76B4E0338211}" type="pres">
      <dgm:prSet presAssocID="{0F9F6FF5-F0B0-4FC7-82C5-63508199A589}" presName="parentLeftMargin" presStyleLbl="node1" presStyleIdx="0" presStyleCnt="1"/>
      <dgm:spPr/>
    </dgm:pt>
    <dgm:pt modelId="{5A2B3C8A-F99E-46A9-9D5C-F386B4F1A041}" type="pres">
      <dgm:prSet presAssocID="{0F9F6FF5-F0B0-4FC7-82C5-63508199A589}" presName="parentText" presStyleLbl="node1" presStyleIdx="0" presStyleCnt="1">
        <dgm:presLayoutVars>
          <dgm:chMax val="0"/>
          <dgm:bulletEnabled val="1"/>
        </dgm:presLayoutVars>
      </dgm:prSet>
      <dgm:spPr/>
    </dgm:pt>
    <dgm:pt modelId="{869F5E8A-52AB-423A-AE7A-AA4AFCDC67EF}" type="pres">
      <dgm:prSet presAssocID="{0F9F6FF5-F0B0-4FC7-82C5-63508199A589}" presName="negativeSpace" presStyleCnt="0"/>
      <dgm:spPr/>
    </dgm:pt>
    <dgm:pt modelId="{F5A6D4A6-3F89-4CA7-94B3-93577D14B512}" type="pres">
      <dgm:prSet presAssocID="{0F9F6FF5-F0B0-4FC7-82C5-63508199A589}" presName="childText" presStyleLbl="conFgAcc1" presStyleIdx="0" presStyleCnt="1">
        <dgm:presLayoutVars>
          <dgm:bulletEnabled val="1"/>
        </dgm:presLayoutVars>
      </dgm:prSet>
      <dgm:spPr/>
    </dgm:pt>
  </dgm:ptLst>
  <dgm:cxnLst>
    <dgm:cxn modelId="{7838E214-23D6-42D6-B2ED-28089B018DB6}" type="presOf" srcId="{68A4D96F-EDD4-4121-9BA0-3A44BE6FDA81}" destId="{F5A6D4A6-3F89-4CA7-94B3-93577D14B512}" srcOrd="0" destOrd="3" presId="urn:microsoft.com/office/officeart/2005/8/layout/list1"/>
    <dgm:cxn modelId="{48B50117-BE02-4363-8C5E-FC0A4C86DB3F}" srcId="{0F9F6FF5-F0B0-4FC7-82C5-63508199A589}" destId="{68A4D96F-EDD4-4121-9BA0-3A44BE6FDA81}" srcOrd="3" destOrd="0" parTransId="{AF045E4A-8E83-402C-A023-8A9BBC0270C0}" sibTransId="{81CC735E-EB89-4678-AAB5-F1947121D567}"/>
    <dgm:cxn modelId="{FFDAE22D-0E45-41EE-A87F-4EE9B2FBB567}" type="presOf" srcId="{49868616-E820-4135-A719-8E1CA4BC254D}" destId="{F5A6D4A6-3F89-4CA7-94B3-93577D14B512}" srcOrd="0" destOrd="0" presId="urn:microsoft.com/office/officeart/2005/8/layout/list1"/>
    <dgm:cxn modelId="{CA505C62-60F8-4AC9-9875-3D4690A8568C}" srcId="{46AAE45F-550E-4EB6-AB11-45CC6758EC04}" destId="{0F9F6FF5-F0B0-4FC7-82C5-63508199A589}" srcOrd="0" destOrd="0" parTransId="{ECD61C9F-C2F5-4E3C-AC0B-A0BD268B6F01}" sibTransId="{94BC6ED6-5213-49EA-A633-66D48F59ABFF}"/>
    <dgm:cxn modelId="{6F4BFB65-C039-4ED8-ABD4-E87C628CEA88}" type="presOf" srcId="{0C041D2A-7C8A-4D12-A5DD-0BBDA40E92B7}" destId="{F5A6D4A6-3F89-4CA7-94B3-93577D14B512}" srcOrd="0" destOrd="2" presId="urn:microsoft.com/office/officeart/2005/8/layout/list1"/>
    <dgm:cxn modelId="{E72CB56E-62CA-46D3-81A5-D6776F40BD42}" srcId="{0F9F6FF5-F0B0-4FC7-82C5-63508199A589}" destId="{0C041D2A-7C8A-4D12-A5DD-0BBDA40E92B7}" srcOrd="2" destOrd="0" parTransId="{68B55FFD-DA23-40F2-A13B-65E8B043DED5}" sibTransId="{E44ED3F5-28D6-4865-B588-BA072796F415}"/>
    <dgm:cxn modelId="{47B15F7C-2740-443C-88F6-3D32AA031BBB}" srcId="{0F9F6FF5-F0B0-4FC7-82C5-63508199A589}" destId="{A7A1FC5F-5B17-4B63-8D1E-1132F81AE3B1}" srcOrd="1" destOrd="0" parTransId="{57E57097-11B1-43FD-9B74-0A131A910737}" sibTransId="{25944357-10CF-4E07-8129-59F2863AB94E}"/>
    <dgm:cxn modelId="{D8D9E390-8341-4514-86BF-CA2681E90130}" type="presOf" srcId="{0F9F6FF5-F0B0-4FC7-82C5-63508199A589}" destId="{5A2B3C8A-F99E-46A9-9D5C-F386B4F1A041}" srcOrd="1" destOrd="0" presId="urn:microsoft.com/office/officeart/2005/8/layout/list1"/>
    <dgm:cxn modelId="{0E91A699-9B46-4A96-AD81-EF134185450E}" type="presOf" srcId="{46AAE45F-550E-4EB6-AB11-45CC6758EC04}" destId="{B2ED3712-650A-491A-A379-CA6AD554F558}" srcOrd="0" destOrd="0" presId="urn:microsoft.com/office/officeart/2005/8/layout/list1"/>
    <dgm:cxn modelId="{7E703DAE-7544-4C18-81E0-CE52FF8E4F14}" srcId="{0F9F6FF5-F0B0-4FC7-82C5-63508199A589}" destId="{49868616-E820-4135-A719-8E1CA4BC254D}" srcOrd="0" destOrd="0" parTransId="{867005DB-450F-4CE0-8D15-1715B511DCEE}" sibTransId="{90FBF868-E1E3-4D8B-BC43-20403C0D0C92}"/>
    <dgm:cxn modelId="{A162E7BB-B061-480B-B8F6-F98A4AEF16F2}" type="presOf" srcId="{A7A1FC5F-5B17-4B63-8D1E-1132F81AE3B1}" destId="{F5A6D4A6-3F89-4CA7-94B3-93577D14B512}" srcOrd="0" destOrd="1" presId="urn:microsoft.com/office/officeart/2005/8/layout/list1"/>
    <dgm:cxn modelId="{781171EF-BD6E-4B0C-98F5-8D69EDDD673D}" type="presOf" srcId="{0F9F6FF5-F0B0-4FC7-82C5-63508199A589}" destId="{03C5A465-08D7-436C-8FC2-76B4E0338211}" srcOrd="0" destOrd="0" presId="urn:microsoft.com/office/officeart/2005/8/layout/list1"/>
    <dgm:cxn modelId="{8AA27EDA-760B-4355-920C-4E5B8038526C}" type="presParOf" srcId="{B2ED3712-650A-491A-A379-CA6AD554F558}" destId="{28A6E87D-FC17-483B-832B-5CA8FAC32188}" srcOrd="0" destOrd="0" presId="urn:microsoft.com/office/officeart/2005/8/layout/list1"/>
    <dgm:cxn modelId="{B6DE9B36-5F8A-4B11-BD79-C34B569093F3}" type="presParOf" srcId="{28A6E87D-FC17-483B-832B-5CA8FAC32188}" destId="{03C5A465-08D7-436C-8FC2-76B4E0338211}" srcOrd="0" destOrd="0" presId="urn:microsoft.com/office/officeart/2005/8/layout/list1"/>
    <dgm:cxn modelId="{A9193F63-09EE-406B-A02F-C0F0D706F503}" type="presParOf" srcId="{28A6E87D-FC17-483B-832B-5CA8FAC32188}" destId="{5A2B3C8A-F99E-46A9-9D5C-F386B4F1A041}" srcOrd="1" destOrd="0" presId="urn:microsoft.com/office/officeart/2005/8/layout/list1"/>
    <dgm:cxn modelId="{6CB78BBA-CFDF-49E1-BFB5-F6CB412DF775}" type="presParOf" srcId="{B2ED3712-650A-491A-A379-CA6AD554F558}" destId="{869F5E8A-52AB-423A-AE7A-AA4AFCDC67EF}" srcOrd="1" destOrd="0" presId="urn:microsoft.com/office/officeart/2005/8/layout/list1"/>
    <dgm:cxn modelId="{B4836A9F-7221-410D-B7DE-C07530EBE95A}" type="presParOf" srcId="{B2ED3712-650A-491A-A379-CA6AD554F558}" destId="{F5A6D4A6-3F89-4CA7-94B3-93577D14B512}" srcOrd="2"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064A7B0-981E-465E-B709-AC5EEA04C410}" type="doc">
      <dgm:prSet loTypeId="urn:microsoft.com/office/officeart/2005/8/layout/list1" loCatId="list" qsTypeId="urn:microsoft.com/office/officeart/2005/8/quickstyle/simple4" qsCatId="simple" csTypeId="urn:microsoft.com/office/officeart/2005/8/colors/accent2_4" csCatId="accent2" phldr="1"/>
      <dgm:spPr/>
      <dgm:t>
        <a:bodyPr/>
        <a:lstStyle/>
        <a:p>
          <a:endParaRPr lang="en-US"/>
        </a:p>
      </dgm:t>
    </dgm:pt>
    <dgm:pt modelId="{871D8159-75EA-4294-BBC7-267F23973EC5}">
      <dgm:prSet phldrT="[Text]" phldr="0"/>
      <dgm:spPr/>
      <dgm:t>
        <a:bodyPr/>
        <a:lstStyle/>
        <a:p>
          <a:r>
            <a:rPr lang="en-US" dirty="0">
              <a:latin typeface="Aptos Display" panose="02110004020202020204"/>
            </a:rPr>
            <a:t>Understand and consider other perspectives</a:t>
          </a:r>
          <a:endParaRPr lang="en-US" dirty="0"/>
        </a:p>
      </dgm:t>
    </dgm:pt>
    <dgm:pt modelId="{3CA896A6-AE67-4059-A79B-35C8B0280F0B}" type="parTrans" cxnId="{8179A83B-23D8-4CF4-8522-C5D40905BDBB}">
      <dgm:prSet/>
      <dgm:spPr/>
      <dgm:t>
        <a:bodyPr/>
        <a:lstStyle/>
        <a:p>
          <a:endParaRPr lang="en-US"/>
        </a:p>
      </dgm:t>
    </dgm:pt>
    <dgm:pt modelId="{0FA1A4D2-ADEE-4070-99F4-A1973DE52903}" type="sibTrans" cxnId="{8179A83B-23D8-4CF4-8522-C5D40905BDBB}">
      <dgm:prSet/>
      <dgm:spPr/>
      <dgm:t>
        <a:bodyPr/>
        <a:lstStyle/>
        <a:p>
          <a:endParaRPr lang="en-US"/>
        </a:p>
      </dgm:t>
    </dgm:pt>
    <dgm:pt modelId="{EE2E8474-77A1-4477-9B42-45269E2C7B26}">
      <dgm:prSet phldrT="[Text]" phldr="0"/>
      <dgm:spPr/>
      <dgm:t>
        <a:bodyPr/>
        <a:lstStyle/>
        <a:p>
          <a:pPr rtl="0"/>
          <a:r>
            <a:rPr lang="en-US" dirty="0">
              <a:latin typeface="Aptos Display" panose="02110004020202020204"/>
            </a:rPr>
            <a:t>Know how to facilitate thoughts</a:t>
          </a:r>
          <a:endParaRPr lang="en-US" dirty="0"/>
        </a:p>
      </dgm:t>
    </dgm:pt>
    <dgm:pt modelId="{257744C3-B8C3-4B86-B31C-02A9AFDF10F6}" type="parTrans" cxnId="{C9CF1BF6-F4FB-45D5-8E68-0792EBF9064F}">
      <dgm:prSet/>
      <dgm:spPr/>
      <dgm:t>
        <a:bodyPr/>
        <a:lstStyle/>
        <a:p>
          <a:endParaRPr lang="en-US"/>
        </a:p>
      </dgm:t>
    </dgm:pt>
    <dgm:pt modelId="{28AA55A2-F986-47B0-88B6-F26298BBBE89}" type="sibTrans" cxnId="{C9CF1BF6-F4FB-45D5-8E68-0792EBF9064F}">
      <dgm:prSet/>
      <dgm:spPr/>
      <dgm:t>
        <a:bodyPr/>
        <a:lstStyle/>
        <a:p>
          <a:endParaRPr lang="en-US"/>
        </a:p>
      </dgm:t>
    </dgm:pt>
    <dgm:pt modelId="{95FC2289-2F6C-4D5F-AA72-7CF0DA7DAD68}">
      <dgm:prSet phldrT="[Text]" phldr="0"/>
      <dgm:spPr/>
      <dgm:t>
        <a:bodyPr/>
        <a:lstStyle/>
        <a:p>
          <a:pPr rtl="0"/>
          <a:r>
            <a:rPr lang="en-US" dirty="0">
              <a:latin typeface="Aptos Display" panose="02110004020202020204"/>
            </a:rPr>
            <a:t>Thinking before speaking/acting</a:t>
          </a:r>
          <a:endParaRPr lang="en-US" dirty="0"/>
        </a:p>
      </dgm:t>
    </dgm:pt>
    <dgm:pt modelId="{26417091-2160-481D-9584-795595BA8F42}" type="parTrans" cxnId="{A40984D1-AEB4-48FF-A05E-9FC77F3AF78F}">
      <dgm:prSet/>
      <dgm:spPr/>
      <dgm:t>
        <a:bodyPr/>
        <a:lstStyle/>
        <a:p>
          <a:endParaRPr lang="en-US"/>
        </a:p>
      </dgm:t>
    </dgm:pt>
    <dgm:pt modelId="{33D877FC-9E5A-4801-9D1D-58CE0A9B30B4}" type="sibTrans" cxnId="{A40984D1-AEB4-48FF-A05E-9FC77F3AF78F}">
      <dgm:prSet/>
      <dgm:spPr/>
      <dgm:t>
        <a:bodyPr/>
        <a:lstStyle/>
        <a:p>
          <a:endParaRPr lang="en-US"/>
        </a:p>
      </dgm:t>
    </dgm:pt>
    <dgm:pt modelId="{9CFEA176-B4D3-4ADA-9650-5466ED602FE1}">
      <dgm:prSet phldrT="[Text]" phldr="0"/>
      <dgm:spPr/>
      <dgm:t>
        <a:bodyPr/>
        <a:lstStyle/>
        <a:p>
          <a:pPr rtl="0"/>
          <a:r>
            <a:rPr lang="en-US" dirty="0">
              <a:latin typeface="Aptos Display" panose="02110004020202020204"/>
            </a:rPr>
            <a:t>Acknowledge feedback</a:t>
          </a:r>
          <a:endParaRPr lang="en-US" dirty="0"/>
        </a:p>
      </dgm:t>
    </dgm:pt>
    <dgm:pt modelId="{05FB9C6D-BB56-42FC-B84A-A0E7D33E3C11}" type="parTrans" cxnId="{64D8D37A-F192-4D18-B110-C152961C003A}">
      <dgm:prSet/>
      <dgm:spPr/>
      <dgm:t>
        <a:bodyPr/>
        <a:lstStyle/>
        <a:p>
          <a:endParaRPr lang="en-US"/>
        </a:p>
      </dgm:t>
    </dgm:pt>
    <dgm:pt modelId="{862A9A19-DADE-4C44-BDA3-A0D37EBE68FE}" type="sibTrans" cxnId="{64D8D37A-F192-4D18-B110-C152961C003A}">
      <dgm:prSet/>
      <dgm:spPr/>
      <dgm:t>
        <a:bodyPr/>
        <a:lstStyle/>
        <a:p>
          <a:endParaRPr lang="en-US"/>
        </a:p>
      </dgm:t>
    </dgm:pt>
    <dgm:pt modelId="{F333D609-3200-4F89-B35D-1328119F27B5}">
      <dgm:prSet phldr="0"/>
      <dgm:spPr/>
      <dgm:t>
        <a:bodyPr/>
        <a:lstStyle/>
        <a:p>
          <a:pPr rtl="0"/>
          <a:r>
            <a:rPr lang="en-US" dirty="0">
              <a:latin typeface="Aptos Display" panose="02110004020202020204"/>
            </a:rPr>
            <a:t>EI Skills Required</a:t>
          </a:r>
        </a:p>
      </dgm:t>
    </dgm:pt>
    <dgm:pt modelId="{B0EC8EC7-11E0-42AA-ABFC-BA144C4B6F43}" type="parTrans" cxnId="{9278401B-78AA-4EBD-B7FF-3568FEA9641C}">
      <dgm:prSet/>
      <dgm:spPr/>
    </dgm:pt>
    <dgm:pt modelId="{9C476154-3B9F-48EF-A91A-35AEB9DBDF35}" type="sibTrans" cxnId="{9278401B-78AA-4EBD-B7FF-3568FEA9641C}">
      <dgm:prSet/>
      <dgm:spPr/>
    </dgm:pt>
    <dgm:pt modelId="{E0409BBB-5540-4358-A40E-3CC678009113}" type="pres">
      <dgm:prSet presAssocID="{C064A7B0-981E-465E-B709-AC5EEA04C410}" presName="linear" presStyleCnt="0">
        <dgm:presLayoutVars>
          <dgm:dir/>
          <dgm:animLvl val="lvl"/>
          <dgm:resizeHandles val="exact"/>
        </dgm:presLayoutVars>
      </dgm:prSet>
      <dgm:spPr/>
    </dgm:pt>
    <dgm:pt modelId="{4003D2DF-A98A-4F72-8D03-1EE7B31FF49E}" type="pres">
      <dgm:prSet presAssocID="{F333D609-3200-4F89-B35D-1328119F27B5}" presName="parentLin" presStyleCnt="0"/>
      <dgm:spPr/>
    </dgm:pt>
    <dgm:pt modelId="{3AE6368D-CEBE-43EF-A1E1-6041A38400D7}" type="pres">
      <dgm:prSet presAssocID="{F333D609-3200-4F89-B35D-1328119F27B5}" presName="parentLeftMargin" presStyleLbl="node1" presStyleIdx="0" presStyleCnt="1"/>
      <dgm:spPr/>
    </dgm:pt>
    <dgm:pt modelId="{DC02387B-73B7-46C6-9E9E-2B348BF40B52}" type="pres">
      <dgm:prSet presAssocID="{F333D609-3200-4F89-B35D-1328119F27B5}" presName="parentText" presStyleLbl="node1" presStyleIdx="0" presStyleCnt="1">
        <dgm:presLayoutVars>
          <dgm:chMax val="0"/>
          <dgm:bulletEnabled val="1"/>
        </dgm:presLayoutVars>
      </dgm:prSet>
      <dgm:spPr/>
    </dgm:pt>
    <dgm:pt modelId="{2A965362-C10C-443E-BEFD-DED7DCD271D8}" type="pres">
      <dgm:prSet presAssocID="{F333D609-3200-4F89-B35D-1328119F27B5}" presName="negativeSpace" presStyleCnt="0"/>
      <dgm:spPr/>
    </dgm:pt>
    <dgm:pt modelId="{ED4F6BD0-4DCC-4B1D-96A4-8EA582EC1F1B}" type="pres">
      <dgm:prSet presAssocID="{F333D609-3200-4F89-B35D-1328119F27B5}" presName="childText" presStyleLbl="conFgAcc1" presStyleIdx="0" presStyleCnt="1">
        <dgm:presLayoutVars>
          <dgm:bulletEnabled val="1"/>
        </dgm:presLayoutVars>
      </dgm:prSet>
      <dgm:spPr/>
    </dgm:pt>
  </dgm:ptLst>
  <dgm:cxnLst>
    <dgm:cxn modelId="{E0459807-AED3-482F-8F53-08D36F4F5F6C}" type="presOf" srcId="{F333D609-3200-4F89-B35D-1328119F27B5}" destId="{3AE6368D-CEBE-43EF-A1E1-6041A38400D7}" srcOrd="0" destOrd="0" presId="urn:microsoft.com/office/officeart/2005/8/layout/list1"/>
    <dgm:cxn modelId="{9278401B-78AA-4EBD-B7FF-3568FEA9641C}" srcId="{C064A7B0-981E-465E-B709-AC5EEA04C410}" destId="{F333D609-3200-4F89-B35D-1328119F27B5}" srcOrd="0" destOrd="0" parTransId="{B0EC8EC7-11E0-42AA-ABFC-BA144C4B6F43}" sibTransId="{9C476154-3B9F-48EF-A91A-35AEB9DBDF35}"/>
    <dgm:cxn modelId="{744A2335-1164-464F-B730-90F161F0C44F}" type="presOf" srcId="{9CFEA176-B4D3-4ADA-9650-5466ED602FE1}" destId="{ED4F6BD0-4DCC-4B1D-96A4-8EA582EC1F1B}" srcOrd="0" destOrd="3" presId="urn:microsoft.com/office/officeart/2005/8/layout/list1"/>
    <dgm:cxn modelId="{8179A83B-23D8-4CF4-8522-C5D40905BDBB}" srcId="{F333D609-3200-4F89-B35D-1328119F27B5}" destId="{871D8159-75EA-4294-BBC7-267F23973EC5}" srcOrd="0" destOrd="0" parTransId="{3CA896A6-AE67-4059-A79B-35C8B0280F0B}" sibTransId="{0FA1A4D2-ADEE-4070-99F4-A1973DE52903}"/>
    <dgm:cxn modelId="{0918EF3D-5D34-44B1-BB71-47608750026F}" type="presOf" srcId="{F333D609-3200-4F89-B35D-1328119F27B5}" destId="{DC02387B-73B7-46C6-9E9E-2B348BF40B52}" srcOrd="1" destOrd="0" presId="urn:microsoft.com/office/officeart/2005/8/layout/list1"/>
    <dgm:cxn modelId="{05162A79-8CA9-4AB0-BB7D-CB17C601F08E}" type="presOf" srcId="{EE2E8474-77A1-4477-9B42-45269E2C7B26}" destId="{ED4F6BD0-4DCC-4B1D-96A4-8EA582EC1F1B}" srcOrd="0" destOrd="1" presId="urn:microsoft.com/office/officeart/2005/8/layout/list1"/>
    <dgm:cxn modelId="{64D8D37A-F192-4D18-B110-C152961C003A}" srcId="{F333D609-3200-4F89-B35D-1328119F27B5}" destId="{9CFEA176-B4D3-4ADA-9650-5466ED602FE1}" srcOrd="3" destOrd="0" parTransId="{05FB9C6D-BB56-42FC-B84A-A0E7D33E3C11}" sibTransId="{862A9A19-DADE-4C44-BDA3-A0D37EBE68FE}"/>
    <dgm:cxn modelId="{92CC3487-ABF9-455E-8674-194819CD766F}" type="presOf" srcId="{95FC2289-2F6C-4D5F-AA72-7CF0DA7DAD68}" destId="{ED4F6BD0-4DCC-4B1D-96A4-8EA582EC1F1B}" srcOrd="0" destOrd="2" presId="urn:microsoft.com/office/officeart/2005/8/layout/list1"/>
    <dgm:cxn modelId="{0E24E194-C438-4FEA-82C5-C286E0E6F668}" type="presOf" srcId="{871D8159-75EA-4294-BBC7-267F23973EC5}" destId="{ED4F6BD0-4DCC-4B1D-96A4-8EA582EC1F1B}" srcOrd="0" destOrd="0" presId="urn:microsoft.com/office/officeart/2005/8/layout/list1"/>
    <dgm:cxn modelId="{A40984D1-AEB4-48FF-A05E-9FC77F3AF78F}" srcId="{F333D609-3200-4F89-B35D-1328119F27B5}" destId="{95FC2289-2F6C-4D5F-AA72-7CF0DA7DAD68}" srcOrd="2" destOrd="0" parTransId="{26417091-2160-481D-9584-795595BA8F42}" sibTransId="{33D877FC-9E5A-4801-9D1D-58CE0A9B30B4}"/>
    <dgm:cxn modelId="{C9CF1BF6-F4FB-45D5-8E68-0792EBF9064F}" srcId="{F333D609-3200-4F89-B35D-1328119F27B5}" destId="{EE2E8474-77A1-4477-9B42-45269E2C7B26}" srcOrd="1" destOrd="0" parTransId="{257744C3-B8C3-4B86-B31C-02A9AFDF10F6}" sibTransId="{28AA55A2-F986-47B0-88B6-F26298BBBE89}"/>
    <dgm:cxn modelId="{82DE5AFA-106A-4DD9-AA78-A1132DF97E14}" type="presOf" srcId="{C064A7B0-981E-465E-B709-AC5EEA04C410}" destId="{E0409BBB-5540-4358-A40E-3CC678009113}" srcOrd="0" destOrd="0" presId="urn:microsoft.com/office/officeart/2005/8/layout/list1"/>
    <dgm:cxn modelId="{D00F6B84-D80E-4869-9FCD-3C4F217F3122}" type="presParOf" srcId="{E0409BBB-5540-4358-A40E-3CC678009113}" destId="{4003D2DF-A98A-4F72-8D03-1EE7B31FF49E}" srcOrd="0" destOrd="0" presId="urn:microsoft.com/office/officeart/2005/8/layout/list1"/>
    <dgm:cxn modelId="{21AF62F2-8CE5-42F6-8119-0295E9B08FA9}" type="presParOf" srcId="{4003D2DF-A98A-4F72-8D03-1EE7B31FF49E}" destId="{3AE6368D-CEBE-43EF-A1E1-6041A38400D7}" srcOrd="0" destOrd="0" presId="urn:microsoft.com/office/officeart/2005/8/layout/list1"/>
    <dgm:cxn modelId="{70E70F53-A7ED-4657-844D-168303811A67}" type="presParOf" srcId="{4003D2DF-A98A-4F72-8D03-1EE7B31FF49E}" destId="{DC02387B-73B7-46C6-9E9E-2B348BF40B52}" srcOrd="1" destOrd="0" presId="urn:microsoft.com/office/officeart/2005/8/layout/list1"/>
    <dgm:cxn modelId="{F9C0E269-49D1-4E95-A973-D691CB0E85BE}" type="presParOf" srcId="{E0409BBB-5540-4358-A40E-3CC678009113}" destId="{2A965362-C10C-443E-BEFD-DED7DCD271D8}" srcOrd="1" destOrd="0" presId="urn:microsoft.com/office/officeart/2005/8/layout/list1"/>
    <dgm:cxn modelId="{C61C2649-D343-4118-84B2-81E1C4504C3A}" type="presParOf" srcId="{E0409BBB-5540-4358-A40E-3CC678009113}" destId="{ED4F6BD0-4DCC-4B1D-96A4-8EA582EC1F1B}" srcOrd="2" destOrd="0" presId="urn:microsoft.com/office/officeart/2005/8/layout/lis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9B0663-D5C0-47D7-8B27-83D453953F8D}">
      <dsp:nvSpPr>
        <dsp:cNvPr id="0" name=""/>
        <dsp:cNvSpPr/>
      </dsp:nvSpPr>
      <dsp:spPr>
        <a:xfrm>
          <a:off x="0" y="480"/>
          <a:ext cx="5849557" cy="6608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355395-9656-423A-8EC2-A50E0643162E}">
      <dsp:nvSpPr>
        <dsp:cNvPr id="0" name=""/>
        <dsp:cNvSpPr/>
      </dsp:nvSpPr>
      <dsp:spPr>
        <a:xfrm>
          <a:off x="199918" y="149179"/>
          <a:ext cx="363487" cy="363487"/>
        </a:xfrm>
        <a:prstGeom prst="rect">
          <a:avLst/>
        </a:prstGeom>
        <a:solidFill>
          <a:schemeClr val="accent2">
            <a:hueOff val="0"/>
            <a:satOff val="0"/>
            <a:lumOff val="0"/>
            <a:alphaOff val="0"/>
          </a:schemeClr>
        </a:solid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F867B8-D196-4A55-AE99-1C2D4B10D71A}">
      <dsp:nvSpPr>
        <dsp:cNvPr id="0" name=""/>
        <dsp:cNvSpPr/>
      </dsp:nvSpPr>
      <dsp:spPr>
        <a:xfrm>
          <a:off x="763324" y="480"/>
          <a:ext cx="5086232" cy="6608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944" tIns="69944" rIns="69944" bIns="69944" numCol="1" spcCol="1270" anchor="ctr" anchorCtr="0">
          <a:noAutofit/>
        </a:bodyPr>
        <a:lstStyle/>
        <a:p>
          <a:pPr marL="0" lvl="0" indent="0" algn="l" defTabSz="711200" rtl="0">
            <a:lnSpc>
              <a:spcPct val="90000"/>
            </a:lnSpc>
            <a:spcBef>
              <a:spcPct val="0"/>
            </a:spcBef>
            <a:spcAft>
              <a:spcPct val="35000"/>
            </a:spcAft>
            <a:buNone/>
          </a:pPr>
          <a:r>
            <a:rPr lang="en-US" sz="1600" kern="1200" dirty="0">
              <a:latin typeface="Aptos Display" panose="02110004020202020204"/>
            </a:rPr>
            <a:t>Introduction to Emotional Intelligence</a:t>
          </a:r>
        </a:p>
      </dsp:txBody>
      <dsp:txXfrm>
        <a:off x="763324" y="480"/>
        <a:ext cx="5086232" cy="660887"/>
      </dsp:txXfrm>
    </dsp:sp>
    <dsp:sp modelId="{930F2899-DE57-46E4-ADA1-AEE9CE40F412}">
      <dsp:nvSpPr>
        <dsp:cNvPr id="0" name=""/>
        <dsp:cNvSpPr/>
      </dsp:nvSpPr>
      <dsp:spPr>
        <a:xfrm>
          <a:off x="0" y="826589"/>
          <a:ext cx="5849557" cy="6608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E49BFF-B10C-4E81-A4C3-EBFD7A298339}">
      <dsp:nvSpPr>
        <dsp:cNvPr id="0" name=""/>
        <dsp:cNvSpPr/>
      </dsp:nvSpPr>
      <dsp:spPr>
        <a:xfrm>
          <a:off x="199918" y="975288"/>
          <a:ext cx="363487" cy="3634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BE193B-32E8-43E8-AC65-D5FD0C4638D1}">
      <dsp:nvSpPr>
        <dsp:cNvPr id="0" name=""/>
        <dsp:cNvSpPr/>
      </dsp:nvSpPr>
      <dsp:spPr>
        <a:xfrm>
          <a:off x="763324" y="826589"/>
          <a:ext cx="5086232" cy="6608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944" tIns="69944" rIns="69944" bIns="69944" numCol="1" spcCol="1270" anchor="ctr" anchorCtr="0">
          <a:noAutofit/>
        </a:bodyPr>
        <a:lstStyle/>
        <a:p>
          <a:pPr marL="0" lvl="0" indent="0" algn="l" defTabSz="711200">
            <a:lnSpc>
              <a:spcPct val="100000"/>
            </a:lnSpc>
            <a:spcBef>
              <a:spcPct val="0"/>
            </a:spcBef>
            <a:spcAft>
              <a:spcPct val="35000"/>
            </a:spcAft>
            <a:buNone/>
          </a:pPr>
          <a:r>
            <a:rPr lang="en-US" sz="1600" kern="1200"/>
            <a:t>Consider the dimensions of emotional intelligences</a:t>
          </a:r>
        </a:p>
      </dsp:txBody>
      <dsp:txXfrm>
        <a:off x="763324" y="826589"/>
        <a:ext cx="5086232" cy="660887"/>
      </dsp:txXfrm>
    </dsp:sp>
    <dsp:sp modelId="{A15B4B66-17A1-44CC-8993-1CF12ACB97C1}">
      <dsp:nvSpPr>
        <dsp:cNvPr id="0" name=""/>
        <dsp:cNvSpPr/>
      </dsp:nvSpPr>
      <dsp:spPr>
        <a:xfrm>
          <a:off x="0" y="1652697"/>
          <a:ext cx="5849557" cy="6608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F51D26-0210-43A8-96DE-2BE46BED9298}">
      <dsp:nvSpPr>
        <dsp:cNvPr id="0" name=""/>
        <dsp:cNvSpPr/>
      </dsp:nvSpPr>
      <dsp:spPr>
        <a:xfrm>
          <a:off x="199918" y="1801397"/>
          <a:ext cx="363487" cy="3634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63A856-CFC9-4200-897E-465335E93630}">
      <dsp:nvSpPr>
        <dsp:cNvPr id="0" name=""/>
        <dsp:cNvSpPr/>
      </dsp:nvSpPr>
      <dsp:spPr>
        <a:xfrm>
          <a:off x="763324" y="1652697"/>
          <a:ext cx="5086232" cy="6608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944" tIns="69944" rIns="69944" bIns="69944" numCol="1" spcCol="1270" anchor="ctr" anchorCtr="0">
          <a:noAutofit/>
        </a:bodyPr>
        <a:lstStyle/>
        <a:p>
          <a:pPr marL="0" lvl="0" indent="0" algn="l" defTabSz="711200">
            <a:lnSpc>
              <a:spcPct val="100000"/>
            </a:lnSpc>
            <a:spcBef>
              <a:spcPct val="0"/>
            </a:spcBef>
            <a:spcAft>
              <a:spcPct val="35000"/>
            </a:spcAft>
            <a:buNone/>
          </a:pPr>
          <a:r>
            <a:rPr lang="en-US" sz="1600" kern="1200" dirty="0"/>
            <a:t>Reflect on my own EI capabilities </a:t>
          </a:r>
        </a:p>
      </dsp:txBody>
      <dsp:txXfrm>
        <a:off x="763324" y="1652697"/>
        <a:ext cx="5086232" cy="660887"/>
      </dsp:txXfrm>
    </dsp:sp>
    <dsp:sp modelId="{889C7965-A34F-4778-8D63-9113780DAA68}">
      <dsp:nvSpPr>
        <dsp:cNvPr id="0" name=""/>
        <dsp:cNvSpPr/>
      </dsp:nvSpPr>
      <dsp:spPr>
        <a:xfrm>
          <a:off x="0" y="2478806"/>
          <a:ext cx="5849557" cy="6608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69CB81-BA6E-410B-AFF7-27A6BBCB25E2}">
      <dsp:nvSpPr>
        <dsp:cNvPr id="0" name=""/>
        <dsp:cNvSpPr/>
      </dsp:nvSpPr>
      <dsp:spPr>
        <a:xfrm>
          <a:off x="199918" y="2627506"/>
          <a:ext cx="363487" cy="3634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26FCF2-20E5-46EE-A8B7-E30D82CEAC39}">
      <dsp:nvSpPr>
        <dsp:cNvPr id="0" name=""/>
        <dsp:cNvSpPr/>
      </dsp:nvSpPr>
      <dsp:spPr>
        <a:xfrm>
          <a:off x="763324" y="2478806"/>
          <a:ext cx="5086232" cy="6608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944" tIns="69944" rIns="69944" bIns="69944" numCol="1" spcCol="1270" anchor="ctr" anchorCtr="0">
          <a:noAutofit/>
        </a:bodyPr>
        <a:lstStyle/>
        <a:p>
          <a:pPr marL="0" lvl="0" indent="0" algn="l" defTabSz="711200">
            <a:lnSpc>
              <a:spcPct val="100000"/>
            </a:lnSpc>
            <a:spcBef>
              <a:spcPct val="0"/>
            </a:spcBef>
            <a:spcAft>
              <a:spcPct val="35000"/>
            </a:spcAft>
            <a:buNone/>
          </a:pPr>
          <a:r>
            <a:rPr lang="en-US" sz="1600" kern="1200" dirty="0"/>
            <a:t>The potential benefits of EI on myself</a:t>
          </a:r>
        </a:p>
      </dsp:txBody>
      <dsp:txXfrm>
        <a:off x="763324" y="2478806"/>
        <a:ext cx="5086232" cy="660887"/>
      </dsp:txXfrm>
    </dsp:sp>
    <dsp:sp modelId="{746B4EBC-2AF1-47C8-9BD6-2FF35D31F762}">
      <dsp:nvSpPr>
        <dsp:cNvPr id="0" name=""/>
        <dsp:cNvSpPr/>
      </dsp:nvSpPr>
      <dsp:spPr>
        <a:xfrm>
          <a:off x="0" y="3304915"/>
          <a:ext cx="5849557" cy="6608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A484D2-77A3-4A2C-85FF-46723CC3BE18}">
      <dsp:nvSpPr>
        <dsp:cNvPr id="0" name=""/>
        <dsp:cNvSpPr/>
      </dsp:nvSpPr>
      <dsp:spPr>
        <a:xfrm>
          <a:off x="199918" y="3453615"/>
          <a:ext cx="363487" cy="36348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CE0897-932A-4B8D-ADC7-44107617218C}">
      <dsp:nvSpPr>
        <dsp:cNvPr id="0" name=""/>
        <dsp:cNvSpPr/>
      </dsp:nvSpPr>
      <dsp:spPr>
        <a:xfrm>
          <a:off x="763324" y="3304915"/>
          <a:ext cx="5086232" cy="6608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944" tIns="69944" rIns="69944" bIns="69944" numCol="1" spcCol="1270" anchor="ctr" anchorCtr="0">
          <a:noAutofit/>
        </a:bodyPr>
        <a:lstStyle/>
        <a:p>
          <a:pPr marL="0" lvl="0" indent="0" algn="l" defTabSz="711200">
            <a:lnSpc>
              <a:spcPct val="100000"/>
            </a:lnSpc>
            <a:spcBef>
              <a:spcPct val="0"/>
            </a:spcBef>
            <a:spcAft>
              <a:spcPct val="35000"/>
            </a:spcAft>
            <a:buNone/>
          </a:pPr>
          <a:r>
            <a:rPr lang="en-US" sz="1600" kern="1200" dirty="0"/>
            <a:t>Type of EI skills required to better myself</a:t>
          </a:r>
        </a:p>
      </dsp:txBody>
      <dsp:txXfrm>
        <a:off x="763324" y="3304915"/>
        <a:ext cx="5086232" cy="660887"/>
      </dsp:txXfrm>
    </dsp:sp>
    <dsp:sp modelId="{0D0834D0-4AE3-4C0E-9340-FB085A8CC4AF}">
      <dsp:nvSpPr>
        <dsp:cNvPr id="0" name=""/>
        <dsp:cNvSpPr/>
      </dsp:nvSpPr>
      <dsp:spPr>
        <a:xfrm>
          <a:off x="0" y="4131024"/>
          <a:ext cx="5849557" cy="6608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AD93E0-A304-4405-BB2B-1D6C7BB73A45}">
      <dsp:nvSpPr>
        <dsp:cNvPr id="0" name=""/>
        <dsp:cNvSpPr/>
      </dsp:nvSpPr>
      <dsp:spPr>
        <a:xfrm>
          <a:off x="199918" y="4279724"/>
          <a:ext cx="363487" cy="36348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E01266-BAC0-4D17-B8C7-2373573BA877}">
      <dsp:nvSpPr>
        <dsp:cNvPr id="0" name=""/>
        <dsp:cNvSpPr/>
      </dsp:nvSpPr>
      <dsp:spPr>
        <a:xfrm>
          <a:off x="763324" y="4131024"/>
          <a:ext cx="5086232" cy="6608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944" tIns="69944" rIns="69944" bIns="69944" numCol="1" spcCol="1270" anchor="ctr" anchorCtr="0">
          <a:noAutofit/>
        </a:bodyPr>
        <a:lstStyle/>
        <a:p>
          <a:pPr marL="0" lvl="0" indent="0" algn="l" defTabSz="711200">
            <a:lnSpc>
              <a:spcPct val="100000"/>
            </a:lnSpc>
            <a:spcBef>
              <a:spcPct val="0"/>
            </a:spcBef>
            <a:spcAft>
              <a:spcPct val="35000"/>
            </a:spcAft>
            <a:buNone/>
          </a:pPr>
          <a:r>
            <a:rPr lang="en-US" sz="1600" kern="1200" dirty="0"/>
            <a:t>The ways in which I may improve my skills</a:t>
          </a:r>
        </a:p>
      </dsp:txBody>
      <dsp:txXfrm>
        <a:off x="763324" y="4131024"/>
        <a:ext cx="5086232" cy="660887"/>
      </dsp:txXfrm>
    </dsp:sp>
    <dsp:sp modelId="{5B330E87-1AB0-4728-989E-3C15FD884DB4}">
      <dsp:nvSpPr>
        <dsp:cNvPr id="0" name=""/>
        <dsp:cNvSpPr/>
      </dsp:nvSpPr>
      <dsp:spPr>
        <a:xfrm>
          <a:off x="0" y="4957133"/>
          <a:ext cx="5849557" cy="6608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325F91-C31D-4A11-A222-DD6AB3D0577D}">
      <dsp:nvSpPr>
        <dsp:cNvPr id="0" name=""/>
        <dsp:cNvSpPr/>
      </dsp:nvSpPr>
      <dsp:spPr>
        <a:xfrm>
          <a:off x="199918" y="5105833"/>
          <a:ext cx="363487" cy="36348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E1C1713-698B-4FC5-8936-AF6CE3F7593D}">
      <dsp:nvSpPr>
        <dsp:cNvPr id="0" name=""/>
        <dsp:cNvSpPr/>
      </dsp:nvSpPr>
      <dsp:spPr>
        <a:xfrm>
          <a:off x="763324" y="4957133"/>
          <a:ext cx="5086232" cy="6608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944" tIns="69944" rIns="69944" bIns="69944" numCol="1" spcCol="1270" anchor="ctr" anchorCtr="0">
          <a:noAutofit/>
        </a:bodyPr>
        <a:lstStyle/>
        <a:p>
          <a:pPr marL="0" lvl="0" indent="0" algn="l" defTabSz="711200">
            <a:lnSpc>
              <a:spcPct val="100000"/>
            </a:lnSpc>
            <a:spcBef>
              <a:spcPct val="0"/>
            </a:spcBef>
            <a:spcAft>
              <a:spcPct val="35000"/>
            </a:spcAft>
            <a:buNone/>
          </a:pPr>
          <a:r>
            <a:rPr lang="en-US" sz="1600" kern="1200" dirty="0"/>
            <a:t>Summary of findings</a:t>
          </a:r>
        </a:p>
      </dsp:txBody>
      <dsp:txXfrm>
        <a:off x="763324" y="4957133"/>
        <a:ext cx="5086232" cy="6608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4FF8A6-E746-41B6-9DF7-641F8D579DEA}">
      <dsp:nvSpPr>
        <dsp:cNvPr id="0" name=""/>
        <dsp:cNvSpPr/>
      </dsp:nvSpPr>
      <dsp:spPr>
        <a:xfrm>
          <a:off x="1014148" y="1107794"/>
          <a:ext cx="2580899" cy="2128702"/>
        </a:xfrm>
        <a:prstGeom prst="roundRect">
          <a:avLst>
            <a:gd name="adj" fmla="val 10000"/>
          </a:avLst>
        </a:prstGeom>
        <a:solidFill>
          <a:schemeClr val="lt1">
            <a:alpha val="90000"/>
            <a:hueOff val="0"/>
            <a:satOff val="0"/>
            <a:lumOff val="0"/>
            <a:alphaOff val="0"/>
          </a:schemeClr>
        </a:solidFill>
        <a:ln w="19050" cap="flat" cmpd="sng" algn="ctr">
          <a:solidFill>
            <a:schemeClr val="accent3">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t" anchorCtr="0">
          <a:noAutofit/>
        </a:bodyPr>
        <a:lstStyle/>
        <a:p>
          <a:pPr marL="114300" lvl="1" indent="-114300" algn="l" defTabSz="622300" rtl="0">
            <a:lnSpc>
              <a:spcPct val="90000"/>
            </a:lnSpc>
            <a:spcBef>
              <a:spcPct val="0"/>
            </a:spcBef>
            <a:spcAft>
              <a:spcPct val="15000"/>
            </a:spcAft>
            <a:buChar char="•"/>
          </a:pPr>
          <a:r>
            <a:rPr lang="en-US" sz="1400" kern="1200" dirty="0">
              <a:solidFill>
                <a:srgbClr val="444444"/>
              </a:solidFill>
              <a:latin typeface="Calibri"/>
              <a:ea typeface="Calibri"/>
              <a:cs typeface="Calibri"/>
            </a:rPr>
            <a:t>Improves time management</a:t>
          </a:r>
        </a:p>
        <a:p>
          <a:pPr marL="114300" lvl="1" indent="-114300" algn="l" defTabSz="622300">
            <a:lnSpc>
              <a:spcPct val="90000"/>
            </a:lnSpc>
            <a:spcBef>
              <a:spcPct val="0"/>
            </a:spcBef>
            <a:spcAft>
              <a:spcPct val="15000"/>
            </a:spcAft>
            <a:buChar char="•"/>
          </a:pPr>
          <a:r>
            <a:rPr lang="en-US" sz="1400" kern="1200" dirty="0">
              <a:solidFill>
                <a:srgbClr val="444444"/>
              </a:solidFill>
              <a:latin typeface="Calibri"/>
              <a:ea typeface="Calibri"/>
              <a:cs typeface="Calibri"/>
            </a:rPr>
            <a:t>Become confident</a:t>
          </a:r>
        </a:p>
        <a:p>
          <a:pPr marL="114300" lvl="1" indent="-114300" algn="l" defTabSz="622300">
            <a:lnSpc>
              <a:spcPct val="90000"/>
            </a:lnSpc>
            <a:spcBef>
              <a:spcPct val="0"/>
            </a:spcBef>
            <a:spcAft>
              <a:spcPct val="15000"/>
            </a:spcAft>
            <a:buChar char="•"/>
          </a:pPr>
          <a:r>
            <a:rPr lang="en-US" sz="1400" kern="1200" dirty="0">
              <a:solidFill>
                <a:srgbClr val="444444"/>
              </a:solidFill>
              <a:latin typeface="Calibri"/>
              <a:ea typeface="Calibri"/>
              <a:cs typeface="Calibri"/>
            </a:rPr>
            <a:t>Self-motivated</a:t>
          </a:r>
        </a:p>
        <a:p>
          <a:pPr marL="114300" lvl="1" indent="-114300" algn="l" defTabSz="622300">
            <a:lnSpc>
              <a:spcPct val="90000"/>
            </a:lnSpc>
            <a:spcBef>
              <a:spcPct val="0"/>
            </a:spcBef>
            <a:spcAft>
              <a:spcPct val="15000"/>
            </a:spcAft>
            <a:buChar char="•"/>
          </a:pPr>
          <a:r>
            <a:rPr lang="en-US" sz="1400" kern="1200" dirty="0">
              <a:solidFill>
                <a:srgbClr val="444444"/>
              </a:solidFill>
              <a:latin typeface="Calibri"/>
              <a:ea typeface="Calibri"/>
              <a:cs typeface="Calibri"/>
            </a:rPr>
            <a:t>Improved work performance</a:t>
          </a:r>
        </a:p>
      </dsp:txBody>
      <dsp:txXfrm>
        <a:off x="1063135" y="1156781"/>
        <a:ext cx="2482925" cy="1574578"/>
      </dsp:txXfrm>
    </dsp:sp>
    <dsp:sp modelId="{A27DE82C-331B-4EE7-AA52-9855EB0D7689}">
      <dsp:nvSpPr>
        <dsp:cNvPr id="0" name=""/>
        <dsp:cNvSpPr/>
      </dsp:nvSpPr>
      <dsp:spPr>
        <a:xfrm>
          <a:off x="2470269" y="1635336"/>
          <a:ext cx="2815892" cy="2815892"/>
        </a:xfrm>
        <a:prstGeom prst="leftCircularArrow">
          <a:avLst>
            <a:gd name="adj1" fmla="val 3047"/>
            <a:gd name="adj2" fmla="val 374064"/>
            <a:gd name="adj3" fmla="val 2149575"/>
            <a:gd name="adj4" fmla="val 9024489"/>
            <a:gd name="adj5" fmla="val 3555"/>
          </a:avLst>
        </a:prstGeom>
        <a:solidFill>
          <a:schemeClr val="accent3">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5C18B1D-ACAB-4C2E-8149-CA91D6954A91}">
      <dsp:nvSpPr>
        <dsp:cNvPr id="0" name=""/>
        <dsp:cNvSpPr/>
      </dsp:nvSpPr>
      <dsp:spPr>
        <a:xfrm>
          <a:off x="1587682" y="2780346"/>
          <a:ext cx="2294133" cy="912301"/>
        </a:xfrm>
        <a:prstGeom prst="roundRect">
          <a:avLst>
            <a:gd name="adj" fmla="val 10000"/>
          </a:avLst>
        </a:prstGeom>
        <a:solidFill>
          <a:schemeClr val="accent3">
            <a:shade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35560" rIns="53340" bIns="35560" numCol="1" spcCol="1270" anchor="ctr" anchorCtr="0">
          <a:noAutofit/>
        </a:bodyPr>
        <a:lstStyle/>
        <a:p>
          <a:pPr marL="0" lvl="0" indent="0" algn="ctr" defTabSz="1244600" rtl="0">
            <a:lnSpc>
              <a:spcPct val="90000"/>
            </a:lnSpc>
            <a:spcBef>
              <a:spcPct val="0"/>
            </a:spcBef>
            <a:spcAft>
              <a:spcPct val="35000"/>
            </a:spcAft>
            <a:buNone/>
          </a:pPr>
          <a:r>
            <a:rPr lang="en-US" sz="2800" kern="1200" dirty="0">
              <a:latin typeface="Aptos Display" panose="02110004020202020204"/>
            </a:rPr>
            <a:t>Potential Benefits</a:t>
          </a:r>
          <a:endParaRPr lang="en-US" sz="2800" kern="1200" dirty="0"/>
        </a:p>
      </dsp:txBody>
      <dsp:txXfrm>
        <a:off x="1614402" y="2807066"/>
        <a:ext cx="2240693" cy="858861"/>
      </dsp:txXfrm>
    </dsp:sp>
    <dsp:sp modelId="{AA0723CC-C51F-4DFE-94D1-ED574FD6D95F}">
      <dsp:nvSpPr>
        <dsp:cNvPr id="0" name=""/>
        <dsp:cNvSpPr/>
      </dsp:nvSpPr>
      <dsp:spPr>
        <a:xfrm>
          <a:off x="4290427" y="1107794"/>
          <a:ext cx="2580899" cy="2128702"/>
        </a:xfrm>
        <a:prstGeom prst="roundRect">
          <a:avLst>
            <a:gd name="adj" fmla="val 10000"/>
          </a:avLst>
        </a:prstGeom>
        <a:solidFill>
          <a:schemeClr val="lt1">
            <a:alpha val="90000"/>
            <a:hueOff val="0"/>
            <a:satOff val="0"/>
            <a:lumOff val="0"/>
            <a:alphaOff val="0"/>
          </a:schemeClr>
        </a:solidFill>
        <a:ln w="19050" cap="flat" cmpd="sng" algn="ctr">
          <a:solidFill>
            <a:schemeClr val="accent3">
              <a:shade val="50000"/>
              <a:hueOff val="-266491"/>
              <a:satOff val="-57579"/>
              <a:lumOff val="5501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t" anchorCtr="0">
          <a:noAutofit/>
        </a:bodyPr>
        <a:lstStyle/>
        <a:p>
          <a:pPr marL="114300" lvl="1" indent="-114300" algn="l" defTabSz="622300" rtl="0">
            <a:lnSpc>
              <a:spcPct val="90000"/>
            </a:lnSpc>
            <a:spcBef>
              <a:spcPct val="0"/>
            </a:spcBef>
            <a:spcAft>
              <a:spcPct val="15000"/>
            </a:spcAft>
            <a:buChar char="•"/>
          </a:pPr>
          <a:r>
            <a:rPr lang="en-US" sz="1400" kern="1200" dirty="0">
              <a:latin typeface="Aptos Display" panose="02110004020202020204"/>
            </a:rPr>
            <a:t>Stress management</a:t>
          </a:r>
          <a:endParaRPr lang="en-US" sz="1400" kern="1200" dirty="0"/>
        </a:p>
        <a:p>
          <a:pPr marL="114300" lvl="1" indent="-114300" algn="l" defTabSz="622300" rtl="0">
            <a:lnSpc>
              <a:spcPct val="90000"/>
            </a:lnSpc>
            <a:spcBef>
              <a:spcPct val="0"/>
            </a:spcBef>
            <a:spcAft>
              <a:spcPct val="15000"/>
            </a:spcAft>
            <a:buChar char="•"/>
          </a:pPr>
          <a:r>
            <a:rPr lang="en-US" sz="1400" kern="1200" dirty="0">
              <a:latin typeface="Aptos Display" panose="02110004020202020204"/>
            </a:rPr>
            <a:t>Personal development</a:t>
          </a:r>
          <a:endParaRPr lang="en-US" sz="1400" kern="1200" dirty="0"/>
        </a:p>
        <a:p>
          <a:pPr marL="114300" lvl="1" indent="-114300" algn="l" defTabSz="622300" rtl="0">
            <a:lnSpc>
              <a:spcPct val="90000"/>
            </a:lnSpc>
            <a:spcBef>
              <a:spcPct val="0"/>
            </a:spcBef>
            <a:spcAft>
              <a:spcPct val="15000"/>
            </a:spcAft>
            <a:buChar char="•"/>
          </a:pPr>
          <a:r>
            <a:rPr lang="en-US" sz="1400" kern="1200" dirty="0">
              <a:latin typeface="Aptos Display" panose="02110004020202020204"/>
            </a:rPr>
            <a:t>Acknowledge feedback</a:t>
          </a:r>
          <a:endParaRPr lang="en-US" sz="1400" kern="1200" dirty="0"/>
        </a:p>
        <a:p>
          <a:pPr marL="114300" lvl="1" indent="-114300" algn="l" defTabSz="622300" rtl="0">
            <a:lnSpc>
              <a:spcPct val="90000"/>
            </a:lnSpc>
            <a:spcBef>
              <a:spcPct val="0"/>
            </a:spcBef>
            <a:spcAft>
              <a:spcPct val="15000"/>
            </a:spcAft>
            <a:buChar char="•"/>
          </a:pPr>
          <a:r>
            <a:rPr lang="en-US" sz="1400" kern="1200" dirty="0">
              <a:latin typeface="Aptos Display" panose="02110004020202020204"/>
            </a:rPr>
            <a:t>Be more adaptable to situations</a:t>
          </a:r>
        </a:p>
        <a:p>
          <a:pPr marL="114300" lvl="1" indent="-114300" algn="l" defTabSz="622300" rtl="0">
            <a:lnSpc>
              <a:spcPct val="90000"/>
            </a:lnSpc>
            <a:spcBef>
              <a:spcPct val="0"/>
            </a:spcBef>
            <a:spcAft>
              <a:spcPct val="15000"/>
            </a:spcAft>
            <a:buChar char="•"/>
          </a:pPr>
          <a:r>
            <a:rPr lang="en-US" sz="1400" kern="1200" dirty="0">
              <a:latin typeface="Aptos Display" panose="02110004020202020204"/>
            </a:rPr>
            <a:t>Know how to facilitate thoughts</a:t>
          </a:r>
        </a:p>
      </dsp:txBody>
      <dsp:txXfrm>
        <a:off x="4339414" y="1612931"/>
        <a:ext cx="2482925" cy="1574578"/>
      </dsp:txXfrm>
    </dsp:sp>
    <dsp:sp modelId="{14FCCBE6-771C-4B83-B34E-1A677EA76504}">
      <dsp:nvSpPr>
        <dsp:cNvPr id="0" name=""/>
        <dsp:cNvSpPr/>
      </dsp:nvSpPr>
      <dsp:spPr>
        <a:xfrm>
          <a:off x="4863960" y="651643"/>
          <a:ext cx="2294133" cy="912301"/>
        </a:xfrm>
        <a:prstGeom prst="roundRect">
          <a:avLst>
            <a:gd name="adj" fmla="val 10000"/>
          </a:avLst>
        </a:prstGeom>
        <a:solidFill>
          <a:schemeClr val="accent3">
            <a:shade val="50000"/>
            <a:hueOff val="-266491"/>
            <a:satOff val="-57579"/>
            <a:lumOff val="5501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35560" rIns="53340" bIns="35560" numCol="1" spcCol="1270" anchor="ctr" anchorCtr="0">
          <a:noAutofit/>
        </a:bodyPr>
        <a:lstStyle/>
        <a:p>
          <a:pPr marL="0" lvl="0" indent="0" algn="ctr" defTabSz="1244600" rtl="0">
            <a:lnSpc>
              <a:spcPct val="90000"/>
            </a:lnSpc>
            <a:spcBef>
              <a:spcPct val="0"/>
            </a:spcBef>
            <a:spcAft>
              <a:spcPct val="35000"/>
            </a:spcAft>
            <a:buNone/>
          </a:pPr>
          <a:r>
            <a:rPr lang="en-US" sz="2800" kern="1200" dirty="0">
              <a:latin typeface="Aptos Display" panose="02110004020202020204"/>
            </a:rPr>
            <a:t>EI Skills Required</a:t>
          </a:r>
          <a:endParaRPr lang="en-US" sz="2800" kern="1200" dirty="0"/>
        </a:p>
      </dsp:txBody>
      <dsp:txXfrm>
        <a:off x="4890680" y="678363"/>
        <a:ext cx="2240693" cy="8588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6D4A6-3F89-4CA7-94B3-93577D14B512}">
      <dsp:nvSpPr>
        <dsp:cNvPr id="0" name=""/>
        <dsp:cNvSpPr/>
      </dsp:nvSpPr>
      <dsp:spPr>
        <a:xfrm>
          <a:off x="0" y="378880"/>
          <a:ext cx="3681510" cy="2633399"/>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85726" tIns="458216" rIns="285726" bIns="156464" numCol="1" spcCol="1270" anchor="t" anchorCtr="0">
          <a:noAutofit/>
        </a:bodyPr>
        <a:lstStyle/>
        <a:p>
          <a:pPr marL="228600" lvl="1" indent="-228600" algn="l" defTabSz="977900" rtl="0">
            <a:lnSpc>
              <a:spcPct val="90000"/>
            </a:lnSpc>
            <a:spcBef>
              <a:spcPct val="0"/>
            </a:spcBef>
            <a:spcAft>
              <a:spcPct val="15000"/>
            </a:spcAft>
            <a:buChar char="•"/>
          </a:pPr>
          <a:r>
            <a:rPr lang="en-GB" sz="2200" kern="1200" dirty="0">
              <a:latin typeface="Aptos Display" panose="02110004020202020204"/>
            </a:rPr>
            <a:t>Improves relationships with others</a:t>
          </a:r>
        </a:p>
        <a:p>
          <a:pPr marL="228600" lvl="1" indent="-228600" algn="l" defTabSz="977900" rtl="0">
            <a:lnSpc>
              <a:spcPct val="90000"/>
            </a:lnSpc>
            <a:spcBef>
              <a:spcPct val="0"/>
            </a:spcBef>
            <a:spcAft>
              <a:spcPct val="15000"/>
            </a:spcAft>
            <a:buChar char="•"/>
          </a:pPr>
          <a:r>
            <a:rPr lang="en-GB" sz="2200" kern="1200" dirty="0">
              <a:latin typeface="Aptos Display" panose="02110004020202020204"/>
            </a:rPr>
            <a:t>Improved decision-making skills</a:t>
          </a:r>
        </a:p>
        <a:p>
          <a:pPr marL="228600" lvl="1" indent="-228600" algn="l" defTabSz="977900" rtl="0">
            <a:lnSpc>
              <a:spcPct val="90000"/>
            </a:lnSpc>
            <a:spcBef>
              <a:spcPct val="0"/>
            </a:spcBef>
            <a:spcAft>
              <a:spcPct val="15000"/>
            </a:spcAft>
            <a:buChar char="•"/>
          </a:pPr>
          <a:r>
            <a:rPr lang="en-GB" sz="2200" kern="1200" dirty="0">
              <a:latin typeface="Aptos Display" panose="02110004020202020204"/>
            </a:rPr>
            <a:t>Builds trust</a:t>
          </a:r>
        </a:p>
        <a:p>
          <a:pPr marL="228600" lvl="1" indent="-228600" algn="l" defTabSz="977900" rtl="0">
            <a:lnSpc>
              <a:spcPct val="90000"/>
            </a:lnSpc>
            <a:spcBef>
              <a:spcPct val="0"/>
            </a:spcBef>
            <a:spcAft>
              <a:spcPct val="15000"/>
            </a:spcAft>
            <a:buChar char="•"/>
          </a:pPr>
          <a:r>
            <a:rPr lang="en-GB" sz="2200" kern="1200" dirty="0">
              <a:latin typeface="Aptos Display" panose="02110004020202020204"/>
            </a:rPr>
            <a:t>Improves communication</a:t>
          </a:r>
        </a:p>
      </dsp:txBody>
      <dsp:txXfrm>
        <a:off x="0" y="378880"/>
        <a:ext cx="3681510" cy="2633399"/>
      </dsp:txXfrm>
    </dsp:sp>
    <dsp:sp modelId="{5A2B3C8A-F99E-46A9-9D5C-F386B4F1A041}">
      <dsp:nvSpPr>
        <dsp:cNvPr id="0" name=""/>
        <dsp:cNvSpPr/>
      </dsp:nvSpPr>
      <dsp:spPr>
        <a:xfrm>
          <a:off x="184075" y="54160"/>
          <a:ext cx="2577057" cy="6494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7407" tIns="0" rIns="97407" bIns="0" numCol="1" spcCol="1270" anchor="ctr" anchorCtr="0">
          <a:noAutofit/>
        </a:bodyPr>
        <a:lstStyle/>
        <a:p>
          <a:pPr marL="0" lvl="0" indent="0" algn="l" defTabSz="977900" rtl="0">
            <a:lnSpc>
              <a:spcPct val="90000"/>
            </a:lnSpc>
            <a:spcBef>
              <a:spcPct val="0"/>
            </a:spcBef>
            <a:spcAft>
              <a:spcPct val="35000"/>
            </a:spcAft>
            <a:buNone/>
          </a:pPr>
          <a:r>
            <a:rPr lang="en-GB" sz="2200" kern="1200" dirty="0">
              <a:latin typeface="Aptos Display" panose="02110004020202020204"/>
            </a:rPr>
            <a:t>Potential Benfits</a:t>
          </a:r>
          <a:endParaRPr lang="en-GB" sz="2200" kern="1200" dirty="0"/>
        </a:p>
      </dsp:txBody>
      <dsp:txXfrm>
        <a:off x="215778" y="85863"/>
        <a:ext cx="2513651" cy="58603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4F6BD0-4DCC-4B1D-96A4-8EA582EC1F1B}">
      <dsp:nvSpPr>
        <dsp:cNvPr id="0" name=""/>
        <dsp:cNvSpPr/>
      </dsp:nvSpPr>
      <dsp:spPr>
        <a:xfrm>
          <a:off x="0" y="657506"/>
          <a:ext cx="4685649" cy="2463300"/>
        </a:xfrm>
        <a:prstGeom prst="rect">
          <a:avLst/>
        </a:prstGeom>
        <a:solidFill>
          <a:schemeClr val="lt1">
            <a:alpha val="90000"/>
            <a:hueOff val="0"/>
            <a:satOff val="0"/>
            <a:lumOff val="0"/>
            <a:alphaOff val="0"/>
          </a:schemeClr>
        </a:solidFill>
        <a:ln w="12700" cap="flat" cmpd="sng" algn="ctr">
          <a:solidFill>
            <a:schemeClr val="accent2">
              <a:shade val="5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63658" tIns="479044" rIns="363658" bIns="163576" numCol="1" spcCol="1270" anchor="t" anchorCtr="0">
          <a:noAutofit/>
        </a:bodyPr>
        <a:lstStyle/>
        <a:p>
          <a:pPr marL="228600" lvl="1" indent="-228600" algn="l" defTabSz="1022350">
            <a:lnSpc>
              <a:spcPct val="90000"/>
            </a:lnSpc>
            <a:spcBef>
              <a:spcPct val="0"/>
            </a:spcBef>
            <a:spcAft>
              <a:spcPct val="15000"/>
            </a:spcAft>
            <a:buChar char="•"/>
          </a:pPr>
          <a:r>
            <a:rPr lang="en-US" sz="2300" kern="1200" dirty="0">
              <a:latin typeface="Aptos Display" panose="02110004020202020204"/>
            </a:rPr>
            <a:t>Understand and consider other perspectives</a:t>
          </a:r>
          <a:endParaRPr lang="en-US" sz="2300" kern="1200" dirty="0"/>
        </a:p>
        <a:p>
          <a:pPr marL="228600" lvl="1" indent="-228600" algn="l" defTabSz="1022350" rtl="0">
            <a:lnSpc>
              <a:spcPct val="90000"/>
            </a:lnSpc>
            <a:spcBef>
              <a:spcPct val="0"/>
            </a:spcBef>
            <a:spcAft>
              <a:spcPct val="15000"/>
            </a:spcAft>
            <a:buChar char="•"/>
          </a:pPr>
          <a:r>
            <a:rPr lang="en-US" sz="2300" kern="1200" dirty="0">
              <a:latin typeface="Aptos Display" panose="02110004020202020204"/>
            </a:rPr>
            <a:t>Know how to facilitate thoughts</a:t>
          </a:r>
          <a:endParaRPr lang="en-US" sz="2300" kern="1200" dirty="0"/>
        </a:p>
        <a:p>
          <a:pPr marL="228600" lvl="1" indent="-228600" algn="l" defTabSz="1022350" rtl="0">
            <a:lnSpc>
              <a:spcPct val="90000"/>
            </a:lnSpc>
            <a:spcBef>
              <a:spcPct val="0"/>
            </a:spcBef>
            <a:spcAft>
              <a:spcPct val="15000"/>
            </a:spcAft>
            <a:buChar char="•"/>
          </a:pPr>
          <a:r>
            <a:rPr lang="en-US" sz="2300" kern="1200" dirty="0">
              <a:latin typeface="Aptos Display" panose="02110004020202020204"/>
            </a:rPr>
            <a:t>Thinking before speaking/acting</a:t>
          </a:r>
          <a:endParaRPr lang="en-US" sz="2300" kern="1200" dirty="0"/>
        </a:p>
        <a:p>
          <a:pPr marL="228600" lvl="1" indent="-228600" algn="l" defTabSz="1022350" rtl="0">
            <a:lnSpc>
              <a:spcPct val="90000"/>
            </a:lnSpc>
            <a:spcBef>
              <a:spcPct val="0"/>
            </a:spcBef>
            <a:spcAft>
              <a:spcPct val="15000"/>
            </a:spcAft>
            <a:buChar char="•"/>
          </a:pPr>
          <a:r>
            <a:rPr lang="en-US" sz="2300" kern="1200" dirty="0">
              <a:latin typeface="Aptos Display" panose="02110004020202020204"/>
            </a:rPr>
            <a:t>Acknowledge feedback</a:t>
          </a:r>
          <a:endParaRPr lang="en-US" sz="2300" kern="1200" dirty="0"/>
        </a:p>
      </dsp:txBody>
      <dsp:txXfrm>
        <a:off x="0" y="657506"/>
        <a:ext cx="4685649" cy="2463300"/>
      </dsp:txXfrm>
    </dsp:sp>
    <dsp:sp modelId="{DC02387B-73B7-46C6-9E9E-2B348BF40B52}">
      <dsp:nvSpPr>
        <dsp:cNvPr id="0" name=""/>
        <dsp:cNvSpPr/>
      </dsp:nvSpPr>
      <dsp:spPr>
        <a:xfrm>
          <a:off x="234282" y="318026"/>
          <a:ext cx="3279954" cy="678960"/>
        </a:xfrm>
        <a:prstGeom prst="roundRect">
          <a:avLst/>
        </a:prstGeom>
        <a:gradFill rotWithShape="0">
          <a:gsLst>
            <a:gs pos="0">
              <a:schemeClr val="accent2">
                <a:shade val="50000"/>
                <a:hueOff val="0"/>
                <a:satOff val="0"/>
                <a:lumOff val="0"/>
                <a:alphaOff val="0"/>
                <a:satMod val="103000"/>
                <a:lumMod val="102000"/>
                <a:tint val="94000"/>
              </a:schemeClr>
            </a:gs>
            <a:gs pos="50000">
              <a:schemeClr val="accent2">
                <a:shade val="50000"/>
                <a:hueOff val="0"/>
                <a:satOff val="0"/>
                <a:lumOff val="0"/>
                <a:alphaOff val="0"/>
                <a:satMod val="110000"/>
                <a:lumMod val="100000"/>
                <a:shade val="100000"/>
              </a:schemeClr>
            </a:gs>
            <a:gs pos="100000">
              <a:schemeClr val="accent2">
                <a:shade val="5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3974" tIns="0" rIns="123974" bIns="0" numCol="1" spcCol="1270" anchor="ctr" anchorCtr="0">
          <a:noAutofit/>
        </a:bodyPr>
        <a:lstStyle/>
        <a:p>
          <a:pPr marL="0" lvl="0" indent="0" algn="l" defTabSz="1022350" rtl="0">
            <a:lnSpc>
              <a:spcPct val="90000"/>
            </a:lnSpc>
            <a:spcBef>
              <a:spcPct val="0"/>
            </a:spcBef>
            <a:spcAft>
              <a:spcPct val="35000"/>
            </a:spcAft>
            <a:buNone/>
          </a:pPr>
          <a:r>
            <a:rPr lang="en-US" sz="2300" kern="1200" dirty="0">
              <a:latin typeface="Aptos Display" panose="02110004020202020204"/>
            </a:rPr>
            <a:t>EI Skills Required</a:t>
          </a:r>
        </a:p>
      </dsp:txBody>
      <dsp:txXfrm>
        <a:off x="267426" y="351170"/>
        <a:ext cx="3213666" cy="61267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3952DD-B6DA-48DC-8C8B-A89B4141B44E}" type="datetimeFigureOut">
              <a:t>10/20/2024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7F7457-1CEF-42C5-AB28-0D436AA19A1B}" type="slidenum">
              <a:t>‹#›</a:t>
            </a:fld>
            <a:endParaRPr lang="en-US"/>
          </a:p>
        </p:txBody>
      </p:sp>
    </p:spTree>
    <p:extLst>
      <p:ext uri="{BB962C8B-B14F-4D97-AF65-F5344CB8AC3E}">
        <p14:creationId xmlns:p14="http://schemas.microsoft.com/office/powerpoint/2010/main" val="10510374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 benefits of improving my self-management skills would enable me to work confidently in my work team and also make those around me feel confident.</a:t>
            </a:r>
          </a:p>
          <a:p>
            <a:r>
              <a:rPr lang="en-US" dirty="0">
                <a:cs typeface="Calibri"/>
              </a:rPr>
              <a:t>More likely to put my biases aside which would improve decision making and problem solving which would result in better performance at work.</a:t>
            </a:r>
          </a:p>
        </p:txBody>
      </p:sp>
      <p:sp>
        <p:nvSpPr>
          <p:cNvPr id="4" name="Slide Number Placeholder 3"/>
          <p:cNvSpPr>
            <a:spLocks noGrp="1"/>
          </p:cNvSpPr>
          <p:nvPr>
            <p:ph type="sldNum" sz="quarter" idx="5"/>
          </p:nvPr>
        </p:nvSpPr>
        <p:spPr/>
        <p:txBody>
          <a:bodyPr/>
          <a:lstStyle/>
          <a:p>
            <a:fld id="{007F7457-1CEF-42C5-AB28-0D436AA19A1B}" type="slidenum">
              <a:t>5</a:t>
            </a:fld>
            <a:endParaRPr lang="en-US"/>
          </a:p>
        </p:txBody>
      </p:sp>
    </p:spTree>
    <p:extLst>
      <p:ext uri="{BB962C8B-B14F-4D97-AF65-F5344CB8AC3E}">
        <p14:creationId xmlns:p14="http://schemas.microsoft.com/office/powerpoint/2010/main" val="41228155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 benefits of improving my self-management skills would enable me to work confidently in my work team and also make those around me feel confident.</a:t>
            </a:r>
          </a:p>
          <a:p>
            <a:r>
              <a:rPr lang="en-US" dirty="0">
                <a:cs typeface="Calibri"/>
              </a:rPr>
              <a:t>More likely to put my biases aside which would improve decision making and problem solving which would result in better performance at work.</a:t>
            </a:r>
          </a:p>
        </p:txBody>
      </p:sp>
      <p:sp>
        <p:nvSpPr>
          <p:cNvPr id="4" name="Slide Number Placeholder 3"/>
          <p:cNvSpPr>
            <a:spLocks noGrp="1"/>
          </p:cNvSpPr>
          <p:nvPr>
            <p:ph type="sldNum" sz="quarter" idx="5"/>
          </p:nvPr>
        </p:nvSpPr>
        <p:spPr/>
        <p:txBody>
          <a:bodyPr/>
          <a:lstStyle/>
          <a:p>
            <a:fld id="{007F7457-1CEF-42C5-AB28-0D436AA19A1B}" type="slidenum">
              <a:t>6</a:t>
            </a:fld>
            <a:endParaRPr lang="en-US"/>
          </a:p>
        </p:txBody>
      </p:sp>
    </p:spTree>
    <p:extLst>
      <p:ext uri="{BB962C8B-B14F-4D97-AF65-F5344CB8AC3E}">
        <p14:creationId xmlns:p14="http://schemas.microsoft.com/office/powerpoint/2010/main" val="13078829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Notice the everyday, the sensations such as taste and feel (breeze as we walk outside).  Watch my thoughts.</a:t>
            </a:r>
          </a:p>
          <a:p>
            <a:endParaRPr lang="en-US" dirty="0">
              <a:cs typeface="Calibri"/>
            </a:endParaRPr>
          </a:p>
          <a:p>
            <a:r>
              <a:rPr lang="en-US" dirty="0">
                <a:cs typeface="Calibri"/>
              </a:rPr>
              <a:t>Journaling can help capture moments and events, and writing how they made us feel.</a:t>
            </a:r>
          </a:p>
          <a:p>
            <a:endParaRPr lang="en-US" dirty="0">
              <a:cs typeface="Calibri"/>
            </a:endParaRPr>
          </a:p>
          <a:p>
            <a:r>
              <a:rPr lang="en-US" dirty="0">
                <a:cs typeface="Calibri"/>
              </a:rPr>
              <a:t>Keeping a check on goals will enable me to self-manage my time and effort I need.</a:t>
            </a: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007F7457-1CEF-42C5-AB28-0D436AA19A1B}" type="slidenum">
              <a:t>8</a:t>
            </a:fld>
            <a:endParaRPr lang="en-US"/>
          </a:p>
        </p:txBody>
      </p:sp>
    </p:spTree>
    <p:extLst>
      <p:ext uri="{BB962C8B-B14F-4D97-AF65-F5344CB8AC3E}">
        <p14:creationId xmlns:p14="http://schemas.microsoft.com/office/powerpoint/2010/main" val="10508394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2D88A-9737-BDF8-0A85-AE3DD0B22C7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CCA9488-1C5D-47FB-AC0A-4A7E23E8F2C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78AC7C-0065-C9EA-39CA-D18FAEF5BCA0}"/>
              </a:ext>
            </a:extLst>
          </p:cNvPr>
          <p:cNvSpPr>
            <a:spLocks noGrp="1"/>
          </p:cNvSpPr>
          <p:nvPr>
            <p:ph type="dt" sz="half" idx="10"/>
          </p:nvPr>
        </p:nvSpPr>
        <p:spPr/>
        <p:txBody>
          <a:bodyPr/>
          <a:lstStyle/>
          <a:p>
            <a:fld id="{B64A4FD9-477D-497E-B4F9-6932CE81DD6F}" type="datetimeFigureOut">
              <a:rPr lang="en-GB" smtClean="0"/>
              <a:t>20/10/2024</a:t>
            </a:fld>
            <a:endParaRPr lang="en-GB"/>
          </a:p>
        </p:txBody>
      </p:sp>
      <p:sp>
        <p:nvSpPr>
          <p:cNvPr id="5" name="Footer Placeholder 4">
            <a:extLst>
              <a:ext uri="{FF2B5EF4-FFF2-40B4-BE49-F238E27FC236}">
                <a16:creationId xmlns:a16="http://schemas.microsoft.com/office/drawing/2014/main" id="{B4295FFA-2F09-BA0F-8601-397C278B71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001B53-5E00-48F7-7D0F-54DAF1D3BF0C}"/>
              </a:ext>
            </a:extLst>
          </p:cNvPr>
          <p:cNvSpPr>
            <a:spLocks noGrp="1"/>
          </p:cNvSpPr>
          <p:nvPr>
            <p:ph type="sldNum" sz="quarter" idx="12"/>
          </p:nvPr>
        </p:nvSpPr>
        <p:spPr/>
        <p:txBody>
          <a:bodyPr/>
          <a:lstStyle/>
          <a:p>
            <a:fld id="{937961B3-2562-4D0B-9EB1-DE227322EDFA}" type="slidenum">
              <a:rPr lang="en-GB" smtClean="0"/>
              <a:t>‹#›</a:t>
            </a:fld>
            <a:endParaRPr lang="en-GB"/>
          </a:p>
        </p:txBody>
      </p:sp>
    </p:spTree>
    <p:extLst>
      <p:ext uri="{BB962C8B-B14F-4D97-AF65-F5344CB8AC3E}">
        <p14:creationId xmlns:p14="http://schemas.microsoft.com/office/powerpoint/2010/main" val="42210103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8CEF3-46E9-525C-EAA0-2717D7C357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3C244B8-58D5-9A85-3C4C-6851D7D54B8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4E79D0-F8AA-F770-06E7-1482384D1CBD}"/>
              </a:ext>
            </a:extLst>
          </p:cNvPr>
          <p:cNvSpPr>
            <a:spLocks noGrp="1"/>
          </p:cNvSpPr>
          <p:nvPr>
            <p:ph type="dt" sz="half" idx="10"/>
          </p:nvPr>
        </p:nvSpPr>
        <p:spPr/>
        <p:txBody>
          <a:bodyPr/>
          <a:lstStyle/>
          <a:p>
            <a:fld id="{B64A4FD9-477D-497E-B4F9-6932CE81DD6F}" type="datetimeFigureOut">
              <a:rPr lang="en-GB" smtClean="0"/>
              <a:t>20/10/2024</a:t>
            </a:fld>
            <a:endParaRPr lang="en-GB"/>
          </a:p>
        </p:txBody>
      </p:sp>
      <p:sp>
        <p:nvSpPr>
          <p:cNvPr id="5" name="Footer Placeholder 4">
            <a:extLst>
              <a:ext uri="{FF2B5EF4-FFF2-40B4-BE49-F238E27FC236}">
                <a16:creationId xmlns:a16="http://schemas.microsoft.com/office/drawing/2014/main" id="{B9FC4483-AD69-19DA-C037-137AC4FD1F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84E34E-6EA6-56D9-D320-6D57CA65C545}"/>
              </a:ext>
            </a:extLst>
          </p:cNvPr>
          <p:cNvSpPr>
            <a:spLocks noGrp="1"/>
          </p:cNvSpPr>
          <p:nvPr>
            <p:ph type="sldNum" sz="quarter" idx="12"/>
          </p:nvPr>
        </p:nvSpPr>
        <p:spPr/>
        <p:txBody>
          <a:bodyPr/>
          <a:lstStyle/>
          <a:p>
            <a:fld id="{937961B3-2562-4D0B-9EB1-DE227322EDFA}" type="slidenum">
              <a:rPr lang="en-GB" smtClean="0"/>
              <a:t>‹#›</a:t>
            </a:fld>
            <a:endParaRPr lang="en-GB"/>
          </a:p>
        </p:txBody>
      </p:sp>
    </p:spTree>
    <p:extLst>
      <p:ext uri="{BB962C8B-B14F-4D97-AF65-F5344CB8AC3E}">
        <p14:creationId xmlns:p14="http://schemas.microsoft.com/office/powerpoint/2010/main" val="12249703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75596-BF50-3AE8-8D61-513E5FED7BE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9DA2D64-4F41-7C45-4209-97F62BF3071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F756AAF-CFD1-ABFF-57DA-02BD50E264A4}"/>
              </a:ext>
            </a:extLst>
          </p:cNvPr>
          <p:cNvSpPr>
            <a:spLocks noGrp="1"/>
          </p:cNvSpPr>
          <p:nvPr>
            <p:ph type="dt" sz="half" idx="10"/>
          </p:nvPr>
        </p:nvSpPr>
        <p:spPr/>
        <p:txBody>
          <a:bodyPr/>
          <a:lstStyle/>
          <a:p>
            <a:fld id="{B64A4FD9-477D-497E-B4F9-6932CE81DD6F}" type="datetimeFigureOut">
              <a:rPr lang="en-GB" smtClean="0"/>
              <a:t>20/10/2024</a:t>
            </a:fld>
            <a:endParaRPr lang="en-GB"/>
          </a:p>
        </p:txBody>
      </p:sp>
      <p:sp>
        <p:nvSpPr>
          <p:cNvPr id="5" name="Footer Placeholder 4">
            <a:extLst>
              <a:ext uri="{FF2B5EF4-FFF2-40B4-BE49-F238E27FC236}">
                <a16:creationId xmlns:a16="http://schemas.microsoft.com/office/drawing/2014/main" id="{DD8A442E-F27C-C538-FD08-5758C81EA5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1622BD-3927-5BAC-91EE-62CD026B1A1D}"/>
              </a:ext>
            </a:extLst>
          </p:cNvPr>
          <p:cNvSpPr>
            <a:spLocks noGrp="1"/>
          </p:cNvSpPr>
          <p:nvPr>
            <p:ph type="sldNum" sz="quarter" idx="12"/>
          </p:nvPr>
        </p:nvSpPr>
        <p:spPr/>
        <p:txBody>
          <a:bodyPr/>
          <a:lstStyle/>
          <a:p>
            <a:fld id="{937961B3-2562-4D0B-9EB1-DE227322EDFA}" type="slidenum">
              <a:rPr lang="en-GB" smtClean="0"/>
              <a:t>‹#›</a:t>
            </a:fld>
            <a:endParaRPr lang="en-GB"/>
          </a:p>
        </p:txBody>
      </p:sp>
    </p:spTree>
    <p:extLst>
      <p:ext uri="{BB962C8B-B14F-4D97-AF65-F5344CB8AC3E}">
        <p14:creationId xmlns:p14="http://schemas.microsoft.com/office/powerpoint/2010/main" val="24749489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08A054-0EDE-4AE2-053A-6B47B3EC8F9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DA7D30D-D898-202E-A831-4B830B87C53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D38E472-5DE7-DA22-E2E9-E01C4516217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E353500-A80C-3902-73C7-9EA56FE13676}"/>
              </a:ext>
            </a:extLst>
          </p:cNvPr>
          <p:cNvSpPr>
            <a:spLocks noGrp="1"/>
          </p:cNvSpPr>
          <p:nvPr>
            <p:ph type="dt" sz="half" idx="10"/>
          </p:nvPr>
        </p:nvSpPr>
        <p:spPr/>
        <p:txBody>
          <a:bodyPr/>
          <a:lstStyle/>
          <a:p>
            <a:fld id="{B64A4FD9-477D-497E-B4F9-6932CE81DD6F}" type="datetimeFigureOut">
              <a:rPr lang="en-GB" smtClean="0"/>
              <a:t>20/10/2024</a:t>
            </a:fld>
            <a:endParaRPr lang="en-GB"/>
          </a:p>
        </p:txBody>
      </p:sp>
      <p:sp>
        <p:nvSpPr>
          <p:cNvPr id="6" name="Footer Placeholder 5">
            <a:extLst>
              <a:ext uri="{FF2B5EF4-FFF2-40B4-BE49-F238E27FC236}">
                <a16:creationId xmlns:a16="http://schemas.microsoft.com/office/drawing/2014/main" id="{BB436FDB-C47B-62DF-5290-AABA561158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E20664-DBE4-E8E5-625F-E3BE818EAEA9}"/>
              </a:ext>
            </a:extLst>
          </p:cNvPr>
          <p:cNvSpPr>
            <a:spLocks noGrp="1"/>
          </p:cNvSpPr>
          <p:nvPr>
            <p:ph type="sldNum" sz="quarter" idx="12"/>
          </p:nvPr>
        </p:nvSpPr>
        <p:spPr/>
        <p:txBody>
          <a:bodyPr/>
          <a:lstStyle/>
          <a:p>
            <a:fld id="{937961B3-2562-4D0B-9EB1-DE227322EDFA}" type="slidenum">
              <a:rPr lang="en-GB" smtClean="0"/>
              <a:t>‹#›</a:t>
            </a:fld>
            <a:endParaRPr lang="en-GB"/>
          </a:p>
        </p:txBody>
      </p:sp>
    </p:spTree>
    <p:extLst>
      <p:ext uri="{BB962C8B-B14F-4D97-AF65-F5344CB8AC3E}">
        <p14:creationId xmlns:p14="http://schemas.microsoft.com/office/powerpoint/2010/main" val="33162235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E95EF-BC16-0739-BFEC-DC1F7D14AE3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85FC71E-EB23-C969-B5B8-117A6B1B47E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DD70892-BDF3-E8CE-F2E1-9BE74594037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E7C8ACA-E61B-3AA7-D7FD-1B51C82CCCD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6979734-8A18-7BF6-B7A1-CDAEC7F149F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EB347C3-12EA-24FD-C22B-1E3E0844440B}"/>
              </a:ext>
            </a:extLst>
          </p:cNvPr>
          <p:cNvSpPr>
            <a:spLocks noGrp="1"/>
          </p:cNvSpPr>
          <p:nvPr>
            <p:ph type="dt" sz="half" idx="10"/>
          </p:nvPr>
        </p:nvSpPr>
        <p:spPr/>
        <p:txBody>
          <a:bodyPr/>
          <a:lstStyle/>
          <a:p>
            <a:fld id="{B64A4FD9-477D-497E-B4F9-6932CE81DD6F}" type="datetimeFigureOut">
              <a:rPr lang="en-GB" smtClean="0"/>
              <a:t>20/10/2024</a:t>
            </a:fld>
            <a:endParaRPr lang="en-GB"/>
          </a:p>
        </p:txBody>
      </p:sp>
      <p:sp>
        <p:nvSpPr>
          <p:cNvPr id="8" name="Footer Placeholder 7">
            <a:extLst>
              <a:ext uri="{FF2B5EF4-FFF2-40B4-BE49-F238E27FC236}">
                <a16:creationId xmlns:a16="http://schemas.microsoft.com/office/drawing/2014/main" id="{E1041A56-5E04-FC73-72D5-393145F03D6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315429D-CC5C-873E-7C06-2315590E34AA}"/>
              </a:ext>
            </a:extLst>
          </p:cNvPr>
          <p:cNvSpPr>
            <a:spLocks noGrp="1"/>
          </p:cNvSpPr>
          <p:nvPr>
            <p:ph type="sldNum" sz="quarter" idx="12"/>
          </p:nvPr>
        </p:nvSpPr>
        <p:spPr/>
        <p:txBody>
          <a:bodyPr/>
          <a:lstStyle/>
          <a:p>
            <a:fld id="{937961B3-2562-4D0B-9EB1-DE227322EDFA}" type="slidenum">
              <a:rPr lang="en-GB" smtClean="0"/>
              <a:t>‹#›</a:t>
            </a:fld>
            <a:endParaRPr lang="en-GB"/>
          </a:p>
        </p:txBody>
      </p:sp>
    </p:spTree>
    <p:extLst>
      <p:ext uri="{BB962C8B-B14F-4D97-AF65-F5344CB8AC3E}">
        <p14:creationId xmlns:p14="http://schemas.microsoft.com/office/powerpoint/2010/main" val="1190053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32EF0-0158-31C9-8747-5B79C498D44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62576CE-26D4-A8D9-187A-4B5FC4E9789D}"/>
              </a:ext>
            </a:extLst>
          </p:cNvPr>
          <p:cNvSpPr>
            <a:spLocks noGrp="1"/>
          </p:cNvSpPr>
          <p:nvPr>
            <p:ph type="dt" sz="half" idx="10"/>
          </p:nvPr>
        </p:nvSpPr>
        <p:spPr/>
        <p:txBody>
          <a:bodyPr/>
          <a:lstStyle/>
          <a:p>
            <a:fld id="{B64A4FD9-477D-497E-B4F9-6932CE81DD6F}" type="datetimeFigureOut">
              <a:rPr lang="en-GB" smtClean="0"/>
              <a:t>20/10/2024</a:t>
            </a:fld>
            <a:endParaRPr lang="en-GB"/>
          </a:p>
        </p:txBody>
      </p:sp>
      <p:sp>
        <p:nvSpPr>
          <p:cNvPr id="4" name="Footer Placeholder 3">
            <a:extLst>
              <a:ext uri="{FF2B5EF4-FFF2-40B4-BE49-F238E27FC236}">
                <a16:creationId xmlns:a16="http://schemas.microsoft.com/office/drawing/2014/main" id="{B47E6A9C-5C6C-0D20-C309-539D7FDDF21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73D9E60-ECAB-E721-3BE6-8BDA2193D553}"/>
              </a:ext>
            </a:extLst>
          </p:cNvPr>
          <p:cNvSpPr>
            <a:spLocks noGrp="1"/>
          </p:cNvSpPr>
          <p:nvPr>
            <p:ph type="sldNum" sz="quarter" idx="12"/>
          </p:nvPr>
        </p:nvSpPr>
        <p:spPr/>
        <p:txBody>
          <a:bodyPr/>
          <a:lstStyle/>
          <a:p>
            <a:fld id="{937961B3-2562-4D0B-9EB1-DE227322EDFA}" type="slidenum">
              <a:rPr lang="en-GB" smtClean="0"/>
              <a:t>‹#›</a:t>
            </a:fld>
            <a:endParaRPr lang="en-GB"/>
          </a:p>
        </p:txBody>
      </p:sp>
    </p:spTree>
    <p:extLst>
      <p:ext uri="{BB962C8B-B14F-4D97-AF65-F5344CB8AC3E}">
        <p14:creationId xmlns:p14="http://schemas.microsoft.com/office/powerpoint/2010/main" val="32591992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ED88A3-C6FC-4CBD-D1A4-8BC1350F406C}"/>
              </a:ext>
            </a:extLst>
          </p:cNvPr>
          <p:cNvSpPr>
            <a:spLocks noGrp="1"/>
          </p:cNvSpPr>
          <p:nvPr>
            <p:ph type="dt" sz="half" idx="10"/>
          </p:nvPr>
        </p:nvSpPr>
        <p:spPr/>
        <p:txBody>
          <a:bodyPr/>
          <a:lstStyle/>
          <a:p>
            <a:fld id="{B64A4FD9-477D-497E-B4F9-6932CE81DD6F}" type="datetimeFigureOut">
              <a:rPr lang="en-GB" smtClean="0"/>
              <a:t>20/10/2024</a:t>
            </a:fld>
            <a:endParaRPr lang="en-GB"/>
          </a:p>
        </p:txBody>
      </p:sp>
      <p:sp>
        <p:nvSpPr>
          <p:cNvPr id="3" name="Footer Placeholder 2">
            <a:extLst>
              <a:ext uri="{FF2B5EF4-FFF2-40B4-BE49-F238E27FC236}">
                <a16:creationId xmlns:a16="http://schemas.microsoft.com/office/drawing/2014/main" id="{324373D7-BD12-5928-C465-7C598D2A8BD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D41A63A-5143-4B79-96D2-3C94E5FFCDAD}"/>
              </a:ext>
            </a:extLst>
          </p:cNvPr>
          <p:cNvSpPr>
            <a:spLocks noGrp="1"/>
          </p:cNvSpPr>
          <p:nvPr>
            <p:ph type="sldNum" sz="quarter" idx="12"/>
          </p:nvPr>
        </p:nvSpPr>
        <p:spPr/>
        <p:txBody>
          <a:bodyPr/>
          <a:lstStyle/>
          <a:p>
            <a:fld id="{937961B3-2562-4D0B-9EB1-DE227322EDFA}" type="slidenum">
              <a:rPr lang="en-GB" smtClean="0"/>
              <a:t>‹#›</a:t>
            </a:fld>
            <a:endParaRPr lang="en-GB"/>
          </a:p>
        </p:txBody>
      </p:sp>
    </p:spTree>
    <p:extLst>
      <p:ext uri="{BB962C8B-B14F-4D97-AF65-F5344CB8AC3E}">
        <p14:creationId xmlns:p14="http://schemas.microsoft.com/office/powerpoint/2010/main" val="977501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5A3AC-59CE-45CF-A146-61F8BEE3ABE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14837F1-04EF-F1B7-4E6C-BE61B13F613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74A0B87-5BD9-93B0-CF84-2E4798BA66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EBE609-EC2D-E835-BC39-018C2B02F118}"/>
              </a:ext>
            </a:extLst>
          </p:cNvPr>
          <p:cNvSpPr>
            <a:spLocks noGrp="1"/>
          </p:cNvSpPr>
          <p:nvPr>
            <p:ph type="dt" sz="half" idx="10"/>
          </p:nvPr>
        </p:nvSpPr>
        <p:spPr/>
        <p:txBody>
          <a:bodyPr/>
          <a:lstStyle/>
          <a:p>
            <a:fld id="{B64A4FD9-477D-497E-B4F9-6932CE81DD6F}" type="datetimeFigureOut">
              <a:rPr lang="en-GB" smtClean="0"/>
              <a:t>20/10/2024</a:t>
            </a:fld>
            <a:endParaRPr lang="en-GB"/>
          </a:p>
        </p:txBody>
      </p:sp>
      <p:sp>
        <p:nvSpPr>
          <p:cNvPr id="6" name="Footer Placeholder 5">
            <a:extLst>
              <a:ext uri="{FF2B5EF4-FFF2-40B4-BE49-F238E27FC236}">
                <a16:creationId xmlns:a16="http://schemas.microsoft.com/office/drawing/2014/main" id="{A2681369-A0DB-CED8-14DC-65C65DC7C9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FAD6CD-9924-FD10-4FC1-29A88B9D2840}"/>
              </a:ext>
            </a:extLst>
          </p:cNvPr>
          <p:cNvSpPr>
            <a:spLocks noGrp="1"/>
          </p:cNvSpPr>
          <p:nvPr>
            <p:ph type="sldNum" sz="quarter" idx="12"/>
          </p:nvPr>
        </p:nvSpPr>
        <p:spPr/>
        <p:txBody>
          <a:bodyPr/>
          <a:lstStyle/>
          <a:p>
            <a:fld id="{937961B3-2562-4D0B-9EB1-DE227322EDFA}" type="slidenum">
              <a:rPr lang="en-GB" smtClean="0"/>
              <a:t>‹#›</a:t>
            </a:fld>
            <a:endParaRPr lang="en-GB"/>
          </a:p>
        </p:txBody>
      </p:sp>
    </p:spTree>
    <p:extLst>
      <p:ext uri="{BB962C8B-B14F-4D97-AF65-F5344CB8AC3E}">
        <p14:creationId xmlns:p14="http://schemas.microsoft.com/office/powerpoint/2010/main" val="31366756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DF6D7-C151-AF7F-232F-DE593F41586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C0112F3-2145-4B7F-2A24-C4075991602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56DE9C1-8788-F4BD-1F3D-304411F775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4A05C47-BE70-396B-5E99-BF67B83D48A7}"/>
              </a:ext>
            </a:extLst>
          </p:cNvPr>
          <p:cNvSpPr>
            <a:spLocks noGrp="1"/>
          </p:cNvSpPr>
          <p:nvPr>
            <p:ph type="dt" sz="half" idx="10"/>
          </p:nvPr>
        </p:nvSpPr>
        <p:spPr/>
        <p:txBody>
          <a:bodyPr/>
          <a:lstStyle/>
          <a:p>
            <a:fld id="{B64A4FD9-477D-497E-B4F9-6932CE81DD6F}" type="datetimeFigureOut">
              <a:rPr lang="en-GB" smtClean="0"/>
              <a:t>20/10/2024</a:t>
            </a:fld>
            <a:endParaRPr lang="en-GB"/>
          </a:p>
        </p:txBody>
      </p:sp>
      <p:sp>
        <p:nvSpPr>
          <p:cNvPr id="6" name="Footer Placeholder 5">
            <a:extLst>
              <a:ext uri="{FF2B5EF4-FFF2-40B4-BE49-F238E27FC236}">
                <a16:creationId xmlns:a16="http://schemas.microsoft.com/office/drawing/2014/main" id="{671F0A6C-B584-4F0F-1596-4BE682075DB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BC45D3D-2570-3C22-D192-702E0DDDA873}"/>
              </a:ext>
            </a:extLst>
          </p:cNvPr>
          <p:cNvSpPr>
            <a:spLocks noGrp="1"/>
          </p:cNvSpPr>
          <p:nvPr>
            <p:ph type="sldNum" sz="quarter" idx="12"/>
          </p:nvPr>
        </p:nvSpPr>
        <p:spPr/>
        <p:txBody>
          <a:bodyPr/>
          <a:lstStyle/>
          <a:p>
            <a:fld id="{937961B3-2562-4D0B-9EB1-DE227322EDFA}" type="slidenum">
              <a:rPr lang="en-GB" smtClean="0"/>
              <a:t>‹#›</a:t>
            </a:fld>
            <a:endParaRPr lang="en-GB"/>
          </a:p>
        </p:txBody>
      </p:sp>
    </p:spTree>
    <p:extLst>
      <p:ext uri="{BB962C8B-B14F-4D97-AF65-F5344CB8AC3E}">
        <p14:creationId xmlns:p14="http://schemas.microsoft.com/office/powerpoint/2010/main" val="14046378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A76DE-C790-E22D-B421-EBB5658D27F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E4625A0-7BE5-96BE-8927-4EF5FE8B2E5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C1917A-F2CC-7BB3-D8B2-C380536F4F2E}"/>
              </a:ext>
            </a:extLst>
          </p:cNvPr>
          <p:cNvSpPr>
            <a:spLocks noGrp="1"/>
          </p:cNvSpPr>
          <p:nvPr>
            <p:ph type="dt" sz="half" idx="10"/>
          </p:nvPr>
        </p:nvSpPr>
        <p:spPr/>
        <p:txBody>
          <a:bodyPr/>
          <a:lstStyle/>
          <a:p>
            <a:fld id="{B64A4FD9-477D-497E-B4F9-6932CE81DD6F}" type="datetimeFigureOut">
              <a:rPr lang="en-GB" smtClean="0"/>
              <a:t>20/10/2024</a:t>
            </a:fld>
            <a:endParaRPr lang="en-GB"/>
          </a:p>
        </p:txBody>
      </p:sp>
      <p:sp>
        <p:nvSpPr>
          <p:cNvPr id="5" name="Footer Placeholder 4">
            <a:extLst>
              <a:ext uri="{FF2B5EF4-FFF2-40B4-BE49-F238E27FC236}">
                <a16:creationId xmlns:a16="http://schemas.microsoft.com/office/drawing/2014/main" id="{02D06116-2107-A4D8-BB6A-1E5C040467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D8B31C-BE38-2328-2BFB-1469B48F557D}"/>
              </a:ext>
            </a:extLst>
          </p:cNvPr>
          <p:cNvSpPr>
            <a:spLocks noGrp="1"/>
          </p:cNvSpPr>
          <p:nvPr>
            <p:ph type="sldNum" sz="quarter" idx="12"/>
          </p:nvPr>
        </p:nvSpPr>
        <p:spPr/>
        <p:txBody>
          <a:bodyPr/>
          <a:lstStyle/>
          <a:p>
            <a:fld id="{937961B3-2562-4D0B-9EB1-DE227322EDFA}" type="slidenum">
              <a:rPr lang="en-GB" smtClean="0"/>
              <a:t>‹#›</a:t>
            </a:fld>
            <a:endParaRPr lang="en-GB"/>
          </a:p>
        </p:txBody>
      </p:sp>
    </p:spTree>
    <p:extLst>
      <p:ext uri="{BB962C8B-B14F-4D97-AF65-F5344CB8AC3E}">
        <p14:creationId xmlns:p14="http://schemas.microsoft.com/office/powerpoint/2010/main" val="41311267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DD0BF2F-40FE-53D6-E646-70909CB2F10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FED56C-1123-2E3F-26C2-09D9C06305F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1E2677-9129-BC55-61BD-6284A7505373}"/>
              </a:ext>
            </a:extLst>
          </p:cNvPr>
          <p:cNvSpPr>
            <a:spLocks noGrp="1"/>
          </p:cNvSpPr>
          <p:nvPr>
            <p:ph type="dt" sz="half" idx="10"/>
          </p:nvPr>
        </p:nvSpPr>
        <p:spPr/>
        <p:txBody>
          <a:bodyPr/>
          <a:lstStyle/>
          <a:p>
            <a:fld id="{B64A4FD9-477D-497E-B4F9-6932CE81DD6F}" type="datetimeFigureOut">
              <a:rPr lang="en-GB" smtClean="0"/>
              <a:t>20/10/2024</a:t>
            </a:fld>
            <a:endParaRPr lang="en-GB"/>
          </a:p>
        </p:txBody>
      </p:sp>
      <p:sp>
        <p:nvSpPr>
          <p:cNvPr id="5" name="Footer Placeholder 4">
            <a:extLst>
              <a:ext uri="{FF2B5EF4-FFF2-40B4-BE49-F238E27FC236}">
                <a16:creationId xmlns:a16="http://schemas.microsoft.com/office/drawing/2014/main" id="{691FC495-1FA7-EC55-D2C7-3008F16D56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75486F-8DEB-A1D6-DEF7-21878731464D}"/>
              </a:ext>
            </a:extLst>
          </p:cNvPr>
          <p:cNvSpPr>
            <a:spLocks noGrp="1"/>
          </p:cNvSpPr>
          <p:nvPr>
            <p:ph type="sldNum" sz="quarter" idx="12"/>
          </p:nvPr>
        </p:nvSpPr>
        <p:spPr/>
        <p:txBody>
          <a:bodyPr/>
          <a:lstStyle/>
          <a:p>
            <a:fld id="{937961B3-2562-4D0B-9EB1-DE227322EDFA}" type="slidenum">
              <a:rPr lang="en-GB" smtClean="0"/>
              <a:t>‹#›</a:t>
            </a:fld>
            <a:endParaRPr lang="en-GB"/>
          </a:p>
        </p:txBody>
      </p:sp>
    </p:spTree>
    <p:extLst>
      <p:ext uri="{BB962C8B-B14F-4D97-AF65-F5344CB8AC3E}">
        <p14:creationId xmlns:p14="http://schemas.microsoft.com/office/powerpoint/2010/main" val="3138777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C47FBE3-AB0B-6E11-AF38-DA1A878066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B183413-72D4-BF4D-9B79-917131E9BEA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346791-907D-0F8F-70D6-64CD6295E5C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64A4FD9-477D-497E-B4F9-6932CE81DD6F}" type="datetimeFigureOut">
              <a:rPr lang="en-GB" smtClean="0"/>
              <a:t>20/10/2024</a:t>
            </a:fld>
            <a:endParaRPr lang="en-GB"/>
          </a:p>
        </p:txBody>
      </p:sp>
      <p:sp>
        <p:nvSpPr>
          <p:cNvPr id="5" name="Footer Placeholder 4">
            <a:extLst>
              <a:ext uri="{FF2B5EF4-FFF2-40B4-BE49-F238E27FC236}">
                <a16:creationId xmlns:a16="http://schemas.microsoft.com/office/drawing/2014/main" id="{A1B52EBB-B80F-0A33-97C7-B8B2F62295B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5D8C8CC-C6A7-E3BD-7C53-BA1FA7F21A7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37961B3-2562-4D0B-9EB1-DE227322EDFA}" type="slidenum">
              <a:rPr lang="en-GB" smtClean="0"/>
              <a:t>‹#›</a:t>
            </a:fld>
            <a:endParaRPr lang="en-GB"/>
          </a:p>
        </p:txBody>
      </p:sp>
    </p:spTree>
    <p:extLst>
      <p:ext uri="{BB962C8B-B14F-4D97-AF65-F5344CB8AC3E}">
        <p14:creationId xmlns:p14="http://schemas.microsoft.com/office/powerpoint/2010/main" val="16831789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17.png"/><Relationship Id="rId13" Type="http://schemas.openxmlformats.org/officeDocument/2006/relationships/image" Target="../media/image22.svg"/><Relationship Id="rId3" Type="http://schemas.openxmlformats.org/officeDocument/2006/relationships/diagramData" Target="../diagrams/data2.xml"/><Relationship Id="rId7" Type="http://schemas.microsoft.com/office/2007/relationships/diagramDrawing" Target="../diagrams/drawing2.xml"/><Relationship Id="rId12" Type="http://schemas.openxmlformats.org/officeDocument/2006/relationships/image" Target="../media/image21.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11" Type="http://schemas.openxmlformats.org/officeDocument/2006/relationships/image" Target="../media/image20.svg"/><Relationship Id="rId5" Type="http://schemas.openxmlformats.org/officeDocument/2006/relationships/diagramQuickStyle" Target="../diagrams/quickStyle2.xml"/><Relationship Id="rId10" Type="http://schemas.openxmlformats.org/officeDocument/2006/relationships/image" Target="../media/image19.png"/><Relationship Id="rId4" Type="http://schemas.openxmlformats.org/officeDocument/2006/relationships/diagramLayout" Target="../diagrams/layout2.xml"/><Relationship Id="rId9" Type="http://schemas.openxmlformats.org/officeDocument/2006/relationships/image" Target="../media/image18.svg"/></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4.xml"/><Relationship Id="rId13" Type="http://schemas.openxmlformats.org/officeDocument/2006/relationships/image" Target="../media/image24.svg"/><Relationship Id="rId18" Type="http://schemas.openxmlformats.org/officeDocument/2006/relationships/image" Target="../media/image29.png"/><Relationship Id="rId3" Type="http://schemas.openxmlformats.org/officeDocument/2006/relationships/diagramLayout" Target="../diagrams/layout3.xml"/><Relationship Id="rId21" Type="http://schemas.openxmlformats.org/officeDocument/2006/relationships/image" Target="../media/image32.svg"/><Relationship Id="rId7" Type="http://schemas.openxmlformats.org/officeDocument/2006/relationships/diagramData" Target="../diagrams/data4.xml"/><Relationship Id="rId12" Type="http://schemas.openxmlformats.org/officeDocument/2006/relationships/image" Target="../media/image23.png"/><Relationship Id="rId17" Type="http://schemas.openxmlformats.org/officeDocument/2006/relationships/image" Target="../media/image28.svg"/><Relationship Id="rId2" Type="http://schemas.openxmlformats.org/officeDocument/2006/relationships/diagramData" Target="../diagrams/data3.xml"/><Relationship Id="rId16" Type="http://schemas.openxmlformats.org/officeDocument/2006/relationships/image" Target="../media/image27.png"/><Relationship Id="rId20" Type="http://schemas.openxmlformats.org/officeDocument/2006/relationships/image" Target="../media/image31.png"/><Relationship Id="rId1" Type="http://schemas.openxmlformats.org/officeDocument/2006/relationships/slideLayout" Target="../slideLayouts/slideLayout5.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5" Type="http://schemas.openxmlformats.org/officeDocument/2006/relationships/image" Target="../media/image26.svg"/><Relationship Id="rId10" Type="http://schemas.openxmlformats.org/officeDocument/2006/relationships/diagramColors" Target="../diagrams/colors4.xml"/><Relationship Id="rId19" Type="http://schemas.openxmlformats.org/officeDocument/2006/relationships/image" Target="../media/image30.svg"/><Relationship Id="rId4" Type="http://schemas.openxmlformats.org/officeDocument/2006/relationships/diagramQuickStyle" Target="../diagrams/quickStyle3.xml"/><Relationship Id="rId9" Type="http://schemas.openxmlformats.org/officeDocument/2006/relationships/diagramQuickStyle" Target="../diagrams/quickStyle4.xml"/><Relationship Id="rId14" Type="http://schemas.openxmlformats.org/officeDocument/2006/relationships/image" Target="../media/image25.png"/></Relationships>
</file>

<file path=ppt/slides/_rels/slide8.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image" Target="../media/image33.jpeg"/><Relationship Id="rId7" Type="http://schemas.openxmlformats.org/officeDocument/2006/relationships/image" Target="../media/image37.sv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36.png"/><Relationship Id="rId11" Type="http://schemas.openxmlformats.org/officeDocument/2006/relationships/image" Target="../media/image41.svg"/><Relationship Id="rId5" Type="http://schemas.openxmlformats.org/officeDocument/2006/relationships/image" Target="../media/image35.svg"/><Relationship Id="rId10" Type="http://schemas.openxmlformats.org/officeDocument/2006/relationships/image" Target="../media/image40.png"/><Relationship Id="rId4" Type="http://schemas.openxmlformats.org/officeDocument/2006/relationships/image" Target="../media/image34.png"/><Relationship Id="rId9" Type="http://schemas.openxmlformats.org/officeDocument/2006/relationships/image" Target="../media/image39.sv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8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8D01B1A5-40EC-E0AA-E857-47ED6FE09859}"/>
              </a:ext>
            </a:extLst>
          </p:cNvPr>
          <p:cNvSpPr>
            <a:spLocks noGrp="1"/>
          </p:cNvSpPr>
          <p:nvPr>
            <p:ph type="ctrTitle"/>
          </p:nvPr>
        </p:nvSpPr>
        <p:spPr>
          <a:xfrm>
            <a:off x="3880430" y="583345"/>
            <a:ext cx="7160357" cy="4164820"/>
          </a:xfrm>
        </p:spPr>
        <p:txBody>
          <a:bodyPr anchor="t">
            <a:normAutofit/>
          </a:bodyPr>
          <a:lstStyle/>
          <a:p>
            <a:pPr algn="r"/>
            <a:r>
              <a:rPr lang="en-GB" sz="4800" dirty="0">
                <a:solidFill>
                  <a:srgbClr val="FFFFFF"/>
                </a:solidFill>
              </a:rPr>
              <a:t>Developing Emotional Intelligence for the Workplace</a:t>
            </a:r>
          </a:p>
        </p:txBody>
      </p:sp>
      <p:sp>
        <p:nvSpPr>
          <p:cNvPr id="3" name="Subtitle 2">
            <a:extLst>
              <a:ext uri="{FF2B5EF4-FFF2-40B4-BE49-F238E27FC236}">
                <a16:creationId xmlns:a16="http://schemas.microsoft.com/office/drawing/2014/main" id="{FD0C9010-ED9E-B6E5-1D32-688334B38A67}"/>
              </a:ext>
            </a:extLst>
          </p:cNvPr>
          <p:cNvSpPr>
            <a:spLocks noGrp="1"/>
          </p:cNvSpPr>
          <p:nvPr>
            <p:ph type="subTitle" idx="1"/>
          </p:nvPr>
        </p:nvSpPr>
        <p:spPr>
          <a:xfrm>
            <a:off x="1208228" y="4055268"/>
            <a:ext cx="8578699" cy="2421731"/>
          </a:xfrm>
        </p:spPr>
        <p:txBody>
          <a:bodyPr vert="horz" lIns="91440" tIns="45720" rIns="91440" bIns="45720" rtlCol="0" anchor="t">
            <a:normAutofit/>
          </a:bodyPr>
          <a:lstStyle/>
          <a:p>
            <a:pPr algn="l"/>
            <a:r>
              <a:rPr lang="en-GB" sz="2000" dirty="0">
                <a:solidFill>
                  <a:srgbClr val="FFFFFF"/>
                </a:solidFill>
              </a:rPr>
              <a:t>PRESENTATION</a:t>
            </a:r>
          </a:p>
          <a:p>
            <a:pPr algn="l"/>
            <a:r>
              <a:rPr lang="en-GB" sz="2000" dirty="0">
                <a:solidFill>
                  <a:srgbClr val="FFFFFF"/>
                </a:solidFill>
              </a:rPr>
              <a:t>By Amina Begum</a:t>
            </a:r>
          </a:p>
          <a:p>
            <a:pPr algn="l"/>
            <a:r>
              <a:rPr lang="en-GB" sz="2000" dirty="0">
                <a:solidFill>
                  <a:srgbClr val="FFFFFF"/>
                </a:solidFill>
              </a:rPr>
              <a:t>2118505</a:t>
            </a:r>
          </a:p>
          <a:p>
            <a:pPr algn="l"/>
            <a:r>
              <a:rPr lang="en-GB" sz="2000" dirty="0">
                <a:solidFill>
                  <a:srgbClr val="FFFFFF"/>
                </a:solidFill>
              </a:rPr>
              <a:t>BA Leadership and Management </a:t>
            </a:r>
            <a:endParaRPr lang="en-US" sz="2000" dirty="0">
              <a:solidFill>
                <a:srgbClr val="FFFFFF"/>
              </a:solidFill>
            </a:endParaRPr>
          </a:p>
          <a:p>
            <a:pPr algn="l"/>
            <a:r>
              <a:rPr lang="en-GB" sz="2000" dirty="0">
                <a:solidFill>
                  <a:srgbClr val="FFFFFF"/>
                </a:solidFill>
              </a:rPr>
              <a:t>BMSW6106</a:t>
            </a:r>
          </a:p>
          <a:p>
            <a:pPr algn="l"/>
            <a:r>
              <a:rPr lang="en-GB" sz="2000" dirty="0">
                <a:solidFill>
                  <a:srgbClr val="FFFFFF"/>
                </a:solidFill>
              </a:rPr>
              <a:t>Lecturer: Md </a:t>
            </a:r>
            <a:r>
              <a:rPr lang="en-GB" sz="2000" dirty="0" err="1">
                <a:solidFill>
                  <a:srgbClr val="FFFFFF"/>
                </a:solidFill>
              </a:rPr>
              <a:t>Ashikul</a:t>
            </a:r>
            <a:r>
              <a:rPr lang="en-GB" sz="2000" dirty="0">
                <a:solidFill>
                  <a:srgbClr val="FFFFFF"/>
                </a:solidFill>
              </a:rPr>
              <a:t> Khan</a:t>
            </a:r>
          </a:p>
          <a:p>
            <a:pPr algn="l"/>
            <a:endParaRPr lang="en-GB" sz="2000" dirty="0">
              <a:solidFill>
                <a:srgbClr val="FFFFFF"/>
              </a:solidFill>
            </a:endParaRPr>
          </a:p>
        </p:txBody>
      </p:sp>
      <p:sp>
        <p:nvSpPr>
          <p:cNvPr id="10"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12"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14"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16" name="Straight Connector 15">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8"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20"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sp>
        <p:nvSpPr>
          <p:cNvPr id="22"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Tree>
    <p:extLst>
      <p:ext uri="{BB962C8B-B14F-4D97-AF65-F5344CB8AC3E}">
        <p14:creationId xmlns:p14="http://schemas.microsoft.com/office/powerpoint/2010/main" val="8674476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9165109B-7036-4613-93D4-579E77F6EF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5F0246-296C-92EF-43B8-E74DA4A99C9E}"/>
              </a:ext>
            </a:extLst>
          </p:cNvPr>
          <p:cNvSpPr>
            <a:spLocks noGrp="1"/>
          </p:cNvSpPr>
          <p:nvPr>
            <p:ph type="title"/>
          </p:nvPr>
        </p:nvSpPr>
        <p:spPr>
          <a:xfrm>
            <a:off x="761802" y="858982"/>
            <a:ext cx="3160341" cy="5152933"/>
          </a:xfrm>
        </p:spPr>
        <p:txBody>
          <a:bodyPr vert="horz" lIns="91440" tIns="45720" rIns="91440" bIns="45720" rtlCol="0" anchor="ctr">
            <a:normAutofit/>
          </a:bodyPr>
          <a:lstStyle/>
          <a:p>
            <a:r>
              <a:rPr lang="en-US" sz="3600" kern="1200">
                <a:solidFill>
                  <a:schemeClr val="tx1"/>
                </a:solidFill>
                <a:latin typeface="+mj-lt"/>
                <a:ea typeface="+mj-ea"/>
                <a:cs typeface="+mj-cs"/>
              </a:rPr>
              <a:t>Aim of Today's Presentation</a:t>
            </a:r>
          </a:p>
        </p:txBody>
      </p:sp>
      <p:sp useBgFill="1">
        <p:nvSpPr>
          <p:cNvPr id="12" name="Rectangle 11">
            <a:extLst>
              <a:ext uri="{FF2B5EF4-FFF2-40B4-BE49-F238E27FC236}">
                <a16:creationId xmlns:a16="http://schemas.microsoft.com/office/drawing/2014/main" id="{43E8FEA2-54EE-4F84-B5DB-A055A7D80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6707" y="0"/>
            <a:ext cx="7455294" cy="6858000"/>
          </a:xfrm>
          <a:prstGeom prst="rect">
            <a:avLst/>
          </a:prstGeom>
          <a:ln>
            <a:noFill/>
          </a:ln>
          <a:effectLst>
            <a:outerShdw blurRad="317500" dist="228600" dir="798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extBox 3">
            <a:extLst>
              <a:ext uri="{FF2B5EF4-FFF2-40B4-BE49-F238E27FC236}">
                <a16:creationId xmlns:a16="http://schemas.microsoft.com/office/drawing/2014/main" id="{B01682DC-7E56-8CDE-840C-BB12A54767D1}"/>
              </a:ext>
            </a:extLst>
          </p:cNvPr>
          <p:cNvGraphicFramePr/>
          <p:nvPr>
            <p:extLst>
              <p:ext uri="{D42A27DB-BD31-4B8C-83A1-F6EECF244321}">
                <p14:modId xmlns:p14="http://schemas.microsoft.com/office/powerpoint/2010/main" val="390809795"/>
              </p:ext>
            </p:extLst>
          </p:nvPr>
        </p:nvGraphicFramePr>
        <p:xfrm>
          <a:off x="5368169" y="601324"/>
          <a:ext cx="5849557" cy="56185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500522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D5A8014-24D1-6627-A6E8-E2302C41D633}"/>
              </a:ext>
            </a:extLst>
          </p:cNvPr>
          <p:cNvSpPr>
            <a:spLocks noGrp="1"/>
          </p:cNvSpPr>
          <p:nvPr>
            <p:ph type="title"/>
          </p:nvPr>
        </p:nvSpPr>
        <p:spPr>
          <a:xfrm>
            <a:off x="838200" y="1336390"/>
            <a:ext cx="6155988" cy="1182927"/>
          </a:xfrm>
        </p:spPr>
        <p:txBody>
          <a:bodyPr vert="horz" lIns="91440" tIns="45720" rIns="91440" bIns="45720" rtlCol="0" anchor="b">
            <a:normAutofit/>
          </a:bodyPr>
          <a:lstStyle/>
          <a:p>
            <a:r>
              <a:rPr lang="en-US" sz="3900" kern="1200">
                <a:solidFill>
                  <a:schemeClr val="tx1"/>
                </a:solidFill>
                <a:latin typeface="+mj-lt"/>
                <a:ea typeface="+mj-ea"/>
                <a:cs typeface="+mj-cs"/>
              </a:rPr>
              <a:t>Introduction to</a:t>
            </a:r>
            <a:br>
              <a:rPr lang="en-US" sz="3900" kern="1200">
                <a:solidFill>
                  <a:schemeClr val="tx1"/>
                </a:solidFill>
                <a:latin typeface="+mj-lt"/>
                <a:ea typeface="+mj-ea"/>
                <a:cs typeface="+mj-cs"/>
              </a:rPr>
            </a:br>
            <a:r>
              <a:rPr lang="en-US" sz="3900" kern="1200">
                <a:solidFill>
                  <a:schemeClr val="tx1"/>
                </a:solidFill>
                <a:latin typeface="+mj-lt"/>
                <a:ea typeface="+mj-ea"/>
                <a:cs typeface="+mj-cs"/>
              </a:rPr>
              <a:t>Emotional Intelligence</a:t>
            </a:r>
          </a:p>
        </p:txBody>
      </p:sp>
      <p:cxnSp>
        <p:nvCxnSpPr>
          <p:cNvPr id="19" name="Straight Connector 18">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877FEFC-A94B-FF37-149C-7671E3267BF6}"/>
              </a:ext>
            </a:extLst>
          </p:cNvPr>
          <p:cNvSpPr>
            <a:spLocks noGrp="1"/>
          </p:cNvSpPr>
          <p:nvPr>
            <p:ph sz="half" idx="1"/>
          </p:nvPr>
        </p:nvSpPr>
        <p:spPr>
          <a:xfrm>
            <a:off x="803776" y="2829330"/>
            <a:ext cx="6190412" cy="3344459"/>
          </a:xfrm>
        </p:spPr>
        <p:txBody>
          <a:bodyPr vert="horz" lIns="91440" tIns="45720" rIns="91440" bIns="45720" rtlCol="0" anchor="t">
            <a:normAutofit/>
          </a:bodyPr>
          <a:lstStyle/>
          <a:p>
            <a:pPr marL="0" indent="0">
              <a:lnSpc>
                <a:spcPct val="150000"/>
              </a:lnSpc>
              <a:buNone/>
            </a:pPr>
            <a:r>
              <a:rPr lang="en-US" sz="2000" dirty="0">
                <a:solidFill>
                  <a:schemeClr val="tx1">
                    <a:alpha val="80000"/>
                  </a:schemeClr>
                </a:solidFill>
              </a:rPr>
              <a:t>To have social sustainability in the workplace we need to understand the people in the </a:t>
            </a:r>
            <a:r>
              <a:rPr lang="en-US" sz="2000" dirty="0" err="1">
                <a:solidFill>
                  <a:schemeClr val="tx1">
                    <a:alpha val="80000"/>
                  </a:schemeClr>
                </a:solidFill>
              </a:rPr>
              <a:t>organisation</a:t>
            </a:r>
            <a:r>
              <a:rPr lang="en-US" sz="2000" dirty="0">
                <a:solidFill>
                  <a:schemeClr val="tx1">
                    <a:alpha val="80000"/>
                  </a:schemeClr>
                </a:solidFill>
              </a:rPr>
              <a:t>. According to Mayer and Salovey (1997), emotional intelligence is one’s capability to perceive, express, understand, use and to manage emotions in oneself and others which would lead to adaptative behavior.  </a:t>
            </a:r>
            <a:endParaRPr lang="en-US" dirty="0">
              <a:solidFill>
                <a:schemeClr val="tx1">
                  <a:alpha val="80000"/>
                </a:schemeClr>
              </a:solidFill>
            </a:endParaRPr>
          </a:p>
          <a:p>
            <a:pPr marL="0"/>
            <a:endParaRPr lang="en-US" sz="2000">
              <a:solidFill>
                <a:schemeClr val="tx1">
                  <a:alpha val="80000"/>
                </a:schemeClr>
              </a:solidFill>
            </a:endParaRPr>
          </a:p>
        </p:txBody>
      </p:sp>
      <p:pic>
        <p:nvPicPr>
          <p:cNvPr id="7" name="Graphic 6" descr="Person with Idea">
            <a:extLst>
              <a:ext uri="{FF2B5EF4-FFF2-40B4-BE49-F238E27FC236}">
                <a16:creationId xmlns:a16="http://schemas.microsoft.com/office/drawing/2014/main" id="{9061FC82-C97A-5E5A-8630-CF2E1DA08CE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653" y="1980885"/>
            <a:ext cx="3548404" cy="3548404"/>
          </a:xfrm>
          <a:prstGeom prst="rect">
            <a:avLst/>
          </a:prstGeom>
        </p:spPr>
      </p:pic>
      <p:sp>
        <p:nvSpPr>
          <p:cNvPr id="21"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23"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Tree>
    <p:extLst>
      <p:ext uri="{BB962C8B-B14F-4D97-AF65-F5344CB8AC3E}">
        <p14:creationId xmlns:p14="http://schemas.microsoft.com/office/powerpoint/2010/main" val="22798853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238700-8E73-A136-5B01-23E77F661888}"/>
              </a:ext>
            </a:extLst>
          </p:cNvPr>
          <p:cNvSpPr>
            <a:spLocks noGrp="1"/>
          </p:cNvSpPr>
          <p:nvPr>
            <p:ph type="title"/>
          </p:nvPr>
        </p:nvSpPr>
        <p:spPr>
          <a:xfrm>
            <a:off x="630936" y="639520"/>
            <a:ext cx="3429000" cy="1719072"/>
          </a:xfrm>
        </p:spPr>
        <p:txBody>
          <a:bodyPr vert="horz" lIns="91440" tIns="45720" rIns="91440" bIns="45720" rtlCol="0" anchor="b">
            <a:normAutofit/>
          </a:bodyPr>
          <a:lstStyle/>
          <a:p>
            <a:r>
              <a:rPr lang="en-US" sz="3800" kern="1200" dirty="0">
                <a:solidFill>
                  <a:schemeClr val="tx1"/>
                </a:solidFill>
                <a:latin typeface="+mj-lt"/>
                <a:ea typeface="+mj-ea"/>
                <a:cs typeface="+mj-cs"/>
              </a:rPr>
              <a:t>Dimensions of Emotional Intelligence</a:t>
            </a:r>
          </a:p>
        </p:txBody>
      </p:sp>
      <p:sp>
        <p:nvSpPr>
          <p:cNvPr id="1033"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36BB4C1B-49E1-D749-E4B6-96A21CAF1FC3}"/>
              </a:ext>
            </a:extLst>
          </p:cNvPr>
          <p:cNvSpPr>
            <a:spLocks noGrp="1"/>
          </p:cNvSpPr>
          <p:nvPr>
            <p:ph type="body" sz="half" idx="2"/>
          </p:nvPr>
        </p:nvSpPr>
        <p:spPr>
          <a:xfrm>
            <a:off x="641668" y="2807208"/>
            <a:ext cx="5586211" cy="3410712"/>
          </a:xfrm>
        </p:spPr>
        <p:txBody>
          <a:bodyPr vert="horz" lIns="91440" tIns="45720" rIns="91440" bIns="45720" rtlCol="0" anchor="t">
            <a:normAutofit/>
          </a:bodyPr>
          <a:lstStyle/>
          <a:p>
            <a:pPr>
              <a:lnSpc>
                <a:spcPct val="150000"/>
              </a:lnSpc>
            </a:pPr>
            <a:r>
              <a:rPr lang="en-US" sz="1800" dirty="0"/>
              <a:t>According to the Goleman ‘mixed model’, there are 4 dimensions to emotional intelligence and to have both emotional and social intelligence we must achieve all 4 dimensions.  The findings in the study by Crowne (2009), found that to be able to 'get along' with others it is important to have social and emotional intelligence.</a:t>
            </a:r>
          </a:p>
          <a:p>
            <a:pPr>
              <a:lnSpc>
                <a:spcPct val="150000"/>
              </a:lnSpc>
            </a:pPr>
            <a:endParaRPr lang="en-US" sz="1800" dirty="0"/>
          </a:p>
          <a:p>
            <a:pPr indent="-228600">
              <a:buChar char="•"/>
            </a:pPr>
            <a:endParaRPr lang="en-US" sz="2200" dirty="0"/>
          </a:p>
        </p:txBody>
      </p:sp>
      <p:pic>
        <p:nvPicPr>
          <p:cNvPr id="9" name="Content Placeholder 8" descr="A diagram of self awareness">
            <a:extLst>
              <a:ext uri="{FF2B5EF4-FFF2-40B4-BE49-F238E27FC236}">
                <a16:creationId xmlns:a16="http://schemas.microsoft.com/office/drawing/2014/main" id="{53EC9B4D-2F65-3D3C-1962-D1052DC74120}"/>
              </a:ext>
            </a:extLst>
          </p:cNvPr>
          <p:cNvPicPr>
            <a:picLocks noGrp="1" noChangeAspect="1"/>
          </p:cNvPicPr>
          <p:nvPr>
            <p:ph idx="1"/>
          </p:nvPr>
        </p:nvPicPr>
        <p:blipFill>
          <a:blip r:embed="rId2"/>
          <a:stretch>
            <a:fillRect/>
          </a:stretch>
        </p:blipFill>
        <p:spPr>
          <a:xfrm>
            <a:off x="7039891" y="1502134"/>
            <a:ext cx="4390623" cy="3243193"/>
          </a:xfrm>
        </p:spPr>
      </p:pic>
      <p:sp>
        <p:nvSpPr>
          <p:cNvPr id="10" name="TextBox 9">
            <a:extLst>
              <a:ext uri="{FF2B5EF4-FFF2-40B4-BE49-F238E27FC236}">
                <a16:creationId xmlns:a16="http://schemas.microsoft.com/office/drawing/2014/main" id="{6E380559-3374-73F6-6A44-BBD09C5B794C}"/>
              </a:ext>
            </a:extLst>
          </p:cNvPr>
          <p:cNvSpPr txBox="1"/>
          <p:nvPr/>
        </p:nvSpPr>
        <p:spPr>
          <a:xfrm>
            <a:off x="7218839" y="4924097"/>
            <a:ext cx="51183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Image Source: Hauer, Quan and Liang (2021)</a:t>
            </a:r>
          </a:p>
        </p:txBody>
      </p:sp>
    </p:spTree>
    <p:extLst>
      <p:ext uri="{BB962C8B-B14F-4D97-AF65-F5344CB8AC3E}">
        <p14:creationId xmlns:p14="http://schemas.microsoft.com/office/powerpoint/2010/main" val="22326789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CBEB9-687C-2A89-56AF-B199DDD49FE1}"/>
              </a:ext>
            </a:extLst>
          </p:cNvPr>
          <p:cNvSpPr>
            <a:spLocks noGrp="1"/>
          </p:cNvSpPr>
          <p:nvPr>
            <p:ph type="title"/>
          </p:nvPr>
        </p:nvSpPr>
        <p:spPr>
          <a:xfrm>
            <a:off x="838200" y="365125"/>
            <a:ext cx="10515600" cy="1325563"/>
          </a:xfrm>
        </p:spPr>
        <p:txBody>
          <a:bodyPr>
            <a:normAutofit/>
          </a:bodyPr>
          <a:lstStyle/>
          <a:p>
            <a:r>
              <a:rPr lang="en-US" dirty="0"/>
              <a:t>Reflecting on my own EI</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0C7A4A0-7C24-1E00-6152-7937F25708E3}"/>
              </a:ext>
            </a:extLst>
          </p:cNvPr>
          <p:cNvSpPr txBox="1"/>
          <p:nvPr/>
        </p:nvSpPr>
        <p:spPr>
          <a:xfrm>
            <a:off x="549728" y="2163535"/>
            <a:ext cx="8349343" cy="36373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spcBef>
                <a:spcPts val="1000"/>
              </a:spcBef>
            </a:pPr>
            <a:r>
              <a:rPr lang="en-US" sz="1600" dirty="0"/>
              <a:t>My job requires me to work face to face as a first point of contact to students and therefore it is important that I can analyze social situations and behave and respond appropriately to ensure effectiveness of the support I can offer.  </a:t>
            </a:r>
          </a:p>
          <a:p>
            <a:pPr>
              <a:lnSpc>
                <a:spcPct val="150000"/>
              </a:lnSpc>
              <a:spcBef>
                <a:spcPts val="1000"/>
              </a:spcBef>
            </a:pPr>
            <a:r>
              <a:rPr lang="en-US" sz="1600" dirty="0"/>
              <a:t>At times, I become stressed depending on the demands of activities I undertake, Clarke (2023) suggested that to continue to have cooperation, motivation and optimism in what we do, we must enhance our emotional intelligence. </a:t>
            </a:r>
          </a:p>
          <a:p>
            <a:pPr>
              <a:lnSpc>
                <a:spcPct val="150000"/>
              </a:lnSpc>
              <a:spcBef>
                <a:spcPts val="1000"/>
              </a:spcBef>
            </a:pPr>
            <a:r>
              <a:rPr lang="en-US" sz="1600" dirty="0"/>
              <a:t>According to the quiz that was taken in week 2, the outcome revealed that I scored higher on social and relationship management, however much lower with self-awareness.  As a result, I will be focusing on self-management and self-awareness.</a:t>
            </a:r>
            <a:endParaRPr lang="en-US" dirty="0"/>
          </a:p>
        </p:txBody>
      </p:sp>
      <p:pic>
        <p:nvPicPr>
          <p:cNvPr id="5" name="Picture 4" descr="A cartoon of a person looking at a mirror&#10;&#10;Description automatically generated">
            <a:extLst>
              <a:ext uri="{FF2B5EF4-FFF2-40B4-BE49-F238E27FC236}">
                <a16:creationId xmlns:a16="http://schemas.microsoft.com/office/drawing/2014/main" id="{26911776-40CC-A336-F9C2-01F51DAFA565}"/>
              </a:ext>
            </a:extLst>
          </p:cNvPr>
          <p:cNvPicPr>
            <a:picLocks noChangeAspect="1"/>
          </p:cNvPicPr>
          <p:nvPr/>
        </p:nvPicPr>
        <p:blipFill>
          <a:blip r:embed="rId3"/>
          <a:stretch>
            <a:fillRect/>
          </a:stretch>
        </p:blipFill>
        <p:spPr>
          <a:xfrm>
            <a:off x="9831160" y="2638425"/>
            <a:ext cx="1934935" cy="2528207"/>
          </a:xfrm>
          <a:prstGeom prst="rect">
            <a:avLst/>
          </a:prstGeom>
        </p:spPr>
      </p:pic>
    </p:spTree>
    <p:extLst>
      <p:ext uri="{BB962C8B-B14F-4D97-AF65-F5344CB8AC3E}">
        <p14:creationId xmlns:p14="http://schemas.microsoft.com/office/powerpoint/2010/main" val="24216794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CBEB9-687C-2A89-56AF-B199DDD49FE1}"/>
              </a:ext>
            </a:extLst>
          </p:cNvPr>
          <p:cNvSpPr>
            <a:spLocks noGrp="1"/>
          </p:cNvSpPr>
          <p:nvPr>
            <p:ph type="title"/>
          </p:nvPr>
        </p:nvSpPr>
        <p:spPr>
          <a:xfrm>
            <a:off x="666135" y="537190"/>
            <a:ext cx="10675374" cy="1325563"/>
          </a:xfrm>
        </p:spPr>
        <p:txBody>
          <a:bodyPr>
            <a:normAutofit/>
          </a:bodyPr>
          <a:lstStyle/>
          <a:p>
            <a:r>
              <a:rPr lang="en-US" dirty="0"/>
              <a:t>Self-Management</a:t>
            </a:r>
          </a:p>
          <a:p>
            <a:endParaRPr lang="en-US" dirty="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60">
            <a:extLst>
              <a:ext uri="{FF2B5EF4-FFF2-40B4-BE49-F238E27FC236}">
                <a16:creationId xmlns:a16="http://schemas.microsoft.com/office/drawing/2014/main" id="{C5CDF298-9B5A-B721-1545-2E4C0D0D9B76}"/>
              </a:ext>
            </a:extLst>
          </p:cNvPr>
          <p:cNvGraphicFramePr>
            <a:graphicFrameLocks/>
          </p:cNvGraphicFramePr>
          <p:nvPr>
            <p:extLst>
              <p:ext uri="{D42A27DB-BD31-4B8C-83A1-F6EECF244321}">
                <p14:modId xmlns:p14="http://schemas.microsoft.com/office/powerpoint/2010/main" val="2477174826"/>
              </p:ext>
            </p:extLst>
          </p:nvPr>
        </p:nvGraphicFramePr>
        <p:xfrm>
          <a:off x="-125196" y="2381967"/>
          <a:ext cx="8172243" cy="43442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 name="Graphic 3" descr="Alarm clock with solid fill">
            <a:extLst>
              <a:ext uri="{FF2B5EF4-FFF2-40B4-BE49-F238E27FC236}">
                <a16:creationId xmlns:a16="http://schemas.microsoft.com/office/drawing/2014/main" id="{5ADC32D6-521B-AF95-2CC1-48C42C4E06DD}"/>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519690" y="1715544"/>
            <a:ext cx="1274406" cy="1274406"/>
          </a:xfrm>
          <a:prstGeom prst="rect">
            <a:avLst/>
          </a:prstGeom>
        </p:spPr>
      </p:pic>
      <p:pic>
        <p:nvPicPr>
          <p:cNvPr id="21" name="Graphic 24" descr="Sunglasses face outline outline">
            <a:extLst>
              <a:ext uri="{FF2B5EF4-FFF2-40B4-BE49-F238E27FC236}">
                <a16:creationId xmlns:a16="http://schemas.microsoft.com/office/drawing/2014/main" id="{DE6F4EC3-6098-6333-BC05-3586B2E98B07}"/>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2248262" y="1805187"/>
            <a:ext cx="1086400" cy="1086400"/>
          </a:xfrm>
          <a:prstGeom prst="rect">
            <a:avLst/>
          </a:prstGeom>
        </p:spPr>
      </p:pic>
      <p:pic>
        <p:nvPicPr>
          <p:cNvPr id="22" name="Graphic 29" descr="Spinning Plates with solid fill">
            <a:extLst>
              <a:ext uri="{FF2B5EF4-FFF2-40B4-BE49-F238E27FC236}">
                <a16:creationId xmlns:a16="http://schemas.microsoft.com/office/drawing/2014/main" id="{614B9BF3-CB3E-AABD-D312-D6C8F2D3A4CE}"/>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3957802" y="1870340"/>
            <a:ext cx="1014811" cy="1014811"/>
          </a:xfrm>
          <a:prstGeom prst="rect">
            <a:avLst/>
          </a:prstGeom>
        </p:spPr>
      </p:pic>
      <p:sp>
        <p:nvSpPr>
          <p:cNvPr id="35" name="Thought Bubble: Cloud 34">
            <a:extLst>
              <a:ext uri="{FF2B5EF4-FFF2-40B4-BE49-F238E27FC236}">
                <a16:creationId xmlns:a16="http://schemas.microsoft.com/office/drawing/2014/main" id="{D28C5658-67F3-15B8-A8A1-18446419378E}"/>
              </a:ext>
            </a:extLst>
          </p:cNvPr>
          <p:cNvSpPr/>
          <p:nvPr/>
        </p:nvSpPr>
        <p:spPr>
          <a:xfrm>
            <a:off x="6164398" y="4932065"/>
            <a:ext cx="2354163" cy="1337240"/>
          </a:xfrm>
          <a:prstGeom prst="cloudCallou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1400" dirty="0">
                <a:solidFill>
                  <a:schemeClr val="tx1"/>
                </a:solidFill>
              </a:rPr>
              <a:t>Being able to generate, use and feel emotion as necessary</a:t>
            </a:r>
          </a:p>
        </p:txBody>
      </p:sp>
      <p:sp>
        <p:nvSpPr>
          <p:cNvPr id="54" name="TextBox 692">
            <a:extLst>
              <a:ext uri="{FF2B5EF4-FFF2-40B4-BE49-F238E27FC236}">
                <a16:creationId xmlns:a16="http://schemas.microsoft.com/office/drawing/2014/main" id="{565AAE68-8511-66F0-EF68-FFEEFD6B2828}"/>
              </a:ext>
            </a:extLst>
          </p:cNvPr>
          <p:cNvSpPr txBox="1"/>
          <p:nvPr/>
        </p:nvSpPr>
        <p:spPr>
          <a:xfrm>
            <a:off x="8509820" y="2081980"/>
            <a:ext cx="3566651" cy="4524315"/>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b="1" dirty="0">
                <a:solidFill>
                  <a:schemeClr val="accent3"/>
                </a:solidFill>
                <a:latin typeface="Aptos"/>
                <a:cs typeface="Arial"/>
              </a:rPr>
              <a:t>Self-management competencies is good for effective managing of daily human problems and to minimise negative emotional behaviours (</a:t>
            </a:r>
            <a:r>
              <a:rPr lang="en-GB" b="1" dirty="0" err="1">
                <a:solidFill>
                  <a:schemeClr val="accent3"/>
                </a:solidFill>
                <a:latin typeface="Aptos"/>
                <a:cs typeface="Arial"/>
              </a:rPr>
              <a:t>Ikpesu</a:t>
            </a:r>
            <a:r>
              <a:rPr lang="en-GB" b="1" dirty="0">
                <a:solidFill>
                  <a:schemeClr val="accent3"/>
                </a:solidFill>
                <a:latin typeface="Aptos"/>
                <a:cs typeface="Arial"/>
              </a:rPr>
              <a:t>, 2017).</a:t>
            </a:r>
            <a:r>
              <a:rPr lang="en-US" b="1" dirty="0">
                <a:solidFill>
                  <a:schemeClr val="accent3"/>
                </a:solidFill>
                <a:latin typeface="Aptos"/>
                <a:cs typeface="Arial"/>
              </a:rPr>
              <a:t>​ </a:t>
            </a:r>
            <a:endParaRPr lang="en-US">
              <a:solidFill>
                <a:schemeClr val="accent3"/>
              </a:solidFill>
            </a:endParaRPr>
          </a:p>
          <a:p>
            <a:r>
              <a:rPr lang="en-US" b="1" dirty="0">
                <a:solidFill>
                  <a:schemeClr val="accent3"/>
                </a:solidFill>
                <a:latin typeface="Aptos"/>
                <a:cs typeface="Arial"/>
              </a:rPr>
              <a:t>Stress management involves being able to manage workloads and </a:t>
            </a:r>
            <a:r>
              <a:rPr lang="en-US" b="1" dirty="0" err="1">
                <a:solidFill>
                  <a:schemeClr val="accent3"/>
                </a:solidFill>
                <a:latin typeface="Aptos"/>
                <a:cs typeface="Arial"/>
              </a:rPr>
              <a:t>prioritising</a:t>
            </a:r>
            <a:r>
              <a:rPr lang="en-US" b="1" dirty="0">
                <a:solidFill>
                  <a:schemeClr val="accent3"/>
                </a:solidFill>
                <a:latin typeface="Aptos"/>
                <a:cs typeface="Arial"/>
              </a:rPr>
              <a:t> important work.</a:t>
            </a:r>
            <a:endParaRPr lang="en-US" b="1" dirty="0">
              <a:solidFill>
                <a:schemeClr val="accent3"/>
              </a:solidFill>
              <a:cs typeface="Arial"/>
            </a:endParaRPr>
          </a:p>
          <a:p>
            <a:r>
              <a:rPr lang="en-US" b="1" dirty="0">
                <a:solidFill>
                  <a:schemeClr val="accent3"/>
                </a:solidFill>
                <a:latin typeface="Aptos"/>
                <a:cs typeface="Arial"/>
              </a:rPr>
              <a:t>Building knowledge is part of personal development, ensuring I am attending courses/training will enable me to be more confident and empower those around me.</a:t>
            </a:r>
          </a:p>
        </p:txBody>
      </p:sp>
    </p:spTree>
    <p:extLst>
      <p:ext uri="{BB962C8B-B14F-4D97-AF65-F5344CB8AC3E}">
        <p14:creationId xmlns:p14="http://schemas.microsoft.com/office/powerpoint/2010/main" val="26227816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31F82-BD67-300A-6FA3-BF89D419E165}"/>
              </a:ext>
            </a:extLst>
          </p:cNvPr>
          <p:cNvSpPr>
            <a:spLocks noGrp="1"/>
          </p:cNvSpPr>
          <p:nvPr>
            <p:ph type="title"/>
          </p:nvPr>
        </p:nvSpPr>
        <p:spPr/>
        <p:txBody>
          <a:bodyPr/>
          <a:lstStyle/>
          <a:p>
            <a:r>
              <a:rPr lang="en-US" dirty="0"/>
              <a:t>Self-Awareness</a:t>
            </a:r>
          </a:p>
        </p:txBody>
      </p:sp>
      <p:graphicFrame>
        <p:nvGraphicFramePr>
          <p:cNvPr id="7" name="Content Placeholder 3">
            <a:extLst>
              <a:ext uri="{FF2B5EF4-FFF2-40B4-BE49-F238E27FC236}">
                <a16:creationId xmlns:a16="http://schemas.microsoft.com/office/drawing/2014/main" id="{6EE704D7-00D6-CBA0-52D5-37B1661AA3A5}"/>
              </a:ext>
            </a:extLst>
          </p:cNvPr>
          <p:cNvGraphicFramePr>
            <a:graphicFrameLocks noGrp="1"/>
          </p:cNvGraphicFramePr>
          <p:nvPr>
            <p:extLst>
              <p:ext uri="{D42A27DB-BD31-4B8C-83A1-F6EECF244321}">
                <p14:modId xmlns:p14="http://schemas.microsoft.com/office/powerpoint/2010/main" val="2493289508"/>
              </p:ext>
            </p:extLst>
          </p:nvPr>
        </p:nvGraphicFramePr>
        <p:xfrm>
          <a:off x="1209422" y="2062421"/>
          <a:ext cx="3681510" cy="30664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4" name="Content Placeholder 14">
            <a:extLst>
              <a:ext uri="{FF2B5EF4-FFF2-40B4-BE49-F238E27FC236}">
                <a16:creationId xmlns:a16="http://schemas.microsoft.com/office/drawing/2014/main" id="{43C96356-556E-06BE-D86C-A1DC9ECB9323}"/>
              </a:ext>
            </a:extLst>
          </p:cNvPr>
          <p:cNvGraphicFramePr>
            <a:graphicFrameLocks noGrp="1"/>
          </p:cNvGraphicFramePr>
          <p:nvPr>
            <p:extLst>
              <p:ext uri="{D42A27DB-BD31-4B8C-83A1-F6EECF244321}">
                <p14:modId xmlns:p14="http://schemas.microsoft.com/office/powerpoint/2010/main" val="1160192989"/>
              </p:ext>
            </p:extLst>
          </p:nvPr>
        </p:nvGraphicFramePr>
        <p:xfrm>
          <a:off x="7072260" y="3117062"/>
          <a:ext cx="4685649" cy="343883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212" name="TextBox 706">
            <a:extLst>
              <a:ext uri="{FF2B5EF4-FFF2-40B4-BE49-F238E27FC236}">
                <a16:creationId xmlns:a16="http://schemas.microsoft.com/office/drawing/2014/main" id="{DD5F56EB-DDC8-D1B9-25B4-46A91F2FE048}"/>
              </a:ext>
            </a:extLst>
          </p:cNvPr>
          <p:cNvSpPr txBox="1"/>
          <p:nvPr/>
        </p:nvSpPr>
        <p:spPr>
          <a:xfrm>
            <a:off x="6924368" y="877529"/>
            <a:ext cx="4832554" cy="1631216"/>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000" b="1" dirty="0">
                <a:solidFill>
                  <a:schemeClr val="tx2"/>
                </a:solidFill>
                <a:latin typeface="Aptos"/>
              </a:rPr>
              <a:t>Self-awareness enables you to become more aware of your emotions and how you may react to others. This is good for improved decision making as it free's you from assumptions and biases.</a:t>
            </a:r>
            <a:endParaRPr lang="en-US" sz="2000" b="1">
              <a:solidFill>
                <a:schemeClr val="tx2"/>
              </a:solidFill>
              <a:latin typeface="Aptos"/>
            </a:endParaRPr>
          </a:p>
        </p:txBody>
      </p:sp>
      <p:pic>
        <p:nvPicPr>
          <p:cNvPr id="223" name="Graphic 6" descr="Artificial Intelligence outline">
            <a:extLst>
              <a:ext uri="{FF2B5EF4-FFF2-40B4-BE49-F238E27FC236}">
                <a16:creationId xmlns:a16="http://schemas.microsoft.com/office/drawing/2014/main" id="{F64D5E67-45CE-07F9-812A-A9CEFDC617AB}"/>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4845241" y="3112249"/>
            <a:ext cx="1245149" cy="1380341"/>
          </a:xfrm>
          <a:prstGeom prst="rect">
            <a:avLst/>
          </a:prstGeom>
        </p:spPr>
      </p:pic>
      <p:pic>
        <p:nvPicPr>
          <p:cNvPr id="225" name="Graphic 10" descr="Group with solid fill">
            <a:extLst>
              <a:ext uri="{FF2B5EF4-FFF2-40B4-BE49-F238E27FC236}">
                <a16:creationId xmlns:a16="http://schemas.microsoft.com/office/drawing/2014/main" id="{81E9A9DC-45AE-0BF6-D6E7-3B4C8F76166C}"/>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4776299" y="1360116"/>
            <a:ext cx="1403725" cy="1403724"/>
          </a:xfrm>
          <a:prstGeom prst="rect">
            <a:avLst/>
          </a:prstGeom>
        </p:spPr>
      </p:pic>
      <p:pic>
        <p:nvPicPr>
          <p:cNvPr id="229" name="Graphic 13" descr="Aspiration outline">
            <a:extLst>
              <a:ext uri="{FF2B5EF4-FFF2-40B4-BE49-F238E27FC236}">
                <a16:creationId xmlns:a16="http://schemas.microsoft.com/office/drawing/2014/main" id="{FE33ED4B-5009-7613-4400-3DD83E98A01B}"/>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5948" y="4337235"/>
            <a:ext cx="1670346" cy="1854701"/>
          </a:xfrm>
          <a:prstGeom prst="rect">
            <a:avLst/>
          </a:prstGeom>
        </p:spPr>
      </p:pic>
      <p:pic>
        <p:nvPicPr>
          <p:cNvPr id="230" name="Graphic 221" descr="User network with solid fill">
            <a:extLst>
              <a:ext uri="{FF2B5EF4-FFF2-40B4-BE49-F238E27FC236}">
                <a16:creationId xmlns:a16="http://schemas.microsoft.com/office/drawing/2014/main" id="{719A3AE3-92FA-BDFF-AF92-3BEC1BA0F253}"/>
              </a:ext>
            </a:extLst>
          </p:cNvPr>
          <p:cNvPicPr>
            <a:picLocks noChangeAspect="1"/>
          </p:cNvPicPr>
          <p:nvPr/>
        </p:nvPicPr>
        <p:blipFill>
          <a:blip r:embed="rId18">
            <a:extLst>
              <a:ext uri="{96DAC541-7B7A-43D3-8B79-37D633B846F1}">
                <asvg:svgBlip xmlns:asvg="http://schemas.microsoft.com/office/drawing/2016/SVG/main" r:embed="rId19"/>
              </a:ext>
            </a:extLst>
          </a:blip>
          <a:stretch>
            <a:fillRect/>
          </a:stretch>
        </p:blipFill>
        <p:spPr>
          <a:xfrm>
            <a:off x="2418737" y="5085736"/>
            <a:ext cx="1270819" cy="1344560"/>
          </a:xfrm>
          <a:prstGeom prst="rect">
            <a:avLst/>
          </a:prstGeom>
        </p:spPr>
      </p:pic>
      <p:pic>
        <p:nvPicPr>
          <p:cNvPr id="234" name="Graphic 17" descr="Clipboard with solid fill">
            <a:extLst>
              <a:ext uri="{FF2B5EF4-FFF2-40B4-BE49-F238E27FC236}">
                <a16:creationId xmlns:a16="http://schemas.microsoft.com/office/drawing/2014/main" id="{B84CD7B2-6346-0DFD-A2AA-DC5502BB80C5}"/>
              </a:ext>
            </a:extLst>
          </p:cNvPr>
          <p:cNvPicPr>
            <a:picLocks noChangeAspect="1"/>
          </p:cNvPicPr>
          <p:nvPr/>
        </p:nvPicPr>
        <p:blipFill>
          <a:blip r:embed="rId20">
            <a:extLst>
              <a:ext uri="{96DAC541-7B7A-43D3-8B79-37D633B846F1}">
                <asvg:svgBlip xmlns:asvg="http://schemas.microsoft.com/office/drawing/2016/SVG/main" r:embed="rId21"/>
              </a:ext>
            </a:extLst>
          </a:blip>
          <a:stretch>
            <a:fillRect/>
          </a:stretch>
        </p:blipFill>
        <p:spPr>
          <a:xfrm>
            <a:off x="4774853" y="4826171"/>
            <a:ext cx="1273620" cy="1236749"/>
          </a:xfrm>
          <a:prstGeom prst="rect">
            <a:avLst/>
          </a:prstGeom>
        </p:spPr>
      </p:pic>
    </p:spTree>
    <p:extLst>
      <p:ext uri="{BB962C8B-B14F-4D97-AF65-F5344CB8AC3E}">
        <p14:creationId xmlns:p14="http://schemas.microsoft.com/office/powerpoint/2010/main" val="26986805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CBEB9-687C-2A89-56AF-B199DDD49FE1}"/>
              </a:ext>
            </a:extLst>
          </p:cNvPr>
          <p:cNvSpPr>
            <a:spLocks noGrp="1"/>
          </p:cNvSpPr>
          <p:nvPr>
            <p:ph type="title"/>
          </p:nvPr>
        </p:nvSpPr>
        <p:spPr>
          <a:xfrm>
            <a:off x="838200" y="365125"/>
            <a:ext cx="10515600" cy="1325563"/>
          </a:xfrm>
        </p:spPr>
        <p:txBody>
          <a:bodyPr>
            <a:normAutofit/>
          </a:bodyPr>
          <a:lstStyle/>
          <a:p>
            <a:r>
              <a:rPr lang="en-GB" sz="5400" dirty="0"/>
              <a:t>How to improve myself</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2" descr="Premium Vector | Empathy icon simple element from core values ...">
            <a:extLst>
              <a:ext uri="{FF2B5EF4-FFF2-40B4-BE49-F238E27FC236}">
                <a16:creationId xmlns:a16="http://schemas.microsoft.com/office/drawing/2014/main" id="{93E5A279-A424-A0FD-13A2-E6A232657A8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24823"/>
          <a:stretch/>
        </p:blipFill>
        <p:spPr bwMode="auto">
          <a:xfrm>
            <a:off x="6971237" y="1961585"/>
            <a:ext cx="2037004" cy="1585436"/>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9FBA77CA-77E2-D2A2-B3FC-345AEDA1BA37}"/>
              </a:ext>
            </a:extLst>
          </p:cNvPr>
          <p:cNvSpPr txBox="1"/>
          <p:nvPr/>
        </p:nvSpPr>
        <p:spPr>
          <a:xfrm>
            <a:off x="9540706" y="3850212"/>
            <a:ext cx="1521371" cy="2308324"/>
          </a:xfrm>
          <a:prstGeom prst="rect">
            <a:avLst/>
          </a:prstGeom>
          <a:noFill/>
        </p:spPr>
        <p:txBody>
          <a:bodyPr wrap="square" lIns="91440" tIns="45720" rIns="91440" bIns="45720" rtlCol="0" anchor="t">
            <a:spAutoFit/>
          </a:bodyPr>
          <a:lstStyle/>
          <a:p>
            <a:r>
              <a:rPr lang="en-GB" dirty="0">
                <a:latin typeface="Aptos"/>
                <a:cs typeface="Aharoni"/>
              </a:rPr>
              <a:t>Take care of physical well-being</a:t>
            </a:r>
          </a:p>
          <a:p>
            <a:endParaRPr lang="en-GB" dirty="0">
              <a:latin typeface="Aptos"/>
              <a:cs typeface="Aharoni"/>
            </a:endParaRPr>
          </a:p>
          <a:p>
            <a:r>
              <a:rPr lang="en-GB" dirty="0">
                <a:latin typeface="Aptos"/>
                <a:cs typeface="Aharoni"/>
              </a:rPr>
              <a:t>Get fresh air</a:t>
            </a:r>
          </a:p>
          <a:p>
            <a:r>
              <a:rPr lang="en-GB" dirty="0">
                <a:latin typeface="Aptos"/>
                <a:cs typeface="Aharoni"/>
              </a:rPr>
              <a:t>Workout</a:t>
            </a:r>
          </a:p>
          <a:p>
            <a:endParaRPr lang="en-GB" dirty="0">
              <a:latin typeface="Aptos"/>
              <a:cs typeface="Aharoni"/>
            </a:endParaRPr>
          </a:p>
          <a:p>
            <a:endParaRPr lang="en-GB" dirty="0">
              <a:latin typeface="Aptos"/>
              <a:cs typeface="Aharoni"/>
            </a:endParaRPr>
          </a:p>
        </p:txBody>
      </p:sp>
      <p:sp>
        <p:nvSpPr>
          <p:cNvPr id="22" name="TextBox 21">
            <a:extLst>
              <a:ext uri="{FF2B5EF4-FFF2-40B4-BE49-F238E27FC236}">
                <a16:creationId xmlns:a16="http://schemas.microsoft.com/office/drawing/2014/main" id="{7153DECF-EABE-7853-6F46-AB65FB987892}"/>
              </a:ext>
            </a:extLst>
          </p:cNvPr>
          <p:cNvSpPr txBox="1"/>
          <p:nvPr/>
        </p:nvSpPr>
        <p:spPr>
          <a:xfrm>
            <a:off x="4785248" y="3813341"/>
            <a:ext cx="1726125" cy="2031325"/>
          </a:xfrm>
          <a:prstGeom prst="rect">
            <a:avLst/>
          </a:prstGeom>
          <a:noFill/>
        </p:spPr>
        <p:txBody>
          <a:bodyPr wrap="square" lIns="91440" tIns="45720" rIns="91440" bIns="45720" rtlCol="0" anchor="t">
            <a:spAutoFit/>
          </a:bodyPr>
          <a:lstStyle/>
          <a:p>
            <a:r>
              <a:rPr lang="en-GB" dirty="0">
                <a:latin typeface="+mj-lt"/>
                <a:cs typeface="Aharoni"/>
              </a:rPr>
              <a:t>Focus on goals</a:t>
            </a:r>
          </a:p>
          <a:p>
            <a:endParaRPr lang="en-GB" dirty="0">
              <a:latin typeface="+mj-lt"/>
              <a:cs typeface="Aharoni"/>
            </a:endParaRPr>
          </a:p>
          <a:p>
            <a:endParaRPr lang="en-GB" dirty="0">
              <a:latin typeface="+mj-lt"/>
              <a:cs typeface="Aharoni"/>
            </a:endParaRPr>
          </a:p>
          <a:p>
            <a:r>
              <a:rPr lang="en-GB" dirty="0">
                <a:latin typeface="+mj-lt"/>
                <a:cs typeface="Aharoni"/>
              </a:rPr>
              <a:t>Increases inner</a:t>
            </a:r>
            <a:endParaRPr lang="en-GB" dirty="0"/>
          </a:p>
          <a:p>
            <a:r>
              <a:rPr lang="en-GB" dirty="0">
                <a:latin typeface="+mj-lt"/>
                <a:cs typeface="Aharoni"/>
              </a:rPr>
              <a:t>Self-motivation</a:t>
            </a:r>
          </a:p>
          <a:p>
            <a:r>
              <a:rPr lang="en-GB" dirty="0">
                <a:latin typeface="+mj-lt"/>
                <a:cs typeface="Aharoni"/>
              </a:rPr>
              <a:t>to improve or </a:t>
            </a:r>
          </a:p>
          <a:p>
            <a:r>
              <a:rPr lang="en-GB" dirty="0">
                <a:latin typeface="+mj-lt"/>
                <a:cs typeface="Aharoni"/>
              </a:rPr>
              <a:t>achieve goals.</a:t>
            </a:r>
            <a:endParaRPr lang="en-GB" dirty="0">
              <a:latin typeface="Aptos" panose="02110004020202020204"/>
              <a:cs typeface="Aharoni"/>
            </a:endParaRPr>
          </a:p>
        </p:txBody>
      </p:sp>
      <p:sp>
        <p:nvSpPr>
          <p:cNvPr id="24" name="TextBox 23">
            <a:extLst>
              <a:ext uri="{FF2B5EF4-FFF2-40B4-BE49-F238E27FC236}">
                <a16:creationId xmlns:a16="http://schemas.microsoft.com/office/drawing/2014/main" id="{31A97380-1679-9D19-1D88-B452AC837E03}"/>
              </a:ext>
            </a:extLst>
          </p:cNvPr>
          <p:cNvSpPr txBox="1"/>
          <p:nvPr/>
        </p:nvSpPr>
        <p:spPr>
          <a:xfrm>
            <a:off x="6968021" y="3818007"/>
            <a:ext cx="1854345" cy="2585323"/>
          </a:xfrm>
          <a:prstGeom prst="rect">
            <a:avLst/>
          </a:prstGeom>
          <a:noFill/>
        </p:spPr>
        <p:txBody>
          <a:bodyPr wrap="square" lIns="91440" tIns="45720" rIns="91440" bIns="45720" rtlCol="0" anchor="t">
            <a:spAutoFit/>
          </a:bodyPr>
          <a:lstStyle/>
          <a:p>
            <a:r>
              <a:rPr lang="en-GB" dirty="0"/>
              <a:t>Show empathy &amp; active listening</a:t>
            </a:r>
          </a:p>
          <a:p>
            <a:endParaRPr lang="en-GB" dirty="0">
              <a:latin typeface="Aptos Display"/>
            </a:endParaRPr>
          </a:p>
          <a:p>
            <a:r>
              <a:rPr lang="en-GB" dirty="0">
                <a:latin typeface="Aptos Display"/>
              </a:rPr>
              <a:t>Pay attention to non-verbal cues and, ask questions rather than making assumptions.</a:t>
            </a:r>
          </a:p>
        </p:txBody>
      </p:sp>
      <p:pic>
        <p:nvPicPr>
          <p:cNvPr id="28" name="Graphic 27" descr="Head with gears with solid fill">
            <a:extLst>
              <a:ext uri="{FF2B5EF4-FFF2-40B4-BE49-F238E27FC236}">
                <a16:creationId xmlns:a16="http://schemas.microsoft.com/office/drawing/2014/main" id="{3450072D-7F84-0AE8-4403-DA42ECB339AC}"/>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29663" y="2262859"/>
            <a:ext cx="1266210" cy="1266210"/>
          </a:xfrm>
          <a:prstGeom prst="rect">
            <a:avLst/>
          </a:prstGeom>
        </p:spPr>
      </p:pic>
      <p:sp>
        <p:nvSpPr>
          <p:cNvPr id="32" name="TextBox 31">
            <a:extLst>
              <a:ext uri="{FF2B5EF4-FFF2-40B4-BE49-F238E27FC236}">
                <a16:creationId xmlns:a16="http://schemas.microsoft.com/office/drawing/2014/main" id="{F68CC2E5-2D54-6173-D4B4-3A52ADB61C9E}"/>
              </a:ext>
            </a:extLst>
          </p:cNvPr>
          <p:cNvSpPr txBox="1"/>
          <p:nvPr/>
        </p:nvSpPr>
        <p:spPr>
          <a:xfrm>
            <a:off x="625557" y="3852204"/>
            <a:ext cx="1798700" cy="2862322"/>
          </a:xfrm>
          <a:prstGeom prst="rect">
            <a:avLst/>
          </a:prstGeom>
          <a:noFill/>
        </p:spPr>
        <p:txBody>
          <a:bodyPr wrap="square" lIns="91440" tIns="45720" rIns="91440" bIns="45720" rtlCol="0" anchor="t">
            <a:spAutoFit/>
          </a:bodyPr>
          <a:lstStyle/>
          <a:p>
            <a:r>
              <a:rPr lang="en-GB" dirty="0"/>
              <a:t>Practice mindfulness</a:t>
            </a:r>
          </a:p>
          <a:p>
            <a:endParaRPr lang="en-GB" dirty="0"/>
          </a:p>
          <a:p>
            <a:r>
              <a:rPr lang="en-GB" dirty="0">
                <a:latin typeface="Aptos Display"/>
              </a:rPr>
              <a:t>According to</a:t>
            </a:r>
          </a:p>
          <a:p>
            <a:r>
              <a:rPr lang="en-GB" dirty="0">
                <a:latin typeface="Aptos Display"/>
              </a:rPr>
              <a:t>Jimenez-Picon et al (2021), having training in mindfulness will impact EI positively.</a:t>
            </a:r>
          </a:p>
        </p:txBody>
      </p:sp>
      <p:pic>
        <p:nvPicPr>
          <p:cNvPr id="34" name="Graphic 33" descr="Scribble with solid fill">
            <a:extLst>
              <a:ext uri="{FF2B5EF4-FFF2-40B4-BE49-F238E27FC236}">
                <a16:creationId xmlns:a16="http://schemas.microsoft.com/office/drawing/2014/main" id="{F2DD3649-03F8-C8C9-2D94-FAD410239B68}"/>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2766856" y="2234567"/>
            <a:ext cx="1426368" cy="1450181"/>
          </a:xfrm>
          <a:prstGeom prst="rect">
            <a:avLst/>
          </a:prstGeom>
        </p:spPr>
      </p:pic>
      <p:sp>
        <p:nvSpPr>
          <p:cNvPr id="36" name="TextBox 35">
            <a:extLst>
              <a:ext uri="{FF2B5EF4-FFF2-40B4-BE49-F238E27FC236}">
                <a16:creationId xmlns:a16="http://schemas.microsoft.com/office/drawing/2014/main" id="{C972512E-CCC9-F41A-728D-89111B1A6938}"/>
              </a:ext>
            </a:extLst>
          </p:cNvPr>
          <p:cNvSpPr txBox="1"/>
          <p:nvPr/>
        </p:nvSpPr>
        <p:spPr>
          <a:xfrm>
            <a:off x="2771856" y="3815333"/>
            <a:ext cx="1730594" cy="2862322"/>
          </a:xfrm>
          <a:prstGeom prst="rect">
            <a:avLst/>
          </a:prstGeom>
          <a:noFill/>
        </p:spPr>
        <p:txBody>
          <a:bodyPr wrap="square" lIns="91440" tIns="45720" rIns="91440" bIns="45720" rtlCol="0" anchor="t">
            <a:spAutoFit/>
          </a:bodyPr>
          <a:lstStyle/>
          <a:p>
            <a:r>
              <a:rPr lang="en-GB" dirty="0"/>
              <a:t>Write things down</a:t>
            </a:r>
          </a:p>
          <a:p>
            <a:endParaRPr lang="en-GB" dirty="0"/>
          </a:p>
          <a:p>
            <a:r>
              <a:rPr lang="en-GB" dirty="0">
                <a:latin typeface="Aptos Display"/>
              </a:rPr>
              <a:t>Reminding myself of situations and how I felt and how it impacted those around me.</a:t>
            </a:r>
          </a:p>
        </p:txBody>
      </p:sp>
      <p:pic>
        <p:nvPicPr>
          <p:cNvPr id="11" name="Graphic 10" descr="Gymnast: Floor routine with solid fill">
            <a:extLst>
              <a:ext uri="{FF2B5EF4-FFF2-40B4-BE49-F238E27FC236}">
                <a16:creationId xmlns:a16="http://schemas.microsoft.com/office/drawing/2014/main" id="{8F86DC5C-C130-7B6E-D8EA-CD3C8BAC74C3}"/>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608574" y="2258962"/>
            <a:ext cx="1381432" cy="1319981"/>
          </a:xfrm>
          <a:prstGeom prst="rect">
            <a:avLst/>
          </a:prstGeom>
        </p:spPr>
      </p:pic>
      <p:pic>
        <p:nvPicPr>
          <p:cNvPr id="12" name="Graphic 11" descr="Bullseye with solid fill">
            <a:extLst>
              <a:ext uri="{FF2B5EF4-FFF2-40B4-BE49-F238E27FC236}">
                <a16:creationId xmlns:a16="http://schemas.microsoft.com/office/drawing/2014/main" id="{D9875720-9DED-3393-CB3D-6A0CF73B83E4}"/>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4999702" y="2283541"/>
            <a:ext cx="1307690" cy="1270819"/>
          </a:xfrm>
          <a:prstGeom prst="rect">
            <a:avLst/>
          </a:prstGeom>
        </p:spPr>
      </p:pic>
    </p:spTree>
    <p:extLst>
      <p:ext uri="{BB962C8B-B14F-4D97-AF65-F5344CB8AC3E}">
        <p14:creationId xmlns:p14="http://schemas.microsoft.com/office/powerpoint/2010/main" val="27787990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5" name="Freeform: Shape 44">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rgbClr val="E6E6E6"/>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7" name="Freeform: Shape 46">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75C3B67-5CB4-A555-14D4-77C477494160}"/>
              </a:ext>
            </a:extLst>
          </p:cNvPr>
          <p:cNvSpPr>
            <a:spLocks noGrp="1"/>
          </p:cNvSpPr>
          <p:nvPr>
            <p:ph type="title"/>
          </p:nvPr>
        </p:nvSpPr>
        <p:spPr>
          <a:xfrm>
            <a:off x="838200" y="253397"/>
            <a:ext cx="10515600" cy="1273233"/>
          </a:xfrm>
        </p:spPr>
        <p:txBody>
          <a:bodyPr>
            <a:normAutofit/>
          </a:bodyPr>
          <a:lstStyle/>
          <a:p>
            <a:r>
              <a:rPr lang="en-US" sz="4000"/>
              <a:t>SUMMARY</a:t>
            </a:r>
          </a:p>
        </p:txBody>
      </p:sp>
      <p:sp>
        <p:nvSpPr>
          <p:cNvPr id="49" name="Rectangle 48">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D952C4F2-8D44-4B43-0A65-44E15E8E75D3}"/>
              </a:ext>
            </a:extLst>
          </p:cNvPr>
          <p:cNvSpPr>
            <a:spLocks noGrp="1"/>
          </p:cNvSpPr>
          <p:nvPr>
            <p:ph idx="1"/>
          </p:nvPr>
        </p:nvSpPr>
        <p:spPr>
          <a:xfrm>
            <a:off x="592394" y="1900379"/>
            <a:ext cx="11597148" cy="4701982"/>
          </a:xfrm>
        </p:spPr>
        <p:txBody>
          <a:bodyPr vert="horz" lIns="91440" tIns="45720" rIns="91440" bIns="45720" rtlCol="0" anchor="t">
            <a:normAutofit lnSpcReduction="10000"/>
          </a:bodyPr>
          <a:lstStyle/>
          <a:p>
            <a:pPr marL="0" indent="0">
              <a:lnSpc>
                <a:spcPct val="150000"/>
              </a:lnSpc>
              <a:buNone/>
            </a:pPr>
            <a:r>
              <a:rPr lang="en-US" sz="1700" dirty="0">
                <a:latin typeface="Aptos Display"/>
              </a:rPr>
              <a:t>Emotional Intelligence can be enhanced as a skill to improve workplace abilities.  The dimensions of Emotional Intelligence according to the Goleman model </a:t>
            </a:r>
            <a:r>
              <a:rPr lang="en-US" sz="1700" dirty="0">
                <a:latin typeface="Aptos Display"/>
                <a:cs typeface="Arial"/>
              </a:rPr>
              <a:t>has 4 dimensions which includes; Self-awareness and self-management as personal competencies and social-awareness and relationship management as social competencies.   </a:t>
            </a:r>
            <a:r>
              <a:rPr lang="en-US" sz="1700" dirty="0">
                <a:latin typeface="Aptos Display"/>
              </a:rPr>
              <a:t> According to the model, high competencies in all dimensions can improve working relations.  </a:t>
            </a:r>
            <a:endParaRPr lang="en-US" sz="1700" dirty="0">
              <a:latin typeface="Aptos" panose="02110004020202020204"/>
            </a:endParaRPr>
          </a:p>
          <a:p>
            <a:pPr marL="0" indent="0">
              <a:lnSpc>
                <a:spcPct val="150000"/>
              </a:lnSpc>
              <a:buNone/>
            </a:pPr>
            <a:r>
              <a:rPr lang="en-US" sz="1700" dirty="0">
                <a:latin typeface="Aptos Display"/>
              </a:rPr>
              <a:t>After reflecting on my job role and its requirements and the results of an EI test, my focus was to improve my personal competencies; self-awareness and self-management.  Effectively acknowledging and communicating how I am feeling  will enable me to improve my relationships with others and builds trust.  Being mindful of my surroundings and picking up on non-verbal cues will improve team cohesiveness leading to better work performance. I should try to understand and consider other perspectives as to not be biased, which will enable me to make better decisions.  I can improve myself by being mindful of how I react to the emotions of others or how I portray my own emotions, journaling will enable me to recognise how certain emotions impacted my conduct allowing me to find better ways to deal in similar situations.  Focusing on goals, practicing active-listening and taking care of </a:t>
            </a:r>
            <a:r>
              <a:rPr lang="en-US" sz="1700">
                <a:latin typeface="Aptos Display"/>
              </a:rPr>
              <a:t>my physical well-being are all small steps which will lead to me becoming emotionally intelligent.</a:t>
            </a:r>
            <a:endParaRPr lang="en-US" sz="1700"/>
          </a:p>
        </p:txBody>
      </p:sp>
    </p:spTree>
    <p:extLst>
      <p:ext uri="{BB962C8B-B14F-4D97-AF65-F5344CB8AC3E}">
        <p14:creationId xmlns:p14="http://schemas.microsoft.com/office/powerpoint/2010/main" val="5139962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9D780015-C691-92E7-3849-ECA0BB345577}"/>
              </a:ext>
            </a:extLst>
          </p:cNvPr>
          <p:cNvSpPr>
            <a:spLocks noGrp="1"/>
          </p:cNvSpPr>
          <p:nvPr>
            <p:ph type="title"/>
          </p:nvPr>
        </p:nvSpPr>
        <p:spPr>
          <a:xfrm>
            <a:off x="1188069" y="381935"/>
            <a:ext cx="4008583" cy="5974414"/>
          </a:xfrm>
        </p:spPr>
        <p:txBody>
          <a:bodyPr anchor="ctr">
            <a:normAutofit/>
          </a:bodyPr>
          <a:lstStyle/>
          <a:p>
            <a:r>
              <a:rPr lang="en-GB" sz="6800">
                <a:solidFill>
                  <a:srgbClr val="FFFFFF"/>
                </a:solidFill>
              </a:rPr>
              <a:t>Reference List</a:t>
            </a:r>
            <a:endParaRPr lang="en-US" sz="6800">
              <a:solidFill>
                <a:srgbClr val="FFFFFF"/>
              </a:solidFill>
            </a:endParaRPr>
          </a:p>
        </p:txBody>
      </p:sp>
      <p:grpSp>
        <p:nvGrpSpPr>
          <p:cNvPr id="27" name="Group 26">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28"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29"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30"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95E6C48F-C957-B88E-78EA-95AC0079950F}"/>
              </a:ext>
            </a:extLst>
          </p:cNvPr>
          <p:cNvSpPr>
            <a:spLocks noGrp="1"/>
          </p:cNvSpPr>
          <p:nvPr>
            <p:ph idx="1"/>
          </p:nvPr>
        </p:nvSpPr>
        <p:spPr>
          <a:xfrm>
            <a:off x="5781040" y="125110"/>
            <a:ext cx="6393929" cy="6341851"/>
          </a:xfrm>
        </p:spPr>
        <p:txBody>
          <a:bodyPr vert="horz" lIns="91440" tIns="45720" rIns="91440" bIns="45720" rtlCol="0" anchor="ctr">
            <a:normAutofit/>
          </a:bodyPr>
          <a:lstStyle/>
          <a:p>
            <a:pPr>
              <a:buNone/>
            </a:pPr>
            <a:endParaRPr lang="en-GB" sz="1100">
              <a:solidFill>
                <a:schemeClr val="tx1">
                  <a:alpha val="80000"/>
                </a:schemeClr>
              </a:solidFill>
              <a:latin typeface="Arial"/>
              <a:cs typeface="Arial"/>
            </a:endParaRPr>
          </a:p>
          <a:p>
            <a:pPr>
              <a:buNone/>
            </a:pPr>
            <a:r>
              <a:rPr lang="en-US" sz="1400" dirty="0">
                <a:solidFill>
                  <a:schemeClr val="tx1">
                    <a:alpha val="80000"/>
                  </a:schemeClr>
                </a:solidFill>
                <a:latin typeface="Aptos"/>
                <a:cs typeface="Arial"/>
              </a:rPr>
              <a:t>Clark, A.D. (2023)</a:t>
            </a:r>
            <a:r>
              <a:rPr lang="en-US" sz="1400" i="1" dirty="0">
                <a:solidFill>
                  <a:schemeClr val="tx1">
                    <a:alpha val="80000"/>
                  </a:schemeClr>
                </a:solidFill>
                <a:latin typeface="Aptos"/>
                <a:cs typeface="Arial"/>
              </a:rPr>
              <a:t> 'A Quantitative Comparison of Emotional Intelligence Scores for Generation X and Millennial School Leaders'. </a:t>
            </a:r>
            <a:r>
              <a:rPr lang="en-US" sz="1400" dirty="0">
                <a:solidFill>
                  <a:schemeClr val="tx1">
                    <a:alpha val="80000"/>
                  </a:schemeClr>
                </a:solidFill>
                <a:latin typeface="Aptos"/>
                <a:cs typeface="Arial"/>
              </a:rPr>
              <a:t> Available </a:t>
            </a:r>
            <a:r>
              <a:rPr lang="en-US" sz="1400" err="1">
                <a:solidFill>
                  <a:schemeClr val="tx1">
                    <a:alpha val="80000"/>
                  </a:schemeClr>
                </a:solidFill>
                <a:latin typeface="Aptos"/>
                <a:cs typeface="Arial"/>
              </a:rPr>
              <a:t>at:</a:t>
            </a:r>
            <a:r>
              <a:rPr lang="en-US" sz="1400" err="1">
                <a:solidFill>
                  <a:schemeClr val="tx1">
                    <a:alpha val="80000"/>
                  </a:schemeClr>
                </a:solidFill>
                <a:ea typeface="+mn-lt"/>
                <a:cs typeface="+mn-lt"/>
              </a:rPr>
              <a:t>https</a:t>
            </a:r>
            <a:r>
              <a:rPr lang="en-US" sz="1400" dirty="0">
                <a:solidFill>
                  <a:schemeClr val="tx1">
                    <a:alpha val="80000"/>
                  </a:schemeClr>
                </a:solidFill>
                <a:ea typeface="+mn-lt"/>
                <a:cs typeface="+mn-lt"/>
              </a:rPr>
              <a:t>://digitalcommons.liberty.edu/</a:t>
            </a:r>
            <a:r>
              <a:rPr lang="en-US" sz="1400" err="1">
                <a:solidFill>
                  <a:schemeClr val="tx1">
                    <a:alpha val="80000"/>
                  </a:schemeClr>
                </a:solidFill>
                <a:ea typeface="+mn-lt"/>
                <a:cs typeface="+mn-lt"/>
              </a:rPr>
              <a:t>cgi</a:t>
            </a:r>
            <a:r>
              <a:rPr lang="en-US" sz="1400" dirty="0">
                <a:solidFill>
                  <a:schemeClr val="tx1">
                    <a:alpha val="80000"/>
                  </a:schemeClr>
                </a:solidFill>
                <a:ea typeface="+mn-lt"/>
                <a:cs typeface="+mn-lt"/>
              </a:rPr>
              <a:t>/</a:t>
            </a:r>
            <a:r>
              <a:rPr lang="en-US" sz="1400" err="1">
                <a:solidFill>
                  <a:schemeClr val="tx1">
                    <a:alpha val="80000"/>
                  </a:schemeClr>
                </a:solidFill>
                <a:ea typeface="+mn-lt"/>
                <a:cs typeface="+mn-lt"/>
              </a:rPr>
              <a:t>viewcontent.cgi?article</a:t>
            </a:r>
            <a:r>
              <a:rPr lang="en-US" sz="1400" dirty="0">
                <a:solidFill>
                  <a:schemeClr val="tx1">
                    <a:alpha val="80000"/>
                  </a:schemeClr>
                </a:solidFill>
                <a:ea typeface="+mn-lt"/>
                <a:cs typeface="+mn-lt"/>
              </a:rPr>
              <a:t>=5765&amp;context=doctoral (Accessed: 20th October 2024).</a:t>
            </a:r>
            <a:endParaRPr lang="en-GB" sz="1400" dirty="0">
              <a:solidFill>
                <a:schemeClr val="tx1">
                  <a:alpha val="80000"/>
                </a:schemeClr>
              </a:solidFill>
              <a:latin typeface="Aptos"/>
              <a:cs typeface="Arial"/>
            </a:endParaRPr>
          </a:p>
          <a:p>
            <a:pPr>
              <a:buNone/>
            </a:pPr>
            <a:r>
              <a:rPr lang="en-US" sz="1400" dirty="0">
                <a:solidFill>
                  <a:schemeClr val="tx1">
                    <a:alpha val="80000"/>
                  </a:schemeClr>
                </a:solidFill>
                <a:latin typeface="Aptos"/>
                <a:cs typeface="Arial"/>
              </a:rPr>
              <a:t>Crowne, K.A. (2009) The relationships among social intelligence, emotional intelligence and cultural intelligence. </a:t>
            </a:r>
            <a:r>
              <a:rPr lang="en-US" sz="1400" i="1" dirty="0">
                <a:solidFill>
                  <a:schemeClr val="tx1">
                    <a:alpha val="80000"/>
                  </a:schemeClr>
                </a:solidFill>
                <a:latin typeface="Aptos"/>
                <a:cs typeface="Arial"/>
              </a:rPr>
              <a:t>Organization Management Journal</a:t>
            </a:r>
            <a:r>
              <a:rPr lang="en-US" sz="1400" dirty="0">
                <a:solidFill>
                  <a:schemeClr val="tx1">
                    <a:alpha val="80000"/>
                  </a:schemeClr>
                </a:solidFill>
                <a:latin typeface="Aptos"/>
                <a:cs typeface="Arial"/>
              </a:rPr>
              <a:t>, </a:t>
            </a:r>
            <a:r>
              <a:rPr lang="en-US" sz="1400" i="1" dirty="0">
                <a:solidFill>
                  <a:schemeClr val="tx1">
                    <a:alpha val="80000"/>
                  </a:schemeClr>
                </a:solidFill>
                <a:latin typeface="Aptos"/>
                <a:cs typeface="Arial"/>
              </a:rPr>
              <a:t>6</a:t>
            </a:r>
            <a:r>
              <a:rPr lang="en-US" sz="1400" dirty="0">
                <a:solidFill>
                  <a:schemeClr val="tx1">
                    <a:alpha val="80000"/>
                  </a:schemeClr>
                </a:solidFill>
                <a:latin typeface="Aptos"/>
                <a:cs typeface="Arial"/>
              </a:rPr>
              <a:t>(3), pp.148-163.</a:t>
            </a:r>
            <a:endParaRPr lang="en-GB" sz="1400" dirty="0">
              <a:solidFill>
                <a:schemeClr val="tx1">
                  <a:alpha val="80000"/>
                </a:schemeClr>
              </a:solidFill>
              <a:latin typeface="Aptos"/>
              <a:cs typeface="Arial"/>
            </a:endParaRPr>
          </a:p>
          <a:p>
            <a:pPr marL="0" indent="0">
              <a:buNone/>
            </a:pPr>
            <a:r>
              <a:rPr lang="en-GB" sz="1400" dirty="0">
                <a:solidFill>
                  <a:schemeClr val="tx1">
                    <a:alpha val="80000"/>
                  </a:schemeClr>
                </a:solidFill>
                <a:latin typeface="Aptos"/>
                <a:cs typeface="Arial"/>
              </a:rPr>
              <a:t>Hauer, G., Quan, T.A.J. and Liang, Y.K. (2021) Leadership as an influencing factor  in employee retention-a case study analysis in East Asian multinational corporations in the digital age. </a:t>
            </a:r>
            <a:r>
              <a:rPr lang="en-GB" sz="1400" i="1" dirty="0">
                <a:solidFill>
                  <a:schemeClr val="tx1">
                    <a:alpha val="80000"/>
                  </a:schemeClr>
                </a:solidFill>
                <a:latin typeface="Aptos"/>
                <a:cs typeface="Arial"/>
              </a:rPr>
              <a:t>Romanian Journal of Information Technology &amp; Automatic Control/</a:t>
            </a:r>
            <a:r>
              <a:rPr lang="en-GB" sz="1400" i="1" dirty="0" err="1">
                <a:solidFill>
                  <a:schemeClr val="tx1">
                    <a:alpha val="80000"/>
                  </a:schemeClr>
                </a:solidFill>
                <a:latin typeface="Aptos"/>
                <a:cs typeface="Arial"/>
              </a:rPr>
              <a:t>Revista</a:t>
            </a:r>
            <a:r>
              <a:rPr lang="en-GB" sz="1400" i="1" dirty="0">
                <a:solidFill>
                  <a:schemeClr val="tx1">
                    <a:alpha val="80000"/>
                  </a:schemeClr>
                </a:solidFill>
                <a:latin typeface="Aptos"/>
                <a:cs typeface="Arial"/>
              </a:rPr>
              <a:t> </a:t>
            </a:r>
            <a:r>
              <a:rPr lang="en-GB" sz="1400" i="1" dirty="0" err="1">
                <a:solidFill>
                  <a:schemeClr val="tx1">
                    <a:alpha val="80000"/>
                  </a:schemeClr>
                </a:solidFill>
                <a:latin typeface="Aptos"/>
                <a:cs typeface="Arial"/>
              </a:rPr>
              <a:t>Română</a:t>
            </a:r>
            <a:r>
              <a:rPr lang="en-GB" sz="1400" i="1" dirty="0">
                <a:solidFill>
                  <a:schemeClr val="tx1">
                    <a:alpha val="80000"/>
                  </a:schemeClr>
                </a:solidFill>
                <a:latin typeface="Aptos"/>
                <a:cs typeface="Arial"/>
              </a:rPr>
              <a:t> de </a:t>
            </a:r>
            <a:r>
              <a:rPr lang="en-GB" sz="1400" i="1" dirty="0" err="1">
                <a:solidFill>
                  <a:schemeClr val="tx1">
                    <a:alpha val="80000"/>
                  </a:schemeClr>
                </a:solidFill>
                <a:latin typeface="Aptos"/>
                <a:cs typeface="Arial"/>
              </a:rPr>
              <a:t>Informatică</a:t>
            </a:r>
            <a:r>
              <a:rPr lang="en-GB" sz="1400" i="1" dirty="0">
                <a:solidFill>
                  <a:schemeClr val="tx1">
                    <a:alpha val="80000"/>
                  </a:schemeClr>
                </a:solidFill>
                <a:latin typeface="Aptos"/>
                <a:cs typeface="Arial"/>
              </a:rPr>
              <a:t> </a:t>
            </a:r>
            <a:r>
              <a:rPr lang="en-GB" sz="1400" i="1" dirty="0" err="1">
                <a:solidFill>
                  <a:schemeClr val="tx1">
                    <a:alpha val="80000"/>
                  </a:schemeClr>
                </a:solidFill>
                <a:latin typeface="Aptos"/>
                <a:cs typeface="Arial"/>
              </a:rPr>
              <a:t>și</a:t>
            </a:r>
            <a:r>
              <a:rPr lang="en-GB" sz="1400" i="1" dirty="0">
                <a:solidFill>
                  <a:schemeClr val="tx1">
                    <a:alpha val="80000"/>
                  </a:schemeClr>
                </a:solidFill>
                <a:latin typeface="Aptos"/>
                <a:cs typeface="Arial"/>
              </a:rPr>
              <a:t> </a:t>
            </a:r>
            <a:r>
              <a:rPr lang="en-GB" sz="1400" i="1" dirty="0" err="1">
                <a:solidFill>
                  <a:schemeClr val="tx1">
                    <a:alpha val="80000"/>
                  </a:schemeClr>
                </a:solidFill>
                <a:latin typeface="Aptos"/>
                <a:cs typeface="Arial"/>
              </a:rPr>
              <a:t>Automatică</a:t>
            </a:r>
            <a:r>
              <a:rPr lang="en-GB" sz="1400" dirty="0">
                <a:solidFill>
                  <a:schemeClr val="tx1">
                    <a:alpha val="80000"/>
                  </a:schemeClr>
                </a:solidFill>
                <a:latin typeface="Aptos"/>
                <a:cs typeface="Arial"/>
              </a:rPr>
              <a:t>, </a:t>
            </a:r>
            <a:r>
              <a:rPr lang="en-GB" sz="1400" i="1" dirty="0">
                <a:solidFill>
                  <a:schemeClr val="tx1">
                    <a:alpha val="80000"/>
                  </a:schemeClr>
                </a:solidFill>
                <a:latin typeface="Aptos"/>
                <a:cs typeface="Arial"/>
              </a:rPr>
              <a:t>31</a:t>
            </a:r>
            <a:r>
              <a:rPr lang="en-GB" sz="1400" dirty="0">
                <a:solidFill>
                  <a:schemeClr val="tx1">
                    <a:alpha val="80000"/>
                  </a:schemeClr>
                </a:solidFill>
                <a:latin typeface="Aptos"/>
                <a:cs typeface="Arial"/>
              </a:rPr>
              <a:t>(1).</a:t>
            </a:r>
            <a:endParaRPr lang="en-US" sz="1400" dirty="0">
              <a:solidFill>
                <a:schemeClr val="tx1">
                  <a:alpha val="80000"/>
                </a:schemeClr>
              </a:solidFill>
              <a:latin typeface="Aptos"/>
              <a:cs typeface="Arial"/>
            </a:endParaRPr>
          </a:p>
          <a:p>
            <a:pPr marL="0" indent="0">
              <a:buNone/>
            </a:pPr>
            <a:r>
              <a:rPr lang="en-GB" sz="1400" b="0" i="0" dirty="0" err="1">
                <a:solidFill>
                  <a:schemeClr val="tx1">
                    <a:alpha val="80000"/>
                  </a:schemeClr>
                </a:solidFill>
                <a:effectLst/>
                <a:latin typeface="Aptos"/>
                <a:cs typeface="Arial"/>
              </a:rPr>
              <a:t>Ikpesu</a:t>
            </a:r>
            <a:r>
              <a:rPr lang="en-GB" sz="1400" b="0" i="0" dirty="0">
                <a:solidFill>
                  <a:schemeClr val="tx1">
                    <a:alpha val="80000"/>
                  </a:schemeClr>
                </a:solidFill>
                <a:effectLst/>
                <a:latin typeface="Aptos"/>
                <a:cs typeface="Arial"/>
              </a:rPr>
              <a:t>, O.C</a:t>
            </a:r>
            <a:r>
              <a:rPr lang="en-GB" sz="1400" dirty="0">
                <a:solidFill>
                  <a:schemeClr val="tx1">
                    <a:alpha val="80000"/>
                  </a:schemeClr>
                </a:solidFill>
                <a:latin typeface="Aptos"/>
                <a:cs typeface="Arial"/>
              </a:rPr>
              <a:t>.</a:t>
            </a:r>
            <a:r>
              <a:rPr lang="en-GB" sz="1400" b="0" i="0" dirty="0">
                <a:solidFill>
                  <a:schemeClr val="tx1">
                    <a:alpha val="80000"/>
                  </a:schemeClr>
                </a:solidFill>
                <a:effectLst/>
                <a:latin typeface="Aptos"/>
                <a:cs typeface="Arial"/>
              </a:rPr>
              <a:t> </a:t>
            </a:r>
            <a:r>
              <a:rPr lang="en-GB" sz="1400" dirty="0">
                <a:solidFill>
                  <a:schemeClr val="tx1">
                    <a:alpha val="80000"/>
                  </a:schemeClr>
                </a:solidFill>
                <a:latin typeface="Aptos"/>
                <a:cs typeface="Arial"/>
              </a:rPr>
              <a:t>(</a:t>
            </a:r>
            <a:r>
              <a:rPr lang="en-GB" sz="1400" b="0" i="0" dirty="0">
                <a:solidFill>
                  <a:schemeClr val="tx1">
                    <a:alpha val="80000"/>
                  </a:schemeClr>
                </a:solidFill>
                <a:effectLst/>
                <a:latin typeface="Aptos"/>
                <a:cs typeface="Arial"/>
              </a:rPr>
              <a:t>2017</a:t>
            </a:r>
            <a:r>
              <a:rPr lang="en-GB" sz="1400" dirty="0">
                <a:solidFill>
                  <a:schemeClr val="tx1">
                    <a:alpha val="80000"/>
                  </a:schemeClr>
                </a:solidFill>
                <a:latin typeface="Aptos"/>
                <a:cs typeface="Arial"/>
              </a:rPr>
              <a:t>)</a:t>
            </a:r>
            <a:r>
              <a:rPr lang="en-GB" sz="1400" b="0" i="0" dirty="0">
                <a:solidFill>
                  <a:schemeClr val="tx1">
                    <a:alpha val="80000"/>
                  </a:schemeClr>
                </a:solidFill>
                <a:effectLst/>
                <a:latin typeface="Aptos"/>
                <a:cs typeface="Arial"/>
              </a:rPr>
              <a:t> Self-management dimension of emotional intelligence as </a:t>
            </a:r>
            <a:r>
              <a:rPr lang="en-GB" sz="1400" dirty="0">
                <a:solidFill>
                  <a:schemeClr val="tx1">
                    <a:alpha val="80000"/>
                  </a:schemeClr>
                </a:solidFill>
                <a:latin typeface="Aptos"/>
                <a:cs typeface="Arial"/>
              </a:rPr>
              <a:t>  </a:t>
            </a:r>
            <a:r>
              <a:rPr lang="en-GB" sz="1400" b="0" i="0" dirty="0">
                <a:solidFill>
                  <a:schemeClr val="tx1">
                    <a:alpha val="80000"/>
                  </a:schemeClr>
                </a:solidFill>
                <a:effectLst/>
                <a:latin typeface="Aptos"/>
                <a:cs typeface="Arial"/>
              </a:rPr>
              <a:t>determination of academic administration in public university. </a:t>
            </a:r>
            <a:r>
              <a:rPr lang="en-GB" sz="1400" b="0" i="1" dirty="0">
                <a:solidFill>
                  <a:schemeClr val="tx1">
                    <a:alpha val="80000"/>
                  </a:schemeClr>
                </a:solidFill>
                <a:effectLst/>
                <a:latin typeface="Aptos"/>
                <a:cs typeface="Arial"/>
              </a:rPr>
              <a:t>Journal of Higher Education Theory and Practice</a:t>
            </a:r>
            <a:r>
              <a:rPr lang="en-GB" sz="1400" b="0" i="0" dirty="0">
                <a:solidFill>
                  <a:schemeClr val="tx1">
                    <a:alpha val="80000"/>
                  </a:schemeClr>
                </a:solidFill>
                <a:effectLst/>
                <a:latin typeface="Aptos"/>
                <a:cs typeface="Arial"/>
              </a:rPr>
              <a:t>, </a:t>
            </a:r>
            <a:r>
              <a:rPr lang="en-GB" sz="1400" b="0" i="1" dirty="0">
                <a:solidFill>
                  <a:schemeClr val="tx1">
                    <a:alpha val="80000"/>
                  </a:schemeClr>
                </a:solidFill>
                <a:effectLst/>
                <a:latin typeface="Aptos"/>
                <a:cs typeface="Arial"/>
              </a:rPr>
              <a:t>17</a:t>
            </a:r>
            <a:r>
              <a:rPr lang="en-GB" sz="1400" b="0" i="0" dirty="0">
                <a:solidFill>
                  <a:schemeClr val="tx1">
                    <a:alpha val="80000"/>
                  </a:schemeClr>
                </a:solidFill>
                <a:effectLst/>
                <a:latin typeface="Aptos"/>
                <a:cs typeface="Arial"/>
              </a:rPr>
              <a:t>(1).</a:t>
            </a:r>
            <a:endParaRPr lang="en-GB" sz="1400" dirty="0">
              <a:solidFill>
                <a:schemeClr val="tx1">
                  <a:alpha val="80000"/>
                </a:schemeClr>
              </a:solidFill>
              <a:latin typeface="Aptos"/>
              <a:cs typeface="Arial"/>
            </a:endParaRPr>
          </a:p>
          <a:p>
            <a:pPr marL="0" indent="0">
              <a:buNone/>
            </a:pPr>
            <a:r>
              <a:rPr lang="en-GB" sz="1400" dirty="0">
                <a:solidFill>
                  <a:schemeClr val="tx1">
                    <a:alpha val="80000"/>
                  </a:schemeClr>
                </a:solidFill>
                <a:latin typeface="Aptos"/>
                <a:cs typeface="Arial"/>
              </a:rPr>
              <a:t>Jiménez-</a:t>
            </a:r>
            <a:r>
              <a:rPr lang="en-GB" sz="1400" dirty="0" err="1">
                <a:solidFill>
                  <a:schemeClr val="tx1">
                    <a:alpha val="80000"/>
                  </a:schemeClr>
                </a:solidFill>
                <a:latin typeface="Aptos"/>
                <a:cs typeface="Arial"/>
              </a:rPr>
              <a:t>Picón</a:t>
            </a:r>
            <a:r>
              <a:rPr lang="en-GB" sz="1400" dirty="0">
                <a:solidFill>
                  <a:schemeClr val="tx1">
                    <a:alpha val="80000"/>
                  </a:schemeClr>
                </a:solidFill>
                <a:latin typeface="Aptos"/>
                <a:cs typeface="Arial"/>
              </a:rPr>
              <a:t>, N., Romero-Martín, M., Ponce-Blandón, J.A., Ramirez-Baena, L.,  Palomo-Lara, J.C. and Gómez-Salgado, J. (2021) The relationship between mindfulness and emotional intelligence as a protective factor for healthcare professionals: systematic review. </a:t>
            </a:r>
            <a:r>
              <a:rPr lang="en-GB" sz="1400" i="1" dirty="0">
                <a:solidFill>
                  <a:schemeClr val="tx1">
                    <a:alpha val="80000"/>
                  </a:schemeClr>
                </a:solidFill>
                <a:latin typeface="Aptos"/>
                <a:cs typeface="Arial"/>
              </a:rPr>
              <a:t>International Journal of Environmental Research and Public Health</a:t>
            </a:r>
            <a:r>
              <a:rPr lang="en-GB" sz="1400" dirty="0">
                <a:solidFill>
                  <a:schemeClr val="tx1">
                    <a:alpha val="80000"/>
                  </a:schemeClr>
                </a:solidFill>
                <a:latin typeface="Aptos"/>
                <a:cs typeface="Arial"/>
              </a:rPr>
              <a:t>, </a:t>
            </a:r>
            <a:r>
              <a:rPr lang="en-GB" sz="1400" i="1" dirty="0">
                <a:solidFill>
                  <a:schemeClr val="tx1">
                    <a:alpha val="80000"/>
                  </a:schemeClr>
                </a:solidFill>
                <a:latin typeface="Aptos"/>
                <a:cs typeface="Arial"/>
              </a:rPr>
              <a:t>18</a:t>
            </a:r>
            <a:r>
              <a:rPr lang="en-GB" sz="1400" dirty="0">
                <a:solidFill>
                  <a:schemeClr val="tx1">
                    <a:alpha val="80000"/>
                  </a:schemeClr>
                </a:solidFill>
                <a:latin typeface="Aptos"/>
                <a:cs typeface="Arial"/>
              </a:rPr>
              <a:t>(10), p.5491.</a:t>
            </a:r>
            <a:endParaRPr lang="en-GB" sz="1400" dirty="0">
              <a:solidFill>
                <a:schemeClr val="tx1">
                  <a:alpha val="80000"/>
                </a:schemeClr>
              </a:solidFill>
              <a:latin typeface="Aptos"/>
            </a:endParaRPr>
          </a:p>
          <a:p>
            <a:pPr marL="0" indent="0">
              <a:buNone/>
            </a:pPr>
            <a:r>
              <a:rPr lang="en-GB" sz="1400" dirty="0">
                <a:solidFill>
                  <a:schemeClr val="tx1">
                    <a:alpha val="80000"/>
                  </a:schemeClr>
                </a:solidFill>
                <a:latin typeface="Aptos"/>
                <a:cs typeface="Arial"/>
              </a:rPr>
              <a:t>Mayer, J. D., &amp; Salovey, P. (1997) What is emotional intelligence? In P. Salovey &amp; D.  Sluyter (Eds.), Emotional development and emotional intelligence: Implications for educators (pp. 3-31). New York, NY: Basic Books.</a:t>
            </a:r>
          </a:p>
          <a:p>
            <a:endParaRPr lang="en-GB" sz="1400" dirty="0">
              <a:solidFill>
                <a:schemeClr val="tx1">
                  <a:alpha val="80000"/>
                </a:schemeClr>
              </a:solidFill>
            </a:endParaRPr>
          </a:p>
        </p:txBody>
      </p:sp>
      <p:cxnSp>
        <p:nvCxnSpPr>
          <p:cNvPr id="32" name="Straight Connector 31">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900124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304</TotalTime>
  <Words>340</Words>
  <Application>Microsoft Office PowerPoint</Application>
  <PresentationFormat>Widescreen</PresentationFormat>
  <Paragraphs>29</Paragraphs>
  <Slides>10</Slides>
  <Notes>3</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Developing Emotional Intelligence for the Workplace</vt:lpstr>
      <vt:lpstr>Aim of Today's Presentation</vt:lpstr>
      <vt:lpstr>Introduction to Emotional Intelligence</vt:lpstr>
      <vt:lpstr>Dimensions of Emotional Intelligence</vt:lpstr>
      <vt:lpstr>Reflecting on my own EI</vt:lpstr>
      <vt:lpstr>Self-Management </vt:lpstr>
      <vt:lpstr>Self-Awareness</vt:lpstr>
      <vt:lpstr>How to improve myself</vt:lpstr>
      <vt:lpstr>SUMMARY</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Amina Begum</dc:creator>
  <cp:lastModifiedBy>Amina Begum</cp:lastModifiedBy>
  <cp:revision>1475</cp:revision>
  <dcterms:created xsi:type="dcterms:W3CDTF">2024-10-14T08:27:07Z</dcterms:created>
  <dcterms:modified xsi:type="dcterms:W3CDTF">2024-10-20T21:09:58Z</dcterms:modified>
</cp:coreProperties>
</file>