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1" r:id="rId3"/>
    <p:sldId id="266" r:id="rId4"/>
    <p:sldId id="267" r:id="rId5"/>
    <p:sldId id="268" r:id="rId6"/>
    <p:sldId id="262" r:id="rId7"/>
    <p:sldId id="265" r:id="rId8"/>
    <p:sldId id="263" r:id="rId9"/>
    <p:sldId id="264" r:id="rId10"/>
    <p:sldId id="270" r:id="rId11"/>
    <p:sldId id="280" r:id="rId12"/>
    <p:sldId id="271" r:id="rId13"/>
    <p:sldId id="272" r:id="rId14"/>
    <p:sldId id="273" r:id="rId15"/>
    <p:sldId id="274" r:id="rId16"/>
    <p:sldId id="275" r:id="rId17"/>
    <p:sldId id="276" r:id="rId18"/>
    <p:sldId id="284" r:id="rId19"/>
    <p:sldId id="258" r:id="rId20"/>
    <p:sldId id="259" r:id="rId21"/>
    <p:sldId id="260" r:id="rId22"/>
    <p:sldId id="281" r:id="rId23"/>
    <p:sldId id="28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A29807-1A53-4813-9A44-1CDE58518523}" v="49" dt="2023-10-04T00:54:30.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7" autoAdjust="0"/>
    <p:restoredTop sz="94660"/>
  </p:normalViewPr>
  <p:slideViewPr>
    <p:cSldViewPr snapToGrid="0">
      <p:cViewPr varScale="1">
        <p:scale>
          <a:sx n="64" d="100"/>
          <a:sy n="64" d="100"/>
        </p:scale>
        <p:origin x="26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1905575)" userId="44d96628-d514-417d-8059-7c26814d6b7f" providerId="ADAL" clId="{BBA29807-1A53-4813-9A44-1CDE58518523}"/>
    <pc:docChg chg="undo redo custSel addSld delSld modSld sldOrd">
      <pc:chgData name="Laura Davies (1905575)" userId="44d96628-d514-417d-8059-7c26814d6b7f" providerId="ADAL" clId="{BBA29807-1A53-4813-9A44-1CDE58518523}" dt="2023-10-04T07:23:21.140" v="7643" actId="27636"/>
      <pc:docMkLst>
        <pc:docMk/>
      </pc:docMkLst>
      <pc:sldChg chg="modSp">
        <pc:chgData name="Laura Davies (1905575)" userId="44d96628-d514-417d-8059-7c26814d6b7f" providerId="ADAL" clId="{BBA29807-1A53-4813-9A44-1CDE58518523}" dt="2023-10-03T10:35:30.565" v="26"/>
        <pc:sldMkLst>
          <pc:docMk/>
          <pc:sldMk cId="2668042107" sldId="257"/>
        </pc:sldMkLst>
        <pc:picChg chg="mod">
          <ac:chgData name="Laura Davies (1905575)" userId="44d96628-d514-417d-8059-7c26814d6b7f" providerId="ADAL" clId="{BBA29807-1A53-4813-9A44-1CDE58518523}" dt="2023-10-03T10:35:30.565" v="26"/>
          <ac:picMkLst>
            <pc:docMk/>
            <pc:sldMk cId="2668042107" sldId="257"/>
            <ac:picMk id="5" creationId="{1F4D7A2D-887D-24F6-648B-40BF0C0CC21D}"/>
          </ac:picMkLst>
        </pc:picChg>
      </pc:sldChg>
      <pc:sldChg chg="addSp delSp modSp mod modClrScheme chgLayout">
        <pc:chgData name="Laura Davies (1905575)" userId="44d96628-d514-417d-8059-7c26814d6b7f" providerId="ADAL" clId="{BBA29807-1A53-4813-9A44-1CDE58518523}" dt="2023-10-03T22:49:17.217" v="3695" actId="20577"/>
        <pc:sldMkLst>
          <pc:docMk/>
          <pc:sldMk cId="2082096482" sldId="258"/>
        </pc:sldMkLst>
        <pc:spChg chg="mod ord">
          <ac:chgData name="Laura Davies (1905575)" userId="44d96628-d514-417d-8059-7c26814d6b7f" providerId="ADAL" clId="{BBA29807-1A53-4813-9A44-1CDE58518523}" dt="2023-10-03T22:49:17.217" v="3695" actId="20577"/>
          <ac:spMkLst>
            <pc:docMk/>
            <pc:sldMk cId="2082096482" sldId="258"/>
            <ac:spMk id="2" creationId="{0587A0B8-D404-A735-B2C5-DAE410AEBE6B}"/>
          </ac:spMkLst>
        </pc:spChg>
        <pc:spChg chg="del mod ord">
          <ac:chgData name="Laura Davies (1905575)" userId="44d96628-d514-417d-8059-7c26814d6b7f" providerId="ADAL" clId="{BBA29807-1A53-4813-9A44-1CDE58518523}" dt="2023-10-03T13:59:21.945" v="2173" actId="700"/>
          <ac:spMkLst>
            <pc:docMk/>
            <pc:sldMk cId="2082096482" sldId="258"/>
            <ac:spMk id="3" creationId="{71E8EDE6-C73B-2F73-9EEC-989F8AEC1943}"/>
          </ac:spMkLst>
        </pc:spChg>
        <pc:spChg chg="del mod">
          <ac:chgData name="Laura Davies (1905575)" userId="44d96628-d514-417d-8059-7c26814d6b7f" providerId="ADAL" clId="{BBA29807-1A53-4813-9A44-1CDE58518523}" dt="2023-10-03T13:59:21.945" v="2173" actId="700"/>
          <ac:spMkLst>
            <pc:docMk/>
            <pc:sldMk cId="2082096482" sldId="258"/>
            <ac:spMk id="4" creationId="{89E8C7E1-F65E-37B8-9EC5-BCC1017F139D}"/>
          </ac:spMkLst>
        </pc:spChg>
        <pc:spChg chg="add mod ord">
          <ac:chgData name="Laura Davies (1905575)" userId="44d96628-d514-417d-8059-7c26814d6b7f" providerId="ADAL" clId="{BBA29807-1A53-4813-9A44-1CDE58518523}" dt="2023-10-03T22:48:42.950" v="3690" actId="20577"/>
          <ac:spMkLst>
            <pc:docMk/>
            <pc:sldMk cId="2082096482" sldId="258"/>
            <ac:spMk id="5" creationId="{B1504978-2C19-25AF-8575-722DEE87E3FF}"/>
          </ac:spMkLst>
        </pc:spChg>
      </pc:sldChg>
      <pc:sldChg chg="addSp delSp modSp mod modClrScheme chgLayout">
        <pc:chgData name="Laura Davies (1905575)" userId="44d96628-d514-417d-8059-7c26814d6b7f" providerId="ADAL" clId="{BBA29807-1A53-4813-9A44-1CDE58518523}" dt="2023-10-03T23:11:52.367" v="4959" actId="20577"/>
        <pc:sldMkLst>
          <pc:docMk/>
          <pc:sldMk cId="1380308059" sldId="259"/>
        </pc:sldMkLst>
        <pc:spChg chg="mod ord">
          <ac:chgData name="Laura Davies (1905575)" userId="44d96628-d514-417d-8059-7c26814d6b7f" providerId="ADAL" clId="{BBA29807-1A53-4813-9A44-1CDE58518523}" dt="2023-10-03T22:35:36.545" v="3093" actId="700"/>
          <ac:spMkLst>
            <pc:docMk/>
            <pc:sldMk cId="1380308059" sldId="259"/>
            <ac:spMk id="2" creationId="{025E1AE1-386F-E1D8-6A9F-49054A8FDC34}"/>
          </ac:spMkLst>
        </pc:spChg>
        <pc:spChg chg="del mod ord">
          <ac:chgData name="Laura Davies (1905575)" userId="44d96628-d514-417d-8059-7c26814d6b7f" providerId="ADAL" clId="{BBA29807-1A53-4813-9A44-1CDE58518523}" dt="2023-10-03T22:35:36.545" v="3093" actId="700"/>
          <ac:spMkLst>
            <pc:docMk/>
            <pc:sldMk cId="1380308059" sldId="259"/>
            <ac:spMk id="3" creationId="{724E765A-D60D-3FAE-4004-F1888C121182}"/>
          </ac:spMkLst>
        </pc:spChg>
        <pc:spChg chg="del mod">
          <ac:chgData name="Laura Davies (1905575)" userId="44d96628-d514-417d-8059-7c26814d6b7f" providerId="ADAL" clId="{BBA29807-1A53-4813-9A44-1CDE58518523}" dt="2023-10-03T22:35:36.545" v="3093" actId="700"/>
          <ac:spMkLst>
            <pc:docMk/>
            <pc:sldMk cId="1380308059" sldId="259"/>
            <ac:spMk id="4" creationId="{E415CA2B-3B0C-ADEF-36DD-175ECBE3EEAC}"/>
          </ac:spMkLst>
        </pc:spChg>
        <pc:spChg chg="add mod ord">
          <ac:chgData name="Laura Davies (1905575)" userId="44d96628-d514-417d-8059-7c26814d6b7f" providerId="ADAL" clId="{BBA29807-1A53-4813-9A44-1CDE58518523}" dt="2023-10-03T23:11:52.367" v="4959" actId="20577"/>
          <ac:spMkLst>
            <pc:docMk/>
            <pc:sldMk cId="1380308059" sldId="259"/>
            <ac:spMk id="5" creationId="{11141D83-96EC-9A51-DBC7-64E55FC72FC7}"/>
          </ac:spMkLst>
        </pc:spChg>
      </pc:sldChg>
      <pc:sldChg chg="addSp delSp modSp mod modClrScheme chgLayout">
        <pc:chgData name="Laura Davies (1905575)" userId="44d96628-d514-417d-8059-7c26814d6b7f" providerId="ADAL" clId="{BBA29807-1A53-4813-9A44-1CDE58518523}" dt="2023-10-04T07:23:21.140" v="7643" actId="27636"/>
        <pc:sldMkLst>
          <pc:docMk/>
          <pc:sldMk cId="1118444253" sldId="260"/>
        </pc:sldMkLst>
        <pc:spChg chg="del mod ord">
          <ac:chgData name="Laura Davies (1905575)" userId="44d96628-d514-417d-8059-7c26814d6b7f" providerId="ADAL" clId="{BBA29807-1A53-4813-9A44-1CDE58518523}" dt="2023-10-04T00:30:46.424" v="6658" actId="700"/>
          <ac:spMkLst>
            <pc:docMk/>
            <pc:sldMk cId="1118444253" sldId="260"/>
            <ac:spMk id="2" creationId="{A0FE2C6F-3E04-896B-C678-9848BE58C365}"/>
          </ac:spMkLst>
        </pc:spChg>
        <pc:spChg chg="del mod ord">
          <ac:chgData name="Laura Davies (1905575)" userId="44d96628-d514-417d-8059-7c26814d6b7f" providerId="ADAL" clId="{BBA29807-1A53-4813-9A44-1CDE58518523}" dt="2023-10-04T00:30:46.424" v="6658" actId="700"/>
          <ac:spMkLst>
            <pc:docMk/>
            <pc:sldMk cId="1118444253" sldId="260"/>
            <ac:spMk id="3" creationId="{7E4A8985-76BB-6435-6316-9962B69E6C49}"/>
          </ac:spMkLst>
        </pc:spChg>
        <pc:spChg chg="del mod">
          <ac:chgData name="Laura Davies (1905575)" userId="44d96628-d514-417d-8059-7c26814d6b7f" providerId="ADAL" clId="{BBA29807-1A53-4813-9A44-1CDE58518523}" dt="2023-10-04T00:30:46.424" v="6658" actId="700"/>
          <ac:spMkLst>
            <pc:docMk/>
            <pc:sldMk cId="1118444253" sldId="260"/>
            <ac:spMk id="4" creationId="{10272700-E1EF-20E7-EF91-54121E29AEE5}"/>
          </ac:spMkLst>
        </pc:spChg>
        <pc:spChg chg="add mod ord">
          <ac:chgData name="Laura Davies (1905575)" userId="44d96628-d514-417d-8059-7c26814d6b7f" providerId="ADAL" clId="{BBA29807-1A53-4813-9A44-1CDE58518523}" dt="2023-10-04T00:31:46.590" v="6675" actId="1076"/>
          <ac:spMkLst>
            <pc:docMk/>
            <pc:sldMk cId="1118444253" sldId="260"/>
            <ac:spMk id="5" creationId="{9A8EE422-787E-4E27-0BCD-2220F5E6F143}"/>
          </ac:spMkLst>
        </pc:spChg>
        <pc:spChg chg="add del mod ord">
          <ac:chgData name="Laura Davies (1905575)" userId="44d96628-d514-417d-8059-7c26814d6b7f" providerId="ADAL" clId="{BBA29807-1A53-4813-9A44-1CDE58518523}" dt="2023-10-04T00:31:21.110" v="6673" actId="700"/>
          <ac:spMkLst>
            <pc:docMk/>
            <pc:sldMk cId="1118444253" sldId="260"/>
            <ac:spMk id="6" creationId="{217B5548-E23B-B7D4-E0AC-C01ACDF3FA28}"/>
          </ac:spMkLst>
        </pc:spChg>
        <pc:spChg chg="add del mod ord">
          <ac:chgData name="Laura Davies (1905575)" userId="44d96628-d514-417d-8059-7c26814d6b7f" providerId="ADAL" clId="{BBA29807-1A53-4813-9A44-1CDE58518523}" dt="2023-10-04T00:32:09.422" v="6676"/>
          <ac:spMkLst>
            <pc:docMk/>
            <pc:sldMk cId="1118444253" sldId="260"/>
            <ac:spMk id="7" creationId="{64CE159D-C56F-4CA7-141F-A2ED94A70134}"/>
          </ac:spMkLst>
        </pc:spChg>
        <pc:spChg chg="add mod ord">
          <ac:chgData name="Laura Davies (1905575)" userId="44d96628-d514-417d-8059-7c26814d6b7f" providerId="ADAL" clId="{BBA29807-1A53-4813-9A44-1CDE58518523}" dt="2023-10-04T07:23:21.140" v="7643" actId="27636"/>
          <ac:spMkLst>
            <pc:docMk/>
            <pc:sldMk cId="1118444253" sldId="260"/>
            <ac:spMk id="8" creationId="{9344C46F-3B00-FEEA-F39B-AF87DFC23A22}"/>
          </ac:spMkLst>
        </pc:spChg>
        <pc:picChg chg="add mod">
          <ac:chgData name="Laura Davies (1905575)" userId="44d96628-d514-417d-8059-7c26814d6b7f" providerId="ADAL" clId="{BBA29807-1A53-4813-9A44-1CDE58518523}" dt="2023-10-04T00:32:21.399" v="6679" actId="14100"/>
          <ac:picMkLst>
            <pc:docMk/>
            <pc:sldMk cId="1118444253" sldId="260"/>
            <ac:picMk id="9" creationId="{2B4E7879-E4D9-02F1-7C4F-C899BB89F019}"/>
          </ac:picMkLst>
        </pc:picChg>
      </pc:sldChg>
      <pc:sldChg chg="addSp delSp modSp mod setBg delDesignElem">
        <pc:chgData name="Laura Davies (1905575)" userId="44d96628-d514-417d-8059-7c26814d6b7f" providerId="ADAL" clId="{BBA29807-1A53-4813-9A44-1CDE58518523}" dt="2023-10-04T07:18:59.138" v="7559" actId="20577"/>
        <pc:sldMkLst>
          <pc:docMk/>
          <pc:sldMk cId="2795105269" sldId="261"/>
        </pc:sldMkLst>
        <pc:spChg chg="mod">
          <ac:chgData name="Laura Davies (1905575)" userId="44d96628-d514-417d-8059-7c26814d6b7f" providerId="ADAL" clId="{BBA29807-1A53-4813-9A44-1CDE58518523}" dt="2023-10-03T23:17:04.277" v="5016" actId="1076"/>
          <ac:spMkLst>
            <pc:docMk/>
            <pc:sldMk cId="2795105269" sldId="261"/>
            <ac:spMk id="2" creationId="{1464752C-AB98-DA02-19CE-D9A7770395BF}"/>
          </ac:spMkLst>
        </pc:spChg>
        <pc:spChg chg="add del mod">
          <ac:chgData name="Laura Davies (1905575)" userId="44d96628-d514-417d-8059-7c26814d6b7f" providerId="ADAL" clId="{BBA29807-1A53-4813-9A44-1CDE58518523}" dt="2023-10-03T23:15:27.751" v="4998"/>
          <ac:spMkLst>
            <pc:docMk/>
            <pc:sldMk cId="2795105269" sldId="261"/>
            <ac:spMk id="4" creationId="{360074F4-9AEC-9C3B-ACC3-DB28C16B3A90}"/>
          </ac:spMkLst>
        </pc:spChg>
        <pc:spChg chg="mod">
          <ac:chgData name="Laura Davies (1905575)" userId="44d96628-d514-417d-8059-7c26814d6b7f" providerId="ADAL" clId="{BBA29807-1A53-4813-9A44-1CDE58518523}" dt="2023-10-04T07:18:59.138" v="7559" actId="20577"/>
          <ac:spMkLst>
            <pc:docMk/>
            <pc:sldMk cId="2795105269" sldId="261"/>
            <ac:spMk id="5" creationId="{245A1FF2-500B-9F89-D672-28ED28551CBE}"/>
          </ac:spMkLst>
        </pc:spChg>
        <pc:spChg chg="add mod">
          <ac:chgData name="Laura Davies (1905575)" userId="44d96628-d514-417d-8059-7c26814d6b7f" providerId="ADAL" clId="{BBA29807-1A53-4813-9A44-1CDE58518523}" dt="2023-10-03T23:17:42.075" v="5025" actId="20577"/>
          <ac:spMkLst>
            <pc:docMk/>
            <pc:sldMk cId="2795105269" sldId="261"/>
            <ac:spMk id="9" creationId="{9C6A7209-469F-9800-4B07-D484A442F906}"/>
          </ac:spMkLst>
        </pc:spChg>
        <pc:spChg chg="add del">
          <ac:chgData name="Laura Davies (1905575)" userId="44d96628-d514-417d-8059-7c26814d6b7f" providerId="ADAL" clId="{BBA29807-1A53-4813-9A44-1CDE58518523}" dt="2023-10-03T07:47:33.527" v="7" actId="26606"/>
          <ac:spMkLst>
            <pc:docMk/>
            <pc:sldMk cId="2795105269" sldId="261"/>
            <ac:spMk id="17" creationId="{7509B08A-C1EC-478C-86AF-60ADE06D9BBB}"/>
          </ac:spMkLst>
        </pc:spChg>
        <pc:spChg chg="add del">
          <ac:chgData name="Laura Davies (1905575)" userId="44d96628-d514-417d-8059-7c26814d6b7f" providerId="ADAL" clId="{BBA29807-1A53-4813-9A44-1CDE58518523}" dt="2023-10-03T07:47:25.114" v="5" actId="26606"/>
          <ac:spMkLst>
            <pc:docMk/>
            <pc:sldMk cId="2795105269" sldId="261"/>
            <ac:spMk id="18" creationId="{1AB8FFBB-0A2D-4D4C-B94B-320ABB3490DA}"/>
          </ac:spMkLst>
        </pc:spChg>
        <pc:spChg chg="add del">
          <ac:chgData name="Laura Davies (1905575)" userId="44d96628-d514-417d-8059-7c26814d6b7f" providerId="ADAL" clId="{BBA29807-1A53-4813-9A44-1CDE58518523}" dt="2023-10-03T07:47:33.527" v="7" actId="26606"/>
          <ac:spMkLst>
            <pc:docMk/>
            <pc:sldMk cId="2795105269" sldId="261"/>
            <ac:spMk id="19" creationId="{221CC330-4259-4C32-BF8B-5FE13FFABB3A}"/>
          </ac:spMkLst>
        </pc:spChg>
        <pc:spChg chg="add del">
          <ac:chgData name="Laura Davies (1905575)" userId="44d96628-d514-417d-8059-7c26814d6b7f" providerId="ADAL" clId="{BBA29807-1A53-4813-9A44-1CDE58518523}" dt="2023-10-03T07:47:41.479" v="9" actId="26606"/>
          <ac:spMkLst>
            <pc:docMk/>
            <pc:sldMk cId="2795105269" sldId="261"/>
            <ac:spMk id="31" creationId="{290FE681-1E05-478A-89DC-5F7AB37CFD77}"/>
          </ac:spMkLst>
        </pc:spChg>
        <pc:spChg chg="add del">
          <ac:chgData name="Laura Davies (1905575)" userId="44d96628-d514-417d-8059-7c26814d6b7f" providerId="ADAL" clId="{BBA29807-1A53-4813-9A44-1CDE58518523}" dt="2023-10-03T10:35:30.016" v="25" actId="26606"/>
          <ac:spMkLst>
            <pc:docMk/>
            <pc:sldMk cId="2795105269" sldId="261"/>
            <ac:spMk id="35" creationId="{929448D9-8F1D-4CFE-93BA-E0272F0DBD6E}"/>
          </ac:spMkLst>
        </pc:spChg>
        <pc:spChg chg="add del">
          <ac:chgData name="Laura Davies (1905575)" userId="44d96628-d514-417d-8059-7c26814d6b7f" providerId="ADAL" clId="{BBA29807-1A53-4813-9A44-1CDE58518523}" dt="2023-10-03T10:35:28.189" v="21" actId="26606"/>
          <ac:spMkLst>
            <pc:docMk/>
            <pc:sldMk cId="2795105269" sldId="261"/>
            <ac:spMk id="65" creationId="{929448D9-8F1D-4CFE-93BA-E0272F0DBD6E}"/>
          </ac:spMkLst>
        </pc:spChg>
        <pc:grpChg chg="add del">
          <ac:chgData name="Laura Davies (1905575)" userId="44d96628-d514-417d-8059-7c26814d6b7f" providerId="ADAL" clId="{BBA29807-1A53-4813-9A44-1CDE58518523}" dt="2023-10-03T07:47:33.527" v="7" actId="26606"/>
          <ac:grpSpMkLst>
            <pc:docMk/>
            <pc:sldMk cId="2795105269" sldId="261"/>
            <ac:grpSpMk id="10" creationId="{6CC7770B-E4E1-42D6-9437-DAA4A3A9E659}"/>
          </ac:grpSpMkLst>
        </pc:grpChg>
        <pc:grpChg chg="add del">
          <ac:chgData name="Laura Davies (1905575)" userId="44d96628-d514-417d-8059-7c26814d6b7f" providerId="ADAL" clId="{BBA29807-1A53-4813-9A44-1CDE58518523}" dt="2023-10-03T07:47:25.114" v="5" actId="26606"/>
          <ac:grpSpMkLst>
            <pc:docMk/>
            <pc:sldMk cId="2795105269" sldId="261"/>
            <ac:grpSpMk id="11" creationId="{8F1EF17D-1B70-428C-8A8A-A2C5B390E1E9}"/>
          </ac:grpSpMkLst>
        </pc:grpChg>
        <pc:grpChg chg="add del">
          <ac:chgData name="Laura Davies (1905575)" userId="44d96628-d514-417d-8059-7c26814d6b7f" providerId="ADAL" clId="{BBA29807-1A53-4813-9A44-1CDE58518523}" dt="2023-10-03T07:47:25.114" v="5" actId="26606"/>
          <ac:grpSpMkLst>
            <pc:docMk/>
            <pc:sldMk cId="2795105269" sldId="261"/>
            <ac:grpSpMk id="20" creationId="{0EC92BD4-3684-4A4A-84FF-704DCA7A3E0C}"/>
          </ac:grpSpMkLst>
        </pc:grpChg>
        <pc:grpChg chg="add del">
          <ac:chgData name="Laura Davies (1905575)" userId="44d96628-d514-417d-8059-7c26814d6b7f" providerId="ADAL" clId="{BBA29807-1A53-4813-9A44-1CDE58518523}" dt="2023-10-03T07:47:41.479" v="9" actId="26606"/>
          <ac:grpSpMkLst>
            <pc:docMk/>
            <pc:sldMk cId="2795105269" sldId="261"/>
            <ac:grpSpMk id="29" creationId="{6CC7770B-E4E1-42D6-9437-DAA4A3A9E659}"/>
          </ac:grpSpMkLst>
        </pc:grpChg>
        <pc:grpChg chg="add del">
          <ac:chgData name="Laura Davies (1905575)" userId="44d96628-d514-417d-8059-7c26814d6b7f" providerId="ADAL" clId="{BBA29807-1A53-4813-9A44-1CDE58518523}" dt="2023-10-03T10:35:30.016" v="25" actId="26606"/>
          <ac:grpSpMkLst>
            <pc:docMk/>
            <pc:sldMk cId="2795105269" sldId="261"/>
            <ac:grpSpMk id="34" creationId="{8F1EF17D-1B70-428C-8A8A-A2C5B390E1E9}"/>
          </ac:grpSpMkLst>
        </pc:grpChg>
        <pc:grpChg chg="add del">
          <ac:chgData name="Laura Davies (1905575)" userId="44d96628-d514-417d-8059-7c26814d6b7f" providerId="ADAL" clId="{BBA29807-1A53-4813-9A44-1CDE58518523}" dt="2023-10-03T10:35:30.016" v="25" actId="26606"/>
          <ac:grpSpMkLst>
            <pc:docMk/>
            <pc:sldMk cId="2795105269" sldId="261"/>
            <ac:grpSpMk id="37" creationId="{94749DEA-AC6C-4834-A330-03A1796B8929}"/>
          </ac:grpSpMkLst>
        </pc:grpChg>
        <pc:grpChg chg="add del">
          <ac:chgData name="Laura Davies (1905575)" userId="44d96628-d514-417d-8059-7c26814d6b7f" providerId="ADAL" clId="{BBA29807-1A53-4813-9A44-1CDE58518523}" dt="2023-10-03T10:35:29.203" v="23" actId="26606"/>
          <ac:grpSpMkLst>
            <pc:docMk/>
            <pc:sldMk cId="2795105269" sldId="261"/>
            <ac:grpSpMk id="41" creationId="{8F1EF17D-1B70-428C-8A8A-A2C5B390E1E9}"/>
          </ac:grpSpMkLst>
        </pc:grpChg>
        <pc:grpChg chg="add del">
          <ac:chgData name="Laura Davies (1905575)" userId="44d96628-d514-417d-8059-7c26814d6b7f" providerId="ADAL" clId="{BBA29807-1A53-4813-9A44-1CDE58518523}" dt="2023-10-03T10:35:29.203" v="23" actId="26606"/>
          <ac:grpSpMkLst>
            <pc:docMk/>
            <pc:sldMk cId="2795105269" sldId="261"/>
            <ac:grpSpMk id="48" creationId="{6B975FEB-EB22-4265-87DB-98C8B1A03E61}"/>
          </ac:grpSpMkLst>
        </pc:grpChg>
        <pc:grpChg chg="add del">
          <ac:chgData name="Laura Davies (1905575)" userId="44d96628-d514-417d-8059-7c26814d6b7f" providerId="ADAL" clId="{BBA29807-1A53-4813-9A44-1CDE58518523}" dt="2023-10-03T10:35:28.189" v="21" actId="26606"/>
          <ac:grpSpMkLst>
            <pc:docMk/>
            <pc:sldMk cId="2795105269" sldId="261"/>
            <ac:grpSpMk id="58" creationId="{8F1EF17D-1B70-428C-8A8A-A2C5B390E1E9}"/>
          </ac:grpSpMkLst>
        </pc:grpChg>
        <pc:grpChg chg="add del">
          <ac:chgData name="Laura Davies (1905575)" userId="44d96628-d514-417d-8059-7c26814d6b7f" providerId="ADAL" clId="{BBA29807-1A53-4813-9A44-1CDE58518523}" dt="2023-10-03T10:35:28.189" v="21" actId="26606"/>
          <ac:grpSpMkLst>
            <pc:docMk/>
            <pc:sldMk cId="2795105269" sldId="261"/>
            <ac:grpSpMk id="67" creationId="{94749DEA-AC6C-4834-A330-03A1796B8929}"/>
          </ac:grpSpMkLst>
        </pc:grpChg>
        <pc:picChg chg="add mod">
          <ac:chgData name="Laura Davies (1905575)" userId="44d96628-d514-417d-8059-7c26814d6b7f" providerId="ADAL" clId="{BBA29807-1A53-4813-9A44-1CDE58518523}" dt="2023-10-03T23:17:15.453" v="5018" actId="1076"/>
          <ac:picMkLst>
            <pc:docMk/>
            <pc:sldMk cId="2795105269" sldId="261"/>
            <ac:picMk id="6" creationId="{5DFAB673-0897-4A19-C15F-DCE1FE87015F}"/>
          </ac:picMkLst>
        </pc:picChg>
        <pc:picChg chg="add del">
          <ac:chgData name="Laura Davies (1905575)" userId="44d96628-d514-417d-8059-7c26814d6b7f" providerId="ADAL" clId="{BBA29807-1A53-4813-9A44-1CDE58518523}" dt="2023-10-03T07:47:25.114" v="5" actId="26606"/>
          <ac:picMkLst>
            <pc:docMk/>
            <pc:sldMk cId="2795105269" sldId="261"/>
            <ac:picMk id="7" creationId="{12B59BB7-D417-7D2D-120E-C70D3C763287}"/>
          </ac:picMkLst>
        </pc:picChg>
        <pc:picChg chg="add del mod">
          <ac:chgData name="Laura Davies (1905575)" userId="44d96628-d514-417d-8059-7c26814d6b7f" providerId="ADAL" clId="{BBA29807-1A53-4813-9A44-1CDE58518523}" dt="2023-10-03T10:35:30.016" v="25" actId="26606"/>
          <ac:picMkLst>
            <pc:docMk/>
            <pc:sldMk cId="2795105269" sldId="261"/>
            <ac:picMk id="36" creationId="{00600996-8212-E4DC-A6B1-FBAF478E99EF}"/>
          </ac:picMkLst>
        </pc:picChg>
        <pc:cxnChg chg="add del">
          <ac:chgData name="Laura Davies (1905575)" userId="44d96628-d514-417d-8059-7c26814d6b7f" providerId="ADAL" clId="{BBA29807-1A53-4813-9A44-1CDE58518523}" dt="2023-10-03T07:47:41.479" v="9" actId="26606"/>
          <ac:cxnSpMkLst>
            <pc:docMk/>
            <pc:sldMk cId="2795105269" sldId="261"/>
            <ac:cxnSpMk id="32" creationId="{2E2F21DC-5F0E-42CF-B89C-C1E25E175CB8}"/>
          </ac:cxnSpMkLst>
        </pc:cxnChg>
      </pc:sldChg>
      <pc:sldChg chg="addSp delSp modSp mod setBg modClrScheme delDesignElem chgLayout">
        <pc:chgData name="Laura Davies (1905575)" userId="44d96628-d514-417d-8059-7c26814d6b7f" providerId="ADAL" clId="{BBA29807-1A53-4813-9A44-1CDE58518523}" dt="2023-10-03T12:44:15.239" v="727" actId="20577"/>
        <pc:sldMkLst>
          <pc:docMk/>
          <pc:sldMk cId="2643072076" sldId="262"/>
        </pc:sldMkLst>
        <pc:spChg chg="mod ord">
          <ac:chgData name="Laura Davies (1905575)" userId="44d96628-d514-417d-8059-7c26814d6b7f" providerId="ADAL" clId="{BBA29807-1A53-4813-9A44-1CDE58518523}" dt="2023-10-03T12:44:15.239" v="727" actId="20577"/>
          <ac:spMkLst>
            <pc:docMk/>
            <pc:sldMk cId="2643072076" sldId="262"/>
            <ac:spMk id="2" creationId="{E6C31340-1A25-45B8-0597-8F67D1854583}"/>
          </ac:spMkLst>
        </pc:spChg>
        <pc:spChg chg="add mod ord">
          <ac:chgData name="Laura Davies (1905575)" userId="44d96628-d514-417d-8059-7c26814d6b7f" providerId="ADAL" clId="{BBA29807-1A53-4813-9A44-1CDE58518523}" dt="2023-10-03T12:43:29.051" v="700" actId="27636"/>
          <ac:spMkLst>
            <pc:docMk/>
            <pc:sldMk cId="2643072076" sldId="262"/>
            <ac:spMk id="4" creationId="{08E053C4-5D83-713D-520C-8F635AF1617B}"/>
          </ac:spMkLst>
        </pc:spChg>
        <pc:grpChg chg="add del">
          <ac:chgData name="Laura Davies (1905575)" userId="44d96628-d514-417d-8059-7c26814d6b7f" providerId="ADAL" clId="{BBA29807-1A53-4813-9A44-1CDE58518523}" dt="2023-10-03T12:43:23.460" v="698" actId="700"/>
          <ac:grpSpMkLst>
            <pc:docMk/>
            <pc:sldMk cId="2643072076" sldId="262"/>
            <ac:grpSpMk id="8" creationId="{B4DE830A-B531-4A3B-96F6-0ECE88B08555}"/>
          </ac:grpSpMkLst>
        </pc:grpChg>
        <pc:picChg chg="add del mod">
          <ac:chgData name="Laura Davies (1905575)" userId="44d96628-d514-417d-8059-7c26814d6b7f" providerId="ADAL" clId="{BBA29807-1A53-4813-9A44-1CDE58518523}" dt="2023-10-03T11:49:05.435" v="38" actId="21"/>
          <ac:picMkLst>
            <pc:docMk/>
            <pc:sldMk cId="2643072076" sldId="262"/>
            <ac:picMk id="3" creationId="{92303FA4-9731-4353-69DF-1E98B1ECBA4D}"/>
          </ac:picMkLst>
        </pc:picChg>
      </pc:sldChg>
      <pc:sldChg chg="addSp delSp modSp new mod">
        <pc:chgData name="Laura Davies (1905575)" userId="44d96628-d514-417d-8059-7c26814d6b7f" providerId="ADAL" clId="{BBA29807-1A53-4813-9A44-1CDE58518523}" dt="2023-10-03T11:53:22.441" v="206" actId="14100"/>
        <pc:sldMkLst>
          <pc:docMk/>
          <pc:sldMk cId="1743300196" sldId="263"/>
        </pc:sldMkLst>
        <pc:spChg chg="mod">
          <ac:chgData name="Laura Davies (1905575)" userId="44d96628-d514-417d-8059-7c26814d6b7f" providerId="ADAL" clId="{BBA29807-1A53-4813-9A44-1CDE58518523}" dt="2023-10-03T11:53:16.828" v="205" actId="1076"/>
          <ac:spMkLst>
            <pc:docMk/>
            <pc:sldMk cId="1743300196" sldId="263"/>
            <ac:spMk id="2" creationId="{CA2A0445-A88E-ED39-E579-D8DF45A6A234}"/>
          </ac:spMkLst>
        </pc:spChg>
        <pc:spChg chg="del">
          <ac:chgData name="Laura Davies (1905575)" userId="44d96628-d514-417d-8059-7c26814d6b7f" providerId="ADAL" clId="{BBA29807-1A53-4813-9A44-1CDE58518523}" dt="2023-10-03T11:49:09.565" v="39"/>
          <ac:spMkLst>
            <pc:docMk/>
            <pc:sldMk cId="1743300196" sldId="263"/>
            <ac:spMk id="3" creationId="{50710A19-B262-C1FD-8134-4BD5B3AFC081}"/>
          </ac:spMkLst>
        </pc:spChg>
        <pc:spChg chg="mod">
          <ac:chgData name="Laura Davies (1905575)" userId="44d96628-d514-417d-8059-7c26814d6b7f" providerId="ADAL" clId="{BBA29807-1A53-4813-9A44-1CDE58518523}" dt="2023-10-03T11:53:10.056" v="204" actId="1076"/>
          <ac:spMkLst>
            <pc:docMk/>
            <pc:sldMk cId="1743300196" sldId="263"/>
            <ac:spMk id="4" creationId="{BC5B51B1-F20B-BA17-7279-E8A360743E7B}"/>
          </ac:spMkLst>
        </pc:spChg>
        <pc:spChg chg="add del mod">
          <ac:chgData name="Laura Davies (1905575)" userId="44d96628-d514-417d-8059-7c26814d6b7f" providerId="ADAL" clId="{BBA29807-1A53-4813-9A44-1CDE58518523}" dt="2023-10-03T11:52:43.033" v="200" actId="478"/>
          <ac:spMkLst>
            <pc:docMk/>
            <pc:sldMk cId="1743300196" sldId="263"/>
            <ac:spMk id="10" creationId="{1F5475B2-656C-7B47-A99A-45154D82AA1A}"/>
          </ac:spMkLst>
        </pc:spChg>
        <pc:graphicFrameChg chg="add del modGraphic">
          <ac:chgData name="Laura Davies (1905575)" userId="44d96628-d514-417d-8059-7c26814d6b7f" providerId="ADAL" clId="{BBA29807-1A53-4813-9A44-1CDE58518523}" dt="2023-10-03T11:48:57.738" v="36" actId="478"/>
          <ac:graphicFrameMkLst>
            <pc:docMk/>
            <pc:sldMk cId="1743300196" sldId="263"/>
            <ac:graphicFrameMk id="6" creationId="{2C0CAD1A-14A0-FA55-5A54-8E8B96A1180B}"/>
          </ac:graphicFrameMkLst>
        </pc:graphicFrameChg>
        <pc:picChg chg="add del mod">
          <ac:chgData name="Laura Davies (1905575)" userId="44d96628-d514-417d-8059-7c26814d6b7f" providerId="ADAL" clId="{BBA29807-1A53-4813-9A44-1CDE58518523}" dt="2023-10-03T11:52:37.501" v="198" actId="478"/>
          <ac:picMkLst>
            <pc:docMk/>
            <pc:sldMk cId="1743300196" sldId="263"/>
            <ac:picMk id="7" creationId="{0532F0B0-F656-5019-FE34-1A3B16DDB0A4}"/>
          </ac:picMkLst>
        </pc:picChg>
        <pc:picChg chg="add mod">
          <ac:chgData name="Laura Davies (1905575)" userId="44d96628-d514-417d-8059-7c26814d6b7f" providerId="ADAL" clId="{BBA29807-1A53-4813-9A44-1CDE58518523}" dt="2023-10-03T11:53:22.441" v="206" actId="14100"/>
          <ac:picMkLst>
            <pc:docMk/>
            <pc:sldMk cId="1743300196" sldId="263"/>
            <ac:picMk id="8" creationId="{DD3ABAFD-4C05-4F32-8744-B6CC38AE5672}"/>
          </ac:picMkLst>
        </pc:picChg>
      </pc:sldChg>
      <pc:sldChg chg="addSp delSp modSp new mod">
        <pc:chgData name="Laura Davies (1905575)" userId="44d96628-d514-417d-8059-7c26814d6b7f" providerId="ADAL" clId="{BBA29807-1A53-4813-9A44-1CDE58518523}" dt="2023-10-03T23:36:18.316" v="5781" actId="20577"/>
        <pc:sldMkLst>
          <pc:docMk/>
          <pc:sldMk cId="2941345993" sldId="264"/>
        </pc:sldMkLst>
        <pc:spChg chg="mod">
          <ac:chgData name="Laura Davies (1905575)" userId="44d96628-d514-417d-8059-7c26814d6b7f" providerId="ADAL" clId="{BBA29807-1A53-4813-9A44-1CDE58518523}" dt="2023-10-03T12:13:40.607" v="216" actId="255"/>
          <ac:spMkLst>
            <pc:docMk/>
            <pc:sldMk cId="2941345993" sldId="264"/>
            <ac:spMk id="2" creationId="{1247D60B-39C4-F37D-F7AB-4DFC07D460D9}"/>
          </ac:spMkLst>
        </pc:spChg>
        <pc:spChg chg="del">
          <ac:chgData name="Laura Davies (1905575)" userId="44d96628-d514-417d-8059-7c26814d6b7f" providerId="ADAL" clId="{BBA29807-1A53-4813-9A44-1CDE58518523}" dt="2023-10-03T12:22:00.860" v="529"/>
          <ac:spMkLst>
            <pc:docMk/>
            <pc:sldMk cId="2941345993" sldId="264"/>
            <ac:spMk id="3" creationId="{CF96535B-EE3D-8F18-75AC-B07649D09D9C}"/>
          </ac:spMkLst>
        </pc:spChg>
        <pc:spChg chg="mod">
          <ac:chgData name="Laura Davies (1905575)" userId="44d96628-d514-417d-8059-7c26814d6b7f" providerId="ADAL" clId="{BBA29807-1A53-4813-9A44-1CDE58518523}" dt="2023-10-03T23:36:18.316" v="5781" actId="20577"/>
          <ac:spMkLst>
            <pc:docMk/>
            <pc:sldMk cId="2941345993" sldId="264"/>
            <ac:spMk id="4" creationId="{4DA33322-8EF1-5DEA-8995-C4B643AA63E0}"/>
          </ac:spMkLst>
        </pc:spChg>
        <pc:picChg chg="add mod modCrop">
          <ac:chgData name="Laura Davies (1905575)" userId="44d96628-d514-417d-8059-7c26814d6b7f" providerId="ADAL" clId="{BBA29807-1A53-4813-9A44-1CDE58518523}" dt="2023-10-03T12:22:36.275" v="533" actId="14100"/>
          <ac:picMkLst>
            <pc:docMk/>
            <pc:sldMk cId="2941345993" sldId="264"/>
            <ac:picMk id="5" creationId="{2BDA73CD-1414-BC04-E86B-6FC2BDE3A209}"/>
          </ac:picMkLst>
        </pc:picChg>
      </pc:sldChg>
      <pc:sldChg chg="addSp delSp modSp new mod ord modClrScheme chgLayout">
        <pc:chgData name="Laura Davies (1905575)" userId="44d96628-d514-417d-8059-7c26814d6b7f" providerId="ADAL" clId="{BBA29807-1A53-4813-9A44-1CDE58518523}" dt="2023-10-04T07:19:10.256" v="7560" actId="20577"/>
        <pc:sldMkLst>
          <pc:docMk/>
          <pc:sldMk cId="90231997" sldId="265"/>
        </pc:sldMkLst>
        <pc:spChg chg="mod ord">
          <ac:chgData name="Laura Davies (1905575)" userId="44d96628-d514-417d-8059-7c26814d6b7f" providerId="ADAL" clId="{BBA29807-1A53-4813-9A44-1CDE58518523}" dt="2023-10-03T23:53:21.533" v="5852" actId="1076"/>
          <ac:spMkLst>
            <pc:docMk/>
            <pc:sldMk cId="90231997" sldId="265"/>
            <ac:spMk id="2" creationId="{F2524A9B-F553-FDDE-0B35-B67C66F49968}"/>
          </ac:spMkLst>
        </pc:spChg>
        <pc:spChg chg="del mod ord">
          <ac:chgData name="Laura Davies (1905575)" userId="44d96628-d514-417d-8059-7c26814d6b7f" providerId="ADAL" clId="{BBA29807-1A53-4813-9A44-1CDE58518523}" dt="2023-10-03T13:39:23.451" v="1918" actId="700"/>
          <ac:spMkLst>
            <pc:docMk/>
            <pc:sldMk cId="90231997" sldId="265"/>
            <ac:spMk id="3" creationId="{AC307639-6BE1-56BD-84DD-C39E8F9EB73E}"/>
          </ac:spMkLst>
        </pc:spChg>
        <pc:spChg chg="del mod">
          <ac:chgData name="Laura Davies (1905575)" userId="44d96628-d514-417d-8059-7c26814d6b7f" providerId="ADAL" clId="{BBA29807-1A53-4813-9A44-1CDE58518523}" dt="2023-10-03T13:39:23.451" v="1918" actId="700"/>
          <ac:spMkLst>
            <pc:docMk/>
            <pc:sldMk cId="90231997" sldId="265"/>
            <ac:spMk id="4" creationId="{17635958-8AA8-28FB-D3A5-080F103D6004}"/>
          </ac:spMkLst>
        </pc:spChg>
        <pc:spChg chg="add mod ord">
          <ac:chgData name="Laura Davies (1905575)" userId="44d96628-d514-417d-8059-7c26814d6b7f" providerId="ADAL" clId="{BBA29807-1A53-4813-9A44-1CDE58518523}" dt="2023-10-04T07:19:10.256" v="7560" actId="20577"/>
          <ac:spMkLst>
            <pc:docMk/>
            <pc:sldMk cId="90231997" sldId="265"/>
            <ac:spMk id="5" creationId="{4494EC43-0EFF-34FB-D9F2-27A9055D665B}"/>
          </ac:spMkLst>
        </pc:spChg>
        <pc:spChg chg="add mod">
          <ac:chgData name="Laura Davies (1905575)" userId="44d96628-d514-417d-8059-7c26814d6b7f" providerId="ADAL" clId="{BBA29807-1A53-4813-9A44-1CDE58518523}" dt="2023-10-03T23:52:48.626" v="5850" actId="255"/>
          <ac:spMkLst>
            <pc:docMk/>
            <pc:sldMk cId="90231997" sldId="265"/>
            <ac:spMk id="8" creationId="{906BEF08-916E-5C30-D51C-49B17B9C9009}"/>
          </ac:spMkLst>
        </pc:spChg>
        <pc:picChg chg="add mod">
          <ac:chgData name="Laura Davies (1905575)" userId="44d96628-d514-417d-8059-7c26814d6b7f" providerId="ADAL" clId="{BBA29807-1A53-4813-9A44-1CDE58518523}" dt="2023-10-03T23:52:18.947" v="5847" actId="14100"/>
          <ac:picMkLst>
            <pc:docMk/>
            <pc:sldMk cId="90231997" sldId="265"/>
            <ac:picMk id="6" creationId="{FC9D1C90-DE37-CD66-D11E-E52BC54713B5}"/>
          </ac:picMkLst>
        </pc:picChg>
      </pc:sldChg>
      <pc:sldChg chg="modSp new mod">
        <pc:chgData name="Laura Davies (1905575)" userId="44d96628-d514-417d-8059-7c26814d6b7f" providerId="ADAL" clId="{BBA29807-1A53-4813-9A44-1CDE58518523}" dt="2023-10-04T07:03:47.188" v="6998" actId="20577"/>
        <pc:sldMkLst>
          <pc:docMk/>
          <pc:sldMk cId="3656314805" sldId="266"/>
        </pc:sldMkLst>
        <pc:spChg chg="mod">
          <ac:chgData name="Laura Davies (1905575)" userId="44d96628-d514-417d-8059-7c26814d6b7f" providerId="ADAL" clId="{BBA29807-1A53-4813-9A44-1CDE58518523}" dt="2023-10-03T12:36:52.547" v="633" actId="20577"/>
          <ac:spMkLst>
            <pc:docMk/>
            <pc:sldMk cId="3656314805" sldId="266"/>
            <ac:spMk id="2" creationId="{E8957C07-AF43-B6F3-7072-D79A784A83FC}"/>
          </ac:spMkLst>
        </pc:spChg>
        <pc:spChg chg="mod">
          <ac:chgData name="Laura Davies (1905575)" userId="44d96628-d514-417d-8059-7c26814d6b7f" providerId="ADAL" clId="{BBA29807-1A53-4813-9A44-1CDE58518523}" dt="2023-10-04T07:03:47.188" v="6998" actId="20577"/>
          <ac:spMkLst>
            <pc:docMk/>
            <pc:sldMk cId="3656314805" sldId="266"/>
            <ac:spMk id="3" creationId="{66BAB8CE-469D-7606-0CAF-8D5932E16D52}"/>
          </ac:spMkLst>
        </pc:spChg>
      </pc:sldChg>
      <pc:sldChg chg="addSp delSp modSp new mod chgLayout">
        <pc:chgData name="Laura Davies (1905575)" userId="44d96628-d514-417d-8059-7c26814d6b7f" providerId="ADAL" clId="{BBA29807-1A53-4813-9A44-1CDE58518523}" dt="2023-10-04T07:05:16.233" v="7006" actId="20577"/>
        <pc:sldMkLst>
          <pc:docMk/>
          <pc:sldMk cId="662598585" sldId="267"/>
        </pc:sldMkLst>
        <pc:spChg chg="del">
          <ac:chgData name="Laura Davies (1905575)" userId="44d96628-d514-417d-8059-7c26814d6b7f" providerId="ADAL" clId="{BBA29807-1A53-4813-9A44-1CDE58518523}" dt="2023-10-03T12:44:42.175" v="729" actId="700"/>
          <ac:spMkLst>
            <pc:docMk/>
            <pc:sldMk cId="662598585" sldId="267"/>
            <ac:spMk id="2" creationId="{F397F0B1-A425-1263-6ED1-F15C41793A7C}"/>
          </ac:spMkLst>
        </pc:spChg>
        <pc:spChg chg="del">
          <ac:chgData name="Laura Davies (1905575)" userId="44d96628-d514-417d-8059-7c26814d6b7f" providerId="ADAL" clId="{BBA29807-1A53-4813-9A44-1CDE58518523}" dt="2023-10-03T12:44:42.175" v="729" actId="700"/>
          <ac:spMkLst>
            <pc:docMk/>
            <pc:sldMk cId="662598585" sldId="267"/>
            <ac:spMk id="3" creationId="{AE56AECD-A897-0D35-390C-D8B29766C61C}"/>
          </ac:spMkLst>
        </pc:spChg>
        <pc:spChg chg="add mod ord">
          <ac:chgData name="Laura Davies (1905575)" userId="44d96628-d514-417d-8059-7c26814d6b7f" providerId="ADAL" clId="{BBA29807-1A53-4813-9A44-1CDE58518523}" dt="2023-10-03T13:24:39.216" v="1580" actId="20577"/>
          <ac:spMkLst>
            <pc:docMk/>
            <pc:sldMk cId="662598585" sldId="267"/>
            <ac:spMk id="4" creationId="{760DE506-E484-B443-A1FD-8E9191EE2C19}"/>
          </ac:spMkLst>
        </pc:spChg>
        <pc:spChg chg="add mod ord">
          <ac:chgData name="Laura Davies (1905575)" userId="44d96628-d514-417d-8059-7c26814d6b7f" providerId="ADAL" clId="{BBA29807-1A53-4813-9A44-1CDE58518523}" dt="2023-10-04T07:05:16.233" v="7006" actId="20577"/>
          <ac:spMkLst>
            <pc:docMk/>
            <pc:sldMk cId="662598585" sldId="267"/>
            <ac:spMk id="5" creationId="{4D5E9DD5-ACC4-F0FB-0BAE-10B4BD081C98}"/>
          </ac:spMkLst>
        </pc:spChg>
      </pc:sldChg>
      <pc:sldChg chg="modSp new mod">
        <pc:chgData name="Laura Davies (1905575)" userId="44d96628-d514-417d-8059-7c26814d6b7f" providerId="ADAL" clId="{BBA29807-1A53-4813-9A44-1CDE58518523}" dt="2023-10-04T07:05:37.301" v="7013" actId="27636"/>
        <pc:sldMkLst>
          <pc:docMk/>
          <pc:sldMk cId="868308301" sldId="268"/>
        </pc:sldMkLst>
        <pc:spChg chg="mod">
          <ac:chgData name="Laura Davies (1905575)" userId="44d96628-d514-417d-8059-7c26814d6b7f" providerId="ADAL" clId="{BBA29807-1A53-4813-9A44-1CDE58518523}" dt="2023-10-03T13:26:38.068" v="1645" actId="255"/>
          <ac:spMkLst>
            <pc:docMk/>
            <pc:sldMk cId="868308301" sldId="268"/>
            <ac:spMk id="2" creationId="{AED0908E-E129-87B9-70E1-D6DD6B6B7570}"/>
          </ac:spMkLst>
        </pc:spChg>
        <pc:spChg chg="mod">
          <ac:chgData name="Laura Davies (1905575)" userId="44d96628-d514-417d-8059-7c26814d6b7f" providerId="ADAL" clId="{BBA29807-1A53-4813-9A44-1CDE58518523}" dt="2023-10-04T07:05:37.301" v="7013" actId="27636"/>
          <ac:spMkLst>
            <pc:docMk/>
            <pc:sldMk cId="868308301" sldId="268"/>
            <ac:spMk id="3" creationId="{45050E17-CC5D-4628-6E11-7ED818A2ED29}"/>
          </ac:spMkLst>
        </pc:spChg>
      </pc:sldChg>
      <pc:sldChg chg="modSp add del mod">
        <pc:chgData name="Laura Davies (1905575)" userId="44d96628-d514-417d-8059-7c26814d6b7f" providerId="ADAL" clId="{BBA29807-1A53-4813-9A44-1CDE58518523}" dt="2023-10-03T23:38:16.892" v="5787" actId="47"/>
        <pc:sldMkLst>
          <pc:docMk/>
          <pc:sldMk cId="3388981024" sldId="269"/>
        </pc:sldMkLst>
        <pc:spChg chg="mod">
          <ac:chgData name="Laura Davies (1905575)" userId="44d96628-d514-417d-8059-7c26814d6b7f" providerId="ADAL" clId="{BBA29807-1A53-4813-9A44-1CDE58518523}" dt="2023-10-03T23:37:36.685" v="5782" actId="21"/>
          <ac:spMkLst>
            <pc:docMk/>
            <pc:sldMk cId="3388981024" sldId="269"/>
            <ac:spMk id="5" creationId="{4494EC43-0EFF-34FB-D9F2-27A9055D665B}"/>
          </ac:spMkLst>
        </pc:spChg>
      </pc:sldChg>
      <pc:sldChg chg="modSp new mod">
        <pc:chgData name="Laura Davies (1905575)" userId="44d96628-d514-417d-8059-7c26814d6b7f" providerId="ADAL" clId="{BBA29807-1A53-4813-9A44-1CDE58518523}" dt="2023-10-04T00:15:49.166" v="6470" actId="2711"/>
        <pc:sldMkLst>
          <pc:docMk/>
          <pc:sldMk cId="1631740379" sldId="270"/>
        </pc:sldMkLst>
        <pc:spChg chg="mod">
          <ac:chgData name="Laura Davies (1905575)" userId="44d96628-d514-417d-8059-7c26814d6b7f" providerId="ADAL" clId="{BBA29807-1A53-4813-9A44-1CDE58518523}" dt="2023-10-04T00:02:55.319" v="6019" actId="255"/>
          <ac:spMkLst>
            <pc:docMk/>
            <pc:sldMk cId="1631740379" sldId="270"/>
            <ac:spMk id="2" creationId="{3E45B7FD-9AD4-0553-FCCE-1F1072B91EB5}"/>
          </ac:spMkLst>
        </pc:spChg>
        <pc:spChg chg="mod">
          <ac:chgData name="Laura Davies (1905575)" userId="44d96628-d514-417d-8059-7c26814d6b7f" providerId="ADAL" clId="{BBA29807-1A53-4813-9A44-1CDE58518523}" dt="2023-10-04T00:15:49.166" v="6470" actId="2711"/>
          <ac:spMkLst>
            <pc:docMk/>
            <pc:sldMk cId="1631740379" sldId="270"/>
            <ac:spMk id="3" creationId="{B77F046C-9507-E7C1-C10A-E7B7BDCCFD21}"/>
          </ac:spMkLst>
        </pc:spChg>
      </pc:sldChg>
      <pc:sldChg chg="addSp delSp modSp new mod">
        <pc:chgData name="Laura Davies (1905575)" userId="44d96628-d514-417d-8059-7c26814d6b7f" providerId="ADAL" clId="{BBA29807-1A53-4813-9A44-1CDE58518523}" dt="2023-10-03T15:56:02.947" v="2299" actId="14100"/>
        <pc:sldMkLst>
          <pc:docMk/>
          <pc:sldMk cId="1666204091" sldId="271"/>
        </pc:sldMkLst>
        <pc:spChg chg="mod">
          <ac:chgData name="Laura Davies (1905575)" userId="44d96628-d514-417d-8059-7c26814d6b7f" providerId="ADAL" clId="{BBA29807-1A53-4813-9A44-1CDE58518523}" dt="2023-10-03T14:14:36.339" v="2210" actId="255"/>
          <ac:spMkLst>
            <pc:docMk/>
            <pc:sldMk cId="1666204091" sldId="271"/>
            <ac:spMk id="2" creationId="{BEDEB46F-DF6A-7AF3-5A73-C7FC4A057984}"/>
          </ac:spMkLst>
        </pc:spChg>
        <pc:spChg chg="del">
          <ac:chgData name="Laura Davies (1905575)" userId="44d96628-d514-417d-8059-7c26814d6b7f" providerId="ADAL" clId="{BBA29807-1A53-4813-9A44-1CDE58518523}" dt="2023-10-03T15:47:21.875" v="2281"/>
          <ac:spMkLst>
            <pc:docMk/>
            <pc:sldMk cId="1666204091" sldId="271"/>
            <ac:spMk id="3" creationId="{AB8CF73D-E02D-9A48-3DA2-7B84C8B5FD0C}"/>
          </ac:spMkLst>
        </pc:spChg>
        <pc:picChg chg="add mod">
          <ac:chgData name="Laura Davies (1905575)" userId="44d96628-d514-417d-8059-7c26814d6b7f" providerId="ADAL" clId="{BBA29807-1A53-4813-9A44-1CDE58518523}" dt="2023-10-03T15:56:02.947" v="2299" actId="14100"/>
          <ac:picMkLst>
            <pc:docMk/>
            <pc:sldMk cId="1666204091" sldId="271"/>
            <ac:picMk id="4" creationId="{DE006DEF-2BD3-7BB0-C8E8-509742C9767B}"/>
          </ac:picMkLst>
        </pc:picChg>
      </pc:sldChg>
      <pc:sldChg chg="addSp delSp modSp add mod">
        <pc:chgData name="Laura Davies (1905575)" userId="44d96628-d514-417d-8059-7c26814d6b7f" providerId="ADAL" clId="{BBA29807-1A53-4813-9A44-1CDE58518523}" dt="2023-10-04T00:29:04.789" v="6652" actId="14100"/>
        <pc:sldMkLst>
          <pc:docMk/>
          <pc:sldMk cId="3562490868" sldId="272"/>
        </pc:sldMkLst>
        <pc:spChg chg="mod">
          <ac:chgData name="Laura Davies (1905575)" userId="44d96628-d514-417d-8059-7c26814d6b7f" providerId="ADAL" clId="{BBA29807-1A53-4813-9A44-1CDE58518523}" dt="2023-10-03T14:16:22.192" v="2222" actId="255"/>
          <ac:spMkLst>
            <pc:docMk/>
            <pc:sldMk cId="3562490868" sldId="272"/>
            <ac:spMk id="2" creationId="{BEDEB46F-DF6A-7AF3-5A73-C7FC4A057984}"/>
          </ac:spMkLst>
        </pc:spChg>
        <pc:spChg chg="del">
          <ac:chgData name="Laura Davies (1905575)" userId="44d96628-d514-417d-8059-7c26814d6b7f" providerId="ADAL" clId="{BBA29807-1A53-4813-9A44-1CDE58518523}" dt="2023-10-03T15:53:32.976" v="2285" actId="478"/>
          <ac:spMkLst>
            <pc:docMk/>
            <pc:sldMk cId="3562490868" sldId="272"/>
            <ac:spMk id="3" creationId="{AB8CF73D-E02D-9A48-3DA2-7B84C8B5FD0C}"/>
          </ac:spMkLst>
        </pc:spChg>
        <pc:picChg chg="add mod">
          <ac:chgData name="Laura Davies (1905575)" userId="44d96628-d514-417d-8059-7c26814d6b7f" providerId="ADAL" clId="{BBA29807-1A53-4813-9A44-1CDE58518523}" dt="2023-10-03T15:55:23.212" v="2298" actId="1076"/>
          <ac:picMkLst>
            <pc:docMk/>
            <pc:sldMk cId="3562490868" sldId="272"/>
            <ac:picMk id="4" creationId="{BBA83646-B319-FD4F-B5F1-34466A010012}"/>
          </ac:picMkLst>
        </pc:picChg>
        <pc:picChg chg="add mod">
          <ac:chgData name="Laura Davies (1905575)" userId="44d96628-d514-417d-8059-7c26814d6b7f" providerId="ADAL" clId="{BBA29807-1A53-4813-9A44-1CDE58518523}" dt="2023-10-04T00:29:04.789" v="6652" actId="14100"/>
          <ac:picMkLst>
            <pc:docMk/>
            <pc:sldMk cId="3562490868" sldId="272"/>
            <ac:picMk id="5" creationId="{D69A6331-A0FD-002F-A372-CF0F1E5A5B2B}"/>
          </ac:picMkLst>
        </pc:picChg>
      </pc:sldChg>
      <pc:sldChg chg="addSp delSp modSp add mod">
        <pc:chgData name="Laura Davies (1905575)" userId="44d96628-d514-417d-8059-7c26814d6b7f" providerId="ADAL" clId="{BBA29807-1A53-4813-9A44-1CDE58518523}" dt="2023-10-04T00:29:41.944" v="6654" actId="207"/>
        <pc:sldMkLst>
          <pc:docMk/>
          <pc:sldMk cId="4151028801" sldId="273"/>
        </pc:sldMkLst>
        <pc:spChg chg="mod">
          <ac:chgData name="Laura Davies (1905575)" userId="44d96628-d514-417d-8059-7c26814d6b7f" providerId="ADAL" clId="{BBA29807-1A53-4813-9A44-1CDE58518523}" dt="2023-10-03T14:17:19.610" v="2239" actId="20577"/>
          <ac:spMkLst>
            <pc:docMk/>
            <pc:sldMk cId="4151028801" sldId="273"/>
            <ac:spMk id="2" creationId="{BEDEB46F-DF6A-7AF3-5A73-C7FC4A057984}"/>
          </ac:spMkLst>
        </pc:spChg>
        <pc:spChg chg="del">
          <ac:chgData name="Laura Davies (1905575)" userId="44d96628-d514-417d-8059-7c26814d6b7f" providerId="ADAL" clId="{BBA29807-1A53-4813-9A44-1CDE58518523}" dt="2023-10-03T15:38:13.920" v="2278"/>
          <ac:spMkLst>
            <pc:docMk/>
            <pc:sldMk cId="4151028801" sldId="273"/>
            <ac:spMk id="3" creationId="{AB8CF73D-E02D-9A48-3DA2-7B84C8B5FD0C}"/>
          </ac:spMkLst>
        </pc:spChg>
        <pc:spChg chg="add mod">
          <ac:chgData name="Laura Davies (1905575)" userId="44d96628-d514-417d-8059-7c26814d6b7f" providerId="ADAL" clId="{BBA29807-1A53-4813-9A44-1CDE58518523}" dt="2023-10-04T00:29:41.944" v="6654" actId="207"/>
          <ac:spMkLst>
            <pc:docMk/>
            <pc:sldMk cId="4151028801" sldId="273"/>
            <ac:spMk id="6" creationId="{37D61CB2-88B9-0BA1-FFE5-50114DED2CD3}"/>
          </ac:spMkLst>
        </pc:spChg>
        <pc:picChg chg="add mod">
          <ac:chgData name="Laura Davies (1905575)" userId="44d96628-d514-417d-8059-7c26814d6b7f" providerId="ADAL" clId="{BBA29807-1A53-4813-9A44-1CDE58518523}" dt="2023-10-03T15:38:13.920" v="2278"/>
          <ac:picMkLst>
            <pc:docMk/>
            <pc:sldMk cId="4151028801" sldId="273"/>
            <ac:picMk id="4" creationId="{BFD96325-3236-6DA4-B12D-B9F77C3CCFFE}"/>
          </ac:picMkLst>
        </pc:picChg>
      </pc:sldChg>
      <pc:sldChg chg="addSp delSp modSp add mod">
        <pc:chgData name="Laura Davies (1905575)" userId="44d96628-d514-417d-8059-7c26814d6b7f" providerId="ADAL" clId="{BBA29807-1A53-4813-9A44-1CDE58518523}" dt="2023-10-03T15:27:05.451" v="2277" actId="14100"/>
        <pc:sldMkLst>
          <pc:docMk/>
          <pc:sldMk cId="1141816900" sldId="274"/>
        </pc:sldMkLst>
        <pc:spChg chg="mod">
          <ac:chgData name="Laura Davies (1905575)" userId="44d96628-d514-417d-8059-7c26814d6b7f" providerId="ADAL" clId="{BBA29807-1A53-4813-9A44-1CDE58518523}" dt="2023-10-03T14:17:58.555" v="2246" actId="27636"/>
          <ac:spMkLst>
            <pc:docMk/>
            <pc:sldMk cId="1141816900" sldId="274"/>
            <ac:spMk id="2" creationId="{BEDEB46F-DF6A-7AF3-5A73-C7FC4A057984}"/>
          </ac:spMkLst>
        </pc:spChg>
        <pc:spChg chg="del">
          <ac:chgData name="Laura Davies (1905575)" userId="44d96628-d514-417d-8059-7c26814d6b7f" providerId="ADAL" clId="{BBA29807-1A53-4813-9A44-1CDE58518523}" dt="2023-10-03T15:26:08.622" v="2270"/>
          <ac:spMkLst>
            <pc:docMk/>
            <pc:sldMk cId="1141816900" sldId="274"/>
            <ac:spMk id="3" creationId="{AB8CF73D-E02D-9A48-3DA2-7B84C8B5FD0C}"/>
          </ac:spMkLst>
        </pc:spChg>
        <pc:picChg chg="add mod">
          <ac:chgData name="Laura Davies (1905575)" userId="44d96628-d514-417d-8059-7c26814d6b7f" providerId="ADAL" clId="{BBA29807-1A53-4813-9A44-1CDE58518523}" dt="2023-10-03T15:26:46.512" v="2273" actId="1076"/>
          <ac:picMkLst>
            <pc:docMk/>
            <pc:sldMk cId="1141816900" sldId="274"/>
            <ac:picMk id="4" creationId="{911A25AF-F780-9EEE-A054-98593F7E32DA}"/>
          </ac:picMkLst>
        </pc:picChg>
        <pc:picChg chg="add mod">
          <ac:chgData name="Laura Davies (1905575)" userId="44d96628-d514-417d-8059-7c26814d6b7f" providerId="ADAL" clId="{BBA29807-1A53-4813-9A44-1CDE58518523}" dt="2023-10-03T15:27:05.451" v="2277" actId="14100"/>
          <ac:picMkLst>
            <pc:docMk/>
            <pc:sldMk cId="1141816900" sldId="274"/>
            <ac:picMk id="5" creationId="{B7C4ED3B-C4FD-22A6-A576-54361E9613B8}"/>
          </ac:picMkLst>
        </pc:picChg>
      </pc:sldChg>
      <pc:sldChg chg="addSp delSp modSp add mod">
        <pc:chgData name="Laura Davies (1905575)" userId="44d96628-d514-417d-8059-7c26814d6b7f" providerId="ADAL" clId="{BBA29807-1A53-4813-9A44-1CDE58518523}" dt="2023-10-03T15:25:22.864" v="2269" actId="14100"/>
        <pc:sldMkLst>
          <pc:docMk/>
          <pc:sldMk cId="3276914567" sldId="275"/>
        </pc:sldMkLst>
        <pc:spChg chg="mod">
          <ac:chgData name="Laura Davies (1905575)" userId="44d96628-d514-417d-8059-7c26814d6b7f" providerId="ADAL" clId="{BBA29807-1A53-4813-9A44-1CDE58518523}" dt="2023-10-03T14:19:52.365" v="2255"/>
          <ac:spMkLst>
            <pc:docMk/>
            <pc:sldMk cId="3276914567" sldId="275"/>
            <ac:spMk id="2" creationId="{BEDEB46F-DF6A-7AF3-5A73-C7FC4A057984}"/>
          </ac:spMkLst>
        </pc:spChg>
        <pc:spChg chg="del">
          <ac:chgData name="Laura Davies (1905575)" userId="44d96628-d514-417d-8059-7c26814d6b7f" providerId="ADAL" clId="{BBA29807-1A53-4813-9A44-1CDE58518523}" dt="2023-10-03T15:22:25.776" v="2263"/>
          <ac:spMkLst>
            <pc:docMk/>
            <pc:sldMk cId="3276914567" sldId="275"/>
            <ac:spMk id="3" creationId="{AB8CF73D-E02D-9A48-3DA2-7B84C8B5FD0C}"/>
          </ac:spMkLst>
        </pc:spChg>
        <pc:spChg chg="add del mod">
          <ac:chgData name="Laura Davies (1905575)" userId="44d96628-d514-417d-8059-7c26814d6b7f" providerId="ADAL" clId="{BBA29807-1A53-4813-9A44-1CDE58518523}" dt="2023-10-03T15:25:18.826" v="2268" actId="478"/>
          <ac:spMkLst>
            <pc:docMk/>
            <pc:sldMk cId="3276914567" sldId="275"/>
            <ac:spMk id="7" creationId="{CDAE035F-C8AB-92F2-18D2-0C27A2AC178D}"/>
          </ac:spMkLst>
        </pc:spChg>
        <pc:picChg chg="add del mod">
          <ac:chgData name="Laura Davies (1905575)" userId="44d96628-d514-417d-8059-7c26814d6b7f" providerId="ADAL" clId="{BBA29807-1A53-4813-9A44-1CDE58518523}" dt="2023-10-03T15:24:43.705" v="2265" actId="478"/>
          <ac:picMkLst>
            <pc:docMk/>
            <pc:sldMk cId="3276914567" sldId="275"/>
            <ac:picMk id="4" creationId="{DC659F4D-CD6B-505B-0B78-1D9A8FE62B51}"/>
          </ac:picMkLst>
        </pc:picChg>
        <pc:picChg chg="add mod">
          <ac:chgData name="Laura Davies (1905575)" userId="44d96628-d514-417d-8059-7c26814d6b7f" providerId="ADAL" clId="{BBA29807-1A53-4813-9A44-1CDE58518523}" dt="2023-10-03T15:25:22.864" v="2269" actId="14100"/>
          <ac:picMkLst>
            <pc:docMk/>
            <pc:sldMk cId="3276914567" sldId="275"/>
            <ac:picMk id="5" creationId="{6DA9D4F1-DFE3-C72B-8FA0-70F53B39E230}"/>
          </ac:picMkLst>
        </pc:picChg>
      </pc:sldChg>
      <pc:sldChg chg="addSp delSp modSp add mod">
        <pc:chgData name="Laura Davies (1905575)" userId="44d96628-d514-417d-8059-7c26814d6b7f" providerId="ADAL" clId="{BBA29807-1A53-4813-9A44-1CDE58518523}" dt="2023-10-03T14:35:35.645" v="2262"/>
        <pc:sldMkLst>
          <pc:docMk/>
          <pc:sldMk cId="1452477037" sldId="276"/>
        </pc:sldMkLst>
        <pc:spChg chg="mod">
          <ac:chgData name="Laura Davies (1905575)" userId="44d96628-d514-417d-8059-7c26814d6b7f" providerId="ADAL" clId="{BBA29807-1A53-4813-9A44-1CDE58518523}" dt="2023-10-03T14:20:32.142" v="2261" actId="255"/>
          <ac:spMkLst>
            <pc:docMk/>
            <pc:sldMk cId="1452477037" sldId="276"/>
            <ac:spMk id="2" creationId="{BEDEB46F-DF6A-7AF3-5A73-C7FC4A057984}"/>
          </ac:spMkLst>
        </pc:spChg>
        <pc:spChg chg="del">
          <ac:chgData name="Laura Davies (1905575)" userId="44d96628-d514-417d-8059-7c26814d6b7f" providerId="ADAL" clId="{BBA29807-1A53-4813-9A44-1CDE58518523}" dt="2023-10-03T14:35:35.645" v="2262"/>
          <ac:spMkLst>
            <pc:docMk/>
            <pc:sldMk cId="1452477037" sldId="276"/>
            <ac:spMk id="3" creationId="{AB8CF73D-E02D-9A48-3DA2-7B84C8B5FD0C}"/>
          </ac:spMkLst>
        </pc:spChg>
        <pc:picChg chg="add mod">
          <ac:chgData name="Laura Davies (1905575)" userId="44d96628-d514-417d-8059-7c26814d6b7f" providerId="ADAL" clId="{BBA29807-1A53-4813-9A44-1CDE58518523}" dt="2023-10-03T14:35:35.645" v="2262"/>
          <ac:picMkLst>
            <pc:docMk/>
            <pc:sldMk cId="1452477037" sldId="276"/>
            <ac:picMk id="4" creationId="{720C67EE-DBBC-475B-CC10-47762936C4CB}"/>
          </ac:picMkLst>
        </pc:picChg>
      </pc:sldChg>
      <pc:sldChg chg="add del">
        <pc:chgData name="Laura Davies (1905575)" userId="44d96628-d514-417d-8059-7c26814d6b7f" providerId="ADAL" clId="{BBA29807-1A53-4813-9A44-1CDE58518523}" dt="2023-10-03T18:34:15.297" v="2311" actId="47"/>
        <pc:sldMkLst>
          <pc:docMk/>
          <pc:sldMk cId="2086747410" sldId="277"/>
        </pc:sldMkLst>
      </pc:sldChg>
      <pc:sldChg chg="modSp new del mod">
        <pc:chgData name="Laura Davies (1905575)" userId="44d96628-d514-417d-8059-7c26814d6b7f" providerId="ADAL" clId="{BBA29807-1A53-4813-9A44-1CDE58518523}" dt="2023-10-04T00:30:04.894" v="6655" actId="47"/>
        <pc:sldMkLst>
          <pc:docMk/>
          <pc:sldMk cId="1980155623" sldId="278"/>
        </pc:sldMkLst>
        <pc:spChg chg="mod">
          <ac:chgData name="Laura Davies (1905575)" userId="44d96628-d514-417d-8059-7c26814d6b7f" providerId="ADAL" clId="{BBA29807-1A53-4813-9A44-1CDE58518523}" dt="2023-10-03T18:34:47.426" v="2351" actId="20577"/>
          <ac:spMkLst>
            <pc:docMk/>
            <pc:sldMk cId="1980155623" sldId="278"/>
            <ac:spMk id="2" creationId="{B552138A-5C3C-F6FF-458B-936867A341F6}"/>
          </ac:spMkLst>
        </pc:spChg>
      </pc:sldChg>
      <pc:sldChg chg="modSp new del mod">
        <pc:chgData name="Laura Davies (1905575)" userId="44d96628-d514-417d-8059-7c26814d6b7f" providerId="ADAL" clId="{BBA29807-1A53-4813-9A44-1CDE58518523}" dt="2023-10-04T00:30:15.035" v="6656" actId="47"/>
        <pc:sldMkLst>
          <pc:docMk/>
          <pc:sldMk cId="2764412975" sldId="279"/>
        </pc:sldMkLst>
        <pc:spChg chg="mod">
          <ac:chgData name="Laura Davies (1905575)" userId="44d96628-d514-417d-8059-7c26814d6b7f" providerId="ADAL" clId="{BBA29807-1A53-4813-9A44-1CDE58518523}" dt="2023-10-03T18:37:04.843" v="2412" actId="20577"/>
          <ac:spMkLst>
            <pc:docMk/>
            <pc:sldMk cId="2764412975" sldId="279"/>
            <ac:spMk id="2" creationId="{71796729-DDD5-6E81-AE98-3209599B0E1D}"/>
          </ac:spMkLst>
        </pc:spChg>
      </pc:sldChg>
      <pc:sldChg chg="addSp delSp modSp new mod">
        <pc:chgData name="Laura Davies (1905575)" userId="44d96628-d514-417d-8059-7c26814d6b7f" providerId="ADAL" clId="{BBA29807-1A53-4813-9A44-1CDE58518523}" dt="2023-10-04T07:20:18.209" v="7574" actId="20577"/>
        <pc:sldMkLst>
          <pc:docMk/>
          <pc:sldMk cId="2595952286" sldId="280"/>
        </pc:sldMkLst>
        <pc:spChg chg="mod">
          <ac:chgData name="Laura Davies (1905575)" userId="44d96628-d514-417d-8059-7c26814d6b7f" providerId="ADAL" clId="{BBA29807-1A53-4813-9A44-1CDE58518523}" dt="2023-10-04T00:17:58.283" v="6508" actId="20577"/>
          <ac:spMkLst>
            <pc:docMk/>
            <pc:sldMk cId="2595952286" sldId="280"/>
            <ac:spMk id="2" creationId="{2903D354-1B08-69DB-02C7-8E7B3EA60D08}"/>
          </ac:spMkLst>
        </pc:spChg>
        <pc:spChg chg="mod">
          <ac:chgData name="Laura Davies (1905575)" userId="44d96628-d514-417d-8059-7c26814d6b7f" providerId="ADAL" clId="{BBA29807-1A53-4813-9A44-1CDE58518523}" dt="2023-10-04T07:20:18.209" v="7574" actId="20577"/>
          <ac:spMkLst>
            <pc:docMk/>
            <pc:sldMk cId="2595952286" sldId="280"/>
            <ac:spMk id="3" creationId="{B18F460C-48E9-8B31-591B-7FC2F535C42A}"/>
          </ac:spMkLst>
        </pc:spChg>
        <pc:spChg chg="add del">
          <ac:chgData name="Laura Davies (1905575)" userId="44d96628-d514-417d-8059-7c26814d6b7f" providerId="ADAL" clId="{BBA29807-1A53-4813-9A44-1CDE58518523}" dt="2023-10-04T00:23:30.467" v="6526"/>
          <ac:spMkLst>
            <pc:docMk/>
            <pc:sldMk cId="2595952286" sldId="280"/>
            <ac:spMk id="4" creationId="{EA18509C-47FC-BC00-E636-3B6C29BED067}"/>
          </ac:spMkLst>
        </pc:spChg>
        <pc:spChg chg="add del">
          <ac:chgData name="Laura Davies (1905575)" userId="44d96628-d514-417d-8059-7c26814d6b7f" providerId="ADAL" clId="{BBA29807-1A53-4813-9A44-1CDE58518523}" dt="2023-10-04T00:23:43.644" v="6530"/>
          <ac:spMkLst>
            <pc:docMk/>
            <pc:sldMk cId="2595952286" sldId="280"/>
            <ac:spMk id="5" creationId="{57612678-306D-2959-495B-621695B6B0A6}"/>
          </ac:spMkLst>
        </pc:spChg>
        <pc:spChg chg="add del mod">
          <ac:chgData name="Laura Davies (1905575)" userId="44d96628-d514-417d-8059-7c26814d6b7f" providerId="ADAL" clId="{BBA29807-1A53-4813-9A44-1CDE58518523}" dt="2023-10-04T00:23:42.696" v="6529"/>
          <ac:spMkLst>
            <pc:docMk/>
            <pc:sldMk cId="2595952286" sldId="280"/>
            <ac:spMk id="6" creationId="{192330C6-869E-A4DE-022C-88B748DF87D1}"/>
          </ac:spMkLst>
        </pc:spChg>
        <pc:spChg chg="add del">
          <ac:chgData name="Laura Davies (1905575)" userId="44d96628-d514-417d-8059-7c26814d6b7f" providerId="ADAL" clId="{BBA29807-1A53-4813-9A44-1CDE58518523}" dt="2023-10-04T00:23:58.840" v="6532"/>
          <ac:spMkLst>
            <pc:docMk/>
            <pc:sldMk cId="2595952286" sldId="280"/>
            <ac:spMk id="7" creationId="{96B95053-BE90-5483-4AED-42E645CAFBC7}"/>
          </ac:spMkLst>
        </pc:spChg>
        <pc:spChg chg="add del">
          <ac:chgData name="Laura Davies (1905575)" userId="44d96628-d514-417d-8059-7c26814d6b7f" providerId="ADAL" clId="{BBA29807-1A53-4813-9A44-1CDE58518523}" dt="2023-10-04T00:24:31.813" v="6535"/>
          <ac:spMkLst>
            <pc:docMk/>
            <pc:sldMk cId="2595952286" sldId="280"/>
            <ac:spMk id="8" creationId="{7D296069-E820-26B6-93E3-E839AB1BA30B}"/>
          </ac:spMkLst>
        </pc:spChg>
        <pc:spChg chg="add del">
          <ac:chgData name="Laura Davies (1905575)" userId="44d96628-d514-417d-8059-7c26814d6b7f" providerId="ADAL" clId="{BBA29807-1A53-4813-9A44-1CDE58518523}" dt="2023-10-04T00:24:42.375" v="6538"/>
          <ac:spMkLst>
            <pc:docMk/>
            <pc:sldMk cId="2595952286" sldId="280"/>
            <ac:spMk id="9" creationId="{83815C7D-A126-C6F1-10C8-9599F732078A}"/>
          </ac:spMkLst>
        </pc:spChg>
        <pc:spChg chg="add del">
          <ac:chgData name="Laura Davies (1905575)" userId="44d96628-d514-417d-8059-7c26814d6b7f" providerId="ADAL" clId="{BBA29807-1A53-4813-9A44-1CDE58518523}" dt="2023-10-04T00:26:39.763" v="6634"/>
          <ac:spMkLst>
            <pc:docMk/>
            <pc:sldMk cId="2595952286" sldId="280"/>
            <ac:spMk id="10" creationId="{AF16638B-FC2F-B1C5-3485-53948AC7FF94}"/>
          </ac:spMkLst>
        </pc:spChg>
      </pc:sldChg>
      <pc:sldChg chg="delSp modSp new mod">
        <pc:chgData name="Laura Davies (1905575)" userId="44d96628-d514-417d-8059-7c26814d6b7f" providerId="ADAL" clId="{BBA29807-1A53-4813-9A44-1CDE58518523}" dt="2023-10-04T00:36:27.989" v="6823" actId="478"/>
        <pc:sldMkLst>
          <pc:docMk/>
          <pc:sldMk cId="1293145761" sldId="281"/>
        </pc:sldMkLst>
        <pc:spChg chg="mod">
          <ac:chgData name="Laura Davies (1905575)" userId="44d96628-d514-417d-8059-7c26814d6b7f" providerId="ADAL" clId="{BBA29807-1A53-4813-9A44-1CDE58518523}" dt="2023-10-04T00:36:17.720" v="6821" actId="20577"/>
          <ac:spMkLst>
            <pc:docMk/>
            <pc:sldMk cId="1293145761" sldId="281"/>
            <ac:spMk id="2" creationId="{C48526F6-E1D0-69E4-53DF-4F2D007DC4B8}"/>
          </ac:spMkLst>
        </pc:spChg>
        <pc:spChg chg="del mod">
          <ac:chgData name="Laura Davies (1905575)" userId="44d96628-d514-417d-8059-7c26814d6b7f" providerId="ADAL" clId="{BBA29807-1A53-4813-9A44-1CDE58518523}" dt="2023-10-04T00:36:27.989" v="6823" actId="478"/>
          <ac:spMkLst>
            <pc:docMk/>
            <pc:sldMk cId="1293145761" sldId="281"/>
            <ac:spMk id="3" creationId="{E280AADE-E6E8-3CDE-9EC9-44905397CEC9}"/>
          </ac:spMkLst>
        </pc:spChg>
      </pc:sldChg>
      <pc:sldChg chg="new del">
        <pc:chgData name="Laura Davies (1905575)" userId="44d96628-d514-417d-8059-7c26814d6b7f" providerId="ADAL" clId="{BBA29807-1A53-4813-9A44-1CDE58518523}" dt="2023-10-04T00:36:58.109" v="6828" actId="47"/>
        <pc:sldMkLst>
          <pc:docMk/>
          <pc:sldMk cId="1197747156" sldId="282"/>
        </pc:sldMkLst>
      </pc:sldChg>
      <pc:sldChg chg="modSp new mod ord">
        <pc:chgData name="Laura Davies (1905575)" userId="44d96628-d514-417d-8059-7c26814d6b7f" providerId="ADAL" clId="{BBA29807-1A53-4813-9A44-1CDE58518523}" dt="2023-10-04T00:54:35.796" v="6931" actId="27636"/>
        <pc:sldMkLst>
          <pc:docMk/>
          <pc:sldMk cId="2867082280" sldId="283"/>
        </pc:sldMkLst>
        <pc:spChg chg="mod">
          <ac:chgData name="Laura Davies (1905575)" userId="44d96628-d514-417d-8059-7c26814d6b7f" providerId="ADAL" clId="{BBA29807-1A53-4813-9A44-1CDE58518523}" dt="2023-10-04T00:52:46.030" v="6909" actId="1076"/>
          <ac:spMkLst>
            <pc:docMk/>
            <pc:sldMk cId="2867082280" sldId="283"/>
            <ac:spMk id="2" creationId="{1AC25F68-C6DF-486C-496B-B2F565EF7011}"/>
          </ac:spMkLst>
        </pc:spChg>
        <pc:spChg chg="mod">
          <ac:chgData name="Laura Davies (1905575)" userId="44d96628-d514-417d-8059-7c26814d6b7f" providerId="ADAL" clId="{BBA29807-1A53-4813-9A44-1CDE58518523}" dt="2023-10-04T00:54:35.796" v="6931" actId="27636"/>
          <ac:spMkLst>
            <pc:docMk/>
            <pc:sldMk cId="2867082280" sldId="283"/>
            <ac:spMk id="3" creationId="{558D8D3F-6120-CEE9-775F-2098FD3C69E1}"/>
          </ac:spMkLst>
        </pc:spChg>
      </pc:sldChg>
      <pc:sldChg chg="modSp new mod">
        <pc:chgData name="Laura Davies (1905575)" userId="44d96628-d514-417d-8059-7c26814d6b7f" providerId="ADAL" clId="{BBA29807-1A53-4813-9A44-1CDE58518523}" dt="2023-10-04T07:18:38.408" v="7549" actId="20577"/>
        <pc:sldMkLst>
          <pc:docMk/>
          <pc:sldMk cId="2178979494" sldId="284"/>
        </pc:sldMkLst>
        <pc:spChg chg="mod">
          <ac:chgData name="Laura Davies (1905575)" userId="44d96628-d514-417d-8059-7c26814d6b7f" providerId="ADAL" clId="{BBA29807-1A53-4813-9A44-1CDE58518523}" dt="2023-10-04T07:07:14.188" v="7024" actId="20577"/>
          <ac:spMkLst>
            <pc:docMk/>
            <pc:sldMk cId="2178979494" sldId="284"/>
            <ac:spMk id="2" creationId="{0B3BA416-9A93-55AC-580E-E1F16A860D5F}"/>
          </ac:spMkLst>
        </pc:spChg>
        <pc:spChg chg="mod">
          <ac:chgData name="Laura Davies (1905575)" userId="44d96628-d514-417d-8059-7c26814d6b7f" providerId="ADAL" clId="{BBA29807-1A53-4813-9A44-1CDE58518523}" dt="2023-10-04T07:18:38.408" v="7549" actId="20577"/>
          <ac:spMkLst>
            <pc:docMk/>
            <pc:sldMk cId="2178979494" sldId="284"/>
            <ac:spMk id="3" creationId="{92895F30-B849-0D65-B927-50D8A379F7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1080735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713983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2040696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FCBF43-ADEC-4879-84C8-A5E7B546D3C5}"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3911460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FCBF43-ADEC-4879-84C8-A5E7B546D3C5}" type="datetimeFigureOut">
              <a:rPr lang="en-GB" smtClean="0"/>
              <a:t>02/10/2023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39319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FCBF43-ADEC-4879-84C8-A5E7B546D3C5}" type="datetimeFigureOut">
              <a:rPr lang="en-GB" smtClean="0"/>
              <a:t>02/10/2023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3444316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FCBF43-ADEC-4879-84C8-A5E7B546D3C5}" type="datetimeFigureOut">
              <a:rPr lang="en-GB" smtClean="0"/>
              <a:t>02/10/2023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154586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FCBF43-ADEC-4879-84C8-A5E7B546D3C5}"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2503982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FCBF43-ADEC-4879-84C8-A5E7B546D3C5}"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39166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3106742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12684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4116692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927469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1788916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2517973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FCBF43-ADEC-4879-84C8-A5E7B546D3C5}"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D64991-5C68-4E19-8EC6-09A1E364EE71}" type="slidenum">
              <a:rPr lang="en-GB" smtClean="0"/>
              <a:t>‹#›</a:t>
            </a:fld>
            <a:endParaRPr lang="en-GB"/>
          </a:p>
        </p:txBody>
      </p:sp>
    </p:spTree>
    <p:extLst>
      <p:ext uri="{BB962C8B-B14F-4D97-AF65-F5344CB8AC3E}">
        <p14:creationId xmlns:p14="http://schemas.microsoft.com/office/powerpoint/2010/main" val="2511263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FCBF43-ADEC-4879-84C8-A5E7B546D3C5}" type="datetimeFigureOut">
              <a:rPr lang="en-GB" smtClean="0"/>
              <a:t>02/10/2023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0D64991-5C68-4E19-8EC6-09A1E364EE71}" type="slidenum">
              <a:rPr lang="en-GB" smtClean="0"/>
              <a:t>‹#›</a:t>
            </a:fld>
            <a:endParaRPr lang="en-GB"/>
          </a:p>
        </p:txBody>
      </p:sp>
    </p:spTree>
    <p:extLst>
      <p:ext uri="{BB962C8B-B14F-4D97-AF65-F5344CB8AC3E}">
        <p14:creationId xmlns:p14="http://schemas.microsoft.com/office/powerpoint/2010/main" val="20713528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16/j.baae.2009.12.004" TargetMode="External"/><Relationship Id="rId7" Type="http://schemas.openxmlformats.org/officeDocument/2006/relationships/hyperlink" Target="https://doi.org/10.1007/s10531-011-9992-4" TargetMode="External"/><Relationship Id="rId2" Type="http://schemas.openxmlformats.org/officeDocument/2006/relationships/hyperlink" Target="https://www.ceh.ac.uk/services/tablefit-and-tablcorn" TargetMode="External"/><Relationship Id="rId1" Type="http://schemas.openxmlformats.org/officeDocument/2006/relationships/slideLayout" Target="../slideLayouts/slideLayout2.xml"/><Relationship Id="rId6" Type="http://schemas.openxmlformats.org/officeDocument/2006/relationships/hyperlink" Target="https://doi.org/10.1016/j.jenvp.2016.05.008" TargetMode="External"/><Relationship Id="rId5" Type="http://schemas.openxmlformats.org/officeDocument/2006/relationships/hyperlink" Target="https://doi.org/10.1016/j.jnc.2020.125925" TargetMode="External"/><Relationship Id="rId4" Type="http://schemas.openxmlformats.org/officeDocument/2006/relationships/hyperlink" Target="https://doi.org/10.1371/JOURNAL.PONE.0215891/PONE_0215891_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F4D7A2D-887D-24F6-648B-40BF0C0CC21D}"/>
              </a:ext>
            </a:extLst>
          </p:cNvPr>
          <p:cNvPicPr>
            <a:picLocks noGrp="1" noChangeAspect="1"/>
          </p:cNvPicPr>
          <p:nvPr>
            <p:ph idx="1"/>
          </p:nvPr>
        </p:nvPicPr>
        <p:blipFill rotWithShape="1">
          <a:blip r:embed="rId2"/>
          <a:srcRect b="15841"/>
          <a:stretch/>
        </p:blipFill>
        <p:spPr>
          <a:xfrm>
            <a:off x="-235" y="-774473"/>
            <a:ext cx="12192234" cy="7632473"/>
          </a:xfrm>
        </p:spPr>
      </p:pic>
      <p:sp>
        <p:nvSpPr>
          <p:cNvPr id="7" name="TextBox 6">
            <a:extLst>
              <a:ext uri="{FF2B5EF4-FFF2-40B4-BE49-F238E27FC236}">
                <a16:creationId xmlns:a16="http://schemas.microsoft.com/office/drawing/2014/main" id="{0A99D8B0-7331-B0E2-F185-D8A5B5B3BA14}"/>
              </a:ext>
            </a:extLst>
          </p:cNvPr>
          <p:cNvSpPr txBox="1"/>
          <p:nvPr/>
        </p:nvSpPr>
        <p:spPr>
          <a:xfrm>
            <a:off x="185839" y="419450"/>
            <a:ext cx="11820087" cy="2062103"/>
          </a:xfrm>
          <a:prstGeom prst="rect">
            <a:avLst/>
          </a:prstGeom>
          <a:noFill/>
        </p:spPr>
        <p:txBody>
          <a:bodyPr wrap="square">
            <a:spAutoFit/>
          </a:bodyPr>
          <a:lstStyle/>
          <a:p>
            <a:pPr algn="ctr"/>
            <a:r>
              <a:rPr lang="en-US" sz="3200" b="1"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rPr>
              <a:t>ASSESSING THE ROLE OF ‘GREEN HAY’ IN THE CREATION OF HAY MEADOWS AT THE NATIONAL BOTANIC GARDEN OF WALES AND THE IMPLICATIONS FOR THE MANAGEMENT OF AMENITY LAND FOR BIODIVERSITY </a:t>
            </a:r>
            <a:endParaRPr lang="en-GB" sz="3200" dirty="0">
              <a:solidFill>
                <a:schemeClr val="bg1"/>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1AC0FC31-4657-F5D1-66CD-962223B8E42F}"/>
              </a:ext>
            </a:extLst>
          </p:cNvPr>
          <p:cNvSpPr txBox="1"/>
          <p:nvPr/>
        </p:nvSpPr>
        <p:spPr>
          <a:xfrm>
            <a:off x="6207852" y="5268286"/>
            <a:ext cx="5905850" cy="1477328"/>
          </a:xfrm>
          <a:prstGeom prst="rect">
            <a:avLst/>
          </a:prstGeom>
          <a:noFill/>
        </p:spPr>
        <p:txBody>
          <a:bodyPr wrap="square" rtlCol="0">
            <a:spAutoFit/>
          </a:bodyPr>
          <a:lstStyle/>
          <a:p>
            <a:pPr algn="r"/>
            <a:endParaRPr lang="en-GB" sz="1800" b="0" i="0" u="none" strike="noStrike" baseline="0" dirty="0">
              <a:solidFill>
                <a:schemeClr val="bg1"/>
              </a:solidFill>
              <a:latin typeface="Calibri" panose="020F0502020204030204" pitchFamily="34" charset="0"/>
            </a:endParaRPr>
          </a:p>
          <a:p>
            <a:pPr algn="r"/>
            <a:r>
              <a:rPr lang="en-GB" sz="1800" b="0"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rPr>
              <a:t> </a:t>
            </a:r>
            <a:r>
              <a:rPr lang="en-GB" sz="1800" b="1"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rPr>
              <a:t>Laura Davies 1905575 </a:t>
            </a:r>
            <a:endParaRPr lang="en-GB" sz="1800" b="0"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endParaRPr>
          </a:p>
          <a:p>
            <a:pPr algn="r"/>
            <a:r>
              <a:rPr lang="en-US" sz="1800" b="1"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rPr>
              <a:t>University of Wales Trinity Saint David </a:t>
            </a:r>
            <a:endParaRPr lang="en-US" sz="1800" b="0"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endParaRPr>
          </a:p>
          <a:p>
            <a:pPr algn="r"/>
            <a:r>
              <a:rPr lang="en-GB" sz="1800" b="1"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rPr>
              <a:t>MSc Environmental Conservation and Management </a:t>
            </a:r>
            <a:endParaRPr lang="en-GB" sz="1800" b="0"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endParaRPr>
          </a:p>
          <a:p>
            <a:pPr algn="r"/>
            <a:r>
              <a:rPr lang="en-GB" b="1" dirty="0">
                <a:solidFill>
                  <a:schemeClr val="bg1"/>
                </a:solidFill>
                <a:effectLst>
                  <a:outerShdw blurRad="38100" dist="38100" dir="2700000" algn="tl">
                    <a:srgbClr val="000000">
                      <a:alpha val="43137"/>
                    </a:srgbClr>
                  </a:outerShdw>
                </a:effectLst>
                <a:latin typeface="Calibri" panose="020F0502020204030204" pitchFamily="34" charset="0"/>
              </a:rPr>
              <a:t>October</a:t>
            </a:r>
            <a:r>
              <a:rPr lang="en-GB" sz="1800" b="1" i="0" u="none" strike="noStrike" baseline="0" dirty="0">
                <a:solidFill>
                  <a:schemeClr val="bg1"/>
                </a:solidFill>
                <a:effectLst>
                  <a:outerShdw blurRad="38100" dist="38100" dir="2700000" algn="tl">
                    <a:srgbClr val="000000">
                      <a:alpha val="43137"/>
                    </a:srgbClr>
                  </a:outerShdw>
                </a:effectLst>
                <a:latin typeface="Calibri" panose="020F0502020204030204" pitchFamily="34" charset="0"/>
              </a:rPr>
              <a:t> 2023</a:t>
            </a: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68042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752C-AB98-DA02-19CE-D9A7770395BF}"/>
              </a:ext>
            </a:extLst>
          </p:cNvPr>
          <p:cNvSpPr>
            <a:spLocks noGrp="1"/>
          </p:cNvSpPr>
          <p:nvPr>
            <p:ph type="title"/>
          </p:nvPr>
        </p:nvSpPr>
        <p:spPr>
          <a:xfrm>
            <a:off x="303697" y="444651"/>
            <a:ext cx="3563247" cy="752764"/>
          </a:xfrm>
        </p:spPr>
        <p:txBody>
          <a:bodyPr>
            <a:normAutofit fontScale="90000"/>
          </a:bodyPr>
          <a:lstStyle/>
          <a:p>
            <a:r>
              <a:rPr lang="en-GB" dirty="0"/>
              <a:t>Structure of Presentation</a:t>
            </a:r>
          </a:p>
        </p:txBody>
      </p:sp>
      <p:sp>
        <p:nvSpPr>
          <p:cNvPr id="5" name="Text Placeholder 4">
            <a:extLst>
              <a:ext uri="{FF2B5EF4-FFF2-40B4-BE49-F238E27FC236}">
                <a16:creationId xmlns:a16="http://schemas.microsoft.com/office/drawing/2014/main" id="{245A1FF2-500B-9F89-D672-28ED28551CBE}"/>
              </a:ext>
            </a:extLst>
          </p:cNvPr>
          <p:cNvSpPr>
            <a:spLocks noGrp="1"/>
          </p:cNvSpPr>
          <p:nvPr>
            <p:ph type="body" sz="half" idx="2"/>
          </p:nvPr>
        </p:nvSpPr>
        <p:spPr>
          <a:xfrm>
            <a:off x="303697" y="1197415"/>
            <a:ext cx="3015974" cy="4584549"/>
          </a:xfrm>
        </p:spPr>
        <p:txBody>
          <a:bodyPr>
            <a:noAutofit/>
          </a:bodyPr>
          <a:lstStyle/>
          <a:p>
            <a:pPr marL="285750" indent="-285750">
              <a:buFont typeface="Wingdings" panose="05000000000000000000" pitchFamily="2" charset="2"/>
              <a:buChar char="Ø"/>
            </a:pPr>
            <a:r>
              <a:rPr lang="en-GB" sz="1800" dirty="0"/>
              <a:t>Introduction</a:t>
            </a:r>
          </a:p>
          <a:p>
            <a:pPr marL="285750" indent="-285750">
              <a:buFont typeface="Wingdings" panose="05000000000000000000" pitchFamily="2" charset="2"/>
              <a:buChar char="Ø"/>
            </a:pPr>
            <a:r>
              <a:rPr lang="en-US" sz="1800" dirty="0"/>
              <a:t>Rationale</a:t>
            </a:r>
          </a:p>
          <a:p>
            <a:pPr marL="285750" indent="-285750">
              <a:buFont typeface="Wingdings" panose="05000000000000000000" pitchFamily="2" charset="2"/>
              <a:buChar char="Ø"/>
            </a:pPr>
            <a:r>
              <a:rPr lang="en-US" sz="1800" dirty="0"/>
              <a:t>Research Objectives</a:t>
            </a:r>
            <a:endParaRPr lang="en-GB" sz="1800" dirty="0"/>
          </a:p>
          <a:p>
            <a:pPr marL="285750" indent="-285750">
              <a:buFont typeface="Wingdings" panose="05000000000000000000" pitchFamily="2" charset="2"/>
              <a:buChar char="Ø"/>
            </a:pPr>
            <a:r>
              <a:rPr lang="en-GB" sz="1800" dirty="0"/>
              <a:t>Literature Review</a:t>
            </a:r>
          </a:p>
          <a:p>
            <a:pPr marL="285750" indent="-285750">
              <a:buFont typeface="Wingdings" panose="05000000000000000000" pitchFamily="2" charset="2"/>
              <a:buChar char="Ø"/>
            </a:pPr>
            <a:r>
              <a:rPr lang="en-GB" sz="1800" dirty="0"/>
              <a:t>Location</a:t>
            </a:r>
          </a:p>
          <a:p>
            <a:pPr marL="285750" indent="-285750">
              <a:buFont typeface="Wingdings" panose="05000000000000000000" pitchFamily="2" charset="2"/>
              <a:buChar char="Ø"/>
            </a:pPr>
            <a:r>
              <a:rPr lang="en-GB" sz="1800" dirty="0"/>
              <a:t>Methodology</a:t>
            </a:r>
          </a:p>
          <a:p>
            <a:pPr marL="285750" indent="-285750">
              <a:buFont typeface="Wingdings" panose="05000000000000000000" pitchFamily="2" charset="2"/>
              <a:buChar char="Ø"/>
            </a:pPr>
            <a:r>
              <a:rPr lang="en-GB" sz="1800" dirty="0"/>
              <a:t>Results and Findings</a:t>
            </a:r>
          </a:p>
          <a:p>
            <a:pPr marL="285750" indent="-285750">
              <a:buFont typeface="Wingdings" panose="05000000000000000000" pitchFamily="2" charset="2"/>
              <a:buChar char="Ø"/>
            </a:pPr>
            <a:r>
              <a:rPr lang="en-GB" sz="1800" dirty="0"/>
              <a:t>Discussion</a:t>
            </a:r>
          </a:p>
          <a:p>
            <a:pPr marL="285750" indent="-285750">
              <a:buFont typeface="Wingdings" panose="05000000000000000000" pitchFamily="2" charset="2"/>
              <a:buChar char="Ø"/>
            </a:pPr>
            <a:r>
              <a:rPr lang="en-GB" sz="1800" dirty="0"/>
              <a:t>Limitations</a:t>
            </a:r>
          </a:p>
          <a:p>
            <a:pPr marL="285750" indent="-285750">
              <a:buFont typeface="Wingdings" panose="05000000000000000000" pitchFamily="2" charset="2"/>
              <a:buChar char="Ø"/>
            </a:pPr>
            <a:r>
              <a:rPr lang="en-GB" sz="1800" dirty="0"/>
              <a:t>Future Research</a:t>
            </a:r>
          </a:p>
          <a:p>
            <a:pPr marL="285750" indent="-285750">
              <a:buFont typeface="Wingdings" panose="05000000000000000000" pitchFamily="2" charset="2"/>
              <a:buChar char="Ø"/>
            </a:pPr>
            <a:r>
              <a:rPr lang="en-GB" sz="1800" dirty="0"/>
              <a:t>Lessons Learnt</a:t>
            </a:r>
          </a:p>
        </p:txBody>
      </p:sp>
      <p:pic>
        <p:nvPicPr>
          <p:cNvPr id="6" name="Picture Placeholder 5" descr="A tractor in a field&#10;&#10;Description automatically generated">
            <a:extLst>
              <a:ext uri="{FF2B5EF4-FFF2-40B4-BE49-F238E27FC236}">
                <a16:creationId xmlns:a16="http://schemas.microsoft.com/office/drawing/2014/main" id="{5DFAB673-0897-4A19-C15F-DCE1FE87015F}"/>
              </a:ext>
            </a:extLst>
          </p:cNvPr>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2325" r="2325"/>
          <a:stretch>
            <a:fillRect/>
          </a:stretch>
        </p:blipFill>
        <p:spPr>
          <a:xfrm>
            <a:off x="3538952" y="1186538"/>
            <a:ext cx="5833648" cy="4606301"/>
          </a:xfrm>
          <a:prstGeom prst="rect">
            <a:avLst/>
          </a:prstGeom>
        </p:spPr>
      </p:pic>
      <p:sp>
        <p:nvSpPr>
          <p:cNvPr id="9" name="TextBox 8">
            <a:extLst>
              <a:ext uri="{FF2B5EF4-FFF2-40B4-BE49-F238E27FC236}">
                <a16:creationId xmlns:a16="http://schemas.microsoft.com/office/drawing/2014/main" id="{9C6A7209-469F-9800-4B07-D484A442F906}"/>
              </a:ext>
            </a:extLst>
          </p:cNvPr>
          <p:cNvSpPr txBox="1"/>
          <p:nvPr/>
        </p:nvSpPr>
        <p:spPr>
          <a:xfrm>
            <a:off x="3402557" y="6090183"/>
            <a:ext cx="6106438" cy="646331"/>
          </a:xfrm>
          <a:prstGeom prst="rect">
            <a:avLst/>
          </a:prstGeom>
          <a:noFill/>
        </p:spPr>
        <p:txBody>
          <a:bodyPr wrap="square">
            <a:spAutoFit/>
          </a:bodyPr>
          <a:lstStyle/>
          <a:p>
            <a:pPr algn="ctr">
              <a:spcAft>
                <a:spcPts val="10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Green hay collection on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Cae</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Tegerianau</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NBGW in August 2021 </a:t>
            </a:r>
          </a:p>
        </p:txBody>
      </p:sp>
    </p:spTree>
    <p:extLst>
      <p:ext uri="{BB962C8B-B14F-4D97-AF65-F5344CB8AC3E}">
        <p14:creationId xmlns:p14="http://schemas.microsoft.com/office/powerpoint/2010/main" val="2795105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57C07-AF43-B6F3-7072-D79A784A83F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6BAB8CE-469D-7606-0CAF-8D5932E16D52}"/>
              </a:ext>
            </a:extLst>
          </p:cNvPr>
          <p:cNvSpPr>
            <a:spLocks noGrp="1"/>
          </p:cNvSpPr>
          <p:nvPr>
            <p:ph idx="1"/>
          </p:nvPr>
        </p:nvSpPr>
        <p:spPr/>
        <p:txBody>
          <a:bodyPr>
            <a:normAutofit/>
          </a:bodyPr>
          <a:lstStyle/>
          <a:p>
            <a:r>
              <a:rPr lang="en-GB" dirty="0">
                <a:solidFill>
                  <a:srgbClr val="000000"/>
                </a:solidFill>
              </a:rPr>
              <a:t>Meadows are semi-natural grasslands dependent on human intervention.</a:t>
            </a:r>
          </a:p>
          <a:p>
            <a:r>
              <a:rPr lang="en-GB" dirty="0">
                <a:solidFill>
                  <a:srgbClr val="000000"/>
                </a:solidFill>
              </a:rPr>
              <a:t>Hay meadows and hay-making have huge historic and cultural significance</a:t>
            </a: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Provide a wide range of ecosystem services such as flood reduction, habitat, food resources and carbon sequestration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Tälle</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2016)</a:t>
            </a:r>
            <a:endParaRPr lang="en-GB" dirty="0">
              <a:solidFill>
                <a:srgbClr val="000000"/>
              </a:solidFill>
            </a:endParaRPr>
          </a:p>
          <a:p>
            <a:r>
              <a:rPr lang="en-GB" dirty="0">
                <a:solidFill>
                  <a:srgbClr val="000000"/>
                </a:solidFill>
              </a:rPr>
              <a:t>Once common place they are now a threatened habitat,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abandoned or ploughed under through agricultural intensification.</a:t>
            </a:r>
          </a:p>
          <a:p>
            <a:r>
              <a:rPr lang="en-GB" dirty="0">
                <a:solidFill>
                  <a:srgbClr val="000000"/>
                </a:solidFill>
              </a:rPr>
              <a:t>Britain has lost 97% of its meadows since 1930s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(Fuller, 1987)</a:t>
            </a:r>
            <a:endParaRPr lang="en-GB" dirty="0">
              <a:solidFill>
                <a:srgbClr val="000000"/>
              </a:solidFill>
            </a:endParaRPr>
          </a:p>
          <a:p>
            <a:r>
              <a:rPr lang="en-GB" dirty="0">
                <a:solidFill>
                  <a:srgbClr val="000000"/>
                </a:solidFill>
                <a:latin typeface="Calibri" panose="020F0502020204030204" pitchFamily="34" charset="0"/>
                <a:cs typeface="Times New Roman" panose="02020603050405020304" pitchFamily="18" charset="0"/>
              </a:rPr>
              <a:t>There are a range of restoration techniques used to restore or create meadow habitat.</a:t>
            </a:r>
          </a:p>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‘Green hay’ is plant material that is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cut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whilst the grass is still green and before the wildflowers and grasses have dropped most of their seeds. It is then spread on a receptor site to aid restoration.</a:t>
            </a:r>
            <a:endParaRPr lang="en-GB" dirty="0">
              <a:solidFill>
                <a:srgbClr val="000000"/>
              </a:solidFill>
            </a:endParaRPr>
          </a:p>
        </p:txBody>
      </p:sp>
    </p:spTree>
    <p:extLst>
      <p:ext uri="{BB962C8B-B14F-4D97-AF65-F5344CB8AC3E}">
        <p14:creationId xmlns:p14="http://schemas.microsoft.com/office/powerpoint/2010/main" val="3656314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0DE506-E484-B443-A1FD-8E9191EE2C19}"/>
              </a:ext>
            </a:extLst>
          </p:cNvPr>
          <p:cNvSpPr>
            <a:spLocks noGrp="1"/>
          </p:cNvSpPr>
          <p:nvPr>
            <p:ph type="title"/>
          </p:nvPr>
        </p:nvSpPr>
        <p:spPr/>
        <p:txBody>
          <a:bodyPr/>
          <a:lstStyle/>
          <a:p>
            <a:r>
              <a:rPr lang="en-GB" dirty="0"/>
              <a:t>Rationale</a:t>
            </a:r>
            <a:br>
              <a:rPr lang="en-GB" dirty="0"/>
            </a:br>
            <a:r>
              <a:rPr lang="en-GB" dirty="0"/>
              <a:t>Green hay as a conservation tool</a:t>
            </a:r>
          </a:p>
        </p:txBody>
      </p:sp>
      <p:sp>
        <p:nvSpPr>
          <p:cNvPr id="5" name="Content Placeholder 4">
            <a:extLst>
              <a:ext uri="{FF2B5EF4-FFF2-40B4-BE49-F238E27FC236}">
                <a16:creationId xmlns:a16="http://schemas.microsoft.com/office/drawing/2014/main" id="{4D5E9DD5-ACC4-F0FB-0BAE-10B4BD081C98}"/>
              </a:ext>
            </a:extLst>
          </p:cNvPr>
          <p:cNvSpPr>
            <a:spLocks noGrp="1"/>
          </p:cNvSpPr>
          <p:nvPr>
            <p:ph idx="1"/>
          </p:nvPr>
        </p:nvSpPr>
        <p:spPr>
          <a:xfrm>
            <a:off x="677334" y="2160589"/>
            <a:ext cx="8596668" cy="4518507"/>
          </a:xfrm>
        </p:spPr>
        <p:txBody>
          <a:bodyPr>
            <a:normAutofit fontScale="92500" lnSpcReduction="20000"/>
          </a:bodyPr>
          <a:lstStyle/>
          <a:p>
            <a:r>
              <a:rPr lang="en-GB" dirty="0">
                <a:solidFill>
                  <a:srgbClr val="000000"/>
                </a:solidFill>
              </a:rPr>
              <a:t>Lowland neutral grassland is a priority habitat in Wales with only 1605 hectares remaining (</a:t>
            </a:r>
            <a:r>
              <a:rPr lang="en-GB" dirty="0" err="1">
                <a:solidFill>
                  <a:srgbClr val="000000"/>
                </a:solidFill>
              </a:rPr>
              <a:t>SoNaRR</a:t>
            </a:r>
            <a:r>
              <a:rPr lang="en-GB" dirty="0">
                <a:solidFill>
                  <a:srgbClr val="000000"/>
                </a:solidFill>
              </a:rPr>
              <a:t>, 2020)</a:t>
            </a:r>
          </a:p>
          <a:p>
            <a:r>
              <a:rPr lang="en-GB" dirty="0">
                <a:solidFill>
                  <a:srgbClr val="000000"/>
                </a:solidFill>
              </a:rPr>
              <a:t>Green Hay is increasingly </a:t>
            </a:r>
            <a:r>
              <a:rPr lang="en-GB" sz="1800" dirty="0">
                <a:solidFill>
                  <a:srgbClr val="000000"/>
                </a:solidFill>
                <a:effectLst/>
                <a:ea typeface="Calibri" panose="020F0502020204030204" pitchFamily="34" charset="0"/>
                <a:cs typeface="Times New Roman" panose="02020603050405020304" pitchFamily="18" charset="0"/>
              </a:rPr>
              <a:t>being promoted as a cost-effective method of reinstating species rich grassland (</a:t>
            </a:r>
            <a:r>
              <a:rPr lang="en-GB" sz="1800" dirty="0" err="1">
                <a:solidFill>
                  <a:srgbClr val="000000"/>
                </a:solidFill>
                <a:effectLst/>
                <a:ea typeface="Calibri" panose="020F0502020204030204" pitchFamily="34" charset="0"/>
                <a:cs typeface="Times New Roman" panose="02020603050405020304" pitchFamily="18" charset="0"/>
              </a:rPr>
              <a:t>Plantlife</a:t>
            </a:r>
            <a:r>
              <a:rPr lang="en-GB" sz="1800" dirty="0">
                <a:solidFill>
                  <a:srgbClr val="000000"/>
                </a:solidFill>
                <a:effectLst/>
                <a:ea typeface="Calibri" panose="020F0502020204030204" pitchFamily="34" charset="0"/>
                <a:cs typeface="Times New Roman" panose="02020603050405020304" pitchFamily="18" charset="0"/>
              </a:rPr>
              <a:t>, 2018)</a:t>
            </a:r>
          </a:p>
          <a:p>
            <a:r>
              <a:rPr lang="en-GB" dirty="0">
                <a:solidFill>
                  <a:srgbClr val="000000"/>
                </a:solidFill>
                <a:cs typeface="Times New Roman" panose="02020603050405020304" pitchFamily="18" charset="0"/>
              </a:rPr>
              <a:t>The National Botanic Garden of Wales has used green hay to kickstart the creation of two meadows and is selling green hay and seed from their meadows.</a:t>
            </a:r>
          </a:p>
          <a:p>
            <a:r>
              <a:rPr lang="en-GB" dirty="0">
                <a:solidFill>
                  <a:srgbClr val="000000"/>
                </a:solidFill>
                <a:ea typeface="Calibri" panose="020F0502020204030204" pitchFamily="34" charset="0"/>
                <a:cs typeface="Times New Roman" panose="02020603050405020304" pitchFamily="18" charset="0"/>
              </a:rPr>
              <a:t>N</a:t>
            </a:r>
            <a:r>
              <a:rPr lang="en-GB" sz="1800" dirty="0">
                <a:solidFill>
                  <a:srgbClr val="000000"/>
                </a:solidFill>
                <a:effectLst/>
                <a:ea typeface="Calibri" panose="020F0502020204030204" pitchFamily="34" charset="0"/>
                <a:cs typeface="Times New Roman" panose="02020603050405020304" pitchFamily="18" charset="0"/>
              </a:rPr>
              <a:t>o research carried out at NBGW to consider how effectively the species present in their donor meadows are represented in the species of newly created meadows created with their ‘green hay’ and what proportion of species are successfully transferred.</a:t>
            </a:r>
          </a:p>
          <a:p>
            <a:r>
              <a:rPr lang="en-GB" sz="1800" dirty="0">
                <a:solidFill>
                  <a:srgbClr val="000000"/>
                </a:solidFill>
                <a:effectLst/>
                <a:ea typeface="Calibri" panose="020F0502020204030204" pitchFamily="34" charset="0"/>
                <a:cs typeface="Times New Roman" panose="02020603050405020304" pitchFamily="18" charset="0"/>
              </a:rPr>
              <a:t>There is a relative lack of published research of the effectiveness of ‘green hay’ despite it now being the most common method used on restoration projects in the last 10 years </a:t>
            </a:r>
            <a:r>
              <a:rPr lang="en-GB" sz="1800" dirty="0">
                <a:solidFill>
                  <a:srgbClr val="000000"/>
                </a:solidFill>
                <a:effectLst/>
                <a:ea typeface="Times New Roman" panose="02020603050405020304" pitchFamily="18" charset="0"/>
                <a:cs typeface="Times New Roman" panose="02020603050405020304" pitchFamily="18" charset="0"/>
              </a:rPr>
              <a:t>(</a:t>
            </a:r>
            <a:r>
              <a:rPr lang="en-GB" sz="1800" dirty="0" err="1">
                <a:solidFill>
                  <a:srgbClr val="000000"/>
                </a:solidFill>
                <a:effectLst/>
                <a:ea typeface="Times New Roman" panose="02020603050405020304" pitchFamily="18" charset="0"/>
                <a:cs typeface="Times New Roman" panose="02020603050405020304" pitchFamily="18" charset="0"/>
              </a:rPr>
              <a:t>Kiehl</a:t>
            </a:r>
            <a:r>
              <a:rPr lang="en-GB" sz="1800" dirty="0">
                <a:solidFill>
                  <a:srgbClr val="000000"/>
                </a:solidFill>
                <a:effectLst/>
                <a:ea typeface="Times New Roman" panose="02020603050405020304" pitchFamily="18" charset="0"/>
                <a:cs typeface="Times New Roman" panose="02020603050405020304" pitchFamily="18" charset="0"/>
              </a:rPr>
              <a:t> </a:t>
            </a:r>
            <a:r>
              <a:rPr lang="en-GB" sz="1800" i="1" dirty="0">
                <a:solidFill>
                  <a:srgbClr val="000000"/>
                </a:solidFill>
                <a:effectLst/>
                <a:ea typeface="Times New Roman" panose="02020603050405020304" pitchFamily="18" charset="0"/>
                <a:cs typeface="Times New Roman" panose="02020603050405020304" pitchFamily="18" charset="0"/>
              </a:rPr>
              <a:t>et al.</a:t>
            </a:r>
            <a:r>
              <a:rPr lang="en-GB" sz="1800" dirty="0">
                <a:solidFill>
                  <a:srgbClr val="000000"/>
                </a:solidFill>
                <a:effectLst/>
                <a:ea typeface="Times New Roman" panose="02020603050405020304" pitchFamily="18" charset="0"/>
                <a:cs typeface="Times New Roman" panose="02020603050405020304" pitchFamily="18" charset="0"/>
              </a:rPr>
              <a:t>, 2010).</a:t>
            </a:r>
          </a:p>
          <a:p>
            <a:r>
              <a:rPr lang="en-GB" sz="1800" dirty="0">
                <a:solidFill>
                  <a:srgbClr val="000000"/>
                </a:solidFill>
                <a:effectLst/>
                <a:ea typeface="Calibri" panose="020F0502020204030204" pitchFamily="34" charset="0"/>
                <a:cs typeface="Times New Roman" panose="02020603050405020304" pitchFamily="18" charset="0"/>
              </a:rPr>
              <a:t>The need for continuing research to monitor outcomes is essential to improve and highlight success to maintain funding and support </a:t>
            </a:r>
            <a:r>
              <a:rPr lang="en-GB" sz="1800" dirty="0">
                <a:solidFill>
                  <a:srgbClr val="000000"/>
                </a:solidFill>
                <a:effectLst/>
                <a:ea typeface="Times New Roman" panose="02020603050405020304" pitchFamily="18" charset="0"/>
                <a:cs typeface="Times New Roman" panose="02020603050405020304" pitchFamily="18" charset="0"/>
              </a:rPr>
              <a:t>(</a:t>
            </a:r>
            <a:r>
              <a:rPr lang="en-GB" sz="1800" dirty="0" err="1">
                <a:solidFill>
                  <a:srgbClr val="000000"/>
                </a:solidFill>
                <a:effectLst/>
                <a:ea typeface="Times New Roman" panose="02020603050405020304" pitchFamily="18" charset="0"/>
                <a:cs typeface="Times New Roman" panose="02020603050405020304" pitchFamily="18" charset="0"/>
              </a:rPr>
              <a:t>Török</a:t>
            </a:r>
            <a:r>
              <a:rPr lang="en-GB" sz="1800" dirty="0">
                <a:solidFill>
                  <a:srgbClr val="000000"/>
                </a:solidFill>
                <a:effectLst/>
                <a:ea typeface="Times New Roman" panose="02020603050405020304" pitchFamily="18" charset="0"/>
                <a:cs typeface="Times New Roman" panose="02020603050405020304" pitchFamily="18" charset="0"/>
              </a:rPr>
              <a:t> </a:t>
            </a:r>
            <a:r>
              <a:rPr lang="en-GB" sz="1800" i="1" dirty="0">
                <a:solidFill>
                  <a:srgbClr val="000000"/>
                </a:solidFill>
                <a:effectLst/>
                <a:ea typeface="Times New Roman" panose="02020603050405020304" pitchFamily="18" charset="0"/>
                <a:cs typeface="Times New Roman" panose="02020603050405020304" pitchFamily="18" charset="0"/>
              </a:rPr>
              <a:t>et al.</a:t>
            </a:r>
            <a:r>
              <a:rPr lang="en-GB" sz="1800" dirty="0">
                <a:solidFill>
                  <a:srgbClr val="000000"/>
                </a:solidFill>
                <a:effectLst/>
                <a:ea typeface="Times New Roman" panose="02020603050405020304" pitchFamily="18" charset="0"/>
                <a:cs typeface="Times New Roman" panose="02020603050405020304" pitchFamily="18" charset="0"/>
              </a:rPr>
              <a:t>, 2011)</a:t>
            </a:r>
          </a:p>
          <a:p>
            <a:r>
              <a:rPr lang="en-GB" dirty="0">
                <a:solidFill>
                  <a:srgbClr val="000000"/>
                </a:solidFill>
              </a:rPr>
              <a:t>Studies typically longitudinal and over significant number of years.</a:t>
            </a:r>
          </a:p>
        </p:txBody>
      </p:sp>
    </p:spTree>
    <p:extLst>
      <p:ext uri="{BB962C8B-B14F-4D97-AF65-F5344CB8AC3E}">
        <p14:creationId xmlns:p14="http://schemas.microsoft.com/office/powerpoint/2010/main" val="662598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0908E-E129-87B9-70E1-D6DD6B6B7570}"/>
              </a:ext>
            </a:extLst>
          </p:cNvPr>
          <p:cNvSpPr>
            <a:spLocks noGrp="1"/>
          </p:cNvSpPr>
          <p:nvPr>
            <p:ph type="title"/>
          </p:nvPr>
        </p:nvSpPr>
        <p:spPr/>
        <p:txBody>
          <a:bodyPr>
            <a:normAutofit fontScale="90000"/>
          </a:bodyPr>
          <a:lstStyle/>
          <a:p>
            <a:r>
              <a:rPr lang="en-GB" dirty="0"/>
              <a:t>Rationale</a:t>
            </a:r>
            <a:br>
              <a:rPr lang="en-GB" dirty="0"/>
            </a:br>
            <a:r>
              <a:rPr lang="en-GB" sz="3100" dirty="0"/>
              <a:t>Management of Amenity Grassland for Biodiversity</a:t>
            </a:r>
          </a:p>
        </p:txBody>
      </p:sp>
      <p:sp>
        <p:nvSpPr>
          <p:cNvPr id="3" name="Content Placeholder 2">
            <a:extLst>
              <a:ext uri="{FF2B5EF4-FFF2-40B4-BE49-F238E27FC236}">
                <a16:creationId xmlns:a16="http://schemas.microsoft.com/office/drawing/2014/main" id="{45050E17-CC5D-4628-6E11-7ED818A2ED29}"/>
              </a:ext>
            </a:extLst>
          </p:cNvPr>
          <p:cNvSpPr>
            <a:spLocks noGrp="1"/>
          </p:cNvSpPr>
          <p:nvPr>
            <p:ph idx="1"/>
          </p:nvPr>
        </p:nvSpPr>
        <p:spPr/>
        <p:txBody>
          <a:bodyPr>
            <a:normAutofit fontScale="92500"/>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Fragmentation is cited as a particular threat to the survival of meadow species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(Blackstock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1999)</a:t>
            </a:r>
            <a:endParaRPr lang="en-GB" dirty="0"/>
          </a:p>
          <a:p>
            <a:r>
              <a:rPr lang="en-GB" dirty="0">
                <a:latin typeface="Calibri" panose="020F0502020204030204" pitchFamily="34" charset="0"/>
                <a:ea typeface="Calibri" panose="020F0502020204030204" pitchFamily="34" charset="0"/>
                <a:cs typeface="Times New Roman" panose="02020603050405020304" pitchFamily="18" charset="0"/>
              </a:rPr>
              <a:t>Large areas of grassland are under the control of local authorities (LAs), including road verges and amenity sites.</a:t>
            </a:r>
          </a:p>
          <a:p>
            <a:r>
              <a:rPr lang="en-GB" dirty="0">
                <a:latin typeface="Calibri" panose="020F0502020204030204" pitchFamily="34" charset="0"/>
                <a:ea typeface="Calibri" panose="020F0502020204030204" pitchFamily="34" charset="0"/>
                <a:cs typeface="Times New Roman" panose="02020603050405020304" pitchFamily="18" charset="0"/>
              </a:rPr>
              <a:t>Welsh G</a:t>
            </a:r>
            <a:r>
              <a:rPr lang="en-GB" sz="1800" dirty="0">
                <a:effectLst/>
                <a:latin typeface="Calibri" panose="020F0502020204030204" pitchFamily="34" charset="0"/>
                <a:ea typeface="Calibri" panose="020F0502020204030204" pitchFamily="34" charset="0"/>
                <a:cs typeface="Times New Roman" panose="02020603050405020304" pitchFamily="18" charset="0"/>
              </a:rPr>
              <a:t>overnment policy and legislation encourages LAs to manage their land holdings sustainably to help tackle the climate and biodiversity crisis and provide their residents with increasing access to good quality green space but how many are doing so?</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Managing these areas as hay meadow has the potential to reduce carbon emissions, improve biodiversity and reduce costs but what methods are being used?</a:t>
            </a:r>
          </a:p>
          <a:p>
            <a:r>
              <a:rPr lang="en-GB" dirty="0">
                <a:latin typeface="Calibri" panose="020F0502020204030204" pitchFamily="34" charset="0"/>
                <a:ea typeface="Calibri" panose="020F0502020204030204" pitchFamily="34" charset="0"/>
                <a:cs typeface="Times New Roman" panose="02020603050405020304" pitchFamily="18" charset="0"/>
              </a:rPr>
              <a:t>Do LAs face the same barriers and challenges? Could this research identify how Welsh Government could support LAs to do more?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8308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31340-1A25-45B8-0597-8F67D1854583}"/>
              </a:ext>
            </a:extLst>
          </p:cNvPr>
          <p:cNvSpPr>
            <a:spLocks noGrp="1"/>
          </p:cNvSpPr>
          <p:nvPr>
            <p:ph type="title"/>
          </p:nvPr>
        </p:nvSpPr>
        <p:spPr/>
        <p:txBody>
          <a:bodyPr vert="horz" lIns="91440" tIns="45720" rIns="91440" bIns="45720" rtlCol="0" anchor="b">
            <a:normAutofit/>
          </a:bodyPr>
          <a:lstStyle/>
          <a:p>
            <a:r>
              <a:rPr lang="en-US" sz="4800" dirty="0"/>
              <a:t>Research Objectives</a:t>
            </a:r>
            <a:endParaRPr lang="en-US" sz="4800" kern="1200" dirty="0">
              <a:solidFill>
                <a:schemeClr val="accent1"/>
              </a:solidFill>
              <a:latin typeface="+mj-lt"/>
              <a:ea typeface="+mj-ea"/>
              <a:cs typeface="+mj-cs"/>
            </a:endParaRPr>
          </a:p>
        </p:txBody>
      </p:sp>
      <p:sp>
        <p:nvSpPr>
          <p:cNvPr id="4" name="Content Placeholder 3">
            <a:extLst>
              <a:ext uri="{FF2B5EF4-FFF2-40B4-BE49-F238E27FC236}">
                <a16:creationId xmlns:a16="http://schemas.microsoft.com/office/drawing/2014/main" id="{08E053C4-5D83-713D-520C-8F635AF1617B}"/>
              </a:ext>
            </a:extLst>
          </p:cNvPr>
          <p:cNvSpPr>
            <a:spLocks noGrp="1"/>
          </p:cNvSpPr>
          <p:nvPr>
            <p:ph idx="1"/>
          </p:nvPr>
        </p:nvSpPr>
        <p:spPr/>
        <p:txBody>
          <a:bodyPr>
            <a:normAutofit fontScale="9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 1: Does species richness increase over time following application of green hay?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 2: Are the plant communities within the receiver field developing towards the plant community in the donor field and/or a desirable NVC community?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 3: Establish fixed survey plots within each field for the long-term monitoring of the meadow plant community.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 4: What methods are being used to manage road verges and amenity grassland within local authorities across Wales?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 5: What are the barriers to using green hay to increase biodiversity of local authority grasslands?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 6: What would help overcome barriers to expanding the areas of grass being managed for biodiversity within local authorities?</a:t>
            </a:r>
          </a:p>
          <a:p>
            <a:endParaRPr lang="en-GB" dirty="0"/>
          </a:p>
        </p:txBody>
      </p:sp>
    </p:spTree>
    <p:extLst>
      <p:ext uri="{BB962C8B-B14F-4D97-AF65-F5344CB8AC3E}">
        <p14:creationId xmlns:p14="http://schemas.microsoft.com/office/powerpoint/2010/main" val="2643072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4A9B-F553-FDDE-0B35-B67C66F49968}"/>
              </a:ext>
            </a:extLst>
          </p:cNvPr>
          <p:cNvSpPr>
            <a:spLocks noGrp="1"/>
          </p:cNvSpPr>
          <p:nvPr>
            <p:ph type="title"/>
          </p:nvPr>
        </p:nvSpPr>
        <p:spPr>
          <a:xfrm>
            <a:off x="806542" y="1140172"/>
            <a:ext cx="4669918" cy="1020417"/>
          </a:xfrm>
        </p:spPr>
        <p:txBody>
          <a:bodyPr/>
          <a:lstStyle/>
          <a:p>
            <a:r>
              <a:rPr lang="en-GB" dirty="0"/>
              <a:t>Literature Review</a:t>
            </a:r>
          </a:p>
        </p:txBody>
      </p:sp>
      <p:sp>
        <p:nvSpPr>
          <p:cNvPr id="5" name="Content Placeholder 4">
            <a:extLst>
              <a:ext uri="{FF2B5EF4-FFF2-40B4-BE49-F238E27FC236}">
                <a16:creationId xmlns:a16="http://schemas.microsoft.com/office/drawing/2014/main" id="{4494EC43-0EFF-34FB-D9F2-27A9055D665B}"/>
              </a:ext>
            </a:extLst>
          </p:cNvPr>
          <p:cNvSpPr>
            <a:spLocks noGrp="1"/>
          </p:cNvSpPr>
          <p:nvPr>
            <p:ph idx="1"/>
          </p:nvPr>
        </p:nvSpPr>
        <p:spPr>
          <a:xfrm>
            <a:off x="926926" y="2160589"/>
            <a:ext cx="8347076" cy="3880773"/>
          </a:xfrm>
        </p:spPr>
        <p:txBody>
          <a:bodyPr>
            <a:normAutofit fontScale="92500" lnSpcReduction="20000"/>
          </a:bodyPr>
          <a:lstStyle/>
          <a:p>
            <a:r>
              <a:rPr lang="en-GB" dirty="0"/>
              <a:t>The Importance of Meadows</a:t>
            </a:r>
          </a:p>
          <a:p>
            <a:pPr lvl="1"/>
            <a:r>
              <a:rPr lang="en-GB" dirty="0"/>
              <a:t>Biodiversity Hotspots</a:t>
            </a:r>
          </a:p>
          <a:p>
            <a:pPr lvl="1"/>
            <a:r>
              <a:rPr lang="en-GB" dirty="0"/>
              <a:t>Habitat</a:t>
            </a:r>
          </a:p>
          <a:p>
            <a:pPr lvl="1"/>
            <a:r>
              <a:rPr lang="en-GB" dirty="0"/>
              <a:t>Carbon Sink</a:t>
            </a:r>
          </a:p>
          <a:p>
            <a:pPr lvl="1"/>
            <a:r>
              <a:rPr lang="en-GB" dirty="0"/>
              <a:t>Flood and erosion control</a:t>
            </a:r>
          </a:p>
          <a:p>
            <a:r>
              <a:rPr lang="en-GB" dirty="0"/>
              <a:t>The Loss of Meadows</a:t>
            </a:r>
          </a:p>
          <a:p>
            <a:r>
              <a:rPr lang="en-GB" dirty="0"/>
              <a:t>The Restoration of Meadows</a:t>
            </a:r>
          </a:p>
          <a:p>
            <a:pPr lvl="1"/>
            <a:r>
              <a:rPr lang="en-GB" sz="1700" dirty="0"/>
              <a:t>Sward Management</a:t>
            </a:r>
          </a:p>
          <a:p>
            <a:pPr lvl="1"/>
            <a:r>
              <a:rPr lang="en-GB" sz="1700" dirty="0"/>
              <a:t>Use of the hemi-parasite Rhinanthus ssp.</a:t>
            </a:r>
          </a:p>
          <a:p>
            <a:pPr lvl="1"/>
            <a:r>
              <a:rPr lang="en-GB" sz="1700" dirty="0">
                <a:effectLst/>
                <a:ea typeface="Calibri" panose="020F0502020204030204" pitchFamily="34" charset="0"/>
                <a:cs typeface="Times New Roman" panose="02020603050405020304" pitchFamily="18" charset="0"/>
              </a:rPr>
              <a:t>Introduction of wildflower plant material</a:t>
            </a:r>
          </a:p>
          <a:p>
            <a:pPr lvl="1"/>
            <a:r>
              <a:rPr lang="en-GB" sz="1700" dirty="0">
                <a:effectLst/>
                <a:ea typeface="Calibri" panose="020F0502020204030204" pitchFamily="34" charset="0"/>
                <a:cs typeface="Times New Roman" panose="02020603050405020304" pitchFamily="18" charset="0"/>
              </a:rPr>
              <a:t>Turf transplantation, soil removal &amp; amelioration</a:t>
            </a:r>
          </a:p>
          <a:p>
            <a:r>
              <a:rPr lang="en-GB" sz="1800" dirty="0">
                <a:effectLst/>
                <a:ea typeface="Calibri" panose="020F0502020204030204" pitchFamily="34" charset="0"/>
                <a:cs typeface="Times New Roman" panose="02020603050405020304" pitchFamily="18" charset="0"/>
              </a:rPr>
              <a:t>Non-Agricultural Land as Meadows</a:t>
            </a:r>
            <a:endParaRPr lang="en-GB" dirty="0"/>
          </a:p>
          <a:p>
            <a:endParaRPr lang="en-GB" dirty="0"/>
          </a:p>
          <a:p>
            <a:pPr marL="457200" lvl="1" indent="0">
              <a:buNone/>
            </a:pPr>
            <a:endParaRPr lang="en-GB" dirty="0"/>
          </a:p>
        </p:txBody>
      </p:sp>
      <p:pic>
        <p:nvPicPr>
          <p:cNvPr id="6" name="Picture 5" descr="A close up of a plant&#10;&#10;Description automatically generated">
            <a:extLst>
              <a:ext uri="{FF2B5EF4-FFF2-40B4-BE49-F238E27FC236}">
                <a16:creationId xmlns:a16="http://schemas.microsoft.com/office/drawing/2014/main" id="{FC9D1C90-DE37-CD66-D11E-E52BC54713B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94150" y="1292303"/>
            <a:ext cx="3446198" cy="4594930"/>
          </a:xfrm>
          <a:prstGeom prst="rect">
            <a:avLst/>
          </a:prstGeom>
        </p:spPr>
      </p:pic>
      <p:sp>
        <p:nvSpPr>
          <p:cNvPr id="8" name="TextBox 7">
            <a:extLst>
              <a:ext uri="{FF2B5EF4-FFF2-40B4-BE49-F238E27FC236}">
                <a16:creationId xmlns:a16="http://schemas.microsoft.com/office/drawing/2014/main" id="{906BEF08-916E-5C30-D51C-49B17B9C9009}"/>
              </a:ext>
            </a:extLst>
          </p:cNvPr>
          <p:cNvSpPr txBox="1"/>
          <p:nvPr/>
        </p:nvSpPr>
        <p:spPr>
          <a:xfrm>
            <a:off x="6294150" y="6041362"/>
            <a:ext cx="3247415" cy="276999"/>
          </a:xfrm>
          <a:prstGeom prst="rect">
            <a:avLst/>
          </a:prstGeom>
          <a:noFill/>
        </p:spPr>
        <p:txBody>
          <a:bodyPr wrap="square">
            <a:spAutoFit/>
          </a:bodyPr>
          <a:lstStyle/>
          <a:p>
            <a:pPr>
              <a:spcAft>
                <a:spcPts val="1000"/>
              </a:spcAft>
            </a:pPr>
            <a:r>
              <a:rPr lang="en-GB" sz="1200" i="1" dirty="0">
                <a:solidFill>
                  <a:srgbClr val="000000"/>
                </a:solidFill>
                <a:effectLst/>
                <a:ea typeface="Calibri" panose="020F0502020204030204" pitchFamily="34" charset="0"/>
                <a:cs typeface="Times New Roman" panose="02020603050405020304" pitchFamily="18" charset="0"/>
              </a:rPr>
              <a:t>Rhinanthus spp. in </a:t>
            </a:r>
            <a:r>
              <a:rPr lang="en-GB" sz="1200" i="1" dirty="0" err="1">
                <a:solidFill>
                  <a:srgbClr val="000000"/>
                </a:solidFill>
                <a:effectLst/>
                <a:ea typeface="Calibri" panose="020F0502020204030204" pitchFamily="34" charset="0"/>
                <a:cs typeface="Times New Roman" panose="02020603050405020304" pitchFamily="18" charset="0"/>
              </a:rPr>
              <a:t>Cae</a:t>
            </a:r>
            <a:r>
              <a:rPr lang="en-GB" sz="1200" i="1" dirty="0">
                <a:solidFill>
                  <a:srgbClr val="000000"/>
                </a:solidFill>
                <a:effectLst/>
                <a:ea typeface="Calibri" panose="020F0502020204030204" pitchFamily="34" charset="0"/>
                <a:cs typeface="Times New Roman" panose="02020603050405020304" pitchFamily="18" charset="0"/>
              </a:rPr>
              <a:t> </a:t>
            </a:r>
            <a:r>
              <a:rPr lang="en-GB" sz="1200" i="1" dirty="0" err="1">
                <a:solidFill>
                  <a:srgbClr val="000000"/>
                </a:solidFill>
                <a:effectLst/>
                <a:ea typeface="Calibri" panose="020F0502020204030204" pitchFamily="34" charset="0"/>
                <a:cs typeface="Times New Roman" panose="02020603050405020304" pitchFamily="18" charset="0"/>
              </a:rPr>
              <a:t>Derwen</a:t>
            </a:r>
            <a:endParaRPr lang="en-GB" sz="1200" i="1" dirty="0">
              <a:solidFill>
                <a:srgbClr val="000000"/>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0231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A0445-A88E-ED39-E579-D8DF45A6A234}"/>
              </a:ext>
            </a:extLst>
          </p:cNvPr>
          <p:cNvSpPr>
            <a:spLocks noGrp="1"/>
          </p:cNvSpPr>
          <p:nvPr>
            <p:ph type="title"/>
          </p:nvPr>
        </p:nvSpPr>
        <p:spPr>
          <a:xfrm>
            <a:off x="677334" y="5226420"/>
            <a:ext cx="8596667" cy="566738"/>
          </a:xfrm>
        </p:spPr>
        <p:txBody>
          <a:bodyPr>
            <a:noAutofit/>
          </a:bodyPr>
          <a:lstStyle/>
          <a:p>
            <a:r>
              <a:rPr lang="en-GB" sz="3200" dirty="0"/>
              <a:t>Location</a:t>
            </a:r>
          </a:p>
        </p:txBody>
      </p:sp>
      <p:sp>
        <p:nvSpPr>
          <p:cNvPr id="4" name="Text Placeholder 3">
            <a:extLst>
              <a:ext uri="{FF2B5EF4-FFF2-40B4-BE49-F238E27FC236}">
                <a16:creationId xmlns:a16="http://schemas.microsoft.com/office/drawing/2014/main" id="{BC5B51B1-F20B-BA17-7279-E8A360743E7B}"/>
              </a:ext>
            </a:extLst>
          </p:cNvPr>
          <p:cNvSpPr>
            <a:spLocks noGrp="1"/>
          </p:cNvSpPr>
          <p:nvPr>
            <p:ph type="body" sz="half" idx="2"/>
          </p:nvPr>
        </p:nvSpPr>
        <p:spPr>
          <a:xfrm>
            <a:off x="677334" y="5793158"/>
            <a:ext cx="8596667" cy="1045988"/>
          </a:xfrm>
        </p:spPr>
        <p:txBody>
          <a:bodyPr>
            <a:normAutofit/>
          </a:bodyPr>
          <a:lstStyle/>
          <a:p>
            <a:r>
              <a:rPr lang="en-GB" sz="2000" dirty="0"/>
              <a:t>The survey sites were fields within the Waun Las National Nature Reserve within the National Botanic Garden of Wales, Carmarthenshire.</a:t>
            </a:r>
          </a:p>
        </p:txBody>
      </p:sp>
      <p:pic>
        <p:nvPicPr>
          <p:cNvPr id="8" name="Picture 7">
            <a:extLst>
              <a:ext uri="{FF2B5EF4-FFF2-40B4-BE49-F238E27FC236}">
                <a16:creationId xmlns:a16="http://schemas.microsoft.com/office/drawing/2014/main" id="{DD3ABAFD-4C05-4F32-8744-B6CC38AE5672}"/>
              </a:ext>
            </a:extLst>
          </p:cNvPr>
          <p:cNvPicPr>
            <a:picLocks noChangeAspect="1"/>
          </p:cNvPicPr>
          <p:nvPr/>
        </p:nvPicPr>
        <p:blipFill>
          <a:blip r:embed="rId2" cstate="print">
            <a:extLst>
              <a:ext uri="{28A0092B-C50C-407E-A947-70E740481C1C}">
                <a14:useLocalDpi xmlns:a14="http://schemas.microsoft.com/office/drawing/2010/main" val="0"/>
              </a:ext>
            </a:extLst>
          </a:blip>
          <a:srcRect t="3792" b="3792"/>
          <a:stretch>
            <a:fillRect/>
          </a:stretch>
        </p:blipFill>
        <p:spPr bwMode="auto">
          <a:xfrm>
            <a:off x="574726" y="186055"/>
            <a:ext cx="7560599" cy="493709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43300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7D60B-39C4-F37D-F7AB-4DFC07D460D9}"/>
              </a:ext>
            </a:extLst>
          </p:cNvPr>
          <p:cNvSpPr>
            <a:spLocks noGrp="1"/>
          </p:cNvSpPr>
          <p:nvPr>
            <p:ph type="title"/>
          </p:nvPr>
        </p:nvSpPr>
        <p:spPr/>
        <p:txBody>
          <a:bodyPr>
            <a:normAutofit/>
          </a:bodyPr>
          <a:lstStyle/>
          <a:p>
            <a:r>
              <a:rPr lang="en-GB" sz="3600" dirty="0"/>
              <a:t>Location</a:t>
            </a:r>
          </a:p>
        </p:txBody>
      </p:sp>
      <p:sp>
        <p:nvSpPr>
          <p:cNvPr id="4" name="Text Placeholder 3">
            <a:extLst>
              <a:ext uri="{FF2B5EF4-FFF2-40B4-BE49-F238E27FC236}">
                <a16:creationId xmlns:a16="http://schemas.microsoft.com/office/drawing/2014/main" id="{4DA33322-8EF1-5DEA-8995-C4B643AA63E0}"/>
              </a:ext>
            </a:extLst>
          </p:cNvPr>
          <p:cNvSpPr>
            <a:spLocks noGrp="1"/>
          </p:cNvSpPr>
          <p:nvPr>
            <p:ph type="body" sz="half" idx="2"/>
          </p:nvPr>
        </p:nvSpPr>
        <p:spPr>
          <a:xfrm>
            <a:off x="677334" y="2777068"/>
            <a:ext cx="3854528" cy="3623731"/>
          </a:xfrm>
        </p:spPr>
        <p:txBody>
          <a:bodyPr>
            <a:normAutofit/>
          </a:bodyPr>
          <a:lstStyle/>
          <a:p>
            <a:r>
              <a:rPr lang="en-GB" sz="1600" dirty="0"/>
              <a:t>Managed as an organic farm for over 20 years with no fertilizers applied.</a:t>
            </a:r>
          </a:p>
          <a:p>
            <a:r>
              <a:rPr lang="en-GB" sz="1600" dirty="0"/>
              <a:t>No existing hay meadows on the site when NGBW established.</a:t>
            </a:r>
          </a:p>
          <a:p>
            <a:r>
              <a:rPr lang="en-GB" sz="1600" dirty="0"/>
              <a:t>Some previous surveying carried out.</a:t>
            </a:r>
          </a:p>
          <a:p>
            <a:r>
              <a:rPr lang="en-GB" sz="1600" dirty="0"/>
              <a:t>One field </a:t>
            </a:r>
            <a:r>
              <a:rPr lang="en-GB" sz="1600" dirty="0" err="1"/>
              <a:t>Cae</a:t>
            </a:r>
            <a:r>
              <a:rPr lang="en-GB" sz="1600" dirty="0"/>
              <a:t> </a:t>
            </a:r>
            <a:r>
              <a:rPr lang="en-GB" sz="1600" dirty="0" err="1"/>
              <a:t>Trawscoed</a:t>
            </a:r>
            <a:r>
              <a:rPr lang="en-GB" sz="1600" dirty="0"/>
              <a:t> managed as a hay meadow since establishment with no inputs.</a:t>
            </a:r>
          </a:p>
          <a:p>
            <a:r>
              <a:rPr lang="en-GB" sz="1600" dirty="0"/>
              <a:t>Opportunity to compare 2 treated field with the donor meadow on one site.</a:t>
            </a:r>
          </a:p>
          <a:p>
            <a:endParaRPr lang="en-GB" dirty="0"/>
          </a:p>
          <a:p>
            <a:endParaRPr lang="en-GB" dirty="0"/>
          </a:p>
        </p:txBody>
      </p:sp>
      <p:pic>
        <p:nvPicPr>
          <p:cNvPr id="5" name="Content Placeholder 4" descr="A field of flowers&#10;&#10;Description automatically generated">
            <a:extLst>
              <a:ext uri="{FF2B5EF4-FFF2-40B4-BE49-F238E27FC236}">
                <a16:creationId xmlns:a16="http://schemas.microsoft.com/office/drawing/2014/main" id="{2BDA73CD-1414-BC04-E86B-6FC2BDE3A209}"/>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21071" t="9749" r="31748"/>
          <a:stretch/>
        </p:blipFill>
        <p:spPr bwMode="auto">
          <a:xfrm>
            <a:off x="4750281" y="372593"/>
            <a:ext cx="3854528" cy="55271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41345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5B7FD-9AD4-0553-FCCE-1F1072B91EB5}"/>
              </a:ext>
            </a:extLst>
          </p:cNvPr>
          <p:cNvSpPr>
            <a:spLocks noGrp="1"/>
          </p:cNvSpPr>
          <p:nvPr>
            <p:ph type="title"/>
          </p:nvPr>
        </p:nvSpPr>
        <p:spPr/>
        <p:txBody>
          <a:bodyPr/>
          <a:lstStyle/>
          <a:p>
            <a:r>
              <a:rPr lang="en-GB" dirty="0"/>
              <a:t>Methodology</a:t>
            </a:r>
            <a:br>
              <a:rPr lang="en-GB" dirty="0"/>
            </a:br>
            <a:r>
              <a:rPr lang="en-GB" sz="2800" dirty="0"/>
              <a:t>Vegetative Surveys</a:t>
            </a:r>
          </a:p>
        </p:txBody>
      </p:sp>
      <p:sp>
        <p:nvSpPr>
          <p:cNvPr id="3" name="Content Placeholder 2">
            <a:extLst>
              <a:ext uri="{FF2B5EF4-FFF2-40B4-BE49-F238E27FC236}">
                <a16:creationId xmlns:a16="http://schemas.microsoft.com/office/drawing/2014/main" id="{B77F046C-9507-E7C1-C10A-E7B7BDCCFD21}"/>
              </a:ext>
            </a:extLst>
          </p:cNvPr>
          <p:cNvSpPr>
            <a:spLocks noGrp="1"/>
          </p:cNvSpPr>
          <p:nvPr>
            <p:ph idx="1"/>
          </p:nvPr>
        </p:nvSpPr>
        <p:spPr/>
        <p:txBody>
          <a:bodyPr>
            <a:normAutofit fontScale="92500" lnSpcReduction="10000"/>
          </a:bodyPr>
          <a:lstStyle/>
          <a:p>
            <a:r>
              <a:rPr lang="en-GB" dirty="0">
                <a:ea typeface="Calibri" panose="020F0502020204030204" pitchFamily="34" charset="0"/>
                <a:cs typeface="Times New Roman" panose="02020603050405020304" pitchFamily="18" charset="0"/>
              </a:rPr>
              <a:t>M</a:t>
            </a:r>
            <a:r>
              <a:rPr lang="en-GB" sz="1800" dirty="0">
                <a:effectLst/>
                <a:ea typeface="Calibri" panose="020F0502020204030204" pitchFamily="34" charset="0"/>
                <a:cs typeface="Times New Roman" panose="02020603050405020304" pitchFamily="18" charset="0"/>
              </a:rPr>
              <a:t>eadow restoration projects can use comparisons and degree of match with a reference site or community, increase in species richness, numbers and coverage of target species established to measure the degree of change on the restoration site </a:t>
            </a:r>
            <a:r>
              <a:rPr lang="en-GB" sz="1800" dirty="0">
                <a:solidFill>
                  <a:srgbClr val="000000"/>
                </a:solidFill>
                <a:effectLst/>
                <a:ea typeface="Calibri" panose="020F0502020204030204" pitchFamily="34" charset="0"/>
                <a:cs typeface="Times New Roman" panose="02020603050405020304" pitchFamily="18" charset="0"/>
              </a:rPr>
              <a:t>(</a:t>
            </a:r>
            <a:r>
              <a:rPr lang="en-GB" sz="1800" dirty="0" err="1">
                <a:solidFill>
                  <a:srgbClr val="000000"/>
                </a:solidFill>
                <a:effectLst/>
                <a:ea typeface="Calibri" panose="020F0502020204030204" pitchFamily="34" charset="0"/>
                <a:cs typeface="Times New Roman" panose="02020603050405020304" pitchFamily="18" charset="0"/>
              </a:rPr>
              <a:t>Rothero</a:t>
            </a:r>
            <a:r>
              <a:rPr lang="en-GB" sz="1800" dirty="0">
                <a:solidFill>
                  <a:srgbClr val="000000"/>
                </a:solidFill>
                <a:effectLst/>
                <a:ea typeface="Calibri" panose="020F0502020204030204" pitchFamily="34" charset="0"/>
                <a:cs typeface="Times New Roman" panose="02020603050405020304" pitchFamily="18" charset="0"/>
              </a:rPr>
              <a:t>, </a:t>
            </a:r>
            <a:r>
              <a:rPr lang="en-GB" sz="1800" dirty="0" err="1">
                <a:solidFill>
                  <a:srgbClr val="000000"/>
                </a:solidFill>
                <a:effectLst/>
                <a:ea typeface="Calibri" panose="020F0502020204030204" pitchFamily="34" charset="0"/>
                <a:cs typeface="Times New Roman" panose="02020603050405020304" pitchFamily="18" charset="0"/>
              </a:rPr>
              <a:t>Tatarenko</a:t>
            </a:r>
            <a:r>
              <a:rPr lang="en-GB" sz="1800" dirty="0">
                <a:solidFill>
                  <a:srgbClr val="000000"/>
                </a:solidFill>
                <a:effectLst/>
                <a:ea typeface="Calibri" panose="020F0502020204030204" pitchFamily="34" charset="0"/>
                <a:cs typeface="Times New Roman" panose="02020603050405020304" pitchFamily="18" charset="0"/>
              </a:rPr>
              <a:t> and </a:t>
            </a:r>
            <a:r>
              <a:rPr lang="en-GB" sz="1800" dirty="0" err="1">
                <a:solidFill>
                  <a:srgbClr val="000000"/>
                </a:solidFill>
                <a:effectLst/>
                <a:ea typeface="Calibri" panose="020F0502020204030204" pitchFamily="34" charset="0"/>
                <a:cs typeface="Times New Roman" panose="02020603050405020304" pitchFamily="18" charset="0"/>
              </a:rPr>
              <a:t>Gowing</a:t>
            </a:r>
            <a:r>
              <a:rPr lang="en-GB" sz="1800" dirty="0">
                <a:solidFill>
                  <a:srgbClr val="000000"/>
                </a:solidFill>
                <a:effectLst/>
                <a:ea typeface="Calibri" panose="020F0502020204030204" pitchFamily="34" charset="0"/>
                <a:cs typeface="Times New Roman" panose="02020603050405020304" pitchFamily="18" charset="0"/>
              </a:rPr>
              <a:t>, 2020; Sullivan, Hall and Ashton, 2020)</a:t>
            </a:r>
            <a:r>
              <a:rPr lang="en-GB" sz="1800" dirty="0">
                <a:effectLst/>
                <a:ea typeface="Calibri" panose="020F0502020204030204" pitchFamily="34" charset="0"/>
                <a:cs typeface="Times New Roman" panose="02020603050405020304" pitchFamily="18" charset="0"/>
              </a:rPr>
              <a:t>.</a:t>
            </a:r>
          </a:p>
          <a:p>
            <a:r>
              <a:rPr lang="en-GB" sz="1800" dirty="0">
                <a:effectLst/>
                <a:ea typeface="Calibri" panose="020F0502020204030204" pitchFamily="34" charset="0"/>
                <a:cs typeface="Times New Roman" panose="02020603050405020304" pitchFamily="18" charset="0"/>
              </a:rPr>
              <a:t>The National Botanic Garden of Wales had already begun to use the National Plant Monitoring Scheme (NPMS) </a:t>
            </a:r>
            <a:r>
              <a:rPr lang="en-GB" sz="1800" dirty="0">
                <a:effectLst/>
                <a:ea typeface="Times New Roman" panose="02020603050405020304" pitchFamily="18" charset="0"/>
                <a:cs typeface="Times New Roman" panose="02020603050405020304" pitchFamily="18" charset="0"/>
              </a:rPr>
              <a:t>(</a:t>
            </a:r>
            <a:r>
              <a:rPr lang="en-GB" sz="1800" dirty="0" err="1">
                <a:effectLst/>
                <a:ea typeface="Times New Roman" panose="02020603050405020304" pitchFamily="18" charset="0"/>
                <a:cs typeface="Times New Roman" panose="02020603050405020304" pitchFamily="18" charset="0"/>
              </a:rPr>
              <a:t>Pescott</a:t>
            </a:r>
            <a:r>
              <a:rPr lang="en-GB" sz="1800" dirty="0">
                <a:effectLst/>
                <a:ea typeface="Times New Roman" panose="02020603050405020304" pitchFamily="18" charset="0"/>
                <a:cs typeface="Times New Roman" panose="02020603050405020304" pitchFamily="18" charset="0"/>
              </a:rPr>
              <a:t> </a:t>
            </a:r>
            <a:r>
              <a:rPr lang="en-GB" sz="1800" i="1" dirty="0">
                <a:effectLst/>
                <a:ea typeface="Times New Roman" panose="02020603050405020304" pitchFamily="18" charset="0"/>
                <a:cs typeface="Times New Roman" panose="02020603050405020304" pitchFamily="18" charset="0"/>
              </a:rPr>
              <a:t>et al.</a:t>
            </a:r>
            <a:r>
              <a:rPr lang="en-GB" sz="1800" dirty="0">
                <a:effectLst/>
                <a:ea typeface="Times New Roman" panose="02020603050405020304" pitchFamily="18" charset="0"/>
                <a:cs typeface="Times New Roman" panose="02020603050405020304" pitchFamily="18" charset="0"/>
              </a:rPr>
              <a:t>, 2019)</a:t>
            </a:r>
            <a:r>
              <a:rPr lang="en-GB" sz="1800" dirty="0">
                <a:effectLst/>
                <a:ea typeface="Calibri" panose="020F0502020204030204" pitchFamily="34" charset="0"/>
                <a:cs typeface="Times New Roman" panose="02020603050405020304" pitchFamily="18" charset="0"/>
              </a:rPr>
              <a:t> well understood on site and designed for long term monitoring.</a:t>
            </a:r>
          </a:p>
          <a:p>
            <a:r>
              <a:rPr lang="en-GB" dirty="0">
                <a:cs typeface="Times New Roman" panose="02020603050405020304" pitchFamily="18" charset="0"/>
              </a:rPr>
              <a:t>NPMS consistent with National Vegetation Classification (NVC) survey which also uses larger quadrats over uniform/typical stands with 3-5 quadrats sampled and </a:t>
            </a:r>
            <a:r>
              <a:rPr lang="en-GB" dirty="0" err="1">
                <a:cs typeface="Times New Roman" panose="02020603050405020304" pitchFamily="18" charset="0"/>
              </a:rPr>
              <a:t>Domin</a:t>
            </a:r>
            <a:r>
              <a:rPr lang="en-GB" dirty="0">
                <a:cs typeface="Times New Roman" panose="02020603050405020304" pitchFamily="18" charset="0"/>
              </a:rPr>
              <a:t> scale for cover </a:t>
            </a:r>
            <a:r>
              <a:rPr lang="en-GB" sz="1800" dirty="0">
                <a:solidFill>
                  <a:srgbClr val="000000"/>
                </a:solidFill>
                <a:effectLst/>
                <a:ea typeface="Calibri" panose="020F0502020204030204" pitchFamily="34" charset="0"/>
                <a:cs typeface="Times New Roman" panose="02020603050405020304" pitchFamily="18" charset="0"/>
              </a:rPr>
              <a:t>(Save Our Magnificent Meadows, 2020)</a:t>
            </a:r>
          </a:p>
          <a:p>
            <a:r>
              <a:rPr lang="en-GB" dirty="0"/>
              <a:t>Recent survey of 80 upland hay meadow projects have used species richness and </a:t>
            </a:r>
            <a:r>
              <a:rPr lang="en-GB" dirty="0" err="1"/>
              <a:t>bestfit</a:t>
            </a:r>
            <a:r>
              <a:rPr lang="en-GB" dirty="0"/>
              <a:t> to NVC communities to measure restoration success </a:t>
            </a:r>
            <a:r>
              <a:rPr lang="en-GB" sz="1800" dirty="0">
                <a:effectLst/>
                <a:ea typeface="Calibri" panose="020F0502020204030204" pitchFamily="34" charset="0"/>
                <a:cs typeface="Times New Roman" panose="02020603050405020304" pitchFamily="18" charset="0"/>
              </a:rPr>
              <a:t>(Starr-</a:t>
            </a:r>
            <a:r>
              <a:rPr lang="en-GB" sz="1800" dirty="0" err="1">
                <a:effectLst/>
                <a:ea typeface="Calibri" panose="020F0502020204030204" pitchFamily="34" charset="0"/>
                <a:cs typeface="Times New Roman" panose="02020603050405020304" pitchFamily="18" charset="0"/>
              </a:rPr>
              <a:t>Keddle</a:t>
            </a:r>
            <a:r>
              <a:rPr lang="en-GB" sz="1800" dirty="0">
                <a:effectLst/>
                <a:ea typeface="Calibri" panose="020F0502020204030204" pitchFamily="34" charset="0"/>
                <a:cs typeface="Times New Roman" panose="02020603050405020304" pitchFamily="18" charset="0"/>
              </a:rPr>
              <a:t> 2022)</a:t>
            </a:r>
          </a:p>
          <a:p>
            <a:r>
              <a:rPr lang="en-GB" dirty="0" err="1">
                <a:ea typeface="Calibri" panose="020F0502020204030204" pitchFamily="34" charset="0"/>
                <a:cs typeface="Times New Roman" panose="02020603050405020304" pitchFamily="18" charset="0"/>
              </a:rPr>
              <a:t>Domin</a:t>
            </a:r>
            <a:r>
              <a:rPr lang="en-GB" dirty="0">
                <a:ea typeface="Calibri" panose="020F0502020204030204" pitchFamily="34" charset="0"/>
                <a:cs typeface="Times New Roman" panose="02020603050405020304" pitchFamily="18" charset="0"/>
              </a:rPr>
              <a:t> scale d</a:t>
            </a:r>
            <a:r>
              <a:rPr lang="en-GB" sz="1800" dirty="0">
                <a:effectLst/>
                <a:ea typeface="Calibri" panose="020F0502020204030204" pitchFamily="34" charset="0"/>
                <a:cs typeface="Times New Roman" panose="02020603050405020304" pitchFamily="18" charset="0"/>
              </a:rPr>
              <a:t>ata produced by the NMPS was suitable for the TABLEFIT analysis of ‘Goodness-of-Fit’ to NVC grassland communities </a:t>
            </a:r>
            <a:r>
              <a:rPr lang="en-GB" sz="1800" dirty="0">
                <a:solidFill>
                  <a:srgbClr val="000000"/>
                </a:solidFill>
                <a:effectLst/>
                <a:ea typeface="Calibri" panose="020F0502020204030204" pitchFamily="34" charset="0"/>
                <a:cs typeface="Times New Roman" panose="02020603050405020304" pitchFamily="18" charset="0"/>
              </a:rPr>
              <a:t>(Hill, 2015)</a:t>
            </a:r>
            <a:endParaRPr lang="en-GB" dirty="0"/>
          </a:p>
        </p:txBody>
      </p:sp>
    </p:spTree>
    <p:extLst>
      <p:ext uri="{BB962C8B-B14F-4D97-AF65-F5344CB8AC3E}">
        <p14:creationId xmlns:p14="http://schemas.microsoft.com/office/powerpoint/2010/main" val="1631740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3D354-1B08-69DB-02C7-8E7B3EA60D08}"/>
              </a:ext>
            </a:extLst>
          </p:cNvPr>
          <p:cNvSpPr>
            <a:spLocks noGrp="1"/>
          </p:cNvSpPr>
          <p:nvPr>
            <p:ph type="title"/>
          </p:nvPr>
        </p:nvSpPr>
        <p:spPr/>
        <p:txBody>
          <a:bodyPr/>
          <a:lstStyle/>
          <a:p>
            <a:r>
              <a:rPr lang="en-GB" dirty="0"/>
              <a:t>Methodology</a:t>
            </a:r>
            <a:br>
              <a:rPr lang="en-GB" dirty="0"/>
            </a:br>
            <a:r>
              <a:rPr lang="en-GB" sz="2800" dirty="0"/>
              <a:t>Local Authority Questionnaire</a:t>
            </a:r>
            <a:endParaRPr lang="en-GB" dirty="0"/>
          </a:p>
        </p:txBody>
      </p:sp>
      <p:sp>
        <p:nvSpPr>
          <p:cNvPr id="3" name="Content Placeholder 2">
            <a:extLst>
              <a:ext uri="{FF2B5EF4-FFF2-40B4-BE49-F238E27FC236}">
                <a16:creationId xmlns:a16="http://schemas.microsoft.com/office/drawing/2014/main" id="{B18F460C-48E9-8B31-591B-7FC2F535C42A}"/>
              </a:ext>
            </a:extLst>
          </p:cNvPr>
          <p:cNvSpPr>
            <a:spLocks noGrp="1"/>
          </p:cNvSpPr>
          <p:nvPr>
            <p:ph idx="1"/>
          </p:nvPr>
        </p:nvSpPr>
        <p:spPr>
          <a:xfrm>
            <a:off x="677334" y="2160589"/>
            <a:ext cx="8596668" cy="4419115"/>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This questionnaire was targeted at those LNP representatives at LAs. This pool of respondents is smaller than a sample size of 30 that is typically suggested as a minimum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(Munn and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Drever</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2004)</a:t>
            </a:r>
          </a:p>
          <a:p>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he sample size is such that it is appropriate to include the whole population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(Martínez-Mesa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2014)</a:t>
            </a:r>
          </a:p>
          <a:p>
            <a:r>
              <a:rPr lang="en-GB" dirty="0">
                <a:latin typeface="Calibri" panose="020F0502020204030204" pitchFamily="34" charset="0"/>
                <a:ea typeface="Calibri" panose="020F0502020204030204" pitchFamily="34" charset="0"/>
                <a:cs typeface="Times New Roman" panose="02020603050405020304" pitchFamily="18" charset="0"/>
              </a:rPr>
              <a:t>O</a:t>
            </a:r>
            <a:r>
              <a:rPr lang="en-GB" sz="1800" dirty="0">
                <a:effectLst/>
                <a:latin typeface="Calibri" panose="020F0502020204030204" pitchFamily="34" charset="0"/>
                <a:ea typeface="Calibri" panose="020F0502020204030204" pitchFamily="34" charset="0"/>
                <a:cs typeface="Times New Roman" panose="02020603050405020304" pitchFamily="18" charset="0"/>
              </a:rPr>
              <a:t>utput of a small narrowly targeted group of knowledgeable respondents can also be likened to an expert panel which can be useful for exploring the substance of a research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(Malhotra and Birks, 2017)</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dirty="0"/>
              <a:t>Likert-scale questionnaires used for measuring attitudes but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they have also been used to measure frequencies of actions from ‘often’ to ‘never’ such as in self-reporting recycling rates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(Xu, Ling and Wu, 2018), </a:t>
            </a:r>
            <a:r>
              <a:rPr lang="en-GB" sz="1800" dirty="0">
                <a:effectLst/>
                <a:latin typeface="Calibri" panose="020F0502020204030204" pitchFamily="34" charset="0"/>
                <a:ea typeface="Calibri" panose="020F0502020204030204" pitchFamily="34" charset="0"/>
                <a:cs typeface="Times New Roman" panose="02020603050405020304" pitchFamily="18" charset="0"/>
              </a:rPr>
              <a:t>frequencies of environmental impacts caused on construction sites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Zolfagharian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2012) and </a:t>
            </a:r>
            <a:r>
              <a:rPr lang="en-GB" sz="1800" dirty="0">
                <a:effectLst/>
                <a:latin typeface="Calibri" panose="020F0502020204030204" pitchFamily="34" charset="0"/>
                <a:ea typeface="Calibri" panose="020F0502020204030204" pitchFamily="34" charset="0"/>
                <a:cs typeface="Times New Roman" panose="02020603050405020304" pitchFamily="18" charset="0"/>
              </a:rPr>
              <a:t>frequencies of pro-environmental behaviours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(Thomas,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Poortinga</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Sautkina</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2016) </a:t>
            </a:r>
            <a:endParaRPr lang="en-GB" dirty="0"/>
          </a:p>
        </p:txBody>
      </p:sp>
    </p:spTree>
    <p:extLst>
      <p:ext uri="{BB962C8B-B14F-4D97-AF65-F5344CB8AC3E}">
        <p14:creationId xmlns:p14="http://schemas.microsoft.com/office/powerpoint/2010/main" val="2595952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B46F-DF6A-7AF3-5A73-C7FC4A057984}"/>
              </a:ext>
            </a:extLst>
          </p:cNvPr>
          <p:cNvSpPr>
            <a:spLocks noGrp="1"/>
          </p:cNvSpPr>
          <p:nvPr>
            <p:ph type="title"/>
          </p:nvPr>
        </p:nvSpPr>
        <p:spPr/>
        <p:txBody>
          <a:bodyPr>
            <a:normAutofit fontScale="90000"/>
          </a:bodyPr>
          <a:lstStyle/>
          <a:p>
            <a:r>
              <a:rPr lang="en-GB" dirty="0"/>
              <a:t>Results</a:t>
            </a:r>
            <a:br>
              <a:rPr lang="en-GB" dirty="0"/>
            </a:br>
            <a:r>
              <a:rPr lang="en-GB" sz="2700" dirty="0"/>
              <a:t>Objective 1:</a:t>
            </a:r>
            <a:r>
              <a:rPr lang="en-GB" sz="2700" dirty="0">
                <a:effectLst/>
                <a:ea typeface="Calibri" panose="020F0502020204030204" pitchFamily="34" charset="0"/>
                <a:cs typeface="Times New Roman" panose="02020603050405020304" pitchFamily="18" charset="0"/>
              </a:rPr>
              <a:t>Does species richness increase over time following application of green hay?</a:t>
            </a:r>
            <a:endParaRPr lang="en-GB" sz="2700" dirty="0"/>
          </a:p>
        </p:txBody>
      </p:sp>
      <p:pic>
        <p:nvPicPr>
          <p:cNvPr id="4" name="Content Placeholder 3" descr="A graph with a line and a line&#10;&#10;Description automatically generated with medium confidence">
            <a:extLst>
              <a:ext uri="{FF2B5EF4-FFF2-40B4-BE49-F238E27FC236}">
                <a16:creationId xmlns:a16="http://schemas.microsoft.com/office/drawing/2014/main" id="{DE006DEF-2BD3-7BB0-C8E8-509742C9767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64921" y="2724151"/>
            <a:ext cx="6105433" cy="3664734"/>
          </a:xfrm>
          <a:prstGeom prst="rect">
            <a:avLst/>
          </a:prstGeom>
        </p:spPr>
      </p:pic>
    </p:spTree>
    <p:extLst>
      <p:ext uri="{BB962C8B-B14F-4D97-AF65-F5344CB8AC3E}">
        <p14:creationId xmlns:p14="http://schemas.microsoft.com/office/powerpoint/2010/main" val="1666204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B46F-DF6A-7AF3-5A73-C7FC4A057984}"/>
              </a:ext>
            </a:extLst>
          </p:cNvPr>
          <p:cNvSpPr>
            <a:spLocks noGrp="1"/>
          </p:cNvSpPr>
          <p:nvPr>
            <p:ph type="title"/>
          </p:nvPr>
        </p:nvSpPr>
        <p:spPr/>
        <p:txBody>
          <a:bodyPr>
            <a:normAutofit fontScale="90000"/>
          </a:bodyPr>
          <a:lstStyle/>
          <a:p>
            <a:r>
              <a:rPr lang="en-GB" dirty="0"/>
              <a:t>Results</a:t>
            </a:r>
            <a:br>
              <a:rPr lang="en-GB" dirty="0"/>
            </a:br>
            <a:r>
              <a:rPr lang="en-US" sz="2000" dirty="0"/>
              <a:t>Objective 2: Are the plant communities within the receiver field developing towards the plant community in the donor field and/or a desirable NVC community?</a:t>
            </a:r>
            <a:endParaRPr lang="en-GB" sz="2000" dirty="0"/>
          </a:p>
        </p:txBody>
      </p:sp>
      <p:pic>
        <p:nvPicPr>
          <p:cNvPr id="4" name="Picture 3" descr="A graph of different colored bars&#10;&#10;Description automatically generated">
            <a:extLst>
              <a:ext uri="{FF2B5EF4-FFF2-40B4-BE49-F238E27FC236}">
                <a16:creationId xmlns:a16="http://schemas.microsoft.com/office/drawing/2014/main" id="{BBA83646-B319-FD4F-B5F1-34466A01001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75668" y="2284185"/>
            <a:ext cx="4965548" cy="3476123"/>
          </a:xfrm>
          <a:prstGeom prst="rect">
            <a:avLst/>
          </a:prstGeom>
        </p:spPr>
      </p:pic>
      <p:pic>
        <p:nvPicPr>
          <p:cNvPr id="5" name="Picture 4" descr="A graph of numbers and text&#10;&#10;Description automatically generated with medium confidence">
            <a:extLst>
              <a:ext uri="{FF2B5EF4-FFF2-40B4-BE49-F238E27FC236}">
                <a16:creationId xmlns:a16="http://schemas.microsoft.com/office/drawing/2014/main" id="{D69A6331-A0FD-002F-A372-CF0F1E5A5B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7261" y="2014818"/>
            <a:ext cx="4353456" cy="4374871"/>
          </a:xfrm>
          <a:prstGeom prst="rect">
            <a:avLst/>
          </a:prstGeom>
        </p:spPr>
      </p:pic>
    </p:spTree>
    <p:extLst>
      <p:ext uri="{BB962C8B-B14F-4D97-AF65-F5344CB8AC3E}">
        <p14:creationId xmlns:p14="http://schemas.microsoft.com/office/powerpoint/2010/main" val="3562490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B46F-DF6A-7AF3-5A73-C7FC4A057984}"/>
              </a:ext>
            </a:extLst>
          </p:cNvPr>
          <p:cNvSpPr>
            <a:spLocks noGrp="1"/>
          </p:cNvSpPr>
          <p:nvPr>
            <p:ph type="title"/>
          </p:nvPr>
        </p:nvSpPr>
        <p:spPr/>
        <p:txBody>
          <a:bodyPr>
            <a:normAutofit fontScale="90000"/>
          </a:bodyPr>
          <a:lstStyle/>
          <a:p>
            <a:r>
              <a:rPr lang="en-GB" dirty="0"/>
              <a:t>Results</a:t>
            </a:r>
            <a:br>
              <a:rPr lang="en-GB" dirty="0"/>
            </a:br>
            <a:r>
              <a:rPr lang="en-GB" sz="2700" dirty="0"/>
              <a:t>Objective 3: </a:t>
            </a:r>
            <a:r>
              <a:rPr lang="en-US" sz="2700" dirty="0"/>
              <a:t>Establish fixed survey plots within each field for the long-term monitoring of the meadow plant community.</a:t>
            </a:r>
            <a:endParaRPr lang="en-GB" sz="2700" dirty="0"/>
          </a:p>
        </p:txBody>
      </p:sp>
      <p:pic>
        <p:nvPicPr>
          <p:cNvPr id="4" name="Content Placeholder 3" descr="A map of a farm&#10;&#10;Description automatically generated">
            <a:extLst>
              <a:ext uri="{FF2B5EF4-FFF2-40B4-BE49-F238E27FC236}">
                <a16:creationId xmlns:a16="http://schemas.microsoft.com/office/drawing/2014/main" id="{BFD96325-3236-6DA4-B12D-B9F77C3CCFFE}"/>
              </a:ext>
            </a:extLst>
          </p:cNvPr>
          <p:cNvPicPr>
            <a:picLocks noGrp="1" noChangeAspect="1"/>
          </p:cNvPicPr>
          <p:nvPr>
            <p:ph idx="1"/>
          </p:nvPr>
        </p:nvPicPr>
        <p:blipFill>
          <a:blip r:embed="rId2"/>
          <a:stretch>
            <a:fillRect/>
          </a:stretch>
        </p:blipFill>
        <p:spPr>
          <a:xfrm>
            <a:off x="2021005" y="2160588"/>
            <a:ext cx="5910027" cy="3881437"/>
          </a:xfrm>
          <a:prstGeom prst="rect">
            <a:avLst/>
          </a:prstGeom>
        </p:spPr>
      </p:pic>
      <p:sp>
        <p:nvSpPr>
          <p:cNvPr id="6" name="TextBox 5">
            <a:extLst>
              <a:ext uri="{FF2B5EF4-FFF2-40B4-BE49-F238E27FC236}">
                <a16:creationId xmlns:a16="http://schemas.microsoft.com/office/drawing/2014/main" id="{37D61CB2-88B9-0BA1-FFE5-50114DED2CD3}"/>
              </a:ext>
            </a:extLst>
          </p:cNvPr>
          <p:cNvSpPr txBox="1"/>
          <p:nvPr/>
        </p:nvSpPr>
        <p:spPr>
          <a:xfrm>
            <a:off x="2021005" y="6248400"/>
            <a:ext cx="6106438" cy="369332"/>
          </a:xfrm>
          <a:prstGeom prst="rect">
            <a:avLst/>
          </a:prstGeom>
          <a:noFill/>
        </p:spPr>
        <p:txBody>
          <a:bodyPr wrap="square">
            <a:spAutoFit/>
          </a:bodyPr>
          <a:lstStyle/>
          <a:p>
            <a:pPr>
              <a:spcAft>
                <a:spcPts val="1000"/>
              </a:spcAft>
            </a:pPr>
            <a:r>
              <a:rPr lang="en-GB"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Figure 23 Location map of </a:t>
            </a:r>
            <a:r>
              <a:rPr lang="en-GB" sz="1800"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Cae</a:t>
            </a:r>
            <a:r>
              <a:rPr lang="en-GB"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Gwair</a:t>
            </a:r>
            <a:r>
              <a:rPr lang="en-GB"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plots 3 and 4.</a:t>
            </a:r>
          </a:p>
        </p:txBody>
      </p:sp>
    </p:spTree>
    <p:extLst>
      <p:ext uri="{BB962C8B-B14F-4D97-AF65-F5344CB8AC3E}">
        <p14:creationId xmlns:p14="http://schemas.microsoft.com/office/powerpoint/2010/main" val="4151028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B46F-DF6A-7AF3-5A73-C7FC4A057984}"/>
              </a:ext>
            </a:extLst>
          </p:cNvPr>
          <p:cNvSpPr>
            <a:spLocks noGrp="1"/>
          </p:cNvSpPr>
          <p:nvPr>
            <p:ph type="title"/>
          </p:nvPr>
        </p:nvSpPr>
        <p:spPr/>
        <p:txBody>
          <a:bodyPr>
            <a:normAutofit/>
          </a:bodyPr>
          <a:lstStyle/>
          <a:p>
            <a:r>
              <a:rPr lang="en-GB" dirty="0"/>
              <a:t>Results</a:t>
            </a:r>
            <a:br>
              <a:rPr lang="en-GB" dirty="0"/>
            </a:br>
            <a:r>
              <a:rPr lang="en-US" sz="2200" dirty="0"/>
              <a:t>Objective 4: What methods are being used to manage road verges and amenity grassland within local authorities across Wales?</a:t>
            </a:r>
            <a:endParaRPr lang="en-GB" sz="2200" dirty="0"/>
          </a:p>
        </p:txBody>
      </p:sp>
      <p:pic>
        <p:nvPicPr>
          <p:cNvPr id="4" name="Content Placeholder 3" descr="A screenshot of a graph&#10;&#10;Description automatically generated">
            <a:extLst>
              <a:ext uri="{FF2B5EF4-FFF2-40B4-BE49-F238E27FC236}">
                <a16:creationId xmlns:a16="http://schemas.microsoft.com/office/drawing/2014/main" id="{911A25AF-F780-9EEE-A054-98593F7E32DA}"/>
              </a:ext>
            </a:extLst>
          </p:cNvPr>
          <p:cNvPicPr>
            <a:picLocks noGrp="1" noChangeAspect="1"/>
          </p:cNvPicPr>
          <p:nvPr>
            <p:ph idx="1"/>
          </p:nvPr>
        </p:nvPicPr>
        <p:blipFill>
          <a:blip r:embed="rId2"/>
          <a:stretch>
            <a:fillRect/>
          </a:stretch>
        </p:blipFill>
        <p:spPr>
          <a:xfrm>
            <a:off x="677690" y="4499402"/>
            <a:ext cx="8596312" cy="2358598"/>
          </a:xfrm>
          <a:prstGeom prst="rect">
            <a:avLst/>
          </a:prstGeom>
        </p:spPr>
      </p:pic>
      <p:pic>
        <p:nvPicPr>
          <p:cNvPr id="5" name="Picture 4" descr="A grid of numbers and arrows&#10;&#10;Description automatically generated">
            <a:extLst>
              <a:ext uri="{FF2B5EF4-FFF2-40B4-BE49-F238E27FC236}">
                <a16:creationId xmlns:a16="http://schemas.microsoft.com/office/drawing/2014/main" id="{B7C4ED3B-C4FD-22A6-A576-54361E9613B8}"/>
              </a:ext>
            </a:extLst>
          </p:cNvPr>
          <p:cNvPicPr>
            <a:picLocks noChangeAspect="1"/>
          </p:cNvPicPr>
          <p:nvPr/>
        </p:nvPicPr>
        <p:blipFill>
          <a:blip r:embed="rId3"/>
          <a:stretch>
            <a:fillRect/>
          </a:stretch>
        </p:blipFill>
        <p:spPr>
          <a:xfrm>
            <a:off x="669032" y="2086406"/>
            <a:ext cx="8604970" cy="2358597"/>
          </a:xfrm>
          <a:prstGeom prst="rect">
            <a:avLst/>
          </a:prstGeom>
        </p:spPr>
      </p:pic>
    </p:spTree>
    <p:extLst>
      <p:ext uri="{BB962C8B-B14F-4D97-AF65-F5344CB8AC3E}">
        <p14:creationId xmlns:p14="http://schemas.microsoft.com/office/powerpoint/2010/main" val="1141816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B46F-DF6A-7AF3-5A73-C7FC4A057984}"/>
              </a:ext>
            </a:extLst>
          </p:cNvPr>
          <p:cNvSpPr>
            <a:spLocks noGrp="1"/>
          </p:cNvSpPr>
          <p:nvPr>
            <p:ph type="title"/>
          </p:nvPr>
        </p:nvSpPr>
        <p:spPr/>
        <p:txBody>
          <a:bodyPr>
            <a:normAutofit/>
          </a:bodyPr>
          <a:lstStyle/>
          <a:p>
            <a:r>
              <a:rPr lang="en-GB" dirty="0"/>
              <a:t>Results</a:t>
            </a:r>
            <a:br>
              <a:rPr lang="en-GB" dirty="0"/>
            </a:br>
            <a:r>
              <a:rPr lang="en-US" sz="2200" dirty="0"/>
              <a:t>Objective 5: What are the barriers to using green hay to increase biodiversity of local authority grasslands?</a:t>
            </a:r>
            <a:endParaRPr lang="en-GB" sz="2200" dirty="0"/>
          </a:p>
        </p:txBody>
      </p:sp>
      <p:pic>
        <p:nvPicPr>
          <p:cNvPr id="5" name="Picture 4" descr="Forms response chart. Question title: What do you regard as the THREE main challenges to using green hay to improve biodiversity?. Number of responses: 11 responses.">
            <a:extLst>
              <a:ext uri="{FF2B5EF4-FFF2-40B4-BE49-F238E27FC236}">
                <a16:creationId xmlns:a16="http://schemas.microsoft.com/office/drawing/2014/main" id="{6DA9D4F1-DFE3-C72B-8FA0-70F53B39E23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9112"/>
          <a:stretch/>
        </p:blipFill>
        <p:spPr bwMode="auto">
          <a:xfrm>
            <a:off x="677334" y="2326639"/>
            <a:ext cx="8284421" cy="3186739"/>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76914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EB46F-DF6A-7AF3-5A73-C7FC4A057984}"/>
              </a:ext>
            </a:extLst>
          </p:cNvPr>
          <p:cNvSpPr>
            <a:spLocks noGrp="1"/>
          </p:cNvSpPr>
          <p:nvPr>
            <p:ph type="title"/>
          </p:nvPr>
        </p:nvSpPr>
        <p:spPr/>
        <p:txBody>
          <a:bodyPr>
            <a:normAutofit fontScale="90000"/>
          </a:bodyPr>
          <a:lstStyle/>
          <a:p>
            <a:r>
              <a:rPr lang="en-GB" dirty="0"/>
              <a:t>Results</a:t>
            </a:r>
            <a:br>
              <a:rPr lang="en-GB" dirty="0"/>
            </a:br>
            <a:r>
              <a:rPr lang="en-US" sz="2200" dirty="0"/>
              <a:t>Objective 6: What would help overcome barriers to expanding the areas of grass being managed for biodiversity within local authorities?</a:t>
            </a:r>
            <a:endParaRPr lang="en-GB" sz="2200" dirty="0"/>
          </a:p>
        </p:txBody>
      </p:sp>
      <p:pic>
        <p:nvPicPr>
          <p:cNvPr id="4" name="Content Placeholder 3">
            <a:extLst>
              <a:ext uri="{FF2B5EF4-FFF2-40B4-BE49-F238E27FC236}">
                <a16:creationId xmlns:a16="http://schemas.microsoft.com/office/drawing/2014/main" id="{720C67EE-DBBC-475B-CC10-47762936C4C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4944" y="2951956"/>
            <a:ext cx="7042150" cy="2298700"/>
          </a:xfrm>
          <a:prstGeom prst="rect">
            <a:avLst/>
          </a:prstGeom>
          <a:noFill/>
          <a:ln>
            <a:noFill/>
          </a:ln>
        </p:spPr>
      </p:pic>
    </p:spTree>
    <p:extLst>
      <p:ext uri="{BB962C8B-B14F-4D97-AF65-F5344CB8AC3E}">
        <p14:creationId xmlns:p14="http://schemas.microsoft.com/office/powerpoint/2010/main" val="1452477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BA416-9A93-55AC-580E-E1F16A860D5F}"/>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92895F30-B849-0D65-B927-50D8A379F7AB}"/>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These meadow survey results suggest that the addition of green hay has enhanced species richness within the two treated meadows. </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Cae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Derwen</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restored in 2016 is showing an increasing resemblance to desired NVC communities and data shows a steady increase in species diversity.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cs typeface="Times New Roman" panose="02020603050405020304" pitchFamily="18" charset="0"/>
              </a:rPr>
              <a:t>Inconsistent results within the donor field support </a:t>
            </a:r>
            <a:r>
              <a:rPr lang="en-GB" dirty="0" err="1">
                <a:latin typeface="Calibri" panose="020F0502020204030204" pitchFamily="34" charset="0"/>
                <a:cs typeface="Times New Roman" panose="02020603050405020304" pitchFamily="18" charset="0"/>
              </a:rPr>
              <a:t>Clewell</a:t>
            </a:r>
            <a:r>
              <a:rPr lang="en-GB" dirty="0">
                <a:latin typeface="Calibri" panose="020F0502020204030204" pitchFamily="34" charset="0"/>
                <a:cs typeface="Times New Roman" panose="02020603050405020304" pitchFamily="18" charset="0"/>
              </a:rPr>
              <a:t> and Aronson (2013) that it may be impossible to exactly reproduce a NVC community.</a:t>
            </a:r>
          </a:p>
          <a:p>
            <a:r>
              <a:rPr lang="en-GB" dirty="0">
                <a:latin typeface="Calibri" panose="020F0502020204030204" pitchFamily="34" charset="0"/>
                <a:cs typeface="Times New Roman" panose="02020603050405020304" pitchFamily="18" charset="0"/>
              </a:rPr>
              <a:t>The local authority survey suggests that amenity land is being increasingly managed to benefit biodiversity but that different LAs are using different methods.</a:t>
            </a:r>
          </a:p>
          <a:p>
            <a:r>
              <a:rPr lang="en-GB" dirty="0">
                <a:latin typeface="Calibri" panose="020F0502020204030204" pitchFamily="34" charset="0"/>
                <a:cs typeface="Times New Roman" panose="02020603050405020304" pitchFamily="18" charset="0"/>
              </a:rPr>
              <a:t>The use of green hay is not widespread due to a number of barriers.</a:t>
            </a:r>
          </a:p>
          <a:p>
            <a:r>
              <a:rPr lang="en-GB" dirty="0">
                <a:latin typeface="Calibri" panose="020F0502020204030204" pitchFamily="34" charset="0"/>
                <a:cs typeface="Times New Roman" panose="02020603050405020304" pitchFamily="18" charset="0"/>
              </a:rPr>
              <a:t>Creation of bespoke projects. </a:t>
            </a:r>
          </a:p>
          <a:p>
            <a:r>
              <a:rPr lang="en-GB" dirty="0">
                <a:latin typeface="Calibri" panose="020F0502020204030204" pitchFamily="34" charset="0"/>
                <a:cs typeface="Times New Roman" panose="02020603050405020304" pitchFamily="18" charset="0"/>
              </a:rPr>
              <a:t>Response of Welsh Government.</a:t>
            </a:r>
          </a:p>
          <a:p>
            <a:endParaRPr lang="en-GB" dirty="0"/>
          </a:p>
        </p:txBody>
      </p:sp>
    </p:spTree>
    <p:extLst>
      <p:ext uri="{BB962C8B-B14F-4D97-AF65-F5344CB8AC3E}">
        <p14:creationId xmlns:p14="http://schemas.microsoft.com/office/powerpoint/2010/main" val="2178979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A0B8-D404-A735-B2C5-DAE410AEBE6B}"/>
              </a:ext>
            </a:extLst>
          </p:cNvPr>
          <p:cNvSpPr>
            <a:spLocks noGrp="1"/>
          </p:cNvSpPr>
          <p:nvPr>
            <p:ph type="title"/>
          </p:nvPr>
        </p:nvSpPr>
        <p:spPr/>
        <p:txBody>
          <a:bodyPr/>
          <a:lstStyle/>
          <a:p>
            <a:r>
              <a:rPr lang="en-GB" dirty="0"/>
              <a:t>Limitations</a:t>
            </a:r>
          </a:p>
        </p:txBody>
      </p:sp>
      <p:sp>
        <p:nvSpPr>
          <p:cNvPr id="5" name="Content Placeholder 4">
            <a:extLst>
              <a:ext uri="{FF2B5EF4-FFF2-40B4-BE49-F238E27FC236}">
                <a16:creationId xmlns:a16="http://schemas.microsoft.com/office/drawing/2014/main" id="{B1504978-2C19-25AF-8575-722DEE87E3FF}"/>
              </a:ext>
            </a:extLst>
          </p:cNvPr>
          <p:cNvSpPr>
            <a:spLocks noGrp="1"/>
          </p:cNvSpPr>
          <p:nvPr>
            <p:ph idx="1"/>
          </p:nvPr>
        </p:nvSpPr>
        <p:spPr>
          <a:xfrm>
            <a:off x="677333" y="1451113"/>
            <a:ext cx="8794657" cy="4590249"/>
          </a:xfrm>
        </p:spPr>
        <p:txBody>
          <a:bodyPr>
            <a:normAutofit fontScale="92500"/>
          </a:bodyPr>
          <a:lstStyle/>
          <a:p>
            <a:r>
              <a:rPr lang="en-GB" dirty="0"/>
              <a:t>Lack of comparable and consistent baseline data.</a:t>
            </a:r>
          </a:p>
          <a:p>
            <a:pPr lvl="1"/>
            <a:r>
              <a:rPr lang="en-GB" dirty="0"/>
              <a:t>Use of different meadows treated in different years helped mitigate the lack of a longitudinal study </a:t>
            </a:r>
          </a:p>
          <a:p>
            <a:r>
              <a:rPr lang="en-GB" dirty="0"/>
              <a:t>Using National Plant Monitoring scheme </a:t>
            </a:r>
          </a:p>
          <a:p>
            <a:pPr lvl="1"/>
            <a:r>
              <a:rPr lang="en-GB" dirty="0"/>
              <a:t>– good for long term monitoring of change and use with </a:t>
            </a:r>
            <a:r>
              <a:rPr lang="en-GB" dirty="0" err="1"/>
              <a:t>Tablefit</a:t>
            </a:r>
            <a:r>
              <a:rPr lang="en-GB" dirty="0"/>
              <a:t> analysis of ‘Goodness-of-Fit’ </a:t>
            </a:r>
          </a:p>
          <a:p>
            <a:pPr lvl="1"/>
            <a:r>
              <a:rPr lang="en-GB" dirty="0"/>
              <a:t>- challenging for statistical analysis because of unequal boundaries with </a:t>
            </a:r>
            <a:r>
              <a:rPr lang="en-GB" dirty="0" err="1"/>
              <a:t>Domin</a:t>
            </a:r>
            <a:r>
              <a:rPr lang="en-GB" dirty="0"/>
              <a:t> scale rather than single percentage cover figure</a:t>
            </a:r>
          </a:p>
          <a:p>
            <a:pPr lvl="1"/>
            <a:r>
              <a:rPr lang="en-GB" dirty="0"/>
              <a:t>The lack of randomness in the location of survey plots – inherent bias</a:t>
            </a:r>
          </a:p>
          <a:p>
            <a:r>
              <a:rPr lang="en-GB" dirty="0"/>
              <a:t>Pinpointing the variable responsible for increase in species number</a:t>
            </a:r>
          </a:p>
          <a:p>
            <a:pPr lvl="1"/>
            <a:r>
              <a:rPr lang="en-GB" dirty="0"/>
              <a:t>Within meadow restoration it is difficult to split out the impact of the green hay from the change in management regime.</a:t>
            </a:r>
          </a:p>
          <a:p>
            <a:r>
              <a:rPr lang="en-GB" dirty="0"/>
              <a:t>Challenges local authority survey</a:t>
            </a:r>
          </a:p>
          <a:p>
            <a:pPr lvl="1"/>
            <a:r>
              <a:rPr lang="en-GB" dirty="0"/>
              <a:t> Low number of responses, single type of </a:t>
            </a:r>
            <a:r>
              <a:rPr lang="en-GB" dirty="0" err="1"/>
              <a:t>respondee</a:t>
            </a:r>
            <a:r>
              <a:rPr lang="en-GB" dirty="0"/>
              <a:t>, lack of linkage between questions</a:t>
            </a:r>
          </a:p>
          <a:p>
            <a:pPr marL="457200" lvl="1" indent="0">
              <a:buNone/>
            </a:pPr>
            <a:endParaRPr lang="en-GB" dirty="0"/>
          </a:p>
          <a:p>
            <a:pPr lvl="1"/>
            <a:endParaRPr lang="en-GB" dirty="0"/>
          </a:p>
          <a:p>
            <a:endParaRPr lang="en-GB" dirty="0"/>
          </a:p>
          <a:p>
            <a:endParaRPr lang="en-GB" dirty="0"/>
          </a:p>
          <a:p>
            <a:endParaRPr lang="en-GB" dirty="0"/>
          </a:p>
        </p:txBody>
      </p:sp>
    </p:spTree>
    <p:extLst>
      <p:ext uri="{BB962C8B-B14F-4D97-AF65-F5344CB8AC3E}">
        <p14:creationId xmlns:p14="http://schemas.microsoft.com/office/powerpoint/2010/main" val="20820964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E1AE1-386F-E1D8-6A9F-49054A8FDC34}"/>
              </a:ext>
            </a:extLst>
          </p:cNvPr>
          <p:cNvSpPr>
            <a:spLocks noGrp="1"/>
          </p:cNvSpPr>
          <p:nvPr>
            <p:ph type="title"/>
          </p:nvPr>
        </p:nvSpPr>
        <p:spPr/>
        <p:txBody>
          <a:bodyPr/>
          <a:lstStyle/>
          <a:p>
            <a:r>
              <a:rPr lang="en-GB" dirty="0"/>
              <a:t>Future Research</a:t>
            </a:r>
          </a:p>
        </p:txBody>
      </p:sp>
      <p:sp>
        <p:nvSpPr>
          <p:cNvPr id="5" name="Content Placeholder 4">
            <a:extLst>
              <a:ext uri="{FF2B5EF4-FFF2-40B4-BE49-F238E27FC236}">
                <a16:creationId xmlns:a16="http://schemas.microsoft.com/office/drawing/2014/main" id="{11141D83-96EC-9A51-DBC7-64E55FC72FC7}"/>
              </a:ext>
            </a:extLst>
          </p:cNvPr>
          <p:cNvSpPr>
            <a:spLocks noGrp="1"/>
          </p:cNvSpPr>
          <p:nvPr>
            <p:ph idx="1"/>
          </p:nvPr>
        </p:nvSpPr>
        <p:spPr>
          <a:xfrm>
            <a:off x="677334" y="2160589"/>
            <a:ext cx="8596668" cy="4558263"/>
          </a:xfrm>
        </p:spPr>
        <p:txBody>
          <a:bodyPr>
            <a:normAutofit/>
          </a:bodyPr>
          <a:lstStyle/>
          <a:p>
            <a:r>
              <a:rPr lang="en-GB" dirty="0"/>
              <a:t>Future meadow restoration projects at NBGW should set up survey plots prior to treatment</a:t>
            </a:r>
          </a:p>
          <a:p>
            <a:r>
              <a:rPr lang="en-GB" dirty="0"/>
              <a:t>Other variables could be measured alongside vegetative surveys such as soil fertility, changes in insect or other animal biodiversity, carbon content of soils.</a:t>
            </a:r>
          </a:p>
          <a:p>
            <a:r>
              <a:rPr lang="en-GB" dirty="0"/>
              <a:t>What does success look like? General increase in biodiversity/species number, increase in particular species or creating the plant assemblage of a ‘typical’ meadow community (local specialists?)</a:t>
            </a:r>
          </a:p>
          <a:p>
            <a:r>
              <a:rPr lang="en-GB" dirty="0"/>
              <a:t>The local authority questionnaire was pitched at biodiversity officers which baked in a level of bias into answers. A more robust study might contact a number of personnel from different levels of seniority and specialisms within LAs may produce more valuable data, likewise, face to face questionnaires might have led to a better response rate or comparing the responses of rural and urban LAs may have highlighted differing challenges.</a:t>
            </a:r>
          </a:p>
          <a:p>
            <a:endParaRPr lang="en-GB" dirty="0"/>
          </a:p>
        </p:txBody>
      </p:sp>
    </p:spTree>
    <p:extLst>
      <p:ext uri="{BB962C8B-B14F-4D97-AF65-F5344CB8AC3E}">
        <p14:creationId xmlns:p14="http://schemas.microsoft.com/office/powerpoint/2010/main" val="1380308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A8EE422-787E-4E27-0BCD-2220F5E6F143}"/>
              </a:ext>
            </a:extLst>
          </p:cNvPr>
          <p:cNvSpPr>
            <a:spLocks noGrp="1"/>
          </p:cNvSpPr>
          <p:nvPr>
            <p:ph type="title"/>
          </p:nvPr>
        </p:nvSpPr>
        <p:spPr>
          <a:xfrm>
            <a:off x="677334" y="520809"/>
            <a:ext cx="3854528" cy="1278466"/>
          </a:xfrm>
        </p:spPr>
        <p:txBody>
          <a:bodyPr>
            <a:normAutofit/>
          </a:bodyPr>
          <a:lstStyle/>
          <a:p>
            <a:r>
              <a:rPr lang="en-GB" sz="3600" dirty="0"/>
              <a:t>Lessons Learnt</a:t>
            </a:r>
          </a:p>
        </p:txBody>
      </p:sp>
      <p:sp>
        <p:nvSpPr>
          <p:cNvPr id="8" name="Text Placeholder 7">
            <a:extLst>
              <a:ext uri="{FF2B5EF4-FFF2-40B4-BE49-F238E27FC236}">
                <a16:creationId xmlns:a16="http://schemas.microsoft.com/office/drawing/2014/main" id="{9344C46F-3B00-FEEA-F39B-AF87DFC23A22}"/>
              </a:ext>
            </a:extLst>
          </p:cNvPr>
          <p:cNvSpPr>
            <a:spLocks noGrp="1"/>
          </p:cNvSpPr>
          <p:nvPr>
            <p:ph type="body" sz="half" idx="2"/>
          </p:nvPr>
        </p:nvSpPr>
        <p:spPr/>
        <p:txBody>
          <a:bodyPr>
            <a:normAutofit fontScale="92500" lnSpcReduction="10000"/>
          </a:bodyPr>
          <a:lstStyle/>
          <a:p>
            <a:endParaRPr lang="en-GB" dirty="0"/>
          </a:p>
          <a:p>
            <a:endParaRPr lang="en-GB" dirty="0"/>
          </a:p>
          <a:p>
            <a:r>
              <a:rPr lang="en-GB" sz="1900" dirty="0"/>
              <a:t>Get any existing data early.</a:t>
            </a:r>
          </a:p>
          <a:p>
            <a:r>
              <a:rPr lang="en-GB" sz="1900" dirty="0"/>
              <a:t>Understand what form the resulting data will take before you start collecting it.</a:t>
            </a:r>
          </a:p>
          <a:p>
            <a:r>
              <a:rPr lang="en-GB" sz="1900" dirty="0"/>
              <a:t>Statistics.</a:t>
            </a:r>
          </a:p>
          <a:p>
            <a:r>
              <a:rPr lang="en-GB" sz="1900"/>
              <a:t>Don’t take on too much.</a:t>
            </a:r>
          </a:p>
          <a:p>
            <a:endParaRPr lang="en-GB" sz="1900" dirty="0"/>
          </a:p>
          <a:p>
            <a:endParaRPr lang="en-GB" dirty="0"/>
          </a:p>
        </p:txBody>
      </p:sp>
      <p:pic>
        <p:nvPicPr>
          <p:cNvPr id="9" name="Content Placeholder 8" descr="A field of grass with trees in the background&#10;&#10;Description automatically generated">
            <a:extLst>
              <a:ext uri="{FF2B5EF4-FFF2-40B4-BE49-F238E27FC236}">
                <a16:creationId xmlns:a16="http://schemas.microsoft.com/office/drawing/2014/main" id="{2B4E7879-E4D9-02F1-7C4F-C899BB89F01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822844" y="1799275"/>
            <a:ext cx="5085640" cy="3812385"/>
          </a:xfrm>
          <a:prstGeom prst="rect">
            <a:avLst/>
          </a:prstGeom>
        </p:spPr>
      </p:pic>
    </p:spTree>
    <p:extLst>
      <p:ext uri="{BB962C8B-B14F-4D97-AF65-F5344CB8AC3E}">
        <p14:creationId xmlns:p14="http://schemas.microsoft.com/office/powerpoint/2010/main" val="11184442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26F6-E1D0-69E4-53DF-4F2D007DC4B8}"/>
              </a:ext>
            </a:extLst>
          </p:cNvPr>
          <p:cNvSpPr>
            <a:spLocks noGrp="1"/>
          </p:cNvSpPr>
          <p:nvPr>
            <p:ph type="ctrTitle"/>
          </p:nvPr>
        </p:nvSpPr>
        <p:spPr/>
        <p:txBody>
          <a:bodyPr/>
          <a:lstStyle/>
          <a:p>
            <a:r>
              <a:rPr lang="en-GB" dirty="0"/>
              <a:t>Any Questions?</a:t>
            </a:r>
          </a:p>
        </p:txBody>
      </p:sp>
    </p:spTree>
    <p:extLst>
      <p:ext uri="{BB962C8B-B14F-4D97-AF65-F5344CB8AC3E}">
        <p14:creationId xmlns:p14="http://schemas.microsoft.com/office/powerpoint/2010/main" val="1293145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5F68-C6DF-486C-496B-B2F565EF7011}"/>
              </a:ext>
            </a:extLst>
          </p:cNvPr>
          <p:cNvSpPr>
            <a:spLocks noGrp="1"/>
          </p:cNvSpPr>
          <p:nvPr>
            <p:ph type="title"/>
          </p:nvPr>
        </p:nvSpPr>
        <p:spPr>
          <a:xfrm>
            <a:off x="677334" y="72887"/>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558D8D3F-6120-CEE9-775F-2098FD3C69E1}"/>
              </a:ext>
            </a:extLst>
          </p:cNvPr>
          <p:cNvSpPr>
            <a:spLocks noGrp="1"/>
          </p:cNvSpPr>
          <p:nvPr>
            <p:ph idx="1"/>
          </p:nvPr>
        </p:nvSpPr>
        <p:spPr>
          <a:xfrm>
            <a:off x="677334" y="733287"/>
            <a:ext cx="8596668" cy="6051826"/>
          </a:xfrm>
        </p:spPr>
        <p:txBody>
          <a:bodyPr>
            <a:normAutofit fontScale="77500" lnSpcReduction="20000"/>
          </a:bodyPr>
          <a:lstStyle/>
          <a:p>
            <a:r>
              <a:rPr lang="en-GB" sz="1000" dirty="0">
                <a:effectLst/>
                <a:latin typeface="Calibri" panose="020F0502020204030204" pitchFamily="34" charset="0"/>
                <a:ea typeface="Times New Roman" panose="02020603050405020304" pitchFamily="18" charset="0"/>
                <a:cs typeface="Times New Roman" panose="02020603050405020304" pitchFamily="18" charset="0"/>
              </a:rPr>
              <a:t>Blackstock, T.H.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(1999) ‘The extent of semi-natural grassland communities in lowland England and Wales: A review of conservation surveys 1978-96’,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Grass and Forage Science</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54(1), pp. 1–18. Available at: https://doi.org/10.1046/j.1365-2494.1999.00157.x.</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Times New Roman" panose="02020603050405020304" pitchFamily="18" charset="0"/>
                <a:cs typeface="Times New Roman" panose="02020603050405020304" pitchFamily="18" charset="0"/>
              </a:rPr>
              <a:t>Fuller, R.M. (1987) ‘The changing extent and conservation interest of lowland grasslands in England and Wales: A review of grassland surveys 1930–1984’, </a:t>
            </a:r>
            <a:r>
              <a:rPr lang="en-GB" sz="1000" i="1" dirty="0">
                <a:effectLst/>
                <a:latin typeface="Calibri" panose="020F0502020204030204" pitchFamily="34" charset="0"/>
                <a:ea typeface="Times New Roman" panose="02020603050405020304" pitchFamily="18" charset="0"/>
                <a:cs typeface="Times New Roman" panose="02020603050405020304" pitchFamily="18" charset="0"/>
              </a:rPr>
              <a:t>Biological Conservation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 40(4), pp. 281–300. Available at: https://doi.org/https://doi.org/10.1016/0006-3207(87)90121-2.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dirty="0">
                <a:effectLst/>
                <a:latin typeface="Calibri" panose="020F0502020204030204" pitchFamily="34" charset="0"/>
                <a:ea typeface="Times New Roman" panose="02020603050405020304" pitchFamily="18" charset="0"/>
                <a:cs typeface="Times New Roman" panose="02020603050405020304" pitchFamily="18" charset="0"/>
              </a:rPr>
              <a:t>Hill, M.O. (2015) ‘TABLEFIT Ver2.0 for identification of vegetation types. Wallingford: Centre for Ecology and Hydrology. Available at: </a:t>
            </a:r>
            <a:r>
              <a:rPr lang="en-GB" sz="1000" dirty="0">
                <a:effectLst/>
                <a:latin typeface="Calibri" panose="020F0502020204030204" pitchFamily="34" charset="0"/>
                <a:ea typeface="Times New Roman" panose="02020603050405020304" pitchFamily="18" charset="0"/>
                <a:cs typeface="Times New Roman" panose="02020603050405020304" pitchFamily="18" charset="0"/>
                <a:hlinkClick r:id="rId2"/>
              </a:rPr>
              <a:t>https://www.ceh.ac.uk/services/tablefit-and-tablcorn</a:t>
            </a: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a:t>
            </a:r>
          </a:p>
          <a:p>
            <a:r>
              <a:rPr lang="en-US" sz="1000" dirty="0" err="1">
                <a:effectLst/>
                <a:latin typeface="Calibri" panose="020F0502020204030204" pitchFamily="34" charset="0"/>
                <a:ea typeface="Calibri" panose="020F0502020204030204" pitchFamily="34" charset="0"/>
                <a:cs typeface="Times New Roman" panose="02020603050405020304" pitchFamily="18" charset="0"/>
              </a:rPr>
              <a:t>Kiehl</a:t>
            </a:r>
            <a:r>
              <a:rPr lang="en-US" sz="1000" dirty="0">
                <a:effectLst/>
                <a:latin typeface="Calibri" panose="020F0502020204030204" pitchFamily="34" charset="0"/>
                <a:ea typeface="Calibri" panose="020F0502020204030204" pitchFamily="34" charset="0"/>
                <a:cs typeface="Times New Roman" panose="02020603050405020304" pitchFamily="18" charset="0"/>
              </a:rPr>
              <a:t>, K. et al. (2010) ‘Species introduction in restoration projects - Evaluation of different techniques for the establishment of semi-natural grasslands in Central and Northwestern Europe’, Basic and Applied Ecology, 11(4), pp. 285–299. Available at: </a:t>
            </a:r>
            <a:r>
              <a:rPr lang="en-US" sz="1000" dirty="0">
                <a:effectLst/>
                <a:latin typeface="Calibri" panose="020F0502020204030204" pitchFamily="34" charset="0"/>
                <a:ea typeface="Calibri" panose="020F0502020204030204" pitchFamily="34" charset="0"/>
                <a:cs typeface="Times New Roman" panose="02020603050405020304" pitchFamily="18" charset="0"/>
                <a:hlinkClick r:id="rId3"/>
              </a:rPr>
              <a:t>https://doi.org/10.1016/j.baae.2009.12.004</a:t>
            </a:r>
            <a:r>
              <a:rPr lang="en-US" sz="10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Malhotra, N.K. and Birks, D.F. (2017) Marketing research : an applied approach. 5th ed. Harlow: Financial Times Prentice Hall.</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Martínez-Mesa, J. et al. (2014) ‘Sample size: how many participants do I need in my research?’, Anais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Brasileiros</a:t>
            </a:r>
            <a:r>
              <a:rPr lang="en-GB" sz="1000" dirty="0">
                <a:effectLst/>
                <a:latin typeface="Calibri" panose="020F0502020204030204" pitchFamily="34" charset="0"/>
                <a:ea typeface="Calibri" panose="020F0502020204030204" pitchFamily="34" charset="0"/>
                <a:cs typeface="Times New Roman" panose="02020603050405020304" pitchFamily="18" charset="0"/>
              </a:rPr>
              <a:t> de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Dermatologia</a:t>
            </a:r>
            <a:r>
              <a:rPr lang="en-GB" sz="1000" dirty="0">
                <a:effectLst/>
                <a:latin typeface="Calibri" panose="020F0502020204030204" pitchFamily="34" charset="0"/>
                <a:ea typeface="Calibri" panose="020F0502020204030204" pitchFamily="34" charset="0"/>
                <a:cs typeface="Times New Roman" panose="02020603050405020304" pitchFamily="18" charset="0"/>
              </a:rPr>
              <a:t>, 89(4), p. 609. Available at: https://doi.org/10.1590/ABD1806-4841.20143705.</a:t>
            </a:r>
          </a:p>
          <a:p>
            <a:r>
              <a:rPr lang="en-US" sz="1000" dirty="0">
                <a:effectLst/>
                <a:latin typeface="Calibri" panose="020F0502020204030204" pitchFamily="34" charset="0"/>
                <a:ea typeface="Calibri" panose="020F0502020204030204" pitchFamily="34" charset="0"/>
                <a:cs typeface="Times New Roman" panose="02020603050405020304" pitchFamily="18" charset="0"/>
              </a:rPr>
              <a:t>Munn, P. and </a:t>
            </a:r>
            <a:r>
              <a:rPr lang="en-US" sz="1000" dirty="0" err="1">
                <a:effectLst/>
                <a:latin typeface="Calibri" panose="020F0502020204030204" pitchFamily="34" charset="0"/>
                <a:ea typeface="Calibri" panose="020F0502020204030204" pitchFamily="34" charset="0"/>
                <a:cs typeface="Times New Roman" panose="02020603050405020304" pitchFamily="18" charset="0"/>
              </a:rPr>
              <a:t>Drever</a:t>
            </a:r>
            <a:r>
              <a:rPr lang="en-US" sz="1000" dirty="0">
                <a:effectLst/>
                <a:latin typeface="Calibri" panose="020F0502020204030204" pitchFamily="34" charset="0"/>
                <a:ea typeface="Calibri" panose="020F0502020204030204" pitchFamily="34" charset="0"/>
                <a:cs typeface="Times New Roman" panose="02020603050405020304" pitchFamily="18" charset="0"/>
              </a:rPr>
              <a:t>, Eric. (2004) Using questionnaires in small-scale research : a beginner’s guide. Rev. ed. Glasgow: SCRE Centre, University of Glasgow (Using research series ; 6).</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000" dirty="0" err="1"/>
              <a:t>Pescott</a:t>
            </a:r>
            <a:r>
              <a:rPr lang="en-US" sz="1000" dirty="0"/>
              <a:t>, O.L. et al. (2019) ‘The design, launch and assessment of a new volunteer-based plant monitoring scheme for the United Kingdom’, </a:t>
            </a:r>
            <a:r>
              <a:rPr lang="en-US" sz="1000" dirty="0" err="1"/>
              <a:t>PLoS</a:t>
            </a:r>
            <a:r>
              <a:rPr lang="en-US" sz="1000" dirty="0"/>
              <a:t> ONE, 14(4). Available at: </a:t>
            </a:r>
            <a:r>
              <a:rPr lang="en-US" sz="1000" dirty="0">
                <a:hlinkClick r:id="rId4"/>
              </a:rPr>
              <a:t>https://doi.org/10.1371/JOURNAL.PONE.0215891/PONE_0215891_PDF.PDF</a:t>
            </a:r>
            <a:r>
              <a:rPr lang="en-US" sz="1000" dirty="0"/>
              <a:t>.</a:t>
            </a:r>
          </a:p>
          <a:p>
            <a:r>
              <a:rPr lang="en-US" sz="1000" dirty="0" err="1"/>
              <a:t>Plantlife</a:t>
            </a:r>
            <a:r>
              <a:rPr lang="en-US" sz="1000" dirty="0"/>
              <a:t> (2018) Hay Festival? Action now for species-rich grasslands.</a:t>
            </a:r>
          </a:p>
          <a:p>
            <a:r>
              <a:rPr lang="en-US" sz="1000" dirty="0" err="1"/>
              <a:t>Rothero</a:t>
            </a:r>
            <a:r>
              <a:rPr lang="en-US" sz="1000" dirty="0"/>
              <a:t>, E., </a:t>
            </a:r>
            <a:r>
              <a:rPr lang="en-US" sz="1000" dirty="0" err="1"/>
              <a:t>Tatarenko</a:t>
            </a:r>
            <a:r>
              <a:rPr lang="en-US" sz="1000" dirty="0"/>
              <a:t>, I. and </a:t>
            </a:r>
            <a:r>
              <a:rPr lang="en-US" sz="1000" dirty="0" err="1"/>
              <a:t>Gowing</a:t>
            </a:r>
            <a:r>
              <a:rPr lang="en-US" sz="1000" dirty="0"/>
              <a:t>, D. (2020) ‘Recovering lost hay meadows: An overview of floodplain-meadow restoration projects in England and Wales’, Journal for Nature Conservation, 58, p. 125925. Available at: </a:t>
            </a:r>
            <a:r>
              <a:rPr lang="en-US" sz="1000" dirty="0">
                <a:hlinkClick r:id="rId5"/>
              </a:rPr>
              <a:t>https://doi.org/10.1016/j.jnc.2020.125925</a:t>
            </a:r>
            <a:r>
              <a:rPr lang="en-US" sz="1000" dirty="0"/>
              <a:t>.</a:t>
            </a:r>
          </a:p>
          <a:p>
            <a:r>
              <a:rPr lang="en-US" sz="1000" dirty="0"/>
              <a:t>Save Our Magnificent Meadows (2020) How to do an NVC Survey. Available at: http://www.magnificentmeadows.org.uk/assets/pdfs/How_to_do_an_NVC_Survey.pdf (Accessed: 3 September 2023).</a:t>
            </a:r>
          </a:p>
          <a:p>
            <a:r>
              <a:rPr lang="en-US" sz="1000" dirty="0" err="1"/>
              <a:t>SoNaRR</a:t>
            </a:r>
            <a:r>
              <a:rPr lang="en-US" sz="1000" dirty="0"/>
              <a:t> (2020) The Second State of Natural Resources Report (SoNaRR2020) Assessment of the achievement of sustainable </a:t>
            </a:r>
            <a:r>
              <a:rPr lang="en-US" sz="1000" dirty="0" err="1"/>
              <a:t>manageent</a:t>
            </a:r>
            <a:r>
              <a:rPr lang="en-US" sz="1000" dirty="0"/>
              <a:t> of natural resources: Semi-natural grasslands.</a:t>
            </a:r>
          </a:p>
          <a:p>
            <a:r>
              <a:rPr lang="en-US" sz="1000" b="0" i="0" dirty="0">
                <a:solidFill>
                  <a:srgbClr val="000000"/>
                </a:solidFill>
                <a:effectLst/>
                <a:latin typeface="NexusSans"/>
              </a:rPr>
              <a:t>Starr-</a:t>
            </a:r>
            <a:r>
              <a:rPr lang="en-US" sz="1000" b="0" i="0" dirty="0" err="1">
                <a:solidFill>
                  <a:srgbClr val="000000"/>
                </a:solidFill>
                <a:effectLst/>
                <a:latin typeface="NexusSans"/>
              </a:rPr>
              <a:t>Keddle</a:t>
            </a:r>
            <a:r>
              <a:rPr lang="en-US" sz="1000" b="0" i="0" dirty="0">
                <a:solidFill>
                  <a:srgbClr val="000000"/>
                </a:solidFill>
                <a:effectLst/>
                <a:latin typeface="NexusSans"/>
              </a:rPr>
              <a:t>, R.E., 2022. Evaluating the success of upland hay meadow restoration in the North Pennines, United Kingdom, using green hay transfer. Ecological Solutions and Evidence 3. doi:10.1002/2688-8319.12134 </a:t>
            </a:r>
          </a:p>
          <a:p>
            <a:r>
              <a:rPr lang="en-GB" sz="1000" dirty="0">
                <a:solidFill>
                  <a:srgbClr val="000000"/>
                </a:solidFill>
              </a:rPr>
              <a:t>Sullivan, E., Hall, N. and Ashton, P. (2020) ‘Restoration of upland hay meadows over an 11-year </a:t>
            </a:r>
            <a:r>
              <a:rPr lang="en-GB" sz="1000" dirty="0" err="1">
                <a:solidFill>
                  <a:srgbClr val="000000"/>
                </a:solidFill>
              </a:rPr>
              <a:t>chronosequence</a:t>
            </a:r>
            <a:r>
              <a:rPr lang="en-GB" sz="1000" dirty="0">
                <a:solidFill>
                  <a:srgbClr val="000000"/>
                </a:solidFill>
              </a:rPr>
              <a:t>: an evaluation of the success of green hay transfer’, Restoration Ecology, 28(1), pp. 127–137. Available at: https://doi.org/10.1111/rec.13063.</a:t>
            </a:r>
          </a:p>
          <a:p>
            <a:r>
              <a:rPr lang="en-GB" sz="1000" dirty="0" err="1">
                <a:solidFill>
                  <a:srgbClr val="000000"/>
                </a:solidFill>
              </a:rPr>
              <a:t>Tälle</a:t>
            </a:r>
            <a:r>
              <a:rPr lang="en-GB" sz="1000" dirty="0">
                <a:solidFill>
                  <a:srgbClr val="000000"/>
                </a:solidFill>
              </a:rPr>
              <a:t>, M. et al. (2016) ‘Grazing vs. mowing: A meta-analysis of biodiversity benefits for grassland management’, Agriculture, Ecosystems and Environment, pp. 200–212. Available at: https://doi.org/10.1016/j.agee.2016.02.008.</a:t>
            </a:r>
          </a:p>
          <a:p>
            <a:r>
              <a:rPr lang="en-GB" sz="1000" dirty="0"/>
              <a:t>Thomas, G.O., </a:t>
            </a:r>
            <a:r>
              <a:rPr lang="en-GB" sz="1000" dirty="0" err="1"/>
              <a:t>Poortinga</a:t>
            </a:r>
            <a:r>
              <a:rPr lang="en-GB" sz="1000" dirty="0"/>
              <a:t>, W. and </a:t>
            </a:r>
            <a:r>
              <a:rPr lang="en-GB" sz="1000" dirty="0" err="1"/>
              <a:t>Sautkina</a:t>
            </a:r>
            <a:r>
              <a:rPr lang="en-GB" sz="1000" dirty="0"/>
              <a:t>, E. (2016) ‘The Welsh Single-Use Carrier Bag Charge and behavioural spillover’, Journal of Environmental Psychology, 47, pp. 126–135. Available at: </a:t>
            </a:r>
            <a:r>
              <a:rPr lang="en-GB" sz="1000" dirty="0">
                <a:hlinkClick r:id="rId6"/>
              </a:rPr>
              <a:t>https://doi.org/10.1016/j.jenvp.2016.05.008</a:t>
            </a:r>
            <a:r>
              <a:rPr lang="en-GB" sz="1000" dirty="0"/>
              <a:t>.</a:t>
            </a:r>
          </a:p>
          <a:p>
            <a:r>
              <a:rPr lang="en-US" sz="1000" dirty="0" err="1"/>
              <a:t>Török</a:t>
            </a:r>
            <a:r>
              <a:rPr lang="en-US" sz="1000" dirty="0"/>
              <a:t>, P. et al. (2011) ‘Grassland restoration on former croplands in Europe: An assessment of applicability of techniques and costs’, Biodiversity and Conservation, pp. 2311–2332. Available at: </a:t>
            </a:r>
            <a:r>
              <a:rPr lang="en-US" sz="1000" dirty="0">
                <a:hlinkClick r:id="rId7"/>
              </a:rPr>
              <a:t>https://doi.org/10.1007/s10531-011-9992-4</a:t>
            </a:r>
            <a:r>
              <a:rPr lang="en-US" sz="1000" dirty="0"/>
              <a:t>.</a:t>
            </a:r>
          </a:p>
          <a:p>
            <a:r>
              <a:rPr lang="en-US" sz="1000" dirty="0"/>
              <a:t>Xu, L., Ling, M. and Wu, Y. (2018) ‘Economic incentive and social influence to overcome household waste separation dilemma: A field intervention study’, Waste Management, 77, pp. 522–531. Available at: https://doi.org/10.1016/j.wasman.2018.04.048.</a:t>
            </a:r>
          </a:p>
          <a:p>
            <a:r>
              <a:rPr lang="en-US" sz="1000" dirty="0" err="1"/>
              <a:t>Zolfagharian</a:t>
            </a:r>
            <a:r>
              <a:rPr lang="en-US" sz="1000" dirty="0"/>
              <a:t>, S. et al. (2012) ‘Environmental Impacts Assessment on Construction Sites’, Construction Research Congress 2012: Construction Challenges in a Flat World, Proceedings of the 2012 Construction Research Congress, pp. 1750–1759. Available at: https://doi.org/10.1061/9780784412329.176.</a:t>
            </a:r>
          </a:p>
          <a:p>
            <a:endParaRPr lang="en-GB" sz="1000" dirty="0"/>
          </a:p>
        </p:txBody>
      </p:sp>
    </p:spTree>
    <p:extLst>
      <p:ext uri="{BB962C8B-B14F-4D97-AF65-F5344CB8AC3E}">
        <p14:creationId xmlns:p14="http://schemas.microsoft.com/office/powerpoint/2010/main" val="28670822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Slice</Template>
  <TotalTime>1957</TotalTime>
  <Words>2673</Words>
  <Application>Microsoft Office PowerPoint</Application>
  <PresentationFormat>Widescreen</PresentationFormat>
  <Paragraphs>144</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NexusSans</vt:lpstr>
      <vt:lpstr>Trebuchet MS</vt:lpstr>
      <vt:lpstr>Wingdings</vt:lpstr>
      <vt:lpstr>Wingdings 3</vt:lpstr>
      <vt:lpstr>Facet</vt:lpstr>
      <vt:lpstr>PowerPoint Presentation</vt:lpstr>
      <vt:lpstr>Structure of Presentation</vt:lpstr>
      <vt:lpstr>Introduction</vt:lpstr>
      <vt:lpstr>Rationale Green hay as a conservation tool</vt:lpstr>
      <vt:lpstr>Rationale Management of Amenity Grassland for Biodiversity</vt:lpstr>
      <vt:lpstr>Research Objectives</vt:lpstr>
      <vt:lpstr>Literature Review</vt:lpstr>
      <vt:lpstr>Location</vt:lpstr>
      <vt:lpstr>Location</vt:lpstr>
      <vt:lpstr>Methodology Vegetative Surveys</vt:lpstr>
      <vt:lpstr>Methodology Local Authority Questionnaire</vt:lpstr>
      <vt:lpstr>Results Objective 1:Does species richness increase over time following application of green hay?</vt:lpstr>
      <vt:lpstr>Results Objective 2: Are the plant communities within the receiver field developing towards the plant community in the donor field and/or a desirable NVC community?</vt:lpstr>
      <vt:lpstr>Results Objective 3: Establish fixed survey plots within each field for the long-term monitoring of the meadow plant community.</vt:lpstr>
      <vt:lpstr>Results Objective 4: What methods are being used to manage road verges and amenity grassland within local authorities across Wales?</vt:lpstr>
      <vt:lpstr>Results Objective 5: What are the barriers to using green hay to increase biodiversity of local authority grasslands?</vt:lpstr>
      <vt:lpstr>Results Objective 6: What would help overcome barriers to expanding the areas of grass being managed for biodiversity within local authorities?</vt:lpstr>
      <vt:lpstr>Discussion</vt:lpstr>
      <vt:lpstr>Limitations</vt:lpstr>
      <vt:lpstr>Future Research</vt:lpstr>
      <vt:lpstr>Lessons Learnt</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davies</dc:creator>
  <cp:lastModifiedBy>laura davies</cp:lastModifiedBy>
  <cp:revision>1</cp:revision>
  <dcterms:created xsi:type="dcterms:W3CDTF">2023-10-02T22:45:34Z</dcterms:created>
  <dcterms:modified xsi:type="dcterms:W3CDTF">2023-10-04T07:23:24Z</dcterms:modified>
</cp:coreProperties>
</file>