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60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ia Teresa Nsang Ofebu (1908391)" initials="MTNO(" lastIdx="1" clrIdx="0">
    <p:extLst>
      <p:ext uri="{19B8F6BF-5375-455C-9EA6-DF929625EA0E}">
        <p15:presenceInfo xmlns:p15="http://schemas.microsoft.com/office/powerpoint/2012/main" userId="Maria Teresa Nsang Ofebu (1908391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D7D651-61AB-4FBD-9508-6E8B0DB7654E}" v="6" dt="2021-04-19T10:03:58.9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606" autoAdjust="0"/>
    <p:restoredTop sz="94660"/>
  </p:normalViewPr>
  <p:slideViewPr>
    <p:cSldViewPr snapToGrid="0">
      <p:cViewPr varScale="1">
        <p:scale>
          <a:sx n="85" d="100"/>
          <a:sy n="85" d="100"/>
        </p:scale>
        <p:origin x="72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152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329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141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690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811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930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47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875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121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10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7707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0946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7366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6383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6111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1647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403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811222D-1497-48C5-AB7E-D38FF1BE8D50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456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39639-CB5A-4A89-8CCE-5AEC4F16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021654" y="-295078"/>
            <a:ext cx="13181653" cy="5347369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sz="6700" b="1" dirty="0"/>
            </a:br>
            <a:r>
              <a:rPr lang="en-GB" sz="4400" b="1" dirty="0"/>
              <a:t>Introduction to Research</a:t>
            </a:r>
            <a:br>
              <a:rPr lang="en-GB" sz="4400" b="1" dirty="0"/>
            </a:br>
            <a:r>
              <a:rPr lang="en-GB" sz="4000" b="1" dirty="0"/>
              <a:t>BMHP5005</a:t>
            </a:r>
            <a:br>
              <a:rPr lang="en-GB" sz="4400" b="1" dirty="0"/>
            </a:br>
            <a:r>
              <a:rPr lang="en-GB" sz="4000" b="1" dirty="0"/>
              <a:t>Student Name:  Maria Teresa Nsang</a:t>
            </a:r>
            <a:br>
              <a:rPr lang="en-GB" sz="4000" b="1" dirty="0"/>
            </a:br>
            <a:r>
              <a:rPr lang="en-GB" sz="4000" b="1" dirty="0"/>
              <a:t>Student ID:  1908391  </a:t>
            </a:r>
            <a:br>
              <a:rPr lang="en-GB" b="1" dirty="0"/>
            </a:br>
            <a:r>
              <a:rPr lang="en-GB" sz="4000" b="1" dirty="0"/>
              <a:t>Lecturer: </a:t>
            </a:r>
            <a:r>
              <a:rPr lang="en-GB" sz="4000" b="1" dirty="0" err="1"/>
              <a:t>Noura</a:t>
            </a:r>
            <a:r>
              <a:rPr lang="en-GB" sz="4000" b="1" dirty="0"/>
              <a:t> Mohamed</a:t>
            </a:r>
            <a:br>
              <a:rPr lang="en-GB" dirty="0"/>
            </a:b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192417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8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30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F091B9-F5AA-4C53-9BF7-053A4BFE5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086" y="688314"/>
            <a:ext cx="2985259" cy="5105400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rgbClr val="FFFFFF"/>
                </a:solidFill>
              </a:rPr>
              <a:t>LITERATURE REVIEW FOCUS PRESENTATION</a:t>
            </a:r>
          </a:p>
        </p:txBody>
      </p:sp>
      <p:grpSp>
        <p:nvGrpSpPr>
          <p:cNvPr id="28" name="Group 32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5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6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7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8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0A074404-0BDB-44BB-8129-18DC0FDAE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>
            <a:normAutofit lnSpcReduction="10000"/>
          </a:bodyPr>
          <a:lstStyle/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b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b="1" dirty="0"/>
              <a:t>Topic</a:t>
            </a:r>
            <a:r>
              <a:rPr lang="en-US" dirty="0"/>
              <a:t>: Prevalence of child abuse and neglect in a foster home.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Research Question</a:t>
            </a:r>
            <a:r>
              <a:rPr lang="en-US" dirty="0"/>
              <a:t>: what are the effect of abuse on the child health?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Aim</a:t>
            </a:r>
            <a:r>
              <a:rPr lang="en-US" dirty="0"/>
              <a:t>: to find the form of abuse that occurred in foster home and the impact on the child health.</a:t>
            </a:r>
          </a:p>
          <a:p>
            <a:pPr marL="0" indent="0">
              <a:buNone/>
            </a:pPr>
            <a:endParaRPr lang="en-US" i="1" dirty="0"/>
          </a:p>
          <a:p>
            <a:pPr marL="0" indent="0">
              <a:buNone/>
            </a:pPr>
            <a:r>
              <a:rPr lang="en-US" b="1" dirty="0"/>
              <a:t>Objectives: </a:t>
            </a:r>
            <a:r>
              <a:rPr lang="en-US" dirty="0"/>
              <a:t>to find out why  children  are abuse and neglect in a foster home.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86279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D5A353A-863C-4F24-8355-02712F824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rgbClr val="FFFFFF"/>
                </a:solidFill>
              </a:rPr>
              <a:t>METHOD</a:t>
            </a:r>
          </a:p>
        </p:txBody>
      </p:sp>
      <p:grpSp>
        <p:nvGrpSpPr>
          <p:cNvPr id="9" name="Group 13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B776D-D406-47E6-9CB3-3DD29D7878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What did you do?</a:t>
            </a:r>
          </a:p>
          <a:p>
            <a:r>
              <a:rPr lang="en-US" dirty="0"/>
              <a:t>There was secondary research that involved previous studies of child abuse in a foster home on qualitative research.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b="1" dirty="0"/>
              <a:t>KEYWORD:</a:t>
            </a:r>
          </a:p>
          <a:p>
            <a:r>
              <a:rPr lang="en-US" dirty="0"/>
              <a:t>Abuse, child, neglect, mental health,</a:t>
            </a:r>
          </a:p>
          <a:p>
            <a:r>
              <a:rPr lang="en-US" dirty="0"/>
              <a:t> Emotional and foster home.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1942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1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75B62-524D-4D7B-B36A-CB2DC97F2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7073" y="2518787"/>
            <a:ext cx="6385918" cy="39824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                                                          </a:t>
            </a:r>
          </a:p>
          <a:p>
            <a:pPr marL="0" indent="0">
              <a:buNone/>
            </a:pPr>
            <a:r>
              <a:rPr lang="en-US" dirty="0"/>
              <a:t> INCLUSION: Research on child abuse within UK. </a:t>
            </a:r>
          </a:p>
          <a:p>
            <a:pPr marL="0" indent="0">
              <a:buNone/>
            </a:pPr>
            <a:r>
              <a:rPr lang="en-US" dirty="0"/>
              <a:t>Age 0 to 18., male and female.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EXCLUCION: Research conducted outside United kingdom.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223C6007-729A-4A41-861A-13A6AE7D5DD5}"/>
              </a:ext>
            </a:extLst>
          </p:cNvPr>
          <p:cNvSpPr txBox="1">
            <a:spLocks/>
          </p:cNvSpPr>
          <p:nvPr/>
        </p:nvSpPr>
        <p:spPr>
          <a:xfrm>
            <a:off x="648512" y="838201"/>
            <a:ext cx="2743200" cy="51054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GB" sz="3000" dirty="0">
                <a:solidFill>
                  <a:srgbClr val="FFFFFF"/>
                </a:solidFill>
              </a:rPr>
              <a:t>   </a:t>
            </a:r>
            <a:r>
              <a:rPr lang="en-GB" sz="3200" dirty="0">
                <a:solidFill>
                  <a:srgbClr val="FFFFFF"/>
                </a:solidFill>
              </a:rPr>
              <a:t>DATASOURCE</a:t>
            </a:r>
            <a:br>
              <a:rPr lang="en-GB" sz="3000" dirty="0">
                <a:solidFill>
                  <a:srgbClr val="FFFFFF"/>
                </a:solidFill>
              </a:rPr>
            </a:br>
            <a:endParaRPr lang="en-GB" sz="3000" dirty="0">
              <a:solidFill>
                <a:srgbClr val="FFFFFF"/>
              </a:solidFill>
            </a:endParaRPr>
          </a:p>
        </p:txBody>
      </p:sp>
      <p:sp>
        <p:nvSpPr>
          <p:cNvPr id="25" name="Title 24">
            <a:extLst>
              <a:ext uri="{FF2B5EF4-FFF2-40B4-BE49-F238E27FC236}">
                <a16:creationId xmlns:a16="http://schemas.microsoft.com/office/drawing/2014/main" id="{81BC85EB-BF57-4521-9CFB-CE51E2CC4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011" y="947162"/>
            <a:ext cx="6936207" cy="1571625"/>
          </a:xfrm>
        </p:spPr>
        <p:txBody>
          <a:bodyPr>
            <a:normAutofit/>
          </a:bodyPr>
          <a:lstStyle/>
          <a:p>
            <a:r>
              <a:rPr lang="en-GB" sz="2700" dirty="0">
                <a:latin typeface="+mn-lt"/>
              </a:rPr>
              <a:t>Journal, articles, books, website, </a:t>
            </a:r>
            <a:r>
              <a:rPr lang="en-GB" sz="2700" dirty="0" err="1">
                <a:latin typeface="+mn-lt"/>
              </a:rPr>
              <a:t>Pubmed</a:t>
            </a:r>
            <a:r>
              <a:rPr lang="en-GB" sz="2700" dirty="0">
                <a:latin typeface="+mn-lt"/>
              </a:rPr>
              <a:t>, Google Scholar, University library, and Google (WHO)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58191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99D7EC-381A-4A77-AB2B-7CBDEBADE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rgbClr val="FFFFFF"/>
                </a:solidFill>
              </a:rPr>
              <a:t>KEY FINDING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B08D9-3CF9-42B1-BFE2-5EEBF7D08A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1.Child abuse is cause mostly by caregivers or people that the child knows.</a:t>
            </a:r>
          </a:p>
          <a:p>
            <a:pPr marL="0" indent="0">
              <a:buNone/>
            </a:pPr>
            <a:r>
              <a:rPr lang="en-US" dirty="0"/>
              <a:t>2.Child abuse slower physical and mental development of the victim. (</a:t>
            </a:r>
            <a:r>
              <a:rPr lang="en-US" dirty="0" err="1"/>
              <a:t>Carr</a:t>
            </a:r>
            <a:r>
              <a:rPr lang="en-US"/>
              <a:t> et al., 2020)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3.Children with special needs are more likely to get abuse.</a:t>
            </a:r>
          </a:p>
          <a:p>
            <a:pPr marL="0" indent="0">
              <a:buNone/>
            </a:pPr>
            <a:r>
              <a:rPr lang="en-US" dirty="0"/>
              <a:t>4.Child abuse affect individuals their whole life through mental behavior changes. (WHO, 2021).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98118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A96246-BA6B-46FB-830D-101BE64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rgbClr val="FFFFFF"/>
                </a:solidFill>
              </a:rPr>
              <a:t>KEY THEME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8F3025-A96F-421F-95B2-CAC60070E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US" dirty="0"/>
              <a:t> 1.  Mental disorder 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US" dirty="0"/>
              <a:t>2.   Homicide.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US" dirty="0"/>
              <a:t>3.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  High risk sexual behavior</a:t>
            </a:r>
            <a:r>
              <a:rPr lang="en-US" dirty="0"/>
              <a:t> and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unwanted 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US" noProof="0" dirty="0"/>
              <a:t>       pregnancy.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909540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7832FEA9A0CE44993765A974BB2A9B" ma:contentTypeVersion="4" ma:contentTypeDescription="Create a new document." ma:contentTypeScope="" ma:versionID="c06ebf27d4616ef95f01bcaec0efb1e6">
  <xsd:schema xmlns:xsd="http://www.w3.org/2001/XMLSchema" xmlns:xs="http://www.w3.org/2001/XMLSchema" xmlns:p="http://schemas.microsoft.com/office/2006/metadata/properties" xmlns:ns3="2dc8c000-3fb6-4aae-80f6-b33e90f8692e" targetNamespace="http://schemas.microsoft.com/office/2006/metadata/properties" ma:root="true" ma:fieldsID="a70139e43d60bc52172327a768c3ad96" ns3:_="">
    <xsd:import namespace="2dc8c000-3fb6-4aae-80f6-b33e90f8692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c8c000-3fb6-4aae-80f6-b33e90f869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AB75B1E-0400-4056-A2CD-ECFE8C7A7D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dc8c000-3fb6-4aae-80f6-b33e90f8692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DAD4643-A479-4953-B9D9-1D45EDBC719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F9D3E2F-55C0-43EC-8752-7773EF47D3CB}">
  <ds:schemaRefs>
    <ds:schemaRef ds:uri="http://purl.org/dc/dcmitype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terms/"/>
    <ds:schemaRef ds:uri="http://purl.org/dc/elements/1.1/"/>
    <ds:schemaRef ds:uri="http://schemas.openxmlformats.org/package/2006/metadata/core-properties"/>
    <ds:schemaRef ds:uri="2dc8c000-3fb6-4aae-80f6-b33e90f8692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624</TotalTime>
  <Words>296</Words>
  <Application>Microsoft Office PowerPoint</Application>
  <PresentationFormat>Widescreen</PresentationFormat>
  <Paragraphs>37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Corbel</vt:lpstr>
      <vt:lpstr>Parallax</vt:lpstr>
      <vt:lpstr>                 Introduction to Research BMHP5005 Student Name:  Maria Teresa Nsang Student ID:  1908391   Lecturer: Noura Mohamed </vt:lpstr>
      <vt:lpstr>LITERATURE REVIEW FOCUS PRESENTATION</vt:lpstr>
      <vt:lpstr>METHOD</vt:lpstr>
      <vt:lpstr>Journal, articles, books, website, Pubmed, Google Scholar, University library, and Google (WHO)</vt:lpstr>
      <vt:lpstr>KEY FINDING</vt:lpstr>
      <vt:lpstr>KEY THEME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Chinyani</dc:creator>
  <cp:lastModifiedBy>Maria Teresa Nsang Ofebu (1908391)</cp:lastModifiedBy>
  <cp:revision>31</cp:revision>
  <dcterms:created xsi:type="dcterms:W3CDTF">2020-04-30T09:56:57Z</dcterms:created>
  <dcterms:modified xsi:type="dcterms:W3CDTF">2021-04-19T15:13:17Z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0x010100AA7832FEA9A0CE44993765A974BB2A9B</vt:lpwstr>
  </property>
</Properties>
</file>