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4"/>
  </p:sldMasterIdLst>
  <p:notesMasterIdLst>
    <p:notesMasterId r:id="rId17"/>
  </p:notesMasterIdLst>
  <p:sldIdLst>
    <p:sldId id="256" r:id="rId5"/>
    <p:sldId id="257" r:id="rId6"/>
    <p:sldId id="265" r:id="rId7"/>
    <p:sldId id="275" r:id="rId8"/>
    <p:sldId id="264" r:id="rId9"/>
    <p:sldId id="273" r:id="rId10"/>
    <p:sldId id="261" r:id="rId11"/>
    <p:sldId id="268" r:id="rId12"/>
    <p:sldId id="274" r:id="rId13"/>
    <p:sldId id="267" r:id="rId14"/>
    <p:sldId id="276" r:id="rId15"/>
    <p:sldId id="27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CCBDD6-5793-451C-9AF7-9DA8B6455080}" v="23" dt="2021-01-03T20:29:30.350"/>
    <p1510:client id="{0548A55C-0FAC-441D-A3A8-E04823334005}" v="134" dt="2020-12-15T19:31:49.559"/>
    <p1510:client id="{05F7E560-1721-49C3-897D-52B20F64651B}" v="4" dt="2021-01-03T21:36:40.420"/>
    <p1510:client id="{065B3EAF-5311-4ACD-9CDF-B5C26FFDED76}" v="3" dt="2020-12-13T16:23:11.276"/>
    <p1510:client id="{084212D2-2593-4C54-8B42-19C79E80F93C}" v="17" dt="2020-12-13T16:32:08.890"/>
    <p1510:client id="{089E281F-4733-4EF1-BEB1-9BB93BA78A9A}" v="147" dt="2020-12-13T16:14:54.786"/>
    <p1510:client id="{13749E7D-1F26-4822-98D1-A3DB016C1BB0}" v="40" dt="2021-02-10T23:45:45.632"/>
    <p1510:client id="{16CDA2D7-FAB0-4045-A056-00A0B832FE04}" v="479" dt="2021-05-05T09:38:40.472"/>
    <p1510:client id="{1A4D1977-5899-4574-865F-9C35AE88322B}" v="20" dt="2021-01-03T20:20:51.268"/>
    <p1510:client id="{1E2BF821-D7FD-4E8F-AEF9-3F68301F948F}" v="1003" dt="2021-02-15T11:50:10.450"/>
    <p1510:client id="{1FA15C38-2ABA-48FD-BA31-7EB16EFB7394}" v="18" dt="2020-12-13T16:29:13.049"/>
    <p1510:client id="{23192333-BD2F-43C7-A70C-F4C6DAA043BD}" v="462" dt="2021-05-05T09:57:23.176"/>
    <p1510:client id="{2572DA77-AF4A-47CD-B7BB-57BF0718F4C3}" v="4" dt="2021-01-07T23:17:33.232"/>
    <p1510:client id="{25AA8A9E-18D0-4A24-9201-BD0E8C1AF48B}" v="573" dt="2021-01-03T21:01:42.915"/>
    <p1510:client id="{30E11E12-2C59-486A-BAA8-2414626321E3}" v="39" dt="2021-05-12T08:45:36.805"/>
    <p1510:client id="{30EB82D8-0B99-4E76-AFA0-1EA5D43285D3}" v="4" dt="2021-05-05T09:05:18.244"/>
    <p1510:client id="{40A500D7-CA63-4802-A4BB-E11E6C81879C}" v="159" dt="2021-02-11T13:42:50.903"/>
    <p1510:client id="{4266BA35-B319-42A8-95C3-AB45A1366732}" v="4" dt="2021-01-05T09:57:04.622"/>
    <p1510:client id="{457514D9-A169-425A-81CF-1D4EC1015B80}" v="14" dt="2021-01-17T18:04:41.992"/>
    <p1510:client id="{4BDB4B0C-328C-442C-B7D0-9F58AE36F301}" v="175" dt="2020-12-13T16:55:09.852"/>
    <p1510:client id="{4E17BF21-367A-4274-B5C7-42BC99E32065}" v="7" dt="2021-02-08T12:20:26.842"/>
    <p1510:client id="{4E5C20CC-BEEB-4CE2-9695-706D9A7F4F31}" v="220" dt="2021-02-11T20:57:58.142"/>
    <p1510:client id="{4F5AFDDF-9152-4545-A5EA-B9C600FC0862}" v="406" dt="2021-01-03T22:20:31.709"/>
    <p1510:client id="{55F9170D-0982-4EDF-BE4E-D4491935DBA1}" v="1" dt="2021-05-10T11:48:10.280"/>
    <p1510:client id="{56F8A9DB-02A6-4FE1-AFBA-E8C61C79A648}" v="664" dt="2021-02-13T18:26:28.500"/>
    <p1510:client id="{5DDA3780-1244-494B-8377-E4E3BDF97B70}" v="3" dt="2021-01-03T20:33:04.984"/>
    <p1510:client id="{6B087586-6AD8-4FBD-B4F5-A9C73C557039}" v="452" dt="2021-05-12T09:45:26.306"/>
    <p1510:client id="{6B21E65E-CC03-48AA-8DC0-69DACB3A4F1A}" v="1480" dt="2021-01-04T20:24:40.023"/>
    <p1510:client id="{6E1FE0DB-1885-4F78-A15B-B736A7AB1FC3}" v="540" dt="2020-12-29T14:57:51.310"/>
    <p1510:client id="{823B7504-ED5D-4D69-B1BB-770AA3EF09AF}" v="303" dt="2021-04-26T11:59:39.536"/>
    <p1510:client id="{82AF527C-FB09-474E-BDF4-10014AEDC026}" v="978" dt="2021-05-10T12:03:12.749"/>
    <p1510:client id="{88F8B52B-9532-4A7F-BDFE-BED06CEE1CD1}" v="81" dt="2021-05-12T13:01:53.062"/>
    <p1510:client id="{8A4A5629-D351-4BBF-83EC-11A5DEB6EE0D}" v="34" dt="2021-01-03T21:31:20.390"/>
    <p1510:client id="{8BA0EB5B-EDD2-44C9-8EDD-CBFB32586958}" v="11" dt="2021-04-23T09:51:19.447"/>
    <p1510:client id="{9BA091D5-1B3C-410F-9C00-585983BD9663}" v="81" dt="2021-01-03T22:54:31.948"/>
    <p1510:client id="{A953C4C2-3A1D-4AB2-B9D7-8E9046F0DBF7}" v="98" dt="2021-01-07T23:09:22.377"/>
    <p1510:client id="{B20B31EF-F050-409A-9604-47D0B975DA8D}" v="718" dt="2021-01-03T21:25:30.351"/>
    <p1510:client id="{B2459B62-6509-4786-949B-16399A0AB16E}" v="6" dt="2020-12-15T19:12:10.997"/>
    <p1510:client id="{C473D194-73AC-4F7B-8EA3-893BEE8F3373}" v="9" dt="2021-01-03T20:25:26.663"/>
    <p1510:client id="{C4B0EA5C-113C-4C69-B37E-61D895A72E3A}" v="146" dt="2020-12-16T13:20:49.248"/>
    <p1510:client id="{C7038E73-BD2A-4397-9552-BEED5E77BC40}" v="14" dt="2021-05-04T15:31:41.476"/>
    <p1510:client id="{CC87051D-2DB8-4248-B2F8-ACA3A523B5BC}" v="21" dt="2021-02-07T14:44:43.547"/>
    <p1510:client id="{CE41DDE4-0C0C-4CE7-8C66-D50D30BD6A78}" v="560" dt="2021-05-10T20:16:23.818"/>
    <p1510:client id="{CF0091A7-26B7-4101-9286-027162F42A1B}" v="145" dt="2021-05-04T09:03:56.110"/>
    <p1510:client id="{D2D2C9C5-D264-4528-9290-513EAC414D67}" v="17" dt="2021-02-15T10:13:10.883"/>
    <p1510:client id="{D888C8DD-0A78-4A6E-A16A-71B442A63DCD}" v="1948" dt="2021-05-04T16:14:01.338"/>
    <p1510:client id="{DA0380A7-AB91-4F77-BA0C-7424FBA81041}" v="55" dt="2020-12-13T16:21:26.534"/>
    <p1510:client id="{E7B6E3F5-BE50-4FD3-96D7-65541F3DF72F}" v="358" dt="2021-05-12T10:30:28.830"/>
    <p1510:client id="{E9418E40-0D06-4169-B502-EA79B7D5BCEA}" v="87" dt="2021-02-11T00:00:23.347"/>
    <p1510:client id="{F4B9A831-0E90-45BA-8C53-C647ED896E91}" v="1271" dt="2021-04-30T08:59:40.082"/>
    <p1510:client id="{FAA8CDBD-0F1A-4126-972C-204367905C7D}" v="76" dt="2021-04-26T12:05:24.2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Marie Knight (1910193)" userId="S::1910193@student.uwtsd.ac.uk::db378a96-fa2a-4018-a57f-478526ef029e" providerId="AD" clId="Web-{B20B31EF-F050-409A-9604-47D0B975DA8D}"/>
    <pc:docChg chg="modSld">
      <pc:chgData name="Lisa Marie Knight (1910193)" userId="S::1910193@student.uwtsd.ac.uk::db378a96-fa2a-4018-a57f-478526ef029e" providerId="AD" clId="Web-{B20B31EF-F050-409A-9604-47D0B975DA8D}" dt="2021-01-03T21:25:30.351" v="711" actId="1076"/>
      <pc:docMkLst>
        <pc:docMk/>
      </pc:docMkLst>
      <pc:sldChg chg="addSp modSp">
        <pc:chgData name="Lisa Marie Knight (1910193)" userId="S::1910193@student.uwtsd.ac.uk::db378a96-fa2a-4018-a57f-478526ef029e" providerId="AD" clId="Web-{B20B31EF-F050-409A-9604-47D0B975DA8D}" dt="2021-01-03T21:09:47.992" v="205" actId="1076"/>
        <pc:sldMkLst>
          <pc:docMk/>
          <pc:sldMk cId="3008905284" sldId="260"/>
        </pc:sldMkLst>
        <pc:spChg chg="mod">
          <ac:chgData name="Lisa Marie Knight (1910193)" userId="S::1910193@student.uwtsd.ac.uk::db378a96-fa2a-4018-a57f-478526ef029e" providerId="AD" clId="Web-{B20B31EF-F050-409A-9604-47D0B975DA8D}" dt="2021-01-03T21:03:46.847" v="0" actId="20577"/>
          <ac:spMkLst>
            <pc:docMk/>
            <pc:sldMk cId="3008905284" sldId="260"/>
            <ac:spMk id="2" creationId="{522F2A48-62EA-4D38-A08D-1C1393987D50}"/>
          </ac:spMkLst>
        </pc:spChg>
        <pc:spChg chg="add mod">
          <ac:chgData name="Lisa Marie Knight (1910193)" userId="S::1910193@student.uwtsd.ac.uk::db378a96-fa2a-4018-a57f-478526ef029e" providerId="AD" clId="Web-{B20B31EF-F050-409A-9604-47D0B975DA8D}" dt="2021-01-03T21:09:47.992" v="205" actId="1076"/>
          <ac:spMkLst>
            <pc:docMk/>
            <pc:sldMk cId="3008905284" sldId="260"/>
            <ac:spMk id="3" creationId="{3630C6C6-177A-4DBF-9F08-1011D695BACB}"/>
          </ac:spMkLst>
        </pc:spChg>
        <pc:spChg chg="mod">
          <ac:chgData name="Lisa Marie Knight (1910193)" userId="S::1910193@student.uwtsd.ac.uk::db378a96-fa2a-4018-a57f-478526ef029e" providerId="AD" clId="Web-{B20B31EF-F050-409A-9604-47D0B975DA8D}" dt="2021-01-03T21:09:25.539" v="196" actId="20577"/>
          <ac:spMkLst>
            <pc:docMk/>
            <pc:sldMk cId="3008905284" sldId="260"/>
            <ac:spMk id="5" creationId="{FFEF0629-68CE-475F-A667-C6DEF20A7AE0}"/>
          </ac:spMkLst>
        </pc:spChg>
      </pc:sldChg>
      <pc:sldChg chg="addSp delSp modSp">
        <pc:chgData name="Lisa Marie Knight (1910193)" userId="S::1910193@student.uwtsd.ac.uk::db378a96-fa2a-4018-a57f-478526ef029e" providerId="AD" clId="Web-{B20B31EF-F050-409A-9604-47D0B975DA8D}" dt="2021-01-03T21:25:30.351" v="711" actId="1076"/>
        <pc:sldMkLst>
          <pc:docMk/>
          <pc:sldMk cId="2631729231" sldId="262"/>
        </pc:sldMkLst>
        <pc:spChg chg="mod">
          <ac:chgData name="Lisa Marie Knight (1910193)" userId="S::1910193@student.uwtsd.ac.uk::db378a96-fa2a-4018-a57f-478526ef029e" providerId="AD" clId="Web-{B20B31EF-F050-409A-9604-47D0B975DA8D}" dt="2021-01-03T21:25:10.320" v="708" actId="1076"/>
          <ac:spMkLst>
            <pc:docMk/>
            <pc:sldMk cId="2631729231" sldId="262"/>
            <ac:spMk id="3" creationId="{9CB8D798-3855-4E69-84B3-6BFDBDBF1793}"/>
          </ac:spMkLst>
        </pc:spChg>
        <pc:spChg chg="mod">
          <ac:chgData name="Lisa Marie Knight (1910193)" userId="S::1910193@student.uwtsd.ac.uk::db378a96-fa2a-4018-a57f-478526ef029e" providerId="AD" clId="Web-{B20B31EF-F050-409A-9604-47D0B975DA8D}" dt="2021-01-03T21:25:24.273" v="710" actId="1076"/>
          <ac:spMkLst>
            <pc:docMk/>
            <pc:sldMk cId="2631729231" sldId="262"/>
            <ac:spMk id="5" creationId="{207C14FD-97C2-4647-BAF4-C25E75D9770D}"/>
          </ac:spMkLst>
        </pc:spChg>
        <pc:spChg chg="del">
          <ac:chgData name="Lisa Marie Knight (1910193)" userId="S::1910193@student.uwtsd.ac.uk::db378a96-fa2a-4018-a57f-478526ef029e" providerId="AD" clId="Web-{B20B31EF-F050-409A-9604-47D0B975DA8D}" dt="2021-01-03T21:10:20.148" v="206"/>
          <ac:spMkLst>
            <pc:docMk/>
            <pc:sldMk cId="2631729231" sldId="262"/>
            <ac:spMk id="7" creationId="{D94BDBBC-61AA-489D-8CFF-986D6E4A8B66}"/>
          </ac:spMkLst>
        </pc:spChg>
        <pc:spChg chg="mod">
          <ac:chgData name="Lisa Marie Knight (1910193)" userId="S::1910193@student.uwtsd.ac.uk::db378a96-fa2a-4018-a57f-478526ef029e" providerId="AD" clId="Web-{B20B31EF-F050-409A-9604-47D0B975DA8D}" dt="2021-01-03T21:17:26.661" v="403" actId="14100"/>
          <ac:spMkLst>
            <pc:docMk/>
            <pc:sldMk cId="2631729231" sldId="262"/>
            <ac:spMk id="9" creationId="{1B07E32E-2448-411C-A03C-3B8C3A9DE1B3}"/>
          </ac:spMkLst>
        </pc:spChg>
        <pc:spChg chg="del">
          <ac:chgData name="Lisa Marie Knight (1910193)" userId="S::1910193@student.uwtsd.ac.uk::db378a96-fa2a-4018-a57f-478526ef029e" providerId="AD" clId="Web-{B20B31EF-F050-409A-9604-47D0B975DA8D}" dt="2021-01-03T21:10:37.351" v="207"/>
          <ac:spMkLst>
            <pc:docMk/>
            <pc:sldMk cId="2631729231" sldId="262"/>
            <ac:spMk id="10" creationId="{52843E0F-EA96-452A-911B-693DE9BDB1AD}"/>
          </ac:spMkLst>
        </pc:spChg>
        <pc:spChg chg="mod">
          <ac:chgData name="Lisa Marie Knight (1910193)" userId="S::1910193@student.uwtsd.ac.uk::db378a96-fa2a-4018-a57f-478526ef029e" providerId="AD" clId="Web-{B20B31EF-F050-409A-9604-47D0B975DA8D}" dt="2021-01-03T21:25:30.351" v="711" actId="1076"/>
          <ac:spMkLst>
            <pc:docMk/>
            <pc:sldMk cId="2631729231" sldId="262"/>
            <ac:spMk id="11" creationId="{E55BDC87-5B49-4CE7-A256-E9BFC0469EDB}"/>
          </ac:spMkLst>
        </pc:spChg>
        <pc:spChg chg="add mod">
          <ac:chgData name="Lisa Marie Knight (1910193)" userId="S::1910193@student.uwtsd.ac.uk::db378a96-fa2a-4018-a57f-478526ef029e" providerId="AD" clId="Web-{B20B31EF-F050-409A-9604-47D0B975DA8D}" dt="2021-01-03T21:23:44.243" v="694" actId="1076"/>
          <ac:spMkLst>
            <pc:docMk/>
            <pc:sldMk cId="2631729231" sldId="262"/>
            <ac:spMk id="14" creationId="{744AF490-222F-4E7F-BCE7-C8169A45011C}"/>
          </ac:spMkLst>
        </pc:spChg>
        <pc:spChg chg="add mod">
          <ac:chgData name="Lisa Marie Knight (1910193)" userId="S::1910193@student.uwtsd.ac.uk::db378a96-fa2a-4018-a57f-478526ef029e" providerId="AD" clId="Web-{B20B31EF-F050-409A-9604-47D0B975DA8D}" dt="2021-01-03T21:24:58.992" v="707" actId="1076"/>
          <ac:spMkLst>
            <pc:docMk/>
            <pc:sldMk cId="2631729231" sldId="262"/>
            <ac:spMk id="15" creationId="{B7B6B6B7-3BBC-4E3E-8C71-9481BFF377DE}"/>
          </ac:spMkLst>
        </pc:spChg>
        <pc:picChg chg="add mod ord modCrop">
          <ac:chgData name="Lisa Marie Knight (1910193)" userId="S::1910193@student.uwtsd.ac.uk::db378a96-fa2a-4018-a57f-478526ef029e" providerId="AD" clId="Web-{B20B31EF-F050-409A-9604-47D0B975DA8D}" dt="2021-01-03T21:10:20.148" v="206"/>
          <ac:picMkLst>
            <pc:docMk/>
            <pc:sldMk cId="2631729231" sldId="262"/>
            <ac:picMk id="4" creationId="{A848D1F3-42A6-4960-9A3D-92AF010D2BE9}"/>
          </ac:picMkLst>
        </pc:picChg>
        <pc:picChg chg="add mod ord modCrop">
          <ac:chgData name="Lisa Marie Knight (1910193)" userId="S::1910193@student.uwtsd.ac.uk::db378a96-fa2a-4018-a57f-478526ef029e" providerId="AD" clId="Web-{B20B31EF-F050-409A-9604-47D0B975DA8D}" dt="2021-01-03T21:10:37.351" v="207"/>
          <ac:picMkLst>
            <pc:docMk/>
            <pc:sldMk cId="2631729231" sldId="262"/>
            <ac:picMk id="13" creationId="{DAB1BC0E-E04E-44B9-ABCF-4EA96F05DE31}"/>
          </ac:picMkLst>
        </pc:picChg>
      </pc:sldChg>
    </pc:docChg>
  </pc:docChgLst>
  <pc:docChgLst>
    <pc:chgData name="Lisa Marie Knight (1910193)" userId="S::1910193@student.uwtsd.ac.uk::db378a96-fa2a-4018-a57f-478526ef029e" providerId="AD" clId="Web-{D2D2C9C5-D264-4528-9290-513EAC414D67}"/>
    <pc:docChg chg="modSld">
      <pc:chgData name="Lisa Marie Knight (1910193)" userId="S::1910193@student.uwtsd.ac.uk::db378a96-fa2a-4018-a57f-478526ef029e" providerId="AD" clId="Web-{D2D2C9C5-D264-4528-9290-513EAC414D67}" dt="2021-02-15T10:13:10.883" v="11" actId="20577"/>
      <pc:docMkLst>
        <pc:docMk/>
      </pc:docMkLst>
      <pc:sldChg chg="modSp">
        <pc:chgData name="Lisa Marie Knight (1910193)" userId="S::1910193@student.uwtsd.ac.uk::db378a96-fa2a-4018-a57f-478526ef029e" providerId="AD" clId="Web-{D2D2C9C5-D264-4528-9290-513EAC414D67}" dt="2021-02-15T10:10:33.348" v="10" actId="1076"/>
        <pc:sldMkLst>
          <pc:docMk/>
          <pc:sldMk cId="957834705" sldId="264"/>
        </pc:sldMkLst>
        <pc:spChg chg="mod">
          <ac:chgData name="Lisa Marie Knight (1910193)" userId="S::1910193@student.uwtsd.ac.uk::db378a96-fa2a-4018-a57f-478526ef029e" providerId="AD" clId="Web-{D2D2C9C5-D264-4528-9290-513EAC414D67}" dt="2021-02-15T10:10:33.348" v="10" actId="1076"/>
          <ac:spMkLst>
            <pc:docMk/>
            <pc:sldMk cId="957834705" sldId="264"/>
            <ac:spMk id="30" creationId="{607ABDC7-1849-4478-AA9C-D171AB2E2AFD}"/>
          </ac:spMkLst>
        </pc:spChg>
      </pc:sldChg>
      <pc:sldChg chg="modSp">
        <pc:chgData name="Lisa Marie Knight (1910193)" userId="S::1910193@student.uwtsd.ac.uk::db378a96-fa2a-4018-a57f-478526ef029e" providerId="AD" clId="Web-{D2D2C9C5-D264-4528-9290-513EAC414D67}" dt="2021-02-15T10:13:10.883" v="11" actId="20577"/>
        <pc:sldMkLst>
          <pc:docMk/>
          <pc:sldMk cId="1908254192" sldId="267"/>
        </pc:sldMkLst>
        <pc:spChg chg="mod">
          <ac:chgData name="Lisa Marie Knight (1910193)" userId="S::1910193@student.uwtsd.ac.uk::db378a96-fa2a-4018-a57f-478526ef029e" providerId="AD" clId="Web-{D2D2C9C5-D264-4528-9290-513EAC414D67}" dt="2021-02-15T10:13:10.883" v="11" actId="20577"/>
          <ac:spMkLst>
            <pc:docMk/>
            <pc:sldMk cId="1908254192" sldId="267"/>
            <ac:spMk id="17" creationId="{7A82BAE3-9C26-4C0D-8923-27469DDE0627}"/>
          </ac:spMkLst>
        </pc:spChg>
      </pc:sldChg>
      <pc:sldChg chg="addSp delSp modSp">
        <pc:chgData name="Lisa Marie Knight (1910193)" userId="S::1910193@student.uwtsd.ac.uk::db378a96-fa2a-4018-a57f-478526ef029e" providerId="AD" clId="Web-{D2D2C9C5-D264-4528-9290-513EAC414D67}" dt="2021-02-15T10:08:55.502" v="3"/>
        <pc:sldMkLst>
          <pc:docMk/>
          <pc:sldMk cId="3779910838" sldId="270"/>
        </pc:sldMkLst>
        <pc:cxnChg chg="add del mod">
          <ac:chgData name="Lisa Marie Knight (1910193)" userId="S::1910193@student.uwtsd.ac.uk::db378a96-fa2a-4018-a57f-478526ef029e" providerId="AD" clId="Web-{D2D2C9C5-D264-4528-9290-513EAC414D67}" dt="2021-02-15T10:08:55.502" v="3"/>
          <ac:cxnSpMkLst>
            <pc:docMk/>
            <pc:sldMk cId="3779910838" sldId="270"/>
            <ac:cxnSpMk id="2" creationId="{DB30B3C2-6358-4849-922D-89FBA5B7BF57}"/>
          </ac:cxnSpMkLst>
        </pc:cxnChg>
      </pc:sldChg>
    </pc:docChg>
  </pc:docChgLst>
  <pc:docChgLst>
    <pc:chgData name="Lisa Marie Knight (1910193)" userId="S::1910193@student.uwtsd.ac.uk::db378a96-fa2a-4018-a57f-478526ef029e" providerId="AD" clId="Web-{CE41DDE4-0C0C-4CE7-8C66-D50D30BD6A78}"/>
    <pc:docChg chg="modSld">
      <pc:chgData name="Lisa Marie Knight (1910193)" userId="S::1910193@student.uwtsd.ac.uk::db378a96-fa2a-4018-a57f-478526ef029e" providerId="AD" clId="Web-{CE41DDE4-0C0C-4CE7-8C66-D50D30BD6A78}" dt="2021-05-10T20:16:23.818" v="327" actId="20577"/>
      <pc:docMkLst>
        <pc:docMk/>
      </pc:docMkLst>
      <pc:sldChg chg="addSp modSp">
        <pc:chgData name="Lisa Marie Knight (1910193)" userId="S::1910193@student.uwtsd.ac.uk::db378a96-fa2a-4018-a57f-478526ef029e" providerId="AD" clId="Web-{CE41DDE4-0C0C-4CE7-8C66-D50D30BD6A78}" dt="2021-05-10T20:16:23.818" v="327" actId="20577"/>
        <pc:sldMkLst>
          <pc:docMk/>
          <pc:sldMk cId="1908254192" sldId="267"/>
        </pc:sldMkLst>
        <pc:spChg chg="add mod">
          <ac:chgData name="Lisa Marie Knight (1910193)" userId="S::1910193@student.uwtsd.ac.uk::db378a96-fa2a-4018-a57f-478526ef029e" providerId="AD" clId="Web-{CE41DDE4-0C0C-4CE7-8C66-D50D30BD6A78}" dt="2021-05-10T14:58:16.673" v="317" actId="20577"/>
          <ac:spMkLst>
            <pc:docMk/>
            <pc:sldMk cId="1908254192" sldId="267"/>
            <ac:spMk id="3" creationId="{11E0741E-3979-4A62-8697-C9BDE82B6671}"/>
          </ac:spMkLst>
        </pc:spChg>
        <pc:spChg chg="add mod">
          <ac:chgData name="Lisa Marie Knight (1910193)" userId="S::1910193@student.uwtsd.ac.uk::db378a96-fa2a-4018-a57f-478526ef029e" providerId="AD" clId="Web-{CE41DDE4-0C0C-4CE7-8C66-D50D30BD6A78}" dt="2021-05-10T20:16:23.818" v="327" actId="20577"/>
          <ac:spMkLst>
            <pc:docMk/>
            <pc:sldMk cId="1908254192" sldId="267"/>
            <ac:spMk id="4" creationId="{72157821-B089-4DB7-A3DC-5124E9FF86C2}"/>
          </ac:spMkLst>
        </pc:spChg>
      </pc:sldChg>
      <pc:sldChg chg="addSp delSp modSp mod setBg">
        <pc:chgData name="Lisa Marie Knight (1910193)" userId="S::1910193@student.uwtsd.ac.uk::db378a96-fa2a-4018-a57f-478526ef029e" providerId="AD" clId="Web-{CE41DDE4-0C0C-4CE7-8C66-D50D30BD6A78}" dt="2021-05-10T14:57:37.921" v="314"/>
        <pc:sldMkLst>
          <pc:docMk/>
          <pc:sldMk cId="2822810979" sldId="274"/>
        </pc:sldMkLst>
        <pc:spChg chg="mod">
          <ac:chgData name="Lisa Marie Knight (1910193)" userId="S::1910193@student.uwtsd.ac.uk::db378a96-fa2a-4018-a57f-478526ef029e" providerId="AD" clId="Web-{CE41DDE4-0C0C-4CE7-8C66-D50D30BD6A78}" dt="2021-05-10T14:46:48.700" v="30"/>
          <ac:spMkLst>
            <pc:docMk/>
            <pc:sldMk cId="2822810979" sldId="274"/>
            <ac:spMk id="2" creationId="{06F3CCE9-F436-4C53-AE0F-153AC691995B}"/>
          </ac:spMkLst>
        </pc:spChg>
        <pc:spChg chg="mod">
          <ac:chgData name="Lisa Marie Knight (1910193)" userId="S::1910193@student.uwtsd.ac.uk::db378a96-fa2a-4018-a57f-478526ef029e" providerId="AD" clId="Web-{CE41DDE4-0C0C-4CE7-8C66-D50D30BD6A78}" dt="2021-05-10T14:46:48.700" v="30"/>
          <ac:spMkLst>
            <pc:docMk/>
            <pc:sldMk cId="2822810979" sldId="274"/>
            <ac:spMk id="3" creationId="{A0EAA9D9-6197-42F3-840F-4C055B47B80C}"/>
          </ac:spMkLst>
        </pc:spChg>
        <pc:spChg chg="add del mod">
          <ac:chgData name="Lisa Marie Knight (1910193)" userId="S::1910193@student.uwtsd.ac.uk::db378a96-fa2a-4018-a57f-478526ef029e" providerId="AD" clId="Web-{CE41DDE4-0C0C-4CE7-8C66-D50D30BD6A78}" dt="2021-05-10T14:40:20.649" v="11"/>
          <ac:spMkLst>
            <pc:docMk/>
            <pc:sldMk cId="2822810979" sldId="274"/>
            <ac:spMk id="5" creationId="{08E291DE-2571-42C6-B88C-B9AA28253596}"/>
          </ac:spMkLst>
        </pc:spChg>
        <pc:spChg chg="add del mod">
          <ac:chgData name="Lisa Marie Knight (1910193)" userId="S::1910193@student.uwtsd.ac.uk::db378a96-fa2a-4018-a57f-478526ef029e" providerId="AD" clId="Web-{CE41DDE4-0C0C-4CE7-8C66-D50D30BD6A78}" dt="2021-05-10T14:40:34.384" v="13"/>
          <ac:spMkLst>
            <pc:docMk/>
            <pc:sldMk cId="2822810979" sldId="274"/>
            <ac:spMk id="8" creationId="{2573F1DF-FB43-46C6-AB13-4B97720CAF08}"/>
          </ac:spMkLst>
        </pc:spChg>
        <pc:spChg chg="add del mod">
          <ac:chgData name="Lisa Marie Knight (1910193)" userId="S::1910193@student.uwtsd.ac.uk::db378a96-fa2a-4018-a57f-478526ef029e" providerId="AD" clId="Web-{CE41DDE4-0C0C-4CE7-8C66-D50D30BD6A78}" dt="2021-05-10T14:43:37.081" v="24"/>
          <ac:spMkLst>
            <pc:docMk/>
            <pc:sldMk cId="2822810979" sldId="274"/>
            <ac:spMk id="12" creationId="{0D5D1C74-3AB4-485A-B900-824173F26D5C}"/>
          </ac:spMkLst>
        </pc:spChg>
        <pc:spChg chg="add mod">
          <ac:chgData name="Lisa Marie Knight (1910193)" userId="S::1910193@student.uwtsd.ac.uk::db378a96-fa2a-4018-a57f-478526ef029e" providerId="AD" clId="Web-{CE41DDE4-0C0C-4CE7-8C66-D50D30BD6A78}" dt="2021-05-10T14:50:44.916" v="134"/>
          <ac:spMkLst>
            <pc:docMk/>
            <pc:sldMk cId="2822810979" sldId="274"/>
            <ac:spMk id="15" creationId="{14730961-278A-4805-AA45-8E2CF94FD35E}"/>
          </ac:spMkLst>
        </pc:spChg>
        <pc:spChg chg="add mod">
          <ac:chgData name="Lisa Marie Knight (1910193)" userId="S::1910193@student.uwtsd.ac.uk::db378a96-fa2a-4018-a57f-478526ef029e" providerId="AD" clId="Web-{CE41DDE4-0C0C-4CE7-8C66-D50D30BD6A78}" dt="2021-05-10T14:53:08.079" v="214" actId="1076"/>
          <ac:spMkLst>
            <pc:docMk/>
            <pc:sldMk cId="2822810979" sldId="274"/>
            <ac:spMk id="16" creationId="{8F2AD602-7111-4691-9D64-2632563A66B7}"/>
          </ac:spMkLst>
        </pc:spChg>
        <pc:spChg chg="add mod">
          <ac:chgData name="Lisa Marie Knight (1910193)" userId="S::1910193@student.uwtsd.ac.uk::db378a96-fa2a-4018-a57f-478526ef029e" providerId="AD" clId="Web-{CE41DDE4-0C0C-4CE7-8C66-D50D30BD6A78}" dt="2021-05-10T14:57:37.921" v="314"/>
          <ac:spMkLst>
            <pc:docMk/>
            <pc:sldMk cId="2822810979" sldId="274"/>
            <ac:spMk id="17" creationId="{7B44460C-DD5F-4068-ABB5-C43B89B87123}"/>
          </ac:spMkLst>
        </pc:spChg>
        <pc:spChg chg="add mod">
          <ac:chgData name="Lisa Marie Knight (1910193)" userId="S::1910193@student.uwtsd.ac.uk::db378a96-fa2a-4018-a57f-478526ef029e" providerId="AD" clId="Web-{CE41DDE4-0C0C-4CE7-8C66-D50D30BD6A78}" dt="2021-05-10T14:55:47.588" v="298" actId="1076"/>
          <ac:spMkLst>
            <pc:docMk/>
            <pc:sldMk cId="2822810979" sldId="274"/>
            <ac:spMk id="18" creationId="{AABE2695-5726-4006-8DE7-6D5EE9CC493F}"/>
          </ac:spMkLst>
        </pc:spChg>
        <pc:picChg chg="add del mod">
          <ac:chgData name="Lisa Marie Knight (1910193)" userId="S::1910193@student.uwtsd.ac.uk::db378a96-fa2a-4018-a57f-478526ef029e" providerId="AD" clId="Web-{CE41DDE4-0C0C-4CE7-8C66-D50D30BD6A78}" dt="2021-05-10T14:40:20.649" v="11"/>
          <ac:picMkLst>
            <pc:docMk/>
            <pc:sldMk cId="2822810979" sldId="274"/>
            <ac:picMk id="4" creationId="{4D691D5A-526D-43CF-A3C8-36CF70E92A9E}"/>
          </ac:picMkLst>
        </pc:picChg>
        <pc:picChg chg="add mod ord">
          <ac:chgData name="Lisa Marie Knight (1910193)" userId="S::1910193@student.uwtsd.ac.uk::db378a96-fa2a-4018-a57f-478526ef029e" providerId="AD" clId="Web-{CE41DDE4-0C0C-4CE7-8C66-D50D30BD6A78}" dt="2021-05-10T14:57:36.609" v="312" actId="1076"/>
          <ac:picMkLst>
            <pc:docMk/>
            <pc:sldMk cId="2822810979" sldId="274"/>
            <ac:picMk id="7" creationId="{B19FDB5C-82DF-4A01-9BDB-A460AB46B4F0}"/>
          </ac:picMkLst>
        </pc:picChg>
        <pc:picChg chg="add del mod">
          <ac:chgData name="Lisa Marie Knight (1910193)" userId="S::1910193@student.uwtsd.ac.uk::db378a96-fa2a-4018-a57f-478526ef029e" providerId="AD" clId="Web-{CE41DDE4-0C0C-4CE7-8C66-D50D30BD6A78}" dt="2021-05-10T14:57:35.406" v="309"/>
          <ac:picMkLst>
            <pc:docMk/>
            <pc:sldMk cId="2822810979" sldId="274"/>
            <ac:picMk id="10" creationId="{D287F731-53B1-4C67-BF37-823A476AA599}"/>
          </ac:picMkLst>
        </pc:picChg>
        <pc:picChg chg="add del mod">
          <ac:chgData name="Lisa Marie Knight (1910193)" userId="S::1910193@student.uwtsd.ac.uk::db378a96-fa2a-4018-a57f-478526ef029e" providerId="AD" clId="Web-{CE41DDE4-0C0C-4CE7-8C66-D50D30BD6A78}" dt="2021-05-10T14:43:37.081" v="25"/>
          <ac:picMkLst>
            <pc:docMk/>
            <pc:sldMk cId="2822810979" sldId="274"/>
            <ac:picMk id="11" creationId="{9C1B11AB-4534-41D5-BA18-C86E8A6B3327}"/>
          </ac:picMkLst>
        </pc:picChg>
        <pc:picChg chg="add mod">
          <ac:chgData name="Lisa Marie Knight (1910193)" userId="S::1910193@student.uwtsd.ac.uk::db378a96-fa2a-4018-a57f-478526ef029e" providerId="AD" clId="Web-{CE41DDE4-0C0C-4CE7-8C66-D50D30BD6A78}" dt="2021-05-10T14:57:36.734" v="313" actId="1076"/>
          <ac:picMkLst>
            <pc:docMk/>
            <pc:sldMk cId="2822810979" sldId="274"/>
            <ac:picMk id="14" creationId="{5A4D3C49-B80A-43FD-95CB-6BA0B17F546C}"/>
          </ac:picMkLst>
        </pc:picChg>
      </pc:sldChg>
    </pc:docChg>
  </pc:docChgLst>
  <pc:docChgLst>
    <pc:chgData name="Lisa Marie Knight (1910193)" userId="S::1910193@student.uwtsd.ac.uk::db378a96-fa2a-4018-a57f-478526ef029e" providerId="AD" clId="Web-{C4B0EA5C-113C-4C69-B37E-61D895A72E3A}"/>
    <pc:docChg chg="addSld modSld addMainMaster delMainMaster modMainMaster">
      <pc:chgData name="Lisa Marie Knight (1910193)" userId="S::1910193@student.uwtsd.ac.uk::db378a96-fa2a-4018-a57f-478526ef029e" providerId="AD" clId="Web-{C4B0EA5C-113C-4C69-B37E-61D895A72E3A}" dt="2020-12-16T13:20:49.248" v="144" actId="20577"/>
      <pc:docMkLst>
        <pc:docMk/>
      </pc:docMkLst>
      <pc:sldChg chg="delSp modSp mod modClrScheme delDesignElem chgLayout">
        <pc:chgData name="Lisa Marie Knight (1910193)" userId="S::1910193@student.uwtsd.ac.uk::db378a96-fa2a-4018-a57f-478526ef029e" providerId="AD" clId="Web-{C4B0EA5C-113C-4C69-B37E-61D895A72E3A}" dt="2020-12-16T13:05:54.064" v="46"/>
        <pc:sldMkLst>
          <pc:docMk/>
          <pc:sldMk cId="109857222" sldId="256"/>
        </pc:sldMkLst>
        <pc:spChg chg="mod ord">
          <ac:chgData name="Lisa Marie Knight (1910193)" userId="S::1910193@student.uwtsd.ac.uk::db378a96-fa2a-4018-a57f-478526ef029e" providerId="AD" clId="Web-{C4B0EA5C-113C-4C69-B37E-61D895A72E3A}" dt="2020-12-16T13:05:54.064" v="46"/>
          <ac:spMkLst>
            <pc:docMk/>
            <pc:sldMk cId="109857222" sldId="256"/>
            <ac:spMk id="2" creationId="{00000000-0000-0000-0000-000000000000}"/>
          </ac:spMkLst>
        </pc:spChg>
        <pc:spChg chg="mod ord">
          <ac:chgData name="Lisa Marie Knight (1910193)" userId="S::1910193@student.uwtsd.ac.uk::db378a96-fa2a-4018-a57f-478526ef029e" providerId="AD" clId="Web-{C4B0EA5C-113C-4C69-B37E-61D895A72E3A}" dt="2020-12-16T13:05:54.064" v="46"/>
          <ac:spMkLst>
            <pc:docMk/>
            <pc:sldMk cId="109857222" sldId="256"/>
            <ac:spMk id="3" creationId="{00000000-0000-0000-0000-000000000000}"/>
          </ac:spMkLst>
        </pc:spChg>
        <pc:spChg chg="del">
          <ac:chgData name="Lisa Marie Knight (1910193)" userId="S::1910193@student.uwtsd.ac.uk::db378a96-fa2a-4018-a57f-478526ef029e" providerId="AD" clId="Web-{C4B0EA5C-113C-4C69-B37E-61D895A72E3A}" dt="2020-12-16T13:04:27.674" v="30"/>
          <ac:spMkLst>
            <pc:docMk/>
            <pc:sldMk cId="109857222" sldId="256"/>
            <ac:spMk id="54" creationId="{4A497DBC-2692-42B4-A606-31024033F7C0}"/>
          </ac:spMkLst>
        </pc:spChg>
        <pc:spChg chg="del">
          <ac:chgData name="Lisa Marie Knight (1910193)" userId="S::1910193@student.uwtsd.ac.uk::db378a96-fa2a-4018-a57f-478526ef029e" providerId="AD" clId="Web-{C4B0EA5C-113C-4C69-B37E-61D895A72E3A}" dt="2020-12-16T13:04:27.674" v="30"/>
          <ac:spMkLst>
            <pc:docMk/>
            <pc:sldMk cId="109857222" sldId="256"/>
            <ac:spMk id="59" creationId="{633F040E-FA1C-4EDC-B925-7EFCB9582839}"/>
          </ac:spMkLst>
        </pc:spChg>
        <pc:spChg chg="del">
          <ac:chgData name="Lisa Marie Knight (1910193)" userId="S::1910193@student.uwtsd.ac.uk::db378a96-fa2a-4018-a57f-478526ef029e" providerId="AD" clId="Web-{C4B0EA5C-113C-4C69-B37E-61D895A72E3A}" dt="2020-12-16T13:04:27.674" v="30"/>
          <ac:spMkLst>
            <pc:docMk/>
            <pc:sldMk cId="109857222" sldId="256"/>
            <ac:spMk id="61" creationId="{C2167F82-BD57-4D9B-BCC3-A4F13118BB84}"/>
          </ac:spMkLst>
        </pc:spChg>
        <pc:spChg chg="del">
          <ac:chgData name="Lisa Marie Knight (1910193)" userId="S::1910193@student.uwtsd.ac.uk::db378a96-fa2a-4018-a57f-478526ef029e" providerId="AD" clId="Web-{C4B0EA5C-113C-4C69-B37E-61D895A72E3A}" dt="2020-12-16T13:04:27.674" v="30"/>
          <ac:spMkLst>
            <pc:docMk/>
            <pc:sldMk cId="109857222" sldId="256"/>
            <ac:spMk id="63" creationId="{4CBF4B90-A27B-4E6A-B288-303118BA631F}"/>
          </ac:spMkLst>
        </pc:spChg>
        <pc:spChg chg="del">
          <ac:chgData name="Lisa Marie Knight (1910193)" userId="S::1910193@student.uwtsd.ac.uk::db378a96-fa2a-4018-a57f-478526ef029e" providerId="AD" clId="Web-{C4B0EA5C-113C-4C69-B37E-61D895A72E3A}" dt="2020-12-16T13:04:27.674" v="30"/>
          <ac:spMkLst>
            <pc:docMk/>
            <pc:sldMk cId="109857222" sldId="256"/>
            <ac:spMk id="65" creationId="{BC77A50A-7946-4C3E-A197-2F4ACE08160A}"/>
          </ac:spMkLst>
        </pc:spChg>
        <pc:picChg chg="del">
          <ac:chgData name="Lisa Marie Knight (1910193)" userId="S::1910193@student.uwtsd.ac.uk::db378a96-fa2a-4018-a57f-478526ef029e" providerId="AD" clId="Web-{C4B0EA5C-113C-4C69-B37E-61D895A72E3A}" dt="2020-12-16T13:04:27.674" v="30"/>
          <ac:picMkLst>
            <pc:docMk/>
            <pc:sldMk cId="109857222" sldId="256"/>
            <ac:picMk id="45" creationId="{BD310164-D3A3-415E-9D94-5D21D9FB2F6C}"/>
          </ac:picMkLst>
        </pc:picChg>
        <pc:picChg chg="del">
          <ac:chgData name="Lisa Marie Knight (1910193)" userId="S::1910193@student.uwtsd.ac.uk::db378a96-fa2a-4018-a57f-478526ef029e" providerId="AD" clId="Web-{C4B0EA5C-113C-4C69-B37E-61D895A72E3A}" dt="2020-12-16T13:04:27.674" v="30"/>
          <ac:picMkLst>
            <pc:docMk/>
            <pc:sldMk cId="109857222" sldId="256"/>
            <ac:picMk id="50" creationId="{BE586E08-18BF-4AB1-AB48-4005D567343E}"/>
          </ac:picMkLst>
        </pc:picChg>
        <pc:picChg chg="del">
          <ac:chgData name="Lisa Marie Knight (1910193)" userId="S::1910193@student.uwtsd.ac.uk::db378a96-fa2a-4018-a57f-478526ef029e" providerId="AD" clId="Web-{C4B0EA5C-113C-4C69-B37E-61D895A72E3A}" dt="2020-12-16T13:04:27.674" v="30"/>
          <ac:picMkLst>
            <pc:docMk/>
            <pc:sldMk cId="109857222" sldId="256"/>
            <ac:picMk id="56" creationId="{3517A192-66A9-4297-9284-65580829ABF1}"/>
          </ac:picMkLst>
        </pc:picChg>
        <pc:picChg chg="del">
          <ac:chgData name="Lisa Marie Knight (1910193)" userId="S::1910193@student.uwtsd.ac.uk::db378a96-fa2a-4018-a57f-478526ef029e" providerId="AD" clId="Web-{C4B0EA5C-113C-4C69-B37E-61D895A72E3A}" dt="2020-12-16T13:04:27.674" v="30"/>
          <ac:picMkLst>
            <pc:docMk/>
            <pc:sldMk cId="109857222" sldId="256"/>
            <ac:picMk id="57" creationId="{130825ED-0133-430D-BBBB-50B6F5228448}"/>
          </ac:picMkLst>
        </pc:picChg>
      </pc:sldChg>
      <pc:sldChg chg="delSp modSp mod modClrScheme delDesignElem chgLayout">
        <pc:chgData name="Lisa Marie Knight (1910193)" userId="S::1910193@student.uwtsd.ac.uk::db378a96-fa2a-4018-a57f-478526ef029e" providerId="AD" clId="Web-{C4B0EA5C-113C-4C69-B37E-61D895A72E3A}" dt="2020-12-16T13:05:54.064" v="46"/>
        <pc:sldMkLst>
          <pc:docMk/>
          <pc:sldMk cId="2845166087" sldId="257"/>
        </pc:sldMkLst>
        <pc:spChg chg="mod ord">
          <ac:chgData name="Lisa Marie Knight (1910193)" userId="S::1910193@student.uwtsd.ac.uk::db378a96-fa2a-4018-a57f-478526ef029e" providerId="AD" clId="Web-{C4B0EA5C-113C-4C69-B37E-61D895A72E3A}" dt="2020-12-16T13:05:54.064" v="46"/>
          <ac:spMkLst>
            <pc:docMk/>
            <pc:sldMk cId="2845166087" sldId="257"/>
            <ac:spMk id="20" creationId="{EB4529E9-0B50-4BB9-85B9-62FC1D0C40CB}"/>
          </ac:spMkLst>
        </pc:spChg>
        <pc:spChg chg="del">
          <ac:chgData name="Lisa Marie Knight (1910193)" userId="S::1910193@student.uwtsd.ac.uk::db378a96-fa2a-4018-a57f-478526ef029e" providerId="AD" clId="Web-{C4B0EA5C-113C-4C69-B37E-61D895A72E3A}" dt="2020-12-16T13:04:27.674" v="30"/>
          <ac:spMkLst>
            <pc:docMk/>
            <pc:sldMk cId="2845166087" sldId="257"/>
            <ac:spMk id="57" creationId="{4AC0CD9D-7610-4620-93B4-798CCD9AB581}"/>
          </ac:spMkLst>
        </pc:spChg>
        <pc:spChg chg="del">
          <ac:chgData name="Lisa Marie Knight (1910193)" userId="S::1910193@student.uwtsd.ac.uk::db378a96-fa2a-4018-a57f-478526ef029e" providerId="AD" clId="Web-{C4B0EA5C-113C-4C69-B37E-61D895A72E3A}" dt="2020-12-16T13:04:27.674" v="30"/>
          <ac:spMkLst>
            <pc:docMk/>
            <pc:sldMk cId="2845166087" sldId="257"/>
            <ac:spMk id="63" creationId="{DE4D62F9-188E-4530-84C2-24BDEE4BEB82}"/>
          </ac:spMkLst>
        </pc:spChg>
        <pc:picChg chg="mod">
          <ac:chgData name="Lisa Marie Knight (1910193)" userId="S::1910193@student.uwtsd.ac.uk::db378a96-fa2a-4018-a57f-478526ef029e" providerId="AD" clId="Web-{C4B0EA5C-113C-4C69-B37E-61D895A72E3A}" dt="2020-12-16T13:01:15.925" v="1" actId="1076"/>
          <ac:picMkLst>
            <pc:docMk/>
            <pc:sldMk cId="2845166087" sldId="257"/>
            <ac:picMk id="22" creationId="{ED9CA9D8-7A78-4576-BD1A-9E2B63C47580}"/>
          </ac:picMkLst>
        </pc:picChg>
        <pc:picChg chg="del">
          <ac:chgData name="Lisa Marie Knight (1910193)" userId="S::1910193@student.uwtsd.ac.uk::db378a96-fa2a-4018-a57f-478526ef029e" providerId="AD" clId="Web-{C4B0EA5C-113C-4C69-B37E-61D895A72E3A}" dt="2020-12-16T13:04:27.674" v="30"/>
          <ac:picMkLst>
            <pc:docMk/>
            <pc:sldMk cId="2845166087" sldId="257"/>
            <ac:picMk id="53" creationId="{41B68C77-138E-4BF7-A276-BD0C78A4219F}"/>
          </ac:picMkLst>
        </pc:picChg>
        <pc:picChg chg="del">
          <ac:chgData name="Lisa Marie Knight (1910193)" userId="S::1910193@student.uwtsd.ac.uk::db378a96-fa2a-4018-a57f-478526ef029e" providerId="AD" clId="Web-{C4B0EA5C-113C-4C69-B37E-61D895A72E3A}" dt="2020-12-16T13:04:27.674" v="30"/>
          <ac:picMkLst>
            <pc:docMk/>
            <pc:sldMk cId="2845166087" sldId="257"/>
            <ac:picMk id="55" creationId="{7C268552-D473-46ED-B1B8-422042C4DEF1}"/>
          </ac:picMkLst>
        </pc:picChg>
        <pc:picChg chg="del">
          <ac:chgData name="Lisa Marie Knight (1910193)" userId="S::1910193@student.uwtsd.ac.uk::db378a96-fa2a-4018-a57f-478526ef029e" providerId="AD" clId="Web-{C4B0EA5C-113C-4C69-B37E-61D895A72E3A}" dt="2020-12-16T13:04:27.674" v="30"/>
          <ac:picMkLst>
            <pc:docMk/>
            <pc:sldMk cId="2845166087" sldId="257"/>
            <ac:picMk id="59" creationId="{B9238B3E-24AA-439A-B527-6C5DF6D72145}"/>
          </ac:picMkLst>
        </pc:picChg>
        <pc:picChg chg="del">
          <ac:chgData name="Lisa Marie Knight (1910193)" userId="S::1910193@student.uwtsd.ac.uk::db378a96-fa2a-4018-a57f-478526ef029e" providerId="AD" clId="Web-{C4B0EA5C-113C-4C69-B37E-61D895A72E3A}" dt="2020-12-16T13:04:27.674" v="30"/>
          <ac:picMkLst>
            <pc:docMk/>
            <pc:sldMk cId="2845166087" sldId="257"/>
            <ac:picMk id="61" creationId="{69F01145-BEA3-4CBF-AA21-10077B948CA8}"/>
          </ac:picMkLst>
        </pc:picChg>
      </pc:sldChg>
      <pc:sldChg chg="delSp modSp mod setBg modClrScheme chgLayout">
        <pc:chgData name="Lisa Marie Knight (1910193)" userId="S::1910193@student.uwtsd.ac.uk::db378a96-fa2a-4018-a57f-478526ef029e" providerId="AD" clId="Web-{C4B0EA5C-113C-4C69-B37E-61D895A72E3A}" dt="2020-12-16T13:19:19.748" v="120" actId="1076"/>
        <pc:sldMkLst>
          <pc:docMk/>
          <pc:sldMk cId="3298673608" sldId="258"/>
        </pc:sldMkLst>
        <pc:spChg chg="mod">
          <ac:chgData name="Lisa Marie Knight (1910193)" userId="S::1910193@student.uwtsd.ac.uk::db378a96-fa2a-4018-a57f-478526ef029e" providerId="AD" clId="Web-{C4B0EA5C-113C-4C69-B37E-61D895A72E3A}" dt="2020-12-16T13:05:29.315" v="40" actId="20577"/>
          <ac:spMkLst>
            <pc:docMk/>
            <pc:sldMk cId="3298673608" sldId="258"/>
            <ac:spMk id="2" creationId="{81C095B0-38D1-492E-BBFD-A325CFC5FECA}"/>
          </ac:spMkLst>
        </pc:spChg>
        <pc:spChg chg="mod">
          <ac:chgData name="Lisa Marie Knight (1910193)" userId="S::1910193@student.uwtsd.ac.uk::db378a96-fa2a-4018-a57f-478526ef029e" providerId="AD" clId="Web-{C4B0EA5C-113C-4C69-B37E-61D895A72E3A}" dt="2020-12-16T13:06:28.471" v="48" actId="1076"/>
          <ac:spMkLst>
            <pc:docMk/>
            <pc:sldMk cId="3298673608" sldId="258"/>
            <ac:spMk id="3" creationId="{F7A49E72-1215-4771-914E-82E68DC622B9}"/>
          </ac:spMkLst>
        </pc:spChg>
        <pc:spChg chg="mod">
          <ac:chgData name="Lisa Marie Knight (1910193)" userId="S::1910193@student.uwtsd.ac.uk::db378a96-fa2a-4018-a57f-478526ef029e" providerId="AD" clId="Web-{C4B0EA5C-113C-4C69-B37E-61D895A72E3A}" dt="2020-12-16T13:05:13.596" v="34" actId="20577"/>
          <ac:spMkLst>
            <pc:docMk/>
            <pc:sldMk cId="3298673608" sldId="258"/>
            <ac:spMk id="4" creationId="{9E2544E7-24F9-4210-BF18-018D01685B16}"/>
          </ac:spMkLst>
        </pc:spChg>
        <pc:spChg chg="mod">
          <ac:chgData name="Lisa Marie Knight (1910193)" userId="S::1910193@student.uwtsd.ac.uk::db378a96-fa2a-4018-a57f-478526ef029e" providerId="AD" clId="Web-{C4B0EA5C-113C-4C69-B37E-61D895A72E3A}" dt="2020-12-16T13:19:19.748" v="120" actId="1076"/>
          <ac:spMkLst>
            <pc:docMk/>
            <pc:sldMk cId="3298673608" sldId="258"/>
            <ac:spMk id="5" creationId="{005CD838-C656-47A7-BF42-08EB8A53C2F8}"/>
          </ac:spMkLst>
        </pc:spChg>
        <pc:spChg chg="del mod">
          <ac:chgData name="Lisa Marie Knight (1910193)" userId="S::1910193@student.uwtsd.ac.uk::db378a96-fa2a-4018-a57f-478526ef029e" providerId="AD" clId="Web-{C4B0EA5C-113C-4C69-B37E-61D895A72E3A}" dt="2020-12-16T13:18:48.842" v="115"/>
          <ac:spMkLst>
            <pc:docMk/>
            <pc:sldMk cId="3298673608" sldId="258"/>
            <ac:spMk id="15" creationId="{20A8797B-7B45-4202-8E55-264ED9946400}"/>
          </ac:spMkLst>
        </pc:spChg>
        <pc:graphicFrameChg chg="modGraphic">
          <ac:chgData name="Lisa Marie Knight (1910193)" userId="S::1910193@student.uwtsd.ac.uk::db378a96-fa2a-4018-a57f-478526ef029e" providerId="AD" clId="Web-{C4B0EA5C-113C-4C69-B37E-61D895A72E3A}" dt="2020-12-16T13:18:58.155" v="117"/>
          <ac:graphicFrameMkLst>
            <pc:docMk/>
            <pc:sldMk cId="3298673608" sldId="258"/>
            <ac:graphicFrameMk id="10" creationId="{F0BF0FAA-C324-4ED1-9A41-3E02CB8F283E}"/>
          </ac:graphicFrameMkLst>
        </pc:graphicFrameChg>
        <pc:picChg chg="mod">
          <ac:chgData name="Lisa Marie Knight (1910193)" userId="S::1910193@student.uwtsd.ac.uk::db378a96-fa2a-4018-a57f-478526ef029e" providerId="AD" clId="Web-{C4B0EA5C-113C-4C69-B37E-61D895A72E3A}" dt="2020-12-16T13:06:32.861" v="49" actId="1076"/>
          <ac:picMkLst>
            <pc:docMk/>
            <pc:sldMk cId="3298673608" sldId="258"/>
            <ac:picMk id="6" creationId="{01538BE6-DD44-4E31-B2C4-F86443A864E7}"/>
          </ac:picMkLst>
        </pc:picChg>
        <pc:picChg chg="mod">
          <ac:chgData name="Lisa Marie Knight (1910193)" userId="S::1910193@student.uwtsd.ac.uk::db378a96-fa2a-4018-a57f-478526ef029e" providerId="AD" clId="Web-{C4B0EA5C-113C-4C69-B37E-61D895A72E3A}" dt="2020-12-16T13:19:13.530" v="119" actId="1076"/>
          <ac:picMkLst>
            <pc:docMk/>
            <pc:sldMk cId="3298673608" sldId="258"/>
            <ac:picMk id="7" creationId="{7EA9CEF5-CD89-432C-BD41-8413F4B96007}"/>
          </ac:picMkLst>
        </pc:picChg>
      </pc:sldChg>
      <pc:sldChg chg="delSp modSp mod modClrScheme chgLayout">
        <pc:chgData name="Lisa Marie Knight (1910193)" userId="S::1910193@student.uwtsd.ac.uk::db378a96-fa2a-4018-a57f-478526ef029e" providerId="AD" clId="Web-{C4B0EA5C-113C-4C69-B37E-61D895A72E3A}" dt="2020-12-16T13:17:25.343" v="113" actId="1076"/>
        <pc:sldMkLst>
          <pc:docMk/>
          <pc:sldMk cId="3248955074" sldId="259"/>
        </pc:sldMkLst>
        <pc:spChg chg="mod ord">
          <ac:chgData name="Lisa Marie Knight (1910193)" userId="S::1910193@student.uwtsd.ac.uk::db378a96-fa2a-4018-a57f-478526ef029e" providerId="AD" clId="Web-{C4B0EA5C-113C-4C69-B37E-61D895A72E3A}" dt="2020-12-16T13:16:16.624" v="99" actId="1076"/>
          <ac:spMkLst>
            <pc:docMk/>
            <pc:sldMk cId="3248955074" sldId="259"/>
            <ac:spMk id="2" creationId="{5A054FF9-B6CC-4063-90B2-74AC1244D45B}"/>
          </ac:spMkLst>
        </pc:spChg>
        <pc:spChg chg="mod ord">
          <ac:chgData name="Lisa Marie Knight (1910193)" userId="S::1910193@student.uwtsd.ac.uk::db378a96-fa2a-4018-a57f-478526ef029e" providerId="AD" clId="Web-{C4B0EA5C-113C-4C69-B37E-61D895A72E3A}" dt="2020-12-16T13:17:10.421" v="109" actId="14100"/>
          <ac:spMkLst>
            <pc:docMk/>
            <pc:sldMk cId="3248955074" sldId="259"/>
            <ac:spMk id="3" creationId="{85F9B59C-0457-49A6-AB46-CB1791A32EE2}"/>
          </ac:spMkLst>
        </pc:spChg>
        <pc:spChg chg="del mod ord">
          <ac:chgData name="Lisa Marie Knight (1910193)" userId="S::1910193@student.uwtsd.ac.uk::db378a96-fa2a-4018-a57f-478526ef029e" providerId="AD" clId="Web-{C4B0EA5C-113C-4C69-B37E-61D895A72E3A}" dt="2020-12-16T13:12:01.969" v="64"/>
          <ac:spMkLst>
            <pc:docMk/>
            <pc:sldMk cId="3248955074" sldId="259"/>
            <ac:spMk id="4" creationId="{361CAE0C-5F88-4EE2-B0E8-DC9F419CF29E}"/>
          </ac:spMkLst>
        </pc:spChg>
        <pc:spChg chg="mod ord">
          <ac:chgData name="Lisa Marie Knight (1910193)" userId="S::1910193@student.uwtsd.ac.uk::db378a96-fa2a-4018-a57f-478526ef029e" providerId="AD" clId="Web-{C4B0EA5C-113C-4C69-B37E-61D895A72E3A}" dt="2020-12-16T13:16:20.765" v="100" actId="1076"/>
          <ac:spMkLst>
            <pc:docMk/>
            <pc:sldMk cId="3248955074" sldId="259"/>
            <ac:spMk id="5" creationId="{3E22AEE3-71C0-4C1A-B77F-B83F34B14662}"/>
          </ac:spMkLst>
        </pc:spChg>
        <pc:spChg chg="del mod ord">
          <ac:chgData name="Lisa Marie Knight (1910193)" userId="S::1910193@student.uwtsd.ac.uk::db378a96-fa2a-4018-a57f-478526ef029e" providerId="AD" clId="Web-{C4B0EA5C-113C-4C69-B37E-61D895A72E3A}" dt="2020-12-16T13:12:07.688" v="66"/>
          <ac:spMkLst>
            <pc:docMk/>
            <pc:sldMk cId="3248955074" sldId="259"/>
            <ac:spMk id="6" creationId="{175E1E9B-6909-492D-8B38-319CCCD540C5}"/>
          </ac:spMkLst>
        </pc:spChg>
        <pc:picChg chg="mod">
          <ac:chgData name="Lisa Marie Knight (1910193)" userId="S::1910193@student.uwtsd.ac.uk::db378a96-fa2a-4018-a57f-478526ef029e" providerId="AD" clId="Web-{C4B0EA5C-113C-4C69-B37E-61D895A72E3A}" dt="2020-12-16T13:17:15.108" v="110" actId="1076"/>
          <ac:picMkLst>
            <pc:docMk/>
            <pc:sldMk cId="3248955074" sldId="259"/>
            <ac:picMk id="8" creationId="{4A3DF0FC-9635-4604-8CA1-C67AA566573E}"/>
          </ac:picMkLst>
        </pc:picChg>
        <pc:picChg chg="mod">
          <ac:chgData name="Lisa Marie Knight (1910193)" userId="S::1910193@student.uwtsd.ac.uk::db378a96-fa2a-4018-a57f-478526ef029e" providerId="AD" clId="Web-{C4B0EA5C-113C-4C69-B37E-61D895A72E3A}" dt="2020-12-16T13:17:18.671" v="111" actId="1076"/>
          <ac:picMkLst>
            <pc:docMk/>
            <pc:sldMk cId="3248955074" sldId="259"/>
            <ac:picMk id="10" creationId="{861CE808-5E80-4B13-956C-E1C390E62AE8}"/>
          </ac:picMkLst>
        </pc:picChg>
        <pc:picChg chg="mod">
          <ac:chgData name="Lisa Marie Knight (1910193)" userId="S::1910193@student.uwtsd.ac.uk::db378a96-fa2a-4018-a57f-478526ef029e" providerId="AD" clId="Web-{C4B0EA5C-113C-4C69-B37E-61D895A72E3A}" dt="2020-12-16T13:17:22.827" v="112" actId="1076"/>
          <ac:picMkLst>
            <pc:docMk/>
            <pc:sldMk cId="3248955074" sldId="259"/>
            <ac:picMk id="12" creationId="{FF47C3BF-CA14-4397-B037-92BD420F099C}"/>
          </ac:picMkLst>
        </pc:picChg>
        <pc:picChg chg="mod">
          <ac:chgData name="Lisa Marie Knight (1910193)" userId="S::1910193@student.uwtsd.ac.uk::db378a96-fa2a-4018-a57f-478526ef029e" providerId="AD" clId="Web-{C4B0EA5C-113C-4C69-B37E-61D895A72E3A}" dt="2020-12-16T13:17:25.343" v="113" actId="1076"/>
          <ac:picMkLst>
            <pc:docMk/>
            <pc:sldMk cId="3248955074" sldId="259"/>
            <ac:picMk id="14" creationId="{BEF93F7E-9954-467B-B0D7-22353A6355A4}"/>
          </ac:picMkLst>
        </pc:picChg>
      </pc:sldChg>
      <pc:sldChg chg="addSp delSp modSp new mod setBg setClrOvrMap">
        <pc:chgData name="Lisa Marie Knight (1910193)" userId="S::1910193@student.uwtsd.ac.uk::db378a96-fa2a-4018-a57f-478526ef029e" providerId="AD" clId="Web-{C4B0EA5C-113C-4C69-B37E-61D895A72E3A}" dt="2020-12-16T13:20:49.248" v="143" actId="20577"/>
        <pc:sldMkLst>
          <pc:docMk/>
          <pc:sldMk cId="3008905284" sldId="260"/>
        </pc:sldMkLst>
        <pc:spChg chg="add mod">
          <ac:chgData name="Lisa Marie Knight (1910193)" userId="S::1910193@student.uwtsd.ac.uk::db378a96-fa2a-4018-a57f-478526ef029e" providerId="AD" clId="Web-{C4B0EA5C-113C-4C69-B37E-61D895A72E3A}" dt="2020-12-16T13:20:49.248" v="143" actId="20577"/>
          <ac:spMkLst>
            <pc:docMk/>
            <pc:sldMk cId="3008905284" sldId="260"/>
            <ac:spMk id="2" creationId="{522F2A48-62EA-4D38-A08D-1C1393987D50}"/>
          </ac:spMkLst>
        </pc:spChg>
        <pc:spChg chg="add del mod">
          <ac:chgData name="Lisa Marie Knight (1910193)" userId="S::1910193@student.uwtsd.ac.uk::db378a96-fa2a-4018-a57f-478526ef029e" providerId="AD" clId="Web-{C4B0EA5C-113C-4C69-B37E-61D895A72E3A}" dt="2020-12-16T13:09:26.235" v="59"/>
          <ac:spMkLst>
            <pc:docMk/>
            <pc:sldMk cId="3008905284" sldId="260"/>
            <ac:spMk id="3" creationId="{2784FEA1-DAF8-4464-A399-72D308EE9AED}"/>
          </ac:spMkLst>
        </pc:spChg>
        <pc:spChg chg="add del mod">
          <ac:chgData name="Lisa Marie Knight (1910193)" userId="S::1910193@student.uwtsd.ac.uk::db378a96-fa2a-4018-a57f-478526ef029e" providerId="AD" clId="Web-{C4B0EA5C-113C-4C69-B37E-61D895A72E3A}" dt="2020-12-16T13:20:16.139" v="139"/>
          <ac:spMkLst>
            <pc:docMk/>
            <pc:sldMk cId="3008905284" sldId="260"/>
            <ac:spMk id="4" creationId="{EA9E60BA-BAA4-4C79-912E-27050855410D}"/>
          </ac:spMkLst>
        </pc:spChg>
        <pc:spChg chg="add mod">
          <ac:chgData name="Lisa Marie Knight (1910193)" userId="S::1910193@student.uwtsd.ac.uk::db378a96-fa2a-4018-a57f-478526ef029e" providerId="AD" clId="Web-{C4B0EA5C-113C-4C69-B37E-61D895A72E3A}" dt="2020-12-16T13:20:22.748" v="140" actId="1076"/>
          <ac:spMkLst>
            <pc:docMk/>
            <pc:sldMk cId="3008905284" sldId="260"/>
            <ac:spMk id="5" creationId="{FFEF0629-68CE-475F-A667-C6DEF20A7AE0}"/>
          </ac:spMkLst>
        </pc:spChg>
        <pc:spChg chg="add">
          <ac:chgData name="Lisa Marie Knight (1910193)" userId="S::1910193@student.uwtsd.ac.uk::db378a96-fa2a-4018-a57f-478526ef029e" providerId="AD" clId="Web-{C4B0EA5C-113C-4C69-B37E-61D895A72E3A}" dt="2020-12-16T13:09:03.329" v="57"/>
          <ac:spMkLst>
            <pc:docMk/>
            <pc:sldMk cId="3008905284" sldId="260"/>
            <ac:spMk id="12" creationId="{7A00717A-7D3C-456B-A779-9D0638878237}"/>
          </ac:spMkLst>
        </pc:spChg>
        <pc:spChg chg="add">
          <ac:chgData name="Lisa Marie Knight (1910193)" userId="S::1910193@student.uwtsd.ac.uk::db378a96-fa2a-4018-a57f-478526ef029e" providerId="AD" clId="Web-{C4B0EA5C-113C-4C69-B37E-61D895A72E3A}" dt="2020-12-16T13:09:03.329" v="57"/>
          <ac:spMkLst>
            <pc:docMk/>
            <pc:sldMk cId="3008905284" sldId="260"/>
            <ac:spMk id="18" creationId="{546E6246-28E6-4A2D-B924-24539B8C6CB4}"/>
          </ac:spMkLst>
        </pc:spChg>
        <pc:spChg chg="add">
          <ac:chgData name="Lisa Marie Knight (1910193)" userId="S::1910193@student.uwtsd.ac.uk::db378a96-fa2a-4018-a57f-478526ef029e" providerId="AD" clId="Web-{C4B0EA5C-113C-4C69-B37E-61D895A72E3A}" dt="2020-12-16T13:09:03.329" v="57"/>
          <ac:spMkLst>
            <pc:docMk/>
            <pc:sldMk cId="3008905284" sldId="260"/>
            <ac:spMk id="20" creationId="{052BEFF1-896C-45B1-B02C-96A6A1BC389A}"/>
          </ac:spMkLst>
        </pc:spChg>
        <pc:spChg chg="add">
          <ac:chgData name="Lisa Marie Knight (1910193)" userId="S::1910193@student.uwtsd.ac.uk::db378a96-fa2a-4018-a57f-478526ef029e" providerId="AD" clId="Web-{C4B0EA5C-113C-4C69-B37E-61D895A72E3A}" dt="2020-12-16T13:09:03.329" v="57"/>
          <ac:spMkLst>
            <pc:docMk/>
            <pc:sldMk cId="3008905284" sldId="260"/>
            <ac:spMk id="22" creationId="{BB237A14-61B1-4C00-A670-5D8D68A8668E}"/>
          </ac:spMkLst>
        </pc:spChg>
        <pc:spChg chg="add">
          <ac:chgData name="Lisa Marie Knight (1910193)" userId="S::1910193@student.uwtsd.ac.uk::db378a96-fa2a-4018-a57f-478526ef029e" providerId="AD" clId="Web-{C4B0EA5C-113C-4C69-B37E-61D895A72E3A}" dt="2020-12-16T13:09:03.329" v="57"/>
          <ac:spMkLst>
            <pc:docMk/>
            <pc:sldMk cId="3008905284" sldId="260"/>
            <ac:spMk id="24" creationId="{8598F259-6F54-47A3-8D13-1603D786A328}"/>
          </ac:spMkLst>
        </pc:spChg>
        <pc:spChg chg="add">
          <ac:chgData name="Lisa Marie Knight (1910193)" userId="S::1910193@student.uwtsd.ac.uk::db378a96-fa2a-4018-a57f-478526ef029e" providerId="AD" clId="Web-{C4B0EA5C-113C-4C69-B37E-61D895A72E3A}" dt="2020-12-16T13:09:03.329" v="57"/>
          <ac:spMkLst>
            <pc:docMk/>
            <pc:sldMk cId="3008905284" sldId="260"/>
            <ac:spMk id="26" creationId="{0BA768A8-4FED-4ED8-9E46-6BE72188ECD2}"/>
          </ac:spMkLst>
        </pc:spChg>
        <pc:picChg chg="add">
          <ac:chgData name="Lisa Marie Knight (1910193)" userId="S::1910193@student.uwtsd.ac.uk::db378a96-fa2a-4018-a57f-478526ef029e" providerId="AD" clId="Web-{C4B0EA5C-113C-4C69-B37E-61D895A72E3A}" dt="2020-12-16T13:09:03.329" v="57"/>
          <ac:picMkLst>
            <pc:docMk/>
            <pc:sldMk cId="3008905284" sldId="260"/>
            <ac:picMk id="8" creationId="{73B88195-8D9E-4359-A86C-9456C469F7CC}"/>
          </ac:picMkLst>
        </pc:picChg>
        <pc:picChg chg="add">
          <ac:chgData name="Lisa Marie Knight (1910193)" userId="S::1910193@student.uwtsd.ac.uk::db378a96-fa2a-4018-a57f-478526ef029e" providerId="AD" clId="Web-{C4B0EA5C-113C-4C69-B37E-61D895A72E3A}" dt="2020-12-16T13:09:03.329" v="57"/>
          <ac:picMkLst>
            <pc:docMk/>
            <pc:sldMk cId="3008905284" sldId="260"/>
            <ac:picMk id="10" creationId="{03EC48BD-A960-4717-BC76-7E4C9822503D}"/>
          </ac:picMkLst>
        </pc:picChg>
        <pc:picChg chg="add">
          <ac:chgData name="Lisa Marie Knight (1910193)" userId="S::1910193@student.uwtsd.ac.uk::db378a96-fa2a-4018-a57f-478526ef029e" providerId="AD" clId="Web-{C4B0EA5C-113C-4C69-B37E-61D895A72E3A}" dt="2020-12-16T13:09:03.329" v="57"/>
          <ac:picMkLst>
            <pc:docMk/>
            <pc:sldMk cId="3008905284" sldId="260"/>
            <ac:picMk id="14" creationId="{EEB0E133-CF2F-4AD3-ACA6-03E91BB6033D}"/>
          </ac:picMkLst>
        </pc:picChg>
        <pc:picChg chg="add">
          <ac:chgData name="Lisa Marie Knight (1910193)" userId="S::1910193@student.uwtsd.ac.uk::db378a96-fa2a-4018-a57f-478526ef029e" providerId="AD" clId="Web-{C4B0EA5C-113C-4C69-B37E-61D895A72E3A}" dt="2020-12-16T13:09:03.329" v="57"/>
          <ac:picMkLst>
            <pc:docMk/>
            <pc:sldMk cId="3008905284" sldId="260"/>
            <ac:picMk id="16" creationId="{6CD94893-A2D1-401B-A469-D34E425DCE3D}"/>
          </ac:picMkLst>
        </pc:picChg>
      </pc:sldChg>
      <pc:sldMasterChg chg="del mod setBg delSldLayout modSldLayout">
        <pc:chgData name="Lisa Marie Knight (1910193)" userId="S::1910193@student.uwtsd.ac.uk::db378a96-fa2a-4018-a57f-478526ef029e" providerId="AD" clId="Web-{C4B0EA5C-113C-4C69-B37E-61D895A72E3A}" dt="2020-12-16T13:04:27.674" v="30"/>
        <pc:sldMasterMkLst>
          <pc:docMk/>
          <pc:sldMasterMk cId="906104951" sldId="2147483846"/>
        </pc:sldMasterMkLst>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3989603670" sldId="2147483847"/>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2293595817" sldId="2147483848"/>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943845473" sldId="2147483849"/>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1612150907" sldId="2147483850"/>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753690150" sldId="2147483851"/>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778388692" sldId="2147483852"/>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1565051208" sldId="2147483853"/>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4242138336" sldId="2147483854"/>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2222846326" sldId="2147483855"/>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3311502467" sldId="2147483856"/>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4159658548" sldId="2147483857"/>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1698153623" sldId="2147483858"/>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2415811391" sldId="2147483859"/>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2928148458" sldId="2147483860"/>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3551345175" sldId="2147483861"/>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1350169471" sldId="2147483862"/>
          </pc:sldLayoutMkLst>
        </pc:sldLayoutChg>
        <pc:sldLayoutChg chg="del mod">
          <pc:chgData name="Lisa Marie Knight (1910193)" userId="S::1910193@student.uwtsd.ac.uk::db378a96-fa2a-4018-a57f-478526ef029e" providerId="AD" clId="Web-{C4B0EA5C-113C-4C69-B37E-61D895A72E3A}" dt="2020-12-16T13:04:27.674" v="30"/>
          <pc:sldLayoutMkLst>
            <pc:docMk/>
            <pc:sldMasterMk cId="906104951" sldId="2147483846"/>
            <pc:sldLayoutMk cId="2912673311" sldId="2147483863"/>
          </pc:sldLayoutMkLst>
        </pc:sldLayoutChg>
      </pc:sldMasterChg>
      <pc:sldMasterChg chg="add del addSldLayout delSldLayout modSldLayout">
        <pc:chgData name="Lisa Marie Knight (1910193)" userId="S::1910193@student.uwtsd.ac.uk::db378a96-fa2a-4018-a57f-478526ef029e" providerId="AD" clId="Web-{C4B0EA5C-113C-4C69-B37E-61D895A72E3A}" dt="2020-12-16T13:05:46.377" v="45"/>
        <pc:sldMasterMkLst>
          <pc:docMk/>
          <pc:sldMasterMk cId="873323487" sldId="2147483864"/>
        </pc:sldMasterMkLst>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600394545" sldId="2147483865"/>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2777730297" sldId="2147483866"/>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310147605" sldId="2147483867"/>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823374342" sldId="2147483868"/>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493931892" sldId="2147483869"/>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218816994" sldId="2147483870"/>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819769527" sldId="2147483871"/>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337440640" sldId="2147483872"/>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930392330" sldId="2147483873"/>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505761519" sldId="2147483874"/>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333431891" sldId="2147483875"/>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2132758928" sldId="2147483876"/>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3366445465" sldId="2147483877"/>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81812697" sldId="2147483878"/>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1920821294" sldId="2147483879"/>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3669905222" sldId="2147483880"/>
          </pc:sldLayoutMkLst>
        </pc:sldLayoutChg>
        <pc:sldLayoutChg chg="add del mod replId">
          <pc:chgData name="Lisa Marie Knight (1910193)" userId="S::1910193@student.uwtsd.ac.uk::db378a96-fa2a-4018-a57f-478526ef029e" providerId="AD" clId="Web-{C4B0EA5C-113C-4C69-B37E-61D895A72E3A}" dt="2020-12-16T13:05:46.377" v="45"/>
          <pc:sldLayoutMkLst>
            <pc:docMk/>
            <pc:sldMasterMk cId="873323487" sldId="2147483864"/>
            <pc:sldLayoutMk cId="570983206" sldId="2147483881"/>
          </pc:sldLayoutMkLst>
        </pc:sldLayoutChg>
      </pc:sldMasterChg>
      <pc:sldMasterChg chg="add del addSldLayout delSldLayout modSldLayout">
        <pc:chgData name="Lisa Marie Knight (1910193)" userId="S::1910193@student.uwtsd.ac.uk::db378a96-fa2a-4018-a57f-478526ef029e" providerId="AD" clId="Web-{C4B0EA5C-113C-4C69-B37E-61D895A72E3A}" dt="2020-12-16T13:05:54.064" v="46"/>
        <pc:sldMasterMkLst>
          <pc:docMk/>
          <pc:sldMasterMk cId="1386681893" sldId="2147483882"/>
        </pc:sldMasterMkLst>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4115613017" sldId="2147483883"/>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2081910806" sldId="2147483884"/>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4031414413" sldId="2147483885"/>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1026671706" sldId="2147483886"/>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2055115698" sldId="2147483887"/>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2353634681" sldId="2147483888"/>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2395396519" sldId="2147483889"/>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531952904" sldId="2147483890"/>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3868010834" sldId="2147483891"/>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1823562308" sldId="2147483892"/>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2969496805" sldId="2147483893"/>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1156565927" sldId="2147483894"/>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123961899" sldId="2147483895"/>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2813267498" sldId="2147483896"/>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3859627620" sldId="2147483897"/>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621142570" sldId="2147483898"/>
          </pc:sldLayoutMkLst>
        </pc:sldLayoutChg>
        <pc:sldLayoutChg chg="add del mod replId">
          <pc:chgData name="Lisa Marie Knight (1910193)" userId="S::1910193@student.uwtsd.ac.uk::db378a96-fa2a-4018-a57f-478526ef029e" providerId="AD" clId="Web-{C4B0EA5C-113C-4C69-B37E-61D895A72E3A}" dt="2020-12-16T13:05:54.064" v="46"/>
          <pc:sldLayoutMkLst>
            <pc:docMk/>
            <pc:sldMasterMk cId="1386681893" sldId="2147483882"/>
            <pc:sldLayoutMk cId="2349079611" sldId="2147483899"/>
          </pc:sldLayoutMkLst>
        </pc:sldLayoutChg>
      </pc:sldMasterChg>
      <pc:sldMasterChg chg="add addSldLayout modSldLayout">
        <pc:chgData name="Lisa Marie Knight (1910193)" userId="S::1910193@student.uwtsd.ac.uk::db378a96-fa2a-4018-a57f-478526ef029e" providerId="AD" clId="Web-{C4B0EA5C-113C-4C69-B37E-61D895A72E3A}" dt="2020-12-16T13:05:54.064" v="46"/>
        <pc:sldMasterMkLst>
          <pc:docMk/>
          <pc:sldMasterMk cId="81137500" sldId="2147483900"/>
        </pc:sldMasterMkLst>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3671145709" sldId="2147483901"/>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2390528" sldId="2147483902"/>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823560404" sldId="2147483903"/>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205098435" sldId="2147483904"/>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743623162" sldId="2147483905"/>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252991921" sldId="2147483906"/>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01840479" sldId="2147483907"/>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3586004075" sldId="2147483908"/>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562663478" sldId="2147483909"/>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1839640146" sldId="2147483910"/>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3268568858" sldId="2147483911"/>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1546302340" sldId="2147483912"/>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737268071" sldId="2147483913"/>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2597139493" sldId="2147483914"/>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1863663249" sldId="2147483915"/>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103217235" sldId="2147483916"/>
          </pc:sldLayoutMkLst>
        </pc:sldLayoutChg>
        <pc:sldLayoutChg chg="add mod replId">
          <pc:chgData name="Lisa Marie Knight (1910193)" userId="S::1910193@student.uwtsd.ac.uk::db378a96-fa2a-4018-a57f-478526ef029e" providerId="AD" clId="Web-{C4B0EA5C-113C-4C69-B37E-61D895A72E3A}" dt="2020-12-16T13:05:54.064" v="46"/>
          <pc:sldLayoutMkLst>
            <pc:docMk/>
            <pc:sldMasterMk cId="81137500" sldId="2147483900"/>
            <pc:sldLayoutMk cId="1982688888" sldId="2147483917"/>
          </pc:sldLayoutMkLst>
        </pc:sldLayoutChg>
      </pc:sldMasterChg>
    </pc:docChg>
  </pc:docChgLst>
  <pc:docChgLst>
    <pc:chgData name="Lisa Marie Knight (1910193)" userId="S::1910193@student.uwtsd.ac.uk::db378a96-fa2a-4018-a57f-478526ef029e" providerId="AD" clId="Web-{C473D194-73AC-4F7B-8EA3-893BEE8F3373}"/>
    <pc:docChg chg="addSld modSld">
      <pc:chgData name="Lisa Marie Knight (1910193)" userId="S::1910193@student.uwtsd.ac.uk::db378a96-fa2a-4018-a57f-478526ef029e" providerId="AD" clId="Web-{C473D194-73AC-4F7B-8EA3-893BEE8F3373}" dt="2021-01-03T20:25:26.663" v="7"/>
      <pc:docMkLst>
        <pc:docMk/>
      </pc:docMkLst>
      <pc:sldChg chg="addSp modSp mod modClrScheme chgLayout">
        <pc:chgData name="Lisa Marie Knight (1910193)" userId="S::1910193@student.uwtsd.ac.uk::db378a96-fa2a-4018-a57f-478526ef029e" providerId="AD" clId="Web-{C473D194-73AC-4F7B-8EA3-893BEE8F3373}" dt="2021-01-03T20:22:22.162" v="0"/>
        <pc:sldMkLst>
          <pc:docMk/>
          <pc:sldMk cId="109857222" sldId="256"/>
        </pc:sldMkLst>
        <pc:spChg chg="mod ord">
          <ac:chgData name="Lisa Marie Knight (1910193)" userId="S::1910193@student.uwtsd.ac.uk::db378a96-fa2a-4018-a57f-478526ef029e" providerId="AD" clId="Web-{C473D194-73AC-4F7B-8EA3-893BEE8F3373}" dt="2021-01-03T20:22:22.162" v="0"/>
          <ac:spMkLst>
            <pc:docMk/>
            <pc:sldMk cId="109857222" sldId="256"/>
            <ac:spMk id="2" creationId="{00000000-0000-0000-0000-000000000000}"/>
          </ac:spMkLst>
        </pc:spChg>
        <pc:spChg chg="mod ord">
          <ac:chgData name="Lisa Marie Knight (1910193)" userId="S::1910193@student.uwtsd.ac.uk::db378a96-fa2a-4018-a57f-478526ef029e" providerId="AD" clId="Web-{C473D194-73AC-4F7B-8EA3-893BEE8F3373}" dt="2021-01-03T20:22:22.162" v="0"/>
          <ac:spMkLst>
            <pc:docMk/>
            <pc:sldMk cId="109857222" sldId="256"/>
            <ac:spMk id="3" creationId="{00000000-0000-0000-0000-000000000000}"/>
          </ac:spMkLst>
        </pc:spChg>
        <pc:spChg chg="add mod ord">
          <ac:chgData name="Lisa Marie Knight (1910193)" userId="S::1910193@student.uwtsd.ac.uk::db378a96-fa2a-4018-a57f-478526ef029e" providerId="AD" clId="Web-{C473D194-73AC-4F7B-8EA3-893BEE8F3373}" dt="2021-01-03T20:22:22.162" v="0"/>
          <ac:spMkLst>
            <pc:docMk/>
            <pc:sldMk cId="109857222" sldId="256"/>
            <ac:spMk id="5" creationId="{F4B88128-9DE0-4C1F-AD54-F3DC4F25B84F}"/>
          </ac:spMkLst>
        </pc:spChg>
      </pc:sldChg>
      <pc:sldChg chg="addSp delSp modSp new">
        <pc:chgData name="Lisa Marie Knight (1910193)" userId="S::1910193@student.uwtsd.ac.uk::db378a96-fa2a-4018-a57f-478526ef029e" providerId="AD" clId="Web-{C473D194-73AC-4F7B-8EA3-893BEE8F3373}" dt="2021-01-03T20:25:26.663" v="7"/>
        <pc:sldMkLst>
          <pc:docMk/>
          <pc:sldMk cId="3428208187" sldId="261"/>
        </pc:sldMkLst>
        <pc:spChg chg="del">
          <ac:chgData name="Lisa Marie Knight (1910193)" userId="S::1910193@student.uwtsd.ac.uk::db378a96-fa2a-4018-a57f-478526ef029e" providerId="AD" clId="Web-{C473D194-73AC-4F7B-8EA3-893BEE8F3373}" dt="2021-01-03T20:24:02.678" v="2"/>
          <ac:spMkLst>
            <pc:docMk/>
            <pc:sldMk cId="3428208187" sldId="261"/>
            <ac:spMk id="4" creationId="{371DC5A4-0DEA-4D5F-99C0-885F5BC24421}"/>
          </ac:spMkLst>
        </pc:spChg>
        <pc:spChg chg="del">
          <ac:chgData name="Lisa Marie Knight (1910193)" userId="S::1910193@student.uwtsd.ac.uk::db378a96-fa2a-4018-a57f-478526ef029e" providerId="AD" clId="Web-{C473D194-73AC-4F7B-8EA3-893BEE8F3373}" dt="2021-01-03T20:25:16.944" v="6"/>
          <ac:spMkLst>
            <pc:docMk/>
            <pc:sldMk cId="3428208187" sldId="261"/>
            <ac:spMk id="7" creationId="{C10495F8-C6C0-44C4-8EF6-5686C7001659}"/>
          </ac:spMkLst>
        </pc:spChg>
        <pc:spChg chg="add mod">
          <ac:chgData name="Lisa Marie Knight (1910193)" userId="S::1910193@student.uwtsd.ac.uk::db378a96-fa2a-4018-a57f-478526ef029e" providerId="AD" clId="Web-{C473D194-73AC-4F7B-8EA3-893BEE8F3373}" dt="2021-01-03T20:25:26.663" v="7"/>
          <ac:spMkLst>
            <pc:docMk/>
            <pc:sldMk cId="3428208187" sldId="261"/>
            <ac:spMk id="15" creationId="{3CB19ACF-4F6E-45D5-967D-000C2B3A621C}"/>
          </ac:spMkLst>
        </pc:spChg>
        <pc:picChg chg="add mod ord modCrop">
          <ac:chgData name="Lisa Marie Knight (1910193)" userId="S::1910193@student.uwtsd.ac.uk::db378a96-fa2a-4018-a57f-478526ef029e" providerId="AD" clId="Web-{C473D194-73AC-4F7B-8EA3-893BEE8F3373}" dt="2021-01-03T20:24:27.240" v="5" actId="14100"/>
          <ac:picMkLst>
            <pc:docMk/>
            <pc:sldMk cId="3428208187" sldId="261"/>
            <ac:picMk id="12" creationId="{45FC0D0E-E982-4566-AC79-D7680210E0A3}"/>
          </ac:picMkLst>
        </pc:picChg>
        <pc:picChg chg="add del mod ord modCrop">
          <ac:chgData name="Lisa Marie Knight (1910193)" userId="S::1910193@student.uwtsd.ac.uk::db378a96-fa2a-4018-a57f-478526ef029e" providerId="AD" clId="Web-{C473D194-73AC-4F7B-8EA3-893BEE8F3373}" dt="2021-01-03T20:25:26.663" v="7"/>
          <ac:picMkLst>
            <pc:docMk/>
            <pc:sldMk cId="3428208187" sldId="261"/>
            <ac:picMk id="13" creationId="{9FF33338-02FE-4C02-8FDB-589048B8B25C}"/>
          </ac:picMkLst>
        </pc:picChg>
      </pc:sldChg>
    </pc:docChg>
  </pc:docChgLst>
  <pc:docChgLst>
    <pc:chgData name="Lisa Marie Knight (1910193)" userId="S::1910193@student.uwtsd.ac.uk::db378a96-fa2a-4018-a57f-478526ef029e" providerId="AD" clId="Web-{8A4A5629-D351-4BBF-83EC-11A5DEB6EE0D}"/>
    <pc:docChg chg="modSld">
      <pc:chgData name="Lisa Marie Knight (1910193)" userId="S::1910193@student.uwtsd.ac.uk::db378a96-fa2a-4018-a57f-478526ef029e" providerId="AD" clId="Web-{8A4A5629-D351-4BBF-83EC-11A5DEB6EE0D}" dt="2021-01-03T21:31:20.390" v="33" actId="1076"/>
      <pc:docMkLst>
        <pc:docMk/>
      </pc:docMkLst>
      <pc:sldChg chg="modSp">
        <pc:chgData name="Lisa Marie Knight (1910193)" userId="S::1910193@student.uwtsd.ac.uk::db378a96-fa2a-4018-a57f-478526ef029e" providerId="AD" clId="Web-{8A4A5629-D351-4BBF-83EC-11A5DEB6EE0D}" dt="2021-01-03T21:30:41.604" v="26" actId="1076"/>
        <pc:sldMkLst>
          <pc:docMk/>
          <pc:sldMk cId="3298673608" sldId="258"/>
        </pc:sldMkLst>
        <pc:picChg chg="mod">
          <ac:chgData name="Lisa Marie Knight (1910193)" userId="S::1910193@student.uwtsd.ac.uk::db378a96-fa2a-4018-a57f-478526ef029e" providerId="AD" clId="Web-{8A4A5629-D351-4BBF-83EC-11A5DEB6EE0D}" dt="2021-01-03T21:30:41.604" v="26" actId="1076"/>
          <ac:picMkLst>
            <pc:docMk/>
            <pc:sldMk cId="3298673608" sldId="258"/>
            <ac:picMk id="6" creationId="{01538BE6-DD44-4E31-B2C4-F86443A864E7}"/>
          </ac:picMkLst>
        </pc:picChg>
      </pc:sldChg>
      <pc:sldChg chg="addSp modSp">
        <pc:chgData name="Lisa Marie Knight (1910193)" userId="S::1910193@student.uwtsd.ac.uk::db378a96-fa2a-4018-a57f-478526ef029e" providerId="AD" clId="Web-{8A4A5629-D351-4BBF-83EC-11A5DEB6EE0D}" dt="2021-01-03T21:31:20.390" v="33" actId="1076"/>
        <pc:sldMkLst>
          <pc:docMk/>
          <pc:sldMk cId="3428208187" sldId="261"/>
        </pc:sldMkLst>
        <pc:spChg chg="mod">
          <ac:chgData name="Lisa Marie Knight (1910193)" userId="S::1910193@student.uwtsd.ac.uk::db378a96-fa2a-4018-a57f-478526ef029e" providerId="AD" clId="Web-{8A4A5629-D351-4BBF-83EC-11A5DEB6EE0D}" dt="2021-01-03T21:29:27.537" v="17" actId="1076"/>
          <ac:spMkLst>
            <pc:docMk/>
            <pc:sldMk cId="3428208187" sldId="261"/>
            <ac:spMk id="3" creationId="{FDBC4A8A-250F-406D-BA28-77A177788CE0}"/>
          </ac:spMkLst>
        </pc:spChg>
        <pc:spChg chg="add mod">
          <ac:chgData name="Lisa Marie Knight (1910193)" userId="S::1910193@student.uwtsd.ac.uk::db378a96-fa2a-4018-a57f-478526ef029e" providerId="AD" clId="Web-{8A4A5629-D351-4BBF-83EC-11A5DEB6EE0D}" dt="2021-01-03T21:29:06.209" v="14" actId="20577"/>
          <ac:spMkLst>
            <pc:docMk/>
            <pc:sldMk cId="3428208187" sldId="261"/>
            <ac:spMk id="10" creationId="{5C2316BB-20B2-48A3-822A-8248BBBB23F9}"/>
          </ac:spMkLst>
        </pc:spChg>
        <pc:spChg chg="add mod">
          <ac:chgData name="Lisa Marie Knight (1910193)" userId="S::1910193@student.uwtsd.ac.uk::db378a96-fa2a-4018-a57f-478526ef029e" providerId="AD" clId="Web-{8A4A5629-D351-4BBF-83EC-11A5DEB6EE0D}" dt="2021-01-03T21:30:31.713" v="25" actId="1076"/>
          <ac:spMkLst>
            <pc:docMk/>
            <pc:sldMk cId="3428208187" sldId="261"/>
            <ac:spMk id="14" creationId="{2A663B36-4516-4329-AD93-66D7D9A32E84}"/>
          </ac:spMkLst>
        </pc:spChg>
        <pc:spChg chg="add mod">
          <ac:chgData name="Lisa Marie Knight (1910193)" userId="S::1910193@student.uwtsd.ac.uk::db378a96-fa2a-4018-a57f-478526ef029e" providerId="AD" clId="Web-{8A4A5629-D351-4BBF-83EC-11A5DEB6EE0D}" dt="2021-01-03T21:31:20.390" v="33" actId="1076"/>
          <ac:spMkLst>
            <pc:docMk/>
            <pc:sldMk cId="3428208187" sldId="261"/>
            <ac:spMk id="15" creationId="{1BBD39CE-7120-4E66-80EC-3E813640FC69}"/>
          </ac:spMkLst>
        </pc:spChg>
        <pc:picChg chg="mod">
          <ac:chgData name="Lisa Marie Knight (1910193)" userId="S::1910193@student.uwtsd.ac.uk::db378a96-fa2a-4018-a57f-478526ef029e" providerId="AD" clId="Web-{8A4A5629-D351-4BBF-83EC-11A5DEB6EE0D}" dt="2021-01-03T21:28:24.335" v="0" actId="1076"/>
          <ac:picMkLst>
            <pc:docMk/>
            <pc:sldMk cId="3428208187" sldId="261"/>
            <ac:picMk id="4" creationId="{1456F70C-CD0E-4B0F-B50B-52F0DEB46AB5}"/>
          </ac:picMkLst>
        </pc:picChg>
        <pc:picChg chg="mod">
          <ac:chgData name="Lisa Marie Knight (1910193)" userId="S::1910193@student.uwtsd.ac.uk::db378a96-fa2a-4018-a57f-478526ef029e" providerId="AD" clId="Web-{8A4A5629-D351-4BBF-83EC-11A5DEB6EE0D}" dt="2021-01-03T21:29:34.756" v="18" actId="1076"/>
          <ac:picMkLst>
            <pc:docMk/>
            <pc:sldMk cId="3428208187" sldId="261"/>
            <ac:picMk id="7" creationId="{B8579167-EBD9-44E2-9291-DCA0055DEF60}"/>
          </ac:picMkLst>
        </pc:picChg>
        <pc:picChg chg="mod">
          <ac:chgData name="Lisa Marie Knight (1910193)" userId="S::1910193@student.uwtsd.ac.uk::db378a96-fa2a-4018-a57f-478526ef029e" providerId="AD" clId="Web-{8A4A5629-D351-4BBF-83EC-11A5DEB6EE0D}" dt="2021-01-03T21:29:17.193" v="16" actId="1076"/>
          <ac:picMkLst>
            <pc:docMk/>
            <pc:sldMk cId="3428208187" sldId="261"/>
            <ac:picMk id="12" creationId="{45FC0D0E-E982-4566-AC79-D7680210E0A3}"/>
          </ac:picMkLst>
        </pc:picChg>
      </pc:sldChg>
    </pc:docChg>
  </pc:docChgLst>
  <pc:docChgLst>
    <pc:chgData name="Afifa Zaman" userId="S::afifa.zaman@uwtsd.ac.uk::a8e597f4-7e7c-4990-8e2b-c91fff8b24a0" providerId="AD" clId="Web-{23192333-BD2F-43C7-A70C-F4C6DAA043BD}"/>
    <pc:docChg chg="modSld">
      <pc:chgData name="Afifa Zaman" userId="S::afifa.zaman@uwtsd.ac.uk::a8e597f4-7e7c-4990-8e2b-c91fff8b24a0" providerId="AD" clId="Web-{23192333-BD2F-43C7-A70C-F4C6DAA043BD}" dt="2021-05-05T09:57:23.176" v="268" actId="1076"/>
      <pc:docMkLst>
        <pc:docMk/>
      </pc:docMkLst>
      <pc:sldChg chg="modSp">
        <pc:chgData name="Afifa Zaman" userId="S::afifa.zaman@uwtsd.ac.uk::a8e597f4-7e7c-4990-8e2b-c91fff8b24a0" providerId="AD" clId="Web-{23192333-BD2F-43C7-A70C-F4C6DAA043BD}" dt="2021-05-05T09:57:23.176" v="268" actId="1076"/>
        <pc:sldMkLst>
          <pc:docMk/>
          <pc:sldMk cId="2845166087" sldId="257"/>
        </pc:sldMkLst>
        <pc:spChg chg="mod">
          <ac:chgData name="Afifa Zaman" userId="S::afifa.zaman@uwtsd.ac.uk::a8e597f4-7e7c-4990-8e2b-c91fff8b24a0" providerId="AD" clId="Web-{23192333-BD2F-43C7-A70C-F4C6DAA043BD}" dt="2021-05-05T09:57:23.176" v="268" actId="1076"/>
          <ac:spMkLst>
            <pc:docMk/>
            <pc:sldMk cId="2845166087" sldId="257"/>
            <ac:spMk id="3" creationId="{F2B9B385-4FB6-4DD5-AC9B-9C69388A9D20}"/>
          </ac:spMkLst>
        </pc:spChg>
        <pc:spChg chg="mod">
          <ac:chgData name="Afifa Zaman" userId="S::afifa.zaman@uwtsd.ac.uk::a8e597f4-7e7c-4990-8e2b-c91fff8b24a0" providerId="AD" clId="Web-{23192333-BD2F-43C7-A70C-F4C6DAA043BD}" dt="2021-05-05T09:57:16.973" v="267" actId="1076"/>
          <ac:spMkLst>
            <pc:docMk/>
            <pc:sldMk cId="2845166087" sldId="257"/>
            <ac:spMk id="20" creationId="{EB4529E9-0B50-4BB9-85B9-62FC1D0C40CB}"/>
          </ac:spMkLst>
        </pc:spChg>
        <pc:picChg chg="mod">
          <ac:chgData name="Afifa Zaman" userId="S::afifa.zaman@uwtsd.ac.uk::a8e597f4-7e7c-4990-8e2b-c91fff8b24a0" providerId="AD" clId="Web-{23192333-BD2F-43C7-A70C-F4C6DAA043BD}" dt="2021-05-05T09:56:21.110" v="257" actId="1076"/>
          <ac:picMkLst>
            <pc:docMk/>
            <pc:sldMk cId="2845166087" sldId="257"/>
            <ac:picMk id="22" creationId="{ED9CA9D8-7A78-4576-BD1A-9E2B63C47580}"/>
          </ac:picMkLst>
        </pc:picChg>
      </pc:sldChg>
      <pc:sldChg chg="addSp delSp modSp">
        <pc:chgData name="Afifa Zaman" userId="S::afifa.zaman@uwtsd.ac.uk::a8e597f4-7e7c-4990-8e2b-c91fff8b24a0" providerId="AD" clId="Web-{23192333-BD2F-43C7-A70C-F4C6DAA043BD}" dt="2021-05-05T09:53:58.960" v="232" actId="1076"/>
        <pc:sldMkLst>
          <pc:docMk/>
          <pc:sldMk cId="112747183" sldId="265"/>
        </pc:sldMkLst>
        <pc:spChg chg="del mod">
          <ac:chgData name="Afifa Zaman" userId="S::afifa.zaman@uwtsd.ac.uk::a8e597f4-7e7c-4990-8e2b-c91fff8b24a0" providerId="AD" clId="Web-{23192333-BD2F-43C7-A70C-F4C6DAA043BD}" dt="2021-05-05T09:53:02.597" v="222"/>
          <ac:spMkLst>
            <pc:docMk/>
            <pc:sldMk cId="112747183" sldId="265"/>
            <ac:spMk id="3" creationId="{9D703036-68D1-4902-918F-5998AEF53A0D}"/>
          </ac:spMkLst>
        </pc:spChg>
        <pc:spChg chg="add mod ord">
          <ac:chgData name="Afifa Zaman" userId="S::afifa.zaman@uwtsd.ac.uk::a8e597f4-7e7c-4990-8e2b-c91fff8b24a0" providerId="AD" clId="Web-{23192333-BD2F-43C7-A70C-F4C6DAA043BD}" dt="2021-05-05T09:52:29.189" v="217"/>
          <ac:spMkLst>
            <pc:docMk/>
            <pc:sldMk cId="112747183" sldId="265"/>
            <ac:spMk id="5" creationId="{B70EEB7E-0F88-4D7C-BF87-A1DF31A4272D}"/>
          </ac:spMkLst>
        </pc:spChg>
        <pc:spChg chg="add mod ord">
          <ac:chgData name="Afifa Zaman" userId="S::afifa.zaman@uwtsd.ac.uk::a8e597f4-7e7c-4990-8e2b-c91fff8b24a0" providerId="AD" clId="Web-{23192333-BD2F-43C7-A70C-F4C6DAA043BD}" dt="2021-05-05T09:53:58.960" v="232" actId="1076"/>
          <ac:spMkLst>
            <pc:docMk/>
            <pc:sldMk cId="112747183" sldId="265"/>
            <ac:spMk id="6" creationId="{B52B54D6-A301-484B-9260-6FD71F9E88AC}"/>
          </ac:spMkLst>
        </pc:spChg>
        <pc:spChg chg="add del mod">
          <ac:chgData name="Afifa Zaman" userId="S::afifa.zaman@uwtsd.ac.uk::a8e597f4-7e7c-4990-8e2b-c91fff8b24a0" providerId="AD" clId="Web-{23192333-BD2F-43C7-A70C-F4C6DAA043BD}" dt="2021-05-05T09:53:06.785" v="223"/>
          <ac:spMkLst>
            <pc:docMk/>
            <pc:sldMk cId="112747183" sldId="265"/>
            <ac:spMk id="8" creationId="{19779070-D5F9-4E52-8688-9F489BC6B327}"/>
          </ac:spMkLst>
        </pc:spChg>
      </pc:sldChg>
      <pc:sldChg chg="addSp delSp modSp">
        <pc:chgData name="Afifa Zaman" userId="S::afifa.zaman@uwtsd.ac.uk::a8e597f4-7e7c-4990-8e2b-c91fff8b24a0" providerId="AD" clId="Web-{23192333-BD2F-43C7-A70C-F4C6DAA043BD}" dt="2021-05-05T09:55:34.435" v="252" actId="1076"/>
        <pc:sldMkLst>
          <pc:docMk/>
          <pc:sldMk cId="1378140642" sldId="275"/>
        </pc:sldMkLst>
        <pc:spChg chg="del mod">
          <ac:chgData name="Afifa Zaman" userId="S::afifa.zaman@uwtsd.ac.uk::a8e597f4-7e7c-4990-8e2b-c91fff8b24a0" providerId="AD" clId="Web-{23192333-BD2F-43C7-A70C-F4C6DAA043BD}" dt="2021-05-05T09:55:09.637" v="242"/>
          <ac:spMkLst>
            <pc:docMk/>
            <pc:sldMk cId="1378140642" sldId="275"/>
            <ac:spMk id="2" creationId="{881BBED6-1734-451E-A392-4004C18FF38A}"/>
          </ac:spMkLst>
        </pc:spChg>
        <pc:spChg chg="mod">
          <ac:chgData name="Afifa Zaman" userId="S::afifa.zaman@uwtsd.ac.uk::a8e597f4-7e7c-4990-8e2b-c91fff8b24a0" providerId="AD" clId="Web-{23192333-BD2F-43C7-A70C-F4C6DAA043BD}" dt="2021-05-05T09:55:34.435" v="252" actId="1076"/>
          <ac:spMkLst>
            <pc:docMk/>
            <pc:sldMk cId="1378140642" sldId="275"/>
            <ac:spMk id="3" creationId="{B5A1003A-6D15-4C5B-895C-F1B1C3F19E2C}"/>
          </ac:spMkLst>
        </pc:spChg>
        <pc:spChg chg="add mod">
          <ac:chgData name="Afifa Zaman" userId="S::afifa.zaman@uwtsd.ac.uk::a8e597f4-7e7c-4990-8e2b-c91fff8b24a0" providerId="AD" clId="Web-{23192333-BD2F-43C7-A70C-F4C6DAA043BD}" dt="2021-05-05T09:55:25.950" v="251" actId="20577"/>
          <ac:spMkLst>
            <pc:docMk/>
            <pc:sldMk cId="1378140642" sldId="275"/>
            <ac:spMk id="5" creationId="{5644A312-F39E-4025-B6ED-2D4E70D0296E}"/>
          </ac:spMkLst>
        </pc:spChg>
      </pc:sldChg>
    </pc:docChg>
  </pc:docChgLst>
  <pc:docChgLst>
    <pc:chgData name="Lisa Marie Knight (1910193)" userId="S::1910193@student.uwtsd.ac.uk::db378a96-fa2a-4018-a57f-478526ef029e" providerId="AD" clId="Web-{25AA8A9E-18D0-4A24-9201-BD0E8C1AF48B}"/>
    <pc:docChg chg="addSld delSld modSld">
      <pc:chgData name="Lisa Marie Knight (1910193)" userId="S::1910193@student.uwtsd.ac.uk::db378a96-fa2a-4018-a57f-478526ef029e" providerId="AD" clId="Web-{25AA8A9E-18D0-4A24-9201-BD0E8C1AF48B}" dt="2021-01-03T21:01:42.915" v="558"/>
      <pc:docMkLst>
        <pc:docMk/>
      </pc:docMkLst>
      <pc:sldChg chg="addSp delSp modSp">
        <pc:chgData name="Lisa Marie Knight (1910193)" userId="S::1910193@student.uwtsd.ac.uk::db378a96-fa2a-4018-a57f-478526ef029e" providerId="AD" clId="Web-{25AA8A9E-18D0-4A24-9201-BD0E8C1AF48B}" dt="2021-01-03T20:40:28.984" v="19" actId="1076"/>
        <pc:sldMkLst>
          <pc:docMk/>
          <pc:sldMk cId="3298673608" sldId="258"/>
        </pc:sldMkLst>
        <pc:spChg chg="del">
          <ac:chgData name="Lisa Marie Knight (1910193)" userId="S::1910193@student.uwtsd.ac.uk::db378a96-fa2a-4018-a57f-478526ef029e" providerId="AD" clId="Web-{25AA8A9E-18D0-4A24-9201-BD0E8C1AF48B}" dt="2021-01-03T20:38:02.920" v="1"/>
          <ac:spMkLst>
            <pc:docMk/>
            <pc:sldMk cId="3298673608" sldId="258"/>
            <ac:spMk id="3" creationId="{F7A49E72-1215-4771-914E-82E68DC622B9}"/>
          </ac:spMkLst>
        </pc:spChg>
        <pc:spChg chg="add del mod">
          <ac:chgData name="Lisa Marie Knight (1910193)" userId="S::1910193@student.uwtsd.ac.uk::db378a96-fa2a-4018-a57f-478526ef029e" providerId="AD" clId="Web-{25AA8A9E-18D0-4A24-9201-BD0E8C1AF48B}" dt="2021-01-03T20:39:41.202" v="17"/>
          <ac:spMkLst>
            <pc:docMk/>
            <pc:sldMk cId="3298673608" sldId="258"/>
            <ac:spMk id="11" creationId="{C5611A87-9670-432B-B81F-AA30B46732FB}"/>
          </ac:spMkLst>
        </pc:spChg>
        <pc:spChg chg="add mod">
          <ac:chgData name="Lisa Marie Knight (1910193)" userId="S::1910193@student.uwtsd.ac.uk::db378a96-fa2a-4018-a57f-478526ef029e" providerId="AD" clId="Web-{25AA8A9E-18D0-4A24-9201-BD0E8C1AF48B}" dt="2021-01-03T20:39:31.827" v="15" actId="20577"/>
          <ac:spMkLst>
            <pc:docMk/>
            <pc:sldMk cId="3298673608" sldId="258"/>
            <ac:spMk id="12" creationId="{CAE77BEC-7350-4878-88E5-7F0862AD3FC8}"/>
          </ac:spMkLst>
        </pc:spChg>
        <pc:picChg chg="mod">
          <ac:chgData name="Lisa Marie Knight (1910193)" userId="S::1910193@student.uwtsd.ac.uk::db378a96-fa2a-4018-a57f-478526ef029e" providerId="AD" clId="Web-{25AA8A9E-18D0-4A24-9201-BD0E8C1AF48B}" dt="2021-01-03T20:37:58.763" v="0" actId="1076"/>
          <ac:picMkLst>
            <pc:docMk/>
            <pc:sldMk cId="3298673608" sldId="258"/>
            <ac:picMk id="6" creationId="{01538BE6-DD44-4E31-B2C4-F86443A864E7}"/>
          </ac:picMkLst>
        </pc:picChg>
        <pc:picChg chg="add mod">
          <ac:chgData name="Lisa Marie Knight (1910193)" userId="S::1910193@student.uwtsd.ac.uk::db378a96-fa2a-4018-a57f-478526ef029e" providerId="AD" clId="Web-{25AA8A9E-18D0-4A24-9201-BD0E8C1AF48B}" dt="2021-01-03T20:40:28.984" v="19" actId="1076"/>
          <ac:picMkLst>
            <pc:docMk/>
            <pc:sldMk cId="3298673608" sldId="258"/>
            <ac:picMk id="13" creationId="{61509296-75D2-42AC-8F92-A402CBDA7D8A}"/>
          </ac:picMkLst>
        </pc:picChg>
      </pc:sldChg>
      <pc:sldChg chg="delSp modSp del">
        <pc:chgData name="Lisa Marie Knight (1910193)" userId="S::1910193@student.uwtsd.ac.uk::db378a96-fa2a-4018-a57f-478526ef029e" providerId="AD" clId="Web-{25AA8A9E-18D0-4A24-9201-BD0E8C1AF48B}" dt="2021-01-03T21:01:42.915" v="558"/>
        <pc:sldMkLst>
          <pc:docMk/>
          <pc:sldMk cId="3248955074" sldId="259"/>
        </pc:sldMkLst>
        <pc:spChg chg="del">
          <ac:chgData name="Lisa Marie Knight (1910193)" userId="S::1910193@student.uwtsd.ac.uk::db378a96-fa2a-4018-a57f-478526ef029e" providerId="AD" clId="Web-{25AA8A9E-18D0-4A24-9201-BD0E8C1AF48B}" dt="2021-01-03T20:42:04.242" v="38"/>
          <ac:spMkLst>
            <pc:docMk/>
            <pc:sldMk cId="3248955074" sldId="259"/>
            <ac:spMk id="4" creationId="{78EF229E-AA85-4DAA-AF6C-305E087DEC22}"/>
          </ac:spMkLst>
        </pc:spChg>
        <pc:spChg chg="del">
          <ac:chgData name="Lisa Marie Knight (1910193)" userId="S::1910193@student.uwtsd.ac.uk::db378a96-fa2a-4018-a57f-478526ef029e" providerId="AD" clId="Web-{25AA8A9E-18D0-4A24-9201-BD0E8C1AF48B}" dt="2021-01-03T20:48:09.805" v="198"/>
          <ac:spMkLst>
            <pc:docMk/>
            <pc:sldMk cId="3248955074" sldId="259"/>
            <ac:spMk id="6" creationId="{ACA7C093-6B33-4F60-99DB-097B735083FB}"/>
          </ac:spMkLst>
        </pc:spChg>
        <pc:spChg chg="del">
          <ac:chgData name="Lisa Marie Knight (1910193)" userId="S::1910193@student.uwtsd.ac.uk::db378a96-fa2a-4018-a57f-478526ef029e" providerId="AD" clId="Web-{25AA8A9E-18D0-4A24-9201-BD0E8C1AF48B}" dt="2021-01-03T20:41:59.070" v="37"/>
          <ac:spMkLst>
            <pc:docMk/>
            <pc:sldMk cId="3248955074" sldId="259"/>
            <ac:spMk id="7" creationId="{FDDE51E8-84D0-451B-B1DA-D4FF0D37CFE4}"/>
          </ac:spMkLst>
        </pc:spChg>
        <pc:spChg chg="del">
          <ac:chgData name="Lisa Marie Knight (1910193)" userId="S::1910193@student.uwtsd.ac.uk::db378a96-fa2a-4018-a57f-478526ef029e" providerId="AD" clId="Web-{25AA8A9E-18D0-4A24-9201-BD0E8C1AF48B}" dt="2021-01-03T20:51:24.105" v="332"/>
          <ac:spMkLst>
            <pc:docMk/>
            <pc:sldMk cId="3248955074" sldId="259"/>
            <ac:spMk id="9" creationId="{ADC37450-EBB7-4AF5-913F-233584BD13FE}"/>
          </ac:spMkLst>
        </pc:spChg>
        <pc:spChg chg="del">
          <ac:chgData name="Lisa Marie Knight (1910193)" userId="S::1910193@student.uwtsd.ac.uk::db378a96-fa2a-4018-a57f-478526ef029e" providerId="AD" clId="Web-{25AA8A9E-18D0-4A24-9201-BD0E8C1AF48B}" dt="2021-01-03T20:51:20.183" v="331"/>
          <ac:spMkLst>
            <pc:docMk/>
            <pc:sldMk cId="3248955074" sldId="259"/>
            <ac:spMk id="11" creationId="{9A4E35B5-42BA-4F26-9F9C-1A424BA3FE7D}"/>
          </ac:spMkLst>
        </pc:spChg>
        <pc:spChg chg="del">
          <ac:chgData name="Lisa Marie Knight (1910193)" userId="S::1910193@student.uwtsd.ac.uk::db378a96-fa2a-4018-a57f-478526ef029e" providerId="AD" clId="Web-{25AA8A9E-18D0-4A24-9201-BD0E8C1AF48B}" dt="2021-01-03T20:47:52.805" v="196"/>
          <ac:spMkLst>
            <pc:docMk/>
            <pc:sldMk cId="3248955074" sldId="259"/>
            <ac:spMk id="13" creationId="{C55122C8-6BB3-4965-90ED-AE0B889A765F}"/>
          </ac:spMkLst>
        </pc:spChg>
        <pc:spChg chg="mod">
          <ac:chgData name="Lisa Marie Knight (1910193)" userId="S::1910193@student.uwtsd.ac.uk::db378a96-fa2a-4018-a57f-478526ef029e" providerId="AD" clId="Web-{25AA8A9E-18D0-4A24-9201-BD0E8C1AF48B}" dt="2021-01-03T20:51:47.308" v="335" actId="1076"/>
          <ac:spMkLst>
            <pc:docMk/>
            <pc:sldMk cId="3248955074" sldId="259"/>
            <ac:spMk id="15" creationId="{C4C37677-EDCE-41BC-A9FF-E1EFFC4EAD50}"/>
          </ac:spMkLst>
        </pc:spChg>
        <pc:spChg chg="del mod">
          <ac:chgData name="Lisa Marie Knight (1910193)" userId="S::1910193@student.uwtsd.ac.uk::db378a96-fa2a-4018-a57f-478526ef029e" providerId="AD" clId="Web-{25AA8A9E-18D0-4A24-9201-BD0E8C1AF48B}" dt="2021-01-03T20:48:03.117" v="197"/>
          <ac:spMkLst>
            <pc:docMk/>
            <pc:sldMk cId="3248955074" sldId="259"/>
            <ac:spMk id="16" creationId="{46599A24-4EB9-46DE-B350-5A6FD6AB7AB7}"/>
          </ac:spMkLst>
        </pc:spChg>
        <pc:spChg chg="mod">
          <ac:chgData name="Lisa Marie Knight (1910193)" userId="S::1910193@student.uwtsd.ac.uk::db378a96-fa2a-4018-a57f-478526ef029e" providerId="AD" clId="Web-{25AA8A9E-18D0-4A24-9201-BD0E8C1AF48B}" dt="2021-01-03T20:51:57.339" v="336" actId="1076"/>
          <ac:spMkLst>
            <pc:docMk/>
            <pc:sldMk cId="3248955074" sldId="259"/>
            <ac:spMk id="17" creationId="{B130134D-58FA-44A0-A0E8-D96E3E78BC9F}"/>
          </ac:spMkLst>
        </pc:spChg>
        <pc:spChg chg="mod">
          <ac:chgData name="Lisa Marie Knight (1910193)" userId="S::1910193@student.uwtsd.ac.uk::db378a96-fa2a-4018-a57f-478526ef029e" providerId="AD" clId="Web-{25AA8A9E-18D0-4A24-9201-BD0E8C1AF48B}" dt="2021-01-03T20:51:40.324" v="334" actId="1076"/>
          <ac:spMkLst>
            <pc:docMk/>
            <pc:sldMk cId="3248955074" sldId="259"/>
            <ac:spMk id="18" creationId="{2A37D8E0-C016-4352-8FD0-C101E5276862}"/>
          </ac:spMkLst>
        </pc:spChg>
        <pc:picChg chg="del">
          <ac:chgData name="Lisa Marie Knight (1910193)" userId="S::1910193@student.uwtsd.ac.uk::db378a96-fa2a-4018-a57f-478526ef029e" providerId="AD" clId="Web-{25AA8A9E-18D0-4A24-9201-BD0E8C1AF48B}" dt="2021-01-03T20:51:12.901" v="330"/>
          <ac:picMkLst>
            <pc:docMk/>
            <pc:sldMk cId="3248955074" sldId="259"/>
            <ac:picMk id="8" creationId="{4A3DF0FC-9635-4604-8CA1-C67AA566573E}"/>
          </ac:picMkLst>
        </pc:picChg>
        <pc:picChg chg="del mod">
          <ac:chgData name="Lisa Marie Knight (1910193)" userId="S::1910193@student.uwtsd.ac.uk::db378a96-fa2a-4018-a57f-478526ef029e" providerId="AD" clId="Web-{25AA8A9E-18D0-4A24-9201-BD0E8C1AF48B}" dt="2021-01-03T20:55:10.549" v="383"/>
          <ac:picMkLst>
            <pc:docMk/>
            <pc:sldMk cId="3248955074" sldId="259"/>
            <ac:picMk id="10" creationId="{861CE808-5E80-4B13-956C-E1C390E62AE8}"/>
          </ac:picMkLst>
        </pc:picChg>
        <pc:picChg chg="del mod">
          <ac:chgData name="Lisa Marie Knight (1910193)" userId="S::1910193@student.uwtsd.ac.uk::db378a96-fa2a-4018-a57f-478526ef029e" providerId="AD" clId="Web-{25AA8A9E-18D0-4A24-9201-BD0E8C1AF48B}" dt="2021-01-03T20:47:47.445" v="195"/>
          <ac:picMkLst>
            <pc:docMk/>
            <pc:sldMk cId="3248955074" sldId="259"/>
            <ac:picMk id="12" creationId="{FF47C3BF-CA14-4397-B037-92BD420F099C}"/>
          </ac:picMkLst>
        </pc:picChg>
        <pc:picChg chg="del">
          <ac:chgData name="Lisa Marie Knight (1910193)" userId="S::1910193@student.uwtsd.ac.uk::db378a96-fa2a-4018-a57f-478526ef029e" providerId="AD" clId="Web-{25AA8A9E-18D0-4A24-9201-BD0E8C1AF48B}" dt="2021-01-03T20:41:55.179" v="36"/>
          <ac:picMkLst>
            <pc:docMk/>
            <pc:sldMk cId="3248955074" sldId="259"/>
            <ac:picMk id="14" creationId="{BEF93F7E-9954-467B-B0D7-22353A6355A4}"/>
          </ac:picMkLst>
        </pc:picChg>
      </pc:sldChg>
      <pc:sldChg chg="addSp delSp modSp">
        <pc:chgData name="Lisa Marie Knight (1910193)" userId="S::1910193@student.uwtsd.ac.uk::db378a96-fa2a-4018-a57f-478526ef029e" providerId="AD" clId="Web-{25AA8A9E-18D0-4A24-9201-BD0E8C1AF48B}" dt="2021-01-03T21:01:39.274" v="556" actId="20577"/>
        <pc:sldMkLst>
          <pc:docMk/>
          <pc:sldMk cId="3428208187" sldId="261"/>
        </pc:sldMkLst>
        <pc:spChg chg="mod">
          <ac:chgData name="Lisa Marie Knight (1910193)" userId="S::1910193@student.uwtsd.ac.uk::db378a96-fa2a-4018-a57f-478526ef029e" providerId="AD" clId="Web-{25AA8A9E-18D0-4A24-9201-BD0E8C1AF48B}" dt="2021-01-03T20:50:56.214" v="328" actId="20577"/>
          <ac:spMkLst>
            <pc:docMk/>
            <pc:sldMk cId="3428208187" sldId="261"/>
            <ac:spMk id="2" creationId="{5477D2F1-B05F-41E4-A214-3B77D37A9907}"/>
          </ac:spMkLst>
        </pc:spChg>
        <pc:spChg chg="mod">
          <ac:chgData name="Lisa Marie Knight (1910193)" userId="S::1910193@student.uwtsd.ac.uk::db378a96-fa2a-4018-a57f-478526ef029e" providerId="AD" clId="Web-{25AA8A9E-18D0-4A24-9201-BD0E8C1AF48B}" dt="2021-01-03T20:58:50.740" v="495" actId="1076"/>
          <ac:spMkLst>
            <pc:docMk/>
            <pc:sldMk cId="3428208187" sldId="261"/>
            <ac:spMk id="3" creationId="{FDBC4A8A-250F-406D-BA28-77A177788CE0}"/>
          </ac:spMkLst>
        </pc:spChg>
        <pc:spChg chg="mod">
          <ac:chgData name="Lisa Marie Knight (1910193)" userId="S::1910193@student.uwtsd.ac.uk::db378a96-fa2a-4018-a57f-478526ef029e" providerId="AD" clId="Web-{25AA8A9E-18D0-4A24-9201-BD0E8C1AF48B}" dt="2021-01-03T20:58:49.974" v="494" actId="1076"/>
          <ac:spMkLst>
            <pc:docMk/>
            <pc:sldMk cId="3428208187" sldId="261"/>
            <ac:spMk id="5" creationId="{CAA3EC0A-CAF2-44FD-83FD-9CCC96AB2DBD}"/>
          </ac:spMkLst>
        </pc:spChg>
        <pc:spChg chg="mod">
          <ac:chgData name="Lisa Marie Knight (1910193)" userId="S::1910193@student.uwtsd.ac.uk::db378a96-fa2a-4018-a57f-478526ef029e" providerId="AD" clId="Web-{25AA8A9E-18D0-4A24-9201-BD0E8C1AF48B}" dt="2021-01-03T20:59:20.225" v="501" actId="1076"/>
          <ac:spMkLst>
            <pc:docMk/>
            <pc:sldMk cId="3428208187" sldId="261"/>
            <ac:spMk id="6" creationId="{20FDA026-F2A9-4914-A6F3-C8AC5D464052}"/>
          </ac:spMkLst>
        </pc:spChg>
        <pc:spChg chg="mod">
          <ac:chgData name="Lisa Marie Knight (1910193)" userId="S::1910193@student.uwtsd.ac.uk::db378a96-fa2a-4018-a57f-478526ef029e" providerId="AD" clId="Web-{25AA8A9E-18D0-4A24-9201-BD0E8C1AF48B}" dt="2021-01-03T20:59:02.021" v="500" actId="1076"/>
          <ac:spMkLst>
            <pc:docMk/>
            <pc:sldMk cId="3428208187" sldId="261"/>
            <ac:spMk id="8" creationId="{46E50275-1694-4040-8784-1C021A8E8453}"/>
          </ac:spMkLst>
        </pc:spChg>
        <pc:spChg chg="mod">
          <ac:chgData name="Lisa Marie Knight (1910193)" userId="S::1910193@student.uwtsd.ac.uk::db378a96-fa2a-4018-a57f-478526ef029e" providerId="AD" clId="Web-{25AA8A9E-18D0-4A24-9201-BD0E8C1AF48B}" dt="2021-01-03T20:59:22.194" v="503" actId="1076"/>
          <ac:spMkLst>
            <pc:docMk/>
            <pc:sldMk cId="3428208187" sldId="261"/>
            <ac:spMk id="9" creationId="{AA8C7871-FAA1-475F-B190-0AF4EBF9E5B0}"/>
          </ac:spMkLst>
        </pc:spChg>
        <pc:spChg chg="del">
          <ac:chgData name="Lisa Marie Knight (1910193)" userId="S::1910193@student.uwtsd.ac.uk::db378a96-fa2a-4018-a57f-478526ef029e" providerId="AD" clId="Web-{25AA8A9E-18D0-4A24-9201-BD0E8C1AF48B}" dt="2021-01-03T20:47:40.914" v="194"/>
          <ac:spMkLst>
            <pc:docMk/>
            <pc:sldMk cId="3428208187" sldId="261"/>
            <ac:spMk id="10" creationId="{614785A7-7623-44D6-A288-C3F65197B83B}"/>
          </ac:spMkLst>
        </pc:spChg>
        <pc:spChg chg="mod">
          <ac:chgData name="Lisa Marie Knight (1910193)" userId="S::1910193@student.uwtsd.ac.uk::db378a96-fa2a-4018-a57f-478526ef029e" providerId="AD" clId="Web-{25AA8A9E-18D0-4A24-9201-BD0E8C1AF48B}" dt="2021-01-03T20:59:20.256" v="502" actId="1076"/>
          <ac:spMkLst>
            <pc:docMk/>
            <pc:sldMk cId="3428208187" sldId="261"/>
            <ac:spMk id="11" creationId="{937AC8D3-AAA6-411F-B81A-289D05721625}"/>
          </ac:spMkLst>
        </pc:spChg>
        <pc:spChg chg="add mod">
          <ac:chgData name="Lisa Marie Knight (1910193)" userId="S::1910193@student.uwtsd.ac.uk::db378a96-fa2a-4018-a57f-478526ef029e" providerId="AD" clId="Web-{25AA8A9E-18D0-4A24-9201-BD0E8C1AF48B}" dt="2021-01-03T21:01:39.274" v="556" actId="20577"/>
          <ac:spMkLst>
            <pc:docMk/>
            <pc:sldMk cId="3428208187" sldId="261"/>
            <ac:spMk id="13" creationId="{E581C9FC-425D-430E-A28C-ED342D7A94B2}"/>
          </ac:spMkLst>
        </pc:spChg>
        <pc:spChg chg="del mod">
          <ac:chgData name="Lisa Marie Knight (1910193)" userId="S::1910193@student.uwtsd.ac.uk::db378a96-fa2a-4018-a57f-478526ef029e" providerId="AD" clId="Web-{25AA8A9E-18D0-4A24-9201-BD0E8C1AF48B}" dt="2021-01-03T20:47:15.070" v="193"/>
          <ac:spMkLst>
            <pc:docMk/>
            <pc:sldMk cId="3428208187" sldId="261"/>
            <ac:spMk id="15" creationId="{3CB19ACF-4F6E-45D5-967D-000C2B3A621C}"/>
          </ac:spMkLst>
        </pc:spChg>
        <pc:picChg chg="add mod ord modCrop">
          <ac:chgData name="Lisa Marie Knight (1910193)" userId="S::1910193@student.uwtsd.ac.uk::db378a96-fa2a-4018-a57f-478526ef029e" providerId="AD" clId="Web-{25AA8A9E-18D0-4A24-9201-BD0E8C1AF48B}" dt="2021-01-03T20:58:50.896" v="499" actId="1076"/>
          <ac:picMkLst>
            <pc:docMk/>
            <pc:sldMk cId="3428208187" sldId="261"/>
            <ac:picMk id="4" creationId="{1456F70C-CD0E-4B0F-B50B-52F0DEB46AB5}"/>
          </ac:picMkLst>
        </pc:picChg>
        <pc:picChg chg="add mod ord modCrop">
          <ac:chgData name="Lisa Marie Knight (1910193)" userId="S::1910193@student.uwtsd.ac.uk::db378a96-fa2a-4018-a57f-478526ef029e" providerId="AD" clId="Web-{25AA8A9E-18D0-4A24-9201-BD0E8C1AF48B}" dt="2021-01-03T20:59:22.241" v="504" actId="1076"/>
          <ac:picMkLst>
            <pc:docMk/>
            <pc:sldMk cId="3428208187" sldId="261"/>
            <ac:picMk id="7" creationId="{B8579167-EBD9-44E2-9291-DCA0055DEF60}"/>
          </ac:picMkLst>
        </pc:picChg>
        <pc:picChg chg="mod">
          <ac:chgData name="Lisa Marie Knight (1910193)" userId="S::1910193@student.uwtsd.ac.uk::db378a96-fa2a-4018-a57f-478526ef029e" providerId="AD" clId="Web-{25AA8A9E-18D0-4A24-9201-BD0E8C1AF48B}" dt="2021-01-03T20:58:50.787" v="496" actId="1076"/>
          <ac:picMkLst>
            <pc:docMk/>
            <pc:sldMk cId="3428208187" sldId="261"/>
            <ac:picMk id="12" creationId="{45FC0D0E-E982-4566-AC79-D7680210E0A3}"/>
          </ac:picMkLst>
        </pc:picChg>
      </pc:sldChg>
      <pc:sldChg chg="addSp delSp modSp new">
        <pc:chgData name="Lisa Marie Knight (1910193)" userId="S::1910193@student.uwtsd.ac.uk::db378a96-fa2a-4018-a57f-478526ef029e" providerId="AD" clId="Web-{25AA8A9E-18D0-4A24-9201-BD0E8C1AF48B}" dt="2021-01-03T20:57:46.677" v="493" actId="20577"/>
        <pc:sldMkLst>
          <pc:docMk/>
          <pc:sldMk cId="2631729231" sldId="262"/>
        </pc:sldMkLst>
        <pc:spChg chg="mod">
          <ac:chgData name="Lisa Marie Knight (1910193)" userId="S::1910193@student.uwtsd.ac.uk::db378a96-fa2a-4018-a57f-478526ef029e" providerId="AD" clId="Web-{25AA8A9E-18D0-4A24-9201-BD0E8C1AF48B}" dt="2021-01-03T20:57:46.677" v="493" actId="20577"/>
          <ac:spMkLst>
            <pc:docMk/>
            <pc:sldMk cId="2631729231" sldId="262"/>
            <ac:spMk id="2" creationId="{1CD83376-F42A-48F6-8E0C-207F1C6F625D}"/>
          </ac:spMkLst>
        </pc:spChg>
        <pc:spChg chg="mod">
          <ac:chgData name="Lisa Marie Knight (1910193)" userId="S::1910193@student.uwtsd.ac.uk::db378a96-fa2a-4018-a57f-478526ef029e" providerId="AD" clId="Web-{25AA8A9E-18D0-4A24-9201-BD0E8C1AF48B}" dt="2021-01-03T20:56:48.566" v="407" actId="14100"/>
          <ac:spMkLst>
            <pc:docMk/>
            <pc:sldMk cId="2631729231" sldId="262"/>
            <ac:spMk id="3" creationId="{9CB8D798-3855-4E69-84B3-6BFDBDBF1793}"/>
          </ac:spMkLst>
        </pc:spChg>
        <pc:spChg chg="del mod">
          <ac:chgData name="Lisa Marie Knight (1910193)" userId="S::1910193@student.uwtsd.ac.uk::db378a96-fa2a-4018-a57f-478526ef029e" providerId="AD" clId="Web-{25AA8A9E-18D0-4A24-9201-BD0E8C1AF48B}" dt="2021-01-03T20:53:16.138" v="367"/>
          <ac:spMkLst>
            <pc:docMk/>
            <pc:sldMk cId="2631729231" sldId="262"/>
            <ac:spMk id="4" creationId="{2F4436C0-32C9-4408-B1E7-95737574A14D}"/>
          </ac:spMkLst>
        </pc:spChg>
        <pc:spChg chg="mod">
          <ac:chgData name="Lisa Marie Knight (1910193)" userId="S::1910193@student.uwtsd.ac.uk::db378a96-fa2a-4018-a57f-478526ef029e" providerId="AD" clId="Web-{25AA8A9E-18D0-4A24-9201-BD0E8C1AF48B}" dt="2021-01-03T20:57:29.989" v="480" actId="20577"/>
          <ac:spMkLst>
            <pc:docMk/>
            <pc:sldMk cId="2631729231" sldId="262"/>
            <ac:spMk id="5" creationId="{207C14FD-97C2-4647-BAF4-C25E75D9770D}"/>
          </ac:spMkLst>
        </pc:spChg>
        <pc:picChg chg="add mod ord modCrop">
          <ac:chgData name="Lisa Marie Knight (1910193)" userId="S::1910193@student.uwtsd.ac.uk::db378a96-fa2a-4018-a57f-478526ef029e" providerId="AD" clId="Web-{25AA8A9E-18D0-4A24-9201-BD0E8C1AF48B}" dt="2021-01-03T20:53:16.138" v="367"/>
          <ac:picMkLst>
            <pc:docMk/>
            <pc:sldMk cId="2631729231" sldId="262"/>
            <ac:picMk id="12" creationId="{828B4F23-8236-47F1-A2FF-A05A567FACE2}"/>
          </ac:picMkLst>
        </pc:picChg>
      </pc:sldChg>
    </pc:docChg>
  </pc:docChgLst>
  <pc:docChgLst>
    <pc:chgData name="Lisa Marie Knight (1910193)" userId="S::1910193@student.uwtsd.ac.uk::db378a96-fa2a-4018-a57f-478526ef029e" providerId="AD" clId="Web-{4266BA35-B319-42A8-95C3-AB45A1366732}"/>
    <pc:docChg chg="modSld">
      <pc:chgData name="Lisa Marie Knight (1910193)" userId="S::1910193@student.uwtsd.ac.uk::db378a96-fa2a-4018-a57f-478526ef029e" providerId="AD" clId="Web-{4266BA35-B319-42A8-95C3-AB45A1366732}" dt="2021-01-05T09:57:04.622" v="3" actId="20577"/>
      <pc:docMkLst>
        <pc:docMk/>
      </pc:docMkLst>
      <pc:sldChg chg="modSp">
        <pc:chgData name="Lisa Marie Knight (1910193)" userId="S::1910193@student.uwtsd.ac.uk::db378a96-fa2a-4018-a57f-478526ef029e" providerId="AD" clId="Web-{4266BA35-B319-42A8-95C3-AB45A1366732}" dt="2021-01-05T09:57:04.606" v="2" actId="20577"/>
        <pc:sldMkLst>
          <pc:docMk/>
          <pc:sldMk cId="1908254192" sldId="267"/>
        </pc:sldMkLst>
        <pc:spChg chg="mod">
          <ac:chgData name="Lisa Marie Knight (1910193)" userId="S::1910193@student.uwtsd.ac.uk::db378a96-fa2a-4018-a57f-478526ef029e" providerId="AD" clId="Web-{4266BA35-B319-42A8-95C3-AB45A1366732}" dt="2021-01-05T09:57:04.606" v="2" actId="20577"/>
          <ac:spMkLst>
            <pc:docMk/>
            <pc:sldMk cId="1908254192" sldId="267"/>
            <ac:spMk id="17" creationId="{7A82BAE3-9C26-4C0D-8923-27469DDE0627}"/>
          </ac:spMkLst>
        </pc:spChg>
      </pc:sldChg>
    </pc:docChg>
  </pc:docChgLst>
  <pc:docChgLst>
    <pc:chgData name="Lisa Marie Knight (1910193)" userId="S::1910193@student.uwtsd.ac.uk::db378a96-fa2a-4018-a57f-478526ef029e" providerId="AD" clId="Web-{8BA0EB5B-EDD2-44C9-8EDD-CBFB32586958}"/>
    <pc:docChg chg="modSld">
      <pc:chgData name="Lisa Marie Knight (1910193)" userId="S::1910193@student.uwtsd.ac.uk::db378a96-fa2a-4018-a57f-478526ef029e" providerId="AD" clId="Web-{8BA0EB5B-EDD2-44C9-8EDD-CBFB32586958}" dt="2021-04-23T09:51:19.447" v="4" actId="20577"/>
      <pc:docMkLst>
        <pc:docMk/>
      </pc:docMkLst>
      <pc:sldChg chg="modSp">
        <pc:chgData name="Lisa Marie Knight (1910193)" userId="S::1910193@student.uwtsd.ac.uk::db378a96-fa2a-4018-a57f-478526ef029e" providerId="AD" clId="Web-{8BA0EB5B-EDD2-44C9-8EDD-CBFB32586958}" dt="2021-04-23T09:51:19.447" v="4" actId="20577"/>
        <pc:sldMkLst>
          <pc:docMk/>
          <pc:sldMk cId="2845166087" sldId="257"/>
        </pc:sldMkLst>
        <pc:spChg chg="mod">
          <ac:chgData name="Lisa Marie Knight (1910193)" userId="S::1910193@student.uwtsd.ac.uk::db378a96-fa2a-4018-a57f-478526ef029e" providerId="AD" clId="Web-{8BA0EB5B-EDD2-44C9-8EDD-CBFB32586958}" dt="2021-04-23T09:51:19.447" v="4" actId="20577"/>
          <ac:spMkLst>
            <pc:docMk/>
            <pc:sldMk cId="2845166087" sldId="257"/>
            <ac:spMk id="3" creationId="{F2B9B385-4FB6-4DD5-AC9B-9C69388A9D20}"/>
          </ac:spMkLst>
        </pc:spChg>
      </pc:sldChg>
    </pc:docChg>
  </pc:docChgLst>
  <pc:docChgLst>
    <pc:chgData name="Lisa Marie Knight (1910193)" userId="S::1910193@student.uwtsd.ac.uk::db378a96-fa2a-4018-a57f-478526ef029e" providerId="AD" clId="Web-{E7B6E3F5-BE50-4FD3-96D7-65541F3DF72F}"/>
    <pc:docChg chg="modSld">
      <pc:chgData name="Lisa Marie Knight (1910193)" userId="S::1910193@student.uwtsd.ac.uk::db378a96-fa2a-4018-a57f-478526ef029e" providerId="AD" clId="Web-{E7B6E3F5-BE50-4FD3-96D7-65541F3DF72F}" dt="2021-05-12T10:30:06.189" v="197" actId="20577"/>
      <pc:docMkLst>
        <pc:docMk/>
      </pc:docMkLst>
      <pc:sldChg chg="addSp delSp modSp">
        <pc:chgData name="Lisa Marie Knight (1910193)" userId="S::1910193@student.uwtsd.ac.uk::db378a96-fa2a-4018-a57f-478526ef029e" providerId="AD" clId="Web-{E7B6E3F5-BE50-4FD3-96D7-65541F3DF72F}" dt="2021-05-12T10:30:06.189" v="197" actId="20577"/>
        <pc:sldMkLst>
          <pc:docMk/>
          <pc:sldMk cId="1908254192" sldId="267"/>
        </pc:sldMkLst>
        <pc:spChg chg="mod">
          <ac:chgData name="Lisa Marie Knight (1910193)" userId="S::1910193@student.uwtsd.ac.uk::db378a96-fa2a-4018-a57f-478526ef029e" providerId="AD" clId="Web-{E7B6E3F5-BE50-4FD3-96D7-65541F3DF72F}" dt="2021-05-12T10:27:16.216" v="170" actId="1076"/>
          <ac:spMkLst>
            <pc:docMk/>
            <pc:sldMk cId="1908254192" sldId="267"/>
            <ac:spMk id="3" creationId="{11E0741E-3979-4A62-8697-C9BDE82B6671}"/>
          </ac:spMkLst>
        </pc:spChg>
        <pc:spChg chg="del">
          <ac:chgData name="Lisa Marie Knight (1910193)" userId="S::1910193@student.uwtsd.ac.uk::db378a96-fa2a-4018-a57f-478526ef029e" providerId="AD" clId="Web-{E7B6E3F5-BE50-4FD3-96D7-65541F3DF72F}" dt="2021-05-12T10:26:45.356" v="165"/>
          <ac:spMkLst>
            <pc:docMk/>
            <pc:sldMk cId="1908254192" sldId="267"/>
            <ac:spMk id="4" creationId="{72157821-B089-4DB7-A3DC-5124E9FF86C2}"/>
          </ac:spMkLst>
        </pc:spChg>
        <pc:spChg chg="add mod">
          <ac:chgData name="Lisa Marie Knight (1910193)" userId="S::1910193@student.uwtsd.ac.uk::db378a96-fa2a-4018-a57f-478526ef029e" providerId="AD" clId="Web-{E7B6E3F5-BE50-4FD3-96D7-65541F3DF72F}" dt="2021-05-12T10:29:48.142" v="195"/>
          <ac:spMkLst>
            <pc:docMk/>
            <pc:sldMk cId="1908254192" sldId="267"/>
            <ac:spMk id="5" creationId="{292EA292-47E9-4DCA-A4A4-797F42B09FB9}"/>
          </ac:spMkLst>
        </pc:spChg>
        <pc:spChg chg="mod">
          <ac:chgData name="Lisa Marie Knight (1910193)" userId="S::1910193@student.uwtsd.ac.uk::db378a96-fa2a-4018-a57f-478526ef029e" providerId="AD" clId="Web-{E7B6E3F5-BE50-4FD3-96D7-65541F3DF72F}" dt="2021-05-12T10:30:06.189" v="197" actId="20577"/>
          <ac:spMkLst>
            <pc:docMk/>
            <pc:sldMk cId="1908254192" sldId="267"/>
            <ac:spMk id="17" creationId="{7A82BAE3-9C26-4C0D-8923-27469DDE0627}"/>
          </ac:spMkLst>
        </pc:spChg>
      </pc:sldChg>
    </pc:docChg>
  </pc:docChgLst>
  <pc:docChgLst>
    <pc:chgData name="Lisa Marie Knight (1910193)" userId="S::1910193@student.uwtsd.ac.uk::db378a96-fa2a-4018-a57f-478526ef029e" providerId="AD" clId="Web-{DA0380A7-AB91-4F77-BA0C-7424FBA81041}"/>
    <pc:docChg chg="addSld modSld">
      <pc:chgData name="Lisa Marie Knight (1910193)" userId="S::1910193@student.uwtsd.ac.uk::db378a96-fa2a-4018-a57f-478526ef029e" providerId="AD" clId="Web-{DA0380A7-AB91-4F77-BA0C-7424FBA81041}" dt="2020-12-13T16:21:25.941" v="53" actId="20577"/>
      <pc:docMkLst>
        <pc:docMk/>
      </pc:docMkLst>
      <pc:sldChg chg="addSp modSp new">
        <pc:chgData name="Lisa Marie Knight (1910193)" userId="S::1910193@student.uwtsd.ac.uk::db378a96-fa2a-4018-a57f-478526ef029e" providerId="AD" clId="Web-{DA0380A7-AB91-4F77-BA0C-7424FBA81041}" dt="2020-12-13T16:21:25.925" v="52" actId="20577"/>
        <pc:sldMkLst>
          <pc:docMk/>
          <pc:sldMk cId="3298673608" sldId="258"/>
        </pc:sldMkLst>
        <pc:spChg chg="add mod">
          <ac:chgData name="Lisa Marie Knight (1910193)" userId="S::1910193@student.uwtsd.ac.uk::db378a96-fa2a-4018-a57f-478526ef029e" providerId="AD" clId="Web-{DA0380A7-AB91-4F77-BA0C-7424FBA81041}" dt="2020-12-13T16:20:49.956" v="11" actId="20577"/>
          <ac:spMkLst>
            <pc:docMk/>
            <pc:sldMk cId="3298673608" sldId="258"/>
            <ac:spMk id="2" creationId="{81C095B0-38D1-492E-BBFD-A325CFC5FECA}"/>
          </ac:spMkLst>
        </pc:spChg>
        <pc:spChg chg="add mod">
          <ac:chgData name="Lisa Marie Knight (1910193)" userId="S::1910193@student.uwtsd.ac.uk::db378a96-fa2a-4018-a57f-478526ef029e" providerId="AD" clId="Web-{DA0380A7-AB91-4F77-BA0C-7424FBA81041}" dt="2020-12-13T16:21:25.925" v="52" actId="20577"/>
          <ac:spMkLst>
            <pc:docMk/>
            <pc:sldMk cId="3298673608" sldId="258"/>
            <ac:spMk id="3" creationId="{F7A49E72-1215-4771-914E-82E68DC622B9}"/>
          </ac:spMkLst>
        </pc:spChg>
      </pc:sldChg>
    </pc:docChg>
  </pc:docChgLst>
  <pc:docChgLst>
    <pc:chgData name="Lisa Marie Knight (1910193)" userId="S::1910193@student.uwtsd.ac.uk::db378a96-fa2a-4018-a57f-478526ef029e" providerId="AD" clId="Web-{CC87051D-2DB8-4248-B2F8-ACA3A523B5BC}"/>
    <pc:docChg chg="modSld sldOrd">
      <pc:chgData name="Lisa Marie Knight (1910193)" userId="S::1910193@student.uwtsd.ac.uk::db378a96-fa2a-4018-a57f-478526ef029e" providerId="AD" clId="Web-{CC87051D-2DB8-4248-B2F8-ACA3A523B5BC}" dt="2021-02-07T14:44:43.547" v="15" actId="1076"/>
      <pc:docMkLst>
        <pc:docMk/>
      </pc:docMkLst>
      <pc:sldChg chg="modSp">
        <pc:chgData name="Lisa Marie Knight (1910193)" userId="S::1910193@student.uwtsd.ac.uk::db378a96-fa2a-4018-a57f-478526ef029e" providerId="AD" clId="Web-{CC87051D-2DB8-4248-B2F8-ACA3A523B5BC}" dt="2021-02-07T14:44:43.547" v="15" actId="1076"/>
        <pc:sldMkLst>
          <pc:docMk/>
          <pc:sldMk cId="3008905284" sldId="260"/>
        </pc:sldMkLst>
        <pc:spChg chg="mod">
          <ac:chgData name="Lisa Marie Knight (1910193)" userId="S::1910193@student.uwtsd.ac.uk::db378a96-fa2a-4018-a57f-478526ef029e" providerId="AD" clId="Web-{CC87051D-2DB8-4248-B2F8-ACA3A523B5BC}" dt="2021-02-07T14:44:43.547" v="15" actId="1076"/>
          <ac:spMkLst>
            <pc:docMk/>
            <pc:sldMk cId="3008905284" sldId="260"/>
            <ac:spMk id="3" creationId="{3630C6C6-177A-4DBF-9F08-1011D695BACB}"/>
          </ac:spMkLst>
        </pc:spChg>
      </pc:sldChg>
      <pc:sldChg chg="modSp">
        <pc:chgData name="Lisa Marie Knight (1910193)" userId="S::1910193@student.uwtsd.ac.uk::db378a96-fa2a-4018-a57f-478526ef029e" providerId="AD" clId="Web-{CC87051D-2DB8-4248-B2F8-ACA3A523B5BC}" dt="2021-02-07T14:19:57.946" v="0" actId="14100"/>
        <pc:sldMkLst>
          <pc:docMk/>
          <pc:sldMk cId="3428208187" sldId="261"/>
        </pc:sldMkLst>
        <pc:spChg chg="mod">
          <ac:chgData name="Lisa Marie Knight (1910193)" userId="S::1910193@student.uwtsd.ac.uk::db378a96-fa2a-4018-a57f-478526ef029e" providerId="AD" clId="Web-{CC87051D-2DB8-4248-B2F8-ACA3A523B5BC}" dt="2021-02-07T14:19:57.946" v="0" actId="14100"/>
          <ac:spMkLst>
            <pc:docMk/>
            <pc:sldMk cId="3428208187" sldId="261"/>
            <ac:spMk id="11" creationId="{937AC8D3-AAA6-411F-B81A-289D05721625}"/>
          </ac:spMkLst>
        </pc:spChg>
      </pc:sldChg>
      <pc:sldChg chg="modSp">
        <pc:chgData name="Lisa Marie Knight (1910193)" userId="S::1910193@student.uwtsd.ac.uk::db378a96-fa2a-4018-a57f-478526ef029e" providerId="AD" clId="Web-{CC87051D-2DB8-4248-B2F8-ACA3A523B5BC}" dt="2021-02-07T14:21:31.088" v="3" actId="1076"/>
        <pc:sldMkLst>
          <pc:docMk/>
          <pc:sldMk cId="2631729231" sldId="262"/>
        </pc:sldMkLst>
        <pc:spChg chg="mod">
          <ac:chgData name="Lisa Marie Knight (1910193)" userId="S::1910193@student.uwtsd.ac.uk::db378a96-fa2a-4018-a57f-478526ef029e" providerId="AD" clId="Web-{CC87051D-2DB8-4248-B2F8-ACA3A523B5BC}" dt="2021-02-07T14:21:31.088" v="3" actId="1076"/>
          <ac:spMkLst>
            <pc:docMk/>
            <pc:sldMk cId="2631729231" sldId="262"/>
            <ac:spMk id="3" creationId="{9CB8D798-3855-4E69-84B3-6BFDBDBF1793}"/>
          </ac:spMkLst>
        </pc:spChg>
        <pc:spChg chg="mod">
          <ac:chgData name="Lisa Marie Knight (1910193)" userId="S::1910193@student.uwtsd.ac.uk::db378a96-fa2a-4018-a57f-478526ef029e" providerId="AD" clId="Web-{CC87051D-2DB8-4248-B2F8-ACA3A523B5BC}" dt="2021-02-07T14:21:24.244" v="2" actId="1076"/>
          <ac:spMkLst>
            <pc:docMk/>
            <pc:sldMk cId="2631729231" sldId="262"/>
            <ac:spMk id="5" creationId="{207C14FD-97C2-4647-BAF4-C25E75D9770D}"/>
          </ac:spMkLst>
        </pc:spChg>
      </pc:sldChg>
      <pc:sldChg chg="ord">
        <pc:chgData name="Lisa Marie Knight (1910193)" userId="S::1910193@student.uwtsd.ac.uk::db378a96-fa2a-4018-a57f-478526ef029e" providerId="AD" clId="Web-{CC87051D-2DB8-4248-B2F8-ACA3A523B5BC}" dt="2021-02-07T14:39:56.449" v="6"/>
        <pc:sldMkLst>
          <pc:docMk/>
          <pc:sldMk cId="17266392" sldId="266"/>
        </pc:sldMkLst>
      </pc:sldChg>
    </pc:docChg>
  </pc:docChgLst>
  <pc:docChgLst>
    <pc:chgData name="Lisa Marie Knight (1910193)" userId="S::1910193@student.uwtsd.ac.uk::db378a96-fa2a-4018-a57f-478526ef029e" providerId="AD" clId="Web-{457514D9-A169-425A-81CF-1D4EC1015B80}"/>
    <pc:docChg chg="modSld">
      <pc:chgData name="Lisa Marie Knight (1910193)" userId="S::1910193@student.uwtsd.ac.uk::db378a96-fa2a-4018-a57f-478526ef029e" providerId="AD" clId="Web-{457514D9-A169-425A-81CF-1D4EC1015B80}" dt="2021-01-17T18:04:41.992" v="13" actId="1076"/>
      <pc:docMkLst>
        <pc:docMk/>
      </pc:docMkLst>
      <pc:sldChg chg="modSp">
        <pc:chgData name="Lisa Marie Knight (1910193)" userId="S::1910193@student.uwtsd.ac.uk::db378a96-fa2a-4018-a57f-478526ef029e" providerId="AD" clId="Web-{457514D9-A169-425A-81CF-1D4EC1015B80}" dt="2021-01-17T18:04:41.992" v="13" actId="1076"/>
        <pc:sldMkLst>
          <pc:docMk/>
          <pc:sldMk cId="112747183" sldId="265"/>
        </pc:sldMkLst>
        <pc:spChg chg="mod">
          <ac:chgData name="Lisa Marie Knight (1910193)" userId="S::1910193@student.uwtsd.ac.uk::db378a96-fa2a-4018-a57f-478526ef029e" providerId="AD" clId="Web-{457514D9-A169-425A-81CF-1D4EC1015B80}" dt="2021-01-17T18:04:41.992" v="13" actId="1076"/>
          <ac:spMkLst>
            <pc:docMk/>
            <pc:sldMk cId="112747183" sldId="265"/>
            <ac:spMk id="3" creationId="{9D703036-68D1-4902-918F-5998AEF53A0D}"/>
          </ac:spMkLst>
        </pc:spChg>
      </pc:sldChg>
    </pc:docChg>
  </pc:docChgLst>
  <pc:docChgLst>
    <pc:chgData name="Lisa Marie Knight (1910193)" userId="S::1910193@student.uwtsd.ac.uk::db378a96-fa2a-4018-a57f-478526ef029e" providerId="AD" clId="Web-{C7038E73-BD2A-4397-9552-BEED5E77BC40}"/>
    <pc:docChg chg="modSld">
      <pc:chgData name="Lisa Marie Knight (1910193)" userId="S::1910193@student.uwtsd.ac.uk::db378a96-fa2a-4018-a57f-478526ef029e" providerId="AD" clId="Web-{C7038E73-BD2A-4397-9552-BEED5E77BC40}" dt="2021-05-04T15:31:41.476" v="7" actId="20577"/>
      <pc:docMkLst>
        <pc:docMk/>
      </pc:docMkLst>
      <pc:sldChg chg="modSp">
        <pc:chgData name="Lisa Marie Knight (1910193)" userId="S::1910193@student.uwtsd.ac.uk::db378a96-fa2a-4018-a57f-478526ef029e" providerId="AD" clId="Web-{C7038E73-BD2A-4397-9552-BEED5E77BC40}" dt="2021-05-04T15:31:41.476" v="7" actId="20577"/>
        <pc:sldMkLst>
          <pc:docMk/>
          <pc:sldMk cId="770022148" sldId="268"/>
        </pc:sldMkLst>
        <pc:spChg chg="mod">
          <ac:chgData name="Lisa Marie Knight (1910193)" userId="S::1910193@student.uwtsd.ac.uk::db378a96-fa2a-4018-a57f-478526ef029e" providerId="AD" clId="Web-{C7038E73-BD2A-4397-9552-BEED5E77BC40}" dt="2021-05-04T15:31:41.476" v="7" actId="20577"/>
          <ac:spMkLst>
            <pc:docMk/>
            <pc:sldMk cId="770022148" sldId="268"/>
            <ac:spMk id="3" creationId="{E97E7564-643F-4E47-9A61-7573A5E591C9}"/>
          </ac:spMkLst>
        </pc:spChg>
      </pc:sldChg>
    </pc:docChg>
  </pc:docChgLst>
  <pc:docChgLst>
    <pc:chgData name="Lisa Marie Knight (1910193)" userId="S::1910193@student.uwtsd.ac.uk::db378a96-fa2a-4018-a57f-478526ef029e" providerId="AD" clId="Web-{FAA8CDBD-0F1A-4126-972C-204367905C7D}"/>
    <pc:docChg chg="delSld modSld">
      <pc:chgData name="Lisa Marie Knight (1910193)" userId="S::1910193@student.uwtsd.ac.uk::db378a96-fa2a-4018-a57f-478526ef029e" providerId="AD" clId="Web-{FAA8CDBD-0F1A-4126-972C-204367905C7D}" dt="2021-04-26T12:05:20.945" v="54" actId="20577"/>
      <pc:docMkLst>
        <pc:docMk/>
      </pc:docMkLst>
      <pc:sldChg chg="del">
        <pc:chgData name="Lisa Marie Knight (1910193)" userId="S::1910193@student.uwtsd.ac.uk::db378a96-fa2a-4018-a57f-478526ef029e" providerId="AD" clId="Web-{FAA8CDBD-0F1A-4126-972C-204367905C7D}" dt="2021-04-26T12:01:17.799" v="8"/>
        <pc:sldMkLst>
          <pc:docMk/>
          <pc:sldMk cId="129232667" sldId="263"/>
        </pc:sldMkLst>
      </pc:sldChg>
      <pc:sldChg chg="modSp">
        <pc:chgData name="Lisa Marie Knight (1910193)" userId="S::1910193@student.uwtsd.ac.uk::db378a96-fa2a-4018-a57f-478526ef029e" providerId="AD" clId="Web-{FAA8CDBD-0F1A-4126-972C-204367905C7D}" dt="2021-04-26T12:04:51.069" v="51" actId="20577"/>
        <pc:sldMkLst>
          <pc:docMk/>
          <pc:sldMk cId="893667020" sldId="271"/>
        </pc:sldMkLst>
        <pc:spChg chg="mod">
          <ac:chgData name="Lisa Marie Knight (1910193)" userId="S::1910193@student.uwtsd.ac.uk::db378a96-fa2a-4018-a57f-478526ef029e" providerId="AD" clId="Web-{FAA8CDBD-0F1A-4126-972C-204367905C7D}" dt="2021-04-26T12:04:51.069" v="51" actId="20577"/>
          <ac:spMkLst>
            <pc:docMk/>
            <pc:sldMk cId="893667020" sldId="271"/>
            <ac:spMk id="3" creationId="{CF3462F7-9CC0-4044-BA35-D1F92F15C342}"/>
          </ac:spMkLst>
        </pc:spChg>
      </pc:sldChg>
      <pc:sldChg chg="addSp modSp mod setBg setClrOvrMap">
        <pc:chgData name="Lisa Marie Knight (1910193)" userId="S::1910193@student.uwtsd.ac.uk::db378a96-fa2a-4018-a57f-478526ef029e" providerId="AD" clId="Web-{FAA8CDBD-0F1A-4126-972C-204367905C7D}" dt="2021-04-26T12:05:20.945" v="54" actId="20577"/>
        <pc:sldMkLst>
          <pc:docMk/>
          <pc:sldMk cId="1443635709" sldId="272"/>
        </pc:sldMkLst>
        <pc:spChg chg="ord">
          <ac:chgData name="Lisa Marie Knight (1910193)" userId="S::1910193@student.uwtsd.ac.uk::db378a96-fa2a-4018-a57f-478526ef029e" providerId="AD" clId="Web-{FAA8CDBD-0F1A-4126-972C-204367905C7D}" dt="2021-04-26T12:04:26.194" v="48"/>
          <ac:spMkLst>
            <pc:docMk/>
            <pc:sldMk cId="1443635709" sldId="272"/>
            <ac:spMk id="2" creationId="{5BD32A48-D9B3-4CD1-A85F-D204C9962556}"/>
          </ac:spMkLst>
        </pc:spChg>
        <pc:spChg chg="add mod">
          <ac:chgData name="Lisa Marie Knight (1910193)" userId="S::1910193@student.uwtsd.ac.uk::db378a96-fa2a-4018-a57f-478526ef029e" providerId="AD" clId="Web-{FAA8CDBD-0F1A-4126-972C-204367905C7D}" dt="2021-04-26T12:05:20.945" v="54" actId="20577"/>
          <ac:spMkLst>
            <pc:docMk/>
            <pc:sldMk cId="1443635709" sldId="272"/>
            <ac:spMk id="3" creationId="{E7403D8A-5FAF-4E37-B19C-950065BEDB0F}"/>
          </ac:spMkLst>
        </pc:spChg>
        <pc:spChg chg="mod ord">
          <ac:chgData name="Lisa Marie Knight (1910193)" userId="S::1910193@student.uwtsd.ac.uk::db378a96-fa2a-4018-a57f-478526ef029e" providerId="AD" clId="Web-{FAA8CDBD-0F1A-4126-972C-204367905C7D}" dt="2021-04-26T12:05:12.867" v="53" actId="20577"/>
          <ac:spMkLst>
            <pc:docMk/>
            <pc:sldMk cId="1443635709" sldId="272"/>
            <ac:spMk id="4" creationId="{8745EB22-EBAA-4CF9-9048-8ECCE08F6C89}"/>
          </ac:spMkLst>
        </pc:spChg>
        <pc:spChg chg="add">
          <ac:chgData name="Lisa Marie Knight (1910193)" userId="S::1910193@student.uwtsd.ac.uk::db378a96-fa2a-4018-a57f-478526ef029e" providerId="AD" clId="Web-{FAA8CDBD-0F1A-4126-972C-204367905C7D}" dt="2021-04-26T12:04:26.194" v="48"/>
          <ac:spMkLst>
            <pc:docMk/>
            <pc:sldMk cId="1443635709" sldId="272"/>
            <ac:spMk id="13" creationId="{7A00717A-7D3C-456B-A779-9D0638878237}"/>
          </ac:spMkLst>
        </pc:spChg>
        <pc:spChg chg="add">
          <ac:chgData name="Lisa Marie Knight (1910193)" userId="S::1910193@student.uwtsd.ac.uk::db378a96-fa2a-4018-a57f-478526ef029e" providerId="AD" clId="Web-{FAA8CDBD-0F1A-4126-972C-204367905C7D}" dt="2021-04-26T12:04:26.194" v="48"/>
          <ac:spMkLst>
            <pc:docMk/>
            <pc:sldMk cId="1443635709" sldId="272"/>
            <ac:spMk id="19" creationId="{546E6246-28E6-4A2D-B924-24539B8C6CB4}"/>
          </ac:spMkLst>
        </pc:spChg>
        <pc:spChg chg="add">
          <ac:chgData name="Lisa Marie Knight (1910193)" userId="S::1910193@student.uwtsd.ac.uk::db378a96-fa2a-4018-a57f-478526ef029e" providerId="AD" clId="Web-{FAA8CDBD-0F1A-4126-972C-204367905C7D}" dt="2021-04-26T12:04:26.194" v="48"/>
          <ac:spMkLst>
            <pc:docMk/>
            <pc:sldMk cId="1443635709" sldId="272"/>
            <ac:spMk id="21" creationId="{74CD14DB-BB81-479F-A1FC-1C75640E9F84}"/>
          </ac:spMkLst>
        </pc:spChg>
        <pc:spChg chg="add">
          <ac:chgData name="Lisa Marie Knight (1910193)" userId="S::1910193@student.uwtsd.ac.uk::db378a96-fa2a-4018-a57f-478526ef029e" providerId="AD" clId="Web-{FAA8CDBD-0F1A-4126-972C-204367905C7D}" dt="2021-04-26T12:04:26.194" v="48"/>
          <ac:spMkLst>
            <pc:docMk/>
            <pc:sldMk cId="1443635709" sldId="272"/>
            <ac:spMk id="23" creationId="{C943A91B-7CA7-4592-A975-73B1BF8C4C74}"/>
          </ac:spMkLst>
        </pc:spChg>
        <pc:spChg chg="add">
          <ac:chgData name="Lisa Marie Knight (1910193)" userId="S::1910193@student.uwtsd.ac.uk::db378a96-fa2a-4018-a57f-478526ef029e" providerId="AD" clId="Web-{FAA8CDBD-0F1A-4126-972C-204367905C7D}" dt="2021-04-26T12:04:26.194" v="48"/>
          <ac:spMkLst>
            <pc:docMk/>
            <pc:sldMk cId="1443635709" sldId="272"/>
            <ac:spMk id="25" creationId="{EC471314-E46A-414B-8D91-74880E84F187}"/>
          </ac:spMkLst>
        </pc:spChg>
        <pc:spChg chg="add">
          <ac:chgData name="Lisa Marie Knight (1910193)" userId="S::1910193@student.uwtsd.ac.uk::db378a96-fa2a-4018-a57f-478526ef029e" providerId="AD" clId="Web-{FAA8CDBD-0F1A-4126-972C-204367905C7D}" dt="2021-04-26T12:04:26.194" v="48"/>
          <ac:spMkLst>
            <pc:docMk/>
            <pc:sldMk cId="1443635709" sldId="272"/>
            <ac:spMk id="27" creationId="{6A681326-1C9D-44A3-A627-3871BDAE4127}"/>
          </ac:spMkLst>
        </pc:spChg>
        <pc:picChg chg="add">
          <ac:chgData name="Lisa Marie Knight (1910193)" userId="S::1910193@student.uwtsd.ac.uk::db378a96-fa2a-4018-a57f-478526ef029e" providerId="AD" clId="Web-{FAA8CDBD-0F1A-4126-972C-204367905C7D}" dt="2021-04-26T12:04:26.194" v="48"/>
          <ac:picMkLst>
            <pc:docMk/>
            <pc:sldMk cId="1443635709" sldId="272"/>
            <ac:picMk id="9" creationId="{73B88195-8D9E-4359-A86C-9456C469F7CC}"/>
          </ac:picMkLst>
        </pc:picChg>
        <pc:picChg chg="add">
          <ac:chgData name="Lisa Marie Knight (1910193)" userId="S::1910193@student.uwtsd.ac.uk::db378a96-fa2a-4018-a57f-478526ef029e" providerId="AD" clId="Web-{FAA8CDBD-0F1A-4126-972C-204367905C7D}" dt="2021-04-26T12:04:26.194" v="48"/>
          <ac:picMkLst>
            <pc:docMk/>
            <pc:sldMk cId="1443635709" sldId="272"/>
            <ac:picMk id="11" creationId="{03EC48BD-A960-4717-BC76-7E4C9822503D}"/>
          </ac:picMkLst>
        </pc:picChg>
        <pc:picChg chg="add">
          <ac:chgData name="Lisa Marie Knight (1910193)" userId="S::1910193@student.uwtsd.ac.uk::db378a96-fa2a-4018-a57f-478526ef029e" providerId="AD" clId="Web-{FAA8CDBD-0F1A-4126-972C-204367905C7D}" dt="2021-04-26T12:04:26.194" v="48"/>
          <ac:picMkLst>
            <pc:docMk/>
            <pc:sldMk cId="1443635709" sldId="272"/>
            <ac:picMk id="15" creationId="{EEB0E133-CF2F-4AD3-ACA6-03E91BB6033D}"/>
          </ac:picMkLst>
        </pc:picChg>
        <pc:picChg chg="add">
          <ac:chgData name="Lisa Marie Knight (1910193)" userId="S::1910193@student.uwtsd.ac.uk::db378a96-fa2a-4018-a57f-478526ef029e" providerId="AD" clId="Web-{FAA8CDBD-0F1A-4126-972C-204367905C7D}" dt="2021-04-26T12:04:26.194" v="48"/>
          <ac:picMkLst>
            <pc:docMk/>
            <pc:sldMk cId="1443635709" sldId="272"/>
            <ac:picMk id="17" creationId="{6CD94893-A2D1-401B-A469-D34E425DCE3D}"/>
          </ac:picMkLst>
        </pc:picChg>
      </pc:sldChg>
    </pc:docChg>
  </pc:docChgLst>
  <pc:docChgLst>
    <pc:chgData name="Lisa Marie Knight (1910193)" userId="S::1910193@student.uwtsd.ac.uk::db378a96-fa2a-4018-a57f-478526ef029e" providerId="AD" clId="Web-{40A500D7-CA63-4802-A4BB-E11E6C81879C}"/>
    <pc:docChg chg="modSld">
      <pc:chgData name="Lisa Marie Knight (1910193)" userId="S::1910193@student.uwtsd.ac.uk::db378a96-fa2a-4018-a57f-478526ef029e" providerId="AD" clId="Web-{40A500D7-CA63-4802-A4BB-E11E6C81879C}" dt="2021-02-11T13:42:50.903" v="108" actId="14100"/>
      <pc:docMkLst>
        <pc:docMk/>
      </pc:docMkLst>
      <pc:sldChg chg="modSp">
        <pc:chgData name="Lisa Marie Knight (1910193)" userId="S::1910193@student.uwtsd.ac.uk::db378a96-fa2a-4018-a57f-478526ef029e" providerId="AD" clId="Web-{40A500D7-CA63-4802-A4BB-E11E6C81879C}" dt="2021-02-11T13:39:03.788" v="30" actId="14100"/>
        <pc:sldMkLst>
          <pc:docMk/>
          <pc:sldMk cId="3428208187" sldId="261"/>
        </pc:sldMkLst>
        <pc:spChg chg="mod">
          <ac:chgData name="Lisa Marie Knight (1910193)" userId="S::1910193@student.uwtsd.ac.uk::db378a96-fa2a-4018-a57f-478526ef029e" providerId="AD" clId="Web-{40A500D7-CA63-4802-A4BB-E11E6C81879C}" dt="2021-02-11T13:37:58.271" v="8" actId="14100"/>
          <ac:spMkLst>
            <pc:docMk/>
            <pc:sldMk cId="3428208187" sldId="261"/>
            <ac:spMk id="2" creationId="{5477D2F1-B05F-41E4-A214-3B77D37A9907}"/>
          </ac:spMkLst>
        </pc:spChg>
        <pc:spChg chg="mod">
          <ac:chgData name="Lisa Marie Knight (1910193)" userId="S::1910193@student.uwtsd.ac.uk::db378a96-fa2a-4018-a57f-478526ef029e" providerId="AD" clId="Web-{40A500D7-CA63-4802-A4BB-E11E6C81879C}" dt="2021-02-11T13:37:58.427" v="11" actId="1076"/>
          <ac:spMkLst>
            <pc:docMk/>
            <pc:sldMk cId="3428208187" sldId="261"/>
            <ac:spMk id="3" creationId="{FDBC4A8A-250F-406D-BA28-77A177788CE0}"/>
          </ac:spMkLst>
        </pc:spChg>
        <pc:spChg chg="mod">
          <ac:chgData name="Lisa Marie Knight (1910193)" userId="S::1910193@student.uwtsd.ac.uk::db378a96-fa2a-4018-a57f-478526ef029e" providerId="AD" clId="Web-{40A500D7-CA63-4802-A4BB-E11E6C81879C}" dt="2021-02-11T13:37:58.380" v="10" actId="1076"/>
          <ac:spMkLst>
            <pc:docMk/>
            <pc:sldMk cId="3428208187" sldId="261"/>
            <ac:spMk id="5" creationId="{CAA3EC0A-CAF2-44FD-83FD-9CCC96AB2DBD}"/>
          </ac:spMkLst>
        </pc:spChg>
        <pc:spChg chg="mod">
          <ac:chgData name="Lisa Marie Knight (1910193)" userId="S::1910193@student.uwtsd.ac.uk::db378a96-fa2a-4018-a57f-478526ef029e" providerId="AD" clId="Web-{40A500D7-CA63-4802-A4BB-E11E6C81879C}" dt="2021-02-11T13:37:58.880" v="17" actId="1076"/>
          <ac:spMkLst>
            <pc:docMk/>
            <pc:sldMk cId="3428208187" sldId="261"/>
            <ac:spMk id="6" creationId="{20FDA026-F2A9-4914-A6F3-C8AC5D464052}"/>
          </ac:spMkLst>
        </pc:spChg>
        <pc:spChg chg="mod">
          <ac:chgData name="Lisa Marie Knight (1910193)" userId="S::1910193@student.uwtsd.ac.uk::db378a96-fa2a-4018-a57f-478526ef029e" providerId="AD" clId="Web-{40A500D7-CA63-4802-A4BB-E11E6C81879C}" dt="2021-02-11T13:37:58.833" v="16" actId="1076"/>
          <ac:spMkLst>
            <pc:docMk/>
            <pc:sldMk cId="3428208187" sldId="261"/>
            <ac:spMk id="8" creationId="{46E50275-1694-4040-8784-1C021A8E8453}"/>
          </ac:spMkLst>
        </pc:spChg>
        <pc:spChg chg="mod">
          <ac:chgData name="Lisa Marie Knight (1910193)" userId="S::1910193@student.uwtsd.ac.uk::db378a96-fa2a-4018-a57f-478526ef029e" providerId="AD" clId="Web-{40A500D7-CA63-4802-A4BB-E11E6C81879C}" dt="2021-02-11T13:38:01.630" v="23" actId="1076"/>
          <ac:spMkLst>
            <pc:docMk/>
            <pc:sldMk cId="3428208187" sldId="261"/>
            <ac:spMk id="9" creationId="{AA8C7871-FAA1-475F-B190-0AF4EBF9E5B0}"/>
          </ac:spMkLst>
        </pc:spChg>
        <pc:spChg chg="mod">
          <ac:chgData name="Lisa Marie Knight (1910193)" userId="S::1910193@student.uwtsd.ac.uk::db378a96-fa2a-4018-a57f-478526ef029e" providerId="AD" clId="Web-{40A500D7-CA63-4802-A4BB-E11E6C81879C}" dt="2021-02-11T13:37:59.067" v="20" actId="1076"/>
          <ac:spMkLst>
            <pc:docMk/>
            <pc:sldMk cId="3428208187" sldId="261"/>
            <ac:spMk id="10" creationId="{5C2316BB-20B2-48A3-822A-8248BBBB23F9}"/>
          </ac:spMkLst>
        </pc:spChg>
        <pc:spChg chg="mod">
          <ac:chgData name="Lisa Marie Knight (1910193)" userId="S::1910193@student.uwtsd.ac.uk::db378a96-fa2a-4018-a57f-478526ef029e" providerId="AD" clId="Web-{40A500D7-CA63-4802-A4BB-E11E6C81879C}" dt="2021-02-11T13:37:59.224" v="22" actId="1076"/>
          <ac:spMkLst>
            <pc:docMk/>
            <pc:sldMk cId="3428208187" sldId="261"/>
            <ac:spMk id="11" creationId="{937AC8D3-AAA6-411F-B81A-289D05721625}"/>
          </ac:spMkLst>
        </pc:spChg>
        <pc:spChg chg="mod">
          <ac:chgData name="Lisa Marie Knight (1910193)" userId="S::1910193@student.uwtsd.ac.uk::db378a96-fa2a-4018-a57f-478526ef029e" providerId="AD" clId="Web-{40A500D7-CA63-4802-A4BB-E11E6C81879C}" dt="2021-02-11T13:39:03.788" v="30" actId="14100"/>
          <ac:spMkLst>
            <pc:docMk/>
            <pc:sldMk cId="3428208187" sldId="261"/>
            <ac:spMk id="13" creationId="{E581C9FC-425D-430E-A28C-ED342D7A94B2}"/>
          </ac:spMkLst>
        </pc:spChg>
        <pc:spChg chg="mod">
          <ac:chgData name="Lisa Marie Knight (1910193)" userId="S::1910193@student.uwtsd.ac.uk::db378a96-fa2a-4018-a57f-478526ef029e" providerId="AD" clId="Web-{40A500D7-CA63-4802-A4BB-E11E6C81879C}" dt="2021-02-11T13:37:58.630" v="14" actId="1076"/>
          <ac:spMkLst>
            <pc:docMk/>
            <pc:sldMk cId="3428208187" sldId="261"/>
            <ac:spMk id="14" creationId="{2A663B36-4516-4329-AD93-66D7D9A32E84}"/>
          </ac:spMkLst>
        </pc:spChg>
        <pc:spChg chg="mod">
          <ac:chgData name="Lisa Marie Knight (1910193)" userId="S::1910193@student.uwtsd.ac.uk::db378a96-fa2a-4018-a57f-478526ef029e" providerId="AD" clId="Web-{40A500D7-CA63-4802-A4BB-E11E6C81879C}" dt="2021-02-11T13:39:03.381" v="24" actId="1076"/>
          <ac:spMkLst>
            <pc:docMk/>
            <pc:sldMk cId="3428208187" sldId="261"/>
            <ac:spMk id="15" creationId="{1BBD39CE-7120-4E66-80EC-3E813640FC69}"/>
          </ac:spMkLst>
        </pc:spChg>
        <pc:picChg chg="mod">
          <ac:chgData name="Lisa Marie Knight (1910193)" userId="S::1910193@student.uwtsd.ac.uk::db378a96-fa2a-4018-a57f-478526ef029e" providerId="AD" clId="Web-{40A500D7-CA63-4802-A4BB-E11E6C81879C}" dt="2021-02-11T13:37:59.161" v="21" actId="1076"/>
          <ac:picMkLst>
            <pc:docMk/>
            <pc:sldMk cId="3428208187" sldId="261"/>
            <ac:picMk id="4" creationId="{1456F70C-CD0E-4B0F-B50B-52F0DEB46AB5}"/>
          </ac:picMkLst>
        </pc:picChg>
        <pc:picChg chg="mod">
          <ac:chgData name="Lisa Marie Knight (1910193)" userId="S::1910193@student.uwtsd.ac.uk::db378a96-fa2a-4018-a57f-478526ef029e" providerId="AD" clId="Web-{40A500D7-CA63-4802-A4BB-E11E6C81879C}" dt="2021-02-11T13:39:03.491" v="25" actId="1076"/>
          <ac:picMkLst>
            <pc:docMk/>
            <pc:sldMk cId="3428208187" sldId="261"/>
            <ac:picMk id="7" creationId="{B8579167-EBD9-44E2-9291-DCA0055DEF60}"/>
          </ac:picMkLst>
        </pc:picChg>
        <pc:picChg chg="mod">
          <ac:chgData name="Lisa Marie Knight (1910193)" userId="S::1910193@student.uwtsd.ac.uk::db378a96-fa2a-4018-a57f-478526ef029e" providerId="AD" clId="Web-{40A500D7-CA63-4802-A4BB-E11E6C81879C}" dt="2021-02-11T13:39:03.725" v="29" actId="1076"/>
          <ac:picMkLst>
            <pc:docMk/>
            <pc:sldMk cId="3428208187" sldId="261"/>
            <ac:picMk id="12" creationId="{45FC0D0E-E982-4566-AC79-D7680210E0A3}"/>
          </ac:picMkLst>
        </pc:picChg>
      </pc:sldChg>
      <pc:sldChg chg="modSp">
        <pc:chgData name="Lisa Marie Knight (1910193)" userId="S::1910193@student.uwtsd.ac.uk::db378a96-fa2a-4018-a57f-478526ef029e" providerId="AD" clId="Web-{40A500D7-CA63-4802-A4BB-E11E6C81879C}" dt="2021-02-11T13:40:44.915" v="53" actId="20577"/>
        <pc:sldMkLst>
          <pc:docMk/>
          <pc:sldMk cId="2631729231" sldId="262"/>
        </pc:sldMkLst>
        <pc:spChg chg="mod">
          <ac:chgData name="Lisa Marie Knight (1910193)" userId="S::1910193@student.uwtsd.ac.uk::db378a96-fa2a-4018-a57f-478526ef029e" providerId="AD" clId="Web-{40A500D7-CA63-4802-A4BB-E11E6C81879C}" dt="2021-02-11T13:40:44.915" v="53" actId="20577"/>
          <ac:spMkLst>
            <pc:docMk/>
            <pc:sldMk cId="2631729231" sldId="262"/>
            <ac:spMk id="2" creationId="{1CD83376-F42A-48F6-8E0C-207F1C6F625D}"/>
          </ac:spMkLst>
        </pc:spChg>
      </pc:sldChg>
      <pc:sldChg chg="addSp modSp">
        <pc:chgData name="Lisa Marie Knight (1910193)" userId="S::1910193@student.uwtsd.ac.uk::db378a96-fa2a-4018-a57f-478526ef029e" providerId="AD" clId="Web-{40A500D7-CA63-4802-A4BB-E11E6C81879C}" dt="2021-02-11T13:42:50.903" v="108" actId="14100"/>
        <pc:sldMkLst>
          <pc:docMk/>
          <pc:sldMk cId="957834705" sldId="264"/>
        </pc:sldMkLst>
        <pc:spChg chg="mod">
          <ac:chgData name="Lisa Marie Knight (1910193)" userId="S::1910193@student.uwtsd.ac.uk::db378a96-fa2a-4018-a57f-478526ef029e" providerId="AD" clId="Web-{40A500D7-CA63-4802-A4BB-E11E6C81879C}" dt="2021-02-11T13:40:59.259" v="54" actId="1076"/>
          <ac:spMkLst>
            <pc:docMk/>
            <pc:sldMk cId="957834705" sldId="264"/>
            <ac:spMk id="2" creationId="{BCF37003-D2F5-4584-8055-A2E0FD32065A}"/>
          </ac:spMkLst>
        </pc:spChg>
        <pc:spChg chg="add mod">
          <ac:chgData name="Lisa Marie Knight (1910193)" userId="S::1910193@student.uwtsd.ac.uk::db378a96-fa2a-4018-a57f-478526ef029e" providerId="AD" clId="Web-{40A500D7-CA63-4802-A4BB-E11E6C81879C}" dt="2021-02-11T13:42:50.903" v="108" actId="14100"/>
          <ac:spMkLst>
            <pc:docMk/>
            <pc:sldMk cId="957834705" sldId="264"/>
            <ac:spMk id="30" creationId="{607ABDC7-1849-4478-AA9C-D171AB2E2AFD}"/>
          </ac:spMkLst>
        </pc:spChg>
      </pc:sldChg>
      <pc:sldChg chg="modSp">
        <pc:chgData name="Lisa Marie Knight (1910193)" userId="S::1910193@student.uwtsd.ac.uk::db378a96-fa2a-4018-a57f-478526ef029e" providerId="AD" clId="Web-{40A500D7-CA63-4802-A4BB-E11E6C81879C}" dt="2021-02-11T13:36:57.785" v="7" actId="1076"/>
        <pc:sldMkLst>
          <pc:docMk/>
          <pc:sldMk cId="112747183" sldId="265"/>
        </pc:sldMkLst>
        <pc:spChg chg="mod">
          <ac:chgData name="Lisa Marie Knight (1910193)" userId="S::1910193@student.uwtsd.ac.uk::db378a96-fa2a-4018-a57f-478526ef029e" providerId="AD" clId="Web-{40A500D7-CA63-4802-A4BB-E11E6C81879C}" dt="2021-02-11T13:36:57.785" v="7" actId="1076"/>
          <ac:spMkLst>
            <pc:docMk/>
            <pc:sldMk cId="112747183" sldId="265"/>
            <ac:spMk id="3" creationId="{9D703036-68D1-4902-918F-5998AEF53A0D}"/>
          </ac:spMkLst>
        </pc:spChg>
      </pc:sldChg>
    </pc:docChg>
  </pc:docChgLst>
  <pc:docChgLst>
    <pc:chgData name="Lisa Marie Knight (1910193)" userId="S::1910193@student.uwtsd.ac.uk::db378a96-fa2a-4018-a57f-478526ef029e" providerId="AD" clId="Web-{0548A55C-0FAC-441D-A3A8-E04823334005}"/>
    <pc:docChg chg="modSld addMainMaster delMainMaster">
      <pc:chgData name="Lisa Marie Knight (1910193)" userId="S::1910193@student.uwtsd.ac.uk::db378a96-fa2a-4018-a57f-478526ef029e" providerId="AD" clId="Web-{0548A55C-0FAC-441D-A3A8-E04823334005}" dt="2020-12-15T19:32:02.700" v="139"/>
      <pc:docMkLst>
        <pc:docMk/>
      </pc:docMkLst>
      <pc:sldChg chg="addSp delSp modSp mod setBg modClrScheme setClrOvrMap delDesignElem chgLayout">
        <pc:chgData name="Lisa Marie Knight (1910193)" userId="S::1910193@student.uwtsd.ac.uk::db378a96-fa2a-4018-a57f-478526ef029e" providerId="AD" clId="Web-{0548A55C-0FAC-441D-A3A8-E04823334005}" dt="2020-12-15T19:22:57.338" v="88" actId="1076"/>
        <pc:sldMkLst>
          <pc:docMk/>
          <pc:sldMk cId="109857222" sldId="256"/>
        </pc:sldMkLst>
        <pc:spChg chg="mod ord">
          <ac:chgData name="Lisa Marie Knight (1910193)" userId="S::1910193@student.uwtsd.ac.uk::db378a96-fa2a-4018-a57f-478526ef029e" providerId="AD" clId="Web-{0548A55C-0FAC-441D-A3A8-E04823334005}" dt="2020-12-15T19:20:52.267" v="45"/>
          <ac:spMkLst>
            <pc:docMk/>
            <pc:sldMk cId="109857222" sldId="256"/>
            <ac:spMk id="2" creationId="{00000000-0000-0000-0000-000000000000}"/>
          </ac:spMkLst>
        </pc:spChg>
        <pc:spChg chg="mod ord">
          <ac:chgData name="Lisa Marie Knight (1910193)" userId="S::1910193@student.uwtsd.ac.uk::db378a96-fa2a-4018-a57f-478526ef029e" providerId="AD" clId="Web-{0548A55C-0FAC-441D-A3A8-E04823334005}" dt="2020-12-15T19:21:58.584" v="76" actId="14100"/>
          <ac:spMkLst>
            <pc:docMk/>
            <pc:sldMk cId="109857222" sldId="256"/>
            <ac:spMk id="3" creationId="{00000000-0000-0000-0000-000000000000}"/>
          </ac:spMkLst>
        </pc:spChg>
        <pc:spChg chg="del mod">
          <ac:chgData name="Lisa Marie Knight (1910193)" userId="S::1910193@student.uwtsd.ac.uk::db378a96-fa2a-4018-a57f-478526ef029e" providerId="AD" clId="Web-{0548A55C-0FAC-441D-A3A8-E04823334005}" dt="2020-12-15T19:14:23.159" v="8"/>
          <ac:spMkLst>
            <pc:docMk/>
            <pc:sldMk cId="109857222" sldId="256"/>
            <ac:spMk id="5" creationId="{3923A75A-945E-4F9F-A565-80F18D69557E}"/>
          </ac:spMkLst>
        </pc:spChg>
        <pc:spChg chg="del">
          <ac:chgData name="Lisa Marie Knight (1910193)" userId="S::1910193@student.uwtsd.ac.uk::db378a96-fa2a-4018-a57f-478526ef029e" providerId="AD" clId="Web-{0548A55C-0FAC-441D-A3A8-E04823334005}" dt="2020-12-15T19:13:28.030" v="0"/>
          <ac:spMkLst>
            <pc:docMk/>
            <pc:sldMk cId="109857222" sldId="256"/>
            <ac:spMk id="8" creationId="{D93098A6-A8AC-4778-AC96-970758A2F9BD}"/>
          </ac:spMkLst>
        </pc:spChg>
        <pc:spChg chg="add del mod">
          <ac:chgData name="Lisa Marie Knight (1910193)" userId="S::1910193@student.uwtsd.ac.uk::db378a96-fa2a-4018-a57f-478526ef029e" providerId="AD" clId="Web-{0548A55C-0FAC-441D-A3A8-E04823334005}" dt="2020-12-15T19:15:56.946" v="18"/>
          <ac:spMkLst>
            <pc:docMk/>
            <pc:sldMk cId="109857222" sldId="256"/>
            <ac:spMk id="10" creationId="{FB22FE60-A481-40F0-8C20-92720F9056CD}"/>
          </ac:spMkLst>
        </pc:spChg>
        <pc:spChg chg="del">
          <ac:chgData name="Lisa Marie Knight (1910193)" userId="S::1910193@student.uwtsd.ac.uk::db378a96-fa2a-4018-a57f-478526ef029e" providerId="AD" clId="Web-{0548A55C-0FAC-441D-A3A8-E04823334005}" dt="2020-12-15T19:14:11.549" v="5"/>
          <ac:spMkLst>
            <pc:docMk/>
            <pc:sldMk cId="109857222" sldId="256"/>
            <ac:spMk id="14" creationId="{B08534A5-C0A1-4CE3-95DB-D763ABC42E36}"/>
          </ac:spMkLst>
        </pc:spChg>
        <pc:spChg chg="del">
          <ac:chgData name="Lisa Marie Knight (1910193)" userId="S::1910193@student.uwtsd.ac.uk::db378a96-fa2a-4018-a57f-478526ef029e" providerId="AD" clId="Web-{0548A55C-0FAC-441D-A3A8-E04823334005}" dt="2020-12-15T19:13:56.126" v="2"/>
          <ac:spMkLst>
            <pc:docMk/>
            <pc:sldMk cId="109857222" sldId="256"/>
            <ac:spMk id="15" creationId="{AE2AB92F-7DB8-4DB3-96B2-91E8B73D63E5}"/>
          </ac:spMkLst>
        </pc:spChg>
        <pc:spChg chg="add del mod">
          <ac:chgData name="Lisa Marie Knight (1910193)" userId="S::1910193@student.uwtsd.ac.uk::db378a96-fa2a-4018-a57f-478526ef029e" providerId="AD" clId="Web-{0548A55C-0FAC-441D-A3A8-E04823334005}" dt="2020-12-15T19:18:06.876" v="29"/>
          <ac:spMkLst>
            <pc:docMk/>
            <pc:sldMk cId="109857222" sldId="256"/>
            <ac:spMk id="17" creationId="{6184188B-C2FF-4935-8BA9-E18D19277972}"/>
          </ac:spMkLst>
        </pc:spChg>
        <pc:spChg chg="del">
          <ac:chgData name="Lisa Marie Knight (1910193)" userId="S::1910193@student.uwtsd.ac.uk::db378a96-fa2a-4018-a57f-478526ef029e" providerId="AD" clId="Web-{0548A55C-0FAC-441D-A3A8-E04823334005}" dt="2020-12-15T19:14:02.095" v="3"/>
          <ac:spMkLst>
            <pc:docMk/>
            <pc:sldMk cId="109857222" sldId="256"/>
            <ac:spMk id="25" creationId="{2BB4C374-4101-4C14-B330-2088B1EBD68E}"/>
          </ac:spMkLst>
        </pc:spChg>
        <pc:spChg chg="del">
          <ac:chgData name="Lisa Marie Knight (1910193)" userId="S::1910193@student.uwtsd.ac.uk::db378a96-fa2a-4018-a57f-478526ef029e" providerId="AD" clId="Web-{0548A55C-0FAC-441D-A3A8-E04823334005}" dt="2020-12-15T19:13:43.469" v="1"/>
          <ac:spMkLst>
            <pc:docMk/>
            <pc:sldMk cId="109857222" sldId="256"/>
            <ac:spMk id="29" creationId="{9B57FD28-43FE-4011-84A6-96E6A100B9D1}"/>
          </ac:spMkLst>
        </pc:spChg>
        <pc:spChg chg="del">
          <ac:chgData name="Lisa Marie Knight (1910193)" userId="S::1910193@student.uwtsd.ac.uk::db378a96-fa2a-4018-a57f-478526ef029e" providerId="AD" clId="Web-{0548A55C-0FAC-441D-A3A8-E04823334005}" dt="2020-12-15T19:14:07.751" v="4"/>
          <ac:spMkLst>
            <pc:docMk/>
            <pc:sldMk cId="109857222" sldId="256"/>
            <ac:spMk id="32" creationId="{4CA2C61F-A6A5-4EE5-B6A6-4426138696EA}"/>
          </ac:spMkLst>
        </pc:spChg>
        <pc:spChg chg="add del">
          <ac:chgData name="Lisa Marie Knight (1910193)" userId="S::1910193@student.uwtsd.ac.uk::db378a96-fa2a-4018-a57f-478526ef029e" providerId="AD" clId="Web-{0548A55C-0FAC-441D-A3A8-E04823334005}" dt="2020-12-15T19:15:23.147" v="13"/>
          <ac:spMkLst>
            <pc:docMk/>
            <pc:sldMk cId="109857222" sldId="256"/>
            <ac:spMk id="38" creationId="{40DCEEEA-6FE7-4541-9EB2-EF754066EE9B}"/>
          </ac:spMkLst>
        </pc:spChg>
        <pc:spChg chg="add del">
          <ac:chgData name="Lisa Marie Knight (1910193)" userId="S::1910193@student.uwtsd.ac.uk::db378a96-fa2a-4018-a57f-478526ef029e" providerId="AD" clId="Web-{0548A55C-0FAC-441D-A3A8-E04823334005}" dt="2020-12-15T19:15:23.147" v="13"/>
          <ac:spMkLst>
            <pc:docMk/>
            <pc:sldMk cId="109857222" sldId="256"/>
            <ac:spMk id="39" creationId="{03A72D00-0CA4-4A88-86CE-B1FB393C52C2}"/>
          </ac:spMkLst>
        </pc:spChg>
        <pc:spChg chg="add del">
          <ac:chgData name="Lisa Marie Knight (1910193)" userId="S::1910193@student.uwtsd.ac.uk::db378a96-fa2a-4018-a57f-478526ef029e" providerId="AD" clId="Web-{0548A55C-0FAC-441D-A3A8-E04823334005}" dt="2020-12-15T19:15:23.147" v="13"/>
          <ac:spMkLst>
            <pc:docMk/>
            <pc:sldMk cId="109857222" sldId="256"/>
            <ac:spMk id="43" creationId="{6B086509-1281-468A-AAAC-1BBEDAE75736}"/>
          </ac:spMkLst>
        </pc:spChg>
        <pc:spChg chg="add del">
          <ac:chgData name="Lisa Marie Knight (1910193)" userId="S::1910193@student.uwtsd.ac.uk::db378a96-fa2a-4018-a57f-478526ef029e" providerId="AD" clId="Web-{0548A55C-0FAC-441D-A3A8-E04823334005}" dt="2020-12-15T19:15:23.147" v="13"/>
          <ac:spMkLst>
            <pc:docMk/>
            <pc:sldMk cId="109857222" sldId="256"/>
            <ac:spMk id="44" creationId="{EEA73850-2107-4E65-85FE-EDD3F45FCDA2}"/>
          </ac:spMkLst>
        </pc:spChg>
        <pc:spChg chg="add del">
          <ac:chgData name="Lisa Marie Knight (1910193)" userId="S::1910193@student.uwtsd.ac.uk::db378a96-fa2a-4018-a57f-478526ef029e" providerId="AD" clId="Web-{0548A55C-0FAC-441D-A3A8-E04823334005}" dt="2020-12-15T19:16:29.557" v="20"/>
          <ac:spMkLst>
            <pc:docMk/>
            <pc:sldMk cId="109857222" sldId="256"/>
            <ac:spMk id="46" creationId="{40DCEEEA-6FE7-4541-9EB2-EF754066EE9B}"/>
          </ac:spMkLst>
        </pc:spChg>
        <pc:spChg chg="add del">
          <ac:chgData name="Lisa Marie Knight (1910193)" userId="S::1910193@student.uwtsd.ac.uk::db378a96-fa2a-4018-a57f-478526ef029e" providerId="AD" clId="Web-{0548A55C-0FAC-441D-A3A8-E04823334005}" dt="2020-12-15T19:16:29.557" v="20"/>
          <ac:spMkLst>
            <pc:docMk/>
            <pc:sldMk cId="109857222" sldId="256"/>
            <ac:spMk id="47" creationId="{03A72D00-0CA4-4A88-86CE-B1FB393C52C2}"/>
          </ac:spMkLst>
        </pc:spChg>
        <pc:spChg chg="add del">
          <ac:chgData name="Lisa Marie Knight (1910193)" userId="S::1910193@student.uwtsd.ac.uk::db378a96-fa2a-4018-a57f-478526ef029e" providerId="AD" clId="Web-{0548A55C-0FAC-441D-A3A8-E04823334005}" dt="2020-12-15T19:16:29.557" v="20"/>
          <ac:spMkLst>
            <pc:docMk/>
            <pc:sldMk cId="109857222" sldId="256"/>
            <ac:spMk id="48" creationId="{6B086509-1281-468A-AAAC-1BBEDAE75736}"/>
          </ac:spMkLst>
        </pc:spChg>
        <pc:spChg chg="add del">
          <ac:chgData name="Lisa Marie Knight (1910193)" userId="S::1910193@student.uwtsd.ac.uk::db378a96-fa2a-4018-a57f-478526ef029e" providerId="AD" clId="Web-{0548A55C-0FAC-441D-A3A8-E04823334005}" dt="2020-12-15T19:15:23.147" v="12"/>
          <ac:spMkLst>
            <pc:docMk/>
            <pc:sldMk cId="109857222" sldId="256"/>
            <ac:spMk id="49" creationId="{40DCEEEA-6FE7-4541-9EB2-EF754066EE9B}"/>
          </ac:spMkLst>
        </pc:spChg>
        <pc:spChg chg="add del">
          <ac:chgData name="Lisa Marie Knight (1910193)" userId="S::1910193@student.uwtsd.ac.uk::db378a96-fa2a-4018-a57f-478526ef029e" providerId="AD" clId="Web-{0548A55C-0FAC-441D-A3A8-E04823334005}" dt="2020-12-15T19:15:23.147" v="12"/>
          <ac:spMkLst>
            <pc:docMk/>
            <pc:sldMk cId="109857222" sldId="256"/>
            <ac:spMk id="51" creationId="{03A72D00-0CA4-4A88-86CE-B1FB393C52C2}"/>
          </ac:spMkLst>
        </pc:spChg>
        <pc:spChg chg="add">
          <ac:chgData name="Lisa Marie Knight (1910193)" userId="S::1910193@student.uwtsd.ac.uk::db378a96-fa2a-4018-a57f-478526ef029e" providerId="AD" clId="Web-{0548A55C-0FAC-441D-A3A8-E04823334005}" dt="2020-12-15T19:20:52.267" v="45"/>
          <ac:spMkLst>
            <pc:docMk/>
            <pc:sldMk cId="109857222" sldId="256"/>
            <ac:spMk id="54" creationId="{4A497DBC-2692-42B4-A606-31024033F7C0}"/>
          </ac:spMkLst>
        </pc:spChg>
        <pc:spChg chg="add del">
          <ac:chgData name="Lisa Marie Knight (1910193)" userId="S::1910193@student.uwtsd.ac.uk::db378a96-fa2a-4018-a57f-478526ef029e" providerId="AD" clId="Web-{0548A55C-0FAC-441D-A3A8-E04823334005}" dt="2020-12-15T19:16:29.557" v="20"/>
          <ac:spMkLst>
            <pc:docMk/>
            <pc:sldMk cId="109857222" sldId="256"/>
            <ac:spMk id="55" creationId="{EEA73850-2107-4E65-85FE-EDD3F45FCDA2}"/>
          </ac:spMkLst>
        </pc:spChg>
        <pc:spChg chg="add">
          <ac:chgData name="Lisa Marie Knight (1910193)" userId="S::1910193@student.uwtsd.ac.uk::db378a96-fa2a-4018-a57f-478526ef029e" providerId="AD" clId="Web-{0548A55C-0FAC-441D-A3A8-E04823334005}" dt="2020-12-15T19:20:52.267" v="45"/>
          <ac:spMkLst>
            <pc:docMk/>
            <pc:sldMk cId="109857222" sldId="256"/>
            <ac:spMk id="59" creationId="{633F040E-FA1C-4EDC-B925-7EFCB9582839}"/>
          </ac:spMkLst>
        </pc:spChg>
        <pc:spChg chg="add del">
          <ac:chgData name="Lisa Marie Knight (1910193)" userId="S::1910193@student.uwtsd.ac.uk::db378a96-fa2a-4018-a57f-478526ef029e" providerId="AD" clId="Web-{0548A55C-0FAC-441D-A3A8-E04823334005}" dt="2020-12-15T19:16:50.637" v="21"/>
          <ac:spMkLst>
            <pc:docMk/>
            <pc:sldMk cId="109857222" sldId="256"/>
            <ac:spMk id="60" creationId="{40DCEEEA-6FE7-4541-9EB2-EF754066EE9B}"/>
          </ac:spMkLst>
        </pc:spChg>
        <pc:spChg chg="add">
          <ac:chgData name="Lisa Marie Knight (1910193)" userId="S::1910193@student.uwtsd.ac.uk::db378a96-fa2a-4018-a57f-478526ef029e" providerId="AD" clId="Web-{0548A55C-0FAC-441D-A3A8-E04823334005}" dt="2020-12-15T19:20:52.267" v="45"/>
          <ac:spMkLst>
            <pc:docMk/>
            <pc:sldMk cId="109857222" sldId="256"/>
            <ac:spMk id="61" creationId="{C2167F82-BD57-4D9B-BCC3-A4F13118BB84}"/>
          </ac:spMkLst>
        </pc:spChg>
        <pc:spChg chg="add del">
          <ac:chgData name="Lisa Marie Knight (1910193)" userId="S::1910193@student.uwtsd.ac.uk::db378a96-fa2a-4018-a57f-478526ef029e" providerId="AD" clId="Web-{0548A55C-0FAC-441D-A3A8-E04823334005}" dt="2020-12-15T19:16:50.637" v="21"/>
          <ac:spMkLst>
            <pc:docMk/>
            <pc:sldMk cId="109857222" sldId="256"/>
            <ac:spMk id="62" creationId="{03A72D00-0CA4-4A88-86CE-B1FB393C52C2}"/>
          </ac:spMkLst>
        </pc:spChg>
        <pc:spChg chg="add">
          <ac:chgData name="Lisa Marie Knight (1910193)" userId="S::1910193@student.uwtsd.ac.uk::db378a96-fa2a-4018-a57f-478526ef029e" providerId="AD" clId="Web-{0548A55C-0FAC-441D-A3A8-E04823334005}" dt="2020-12-15T19:20:52.267" v="45"/>
          <ac:spMkLst>
            <pc:docMk/>
            <pc:sldMk cId="109857222" sldId="256"/>
            <ac:spMk id="63" creationId="{4CBF4B90-A27B-4E6A-B288-303118BA631F}"/>
          </ac:spMkLst>
        </pc:spChg>
        <pc:spChg chg="add del">
          <ac:chgData name="Lisa Marie Knight (1910193)" userId="S::1910193@student.uwtsd.ac.uk::db378a96-fa2a-4018-a57f-478526ef029e" providerId="AD" clId="Web-{0548A55C-0FAC-441D-A3A8-E04823334005}" dt="2020-12-15T19:16:50.637" v="21"/>
          <ac:spMkLst>
            <pc:docMk/>
            <pc:sldMk cId="109857222" sldId="256"/>
            <ac:spMk id="64" creationId="{A1DFCBE5-52C1-48A9-89CF-E7D68CCA1620}"/>
          </ac:spMkLst>
        </pc:spChg>
        <pc:spChg chg="add">
          <ac:chgData name="Lisa Marie Knight (1910193)" userId="S::1910193@student.uwtsd.ac.uk::db378a96-fa2a-4018-a57f-478526ef029e" providerId="AD" clId="Web-{0548A55C-0FAC-441D-A3A8-E04823334005}" dt="2020-12-15T19:20:52.267" v="45"/>
          <ac:spMkLst>
            <pc:docMk/>
            <pc:sldMk cId="109857222" sldId="256"/>
            <ac:spMk id="65" creationId="{BC77A50A-7946-4C3E-A197-2F4ACE08160A}"/>
          </ac:spMkLst>
        </pc:spChg>
        <pc:spChg chg="add del">
          <ac:chgData name="Lisa Marie Knight (1910193)" userId="S::1910193@student.uwtsd.ac.uk::db378a96-fa2a-4018-a57f-478526ef029e" providerId="AD" clId="Web-{0548A55C-0FAC-441D-A3A8-E04823334005}" dt="2020-12-15T19:16:50.637" v="21"/>
          <ac:spMkLst>
            <pc:docMk/>
            <pc:sldMk cId="109857222" sldId="256"/>
            <ac:spMk id="66" creationId="{EB17C8F6-D357-4254-BBAC-96B01EEBE162}"/>
          </ac:spMkLst>
        </pc:spChg>
        <pc:spChg chg="add del">
          <ac:chgData name="Lisa Marie Knight (1910193)" userId="S::1910193@student.uwtsd.ac.uk::db378a96-fa2a-4018-a57f-478526ef029e" providerId="AD" clId="Web-{0548A55C-0FAC-441D-A3A8-E04823334005}" dt="2020-12-15T19:17:52.953" v="28"/>
          <ac:spMkLst>
            <pc:docMk/>
            <pc:sldMk cId="109857222" sldId="256"/>
            <ac:spMk id="71" creationId="{BBED7469-0D10-44CB-A4C2-C1124B3CA59F}"/>
          </ac:spMkLst>
        </pc:spChg>
        <pc:spChg chg="add del">
          <ac:chgData name="Lisa Marie Knight (1910193)" userId="S::1910193@student.uwtsd.ac.uk::db378a96-fa2a-4018-a57f-478526ef029e" providerId="AD" clId="Web-{0548A55C-0FAC-441D-A3A8-E04823334005}" dt="2020-12-15T19:17:52.953" v="28"/>
          <ac:spMkLst>
            <pc:docMk/>
            <pc:sldMk cId="109857222" sldId="256"/>
            <ac:spMk id="73" creationId="{F4351E00-23D4-4170-AACC-F27A1EE3FF43}"/>
          </ac:spMkLst>
        </pc:spChg>
        <pc:spChg chg="add del">
          <ac:chgData name="Lisa Marie Knight (1910193)" userId="S::1910193@student.uwtsd.ac.uk::db378a96-fa2a-4018-a57f-478526ef029e" providerId="AD" clId="Web-{0548A55C-0FAC-441D-A3A8-E04823334005}" dt="2020-12-15T19:17:52.953" v="28"/>
          <ac:spMkLst>
            <pc:docMk/>
            <pc:sldMk cId="109857222" sldId="256"/>
            <ac:spMk id="75" creationId="{15E7DF1D-6202-4496-B54F-2C3A07A0A37A}"/>
          </ac:spMkLst>
        </pc:spChg>
        <pc:spChg chg="add del">
          <ac:chgData name="Lisa Marie Knight (1910193)" userId="S::1910193@student.uwtsd.ac.uk::db378a96-fa2a-4018-a57f-478526ef029e" providerId="AD" clId="Web-{0548A55C-0FAC-441D-A3A8-E04823334005}" dt="2020-12-15T19:17:52.953" v="28"/>
          <ac:spMkLst>
            <pc:docMk/>
            <pc:sldMk cId="109857222" sldId="256"/>
            <ac:spMk id="77" creationId="{5A133C1E-CB83-47F3-8F35-94C2A7C58EE2}"/>
          </ac:spMkLst>
        </pc:spChg>
        <pc:spChg chg="add del">
          <ac:chgData name="Lisa Marie Knight (1910193)" userId="S::1910193@student.uwtsd.ac.uk::db378a96-fa2a-4018-a57f-478526ef029e" providerId="AD" clId="Web-{0548A55C-0FAC-441D-A3A8-E04823334005}" dt="2020-12-15T19:18:26.065" v="30"/>
          <ac:spMkLst>
            <pc:docMk/>
            <pc:sldMk cId="109857222" sldId="256"/>
            <ac:spMk id="79" creationId="{40DCEEEA-6FE7-4541-9EB2-EF754066EE9B}"/>
          </ac:spMkLst>
        </pc:spChg>
        <pc:spChg chg="add del">
          <ac:chgData name="Lisa Marie Knight (1910193)" userId="S::1910193@student.uwtsd.ac.uk::db378a96-fa2a-4018-a57f-478526ef029e" providerId="AD" clId="Web-{0548A55C-0FAC-441D-A3A8-E04823334005}" dt="2020-12-15T19:18:26.065" v="30"/>
          <ac:spMkLst>
            <pc:docMk/>
            <pc:sldMk cId="109857222" sldId="256"/>
            <ac:spMk id="80" creationId="{03A72D00-0CA4-4A88-86CE-B1FB393C52C2}"/>
          </ac:spMkLst>
        </pc:spChg>
        <pc:spChg chg="add del">
          <ac:chgData name="Lisa Marie Knight (1910193)" userId="S::1910193@student.uwtsd.ac.uk::db378a96-fa2a-4018-a57f-478526ef029e" providerId="AD" clId="Web-{0548A55C-0FAC-441D-A3A8-E04823334005}" dt="2020-12-15T19:18:26.065" v="30"/>
          <ac:spMkLst>
            <pc:docMk/>
            <pc:sldMk cId="109857222" sldId="256"/>
            <ac:spMk id="81" creationId="{6B086509-1281-468A-AAAC-1BBEDAE75736}"/>
          </ac:spMkLst>
        </pc:spChg>
        <pc:spChg chg="add del">
          <ac:chgData name="Lisa Marie Knight (1910193)" userId="S::1910193@student.uwtsd.ac.uk::db378a96-fa2a-4018-a57f-478526ef029e" providerId="AD" clId="Web-{0548A55C-0FAC-441D-A3A8-E04823334005}" dt="2020-12-15T19:17:52.938" v="27"/>
          <ac:spMkLst>
            <pc:docMk/>
            <pc:sldMk cId="109857222" sldId="256"/>
            <ac:spMk id="82" creationId="{40DCEEEA-6FE7-4541-9EB2-EF754066EE9B}"/>
          </ac:spMkLst>
        </pc:spChg>
        <pc:spChg chg="add del">
          <ac:chgData name="Lisa Marie Knight (1910193)" userId="S::1910193@student.uwtsd.ac.uk::db378a96-fa2a-4018-a57f-478526ef029e" providerId="AD" clId="Web-{0548A55C-0FAC-441D-A3A8-E04823334005}" dt="2020-12-15T19:18:26.065" v="30"/>
          <ac:spMkLst>
            <pc:docMk/>
            <pc:sldMk cId="109857222" sldId="256"/>
            <ac:spMk id="83" creationId="{EEA73850-2107-4E65-85FE-EDD3F45FCDA2}"/>
          </ac:spMkLst>
        </pc:spChg>
        <pc:spChg chg="add del">
          <ac:chgData name="Lisa Marie Knight (1910193)" userId="S::1910193@student.uwtsd.ac.uk::db378a96-fa2a-4018-a57f-478526ef029e" providerId="AD" clId="Web-{0548A55C-0FAC-441D-A3A8-E04823334005}" dt="2020-12-15T19:17:52.938" v="27"/>
          <ac:spMkLst>
            <pc:docMk/>
            <pc:sldMk cId="109857222" sldId="256"/>
            <ac:spMk id="84" creationId="{03A72D00-0CA4-4A88-86CE-B1FB393C52C2}"/>
          </ac:spMkLst>
        </pc:spChg>
        <pc:spChg chg="add del">
          <ac:chgData name="Lisa Marie Knight (1910193)" userId="S::1910193@student.uwtsd.ac.uk::db378a96-fa2a-4018-a57f-478526ef029e" providerId="AD" clId="Web-{0548A55C-0FAC-441D-A3A8-E04823334005}" dt="2020-12-15T19:18:38.737" v="31"/>
          <ac:spMkLst>
            <pc:docMk/>
            <pc:sldMk cId="109857222" sldId="256"/>
            <ac:spMk id="85" creationId="{BBED7469-0D10-44CB-A4C2-C1124B3CA59F}"/>
          </ac:spMkLst>
        </pc:spChg>
        <pc:spChg chg="add del">
          <ac:chgData name="Lisa Marie Knight (1910193)" userId="S::1910193@student.uwtsd.ac.uk::db378a96-fa2a-4018-a57f-478526ef029e" providerId="AD" clId="Web-{0548A55C-0FAC-441D-A3A8-E04823334005}" dt="2020-12-15T19:17:52.938" v="27"/>
          <ac:spMkLst>
            <pc:docMk/>
            <pc:sldMk cId="109857222" sldId="256"/>
            <ac:spMk id="86" creationId="{6B086509-1281-468A-AAAC-1BBEDAE75736}"/>
          </ac:spMkLst>
        </pc:spChg>
        <pc:spChg chg="add del">
          <ac:chgData name="Lisa Marie Knight (1910193)" userId="S::1910193@student.uwtsd.ac.uk::db378a96-fa2a-4018-a57f-478526ef029e" providerId="AD" clId="Web-{0548A55C-0FAC-441D-A3A8-E04823334005}" dt="2020-12-15T19:17:52.938" v="27"/>
          <ac:spMkLst>
            <pc:docMk/>
            <pc:sldMk cId="109857222" sldId="256"/>
            <ac:spMk id="88" creationId="{EEA73850-2107-4E65-85FE-EDD3F45FCDA2}"/>
          </ac:spMkLst>
        </pc:spChg>
        <pc:spChg chg="add del">
          <ac:chgData name="Lisa Marie Knight (1910193)" userId="S::1910193@student.uwtsd.ac.uk::db378a96-fa2a-4018-a57f-478526ef029e" providerId="AD" clId="Web-{0548A55C-0FAC-441D-A3A8-E04823334005}" dt="2020-12-15T19:18:38.737" v="31"/>
          <ac:spMkLst>
            <pc:docMk/>
            <pc:sldMk cId="109857222" sldId="256"/>
            <ac:spMk id="90" creationId="{F4351E00-23D4-4170-AACC-F27A1EE3FF43}"/>
          </ac:spMkLst>
        </pc:spChg>
        <pc:spChg chg="add del">
          <ac:chgData name="Lisa Marie Knight (1910193)" userId="S::1910193@student.uwtsd.ac.uk::db378a96-fa2a-4018-a57f-478526ef029e" providerId="AD" clId="Web-{0548A55C-0FAC-441D-A3A8-E04823334005}" dt="2020-12-15T19:18:38.737" v="31"/>
          <ac:spMkLst>
            <pc:docMk/>
            <pc:sldMk cId="109857222" sldId="256"/>
            <ac:spMk id="92" creationId="{3033C1FA-44DC-4135-AC8E-99278C31781E}"/>
          </ac:spMkLst>
        </pc:spChg>
        <pc:spChg chg="add del">
          <ac:chgData name="Lisa Marie Knight (1910193)" userId="S::1910193@student.uwtsd.ac.uk::db378a96-fa2a-4018-a57f-478526ef029e" providerId="AD" clId="Web-{0548A55C-0FAC-441D-A3A8-E04823334005}" dt="2020-12-15T19:18:38.737" v="31"/>
          <ac:spMkLst>
            <pc:docMk/>
            <pc:sldMk cId="109857222" sldId="256"/>
            <ac:spMk id="94" creationId="{8481A727-51BA-47CD-BDF2-F800D0449B7C}"/>
          </ac:spMkLst>
        </pc:spChg>
        <pc:spChg chg="add del">
          <ac:chgData name="Lisa Marie Knight (1910193)" userId="S::1910193@student.uwtsd.ac.uk::db378a96-fa2a-4018-a57f-478526ef029e" providerId="AD" clId="Web-{0548A55C-0FAC-441D-A3A8-E04823334005}" dt="2020-12-15T19:18:38.737" v="31"/>
          <ac:spMkLst>
            <pc:docMk/>
            <pc:sldMk cId="109857222" sldId="256"/>
            <ac:spMk id="96" creationId="{AF6B7092-FA11-45BD-B50D-DF79993015A4}"/>
          </ac:spMkLst>
        </pc:spChg>
        <pc:picChg chg="mod ord">
          <ac:chgData name="Lisa Marie Knight (1910193)" userId="S::1910193@student.uwtsd.ac.uk::db378a96-fa2a-4018-a57f-478526ef029e" providerId="AD" clId="Web-{0548A55C-0FAC-441D-A3A8-E04823334005}" dt="2020-12-15T19:22:57.338" v="88" actId="1076"/>
          <ac:picMkLst>
            <pc:docMk/>
            <pc:sldMk cId="109857222" sldId="256"/>
            <ac:picMk id="4" creationId="{77F1857A-9CDE-4A32-B338-3E77FF0EBCEC}"/>
          </ac:picMkLst>
        </pc:picChg>
        <pc:picChg chg="add del mod">
          <ac:chgData name="Lisa Marie Knight (1910193)" userId="S::1910193@student.uwtsd.ac.uk::db378a96-fa2a-4018-a57f-478526ef029e" providerId="AD" clId="Web-{0548A55C-0FAC-441D-A3A8-E04823334005}" dt="2020-12-15T19:15:56.946" v="19"/>
          <ac:picMkLst>
            <pc:docMk/>
            <pc:sldMk cId="109857222" sldId="256"/>
            <ac:picMk id="6" creationId="{50D7AC52-5DCB-47D6-9C9E-F0A2CD297DA7}"/>
          </ac:picMkLst>
        </pc:picChg>
        <pc:picChg chg="del">
          <ac:chgData name="Lisa Marie Knight (1910193)" userId="S::1910193@student.uwtsd.ac.uk::db378a96-fa2a-4018-a57f-478526ef029e" providerId="AD" clId="Web-{0548A55C-0FAC-441D-A3A8-E04823334005}" dt="2020-12-15T19:13:28.030" v="0"/>
          <ac:picMkLst>
            <pc:docMk/>
            <pc:sldMk cId="109857222" sldId="256"/>
            <ac:picMk id="7" creationId="{64A5719D-AF49-432E-97DF-EB01D1FFC5A1}"/>
          </ac:picMkLst>
        </pc:picChg>
        <pc:picChg chg="mod ord">
          <ac:chgData name="Lisa Marie Knight (1910193)" userId="S::1910193@student.uwtsd.ac.uk::db378a96-fa2a-4018-a57f-478526ef029e" providerId="AD" clId="Web-{0548A55C-0FAC-441D-A3A8-E04823334005}" dt="2020-12-15T19:22:51.118" v="86" actId="1076"/>
          <ac:picMkLst>
            <pc:docMk/>
            <pc:sldMk cId="109857222" sldId="256"/>
            <ac:picMk id="9" creationId="{4D7729AA-8600-473D-BDAD-47FA3E5394C8}"/>
          </ac:picMkLst>
        </pc:picChg>
        <pc:picChg chg="mod ord">
          <ac:chgData name="Lisa Marie Knight (1910193)" userId="S::1910193@student.uwtsd.ac.uk::db378a96-fa2a-4018-a57f-478526ef029e" providerId="AD" clId="Web-{0548A55C-0FAC-441D-A3A8-E04823334005}" dt="2020-12-15T19:22:35.414" v="82" actId="1076"/>
          <ac:picMkLst>
            <pc:docMk/>
            <pc:sldMk cId="109857222" sldId="256"/>
            <ac:picMk id="12" creationId="{B03957E1-69FA-4C4D-90D7-3DB03630C5DF}"/>
          </ac:picMkLst>
        </pc:picChg>
        <pc:picChg chg="del">
          <ac:chgData name="Lisa Marie Knight (1910193)" userId="S::1910193@student.uwtsd.ac.uk::db378a96-fa2a-4018-a57f-478526ef029e" providerId="AD" clId="Web-{0548A55C-0FAC-441D-A3A8-E04823334005}" dt="2020-12-15T19:14:11.549" v="5"/>
          <ac:picMkLst>
            <pc:docMk/>
            <pc:sldMk cId="109857222" sldId="256"/>
            <ac:picMk id="13" creationId="{9625D65D-A8BE-41BC-8DE1-26EEBAEF3489}"/>
          </ac:picMkLst>
        </pc:picChg>
        <pc:picChg chg="add mod ord">
          <ac:chgData name="Lisa Marie Knight (1910193)" userId="S::1910193@student.uwtsd.ac.uk::db378a96-fa2a-4018-a57f-478526ef029e" providerId="AD" clId="Web-{0548A55C-0FAC-441D-A3A8-E04823334005}" dt="2020-12-15T19:22:55.400" v="87" actId="1076"/>
          <ac:picMkLst>
            <pc:docMk/>
            <pc:sldMk cId="109857222" sldId="256"/>
            <ac:picMk id="16" creationId="{88CC4BF0-7CDB-4BF8-849E-20D58FB61F5D}"/>
          </ac:picMkLst>
        </pc:picChg>
        <pc:picChg chg="del">
          <ac:chgData name="Lisa Marie Knight (1910193)" userId="S::1910193@student.uwtsd.ac.uk::db378a96-fa2a-4018-a57f-478526ef029e" providerId="AD" clId="Web-{0548A55C-0FAC-441D-A3A8-E04823334005}" dt="2020-12-15T19:14:17.002" v="6"/>
          <ac:picMkLst>
            <pc:docMk/>
            <pc:sldMk cId="109857222" sldId="256"/>
            <ac:picMk id="23" creationId="{2CE58FCA-B673-469B-A2C8-A645DA17137A}"/>
          </ac:picMkLst>
        </pc:picChg>
        <pc:picChg chg="del">
          <ac:chgData name="Lisa Marie Knight (1910193)" userId="S::1910193@student.uwtsd.ac.uk::db378a96-fa2a-4018-a57f-478526ef029e" providerId="AD" clId="Web-{0548A55C-0FAC-441D-A3A8-E04823334005}" dt="2020-12-15T19:14:07.751" v="4"/>
          <ac:picMkLst>
            <pc:docMk/>
            <pc:sldMk cId="109857222" sldId="256"/>
            <ac:picMk id="31" creationId="{76CC13B7-7CFF-4848-ADE2-AE4774A10AE2}"/>
          </ac:picMkLst>
        </pc:picChg>
        <pc:picChg chg="add">
          <ac:chgData name="Lisa Marie Knight (1910193)" userId="S::1910193@student.uwtsd.ac.uk::db378a96-fa2a-4018-a57f-478526ef029e" providerId="AD" clId="Web-{0548A55C-0FAC-441D-A3A8-E04823334005}" dt="2020-12-15T19:20:52.267" v="45"/>
          <ac:picMkLst>
            <pc:docMk/>
            <pc:sldMk cId="109857222" sldId="256"/>
            <ac:picMk id="45" creationId="{BD310164-D3A3-415E-9D94-5D21D9FB2F6C}"/>
          </ac:picMkLst>
        </pc:picChg>
        <pc:picChg chg="add">
          <ac:chgData name="Lisa Marie Knight (1910193)" userId="S::1910193@student.uwtsd.ac.uk::db378a96-fa2a-4018-a57f-478526ef029e" providerId="AD" clId="Web-{0548A55C-0FAC-441D-A3A8-E04823334005}" dt="2020-12-15T19:20:52.267" v="45"/>
          <ac:picMkLst>
            <pc:docMk/>
            <pc:sldMk cId="109857222" sldId="256"/>
            <ac:picMk id="50" creationId="{BE586E08-18BF-4AB1-AB48-4005D567343E}"/>
          </ac:picMkLst>
        </pc:picChg>
        <pc:picChg chg="add">
          <ac:chgData name="Lisa Marie Knight (1910193)" userId="S::1910193@student.uwtsd.ac.uk::db378a96-fa2a-4018-a57f-478526ef029e" providerId="AD" clId="Web-{0548A55C-0FAC-441D-A3A8-E04823334005}" dt="2020-12-15T19:20:52.267" v="45"/>
          <ac:picMkLst>
            <pc:docMk/>
            <pc:sldMk cId="109857222" sldId="256"/>
            <ac:picMk id="56" creationId="{3517A192-66A9-4297-9284-65580829ABF1}"/>
          </ac:picMkLst>
        </pc:picChg>
        <pc:picChg chg="add">
          <ac:chgData name="Lisa Marie Knight (1910193)" userId="S::1910193@student.uwtsd.ac.uk::db378a96-fa2a-4018-a57f-478526ef029e" providerId="AD" clId="Web-{0548A55C-0FAC-441D-A3A8-E04823334005}" dt="2020-12-15T19:20:52.267" v="45"/>
          <ac:picMkLst>
            <pc:docMk/>
            <pc:sldMk cId="109857222" sldId="256"/>
            <ac:picMk id="57" creationId="{130825ED-0133-430D-BBBB-50B6F5228448}"/>
          </ac:picMkLst>
        </pc:picChg>
      </pc:sldChg>
      <pc:sldChg chg="addSp delSp modSp mod setBg modClrScheme chgLayout">
        <pc:chgData name="Lisa Marie Knight (1910193)" userId="S::1910193@student.uwtsd.ac.uk::db378a96-fa2a-4018-a57f-478526ef029e" providerId="AD" clId="Web-{0548A55C-0FAC-441D-A3A8-E04823334005}" dt="2020-12-15T19:32:02.700" v="139"/>
        <pc:sldMkLst>
          <pc:docMk/>
          <pc:sldMk cId="2845166087" sldId="257"/>
        </pc:sldMkLst>
        <pc:spChg chg="del mod ord">
          <ac:chgData name="Lisa Marie Knight (1910193)" userId="S::1910193@student.uwtsd.ac.uk::db378a96-fa2a-4018-a57f-478526ef029e" providerId="AD" clId="Web-{0548A55C-0FAC-441D-A3A8-E04823334005}" dt="2020-12-15T19:30:18.131" v="119"/>
          <ac:spMkLst>
            <pc:docMk/>
            <pc:sldMk cId="2845166087" sldId="257"/>
            <ac:spMk id="2" creationId="{7D6B359E-612B-460C-94B4-6B48AAB01BEF}"/>
          </ac:spMkLst>
        </pc:spChg>
        <pc:spChg chg="del mod ord">
          <ac:chgData name="Lisa Marie Knight (1910193)" userId="S::1910193@student.uwtsd.ac.uk::db378a96-fa2a-4018-a57f-478526ef029e" providerId="AD" clId="Web-{0548A55C-0FAC-441D-A3A8-E04823334005}" dt="2020-12-15T19:25:49.802" v="89"/>
          <ac:spMkLst>
            <pc:docMk/>
            <pc:sldMk cId="2845166087" sldId="257"/>
            <ac:spMk id="3" creationId="{A8F16B9A-F170-436E-AA3F-A4025E6CA7BF}"/>
          </ac:spMkLst>
        </pc:spChg>
        <pc:spChg chg="del mod ord">
          <ac:chgData name="Lisa Marie Knight (1910193)" userId="S::1910193@student.uwtsd.ac.uk::db378a96-fa2a-4018-a57f-478526ef029e" providerId="AD" clId="Web-{0548A55C-0FAC-441D-A3A8-E04823334005}" dt="2020-12-15T19:28:11.717" v="106"/>
          <ac:spMkLst>
            <pc:docMk/>
            <pc:sldMk cId="2845166087" sldId="257"/>
            <ac:spMk id="4" creationId="{763D8389-1E00-4903-AE11-5400FC591E37}"/>
          </ac:spMkLst>
        </pc:spChg>
        <pc:spChg chg="add del mod">
          <ac:chgData name="Lisa Marie Knight (1910193)" userId="S::1910193@student.uwtsd.ac.uk::db378a96-fa2a-4018-a57f-478526ef029e" providerId="AD" clId="Web-{0548A55C-0FAC-441D-A3A8-E04823334005}" dt="2020-12-15T19:26:35.461" v="99"/>
          <ac:spMkLst>
            <pc:docMk/>
            <pc:sldMk cId="2845166087" sldId="257"/>
            <ac:spMk id="6" creationId="{B632F615-2272-4816-A108-79E11B7DCD95}"/>
          </ac:spMkLst>
        </pc:spChg>
        <pc:spChg chg="add del mod">
          <ac:chgData name="Lisa Marie Knight (1910193)" userId="S::1910193@student.uwtsd.ac.uk::db378a96-fa2a-4018-a57f-478526ef029e" providerId="AD" clId="Web-{0548A55C-0FAC-441D-A3A8-E04823334005}" dt="2020-12-15T19:26:44.790" v="101"/>
          <ac:spMkLst>
            <pc:docMk/>
            <pc:sldMk cId="2845166087" sldId="257"/>
            <ac:spMk id="9" creationId="{5621B352-FB06-45F6-873E-74C999519113}"/>
          </ac:spMkLst>
        </pc:spChg>
        <pc:spChg chg="add del mod">
          <ac:chgData name="Lisa Marie Knight (1910193)" userId="S::1910193@student.uwtsd.ac.uk::db378a96-fa2a-4018-a57f-478526ef029e" providerId="AD" clId="Web-{0548A55C-0FAC-441D-A3A8-E04823334005}" dt="2020-12-15T19:26:39.195" v="100"/>
          <ac:spMkLst>
            <pc:docMk/>
            <pc:sldMk cId="2845166087" sldId="257"/>
            <ac:spMk id="12" creationId="{DC0EC66D-325F-431A-967F-FBEF200D7E54}"/>
          </ac:spMkLst>
        </pc:spChg>
        <pc:spChg chg="add del mod">
          <ac:chgData name="Lisa Marie Knight (1910193)" userId="S::1910193@student.uwtsd.ac.uk::db378a96-fa2a-4018-a57f-478526ef029e" providerId="AD" clId="Web-{0548A55C-0FAC-441D-A3A8-E04823334005}" dt="2020-12-15T19:29:20.643" v="113"/>
          <ac:spMkLst>
            <pc:docMk/>
            <pc:sldMk cId="2845166087" sldId="257"/>
            <ac:spMk id="14" creationId="{7666A8E8-E561-4D70-939D-44066D65CF56}"/>
          </ac:spMkLst>
        </pc:spChg>
        <pc:spChg chg="add del mod">
          <ac:chgData name="Lisa Marie Knight (1910193)" userId="S::1910193@student.uwtsd.ac.uk::db378a96-fa2a-4018-a57f-478526ef029e" providerId="AD" clId="Web-{0548A55C-0FAC-441D-A3A8-E04823334005}" dt="2020-12-15T19:29:30.175" v="115"/>
          <ac:spMkLst>
            <pc:docMk/>
            <pc:sldMk cId="2845166087" sldId="257"/>
            <ac:spMk id="17" creationId="{00A9F6F5-8C67-4145-86DF-336424E47FB5}"/>
          </ac:spMkLst>
        </pc:spChg>
        <pc:spChg chg="add mod">
          <ac:chgData name="Lisa Marie Knight (1910193)" userId="S::1910193@student.uwtsd.ac.uk::db378a96-fa2a-4018-a57f-478526ef029e" providerId="AD" clId="Web-{0548A55C-0FAC-441D-A3A8-E04823334005}" dt="2020-12-15T19:32:02.700" v="139"/>
          <ac:spMkLst>
            <pc:docMk/>
            <pc:sldMk cId="2845166087" sldId="257"/>
            <ac:spMk id="20" creationId="{EB4529E9-0B50-4BB9-85B9-62FC1D0C40CB}"/>
          </ac:spMkLst>
        </pc:spChg>
        <pc:spChg chg="add del mod">
          <ac:chgData name="Lisa Marie Knight (1910193)" userId="S::1910193@student.uwtsd.ac.uk::db378a96-fa2a-4018-a57f-478526ef029e" providerId="AD" clId="Web-{0548A55C-0FAC-441D-A3A8-E04823334005}" dt="2020-12-15T19:31:04.181" v="126"/>
          <ac:spMkLst>
            <pc:docMk/>
            <pc:sldMk cId="2845166087" sldId="257"/>
            <ac:spMk id="24" creationId="{A5584075-4D58-4926-9DEC-728ACB248809}"/>
          </ac:spMkLst>
        </pc:spChg>
        <pc:spChg chg="add del">
          <ac:chgData name="Lisa Marie Knight (1910193)" userId="S::1910193@student.uwtsd.ac.uk::db378a96-fa2a-4018-a57f-478526ef029e" providerId="AD" clId="Web-{0548A55C-0FAC-441D-A3A8-E04823334005}" dt="2020-12-15T19:31:18.932" v="127"/>
          <ac:spMkLst>
            <pc:docMk/>
            <pc:sldMk cId="2845166087" sldId="257"/>
            <ac:spMk id="25" creationId="{989BE678-777B-482A-A616-FEDC47B162E5}"/>
          </ac:spMkLst>
        </pc:spChg>
        <pc:spChg chg="add del">
          <ac:chgData name="Lisa Marie Knight (1910193)" userId="S::1910193@student.uwtsd.ac.uk::db378a96-fa2a-4018-a57f-478526ef029e" providerId="AD" clId="Web-{0548A55C-0FAC-441D-A3A8-E04823334005}" dt="2020-12-15T19:31:18.932" v="127"/>
          <ac:spMkLst>
            <pc:docMk/>
            <pc:sldMk cId="2845166087" sldId="257"/>
            <ac:spMk id="31" creationId="{D28BE0C3-2102-4820-B88B-A448B1840D14}"/>
          </ac:spMkLst>
        </pc:spChg>
        <pc:spChg chg="add del">
          <ac:chgData name="Lisa Marie Knight (1910193)" userId="S::1910193@student.uwtsd.ac.uk::db378a96-fa2a-4018-a57f-478526ef029e" providerId="AD" clId="Web-{0548A55C-0FAC-441D-A3A8-E04823334005}" dt="2020-12-15T19:31:18.932" v="127"/>
          <ac:spMkLst>
            <pc:docMk/>
            <pc:sldMk cId="2845166087" sldId="257"/>
            <ac:spMk id="33" creationId="{BFEFF673-A9DE-416D-A04E-1D50904542A9}"/>
          </ac:spMkLst>
        </pc:spChg>
        <pc:spChg chg="add del">
          <ac:chgData name="Lisa Marie Knight (1910193)" userId="S::1910193@student.uwtsd.ac.uk::db378a96-fa2a-4018-a57f-478526ef029e" providerId="AD" clId="Web-{0548A55C-0FAC-441D-A3A8-E04823334005}" dt="2020-12-15T19:32:02.700" v="139"/>
          <ac:spMkLst>
            <pc:docMk/>
            <pc:sldMk cId="2845166087" sldId="257"/>
            <ac:spMk id="42" creationId="{4AC0CD9D-7610-4620-93B4-798CCD9AB581}"/>
          </ac:spMkLst>
        </pc:spChg>
        <pc:spChg chg="add del">
          <ac:chgData name="Lisa Marie Knight (1910193)" userId="S::1910193@student.uwtsd.ac.uk::db378a96-fa2a-4018-a57f-478526ef029e" providerId="AD" clId="Web-{0548A55C-0FAC-441D-A3A8-E04823334005}" dt="2020-12-15T19:32:02.700" v="139"/>
          <ac:spMkLst>
            <pc:docMk/>
            <pc:sldMk cId="2845166087" sldId="257"/>
            <ac:spMk id="48" creationId="{DE4D62F9-188E-4530-84C2-24BDEE4BEB82}"/>
          </ac:spMkLst>
        </pc:spChg>
        <pc:spChg chg="add">
          <ac:chgData name="Lisa Marie Knight (1910193)" userId="S::1910193@student.uwtsd.ac.uk::db378a96-fa2a-4018-a57f-478526ef029e" providerId="AD" clId="Web-{0548A55C-0FAC-441D-A3A8-E04823334005}" dt="2020-12-15T19:32:02.700" v="139"/>
          <ac:spMkLst>
            <pc:docMk/>
            <pc:sldMk cId="2845166087" sldId="257"/>
            <ac:spMk id="57" creationId="{4AC0CD9D-7610-4620-93B4-798CCD9AB581}"/>
          </ac:spMkLst>
        </pc:spChg>
        <pc:spChg chg="add">
          <ac:chgData name="Lisa Marie Knight (1910193)" userId="S::1910193@student.uwtsd.ac.uk::db378a96-fa2a-4018-a57f-478526ef029e" providerId="AD" clId="Web-{0548A55C-0FAC-441D-A3A8-E04823334005}" dt="2020-12-15T19:32:02.700" v="139"/>
          <ac:spMkLst>
            <pc:docMk/>
            <pc:sldMk cId="2845166087" sldId="257"/>
            <ac:spMk id="63" creationId="{DE4D62F9-188E-4530-84C2-24BDEE4BEB82}"/>
          </ac:spMkLst>
        </pc:spChg>
        <pc:picChg chg="add del mod ord modCrop">
          <ac:chgData name="Lisa Marie Knight (1910193)" userId="S::1910193@student.uwtsd.ac.uk::db378a96-fa2a-4018-a57f-478526ef029e" providerId="AD" clId="Web-{0548A55C-0FAC-441D-A3A8-E04823334005}" dt="2020-12-15T19:26:35.461" v="99"/>
          <ac:picMkLst>
            <pc:docMk/>
            <pc:sldMk cId="2845166087" sldId="257"/>
            <ac:picMk id="5" creationId="{989E66C4-47F2-48AD-BB2C-E75C9EBB8E4F}"/>
          </ac:picMkLst>
        </pc:picChg>
        <pc:picChg chg="add del mod">
          <ac:chgData name="Lisa Marie Knight (1910193)" userId="S::1910193@student.uwtsd.ac.uk::db378a96-fa2a-4018-a57f-478526ef029e" providerId="AD" clId="Web-{0548A55C-0FAC-441D-A3A8-E04823334005}" dt="2020-12-15T19:26:44.790" v="101"/>
          <ac:picMkLst>
            <pc:docMk/>
            <pc:sldMk cId="2845166087" sldId="257"/>
            <ac:picMk id="8" creationId="{AA2ADCC3-7673-4D2B-97F9-291DCF365201}"/>
          </ac:picMkLst>
        </pc:picChg>
        <pc:picChg chg="add del mod">
          <ac:chgData name="Lisa Marie Knight (1910193)" userId="S::1910193@student.uwtsd.ac.uk::db378a96-fa2a-4018-a57f-478526ef029e" providerId="AD" clId="Web-{0548A55C-0FAC-441D-A3A8-E04823334005}" dt="2020-12-15T19:29:20.643" v="113"/>
          <ac:picMkLst>
            <pc:docMk/>
            <pc:sldMk cId="2845166087" sldId="257"/>
            <ac:picMk id="13" creationId="{74C8C11B-37AF-44EB-8605-19B679D1451E}"/>
          </ac:picMkLst>
        </pc:picChg>
        <pc:picChg chg="add del mod">
          <ac:chgData name="Lisa Marie Knight (1910193)" userId="S::1910193@student.uwtsd.ac.uk::db378a96-fa2a-4018-a57f-478526ef029e" providerId="AD" clId="Web-{0548A55C-0FAC-441D-A3A8-E04823334005}" dt="2020-12-15T19:31:00.665" v="125"/>
          <ac:picMkLst>
            <pc:docMk/>
            <pc:sldMk cId="2845166087" sldId="257"/>
            <ac:picMk id="16" creationId="{25FE4C88-B5C5-4298-BD4C-64FDD52BDC4D}"/>
          </ac:picMkLst>
        </pc:picChg>
        <pc:picChg chg="add del">
          <ac:chgData name="Lisa Marie Knight (1910193)" userId="S::1910193@student.uwtsd.ac.uk::db378a96-fa2a-4018-a57f-478526ef029e" providerId="AD" clId="Web-{0548A55C-0FAC-441D-A3A8-E04823334005}" dt="2020-12-15T19:31:18.932" v="127"/>
          <ac:picMkLst>
            <pc:docMk/>
            <pc:sldMk cId="2845166087" sldId="257"/>
            <ac:picMk id="21" creationId="{DF19BAF3-7E20-4B9D-B544-BABAEEA1FA75}"/>
          </ac:picMkLst>
        </pc:picChg>
        <pc:picChg chg="add mod">
          <ac:chgData name="Lisa Marie Knight (1910193)" userId="S::1910193@student.uwtsd.ac.uk::db378a96-fa2a-4018-a57f-478526ef029e" providerId="AD" clId="Web-{0548A55C-0FAC-441D-A3A8-E04823334005}" dt="2020-12-15T19:31:18.932" v="127"/>
          <ac:picMkLst>
            <pc:docMk/>
            <pc:sldMk cId="2845166087" sldId="257"/>
            <ac:picMk id="22" creationId="{ED9CA9D8-7A78-4576-BD1A-9E2B63C47580}"/>
          </ac:picMkLst>
        </pc:picChg>
        <pc:picChg chg="add del">
          <ac:chgData name="Lisa Marie Knight (1910193)" userId="S::1910193@student.uwtsd.ac.uk::db378a96-fa2a-4018-a57f-478526ef029e" providerId="AD" clId="Web-{0548A55C-0FAC-441D-A3A8-E04823334005}" dt="2020-12-15T19:31:18.932" v="127"/>
          <ac:picMkLst>
            <pc:docMk/>
            <pc:sldMk cId="2845166087" sldId="257"/>
            <ac:picMk id="23" creationId="{950648F4-ABCD-4DF0-8641-76CFB2354721}"/>
          </ac:picMkLst>
        </pc:picChg>
        <pc:picChg chg="add del">
          <ac:chgData name="Lisa Marie Knight (1910193)" userId="S::1910193@student.uwtsd.ac.uk::db378a96-fa2a-4018-a57f-478526ef029e" providerId="AD" clId="Web-{0548A55C-0FAC-441D-A3A8-E04823334005}" dt="2020-12-15T19:31:18.932" v="127"/>
          <ac:picMkLst>
            <pc:docMk/>
            <pc:sldMk cId="2845166087" sldId="257"/>
            <ac:picMk id="27" creationId="{CF1EB4BD-9C7E-4AA3-9681-C7EB0DA6250B}"/>
          </ac:picMkLst>
        </pc:picChg>
        <pc:picChg chg="add del">
          <ac:chgData name="Lisa Marie Knight (1910193)" userId="S::1910193@student.uwtsd.ac.uk::db378a96-fa2a-4018-a57f-478526ef029e" providerId="AD" clId="Web-{0548A55C-0FAC-441D-A3A8-E04823334005}" dt="2020-12-15T19:31:18.932" v="127"/>
          <ac:picMkLst>
            <pc:docMk/>
            <pc:sldMk cId="2845166087" sldId="257"/>
            <ac:picMk id="29" creationId="{94AAE3AA-3759-4D28-B0EF-575F25A5146C}"/>
          </ac:picMkLst>
        </pc:picChg>
        <pc:picChg chg="add del">
          <ac:chgData name="Lisa Marie Knight (1910193)" userId="S::1910193@student.uwtsd.ac.uk::db378a96-fa2a-4018-a57f-478526ef029e" providerId="AD" clId="Web-{0548A55C-0FAC-441D-A3A8-E04823334005}" dt="2020-12-15T19:32:02.700" v="139"/>
          <ac:picMkLst>
            <pc:docMk/>
            <pc:sldMk cId="2845166087" sldId="257"/>
            <ac:picMk id="38" creationId="{41B68C77-138E-4BF7-A276-BD0C78A4219F}"/>
          </ac:picMkLst>
        </pc:picChg>
        <pc:picChg chg="add del">
          <ac:chgData name="Lisa Marie Knight (1910193)" userId="S::1910193@student.uwtsd.ac.uk::db378a96-fa2a-4018-a57f-478526ef029e" providerId="AD" clId="Web-{0548A55C-0FAC-441D-A3A8-E04823334005}" dt="2020-12-15T19:32:02.700" v="139"/>
          <ac:picMkLst>
            <pc:docMk/>
            <pc:sldMk cId="2845166087" sldId="257"/>
            <ac:picMk id="40" creationId="{7C268552-D473-46ED-B1B8-422042C4DEF1}"/>
          </ac:picMkLst>
        </pc:picChg>
        <pc:picChg chg="add del">
          <ac:chgData name="Lisa Marie Knight (1910193)" userId="S::1910193@student.uwtsd.ac.uk::db378a96-fa2a-4018-a57f-478526ef029e" providerId="AD" clId="Web-{0548A55C-0FAC-441D-A3A8-E04823334005}" dt="2020-12-15T19:32:02.700" v="139"/>
          <ac:picMkLst>
            <pc:docMk/>
            <pc:sldMk cId="2845166087" sldId="257"/>
            <ac:picMk id="44" creationId="{B9238B3E-24AA-439A-B527-6C5DF6D72145}"/>
          </ac:picMkLst>
        </pc:picChg>
        <pc:picChg chg="add del">
          <ac:chgData name="Lisa Marie Knight (1910193)" userId="S::1910193@student.uwtsd.ac.uk::db378a96-fa2a-4018-a57f-478526ef029e" providerId="AD" clId="Web-{0548A55C-0FAC-441D-A3A8-E04823334005}" dt="2020-12-15T19:32:02.700" v="139"/>
          <ac:picMkLst>
            <pc:docMk/>
            <pc:sldMk cId="2845166087" sldId="257"/>
            <ac:picMk id="46" creationId="{69F01145-BEA3-4CBF-AA21-10077B948CA8}"/>
          </ac:picMkLst>
        </pc:picChg>
        <pc:picChg chg="add">
          <ac:chgData name="Lisa Marie Knight (1910193)" userId="S::1910193@student.uwtsd.ac.uk::db378a96-fa2a-4018-a57f-478526ef029e" providerId="AD" clId="Web-{0548A55C-0FAC-441D-A3A8-E04823334005}" dt="2020-12-15T19:32:02.700" v="139"/>
          <ac:picMkLst>
            <pc:docMk/>
            <pc:sldMk cId="2845166087" sldId="257"/>
            <ac:picMk id="53" creationId="{41B68C77-138E-4BF7-A276-BD0C78A4219F}"/>
          </ac:picMkLst>
        </pc:picChg>
        <pc:picChg chg="add">
          <ac:chgData name="Lisa Marie Knight (1910193)" userId="S::1910193@student.uwtsd.ac.uk::db378a96-fa2a-4018-a57f-478526ef029e" providerId="AD" clId="Web-{0548A55C-0FAC-441D-A3A8-E04823334005}" dt="2020-12-15T19:32:02.700" v="139"/>
          <ac:picMkLst>
            <pc:docMk/>
            <pc:sldMk cId="2845166087" sldId="257"/>
            <ac:picMk id="55" creationId="{7C268552-D473-46ED-B1B8-422042C4DEF1}"/>
          </ac:picMkLst>
        </pc:picChg>
        <pc:picChg chg="add">
          <ac:chgData name="Lisa Marie Knight (1910193)" userId="S::1910193@student.uwtsd.ac.uk::db378a96-fa2a-4018-a57f-478526ef029e" providerId="AD" clId="Web-{0548A55C-0FAC-441D-A3A8-E04823334005}" dt="2020-12-15T19:32:02.700" v="139"/>
          <ac:picMkLst>
            <pc:docMk/>
            <pc:sldMk cId="2845166087" sldId="257"/>
            <ac:picMk id="59" creationId="{B9238B3E-24AA-439A-B527-6C5DF6D72145}"/>
          </ac:picMkLst>
        </pc:picChg>
        <pc:picChg chg="add">
          <ac:chgData name="Lisa Marie Knight (1910193)" userId="S::1910193@student.uwtsd.ac.uk::db378a96-fa2a-4018-a57f-478526ef029e" providerId="AD" clId="Web-{0548A55C-0FAC-441D-A3A8-E04823334005}" dt="2020-12-15T19:32:02.700" v="139"/>
          <ac:picMkLst>
            <pc:docMk/>
            <pc:sldMk cId="2845166087" sldId="257"/>
            <ac:picMk id="61" creationId="{69F01145-BEA3-4CBF-AA21-10077B948CA8}"/>
          </ac:picMkLst>
        </pc:picChg>
      </pc:sldChg>
      <pc:sldChg chg="mod modClrScheme chgLayout">
        <pc:chgData name="Lisa Marie Knight (1910193)" userId="S::1910193@student.uwtsd.ac.uk::db378a96-fa2a-4018-a57f-478526ef029e" providerId="AD" clId="Web-{0548A55C-0FAC-441D-A3A8-E04823334005}" dt="2020-12-15T19:18:56.098" v="32"/>
        <pc:sldMkLst>
          <pc:docMk/>
          <pc:sldMk cId="3298673608" sldId="258"/>
        </pc:sldMkLst>
      </pc:sldChg>
      <pc:sldChg chg="modSp mod modClrScheme chgLayout">
        <pc:chgData name="Lisa Marie Knight (1910193)" userId="S::1910193@student.uwtsd.ac.uk::db378a96-fa2a-4018-a57f-478526ef029e" providerId="AD" clId="Web-{0548A55C-0FAC-441D-A3A8-E04823334005}" dt="2020-12-15T19:18:56.098" v="32"/>
        <pc:sldMkLst>
          <pc:docMk/>
          <pc:sldMk cId="3248955074" sldId="259"/>
        </pc:sldMkLst>
        <pc:spChg chg="mod ord">
          <ac:chgData name="Lisa Marie Knight (1910193)" userId="S::1910193@student.uwtsd.ac.uk::db378a96-fa2a-4018-a57f-478526ef029e" providerId="AD" clId="Web-{0548A55C-0FAC-441D-A3A8-E04823334005}" dt="2020-12-15T19:18:56.098" v="32"/>
          <ac:spMkLst>
            <pc:docMk/>
            <pc:sldMk cId="3248955074" sldId="259"/>
            <ac:spMk id="2" creationId="{5A054FF9-B6CC-4063-90B2-74AC1244D45B}"/>
          </ac:spMkLst>
        </pc:spChg>
        <pc:spChg chg="mod ord">
          <ac:chgData name="Lisa Marie Knight (1910193)" userId="S::1910193@student.uwtsd.ac.uk::db378a96-fa2a-4018-a57f-478526ef029e" providerId="AD" clId="Web-{0548A55C-0FAC-441D-A3A8-E04823334005}" dt="2020-12-15T19:18:56.098" v="32"/>
          <ac:spMkLst>
            <pc:docMk/>
            <pc:sldMk cId="3248955074" sldId="259"/>
            <ac:spMk id="3" creationId="{85F9B59C-0457-49A6-AB46-CB1791A32EE2}"/>
          </ac:spMkLst>
        </pc:spChg>
        <pc:spChg chg="mod ord">
          <ac:chgData name="Lisa Marie Knight (1910193)" userId="S::1910193@student.uwtsd.ac.uk::db378a96-fa2a-4018-a57f-478526ef029e" providerId="AD" clId="Web-{0548A55C-0FAC-441D-A3A8-E04823334005}" dt="2020-12-15T19:18:56.098" v="32"/>
          <ac:spMkLst>
            <pc:docMk/>
            <pc:sldMk cId="3248955074" sldId="259"/>
            <ac:spMk id="4" creationId="{361CAE0C-5F88-4EE2-B0E8-DC9F419CF29E}"/>
          </ac:spMkLst>
        </pc:spChg>
        <pc:spChg chg="mod ord">
          <ac:chgData name="Lisa Marie Knight (1910193)" userId="S::1910193@student.uwtsd.ac.uk::db378a96-fa2a-4018-a57f-478526ef029e" providerId="AD" clId="Web-{0548A55C-0FAC-441D-A3A8-E04823334005}" dt="2020-12-15T19:18:56.098" v="32"/>
          <ac:spMkLst>
            <pc:docMk/>
            <pc:sldMk cId="3248955074" sldId="259"/>
            <ac:spMk id="5" creationId="{3E22AEE3-71C0-4C1A-B77F-B83F34B14662}"/>
          </ac:spMkLst>
        </pc:spChg>
        <pc:spChg chg="mod ord">
          <ac:chgData name="Lisa Marie Knight (1910193)" userId="S::1910193@student.uwtsd.ac.uk::db378a96-fa2a-4018-a57f-478526ef029e" providerId="AD" clId="Web-{0548A55C-0FAC-441D-A3A8-E04823334005}" dt="2020-12-15T19:18:56.098" v="32"/>
          <ac:spMkLst>
            <pc:docMk/>
            <pc:sldMk cId="3248955074" sldId="259"/>
            <ac:spMk id="6" creationId="{175E1E9B-6909-492D-8B38-319CCCD540C5}"/>
          </ac:spMkLst>
        </pc:spChg>
      </pc:sldChg>
      <pc:sldMasterChg chg="del delSldLayout">
        <pc:chgData name="Lisa Marie Knight (1910193)" userId="S::1910193@student.uwtsd.ac.uk::db378a96-fa2a-4018-a57f-478526ef029e" providerId="AD" clId="Web-{0548A55C-0FAC-441D-A3A8-E04823334005}" dt="2020-12-15T19:18:38.737" v="31"/>
        <pc:sldMasterMkLst>
          <pc:docMk/>
          <pc:sldMasterMk cId="3897372441" sldId="2147483822"/>
        </pc:sldMasterMkLst>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1751376595" sldId="2147483823"/>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2288410255" sldId="2147483824"/>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1084136733" sldId="2147483825"/>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2420530556" sldId="2147483826"/>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2238371590" sldId="2147483827"/>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1065760690" sldId="2147483828"/>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3095556978" sldId="2147483829"/>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1674377084" sldId="2147483830"/>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1395833744" sldId="2147483831"/>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1760380472" sldId="2147483832"/>
          </pc:sldLayoutMkLst>
        </pc:sldLayoutChg>
        <pc:sldLayoutChg chg="del">
          <pc:chgData name="Lisa Marie Knight (1910193)" userId="S::1910193@student.uwtsd.ac.uk::db378a96-fa2a-4018-a57f-478526ef029e" providerId="AD" clId="Web-{0548A55C-0FAC-441D-A3A8-E04823334005}" dt="2020-12-15T19:18:38.737" v="31"/>
          <pc:sldLayoutMkLst>
            <pc:docMk/>
            <pc:sldMasterMk cId="3897372441" sldId="2147483822"/>
            <pc:sldLayoutMk cId="3048556343" sldId="2147483833"/>
          </pc:sldLayoutMkLst>
        </pc:sldLayoutChg>
      </pc:sldMasterChg>
      <pc:sldMasterChg chg="add del addSldLayout delSldLayout modSldLayout">
        <pc:chgData name="Lisa Marie Knight (1910193)" userId="S::1910193@student.uwtsd.ac.uk::db378a96-fa2a-4018-a57f-478526ef029e" providerId="AD" clId="Web-{0548A55C-0FAC-441D-A3A8-E04823334005}" dt="2020-12-15T19:18:56.098" v="32"/>
        <pc:sldMasterMkLst>
          <pc:docMk/>
          <pc:sldMasterMk cId="128878856" sldId="2147483834"/>
        </pc:sldMasterMkLst>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2141960952" sldId="2147483835"/>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1328841784" sldId="2147483836"/>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2862282664" sldId="2147483837"/>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1247499576" sldId="2147483838"/>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4198899144" sldId="2147483839"/>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2066820566" sldId="2147483840"/>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494649246" sldId="2147483841"/>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1124978678" sldId="2147483842"/>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2863710679" sldId="2147483843"/>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862381289" sldId="2147483844"/>
          </pc:sldLayoutMkLst>
        </pc:sldLayoutChg>
        <pc:sldLayoutChg chg="add del mod replId">
          <pc:chgData name="Lisa Marie Knight (1910193)" userId="S::1910193@student.uwtsd.ac.uk::db378a96-fa2a-4018-a57f-478526ef029e" providerId="AD" clId="Web-{0548A55C-0FAC-441D-A3A8-E04823334005}" dt="2020-12-15T19:18:56.098" v="32"/>
          <pc:sldLayoutMkLst>
            <pc:docMk/>
            <pc:sldMasterMk cId="128878856" sldId="2147483834"/>
            <pc:sldLayoutMk cId="3320551324" sldId="2147483845"/>
          </pc:sldLayoutMkLst>
        </pc:sldLayoutChg>
      </pc:sldMasterChg>
      <pc:sldMasterChg chg="add addSldLayout modSldLayout">
        <pc:chgData name="Lisa Marie Knight (1910193)" userId="S::1910193@student.uwtsd.ac.uk::db378a96-fa2a-4018-a57f-478526ef029e" providerId="AD" clId="Web-{0548A55C-0FAC-441D-A3A8-E04823334005}" dt="2020-12-15T19:18:56.098" v="32"/>
        <pc:sldMasterMkLst>
          <pc:docMk/>
          <pc:sldMasterMk cId="906104951" sldId="2147483846"/>
        </pc:sldMasterMkLst>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3989603670" sldId="2147483847"/>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2293595817" sldId="2147483848"/>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943845473" sldId="2147483849"/>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1612150907" sldId="2147483850"/>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753690150" sldId="2147483851"/>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778388692" sldId="2147483852"/>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1565051208" sldId="2147483853"/>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4242138336" sldId="2147483854"/>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2222846326" sldId="2147483855"/>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3311502467" sldId="2147483856"/>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4159658548" sldId="2147483857"/>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1698153623" sldId="2147483858"/>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2415811391" sldId="2147483859"/>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2928148458" sldId="2147483860"/>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3551345175" sldId="2147483861"/>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1350169471" sldId="2147483862"/>
          </pc:sldLayoutMkLst>
        </pc:sldLayoutChg>
        <pc:sldLayoutChg chg="add mod replId">
          <pc:chgData name="Lisa Marie Knight (1910193)" userId="S::1910193@student.uwtsd.ac.uk::db378a96-fa2a-4018-a57f-478526ef029e" providerId="AD" clId="Web-{0548A55C-0FAC-441D-A3A8-E04823334005}" dt="2020-12-15T19:18:56.098" v="32"/>
          <pc:sldLayoutMkLst>
            <pc:docMk/>
            <pc:sldMasterMk cId="906104951" sldId="2147483846"/>
            <pc:sldLayoutMk cId="2912673311" sldId="2147483863"/>
          </pc:sldLayoutMkLst>
        </pc:sldLayoutChg>
      </pc:sldMasterChg>
    </pc:docChg>
  </pc:docChgLst>
  <pc:docChgLst>
    <pc:chgData name="Lisa Marie Knight (1910193)" userId="S::1910193@student.uwtsd.ac.uk::db378a96-fa2a-4018-a57f-478526ef029e" providerId="AD" clId="Web-{D888C8DD-0A78-4A6E-A16A-71B442A63DCD}"/>
    <pc:docChg chg="addSld delSld modSld">
      <pc:chgData name="Lisa Marie Knight (1910193)" userId="S::1910193@student.uwtsd.ac.uk::db378a96-fa2a-4018-a57f-478526ef029e" providerId="AD" clId="Web-{D888C8DD-0A78-4A6E-A16A-71B442A63DCD}" dt="2021-05-04T16:14:21.402" v="1320"/>
      <pc:docMkLst>
        <pc:docMk/>
      </pc:docMkLst>
      <pc:sldChg chg="delSp del">
        <pc:chgData name="Lisa Marie Knight (1910193)" userId="S::1910193@student.uwtsd.ac.uk::db378a96-fa2a-4018-a57f-478526ef029e" providerId="AD" clId="Web-{D888C8DD-0A78-4A6E-A16A-71B442A63DCD}" dt="2021-05-04T15:42:28.167" v="100"/>
        <pc:sldMkLst>
          <pc:docMk/>
          <pc:sldMk cId="17266392" sldId="266"/>
        </pc:sldMkLst>
        <pc:spChg chg="del">
          <ac:chgData name="Lisa Marie Knight (1910193)" userId="S::1910193@student.uwtsd.ac.uk::db378a96-fa2a-4018-a57f-478526ef029e" providerId="AD" clId="Web-{D888C8DD-0A78-4A6E-A16A-71B442A63DCD}" dt="2021-05-04T15:42:24.495" v="99"/>
          <ac:spMkLst>
            <pc:docMk/>
            <pc:sldMk cId="17266392" sldId="266"/>
            <ac:spMk id="36" creationId="{A3DD3D3F-79AB-4695-BE35-8CCD410C24B1}"/>
          </ac:spMkLst>
        </pc:spChg>
      </pc:sldChg>
      <pc:sldChg chg="modSp">
        <pc:chgData name="Lisa Marie Knight (1910193)" userId="S::1910193@student.uwtsd.ac.uk::db378a96-fa2a-4018-a57f-478526ef029e" providerId="AD" clId="Web-{D888C8DD-0A78-4A6E-A16A-71B442A63DCD}" dt="2021-05-04T15:39:57.594" v="98" actId="20577"/>
        <pc:sldMkLst>
          <pc:docMk/>
          <pc:sldMk cId="770022148" sldId="268"/>
        </pc:sldMkLst>
        <pc:spChg chg="mod">
          <ac:chgData name="Lisa Marie Knight (1910193)" userId="S::1910193@student.uwtsd.ac.uk::db378a96-fa2a-4018-a57f-478526ef029e" providerId="AD" clId="Web-{D888C8DD-0A78-4A6E-A16A-71B442A63DCD}" dt="2021-05-04T15:39:57.594" v="98" actId="20577"/>
          <ac:spMkLst>
            <pc:docMk/>
            <pc:sldMk cId="770022148" sldId="268"/>
            <ac:spMk id="3" creationId="{E97E7564-643F-4E47-9A61-7573A5E591C9}"/>
          </ac:spMkLst>
        </pc:spChg>
      </pc:sldChg>
      <pc:sldChg chg="addSp delSp modSp">
        <pc:chgData name="Lisa Marie Knight (1910193)" userId="S::1910193@student.uwtsd.ac.uk::db378a96-fa2a-4018-a57f-478526ef029e" providerId="AD" clId="Web-{D888C8DD-0A78-4A6E-A16A-71B442A63DCD}" dt="2021-05-04T16:14:21.402" v="1320"/>
        <pc:sldMkLst>
          <pc:docMk/>
          <pc:sldMk cId="3710190008" sldId="269"/>
        </pc:sldMkLst>
        <pc:spChg chg="mod">
          <ac:chgData name="Lisa Marie Knight (1910193)" userId="S::1910193@student.uwtsd.ac.uk::db378a96-fa2a-4018-a57f-478526ef029e" providerId="AD" clId="Web-{D888C8DD-0A78-4A6E-A16A-71B442A63DCD}" dt="2021-05-04T16:14:21.402" v="1320"/>
          <ac:spMkLst>
            <pc:docMk/>
            <pc:sldMk cId="3710190008" sldId="269"/>
            <ac:spMk id="2" creationId="{CA3933B1-3D8C-455C-8529-28743A6EC7CD}"/>
          </ac:spMkLst>
        </pc:spChg>
        <pc:spChg chg="mod">
          <ac:chgData name="Lisa Marie Knight (1910193)" userId="S::1910193@student.uwtsd.ac.uk::db378a96-fa2a-4018-a57f-478526ef029e" providerId="AD" clId="Web-{D888C8DD-0A78-4A6E-A16A-71B442A63DCD}" dt="2021-05-04T16:14:21.402" v="1320"/>
          <ac:spMkLst>
            <pc:docMk/>
            <pc:sldMk cId="3710190008" sldId="269"/>
            <ac:spMk id="3" creationId="{58E9246C-FF38-4F18-8CAA-656B6F87248C}"/>
          </ac:spMkLst>
        </pc:spChg>
        <pc:spChg chg="del mod">
          <ac:chgData name="Lisa Marie Knight (1910193)" userId="S::1910193@student.uwtsd.ac.uk::db378a96-fa2a-4018-a57f-478526ef029e" providerId="AD" clId="Web-{D888C8DD-0A78-4A6E-A16A-71B442A63DCD}" dt="2021-05-04T16:14:21.402" v="1320"/>
          <ac:spMkLst>
            <pc:docMk/>
            <pc:sldMk cId="3710190008" sldId="269"/>
            <ac:spMk id="19" creationId="{052BEFF1-896C-45B1-B02C-96A6A1BC389A}"/>
          </ac:spMkLst>
        </pc:spChg>
        <pc:spChg chg="del">
          <ac:chgData name="Lisa Marie Knight (1910193)" userId="S::1910193@student.uwtsd.ac.uk::db378a96-fa2a-4018-a57f-478526ef029e" providerId="AD" clId="Web-{D888C8DD-0A78-4A6E-A16A-71B442A63DCD}" dt="2021-05-04T16:14:21.402" v="1320"/>
          <ac:spMkLst>
            <pc:docMk/>
            <pc:sldMk cId="3710190008" sldId="269"/>
            <ac:spMk id="21" creationId="{BB237A14-61B1-4C00-A670-5D8D68A8668E}"/>
          </ac:spMkLst>
        </pc:spChg>
        <pc:spChg chg="del">
          <ac:chgData name="Lisa Marie Knight (1910193)" userId="S::1910193@student.uwtsd.ac.uk::db378a96-fa2a-4018-a57f-478526ef029e" providerId="AD" clId="Web-{D888C8DD-0A78-4A6E-A16A-71B442A63DCD}" dt="2021-05-04T16:14:21.402" v="1320"/>
          <ac:spMkLst>
            <pc:docMk/>
            <pc:sldMk cId="3710190008" sldId="269"/>
            <ac:spMk id="23" creationId="{8598F259-6F54-47A3-8D13-1603D786A328}"/>
          </ac:spMkLst>
        </pc:spChg>
        <pc:spChg chg="del">
          <ac:chgData name="Lisa Marie Knight (1910193)" userId="S::1910193@student.uwtsd.ac.uk::db378a96-fa2a-4018-a57f-478526ef029e" providerId="AD" clId="Web-{D888C8DD-0A78-4A6E-A16A-71B442A63DCD}" dt="2021-05-04T16:14:21.402" v="1320"/>
          <ac:spMkLst>
            <pc:docMk/>
            <pc:sldMk cId="3710190008" sldId="269"/>
            <ac:spMk id="25" creationId="{0BA768A8-4FED-4ED8-9E46-6BE72188ECD2}"/>
          </ac:spMkLst>
        </pc:spChg>
        <pc:spChg chg="add">
          <ac:chgData name="Lisa Marie Knight (1910193)" userId="S::1910193@student.uwtsd.ac.uk::db378a96-fa2a-4018-a57f-478526ef029e" providerId="AD" clId="Web-{D888C8DD-0A78-4A6E-A16A-71B442A63DCD}" dt="2021-05-04T16:14:21.402" v="1320"/>
          <ac:spMkLst>
            <pc:docMk/>
            <pc:sldMk cId="3710190008" sldId="269"/>
            <ac:spMk id="30" creationId="{052BEFF1-896C-45B1-B02C-96A6A1BC389A}"/>
          </ac:spMkLst>
        </pc:spChg>
        <pc:spChg chg="add">
          <ac:chgData name="Lisa Marie Knight (1910193)" userId="S::1910193@student.uwtsd.ac.uk::db378a96-fa2a-4018-a57f-478526ef029e" providerId="AD" clId="Web-{D888C8DD-0A78-4A6E-A16A-71B442A63DCD}" dt="2021-05-04T16:14:21.402" v="1320"/>
          <ac:spMkLst>
            <pc:docMk/>
            <pc:sldMk cId="3710190008" sldId="269"/>
            <ac:spMk id="32" creationId="{BB237A14-61B1-4C00-A670-5D8D68A8668E}"/>
          </ac:spMkLst>
        </pc:spChg>
        <pc:spChg chg="add">
          <ac:chgData name="Lisa Marie Knight (1910193)" userId="S::1910193@student.uwtsd.ac.uk::db378a96-fa2a-4018-a57f-478526ef029e" providerId="AD" clId="Web-{D888C8DD-0A78-4A6E-A16A-71B442A63DCD}" dt="2021-05-04T16:14:21.402" v="1320"/>
          <ac:spMkLst>
            <pc:docMk/>
            <pc:sldMk cId="3710190008" sldId="269"/>
            <ac:spMk id="34" creationId="{8598F259-6F54-47A3-8D13-1603D786A328}"/>
          </ac:spMkLst>
        </pc:spChg>
        <pc:spChg chg="add">
          <ac:chgData name="Lisa Marie Knight (1910193)" userId="S::1910193@student.uwtsd.ac.uk::db378a96-fa2a-4018-a57f-478526ef029e" providerId="AD" clId="Web-{D888C8DD-0A78-4A6E-A16A-71B442A63DCD}" dt="2021-05-04T16:14:21.402" v="1320"/>
          <ac:spMkLst>
            <pc:docMk/>
            <pc:sldMk cId="3710190008" sldId="269"/>
            <ac:spMk id="36" creationId="{0BA768A8-4FED-4ED8-9E46-6BE72188ECD2}"/>
          </ac:spMkLst>
        </pc:spChg>
      </pc:sldChg>
      <pc:sldChg chg="modSp">
        <pc:chgData name="Lisa Marie Knight (1910193)" userId="S::1910193@student.uwtsd.ac.uk::db378a96-fa2a-4018-a57f-478526ef029e" providerId="AD" clId="Web-{D888C8DD-0A78-4A6E-A16A-71B442A63DCD}" dt="2021-05-04T15:57:14.412" v="647" actId="20577"/>
        <pc:sldMkLst>
          <pc:docMk/>
          <pc:sldMk cId="893667020" sldId="271"/>
        </pc:sldMkLst>
        <pc:spChg chg="mod">
          <ac:chgData name="Lisa Marie Knight (1910193)" userId="S::1910193@student.uwtsd.ac.uk::db378a96-fa2a-4018-a57f-478526ef029e" providerId="AD" clId="Web-{D888C8DD-0A78-4A6E-A16A-71B442A63DCD}" dt="2021-05-04T15:39:18.092" v="94" actId="20577"/>
          <ac:spMkLst>
            <pc:docMk/>
            <pc:sldMk cId="893667020" sldId="271"/>
            <ac:spMk id="3" creationId="{CF3462F7-9CC0-4044-BA35-D1F92F15C342}"/>
          </ac:spMkLst>
        </pc:spChg>
        <pc:spChg chg="mod">
          <ac:chgData name="Lisa Marie Knight (1910193)" userId="S::1910193@student.uwtsd.ac.uk::db378a96-fa2a-4018-a57f-478526ef029e" providerId="AD" clId="Web-{D888C8DD-0A78-4A6E-A16A-71B442A63DCD}" dt="2021-05-04T15:57:14.412" v="647" actId="20577"/>
          <ac:spMkLst>
            <pc:docMk/>
            <pc:sldMk cId="893667020" sldId="271"/>
            <ac:spMk id="4" creationId="{53F92EFD-DB29-4BDE-A3D0-FEDFD0C1B37F}"/>
          </ac:spMkLst>
        </pc:spChg>
      </pc:sldChg>
      <pc:sldChg chg="modSp">
        <pc:chgData name="Lisa Marie Knight (1910193)" userId="S::1910193@student.uwtsd.ac.uk::db378a96-fa2a-4018-a57f-478526ef029e" providerId="AD" clId="Web-{D888C8DD-0A78-4A6E-A16A-71B442A63DCD}" dt="2021-05-04T15:56:25.003" v="629" actId="20577"/>
        <pc:sldMkLst>
          <pc:docMk/>
          <pc:sldMk cId="1443635709" sldId="272"/>
        </pc:sldMkLst>
        <pc:spChg chg="mod">
          <ac:chgData name="Lisa Marie Knight (1910193)" userId="S::1910193@student.uwtsd.ac.uk::db378a96-fa2a-4018-a57f-478526ef029e" providerId="AD" clId="Web-{D888C8DD-0A78-4A6E-A16A-71B442A63DCD}" dt="2021-05-04T15:56:25.003" v="629" actId="20577"/>
          <ac:spMkLst>
            <pc:docMk/>
            <pc:sldMk cId="1443635709" sldId="272"/>
            <ac:spMk id="4" creationId="{8745EB22-EBAA-4CF9-9048-8ECCE08F6C89}"/>
          </ac:spMkLst>
        </pc:spChg>
      </pc:sldChg>
      <pc:sldChg chg="modSp new">
        <pc:chgData name="Lisa Marie Knight (1910193)" userId="S::1910193@student.uwtsd.ac.uk::db378a96-fa2a-4018-a57f-478526ef029e" providerId="AD" clId="Web-{D888C8DD-0A78-4A6E-A16A-71B442A63DCD}" dt="2021-05-04T15:54:46.028" v="626" actId="20577"/>
        <pc:sldMkLst>
          <pc:docMk/>
          <pc:sldMk cId="2822810979" sldId="274"/>
        </pc:sldMkLst>
        <pc:spChg chg="mod">
          <ac:chgData name="Lisa Marie Knight (1910193)" userId="S::1910193@student.uwtsd.ac.uk::db378a96-fa2a-4018-a57f-478526ef029e" providerId="AD" clId="Web-{D888C8DD-0A78-4A6E-A16A-71B442A63DCD}" dt="2021-05-04T15:42:45.027" v="112" actId="20577"/>
          <ac:spMkLst>
            <pc:docMk/>
            <pc:sldMk cId="2822810979" sldId="274"/>
            <ac:spMk id="2" creationId="{06F3CCE9-F436-4C53-AE0F-153AC691995B}"/>
          </ac:spMkLst>
        </pc:spChg>
        <pc:spChg chg="mod">
          <ac:chgData name="Lisa Marie Knight (1910193)" userId="S::1910193@student.uwtsd.ac.uk::db378a96-fa2a-4018-a57f-478526ef029e" providerId="AD" clId="Web-{D888C8DD-0A78-4A6E-A16A-71B442A63DCD}" dt="2021-05-04T15:54:46.028" v="626" actId="20577"/>
          <ac:spMkLst>
            <pc:docMk/>
            <pc:sldMk cId="2822810979" sldId="274"/>
            <ac:spMk id="3" creationId="{A0EAA9D9-6197-42F3-840F-4C055B47B80C}"/>
          </ac:spMkLst>
        </pc:spChg>
      </pc:sldChg>
    </pc:docChg>
  </pc:docChgLst>
  <pc:docChgLst>
    <pc:chgData name="Lisa Marie Knight (1910193)" userId="S::1910193@student.uwtsd.ac.uk::db378a96-fa2a-4018-a57f-478526ef029e" providerId="AD" clId="Web-{1E2BF821-D7FD-4E8F-AEF9-3F68301F948F}"/>
    <pc:docChg chg="modSld">
      <pc:chgData name="Lisa Marie Knight (1910193)" userId="S::1910193@student.uwtsd.ac.uk::db378a96-fa2a-4018-a57f-478526ef029e" providerId="AD" clId="Web-{1E2BF821-D7FD-4E8F-AEF9-3F68301F948F}" dt="2021-02-15T11:50:07.575" v="571" actId="20577"/>
      <pc:docMkLst>
        <pc:docMk/>
      </pc:docMkLst>
      <pc:sldChg chg="addSp delSp modSp">
        <pc:chgData name="Lisa Marie Knight (1910193)" userId="S::1910193@student.uwtsd.ac.uk::db378a96-fa2a-4018-a57f-478526ef029e" providerId="AD" clId="Web-{1E2BF821-D7FD-4E8F-AEF9-3F68301F948F}" dt="2021-02-15T11:50:07.575" v="571" actId="20577"/>
        <pc:sldMkLst>
          <pc:docMk/>
          <pc:sldMk cId="129232667" sldId="263"/>
        </pc:sldMkLst>
        <pc:spChg chg="mod">
          <ac:chgData name="Lisa Marie Knight (1910193)" userId="S::1910193@student.uwtsd.ac.uk::db378a96-fa2a-4018-a57f-478526ef029e" providerId="AD" clId="Web-{1E2BF821-D7FD-4E8F-AEF9-3F68301F948F}" dt="2021-02-15T11:44:11.418" v="479" actId="1076"/>
          <ac:spMkLst>
            <pc:docMk/>
            <pc:sldMk cId="129232667" sldId="263"/>
            <ac:spMk id="3" creationId="{5076684B-7469-44F9-9276-4F7FAD150370}"/>
          </ac:spMkLst>
        </pc:spChg>
        <pc:spChg chg="del">
          <ac:chgData name="Lisa Marie Knight (1910193)" userId="S::1910193@student.uwtsd.ac.uk::db378a96-fa2a-4018-a57f-478526ef029e" providerId="AD" clId="Web-{1E2BF821-D7FD-4E8F-AEF9-3F68301F948F}" dt="2021-02-15T11:27:23.102" v="291"/>
          <ac:spMkLst>
            <pc:docMk/>
            <pc:sldMk cId="129232667" sldId="263"/>
            <ac:spMk id="4" creationId="{765B6ABF-F592-4593-8E79-FECD1F83FB61}"/>
          </ac:spMkLst>
        </pc:spChg>
        <pc:spChg chg="mod">
          <ac:chgData name="Lisa Marie Knight (1910193)" userId="S::1910193@student.uwtsd.ac.uk::db378a96-fa2a-4018-a57f-478526ef029e" providerId="AD" clId="Web-{1E2BF821-D7FD-4E8F-AEF9-3F68301F948F}" dt="2021-02-15T11:44:08.184" v="478" actId="1076"/>
          <ac:spMkLst>
            <pc:docMk/>
            <pc:sldMk cId="129232667" sldId="263"/>
            <ac:spMk id="5" creationId="{78D9035A-2348-4A7C-9C94-BA18AA24D4BB}"/>
          </ac:spMkLst>
        </pc:spChg>
        <pc:spChg chg="del mod">
          <ac:chgData name="Lisa Marie Knight (1910193)" userId="S::1910193@student.uwtsd.ac.uk::db378a96-fa2a-4018-a57f-478526ef029e" providerId="AD" clId="Web-{1E2BF821-D7FD-4E8F-AEF9-3F68301F948F}" dt="2021-02-15T11:24:47.524" v="250"/>
          <ac:spMkLst>
            <pc:docMk/>
            <pc:sldMk cId="129232667" sldId="263"/>
            <ac:spMk id="6" creationId="{845C8396-C02B-4F96-8282-9A711105CBC1}"/>
          </ac:spMkLst>
        </pc:spChg>
        <pc:spChg chg="del">
          <ac:chgData name="Lisa Marie Knight (1910193)" userId="S::1910193@student.uwtsd.ac.uk::db378a96-fa2a-4018-a57f-478526ef029e" providerId="AD" clId="Web-{1E2BF821-D7FD-4E8F-AEF9-3F68301F948F}" dt="2021-02-15T11:40:53.808" v="450"/>
          <ac:spMkLst>
            <pc:docMk/>
            <pc:sldMk cId="129232667" sldId="263"/>
            <ac:spMk id="7" creationId="{59C6663A-15A2-4F3E-ADFE-D0331DB3AEF3}"/>
          </ac:spMkLst>
        </pc:spChg>
        <pc:spChg chg="mod">
          <ac:chgData name="Lisa Marie Knight (1910193)" userId="S::1910193@student.uwtsd.ac.uk::db378a96-fa2a-4018-a57f-478526ef029e" providerId="AD" clId="Web-{1E2BF821-D7FD-4E8F-AEF9-3F68301F948F}" dt="2021-02-15T11:44:03.746" v="477" actId="1076"/>
          <ac:spMkLst>
            <pc:docMk/>
            <pc:sldMk cId="129232667" sldId="263"/>
            <ac:spMk id="8" creationId="{F4706F48-8530-4FD4-AA5F-B6380BB8AA31}"/>
          </ac:spMkLst>
        </pc:spChg>
        <pc:spChg chg="mod">
          <ac:chgData name="Lisa Marie Knight (1910193)" userId="S::1910193@student.uwtsd.ac.uk::db378a96-fa2a-4018-a57f-478526ef029e" providerId="AD" clId="Web-{1E2BF821-D7FD-4E8F-AEF9-3F68301F948F}" dt="2021-02-15T11:44:19.996" v="480" actId="1076"/>
          <ac:spMkLst>
            <pc:docMk/>
            <pc:sldMk cId="129232667" sldId="263"/>
            <ac:spMk id="9" creationId="{1CA23FEC-16B7-4DCE-B678-4AF5509E97BE}"/>
          </ac:spMkLst>
        </pc:spChg>
        <pc:spChg chg="del mod">
          <ac:chgData name="Lisa Marie Knight (1910193)" userId="S::1910193@student.uwtsd.ac.uk::db378a96-fa2a-4018-a57f-478526ef029e" providerId="AD" clId="Web-{1E2BF821-D7FD-4E8F-AEF9-3F68301F948F}" dt="2021-02-15T11:32:40.338" v="377"/>
          <ac:spMkLst>
            <pc:docMk/>
            <pc:sldMk cId="129232667" sldId="263"/>
            <ac:spMk id="11" creationId="{DC58EAF9-029E-4663-9918-2B7442FEC201}"/>
          </ac:spMkLst>
        </pc:spChg>
        <pc:spChg chg="del">
          <ac:chgData name="Lisa Marie Knight (1910193)" userId="S::1910193@student.uwtsd.ac.uk::db378a96-fa2a-4018-a57f-478526ef029e" providerId="AD" clId="Web-{1E2BF821-D7FD-4E8F-AEF9-3F68301F948F}" dt="2021-02-15T11:41:30.917" v="454"/>
          <ac:spMkLst>
            <pc:docMk/>
            <pc:sldMk cId="129232667" sldId="263"/>
            <ac:spMk id="12" creationId="{530A90B3-2831-4230-B79F-3926758707EB}"/>
          </ac:spMkLst>
        </pc:spChg>
        <pc:spChg chg="del mod">
          <ac:chgData name="Lisa Marie Knight (1910193)" userId="S::1910193@student.uwtsd.ac.uk::db378a96-fa2a-4018-a57f-478526ef029e" providerId="AD" clId="Web-{1E2BF821-D7FD-4E8F-AEF9-3F68301F948F}" dt="2021-02-15T11:31:51.650" v="374"/>
          <ac:spMkLst>
            <pc:docMk/>
            <pc:sldMk cId="129232667" sldId="263"/>
            <ac:spMk id="13" creationId="{2F85A980-670A-4EFB-A941-4810018EA83D}"/>
          </ac:spMkLst>
        </pc:spChg>
        <pc:spChg chg="add mod">
          <ac:chgData name="Lisa Marie Knight (1910193)" userId="S::1910193@student.uwtsd.ac.uk::db378a96-fa2a-4018-a57f-478526ef029e" providerId="AD" clId="Web-{1E2BF821-D7FD-4E8F-AEF9-3F68301F948F}" dt="2021-02-15T11:42:35.840" v="457" actId="20577"/>
          <ac:spMkLst>
            <pc:docMk/>
            <pc:sldMk cId="129232667" sldId="263"/>
            <ac:spMk id="14" creationId="{B5375B0F-A556-42F8-A107-0A9D9BE37505}"/>
          </ac:spMkLst>
        </pc:spChg>
        <pc:spChg chg="del">
          <ac:chgData name="Lisa Marie Knight (1910193)" userId="S::1910193@student.uwtsd.ac.uk::db378a96-fa2a-4018-a57f-478526ef029e" providerId="AD" clId="Web-{1E2BF821-D7FD-4E8F-AEF9-3F68301F948F}" dt="2021-02-15T11:41:11.652" v="452"/>
          <ac:spMkLst>
            <pc:docMk/>
            <pc:sldMk cId="129232667" sldId="263"/>
            <ac:spMk id="15" creationId="{6DF98541-106A-47AC-905F-32C8D773E6E0}"/>
          </ac:spMkLst>
        </pc:spChg>
        <pc:spChg chg="del mod">
          <ac:chgData name="Lisa Marie Knight (1910193)" userId="S::1910193@student.uwtsd.ac.uk::db378a96-fa2a-4018-a57f-478526ef029e" providerId="AD" clId="Web-{1E2BF821-D7FD-4E8F-AEF9-3F68301F948F}" dt="2021-02-15T11:17:43.460" v="102"/>
          <ac:spMkLst>
            <pc:docMk/>
            <pc:sldMk cId="129232667" sldId="263"/>
            <ac:spMk id="16" creationId="{09427DC8-820D-4010-A961-6B4F67B0A6FE}"/>
          </ac:spMkLst>
        </pc:spChg>
        <pc:spChg chg="add mod">
          <ac:chgData name="Lisa Marie Knight (1910193)" userId="S::1910193@student.uwtsd.ac.uk::db378a96-fa2a-4018-a57f-478526ef029e" providerId="AD" clId="Web-{1E2BF821-D7FD-4E8F-AEF9-3F68301F948F}" dt="2021-02-15T11:42:39.918" v="458" actId="20577"/>
          <ac:spMkLst>
            <pc:docMk/>
            <pc:sldMk cId="129232667" sldId="263"/>
            <ac:spMk id="17" creationId="{787E1B11-0882-4B91-AE9E-2885963CDD26}"/>
          </ac:spMkLst>
        </pc:spChg>
        <pc:spChg chg="del mod">
          <ac:chgData name="Lisa Marie Knight (1910193)" userId="S::1910193@student.uwtsd.ac.uk::db378a96-fa2a-4018-a57f-478526ef029e" providerId="AD" clId="Web-{1E2BF821-D7FD-4E8F-AEF9-3F68301F948F}" dt="2021-02-15T11:12:01.255" v="65"/>
          <ac:spMkLst>
            <pc:docMk/>
            <pc:sldMk cId="129232667" sldId="263"/>
            <ac:spMk id="18" creationId="{2507C39B-328E-44E2-BD5F-E97B6FAB2844}"/>
          </ac:spMkLst>
        </pc:spChg>
        <pc:spChg chg="add mod">
          <ac:chgData name="Lisa Marie Knight (1910193)" userId="S::1910193@student.uwtsd.ac.uk::db378a96-fa2a-4018-a57f-478526ef029e" providerId="AD" clId="Web-{1E2BF821-D7FD-4E8F-AEF9-3F68301F948F}" dt="2021-02-15T11:43:12.730" v="467" actId="1076"/>
          <ac:spMkLst>
            <pc:docMk/>
            <pc:sldMk cId="129232667" sldId="263"/>
            <ac:spMk id="19" creationId="{19E81C39-4D67-4A75-9066-F7987F7E8EC9}"/>
          </ac:spMkLst>
        </pc:spChg>
        <pc:spChg chg="add del mod">
          <ac:chgData name="Lisa Marie Knight (1910193)" userId="S::1910193@student.uwtsd.ac.uk::db378a96-fa2a-4018-a57f-478526ef029e" providerId="AD" clId="Web-{1E2BF821-D7FD-4E8F-AEF9-3F68301F948F}" dt="2021-02-15T11:25:49.430" v="260"/>
          <ac:spMkLst>
            <pc:docMk/>
            <pc:sldMk cId="129232667" sldId="263"/>
            <ac:spMk id="20" creationId="{26867785-5B68-4331-900E-74610B458AB7}"/>
          </ac:spMkLst>
        </pc:spChg>
        <pc:spChg chg="add del mod">
          <ac:chgData name="Lisa Marie Knight (1910193)" userId="S::1910193@student.uwtsd.ac.uk::db378a96-fa2a-4018-a57f-478526ef029e" providerId="AD" clId="Web-{1E2BF821-D7FD-4E8F-AEF9-3F68301F948F}" dt="2021-02-15T11:26:24.243" v="265"/>
          <ac:spMkLst>
            <pc:docMk/>
            <pc:sldMk cId="129232667" sldId="263"/>
            <ac:spMk id="21" creationId="{568F6C4C-32A6-4936-A5F9-56AB669AF4A9}"/>
          </ac:spMkLst>
        </pc:spChg>
        <pc:spChg chg="add mod">
          <ac:chgData name="Lisa Marie Knight (1910193)" userId="S::1910193@student.uwtsd.ac.uk::db378a96-fa2a-4018-a57f-478526ef029e" providerId="AD" clId="Web-{1E2BF821-D7FD-4E8F-AEF9-3F68301F948F}" dt="2021-02-15T11:44:31.809" v="484" actId="20577"/>
          <ac:spMkLst>
            <pc:docMk/>
            <pc:sldMk cId="129232667" sldId="263"/>
            <ac:spMk id="22" creationId="{F2BD6431-F1AA-4434-A289-C0487793C2FD}"/>
          </ac:spMkLst>
        </pc:spChg>
        <pc:spChg chg="add del mod">
          <ac:chgData name="Lisa Marie Knight (1910193)" userId="S::1910193@student.uwtsd.ac.uk::db378a96-fa2a-4018-a57f-478526ef029e" providerId="AD" clId="Web-{1E2BF821-D7FD-4E8F-AEF9-3F68301F948F}" dt="2021-02-15T11:40:48.636" v="449"/>
          <ac:spMkLst>
            <pc:docMk/>
            <pc:sldMk cId="129232667" sldId="263"/>
            <ac:spMk id="23" creationId="{DBCE50C2-159B-4FDE-9A4F-836B308F88B5}"/>
          </ac:spMkLst>
        </pc:spChg>
        <pc:spChg chg="add mod">
          <ac:chgData name="Lisa Marie Knight (1910193)" userId="S::1910193@student.uwtsd.ac.uk::db378a96-fa2a-4018-a57f-478526ef029e" providerId="AD" clId="Web-{1E2BF821-D7FD-4E8F-AEF9-3F68301F948F}" dt="2021-02-15T11:44:27.309" v="482" actId="1076"/>
          <ac:spMkLst>
            <pc:docMk/>
            <pc:sldMk cId="129232667" sldId="263"/>
            <ac:spMk id="24" creationId="{FD2FC635-918F-457D-A98F-6AA91A2D4FBD}"/>
          </ac:spMkLst>
        </pc:spChg>
        <pc:spChg chg="add mod">
          <ac:chgData name="Lisa Marie Knight (1910193)" userId="S::1910193@student.uwtsd.ac.uk::db378a96-fa2a-4018-a57f-478526ef029e" providerId="AD" clId="Web-{1E2BF821-D7FD-4E8F-AEF9-3F68301F948F}" dt="2021-02-15T11:48:06.075" v="528" actId="1076"/>
          <ac:spMkLst>
            <pc:docMk/>
            <pc:sldMk cId="129232667" sldId="263"/>
            <ac:spMk id="25" creationId="{FE1C49E1-0616-4F73-B4DF-C3B1DD5680E2}"/>
          </ac:spMkLst>
        </pc:spChg>
        <pc:spChg chg="add mod">
          <ac:chgData name="Lisa Marie Knight (1910193)" userId="S::1910193@student.uwtsd.ac.uk::db378a96-fa2a-4018-a57f-478526ef029e" providerId="AD" clId="Web-{1E2BF821-D7FD-4E8F-AEF9-3F68301F948F}" dt="2021-02-15T11:50:07.575" v="571" actId="20577"/>
          <ac:spMkLst>
            <pc:docMk/>
            <pc:sldMk cId="129232667" sldId="263"/>
            <ac:spMk id="26" creationId="{6E7EC83B-CA07-4DE8-B761-BD794280113A}"/>
          </ac:spMkLst>
        </pc:spChg>
      </pc:sldChg>
      <pc:sldChg chg="modSp">
        <pc:chgData name="Lisa Marie Knight (1910193)" userId="S::1910193@student.uwtsd.ac.uk::db378a96-fa2a-4018-a57f-478526ef029e" providerId="AD" clId="Web-{1E2BF821-D7FD-4E8F-AEF9-3F68301F948F}" dt="2021-02-15T11:02:05.205" v="2" actId="1076"/>
        <pc:sldMkLst>
          <pc:docMk/>
          <pc:sldMk cId="1908254192" sldId="267"/>
        </pc:sldMkLst>
        <pc:spChg chg="mod">
          <ac:chgData name="Lisa Marie Knight (1910193)" userId="S::1910193@student.uwtsd.ac.uk::db378a96-fa2a-4018-a57f-478526ef029e" providerId="AD" clId="Web-{1E2BF821-D7FD-4E8F-AEF9-3F68301F948F}" dt="2021-02-15T11:02:05.205" v="2" actId="1076"/>
          <ac:spMkLst>
            <pc:docMk/>
            <pc:sldMk cId="1908254192" sldId="267"/>
            <ac:spMk id="2" creationId="{791FD62A-E77E-405D-B230-463465C87C31}"/>
          </ac:spMkLst>
        </pc:spChg>
      </pc:sldChg>
      <pc:sldChg chg="delSp modSp">
        <pc:chgData name="Lisa Marie Knight (1910193)" userId="S::1910193@student.uwtsd.ac.uk::db378a96-fa2a-4018-a57f-478526ef029e" providerId="AD" clId="Web-{1E2BF821-D7FD-4E8F-AEF9-3F68301F948F}" dt="2021-02-15T11:01:55.736" v="1" actId="1076"/>
        <pc:sldMkLst>
          <pc:docMk/>
          <pc:sldMk cId="3710190008" sldId="269"/>
        </pc:sldMkLst>
        <pc:spChg chg="mod">
          <ac:chgData name="Lisa Marie Knight (1910193)" userId="S::1910193@student.uwtsd.ac.uk::db378a96-fa2a-4018-a57f-478526ef029e" providerId="AD" clId="Web-{1E2BF821-D7FD-4E8F-AEF9-3F68301F948F}" dt="2021-02-15T11:01:55.736" v="1" actId="1076"/>
          <ac:spMkLst>
            <pc:docMk/>
            <pc:sldMk cId="3710190008" sldId="269"/>
            <ac:spMk id="2" creationId="{CA3933B1-3D8C-455C-8529-28743A6EC7CD}"/>
          </ac:spMkLst>
        </pc:spChg>
        <pc:spChg chg="del">
          <ac:chgData name="Lisa Marie Knight (1910193)" userId="S::1910193@student.uwtsd.ac.uk::db378a96-fa2a-4018-a57f-478526ef029e" providerId="AD" clId="Web-{1E2BF821-D7FD-4E8F-AEF9-3F68301F948F}" dt="2021-02-15T11:01:55.689" v="0"/>
          <ac:spMkLst>
            <pc:docMk/>
            <pc:sldMk cId="3710190008" sldId="269"/>
            <ac:spMk id="11" creationId="{A36099C0-ECF1-4535-ADDE-7DF5F58584E8}"/>
          </ac:spMkLst>
        </pc:spChg>
      </pc:sldChg>
    </pc:docChg>
  </pc:docChgLst>
  <pc:docChgLst>
    <pc:chgData name="Lisa Marie Knight (1910193)" userId="S::1910193@student.uwtsd.ac.uk::db378a96-fa2a-4018-a57f-478526ef029e" providerId="AD" clId="Web-{56F8A9DB-02A6-4FE1-AFBA-E8C61C79A648}"/>
    <pc:docChg chg="addSld modSld">
      <pc:chgData name="Lisa Marie Knight (1910193)" userId="S::1910193@student.uwtsd.ac.uk::db378a96-fa2a-4018-a57f-478526ef029e" providerId="AD" clId="Web-{56F8A9DB-02A6-4FE1-AFBA-E8C61C79A648}" dt="2021-02-13T18:26:28.500" v="644" actId="14100"/>
      <pc:docMkLst>
        <pc:docMk/>
      </pc:docMkLst>
      <pc:sldChg chg="addSp delSp modSp mod modClrScheme chgLayout">
        <pc:chgData name="Lisa Marie Knight (1910193)" userId="S::1910193@student.uwtsd.ac.uk::db378a96-fa2a-4018-a57f-478526ef029e" providerId="AD" clId="Web-{56F8A9DB-02A6-4FE1-AFBA-E8C61C79A648}" dt="2021-02-13T17:47:18.766" v="494" actId="1076"/>
        <pc:sldMkLst>
          <pc:docMk/>
          <pc:sldMk cId="129232667" sldId="263"/>
        </pc:sldMkLst>
        <pc:spChg chg="mod">
          <ac:chgData name="Lisa Marie Knight (1910193)" userId="S::1910193@student.uwtsd.ac.uk::db378a96-fa2a-4018-a57f-478526ef029e" providerId="AD" clId="Web-{56F8A9DB-02A6-4FE1-AFBA-E8C61C79A648}" dt="2021-02-13T17:44:25.621" v="460" actId="1076"/>
          <ac:spMkLst>
            <pc:docMk/>
            <pc:sldMk cId="129232667" sldId="263"/>
            <ac:spMk id="3" creationId="{5076684B-7469-44F9-9276-4F7FAD150370}"/>
          </ac:spMkLst>
        </pc:spChg>
        <pc:spChg chg="mod">
          <ac:chgData name="Lisa Marie Knight (1910193)" userId="S::1910193@student.uwtsd.ac.uk::db378a96-fa2a-4018-a57f-478526ef029e" providerId="AD" clId="Web-{56F8A9DB-02A6-4FE1-AFBA-E8C61C79A648}" dt="2021-02-13T17:44:21.793" v="459" actId="1076"/>
          <ac:spMkLst>
            <pc:docMk/>
            <pc:sldMk cId="129232667" sldId="263"/>
            <ac:spMk id="4" creationId="{765B6ABF-F592-4593-8E79-FECD1F83FB61}"/>
          </ac:spMkLst>
        </pc:spChg>
        <pc:spChg chg="mod">
          <ac:chgData name="Lisa Marie Knight (1910193)" userId="S::1910193@student.uwtsd.ac.uk::db378a96-fa2a-4018-a57f-478526ef029e" providerId="AD" clId="Web-{56F8A9DB-02A6-4FE1-AFBA-E8C61C79A648}" dt="2021-02-13T17:45:58.498" v="483" actId="1076"/>
          <ac:spMkLst>
            <pc:docMk/>
            <pc:sldMk cId="129232667" sldId="263"/>
            <ac:spMk id="5" creationId="{78D9035A-2348-4A7C-9C94-BA18AA24D4BB}"/>
          </ac:spMkLst>
        </pc:spChg>
        <pc:spChg chg="mod">
          <ac:chgData name="Lisa Marie Knight (1910193)" userId="S::1910193@student.uwtsd.ac.uk::db378a96-fa2a-4018-a57f-478526ef029e" providerId="AD" clId="Web-{56F8A9DB-02A6-4FE1-AFBA-E8C61C79A648}" dt="2021-02-13T17:45:53.248" v="482" actId="1076"/>
          <ac:spMkLst>
            <pc:docMk/>
            <pc:sldMk cId="129232667" sldId="263"/>
            <ac:spMk id="6" creationId="{845C8396-C02B-4F96-8282-9A711105CBC1}"/>
          </ac:spMkLst>
        </pc:spChg>
        <pc:spChg chg="mod">
          <ac:chgData name="Lisa Marie Knight (1910193)" userId="S::1910193@student.uwtsd.ac.uk::db378a96-fa2a-4018-a57f-478526ef029e" providerId="AD" clId="Web-{56F8A9DB-02A6-4FE1-AFBA-E8C61C79A648}" dt="2021-02-13T17:46:19.796" v="487" actId="1076"/>
          <ac:spMkLst>
            <pc:docMk/>
            <pc:sldMk cId="129232667" sldId="263"/>
            <ac:spMk id="7" creationId="{59C6663A-15A2-4F3E-ADFE-D0331DB3AEF3}"/>
          </ac:spMkLst>
        </pc:spChg>
        <pc:spChg chg="mod">
          <ac:chgData name="Lisa Marie Knight (1910193)" userId="S::1910193@student.uwtsd.ac.uk::db378a96-fa2a-4018-a57f-478526ef029e" providerId="AD" clId="Web-{56F8A9DB-02A6-4FE1-AFBA-E8C61C79A648}" dt="2021-02-13T17:46:13.389" v="486" actId="1076"/>
          <ac:spMkLst>
            <pc:docMk/>
            <pc:sldMk cId="129232667" sldId="263"/>
            <ac:spMk id="8" creationId="{F4706F48-8530-4FD4-AA5F-B6380BB8AA31}"/>
          </ac:spMkLst>
        </pc:spChg>
        <pc:spChg chg="mod">
          <ac:chgData name="Lisa Marie Knight (1910193)" userId="S::1910193@student.uwtsd.ac.uk::db378a96-fa2a-4018-a57f-478526ef029e" providerId="AD" clId="Web-{56F8A9DB-02A6-4FE1-AFBA-E8C61C79A648}" dt="2021-02-13T17:45:49.123" v="481" actId="1076"/>
          <ac:spMkLst>
            <pc:docMk/>
            <pc:sldMk cId="129232667" sldId="263"/>
            <ac:spMk id="9" creationId="{1CA23FEC-16B7-4DCE-B678-4AF5509E97BE}"/>
          </ac:spMkLst>
        </pc:spChg>
        <pc:spChg chg="mod">
          <ac:chgData name="Lisa Marie Knight (1910193)" userId="S::1910193@student.uwtsd.ac.uk::db378a96-fa2a-4018-a57f-478526ef029e" providerId="AD" clId="Web-{56F8A9DB-02A6-4FE1-AFBA-E8C61C79A648}" dt="2021-02-13T17:46:03.420" v="484" actId="1076"/>
          <ac:spMkLst>
            <pc:docMk/>
            <pc:sldMk cId="129232667" sldId="263"/>
            <ac:spMk id="10" creationId="{3FE23039-6BB5-49E3-8424-1F3E49651C97}"/>
          </ac:spMkLst>
        </pc:spChg>
        <pc:spChg chg="mod">
          <ac:chgData name="Lisa Marie Knight (1910193)" userId="S::1910193@student.uwtsd.ac.uk::db378a96-fa2a-4018-a57f-478526ef029e" providerId="AD" clId="Web-{56F8A9DB-02A6-4FE1-AFBA-E8C61C79A648}" dt="2021-02-13T17:43:22.901" v="445" actId="20577"/>
          <ac:spMkLst>
            <pc:docMk/>
            <pc:sldMk cId="129232667" sldId="263"/>
            <ac:spMk id="11" creationId="{DC58EAF9-029E-4663-9918-2B7442FEC201}"/>
          </ac:spMkLst>
        </pc:spChg>
        <pc:spChg chg="mod">
          <ac:chgData name="Lisa Marie Knight (1910193)" userId="S::1910193@student.uwtsd.ac.uk::db378a96-fa2a-4018-a57f-478526ef029e" providerId="AD" clId="Web-{56F8A9DB-02A6-4FE1-AFBA-E8C61C79A648}" dt="2021-02-13T17:45:07.888" v="470" actId="20577"/>
          <ac:spMkLst>
            <pc:docMk/>
            <pc:sldMk cId="129232667" sldId="263"/>
            <ac:spMk id="12" creationId="{530A90B3-2831-4230-B79F-3926758707EB}"/>
          </ac:spMkLst>
        </pc:spChg>
        <pc:spChg chg="add mod">
          <ac:chgData name="Lisa Marie Knight (1910193)" userId="S::1910193@student.uwtsd.ac.uk::db378a96-fa2a-4018-a57f-478526ef029e" providerId="AD" clId="Web-{56F8A9DB-02A6-4FE1-AFBA-E8C61C79A648}" dt="2021-02-13T17:44:33.246" v="461" actId="1076"/>
          <ac:spMkLst>
            <pc:docMk/>
            <pc:sldMk cId="129232667" sldId="263"/>
            <ac:spMk id="13" creationId="{2F85A980-670A-4EFB-A941-4810018EA83D}"/>
          </ac:spMkLst>
        </pc:spChg>
        <pc:spChg chg="add del mod ord">
          <ac:chgData name="Lisa Marie Knight (1910193)" userId="S::1910193@student.uwtsd.ac.uk::db378a96-fa2a-4018-a57f-478526ef029e" providerId="AD" clId="Web-{56F8A9DB-02A6-4FE1-AFBA-E8C61C79A648}" dt="2021-02-13T17:42:42.009" v="441"/>
          <ac:spMkLst>
            <pc:docMk/>
            <pc:sldMk cId="129232667" sldId="263"/>
            <ac:spMk id="14" creationId="{87682BF2-B1D0-4067-893A-037F75E9B0D7}"/>
          </ac:spMkLst>
        </pc:spChg>
        <pc:spChg chg="mod">
          <ac:chgData name="Lisa Marie Knight (1910193)" userId="S::1910193@student.uwtsd.ac.uk::db378a96-fa2a-4018-a57f-478526ef029e" providerId="AD" clId="Web-{56F8A9DB-02A6-4FE1-AFBA-E8C61C79A648}" dt="2021-02-13T17:46:07.936" v="485" actId="1076"/>
          <ac:spMkLst>
            <pc:docMk/>
            <pc:sldMk cId="129232667" sldId="263"/>
            <ac:spMk id="15" creationId="{6DF98541-106A-47AC-905F-32C8D773E6E0}"/>
          </ac:spMkLst>
        </pc:spChg>
        <pc:spChg chg="mod">
          <ac:chgData name="Lisa Marie Knight (1910193)" userId="S::1910193@student.uwtsd.ac.uk::db378a96-fa2a-4018-a57f-478526ef029e" providerId="AD" clId="Web-{56F8A9DB-02A6-4FE1-AFBA-E8C61C79A648}" dt="2021-02-13T17:44:16.402" v="458" actId="1076"/>
          <ac:spMkLst>
            <pc:docMk/>
            <pc:sldMk cId="129232667" sldId="263"/>
            <ac:spMk id="16" creationId="{09427DC8-820D-4010-A961-6B4F67B0A6FE}"/>
          </ac:spMkLst>
        </pc:spChg>
        <pc:spChg chg="add del mod ord">
          <ac:chgData name="Lisa Marie Knight (1910193)" userId="S::1910193@student.uwtsd.ac.uk::db378a96-fa2a-4018-a57f-478526ef029e" providerId="AD" clId="Web-{56F8A9DB-02A6-4FE1-AFBA-E8C61C79A648}" dt="2021-02-13T17:43:02.072" v="443"/>
          <ac:spMkLst>
            <pc:docMk/>
            <pc:sldMk cId="129232667" sldId="263"/>
            <ac:spMk id="17" creationId="{BC59613B-9D89-410A-B058-19C2CEDAE406}"/>
          </ac:spMkLst>
        </pc:spChg>
        <pc:spChg chg="add mod">
          <ac:chgData name="Lisa Marie Knight (1910193)" userId="S::1910193@student.uwtsd.ac.uk::db378a96-fa2a-4018-a57f-478526ef029e" providerId="AD" clId="Web-{56F8A9DB-02A6-4FE1-AFBA-E8C61C79A648}" dt="2021-02-13T17:47:18.766" v="494" actId="1076"/>
          <ac:spMkLst>
            <pc:docMk/>
            <pc:sldMk cId="129232667" sldId="263"/>
            <ac:spMk id="18" creationId="{2507C39B-328E-44E2-BD5F-E97B6FAB2844}"/>
          </ac:spMkLst>
        </pc:spChg>
      </pc:sldChg>
      <pc:sldChg chg="addSp delSp modSp">
        <pc:chgData name="Lisa Marie Knight (1910193)" userId="S::1910193@student.uwtsd.ac.uk::db378a96-fa2a-4018-a57f-478526ef029e" providerId="AD" clId="Web-{56F8A9DB-02A6-4FE1-AFBA-E8C61C79A648}" dt="2021-02-13T18:00:00.285" v="507" actId="1076"/>
        <pc:sldMkLst>
          <pc:docMk/>
          <pc:sldMk cId="17266392" sldId="266"/>
        </pc:sldMkLst>
        <pc:spChg chg="del mod">
          <ac:chgData name="Lisa Marie Knight (1910193)" userId="S::1910193@student.uwtsd.ac.uk::db378a96-fa2a-4018-a57f-478526ef029e" providerId="AD" clId="Web-{56F8A9DB-02A6-4FE1-AFBA-E8C61C79A648}" dt="2021-02-13T17:48:50.768" v="499"/>
          <ac:spMkLst>
            <pc:docMk/>
            <pc:sldMk cId="17266392" sldId="266"/>
            <ac:spMk id="37" creationId="{19E39337-6527-40EF-A993-B91849248EDE}"/>
          </ac:spMkLst>
        </pc:spChg>
        <pc:spChg chg="add mod">
          <ac:chgData name="Lisa Marie Knight (1910193)" userId="S::1910193@student.uwtsd.ac.uk::db378a96-fa2a-4018-a57f-478526ef029e" providerId="AD" clId="Web-{56F8A9DB-02A6-4FE1-AFBA-E8C61C79A648}" dt="2021-02-13T18:00:00.285" v="507" actId="1076"/>
          <ac:spMkLst>
            <pc:docMk/>
            <pc:sldMk cId="17266392" sldId="266"/>
            <ac:spMk id="63" creationId="{0BA78A40-9C60-4962-90DD-A1B166A36374}"/>
          </ac:spMkLst>
        </pc:spChg>
        <pc:graphicFrameChg chg="modGraphic">
          <ac:chgData name="Lisa Marie Knight (1910193)" userId="S::1910193@student.uwtsd.ac.uk::db378a96-fa2a-4018-a57f-478526ef029e" providerId="AD" clId="Web-{56F8A9DB-02A6-4FE1-AFBA-E8C61C79A648}" dt="2021-02-13T17:59:17.768" v="504" actId="20577"/>
          <ac:graphicFrameMkLst>
            <pc:docMk/>
            <pc:sldMk cId="17266392" sldId="266"/>
            <ac:graphicFrameMk id="16" creationId="{0914BBF7-1977-40D1-A24B-216958A2DC07}"/>
          </ac:graphicFrameMkLst>
        </pc:graphicFrameChg>
      </pc:sldChg>
      <pc:sldChg chg="modSp">
        <pc:chgData name="Lisa Marie Knight (1910193)" userId="S::1910193@student.uwtsd.ac.uk::db378a96-fa2a-4018-a57f-478526ef029e" providerId="AD" clId="Web-{56F8A9DB-02A6-4FE1-AFBA-E8C61C79A648}" dt="2021-02-13T17:42:12.352" v="439" actId="20577"/>
        <pc:sldMkLst>
          <pc:docMk/>
          <pc:sldMk cId="3710190008" sldId="269"/>
        </pc:sldMkLst>
        <pc:spChg chg="mod">
          <ac:chgData name="Lisa Marie Knight (1910193)" userId="S::1910193@student.uwtsd.ac.uk::db378a96-fa2a-4018-a57f-478526ef029e" providerId="AD" clId="Web-{56F8A9DB-02A6-4FE1-AFBA-E8C61C79A648}" dt="2021-02-13T17:42:12.352" v="439" actId="20577"/>
          <ac:spMkLst>
            <pc:docMk/>
            <pc:sldMk cId="3710190008" sldId="269"/>
            <ac:spMk id="3" creationId="{58E9246C-FF38-4F18-8CAA-656B6F87248C}"/>
          </ac:spMkLst>
        </pc:spChg>
      </pc:sldChg>
      <pc:sldChg chg="addSp delSp modSp new">
        <pc:chgData name="Lisa Marie Knight (1910193)" userId="S::1910193@student.uwtsd.ac.uk::db378a96-fa2a-4018-a57f-478526ef029e" providerId="AD" clId="Web-{56F8A9DB-02A6-4FE1-AFBA-E8C61C79A648}" dt="2021-02-13T18:26:28.500" v="644" actId="14100"/>
        <pc:sldMkLst>
          <pc:docMk/>
          <pc:sldMk cId="3779910838" sldId="270"/>
        </pc:sldMkLst>
        <pc:spChg chg="add del mod">
          <ac:chgData name="Lisa Marie Knight (1910193)" userId="S::1910193@student.uwtsd.ac.uk::db378a96-fa2a-4018-a57f-478526ef029e" providerId="AD" clId="Web-{56F8A9DB-02A6-4FE1-AFBA-E8C61C79A648}" dt="2021-02-13T18:11:59.685" v="520"/>
          <ac:spMkLst>
            <pc:docMk/>
            <pc:sldMk cId="3779910838" sldId="270"/>
            <ac:spMk id="2" creationId="{466FD72E-6F1E-41AF-B02F-369C06EC0FB3}"/>
          </ac:spMkLst>
        </pc:spChg>
        <pc:spChg chg="add mod">
          <ac:chgData name="Lisa Marie Knight (1910193)" userId="S::1910193@student.uwtsd.ac.uk::db378a96-fa2a-4018-a57f-478526ef029e" providerId="AD" clId="Web-{56F8A9DB-02A6-4FE1-AFBA-E8C61C79A648}" dt="2021-02-13T18:22:28.823" v="618" actId="14100"/>
          <ac:spMkLst>
            <pc:docMk/>
            <pc:sldMk cId="3779910838" sldId="270"/>
            <ac:spMk id="3" creationId="{A7B714E0-06A3-4B66-A9D2-20E8F982AAB1}"/>
          </ac:spMkLst>
        </pc:spChg>
        <pc:spChg chg="add mod">
          <ac:chgData name="Lisa Marie Knight (1910193)" userId="S::1910193@student.uwtsd.ac.uk::db378a96-fa2a-4018-a57f-478526ef029e" providerId="AD" clId="Web-{56F8A9DB-02A6-4FE1-AFBA-E8C61C79A648}" dt="2021-02-13T18:22:48.324" v="620" actId="20577"/>
          <ac:spMkLst>
            <pc:docMk/>
            <pc:sldMk cId="3779910838" sldId="270"/>
            <ac:spMk id="4" creationId="{1BB3B829-1E95-4224-81A0-05E3192F1538}"/>
          </ac:spMkLst>
        </pc:spChg>
        <pc:spChg chg="add mod">
          <ac:chgData name="Lisa Marie Knight (1910193)" userId="S::1910193@student.uwtsd.ac.uk::db378a96-fa2a-4018-a57f-478526ef029e" providerId="AD" clId="Web-{56F8A9DB-02A6-4FE1-AFBA-E8C61C79A648}" dt="2021-02-13T18:17:42.145" v="574" actId="20577"/>
          <ac:spMkLst>
            <pc:docMk/>
            <pc:sldMk cId="3779910838" sldId="270"/>
            <ac:spMk id="5" creationId="{A263DD03-6A1E-4FC9-B9C2-5C971FE51592}"/>
          </ac:spMkLst>
        </pc:spChg>
        <pc:spChg chg="add mod">
          <ac:chgData name="Lisa Marie Knight (1910193)" userId="S::1910193@student.uwtsd.ac.uk::db378a96-fa2a-4018-a57f-478526ef029e" providerId="AD" clId="Web-{56F8A9DB-02A6-4FE1-AFBA-E8C61C79A648}" dt="2021-02-13T18:17:14.066" v="572" actId="14100"/>
          <ac:spMkLst>
            <pc:docMk/>
            <pc:sldMk cId="3779910838" sldId="270"/>
            <ac:spMk id="6" creationId="{20968709-F170-409D-A1ED-7D1B7493985D}"/>
          </ac:spMkLst>
        </pc:spChg>
        <pc:spChg chg="add mod">
          <ac:chgData name="Lisa Marie Knight (1910193)" userId="S::1910193@student.uwtsd.ac.uk::db378a96-fa2a-4018-a57f-478526ef029e" providerId="AD" clId="Web-{56F8A9DB-02A6-4FE1-AFBA-E8C61C79A648}" dt="2021-02-13T18:15:06.751" v="555" actId="1076"/>
          <ac:spMkLst>
            <pc:docMk/>
            <pc:sldMk cId="3779910838" sldId="270"/>
            <ac:spMk id="7" creationId="{EB779B8B-F1D3-4B93-8B08-4101C1FC5779}"/>
          </ac:spMkLst>
        </pc:spChg>
        <pc:spChg chg="add del mod">
          <ac:chgData name="Lisa Marie Knight (1910193)" userId="S::1910193@student.uwtsd.ac.uk::db378a96-fa2a-4018-a57f-478526ef029e" providerId="AD" clId="Web-{56F8A9DB-02A6-4FE1-AFBA-E8C61C79A648}" dt="2021-02-13T18:15:02.189" v="554"/>
          <ac:spMkLst>
            <pc:docMk/>
            <pc:sldMk cId="3779910838" sldId="270"/>
            <ac:spMk id="8" creationId="{7442A0DD-E489-4E9F-84F2-54E8D46E2386}"/>
          </ac:spMkLst>
        </pc:spChg>
        <pc:spChg chg="add mod">
          <ac:chgData name="Lisa Marie Knight (1910193)" userId="S::1910193@student.uwtsd.ac.uk::db378a96-fa2a-4018-a57f-478526ef029e" providerId="AD" clId="Web-{56F8A9DB-02A6-4FE1-AFBA-E8C61C79A648}" dt="2021-02-13T18:17:07.926" v="569" actId="20577"/>
          <ac:spMkLst>
            <pc:docMk/>
            <pc:sldMk cId="3779910838" sldId="270"/>
            <ac:spMk id="9" creationId="{45AC6E86-1296-4DC8-B5C1-D72582002FA3}"/>
          </ac:spMkLst>
        </pc:spChg>
        <pc:spChg chg="add mod">
          <ac:chgData name="Lisa Marie Knight (1910193)" userId="S::1910193@student.uwtsd.ac.uk::db378a96-fa2a-4018-a57f-478526ef029e" providerId="AD" clId="Web-{56F8A9DB-02A6-4FE1-AFBA-E8C61C79A648}" dt="2021-02-13T18:16:42.456" v="567" actId="14100"/>
          <ac:spMkLst>
            <pc:docMk/>
            <pc:sldMk cId="3779910838" sldId="270"/>
            <ac:spMk id="10" creationId="{E20B78B2-FC93-49E7-9E28-66190BE019B9}"/>
          </ac:spMkLst>
        </pc:spChg>
        <pc:spChg chg="add mod">
          <ac:chgData name="Lisa Marie Knight (1910193)" userId="S::1910193@student.uwtsd.ac.uk::db378a96-fa2a-4018-a57f-478526ef029e" providerId="AD" clId="Web-{56F8A9DB-02A6-4FE1-AFBA-E8C61C79A648}" dt="2021-02-13T18:16:23.878" v="565" actId="14100"/>
          <ac:spMkLst>
            <pc:docMk/>
            <pc:sldMk cId="3779910838" sldId="270"/>
            <ac:spMk id="11" creationId="{BBCC18CF-4D47-4E9D-8EAC-7343EB34ECB1}"/>
          </ac:spMkLst>
        </pc:spChg>
        <pc:spChg chg="add mod">
          <ac:chgData name="Lisa Marie Knight (1910193)" userId="S::1910193@student.uwtsd.ac.uk::db378a96-fa2a-4018-a57f-478526ef029e" providerId="AD" clId="Web-{56F8A9DB-02A6-4FE1-AFBA-E8C61C79A648}" dt="2021-02-13T18:15:35.642" v="557" actId="20577"/>
          <ac:spMkLst>
            <pc:docMk/>
            <pc:sldMk cId="3779910838" sldId="270"/>
            <ac:spMk id="12" creationId="{5DB7C8AE-0871-44CB-BBC1-A66957F50FF8}"/>
          </ac:spMkLst>
        </pc:spChg>
        <pc:spChg chg="add mod">
          <ac:chgData name="Lisa Marie Knight (1910193)" userId="S::1910193@student.uwtsd.ac.uk::db378a96-fa2a-4018-a57f-478526ef029e" providerId="AD" clId="Web-{56F8A9DB-02A6-4FE1-AFBA-E8C61C79A648}" dt="2021-02-13T18:14:59.189" v="553" actId="14100"/>
          <ac:spMkLst>
            <pc:docMk/>
            <pc:sldMk cId="3779910838" sldId="270"/>
            <ac:spMk id="13" creationId="{3ECC9347-3772-4470-95E8-1ED81F0B442C}"/>
          </ac:spMkLst>
        </pc:spChg>
        <pc:cxnChg chg="add mod">
          <ac:chgData name="Lisa Marie Knight (1910193)" userId="S::1910193@student.uwtsd.ac.uk::db378a96-fa2a-4018-a57f-478526ef029e" providerId="AD" clId="Web-{56F8A9DB-02A6-4FE1-AFBA-E8C61C79A648}" dt="2021-02-13T18:26:28.500" v="644" actId="14100"/>
          <ac:cxnSpMkLst>
            <pc:docMk/>
            <pc:sldMk cId="3779910838" sldId="270"/>
            <ac:cxnSpMk id="14" creationId="{A2CA80FA-4575-49BA-BF4E-B6A1D8C00ACC}"/>
          </ac:cxnSpMkLst>
        </pc:cxnChg>
        <pc:cxnChg chg="add mod">
          <ac:chgData name="Lisa Marie Knight (1910193)" userId="S::1910193@student.uwtsd.ac.uk::db378a96-fa2a-4018-a57f-478526ef029e" providerId="AD" clId="Web-{56F8A9DB-02A6-4FE1-AFBA-E8C61C79A648}" dt="2021-02-13T18:25:43.874" v="640" actId="14100"/>
          <ac:cxnSpMkLst>
            <pc:docMk/>
            <pc:sldMk cId="3779910838" sldId="270"/>
            <ac:cxnSpMk id="15" creationId="{CA1C6589-14D8-4D41-978D-8B5F86AF0EC0}"/>
          </ac:cxnSpMkLst>
        </pc:cxnChg>
        <pc:cxnChg chg="add mod">
          <ac:chgData name="Lisa Marie Knight (1910193)" userId="S::1910193@student.uwtsd.ac.uk::db378a96-fa2a-4018-a57f-478526ef029e" providerId="AD" clId="Web-{56F8A9DB-02A6-4FE1-AFBA-E8C61C79A648}" dt="2021-02-13T18:25:56.875" v="642" actId="14100"/>
          <ac:cxnSpMkLst>
            <pc:docMk/>
            <pc:sldMk cId="3779910838" sldId="270"/>
            <ac:cxnSpMk id="16" creationId="{D5802652-0C1E-4D73-A451-CE4DB13C07AF}"/>
          </ac:cxnSpMkLst>
        </pc:cxnChg>
        <pc:cxnChg chg="add mod">
          <ac:chgData name="Lisa Marie Knight (1910193)" userId="S::1910193@student.uwtsd.ac.uk::db378a96-fa2a-4018-a57f-478526ef029e" providerId="AD" clId="Web-{56F8A9DB-02A6-4FE1-AFBA-E8C61C79A648}" dt="2021-02-13T18:25:13.577" v="636"/>
          <ac:cxnSpMkLst>
            <pc:docMk/>
            <pc:sldMk cId="3779910838" sldId="270"/>
            <ac:cxnSpMk id="17" creationId="{7B5DE52F-7D1F-4AA2-915A-BF0C58A2E01F}"/>
          </ac:cxnSpMkLst>
        </pc:cxnChg>
        <pc:cxnChg chg="add mod">
          <ac:chgData name="Lisa Marie Knight (1910193)" userId="S::1910193@student.uwtsd.ac.uk::db378a96-fa2a-4018-a57f-478526ef029e" providerId="AD" clId="Web-{56F8A9DB-02A6-4FE1-AFBA-E8C61C79A648}" dt="2021-02-13T18:24:36.639" v="630"/>
          <ac:cxnSpMkLst>
            <pc:docMk/>
            <pc:sldMk cId="3779910838" sldId="270"/>
            <ac:cxnSpMk id="18" creationId="{7DD5902C-E19F-4E0A-808A-3FE88034C386}"/>
          </ac:cxnSpMkLst>
        </pc:cxnChg>
        <pc:cxnChg chg="add mod">
          <ac:chgData name="Lisa Marie Knight (1910193)" userId="S::1910193@student.uwtsd.ac.uk::db378a96-fa2a-4018-a57f-478526ef029e" providerId="AD" clId="Web-{56F8A9DB-02A6-4FE1-AFBA-E8C61C79A648}" dt="2021-02-13T18:25:40.093" v="639" actId="14100"/>
          <ac:cxnSpMkLst>
            <pc:docMk/>
            <pc:sldMk cId="3779910838" sldId="270"/>
            <ac:cxnSpMk id="19" creationId="{E852AD9E-DCBD-4F9A-876D-BA32A03C8F29}"/>
          </ac:cxnSpMkLst>
        </pc:cxnChg>
        <pc:cxnChg chg="add mod">
          <ac:chgData name="Lisa Marie Knight (1910193)" userId="S::1910193@student.uwtsd.ac.uk::db378a96-fa2a-4018-a57f-478526ef029e" providerId="AD" clId="Web-{56F8A9DB-02A6-4FE1-AFBA-E8C61C79A648}" dt="2021-02-13T18:24:44.154" v="631"/>
          <ac:cxnSpMkLst>
            <pc:docMk/>
            <pc:sldMk cId="3779910838" sldId="270"/>
            <ac:cxnSpMk id="20" creationId="{BB96DAF8-E4E9-4750-96AB-BE3A8165F63A}"/>
          </ac:cxnSpMkLst>
        </pc:cxnChg>
        <pc:cxnChg chg="add mod">
          <ac:chgData name="Lisa Marie Knight (1910193)" userId="S::1910193@student.uwtsd.ac.uk::db378a96-fa2a-4018-a57f-478526ef029e" providerId="AD" clId="Web-{56F8A9DB-02A6-4FE1-AFBA-E8C61C79A648}" dt="2021-02-13T18:24:58.327" v="633" actId="14100"/>
          <ac:cxnSpMkLst>
            <pc:docMk/>
            <pc:sldMk cId="3779910838" sldId="270"/>
            <ac:cxnSpMk id="21" creationId="{33157CFF-B94F-41E6-8E4F-22A559B96EEE}"/>
          </ac:cxnSpMkLst>
        </pc:cxnChg>
      </pc:sldChg>
    </pc:docChg>
  </pc:docChgLst>
  <pc:docChgLst>
    <pc:chgData name="Lisa Marie Knight (1910193)" userId="S::1910193@student.uwtsd.ac.uk::db378a96-fa2a-4018-a57f-478526ef029e" providerId="AD" clId="Web-{16CDA2D7-FAB0-4045-A056-00A0B832FE04}"/>
    <pc:docChg chg="addSld modSld">
      <pc:chgData name="Lisa Marie Knight (1910193)" userId="S::1910193@student.uwtsd.ac.uk::db378a96-fa2a-4018-a57f-478526ef029e" providerId="AD" clId="Web-{16CDA2D7-FAB0-4045-A056-00A0B832FE04}" dt="2021-05-05T09:38:40.472" v="243" actId="1076"/>
      <pc:docMkLst>
        <pc:docMk/>
      </pc:docMkLst>
      <pc:sldChg chg="modSp">
        <pc:chgData name="Lisa Marie Knight (1910193)" userId="S::1910193@student.uwtsd.ac.uk::db378a96-fa2a-4018-a57f-478526ef029e" providerId="AD" clId="Web-{16CDA2D7-FAB0-4045-A056-00A0B832FE04}" dt="2021-05-05T09:17:16.342" v="13" actId="20577"/>
        <pc:sldMkLst>
          <pc:docMk/>
          <pc:sldMk cId="3710190008" sldId="269"/>
        </pc:sldMkLst>
        <pc:spChg chg="mod">
          <ac:chgData name="Lisa Marie Knight (1910193)" userId="S::1910193@student.uwtsd.ac.uk::db378a96-fa2a-4018-a57f-478526ef029e" providerId="AD" clId="Web-{16CDA2D7-FAB0-4045-A056-00A0B832FE04}" dt="2021-05-05T09:17:16.342" v="13" actId="20577"/>
          <ac:spMkLst>
            <pc:docMk/>
            <pc:sldMk cId="3710190008" sldId="269"/>
            <ac:spMk id="3" creationId="{58E9246C-FF38-4F18-8CAA-656B6F87248C}"/>
          </ac:spMkLst>
        </pc:spChg>
      </pc:sldChg>
      <pc:sldChg chg="modSp new">
        <pc:chgData name="Lisa Marie Knight (1910193)" userId="S::1910193@student.uwtsd.ac.uk::db378a96-fa2a-4018-a57f-478526ef029e" providerId="AD" clId="Web-{16CDA2D7-FAB0-4045-A056-00A0B832FE04}" dt="2021-05-05T09:38:40.472" v="243" actId="1076"/>
        <pc:sldMkLst>
          <pc:docMk/>
          <pc:sldMk cId="1378140642" sldId="275"/>
        </pc:sldMkLst>
        <pc:spChg chg="mod">
          <ac:chgData name="Lisa Marie Knight (1910193)" userId="S::1910193@student.uwtsd.ac.uk::db378a96-fa2a-4018-a57f-478526ef029e" providerId="AD" clId="Web-{16CDA2D7-FAB0-4045-A056-00A0B832FE04}" dt="2021-05-05T09:38:40.472" v="243" actId="1076"/>
          <ac:spMkLst>
            <pc:docMk/>
            <pc:sldMk cId="1378140642" sldId="275"/>
            <ac:spMk id="2" creationId="{881BBED6-1734-451E-A392-4004C18FF38A}"/>
          </ac:spMkLst>
        </pc:spChg>
        <pc:spChg chg="mod">
          <ac:chgData name="Lisa Marie Knight (1910193)" userId="S::1910193@student.uwtsd.ac.uk::db378a96-fa2a-4018-a57f-478526ef029e" providerId="AD" clId="Web-{16CDA2D7-FAB0-4045-A056-00A0B832FE04}" dt="2021-05-05T09:38:31.659" v="242" actId="14100"/>
          <ac:spMkLst>
            <pc:docMk/>
            <pc:sldMk cId="1378140642" sldId="275"/>
            <ac:spMk id="3" creationId="{B5A1003A-6D15-4C5B-895C-F1B1C3F19E2C}"/>
          </ac:spMkLst>
        </pc:spChg>
      </pc:sldChg>
    </pc:docChg>
  </pc:docChgLst>
  <pc:docChgLst>
    <pc:chgData name="Lisa Marie Knight (1910193)" userId="S::1910193@student.uwtsd.ac.uk::db378a96-fa2a-4018-a57f-478526ef029e" providerId="AD" clId="Web-{089E281F-4733-4EF1-BEB1-9BB93BA78A9A}"/>
    <pc:docChg chg="addSld modSld">
      <pc:chgData name="Lisa Marie Knight (1910193)" userId="S::1910193@student.uwtsd.ac.uk::db378a96-fa2a-4018-a57f-478526ef029e" providerId="AD" clId="Web-{089E281F-4733-4EF1-BEB1-9BB93BA78A9A}" dt="2020-12-13T16:14:54.786" v="152" actId="20577"/>
      <pc:docMkLst>
        <pc:docMk/>
      </pc:docMkLst>
      <pc:sldChg chg="addSp delSp modSp mod setBg">
        <pc:chgData name="Lisa Marie Knight (1910193)" userId="S::1910193@student.uwtsd.ac.uk::db378a96-fa2a-4018-a57f-478526ef029e" providerId="AD" clId="Web-{089E281F-4733-4EF1-BEB1-9BB93BA78A9A}" dt="2020-12-13T16:12:56.298" v="135"/>
        <pc:sldMkLst>
          <pc:docMk/>
          <pc:sldMk cId="109857222" sldId="256"/>
        </pc:sldMkLst>
        <pc:spChg chg="mod">
          <ac:chgData name="Lisa Marie Knight (1910193)" userId="S::1910193@student.uwtsd.ac.uk::db378a96-fa2a-4018-a57f-478526ef029e" providerId="AD" clId="Web-{089E281F-4733-4EF1-BEB1-9BB93BA78A9A}" dt="2020-12-13T16:10:28.762" v="132"/>
          <ac:spMkLst>
            <pc:docMk/>
            <pc:sldMk cId="109857222" sldId="256"/>
            <ac:spMk id="2" creationId="{00000000-0000-0000-0000-000000000000}"/>
          </ac:spMkLst>
        </pc:spChg>
        <pc:spChg chg="mod ord">
          <ac:chgData name="Lisa Marie Knight (1910193)" userId="S::1910193@student.uwtsd.ac.uk::db378a96-fa2a-4018-a57f-478526ef029e" providerId="AD" clId="Web-{089E281F-4733-4EF1-BEB1-9BB93BA78A9A}" dt="2020-12-13T16:10:28.762" v="132"/>
          <ac:spMkLst>
            <pc:docMk/>
            <pc:sldMk cId="109857222" sldId="256"/>
            <ac:spMk id="3" creationId="{00000000-0000-0000-0000-000000000000}"/>
          </ac:spMkLst>
        </pc:spChg>
        <pc:spChg chg="add del mod">
          <ac:chgData name="Lisa Marie Knight (1910193)" userId="S::1910193@student.uwtsd.ac.uk::db378a96-fa2a-4018-a57f-478526ef029e" providerId="AD" clId="Web-{089E281F-4733-4EF1-BEB1-9BB93BA78A9A}" dt="2020-12-13T16:08:46.928" v="123"/>
          <ac:spMkLst>
            <pc:docMk/>
            <pc:sldMk cId="109857222" sldId="256"/>
            <ac:spMk id="5" creationId="{168A4E14-BE28-4150-82CF-279B61233433}"/>
          </ac:spMkLst>
        </pc:spChg>
        <pc:spChg chg="add mod">
          <ac:chgData name="Lisa Marie Knight (1910193)" userId="S::1910193@student.uwtsd.ac.uk::db378a96-fa2a-4018-a57f-478526ef029e" providerId="AD" clId="Web-{089E281F-4733-4EF1-BEB1-9BB93BA78A9A}" dt="2020-12-13T16:10:28.762" v="132"/>
          <ac:spMkLst>
            <pc:docMk/>
            <pc:sldMk cId="109857222" sldId="256"/>
            <ac:spMk id="8" creationId="{D93098A6-A8AC-4778-AC96-970758A2F9BD}"/>
          </ac:spMkLst>
        </pc:spChg>
        <pc:spChg chg="add mod">
          <ac:chgData name="Lisa Marie Knight (1910193)" userId="S::1910193@student.uwtsd.ac.uk::db378a96-fa2a-4018-a57f-478526ef029e" providerId="AD" clId="Web-{089E281F-4733-4EF1-BEB1-9BB93BA78A9A}" dt="2020-12-13T16:10:28.762" v="132"/>
          <ac:spMkLst>
            <pc:docMk/>
            <pc:sldMk cId="109857222" sldId="256"/>
            <ac:spMk id="11" creationId="{4195102A-5CBF-4DD8-8A66-659D211F5F2E}"/>
          </ac:spMkLst>
        </pc:spChg>
        <pc:spChg chg="add mod">
          <ac:chgData name="Lisa Marie Knight (1910193)" userId="S::1910193@student.uwtsd.ac.uk::db378a96-fa2a-4018-a57f-478526ef029e" providerId="AD" clId="Web-{089E281F-4733-4EF1-BEB1-9BB93BA78A9A}" dt="2020-12-13T16:10:28.762" v="132"/>
          <ac:spMkLst>
            <pc:docMk/>
            <pc:sldMk cId="109857222" sldId="256"/>
            <ac:spMk id="14" creationId="{B08534A5-C0A1-4CE3-95DB-D763ABC42E36}"/>
          </ac:spMkLst>
        </pc:spChg>
        <pc:spChg chg="add del">
          <ac:chgData name="Lisa Marie Knight (1910193)" userId="S::1910193@student.uwtsd.ac.uk::db378a96-fa2a-4018-a57f-478526ef029e" providerId="AD" clId="Web-{089E281F-4733-4EF1-BEB1-9BB93BA78A9A}" dt="2020-12-13T16:10:28.762" v="132"/>
          <ac:spMkLst>
            <pc:docMk/>
            <pc:sldMk cId="109857222" sldId="256"/>
            <ac:spMk id="19" creationId="{4E98B8B0-573C-43DD-85FE-31433D57070C}"/>
          </ac:spMkLst>
        </pc:spChg>
        <pc:spChg chg="add del">
          <ac:chgData name="Lisa Marie Knight (1910193)" userId="S::1910193@student.uwtsd.ac.uk::db378a96-fa2a-4018-a57f-478526ef029e" providerId="AD" clId="Web-{089E281F-4733-4EF1-BEB1-9BB93BA78A9A}" dt="2020-12-13T16:10:28.762" v="132"/>
          <ac:spMkLst>
            <pc:docMk/>
            <pc:sldMk cId="109857222" sldId="256"/>
            <ac:spMk id="21" creationId="{0ADDB668-2CA4-4D2B-9C34-3487CA330BA8}"/>
          </ac:spMkLst>
        </pc:spChg>
        <pc:spChg chg="add del">
          <ac:chgData name="Lisa Marie Knight (1910193)" userId="S::1910193@student.uwtsd.ac.uk::db378a96-fa2a-4018-a57f-478526ef029e" providerId="AD" clId="Web-{089E281F-4733-4EF1-BEB1-9BB93BA78A9A}" dt="2020-12-13T16:10:28.762" v="132"/>
          <ac:spMkLst>
            <pc:docMk/>
            <pc:sldMk cId="109857222" sldId="256"/>
            <ac:spMk id="23" creationId="{2568BC19-F052-4108-93E1-6A3D1DEC072F}"/>
          </ac:spMkLst>
        </pc:spChg>
        <pc:spChg chg="add del">
          <ac:chgData name="Lisa Marie Knight (1910193)" userId="S::1910193@student.uwtsd.ac.uk::db378a96-fa2a-4018-a57f-478526ef029e" providerId="AD" clId="Web-{089E281F-4733-4EF1-BEB1-9BB93BA78A9A}" dt="2020-12-13T16:10:28.762" v="132"/>
          <ac:spMkLst>
            <pc:docMk/>
            <pc:sldMk cId="109857222" sldId="256"/>
            <ac:spMk id="25" creationId="{D5FD337D-4D6B-4C8B-B6F5-121097E09881}"/>
          </ac:spMkLst>
        </pc:spChg>
        <pc:spChg chg="add del">
          <ac:chgData name="Lisa Marie Knight (1910193)" userId="S::1910193@student.uwtsd.ac.uk::db378a96-fa2a-4018-a57f-478526ef029e" providerId="AD" clId="Web-{089E281F-4733-4EF1-BEB1-9BB93BA78A9A}" dt="2020-12-13T16:09:44.492" v="127"/>
          <ac:spMkLst>
            <pc:docMk/>
            <pc:sldMk cId="109857222" sldId="256"/>
            <ac:spMk id="27" creationId="{1557A916-FDD1-44A1-A7A1-70009FD6BE46}"/>
          </ac:spMkLst>
        </pc:spChg>
        <pc:spChg chg="add del">
          <ac:chgData name="Lisa Marie Knight (1910193)" userId="S::1910193@student.uwtsd.ac.uk::db378a96-fa2a-4018-a57f-478526ef029e" providerId="AD" clId="Web-{089E281F-4733-4EF1-BEB1-9BB93BA78A9A}" dt="2020-12-13T16:10:02.759" v="129"/>
          <ac:spMkLst>
            <pc:docMk/>
            <pc:sldMk cId="109857222" sldId="256"/>
            <ac:spMk id="28" creationId="{4038CB10-1F5C-4D54-9DF7-12586DE5B007}"/>
          </ac:spMkLst>
        </pc:spChg>
        <pc:spChg chg="add del">
          <ac:chgData name="Lisa Marie Knight (1910193)" userId="S::1910193@student.uwtsd.ac.uk::db378a96-fa2a-4018-a57f-478526ef029e" providerId="AD" clId="Web-{089E281F-4733-4EF1-BEB1-9BB93BA78A9A}" dt="2020-12-13T16:10:02.759" v="129"/>
          <ac:spMkLst>
            <pc:docMk/>
            <pc:sldMk cId="109857222" sldId="256"/>
            <ac:spMk id="29" creationId="{73ED6512-6858-4552-B699-9A97FE9A4EA2}"/>
          </ac:spMkLst>
        </pc:spChg>
        <pc:spChg chg="add del">
          <ac:chgData name="Lisa Marie Knight (1910193)" userId="S::1910193@student.uwtsd.ac.uk::db378a96-fa2a-4018-a57f-478526ef029e" providerId="AD" clId="Web-{089E281F-4733-4EF1-BEB1-9BB93BA78A9A}" dt="2020-12-13T16:09:34.133" v="125"/>
          <ac:spMkLst>
            <pc:docMk/>
            <pc:sldMk cId="109857222" sldId="256"/>
            <ac:spMk id="30" creationId="{5EBC18B6-E5C3-4AD1-97A4-E6A3477A0BB9}"/>
          </ac:spMkLst>
        </pc:spChg>
        <pc:spChg chg="add del">
          <ac:chgData name="Lisa Marie Knight (1910193)" userId="S::1910193@student.uwtsd.ac.uk::db378a96-fa2a-4018-a57f-478526ef029e" providerId="AD" clId="Web-{089E281F-4733-4EF1-BEB1-9BB93BA78A9A}" dt="2020-12-13T16:10:28.747" v="131"/>
          <ac:spMkLst>
            <pc:docMk/>
            <pc:sldMk cId="109857222" sldId="256"/>
            <ac:spMk id="31" creationId="{D8A21BF9-C2DE-4A37-AE23-C16F0D4FB607}"/>
          </ac:spMkLst>
        </pc:spChg>
        <pc:spChg chg="add del">
          <ac:chgData name="Lisa Marie Knight (1910193)" userId="S::1910193@student.uwtsd.ac.uk::db378a96-fa2a-4018-a57f-478526ef029e" providerId="AD" clId="Web-{089E281F-4733-4EF1-BEB1-9BB93BA78A9A}" dt="2020-12-13T16:09:34.133" v="125"/>
          <ac:spMkLst>
            <pc:docMk/>
            <pc:sldMk cId="109857222" sldId="256"/>
            <ac:spMk id="32" creationId="{136A4AB6-B72B-4CC6-ADCF-BE807B6C3D71}"/>
          </ac:spMkLst>
        </pc:spChg>
        <pc:spChg chg="add">
          <ac:chgData name="Lisa Marie Knight (1910193)" userId="S::1910193@student.uwtsd.ac.uk::db378a96-fa2a-4018-a57f-478526ef029e" providerId="AD" clId="Web-{089E281F-4733-4EF1-BEB1-9BB93BA78A9A}" dt="2020-12-13T16:10:28.762" v="132"/>
          <ac:spMkLst>
            <pc:docMk/>
            <pc:sldMk cId="109857222" sldId="256"/>
            <ac:spMk id="33" creationId="{FF638861-22F4-42BD-AB54-580F4FFF9F5F}"/>
          </ac:spMkLst>
        </pc:spChg>
        <pc:spChg chg="add del">
          <ac:chgData name="Lisa Marie Knight (1910193)" userId="S::1910193@student.uwtsd.ac.uk::db378a96-fa2a-4018-a57f-478526ef029e" providerId="AD" clId="Web-{089E281F-4733-4EF1-BEB1-9BB93BA78A9A}" dt="2020-12-13T16:09:34.133" v="125"/>
          <ac:spMkLst>
            <pc:docMk/>
            <pc:sldMk cId="109857222" sldId="256"/>
            <ac:spMk id="34" creationId="{B35D540D-9486-4236-952A-F72DC52D79BF}"/>
          </ac:spMkLst>
        </pc:spChg>
        <pc:spChg chg="add">
          <ac:chgData name="Lisa Marie Knight (1910193)" userId="S::1910193@student.uwtsd.ac.uk::db378a96-fa2a-4018-a57f-478526ef029e" providerId="AD" clId="Web-{089E281F-4733-4EF1-BEB1-9BB93BA78A9A}" dt="2020-12-13T16:10:28.762" v="132"/>
          <ac:spMkLst>
            <pc:docMk/>
            <pc:sldMk cId="109857222" sldId="256"/>
            <ac:spMk id="35" creationId="{6CACE173-0A3A-4306-B76C-60A0714C31C3}"/>
          </ac:spMkLst>
        </pc:spChg>
        <pc:spChg chg="add">
          <ac:chgData name="Lisa Marie Knight (1910193)" userId="S::1910193@student.uwtsd.ac.uk::db378a96-fa2a-4018-a57f-478526ef029e" providerId="AD" clId="Web-{089E281F-4733-4EF1-BEB1-9BB93BA78A9A}" dt="2020-12-13T16:10:28.762" v="132"/>
          <ac:spMkLst>
            <pc:docMk/>
            <pc:sldMk cId="109857222" sldId="256"/>
            <ac:spMk id="36" creationId="{347C85EF-9B88-46AF-B40D-70F2DDDE18BE}"/>
          </ac:spMkLst>
        </pc:spChg>
        <pc:spChg chg="add">
          <ac:chgData name="Lisa Marie Knight (1910193)" userId="S::1910193@student.uwtsd.ac.uk::db378a96-fa2a-4018-a57f-478526ef029e" providerId="AD" clId="Web-{089E281F-4733-4EF1-BEB1-9BB93BA78A9A}" dt="2020-12-13T16:10:28.762" v="132"/>
          <ac:spMkLst>
            <pc:docMk/>
            <pc:sldMk cId="109857222" sldId="256"/>
            <ac:spMk id="37" creationId="{BE5996B0-F3AC-4A78-A5EF-139FD34959EF}"/>
          </ac:spMkLst>
        </pc:spChg>
        <pc:spChg chg="add del">
          <ac:chgData name="Lisa Marie Knight (1910193)" userId="S::1910193@student.uwtsd.ac.uk::db378a96-fa2a-4018-a57f-478526ef029e" providerId="AD" clId="Web-{089E281F-4733-4EF1-BEB1-9BB93BA78A9A}" dt="2020-12-13T16:10:28.747" v="131"/>
          <ac:spMkLst>
            <pc:docMk/>
            <pc:sldMk cId="109857222" sldId="256"/>
            <ac:spMk id="58" creationId="{7659A6D9-BA77-4E6D-AF96-1CE47E0B2791}"/>
          </ac:spMkLst>
        </pc:spChg>
        <pc:grpChg chg="add del">
          <ac:chgData name="Lisa Marie Knight (1910193)" userId="S::1910193@student.uwtsd.ac.uk::db378a96-fa2a-4018-a57f-478526ef029e" providerId="AD" clId="Web-{089E281F-4733-4EF1-BEB1-9BB93BA78A9A}" dt="2020-12-13T16:10:28.747" v="131"/>
          <ac:grpSpMkLst>
            <pc:docMk/>
            <pc:sldMk cId="109857222" sldId="256"/>
            <ac:grpSpMk id="52" creationId="{AFA15A4C-74E1-44B3-868A-871A6975ECB9}"/>
          </ac:grpSpMkLst>
        </pc:grpChg>
        <pc:grpChg chg="add del">
          <ac:chgData name="Lisa Marie Knight (1910193)" userId="S::1910193@student.uwtsd.ac.uk::db378a96-fa2a-4018-a57f-478526ef029e" providerId="AD" clId="Web-{089E281F-4733-4EF1-BEB1-9BB93BA78A9A}" dt="2020-12-13T16:10:28.747" v="131"/>
          <ac:grpSpMkLst>
            <pc:docMk/>
            <pc:sldMk cId="109857222" sldId="256"/>
            <ac:grpSpMk id="53" creationId="{045C6BCC-CBAB-47AD-B329-FE2689C836B4}"/>
          </ac:grpSpMkLst>
        </pc:grpChg>
        <pc:picChg chg="add del mod">
          <ac:chgData name="Lisa Marie Knight (1910193)" userId="S::1910193@student.uwtsd.ac.uk::db378a96-fa2a-4018-a57f-478526ef029e" providerId="AD" clId="Web-{089E281F-4733-4EF1-BEB1-9BB93BA78A9A}" dt="2020-12-13T16:08:46.928" v="123"/>
          <ac:picMkLst>
            <pc:docMk/>
            <pc:sldMk cId="109857222" sldId="256"/>
            <ac:picMk id="4" creationId="{321225C8-CF57-46A4-AF53-80ADCC9452A9}"/>
          </ac:picMkLst>
        </pc:picChg>
        <pc:picChg chg="add mod ord">
          <ac:chgData name="Lisa Marie Knight (1910193)" userId="S::1910193@student.uwtsd.ac.uk::db378a96-fa2a-4018-a57f-478526ef029e" providerId="AD" clId="Web-{089E281F-4733-4EF1-BEB1-9BB93BA78A9A}" dt="2020-12-13T16:10:28.762" v="132"/>
          <ac:picMkLst>
            <pc:docMk/>
            <pc:sldMk cId="109857222" sldId="256"/>
            <ac:picMk id="7" creationId="{64A5719D-AF49-432E-97DF-EB01D1FFC5A1}"/>
          </ac:picMkLst>
        </pc:picChg>
        <pc:picChg chg="add mod ord">
          <ac:chgData name="Lisa Marie Knight (1910193)" userId="S::1910193@student.uwtsd.ac.uk::db378a96-fa2a-4018-a57f-478526ef029e" providerId="AD" clId="Web-{089E281F-4733-4EF1-BEB1-9BB93BA78A9A}" dt="2020-12-13T16:11:52.249" v="133" actId="14100"/>
          <ac:picMkLst>
            <pc:docMk/>
            <pc:sldMk cId="109857222" sldId="256"/>
            <ac:picMk id="10" creationId="{46D11BD1-E4EE-4E78-8D6B-AE29A5D23756}"/>
          </ac:picMkLst>
        </pc:picChg>
        <pc:picChg chg="add mod ord">
          <ac:chgData name="Lisa Marie Knight (1910193)" userId="S::1910193@student.uwtsd.ac.uk::db378a96-fa2a-4018-a57f-478526ef029e" providerId="AD" clId="Web-{089E281F-4733-4EF1-BEB1-9BB93BA78A9A}" dt="2020-12-13T16:10:28.762" v="132"/>
          <ac:picMkLst>
            <pc:docMk/>
            <pc:sldMk cId="109857222" sldId="256"/>
            <ac:picMk id="13" creationId="{9625D65D-A8BE-41BC-8DE1-26EEBAEF3489}"/>
          </ac:picMkLst>
        </pc:picChg>
      </pc:sldChg>
      <pc:sldChg chg="modSp new">
        <pc:chgData name="Lisa Marie Knight (1910193)" userId="S::1910193@student.uwtsd.ac.uk::db378a96-fa2a-4018-a57f-478526ef029e" providerId="AD" clId="Web-{089E281F-4733-4EF1-BEB1-9BB93BA78A9A}" dt="2020-12-13T16:14:54.786" v="151" actId="20577"/>
        <pc:sldMkLst>
          <pc:docMk/>
          <pc:sldMk cId="2845166087" sldId="257"/>
        </pc:sldMkLst>
        <pc:spChg chg="mod">
          <ac:chgData name="Lisa Marie Knight (1910193)" userId="S::1910193@student.uwtsd.ac.uk::db378a96-fa2a-4018-a57f-478526ef029e" providerId="AD" clId="Web-{089E281F-4733-4EF1-BEB1-9BB93BA78A9A}" dt="2020-12-13T16:14:54.786" v="151" actId="20577"/>
          <ac:spMkLst>
            <pc:docMk/>
            <pc:sldMk cId="2845166087" sldId="257"/>
            <ac:spMk id="2" creationId="{7D6B359E-612B-460C-94B4-6B48AAB01BEF}"/>
          </ac:spMkLst>
        </pc:spChg>
      </pc:sldChg>
    </pc:docChg>
  </pc:docChgLst>
  <pc:docChgLst>
    <pc:chgData name="Afifa Zaman" userId="S::afifa.zaman@uwtsd.ac.uk::a8e597f4-7e7c-4990-8e2b-c91fff8b24a0" providerId="AD" clId="Web-{4E17BF21-367A-4274-B5C7-42BC99E32065}"/>
    <pc:docChg chg="delSld modSld">
      <pc:chgData name="Afifa Zaman" userId="S::afifa.zaman@uwtsd.ac.uk::a8e597f4-7e7c-4990-8e2b-c91fff8b24a0" providerId="AD" clId="Web-{4E17BF21-367A-4274-B5C7-42BC99E32065}" dt="2021-02-08T12:20:26.842" v="2"/>
      <pc:docMkLst>
        <pc:docMk/>
      </pc:docMkLst>
      <pc:sldChg chg="modSp del">
        <pc:chgData name="Afifa Zaman" userId="S::afifa.zaman@uwtsd.ac.uk::a8e597f4-7e7c-4990-8e2b-c91fff8b24a0" providerId="AD" clId="Web-{4E17BF21-367A-4274-B5C7-42BC99E32065}" dt="2021-02-08T12:20:26.842" v="2"/>
        <pc:sldMkLst>
          <pc:docMk/>
          <pc:sldMk cId="3008905284" sldId="260"/>
        </pc:sldMkLst>
        <pc:spChg chg="mod">
          <ac:chgData name="Afifa Zaman" userId="S::afifa.zaman@uwtsd.ac.uk::a8e597f4-7e7c-4990-8e2b-c91fff8b24a0" providerId="AD" clId="Web-{4E17BF21-367A-4274-B5C7-42BC99E32065}" dt="2021-02-08T12:18:31.339" v="0" actId="20577"/>
          <ac:spMkLst>
            <pc:docMk/>
            <pc:sldMk cId="3008905284" sldId="260"/>
            <ac:spMk id="3" creationId="{3630C6C6-177A-4DBF-9F08-1011D695BACB}"/>
          </ac:spMkLst>
        </pc:spChg>
        <pc:spChg chg="mod">
          <ac:chgData name="Afifa Zaman" userId="S::afifa.zaman@uwtsd.ac.uk::a8e597f4-7e7c-4990-8e2b-c91fff8b24a0" providerId="AD" clId="Web-{4E17BF21-367A-4274-B5C7-42BC99E32065}" dt="2021-02-08T12:20:20.889" v="1" actId="20577"/>
          <ac:spMkLst>
            <pc:docMk/>
            <pc:sldMk cId="3008905284" sldId="260"/>
            <ac:spMk id="5" creationId="{FFEF0629-68CE-475F-A667-C6DEF20A7AE0}"/>
          </ac:spMkLst>
        </pc:spChg>
      </pc:sldChg>
    </pc:docChg>
  </pc:docChgLst>
  <pc:docChgLst>
    <pc:chgData name="Lisa Marie Knight (1910193)" userId="S::1910193@student.uwtsd.ac.uk::db378a96-fa2a-4018-a57f-478526ef029e" providerId="AD" clId="Web-{6B21E65E-CC03-48AA-8DC0-69DACB3A4F1A}"/>
    <pc:docChg chg="addSld modSld">
      <pc:chgData name="Lisa Marie Knight (1910193)" userId="S::1910193@student.uwtsd.ac.uk::db378a96-fa2a-4018-a57f-478526ef029e" providerId="AD" clId="Web-{6B21E65E-CC03-48AA-8DC0-69DACB3A4F1A}" dt="2021-01-04T20:24:40.023" v="1481" actId="1076"/>
      <pc:docMkLst>
        <pc:docMk/>
      </pc:docMkLst>
      <pc:sldChg chg="modSp">
        <pc:chgData name="Lisa Marie Knight (1910193)" userId="S::1910193@student.uwtsd.ac.uk::db378a96-fa2a-4018-a57f-478526ef029e" providerId="AD" clId="Web-{6B21E65E-CC03-48AA-8DC0-69DACB3A4F1A}" dt="2021-01-04T19:24:13.290" v="200" actId="20577"/>
        <pc:sldMkLst>
          <pc:docMk/>
          <pc:sldMk cId="3008905284" sldId="260"/>
        </pc:sldMkLst>
        <pc:spChg chg="mod">
          <ac:chgData name="Lisa Marie Knight (1910193)" userId="S::1910193@student.uwtsd.ac.uk::db378a96-fa2a-4018-a57f-478526ef029e" providerId="AD" clId="Web-{6B21E65E-CC03-48AA-8DC0-69DACB3A4F1A}" dt="2021-01-04T19:24:13.290" v="200" actId="20577"/>
          <ac:spMkLst>
            <pc:docMk/>
            <pc:sldMk cId="3008905284" sldId="260"/>
            <ac:spMk id="3" creationId="{3630C6C6-177A-4DBF-9F08-1011D695BACB}"/>
          </ac:spMkLst>
        </pc:spChg>
        <pc:spChg chg="mod">
          <ac:chgData name="Lisa Marie Knight (1910193)" userId="S::1910193@student.uwtsd.ac.uk::db378a96-fa2a-4018-a57f-478526ef029e" providerId="AD" clId="Web-{6B21E65E-CC03-48AA-8DC0-69DACB3A4F1A}" dt="2021-01-04T19:24:00.665" v="198" actId="1076"/>
          <ac:spMkLst>
            <pc:docMk/>
            <pc:sldMk cId="3008905284" sldId="260"/>
            <ac:spMk id="5" creationId="{FFEF0629-68CE-475F-A667-C6DEF20A7AE0}"/>
          </ac:spMkLst>
        </pc:spChg>
      </pc:sldChg>
      <pc:sldChg chg="modSp">
        <pc:chgData name="Lisa Marie Knight (1910193)" userId="S::1910193@student.uwtsd.ac.uk::db378a96-fa2a-4018-a57f-478526ef029e" providerId="AD" clId="Web-{6B21E65E-CC03-48AA-8DC0-69DACB3A4F1A}" dt="2021-01-04T19:20:11.238" v="75" actId="20577"/>
        <pc:sldMkLst>
          <pc:docMk/>
          <pc:sldMk cId="3428208187" sldId="261"/>
        </pc:sldMkLst>
        <pc:spChg chg="mod">
          <ac:chgData name="Lisa Marie Knight (1910193)" userId="S::1910193@student.uwtsd.ac.uk::db378a96-fa2a-4018-a57f-478526ef029e" providerId="AD" clId="Web-{6B21E65E-CC03-48AA-8DC0-69DACB3A4F1A}" dt="2021-01-04T19:14:33.778" v="9" actId="20577"/>
          <ac:spMkLst>
            <pc:docMk/>
            <pc:sldMk cId="3428208187" sldId="261"/>
            <ac:spMk id="2" creationId="{5477D2F1-B05F-41E4-A214-3B77D37A9907}"/>
          </ac:spMkLst>
        </pc:spChg>
        <pc:spChg chg="mod">
          <ac:chgData name="Lisa Marie Knight (1910193)" userId="S::1910193@student.uwtsd.ac.uk::db378a96-fa2a-4018-a57f-478526ef029e" providerId="AD" clId="Web-{6B21E65E-CC03-48AA-8DC0-69DACB3A4F1A}" dt="2021-01-04T19:20:11.238" v="75" actId="20577"/>
          <ac:spMkLst>
            <pc:docMk/>
            <pc:sldMk cId="3428208187" sldId="261"/>
            <ac:spMk id="13" creationId="{E581C9FC-425D-430E-A28C-ED342D7A94B2}"/>
          </ac:spMkLst>
        </pc:spChg>
      </pc:sldChg>
      <pc:sldChg chg="addSp modSp">
        <pc:chgData name="Lisa Marie Knight (1910193)" userId="S::1910193@student.uwtsd.ac.uk::db378a96-fa2a-4018-a57f-478526ef029e" providerId="AD" clId="Web-{6B21E65E-CC03-48AA-8DC0-69DACB3A4F1A}" dt="2021-01-04T20:24:40.023" v="1481" actId="1076"/>
        <pc:sldMkLst>
          <pc:docMk/>
          <pc:sldMk cId="957834705" sldId="264"/>
        </pc:sldMkLst>
        <pc:spChg chg="mod">
          <ac:chgData name="Lisa Marie Knight (1910193)" userId="S::1910193@student.uwtsd.ac.uk::db378a96-fa2a-4018-a57f-478526ef029e" providerId="AD" clId="Web-{6B21E65E-CC03-48AA-8DC0-69DACB3A4F1A}" dt="2021-01-04T20:24:40.023" v="1481" actId="1076"/>
          <ac:spMkLst>
            <pc:docMk/>
            <pc:sldMk cId="957834705" sldId="264"/>
            <ac:spMk id="2" creationId="{BCF37003-D2F5-4584-8055-A2E0FD32065A}"/>
          </ac:spMkLst>
        </pc:spChg>
        <pc:spChg chg="add mod">
          <ac:chgData name="Lisa Marie Knight (1910193)" userId="S::1910193@student.uwtsd.ac.uk::db378a96-fa2a-4018-a57f-478526ef029e" providerId="AD" clId="Web-{6B21E65E-CC03-48AA-8DC0-69DACB3A4F1A}" dt="2021-01-04T20:24:31.632" v="1480"/>
          <ac:spMkLst>
            <pc:docMk/>
            <pc:sldMk cId="957834705" sldId="264"/>
            <ac:spMk id="56" creationId="{F5F11260-8D66-418B-B869-5A5FE2D14A5B}"/>
          </ac:spMkLst>
        </pc:spChg>
      </pc:sldChg>
      <pc:sldChg chg="addSp delSp modSp new mod setBg setClrOvrMap">
        <pc:chgData name="Lisa Marie Knight (1910193)" userId="S::1910193@student.uwtsd.ac.uk::db378a96-fa2a-4018-a57f-478526ef029e" providerId="AD" clId="Web-{6B21E65E-CC03-48AA-8DC0-69DACB3A4F1A}" dt="2021-01-04T19:34:40.709" v="495"/>
        <pc:sldMkLst>
          <pc:docMk/>
          <pc:sldMk cId="112747183" sldId="265"/>
        </pc:sldMkLst>
        <pc:spChg chg="mod">
          <ac:chgData name="Lisa Marie Knight (1910193)" userId="S::1910193@student.uwtsd.ac.uk::db378a96-fa2a-4018-a57f-478526ef029e" providerId="AD" clId="Web-{6B21E65E-CC03-48AA-8DC0-69DACB3A4F1A}" dt="2021-01-04T19:34:40.709" v="495"/>
          <ac:spMkLst>
            <pc:docMk/>
            <pc:sldMk cId="112747183" sldId="265"/>
            <ac:spMk id="2" creationId="{4003DB3D-1A8A-47D6-A955-6C50D8C924E2}"/>
          </ac:spMkLst>
        </pc:spChg>
        <pc:spChg chg="mod">
          <ac:chgData name="Lisa Marie Knight (1910193)" userId="S::1910193@student.uwtsd.ac.uk::db378a96-fa2a-4018-a57f-478526ef029e" providerId="AD" clId="Web-{6B21E65E-CC03-48AA-8DC0-69DACB3A4F1A}" dt="2021-01-04T19:34:40.709" v="495"/>
          <ac:spMkLst>
            <pc:docMk/>
            <pc:sldMk cId="112747183" sldId="265"/>
            <ac:spMk id="3" creationId="{9D703036-68D1-4902-918F-5998AEF53A0D}"/>
          </ac:spMkLst>
        </pc:spChg>
        <pc:spChg chg="add del">
          <ac:chgData name="Lisa Marie Knight (1910193)" userId="S::1910193@student.uwtsd.ac.uk::db378a96-fa2a-4018-a57f-478526ef029e" providerId="AD" clId="Web-{6B21E65E-CC03-48AA-8DC0-69DACB3A4F1A}" dt="2021-01-04T19:25:25.182" v="207"/>
          <ac:spMkLst>
            <pc:docMk/>
            <pc:sldMk cId="112747183" sldId="265"/>
            <ac:spMk id="7" creationId="{052BEFF1-896C-45B1-B02C-96A6A1BC389A}"/>
          </ac:spMkLst>
        </pc:spChg>
        <pc:spChg chg="add del">
          <ac:chgData name="Lisa Marie Knight (1910193)" userId="S::1910193@student.uwtsd.ac.uk::db378a96-fa2a-4018-a57f-478526ef029e" providerId="AD" clId="Web-{6B21E65E-CC03-48AA-8DC0-69DACB3A4F1A}" dt="2021-01-04T19:25:25.182" v="207"/>
          <ac:spMkLst>
            <pc:docMk/>
            <pc:sldMk cId="112747183" sldId="265"/>
            <ac:spMk id="8" creationId="{BB237A14-61B1-4C00-A670-5D8D68A8668E}"/>
          </ac:spMkLst>
        </pc:spChg>
        <pc:spChg chg="add del">
          <ac:chgData name="Lisa Marie Knight (1910193)" userId="S::1910193@student.uwtsd.ac.uk::db378a96-fa2a-4018-a57f-478526ef029e" providerId="AD" clId="Web-{6B21E65E-CC03-48AA-8DC0-69DACB3A4F1A}" dt="2021-01-04T19:25:25.182" v="207"/>
          <ac:spMkLst>
            <pc:docMk/>
            <pc:sldMk cId="112747183" sldId="265"/>
            <ac:spMk id="9" creationId="{8598F259-6F54-47A3-8D13-1603D786A328}"/>
          </ac:spMkLst>
        </pc:spChg>
        <pc:spChg chg="add del">
          <ac:chgData name="Lisa Marie Knight (1910193)" userId="S::1910193@student.uwtsd.ac.uk::db378a96-fa2a-4018-a57f-478526ef029e" providerId="AD" clId="Web-{6B21E65E-CC03-48AA-8DC0-69DACB3A4F1A}" dt="2021-01-04T19:25:15.182" v="205"/>
          <ac:spMkLst>
            <pc:docMk/>
            <pc:sldMk cId="112747183" sldId="265"/>
            <ac:spMk id="10" creationId="{052BEFF1-896C-45B1-B02C-96A6A1BC389A}"/>
          </ac:spMkLst>
        </pc:spChg>
        <pc:spChg chg="add del">
          <ac:chgData name="Lisa Marie Knight (1910193)" userId="S::1910193@student.uwtsd.ac.uk::db378a96-fa2a-4018-a57f-478526ef029e" providerId="AD" clId="Web-{6B21E65E-CC03-48AA-8DC0-69DACB3A4F1A}" dt="2021-01-04T19:25:25.182" v="207"/>
          <ac:spMkLst>
            <pc:docMk/>
            <pc:sldMk cId="112747183" sldId="265"/>
            <ac:spMk id="11" creationId="{0BA768A8-4FED-4ED8-9E46-6BE72188ECD2}"/>
          </ac:spMkLst>
        </pc:spChg>
        <pc:spChg chg="add del">
          <ac:chgData name="Lisa Marie Knight (1910193)" userId="S::1910193@student.uwtsd.ac.uk::db378a96-fa2a-4018-a57f-478526ef029e" providerId="AD" clId="Web-{6B21E65E-CC03-48AA-8DC0-69DACB3A4F1A}" dt="2021-01-04T19:25:15.182" v="205"/>
          <ac:spMkLst>
            <pc:docMk/>
            <pc:sldMk cId="112747183" sldId="265"/>
            <ac:spMk id="12" creationId="{BB237A14-61B1-4C00-A670-5D8D68A8668E}"/>
          </ac:spMkLst>
        </pc:spChg>
        <pc:spChg chg="add del">
          <ac:chgData name="Lisa Marie Knight (1910193)" userId="S::1910193@student.uwtsd.ac.uk::db378a96-fa2a-4018-a57f-478526ef029e" providerId="AD" clId="Web-{6B21E65E-CC03-48AA-8DC0-69DACB3A4F1A}" dt="2021-01-04T19:34:40.709" v="495"/>
          <ac:spMkLst>
            <pc:docMk/>
            <pc:sldMk cId="112747183" sldId="265"/>
            <ac:spMk id="13" creationId="{74CD14DB-BB81-479F-A1FC-1C75640E9F84}"/>
          </ac:spMkLst>
        </pc:spChg>
        <pc:spChg chg="add del">
          <ac:chgData name="Lisa Marie Knight (1910193)" userId="S::1910193@student.uwtsd.ac.uk::db378a96-fa2a-4018-a57f-478526ef029e" providerId="AD" clId="Web-{6B21E65E-CC03-48AA-8DC0-69DACB3A4F1A}" dt="2021-01-04T19:25:15.182" v="205"/>
          <ac:spMkLst>
            <pc:docMk/>
            <pc:sldMk cId="112747183" sldId="265"/>
            <ac:spMk id="14" creationId="{8598F259-6F54-47A3-8D13-1603D786A328}"/>
          </ac:spMkLst>
        </pc:spChg>
        <pc:spChg chg="add del">
          <ac:chgData name="Lisa Marie Knight (1910193)" userId="S::1910193@student.uwtsd.ac.uk::db378a96-fa2a-4018-a57f-478526ef029e" providerId="AD" clId="Web-{6B21E65E-CC03-48AA-8DC0-69DACB3A4F1A}" dt="2021-01-04T19:34:40.709" v="495"/>
          <ac:spMkLst>
            <pc:docMk/>
            <pc:sldMk cId="112747183" sldId="265"/>
            <ac:spMk id="15" creationId="{C943A91B-7CA7-4592-A975-73B1BF8C4C74}"/>
          </ac:spMkLst>
        </pc:spChg>
        <pc:spChg chg="add del">
          <ac:chgData name="Lisa Marie Knight (1910193)" userId="S::1910193@student.uwtsd.ac.uk::db378a96-fa2a-4018-a57f-478526ef029e" providerId="AD" clId="Web-{6B21E65E-CC03-48AA-8DC0-69DACB3A4F1A}" dt="2021-01-04T19:25:15.182" v="205"/>
          <ac:spMkLst>
            <pc:docMk/>
            <pc:sldMk cId="112747183" sldId="265"/>
            <ac:spMk id="16" creationId="{0BA768A8-4FED-4ED8-9E46-6BE72188ECD2}"/>
          </ac:spMkLst>
        </pc:spChg>
        <pc:spChg chg="add del">
          <ac:chgData name="Lisa Marie Knight (1910193)" userId="S::1910193@student.uwtsd.ac.uk::db378a96-fa2a-4018-a57f-478526ef029e" providerId="AD" clId="Web-{6B21E65E-CC03-48AA-8DC0-69DACB3A4F1A}" dt="2021-01-04T19:34:40.709" v="495"/>
          <ac:spMkLst>
            <pc:docMk/>
            <pc:sldMk cId="112747183" sldId="265"/>
            <ac:spMk id="17" creationId="{EC471314-E46A-414B-8D91-74880E84F187}"/>
          </ac:spMkLst>
        </pc:spChg>
        <pc:spChg chg="add del">
          <ac:chgData name="Lisa Marie Knight (1910193)" userId="S::1910193@student.uwtsd.ac.uk::db378a96-fa2a-4018-a57f-478526ef029e" providerId="AD" clId="Web-{6B21E65E-CC03-48AA-8DC0-69DACB3A4F1A}" dt="2021-01-04T19:34:40.709" v="495"/>
          <ac:spMkLst>
            <pc:docMk/>
            <pc:sldMk cId="112747183" sldId="265"/>
            <ac:spMk id="18" creationId="{6A681326-1C9D-44A3-A627-3871BDAE4127}"/>
          </ac:spMkLst>
        </pc:spChg>
        <pc:spChg chg="add">
          <ac:chgData name="Lisa Marie Knight (1910193)" userId="S::1910193@student.uwtsd.ac.uk::db378a96-fa2a-4018-a57f-478526ef029e" providerId="AD" clId="Web-{6B21E65E-CC03-48AA-8DC0-69DACB3A4F1A}" dt="2021-01-04T19:34:40.709" v="495"/>
          <ac:spMkLst>
            <pc:docMk/>
            <pc:sldMk cId="112747183" sldId="265"/>
            <ac:spMk id="23" creationId="{052BEFF1-896C-45B1-B02C-96A6A1BC389A}"/>
          </ac:spMkLst>
        </pc:spChg>
        <pc:spChg chg="add">
          <ac:chgData name="Lisa Marie Knight (1910193)" userId="S::1910193@student.uwtsd.ac.uk::db378a96-fa2a-4018-a57f-478526ef029e" providerId="AD" clId="Web-{6B21E65E-CC03-48AA-8DC0-69DACB3A4F1A}" dt="2021-01-04T19:34:40.709" v="495"/>
          <ac:spMkLst>
            <pc:docMk/>
            <pc:sldMk cId="112747183" sldId="265"/>
            <ac:spMk id="25" creationId="{BB237A14-61B1-4C00-A670-5D8D68A8668E}"/>
          </ac:spMkLst>
        </pc:spChg>
        <pc:spChg chg="add">
          <ac:chgData name="Lisa Marie Knight (1910193)" userId="S::1910193@student.uwtsd.ac.uk::db378a96-fa2a-4018-a57f-478526ef029e" providerId="AD" clId="Web-{6B21E65E-CC03-48AA-8DC0-69DACB3A4F1A}" dt="2021-01-04T19:34:40.709" v="495"/>
          <ac:spMkLst>
            <pc:docMk/>
            <pc:sldMk cId="112747183" sldId="265"/>
            <ac:spMk id="27" creationId="{8598F259-6F54-47A3-8D13-1603D786A328}"/>
          </ac:spMkLst>
        </pc:spChg>
        <pc:spChg chg="add">
          <ac:chgData name="Lisa Marie Knight (1910193)" userId="S::1910193@student.uwtsd.ac.uk::db378a96-fa2a-4018-a57f-478526ef029e" providerId="AD" clId="Web-{6B21E65E-CC03-48AA-8DC0-69DACB3A4F1A}" dt="2021-01-04T19:34:40.709" v="495"/>
          <ac:spMkLst>
            <pc:docMk/>
            <pc:sldMk cId="112747183" sldId="265"/>
            <ac:spMk id="29" creationId="{0BA768A8-4FED-4ED8-9E46-6BE72188ECD2}"/>
          </ac:spMkLst>
        </pc:spChg>
        <pc:picChg chg="add">
          <ac:chgData name="Lisa Marie Knight (1910193)" userId="S::1910193@student.uwtsd.ac.uk::db378a96-fa2a-4018-a57f-478526ef029e" providerId="AD" clId="Web-{6B21E65E-CC03-48AA-8DC0-69DACB3A4F1A}" dt="2021-01-04T19:24:54.104" v="203"/>
          <ac:picMkLst>
            <pc:docMk/>
            <pc:sldMk cId="112747183" sldId="265"/>
            <ac:picMk id="5" creationId="{E4820B20-ADEA-4080-97B0-A98B21A1C654}"/>
          </ac:picMkLst>
        </pc:picChg>
      </pc:sldChg>
      <pc:sldChg chg="addSp delSp modSp new mod setBg setClrOvrMap">
        <pc:chgData name="Lisa Marie Knight (1910193)" userId="S::1910193@student.uwtsd.ac.uk::db378a96-fa2a-4018-a57f-478526ef029e" providerId="AD" clId="Web-{6B21E65E-CC03-48AA-8DC0-69DACB3A4F1A}" dt="2021-01-04T19:46:09.166" v="596"/>
        <pc:sldMkLst>
          <pc:docMk/>
          <pc:sldMk cId="17266392" sldId="266"/>
        </pc:sldMkLst>
        <pc:spChg chg="mod">
          <ac:chgData name="Lisa Marie Knight (1910193)" userId="S::1910193@student.uwtsd.ac.uk::db378a96-fa2a-4018-a57f-478526ef029e" providerId="AD" clId="Web-{6B21E65E-CC03-48AA-8DC0-69DACB3A4F1A}" dt="2021-01-04T19:46:09.166" v="596"/>
          <ac:spMkLst>
            <pc:docMk/>
            <pc:sldMk cId="17266392" sldId="266"/>
            <ac:spMk id="2" creationId="{C79FD089-3EBF-4153-84A1-7B6EEC8936C9}"/>
          </ac:spMkLst>
        </pc:spChg>
        <pc:spChg chg="add del mod">
          <ac:chgData name="Lisa Marie Knight (1910193)" userId="S::1910193@student.uwtsd.ac.uk::db378a96-fa2a-4018-a57f-478526ef029e" providerId="AD" clId="Web-{6B21E65E-CC03-48AA-8DC0-69DACB3A4F1A}" dt="2021-01-04T19:41:15.482" v="550"/>
          <ac:spMkLst>
            <pc:docMk/>
            <pc:sldMk cId="17266392" sldId="266"/>
            <ac:spMk id="3" creationId="{71321EF9-174A-4741-A388-382B02E86BF8}"/>
          </ac:spMkLst>
        </pc:spChg>
        <pc:spChg chg="add del">
          <ac:chgData name="Lisa Marie Knight (1910193)" userId="S::1910193@student.uwtsd.ac.uk::db378a96-fa2a-4018-a57f-478526ef029e" providerId="AD" clId="Web-{6B21E65E-CC03-48AA-8DC0-69DACB3A4F1A}" dt="2021-01-04T19:41:15.404" v="549"/>
          <ac:spMkLst>
            <pc:docMk/>
            <pc:sldMk cId="17266392" sldId="266"/>
            <ac:spMk id="6" creationId="{25482F9D-E110-434E-9B4F-41A3F5CB2A2F}"/>
          </ac:spMkLst>
        </pc:spChg>
        <pc:spChg chg="add del">
          <ac:chgData name="Lisa Marie Knight (1910193)" userId="S::1910193@student.uwtsd.ac.uk::db378a96-fa2a-4018-a57f-478526ef029e" providerId="AD" clId="Web-{6B21E65E-CC03-48AA-8DC0-69DACB3A4F1A}" dt="2021-01-04T19:46:09.166" v="596"/>
          <ac:spMkLst>
            <pc:docMk/>
            <pc:sldMk cId="17266392" sldId="266"/>
            <ac:spMk id="8" creationId="{25482F9D-E110-434E-9B4F-41A3F5CB2A2F}"/>
          </ac:spMkLst>
        </pc:spChg>
        <pc:spChg chg="add del">
          <ac:chgData name="Lisa Marie Knight (1910193)" userId="S::1910193@student.uwtsd.ac.uk::db378a96-fa2a-4018-a57f-478526ef029e" providerId="AD" clId="Web-{6B21E65E-CC03-48AA-8DC0-69DACB3A4F1A}" dt="2021-01-04T19:40:24.903" v="547"/>
          <ac:spMkLst>
            <pc:docMk/>
            <pc:sldMk cId="17266392" sldId="266"/>
            <ac:spMk id="9" creationId="{0D93D774-E48C-4FFC-816B-0C472273F1EE}"/>
          </ac:spMkLst>
        </pc:spChg>
        <pc:spChg chg="add del">
          <ac:chgData name="Lisa Marie Knight (1910193)" userId="S::1910193@student.uwtsd.ac.uk::db378a96-fa2a-4018-a57f-478526ef029e" providerId="AD" clId="Web-{6B21E65E-CC03-48AA-8DC0-69DACB3A4F1A}" dt="2021-01-04T19:46:09.166" v="596"/>
          <ac:spMkLst>
            <pc:docMk/>
            <pc:sldMk cId="17266392" sldId="266"/>
            <ac:spMk id="10" creationId="{5779FF2E-BB5C-4805-AAD5-275495A2B7EF}"/>
          </ac:spMkLst>
        </pc:spChg>
        <pc:spChg chg="add del">
          <ac:chgData name="Lisa Marie Knight (1910193)" userId="S::1910193@student.uwtsd.ac.uk::db378a96-fa2a-4018-a57f-478526ef029e" providerId="AD" clId="Web-{6B21E65E-CC03-48AA-8DC0-69DACB3A4F1A}" dt="2021-01-04T19:41:15.404" v="549"/>
          <ac:spMkLst>
            <pc:docMk/>
            <pc:sldMk cId="17266392" sldId="266"/>
            <ac:spMk id="11" creationId="{5779FF2E-BB5C-4805-AAD5-275495A2B7EF}"/>
          </ac:spMkLst>
        </pc:spChg>
        <pc:spChg chg="add del">
          <ac:chgData name="Lisa Marie Knight (1910193)" userId="S::1910193@student.uwtsd.ac.uk::db378a96-fa2a-4018-a57f-478526ef029e" providerId="AD" clId="Web-{6B21E65E-CC03-48AA-8DC0-69DACB3A4F1A}" dt="2021-01-04T19:46:09.166" v="596"/>
          <ac:spMkLst>
            <pc:docMk/>
            <pc:sldMk cId="17266392" sldId="266"/>
            <ac:spMk id="12" creationId="{6EB83258-50E7-4A51-8C48-ADA7CD7FCA02}"/>
          </ac:spMkLst>
        </pc:spChg>
        <pc:spChg chg="add del">
          <ac:chgData name="Lisa Marie Knight (1910193)" userId="S::1910193@student.uwtsd.ac.uk::db378a96-fa2a-4018-a57f-478526ef029e" providerId="AD" clId="Web-{6B21E65E-CC03-48AA-8DC0-69DACB3A4F1A}" dt="2021-01-04T19:41:15.404" v="549"/>
          <ac:spMkLst>
            <pc:docMk/>
            <pc:sldMk cId="17266392" sldId="266"/>
            <ac:spMk id="13" creationId="{6EB83258-50E7-4A51-8C48-ADA7CD7FCA02}"/>
          </ac:spMkLst>
        </pc:spChg>
        <pc:spChg chg="add del">
          <ac:chgData name="Lisa Marie Knight (1910193)" userId="S::1910193@student.uwtsd.ac.uk::db378a96-fa2a-4018-a57f-478526ef029e" providerId="AD" clId="Web-{6B21E65E-CC03-48AA-8DC0-69DACB3A4F1A}" dt="2021-01-04T19:46:09.166" v="596"/>
          <ac:spMkLst>
            <pc:docMk/>
            <pc:sldMk cId="17266392" sldId="266"/>
            <ac:spMk id="14" creationId="{A4188960-1398-409C-BA5D-F87CCB743390}"/>
          </ac:spMkLst>
        </pc:spChg>
        <pc:spChg chg="add del">
          <ac:chgData name="Lisa Marie Knight (1910193)" userId="S::1910193@student.uwtsd.ac.uk::db378a96-fa2a-4018-a57f-478526ef029e" providerId="AD" clId="Web-{6B21E65E-CC03-48AA-8DC0-69DACB3A4F1A}" dt="2021-01-04T19:41:15.404" v="549"/>
          <ac:spMkLst>
            <pc:docMk/>
            <pc:sldMk cId="17266392" sldId="266"/>
            <ac:spMk id="15" creationId="{A4188960-1398-409C-BA5D-F87CCB743390}"/>
          </ac:spMkLst>
        </pc:spChg>
        <pc:spChg chg="add">
          <ac:chgData name="Lisa Marie Knight (1910193)" userId="S::1910193@student.uwtsd.ac.uk::db378a96-fa2a-4018-a57f-478526ef029e" providerId="AD" clId="Web-{6B21E65E-CC03-48AA-8DC0-69DACB3A4F1A}" dt="2021-01-04T19:46:09.166" v="596"/>
          <ac:spMkLst>
            <pc:docMk/>
            <pc:sldMk cId="17266392" sldId="266"/>
            <ac:spMk id="21" creationId="{81E3F4E1-B084-4FFF-9627-13782BE0BE4A}"/>
          </ac:spMkLst>
        </pc:spChg>
        <pc:spChg chg="add">
          <ac:chgData name="Lisa Marie Knight (1910193)" userId="S::1910193@student.uwtsd.ac.uk::db378a96-fa2a-4018-a57f-478526ef029e" providerId="AD" clId="Web-{6B21E65E-CC03-48AA-8DC0-69DACB3A4F1A}" dt="2021-01-04T19:46:09.166" v="596"/>
          <ac:spMkLst>
            <pc:docMk/>
            <pc:sldMk cId="17266392" sldId="266"/>
            <ac:spMk id="23" creationId="{1F8051AB-C2F8-461F-812A-3E58862141B3}"/>
          </ac:spMkLst>
        </pc:spChg>
        <pc:spChg chg="add">
          <ac:chgData name="Lisa Marie Knight (1910193)" userId="S::1910193@student.uwtsd.ac.uk::db378a96-fa2a-4018-a57f-478526ef029e" providerId="AD" clId="Web-{6B21E65E-CC03-48AA-8DC0-69DACB3A4F1A}" dt="2021-01-04T19:46:09.166" v="596"/>
          <ac:spMkLst>
            <pc:docMk/>
            <pc:sldMk cId="17266392" sldId="266"/>
            <ac:spMk id="25" creationId="{481E0C28-CB2F-425F-98C5-AF23B9B704DF}"/>
          </ac:spMkLst>
        </pc:spChg>
        <pc:spChg chg="add">
          <ac:chgData name="Lisa Marie Knight (1910193)" userId="S::1910193@student.uwtsd.ac.uk::db378a96-fa2a-4018-a57f-478526ef029e" providerId="AD" clId="Web-{6B21E65E-CC03-48AA-8DC0-69DACB3A4F1A}" dt="2021-01-04T19:46:09.166" v="596"/>
          <ac:spMkLst>
            <pc:docMk/>
            <pc:sldMk cId="17266392" sldId="266"/>
            <ac:spMk id="27" creationId="{2DB2879C-F0B1-4195-A323-E97B6065A78E}"/>
          </ac:spMkLst>
        </pc:spChg>
        <pc:graphicFrameChg chg="add del">
          <ac:chgData name="Lisa Marie Knight (1910193)" userId="S::1910193@student.uwtsd.ac.uk::db378a96-fa2a-4018-a57f-478526ef029e" providerId="AD" clId="Web-{6B21E65E-CC03-48AA-8DC0-69DACB3A4F1A}" dt="2021-01-04T19:41:15.404" v="549"/>
          <ac:graphicFrameMkLst>
            <pc:docMk/>
            <pc:sldMk cId="17266392" sldId="266"/>
            <ac:graphicFrameMk id="7" creationId="{860F44A7-BB76-4CF0-8405-61A453594FC3}"/>
          </ac:graphicFrameMkLst>
        </pc:graphicFrameChg>
        <pc:graphicFrameChg chg="add mod modGraphic">
          <ac:chgData name="Lisa Marie Knight (1910193)" userId="S::1910193@student.uwtsd.ac.uk::db378a96-fa2a-4018-a57f-478526ef029e" providerId="AD" clId="Web-{6B21E65E-CC03-48AA-8DC0-69DACB3A4F1A}" dt="2021-01-04T19:46:09.166" v="596"/>
          <ac:graphicFrameMkLst>
            <pc:docMk/>
            <pc:sldMk cId="17266392" sldId="266"/>
            <ac:graphicFrameMk id="16" creationId="{0914BBF7-1977-40D1-A24B-216958A2DC07}"/>
          </ac:graphicFrameMkLst>
        </pc:graphicFrameChg>
        <pc:picChg chg="add del">
          <ac:chgData name="Lisa Marie Knight (1910193)" userId="S::1910193@student.uwtsd.ac.uk::db378a96-fa2a-4018-a57f-478526ef029e" providerId="AD" clId="Web-{6B21E65E-CC03-48AA-8DC0-69DACB3A4F1A}" dt="2021-01-04T19:40:24.903" v="547"/>
          <ac:picMkLst>
            <pc:docMk/>
            <pc:sldMk cId="17266392" sldId="266"/>
            <ac:picMk id="5" creationId="{8CF5F3A0-4CF6-43D0-9432-34076CD5E35F}"/>
          </ac:picMkLst>
        </pc:picChg>
      </pc:sldChg>
      <pc:sldChg chg="addSp delSp modSp new mod setBg setClrOvrMap">
        <pc:chgData name="Lisa Marie Knight (1910193)" userId="S::1910193@student.uwtsd.ac.uk::db378a96-fa2a-4018-a57f-478526ef029e" providerId="AD" clId="Web-{6B21E65E-CC03-48AA-8DC0-69DACB3A4F1A}" dt="2021-01-04T20:21:00.331" v="1455" actId="1076"/>
        <pc:sldMkLst>
          <pc:docMk/>
          <pc:sldMk cId="1908254192" sldId="267"/>
        </pc:sldMkLst>
        <pc:spChg chg="mod">
          <ac:chgData name="Lisa Marie Knight (1910193)" userId="S::1910193@student.uwtsd.ac.uk::db378a96-fa2a-4018-a57f-478526ef029e" providerId="AD" clId="Web-{6B21E65E-CC03-48AA-8DC0-69DACB3A4F1A}" dt="2021-01-04T20:13:36.995" v="799" actId="1076"/>
          <ac:spMkLst>
            <pc:docMk/>
            <pc:sldMk cId="1908254192" sldId="267"/>
            <ac:spMk id="2" creationId="{791FD62A-E77E-405D-B230-463465C87C31}"/>
          </ac:spMkLst>
        </pc:spChg>
        <pc:spChg chg="del mod">
          <ac:chgData name="Lisa Marie Knight (1910193)" userId="S::1910193@student.uwtsd.ac.uk::db378a96-fa2a-4018-a57f-478526ef029e" providerId="AD" clId="Web-{6B21E65E-CC03-48AA-8DC0-69DACB3A4F1A}" dt="2021-01-04T19:50:09.874" v="650"/>
          <ac:spMkLst>
            <pc:docMk/>
            <pc:sldMk cId="1908254192" sldId="267"/>
            <ac:spMk id="3" creationId="{F8E27BA2-6296-4A81-95F5-94D26920CD40}"/>
          </ac:spMkLst>
        </pc:spChg>
        <pc:spChg chg="add del mod">
          <ac:chgData name="Lisa Marie Knight (1910193)" userId="S::1910193@student.uwtsd.ac.uk::db378a96-fa2a-4018-a57f-478526ef029e" providerId="AD" clId="Web-{6B21E65E-CC03-48AA-8DC0-69DACB3A4F1A}" dt="2021-01-04T19:50:25.749" v="654"/>
          <ac:spMkLst>
            <pc:docMk/>
            <pc:sldMk cId="1908254192" sldId="267"/>
            <ac:spMk id="5" creationId="{13EA062E-80DE-4191-89BD-A03D0ED6EBFF}"/>
          </ac:spMkLst>
        </pc:spChg>
        <pc:spChg chg="add">
          <ac:chgData name="Lisa Marie Knight (1910193)" userId="S::1910193@student.uwtsd.ac.uk::db378a96-fa2a-4018-a57f-478526ef029e" providerId="AD" clId="Web-{6B21E65E-CC03-48AA-8DC0-69DACB3A4F1A}" dt="2021-01-04T19:49:31.420" v="649"/>
          <ac:spMkLst>
            <pc:docMk/>
            <pc:sldMk cId="1908254192" sldId="267"/>
            <ac:spMk id="8" creationId="{052BEFF1-896C-45B1-B02C-96A6A1BC389A}"/>
          </ac:spMkLst>
        </pc:spChg>
        <pc:spChg chg="add del mod">
          <ac:chgData name="Lisa Marie Knight (1910193)" userId="S::1910193@student.uwtsd.ac.uk::db378a96-fa2a-4018-a57f-478526ef029e" providerId="AD" clId="Web-{6B21E65E-CC03-48AA-8DC0-69DACB3A4F1A}" dt="2021-01-04T19:50:50.594" v="656"/>
          <ac:spMkLst>
            <pc:docMk/>
            <pc:sldMk cId="1908254192" sldId="267"/>
            <ac:spMk id="9" creationId="{255404DE-DC1F-48A8-8768-829667605C6B}"/>
          </ac:spMkLst>
        </pc:spChg>
        <pc:spChg chg="add">
          <ac:chgData name="Lisa Marie Knight (1910193)" userId="S::1910193@student.uwtsd.ac.uk::db378a96-fa2a-4018-a57f-478526ef029e" providerId="AD" clId="Web-{6B21E65E-CC03-48AA-8DC0-69DACB3A4F1A}" dt="2021-01-04T19:49:31.420" v="649"/>
          <ac:spMkLst>
            <pc:docMk/>
            <pc:sldMk cId="1908254192" sldId="267"/>
            <ac:spMk id="10" creationId="{BB237A14-61B1-4C00-A670-5D8D68A8668E}"/>
          </ac:spMkLst>
        </pc:spChg>
        <pc:spChg chg="add">
          <ac:chgData name="Lisa Marie Knight (1910193)" userId="S::1910193@student.uwtsd.ac.uk::db378a96-fa2a-4018-a57f-478526ef029e" providerId="AD" clId="Web-{6B21E65E-CC03-48AA-8DC0-69DACB3A4F1A}" dt="2021-01-04T19:49:31.420" v="649"/>
          <ac:spMkLst>
            <pc:docMk/>
            <pc:sldMk cId="1908254192" sldId="267"/>
            <ac:spMk id="12" creationId="{8598F259-6F54-47A3-8D13-1603D786A328}"/>
          </ac:spMkLst>
        </pc:spChg>
        <pc:spChg chg="add del mod">
          <ac:chgData name="Lisa Marie Knight (1910193)" userId="S::1910193@student.uwtsd.ac.uk::db378a96-fa2a-4018-a57f-478526ef029e" providerId="AD" clId="Web-{6B21E65E-CC03-48AA-8DC0-69DACB3A4F1A}" dt="2021-01-04T19:51:03.219" v="660"/>
          <ac:spMkLst>
            <pc:docMk/>
            <pc:sldMk cId="1908254192" sldId="267"/>
            <ac:spMk id="13" creationId="{0A962150-A828-4512-9816-53C8CF38F5A1}"/>
          </ac:spMkLst>
        </pc:spChg>
        <pc:spChg chg="add">
          <ac:chgData name="Lisa Marie Knight (1910193)" userId="S::1910193@student.uwtsd.ac.uk::db378a96-fa2a-4018-a57f-478526ef029e" providerId="AD" clId="Web-{6B21E65E-CC03-48AA-8DC0-69DACB3A4F1A}" dt="2021-01-04T19:49:31.420" v="649"/>
          <ac:spMkLst>
            <pc:docMk/>
            <pc:sldMk cId="1908254192" sldId="267"/>
            <ac:spMk id="14" creationId="{0BA768A8-4FED-4ED8-9E46-6BE72188ECD2}"/>
          </ac:spMkLst>
        </pc:spChg>
        <pc:spChg chg="add mod">
          <ac:chgData name="Lisa Marie Knight (1910193)" userId="S::1910193@student.uwtsd.ac.uk::db378a96-fa2a-4018-a57f-478526ef029e" providerId="AD" clId="Web-{6B21E65E-CC03-48AA-8DC0-69DACB3A4F1A}" dt="2021-01-04T20:21:00.331" v="1455" actId="1076"/>
          <ac:spMkLst>
            <pc:docMk/>
            <pc:sldMk cId="1908254192" sldId="267"/>
            <ac:spMk id="17" creationId="{7A82BAE3-9C26-4C0D-8923-27469DDE0627}"/>
          </ac:spMkLst>
        </pc:spChg>
        <pc:picChg chg="add del mod ord">
          <ac:chgData name="Lisa Marie Knight (1910193)" userId="S::1910193@student.uwtsd.ac.uk::db378a96-fa2a-4018-a57f-478526ef029e" providerId="AD" clId="Web-{6B21E65E-CC03-48AA-8DC0-69DACB3A4F1A}" dt="2021-01-04T19:50:25.921" v="655"/>
          <ac:picMkLst>
            <pc:docMk/>
            <pc:sldMk cId="1908254192" sldId="267"/>
            <ac:picMk id="4" creationId="{9E1128CB-5A76-43EA-AD4A-CCC8CC8B3810}"/>
          </ac:picMkLst>
        </pc:picChg>
        <pc:picChg chg="add del mod ord">
          <ac:chgData name="Lisa Marie Knight (1910193)" userId="S::1910193@student.uwtsd.ac.uk::db378a96-fa2a-4018-a57f-478526ef029e" providerId="AD" clId="Web-{6B21E65E-CC03-48AA-8DC0-69DACB3A4F1A}" dt="2021-01-04T19:51:03.375" v="661"/>
          <ac:picMkLst>
            <pc:docMk/>
            <pc:sldMk cId="1908254192" sldId="267"/>
            <ac:picMk id="11" creationId="{CA3C392B-888C-46B4-BEA7-216FB0AC1D79}"/>
          </ac:picMkLst>
        </pc:picChg>
      </pc:sldChg>
      <pc:sldChg chg="modSp new">
        <pc:chgData name="Lisa Marie Knight (1910193)" userId="S::1910193@student.uwtsd.ac.uk::db378a96-fa2a-4018-a57f-478526ef029e" providerId="AD" clId="Web-{6B21E65E-CC03-48AA-8DC0-69DACB3A4F1A}" dt="2021-01-04T19:34:24.052" v="494" actId="1076"/>
        <pc:sldMkLst>
          <pc:docMk/>
          <pc:sldMk cId="770022148" sldId="268"/>
        </pc:sldMkLst>
        <pc:spChg chg="mod">
          <ac:chgData name="Lisa Marie Knight (1910193)" userId="S::1910193@student.uwtsd.ac.uk::db378a96-fa2a-4018-a57f-478526ef029e" providerId="AD" clId="Web-{6B21E65E-CC03-48AA-8DC0-69DACB3A4F1A}" dt="2021-01-04T19:30:45.079" v="335" actId="20577"/>
          <ac:spMkLst>
            <pc:docMk/>
            <pc:sldMk cId="770022148" sldId="268"/>
            <ac:spMk id="2" creationId="{0E31A297-CA2A-4C18-AC7C-8FB62441DEDE}"/>
          </ac:spMkLst>
        </pc:spChg>
        <pc:spChg chg="mod">
          <ac:chgData name="Lisa Marie Knight (1910193)" userId="S::1910193@student.uwtsd.ac.uk::db378a96-fa2a-4018-a57f-478526ef029e" providerId="AD" clId="Web-{6B21E65E-CC03-48AA-8DC0-69DACB3A4F1A}" dt="2021-01-04T19:34:24.052" v="494" actId="1076"/>
          <ac:spMkLst>
            <pc:docMk/>
            <pc:sldMk cId="770022148" sldId="268"/>
            <ac:spMk id="3" creationId="{E97E7564-643F-4E47-9A61-7573A5E591C9}"/>
          </ac:spMkLst>
        </pc:spChg>
      </pc:sldChg>
      <pc:sldChg chg="addSp delSp modSp new mod setBg setClrOvrMap">
        <pc:chgData name="Lisa Marie Knight (1910193)" userId="S::1910193@student.uwtsd.ac.uk::db378a96-fa2a-4018-a57f-478526ef029e" providerId="AD" clId="Web-{6B21E65E-CC03-48AA-8DC0-69DACB3A4F1A}" dt="2021-01-04T20:13:00.682" v="793" actId="20577"/>
        <pc:sldMkLst>
          <pc:docMk/>
          <pc:sldMk cId="3710190008" sldId="269"/>
        </pc:sldMkLst>
        <pc:spChg chg="mod">
          <ac:chgData name="Lisa Marie Knight (1910193)" userId="S::1910193@student.uwtsd.ac.uk::db378a96-fa2a-4018-a57f-478526ef029e" providerId="AD" clId="Web-{6B21E65E-CC03-48AA-8DC0-69DACB3A4F1A}" dt="2021-01-04T19:58:54.290" v="715" actId="14100"/>
          <ac:spMkLst>
            <pc:docMk/>
            <pc:sldMk cId="3710190008" sldId="269"/>
            <ac:spMk id="2" creationId="{CA3933B1-3D8C-455C-8529-28743A6EC7CD}"/>
          </ac:spMkLst>
        </pc:spChg>
        <pc:spChg chg="mod ord">
          <ac:chgData name="Lisa Marie Knight (1910193)" userId="S::1910193@student.uwtsd.ac.uk::db378a96-fa2a-4018-a57f-478526ef029e" providerId="AD" clId="Web-{6B21E65E-CC03-48AA-8DC0-69DACB3A4F1A}" dt="2021-01-04T20:13:00.682" v="793" actId="20577"/>
          <ac:spMkLst>
            <pc:docMk/>
            <pc:sldMk cId="3710190008" sldId="269"/>
            <ac:spMk id="3" creationId="{58E9246C-FF38-4F18-8CAA-656B6F87248C}"/>
          </ac:spMkLst>
        </pc:spChg>
        <pc:spChg chg="add del mod">
          <ac:chgData name="Lisa Marie Knight (1910193)" userId="S::1910193@student.uwtsd.ac.uk::db378a96-fa2a-4018-a57f-478526ef029e" providerId="AD" clId="Web-{6B21E65E-CC03-48AA-8DC0-69DACB3A4F1A}" dt="2021-01-04T19:52:49.830" v="673"/>
          <ac:spMkLst>
            <pc:docMk/>
            <pc:sldMk cId="3710190008" sldId="269"/>
            <ac:spMk id="5" creationId="{92BFE947-1D30-44D2-8FE7-ED24911C7A61}"/>
          </ac:spMkLst>
        </pc:spChg>
        <pc:spChg chg="add del mod">
          <ac:chgData name="Lisa Marie Knight (1910193)" userId="S::1910193@student.uwtsd.ac.uk::db378a96-fa2a-4018-a57f-478526ef029e" providerId="AD" clId="Web-{6B21E65E-CC03-48AA-8DC0-69DACB3A4F1A}" dt="2021-01-04T19:59:05.119" v="719"/>
          <ac:spMkLst>
            <pc:docMk/>
            <pc:sldMk cId="3710190008" sldId="269"/>
            <ac:spMk id="9" creationId="{3086F198-CDFA-401D-8FA9-262630E8908B}"/>
          </ac:spMkLst>
        </pc:spChg>
        <pc:spChg chg="add del">
          <ac:chgData name="Lisa Marie Knight (1910193)" userId="S::1910193@student.uwtsd.ac.uk::db378a96-fa2a-4018-a57f-478526ef029e" providerId="AD" clId="Web-{6B21E65E-CC03-48AA-8DC0-69DACB3A4F1A}" dt="2021-01-04T19:55:48.037" v="698"/>
          <ac:spMkLst>
            <pc:docMk/>
            <pc:sldMk cId="3710190008" sldId="269"/>
            <ac:spMk id="10" creationId="{DEABF925-4A80-4407-BAB8-8A06FFEFF241}"/>
          </ac:spMkLst>
        </pc:spChg>
        <pc:spChg chg="add mod">
          <ac:chgData name="Lisa Marie Knight (1910193)" userId="S::1910193@student.uwtsd.ac.uk::db378a96-fa2a-4018-a57f-478526ef029e" providerId="AD" clId="Web-{6B21E65E-CC03-48AA-8DC0-69DACB3A4F1A}" dt="2021-01-04T20:02:27.669" v="760" actId="20577"/>
          <ac:spMkLst>
            <pc:docMk/>
            <pc:sldMk cId="3710190008" sldId="269"/>
            <ac:spMk id="11" creationId="{A36099C0-ECF1-4535-ADDE-7DF5F58584E8}"/>
          </ac:spMkLst>
        </pc:spChg>
        <pc:spChg chg="add del">
          <ac:chgData name="Lisa Marie Knight (1910193)" userId="S::1910193@student.uwtsd.ac.uk::db378a96-fa2a-4018-a57f-478526ef029e" providerId="AD" clId="Web-{6B21E65E-CC03-48AA-8DC0-69DACB3A4F1A}" dt="2021-01-04T19:55:48.037" v="698"/>
          <ac:spMkLst>
            <pc:docMk/>
            <pc:sldMk cId="3710190008" sldId="269"/>
            <ac:spMk id="12" creationId="{A3F0E0DD-37C2-4910-AA21-7C7D0FAB0F3A}"/>
          </ac:spMkLst>
        </pc:spChg>
        <pc:spChg chg="add del">
          <ac:chgData name="Lisa Marie Knight (1910193)" userId="S::1910193@student.uwtsd.ac.uk::db378a96-fa2a-4018-a57f-478526ef029e" providerId="AD" clId="Web-{6B21E65E-CC03-48AA-8DC0-69DACB3A4F1A}" dt="2021-01-04T19:55:48.037" v="698"/>
          <ac:spMkLst>
            <pc:docMk/>
            <pc:sldMk cId="3710190008" sldId="269"/>
            <ac:spMk id="14" creationId="{39016D3C-87EF-410A-8EB8-73641870F895}"/>
          </ac:spMkLst>
        </pc:spChg>
        <pc:spChg chg="add">
          <ac:chgData name="Lisa Marie Knight (1910193)" userId="S::1910193@student.uwtsd.ac.uk::db378a96-fa2a-4018-a57f-478526ef029e" providerId="AD" clId="Web-{6B21E65E-CC03-48AA-8DC0-69DACB3A4F1A}" dt="2021-01-04T19:55:48.037" v="698"/>
          <ac:spMkLst>
            <pc:docMk/>
            <pc:sldMk cId="3710190008" sldId="269"/>
            <ac:spMk id="19" creationId="{052BEFF1-896C-45B1-B02C-96A6A1BC389A}"/>
          </ac:spMkLst>
        </pc:spChg>
        <pc:spChg chg="add">
          <ac:chgData name="Lisa Marie Knight (1910193)" userId="S::1910193@student.uwtsd.ac.uk::db378a96-fa2a-4018-a57f-478526ef029e" providerId="AD" clId="Web-{6B21E65E-CC03-48AA-8DC0-69DACB3A4F1A}" dt="2021-01-04T19:55:48.037" v="698"/>
          <ac:spMkLst>
            <pc:docMk/>
            <pc:sldMk cId="3710190008" sldId="269"/>
            <ac:spMk id="21" creationId="{BB237A14-61B1-4C00-A670-5D8D68A8668E}"/>
          </ac:spMkLst>
        </pc:spChg>
        <pc:spChg chg="add">
          <ac:chgData name="Lisa Marie Knight (1910193)" userId="S::1910193@student.uwtsd.ac.uk::db378a96-fa2a-4018-a57f-478526ef029e" providerId="AD" clId="Web-{6B21E65E-CC03-48AA-8DC0-69DACB3A4F1A}" dt="2021-01-04T19:55:48.037" v="698"/>
          <ac:spMkLst>
            <pc:docMk/>
            <pc:sldMk cId="3710190008" sldId="269"/>
            <ac:spMk id="23" creationId="{8598F259-6F54-47A3-8D13-1603D786A328}"/>
          </ac:spMkLst>
        </pc:spChg>
        <pc:spChg chg="add">
          <ac:chgData name="Lisa Marie Knight (1910193)" userId="S::1910193@student.uwtsd.ac.uk::db378a96-fa2a-4018-a57f-478526ef029e" providerId="AD" clId="Web-{6B21E65E-CC03-48AA-8DC0-69DACB3A4F1A}" dt="2021-01-04T19:55:48.037" v="698"/>
          <ac:spMkLst>
            <pc:docMk/>
            <pc:sldMk cId="3710190008" sldId="269"/>
            <ac:spMk id="25" creationId="{0BA768A8-4FED-4ED8-9E46-6BE72188ECD2}"/>
          </ac:spMkLst>
        </pc:spChg>
        <pc:picChg chg="add del mod">
          <ac:chgData name="Lisa Marie Knight (1910193)" userId="S::1910193@student.uwtsd.ac.uk::db378a96-fa2a-4018-a57f-478526ef029e" providerId="AD" clId="Web-{6B21E65E-CC03-48AA-8DC0-69DACB3A4F1A}" dt="2021-01-04T19:52:49.830" v="673"/>
          <ac:picMkLst>
            <pc:docMk/>
            <pc:sldMk cId="3710190008" sldId="269"/>
            <ac:picMk id="4" creationId="{2F3419C9-42A1-4BF7-8748-1837072112CF}"/>
          </ac:picMkLst>
        </pc:picChg>
        <pc:picChg chg="add del mod">
          <ac:chgData name="Lisa Marie Knight (1910193)" userId="S::1910193@student.uwtsd.ac.uk::db378a96-fa2a-4018-a57f-478526ef029e" providerId="AD" clId="Web-{6B21E65E-CC03-48AA-8DC0-69DACB3A4F1A}" dt="2021-01-04T19:52:56.768" v="675"/>
          <ac:picMkLst>
            <pc:docMk/>
            <pc:sldMk cId="3710190008" sldId="269"/>
            <ac:picMk id="7" creationId="{0A1487AF-98D4-4AE8-8FD7-D80FFDC9B8CE}"/>
          </ac:picMkLst>
        </pc:picChg>
        <pc:picChg chg="add del mod">
          <ac:chgData name="Lisa Marie Knight (1910193)" userId="S::1910193@student.uwtsd.ac.uk::db378a96-fa2a-4018-a57f-478526ef029e" providerId="AD" clId="Web-{6B21E65E-CC03-48AA-8DC0-69DACB3A4F1A}" dt="2021-01-04T19:53:10.112" v="677"/>
          <ac:picMkLst>
            <pc:docMk/>
            <pc:sldMk cId="3710190008" sldId="269"/>
            <ac:picMk id="8" creationId="{0518B98F-7970-4851-A4B0-F98F535AE843}"/>
          </ac:picMkLst>
        </pc:picChg>
      </pc:sldChg>
    </pc:docChg>
  </pc:docChgLst>
  <pc:docChgLst>
    <pc:chgData name="Afifa Zaman" userId="S::afifa.zaman@uwtsd.ac.uk::a8e597f4-7e7c-4990-8e2b-c91fff8b24a0" providerId="AD" clId="Web-{6B087586-6AD8-4FBD-B4F5-A9C73C557039}"/>
    <pc:docChg chg="delSld modSld">
      <pc:chgData name="Afifa Zaman" userId="S::afifa.zaman@uwtsd.ac.uk::a8e597f4-7e7c-4990-8e2b-c91fff8b24a0" providerId="AD" clId="Web-{6B087586-6AD8-4FBD-B4F5-A9C73C557039}" dt="2021-05-12T09:45:26.306" v="265" actId="20577"/>
      <pc:docMkLst>
        <pc:docMk/>
      </pc:docMkLst>
      <pc:sldChg chg="modSp del">
        <pc:chgData name="Afifa Zaman" userId="S::afifa.zaman@uwtsd.ac.uk::a8e597f4-7e7c-4990-8e2b-c91fff8b24a0" providerId="AD" clId="Web-{6B087586-6AD8-4FBD-B4F5-A9C73C557039}" dt="2021-05-12T09:40:47.456" v="203"/>
        <pc:sldMkLst>
          <pc:docMk/>
          <pc:sldMk cId="1443635709" sldId="272"/>
        </pc:sldMkLst>
        <pc:spChg chg="mod">
          <ac:chgData name="Afifa Zaman" userId="S::afifa.zaman@uwtsd.ac.uk::a8e597f4-7e7c-4990-8e2b-c91fff8b24a0" providerId="AD" clId="Web-{6B087586-6AD8-4FBD-B4F5-A9C73C557039}" dt="2021-05-12T09:40:41.268" v="202" actId="20577"/>
          <ac:spMkLst>
            <pc:docMk/>
            <pc:sldMk cId="1443635709" sldId="272"/>
            <ac:spMk id="4" creationId="{8745EB22-EBAA-4CF9-9048-8ECCE08F6C89}"/>
          </ac:spMkLst>
        </pc:spChg>
      </pc:sldChg>
      <pc:sldChg chg="addSp delSp modSp">
        <pc:chgData name="Afifa Zaman" userId="S::afifa.zaman@uwtsd.ac.uk::a8e597f4-7e7c-4990-8e2b-c91fff8b24a0" providerId="AD" clId="Web-{6B087586-6AD8-4FBD-B4F5-A9C73C557039}" dt="2021-05-12T09:37:15.123" v="147" actId="20577"/>
        <pc:sldMkLst>
          <pc:docMk/>
          <pc:sldMk cId="2822810979" sldId="274"/>
        </pc:sldMkLst>
        <pc:spChg chg="add mod">
          <ac:chgData name="Afifa Zaman" userId="S::afifa.zaman@uwtsd.ac.uk::a8e597f4-7e7c-4990-8e2b-c91fff8b24a0" providerId="AD" clId="Web-{6B087586-6AD8-4FBD-B4F5-A9C73C557039}" dt="2021-05-12T09:37:15.123" v="147" actId="20577"/>
          <ac:spMkLst>
            <pc:docMk/>
            <pc:sldMk cId="2822810979" sldId="274"/>
            <ac:spMk id="5" creationId="{4DF2D376-3DE8-475D-B0FE-7D7668670E72}"/>
          </ac:spMkLst>
        </pc:spChg>
        <pc:spChg chg="add mod">
          <ac:chgData name="Afifa Zaman" userId="S::afifa.zaman@uwtsd.ac.uk::a8e597f4-7e7c-4990-8e2b-c91fff8b24a0" providerId="AD" clId="Web-{6B087586-6AD8-4FBD-B4F5-A9C73C557039}" dt="2021-05-12T09:21:28.804" v="132" actId="1076"/>
          <ac:spMkLst>
            <pc:docMk/>
            <pc:sldMk cId="2822810979" sldId="274"/>
            <ac:spMk id="6" creationId="{B0612BC4-AFED-4A64-9840-C5F1678F9A69}"/>
          </ac:spMkLst>
        </pc:spChg>
        <pc:spChg chg="add mod">
          <ac:chgData name="Afifa Zaman" userId="S::afifa.zaman@uwtsd.ac.uk::a8e597f4-7e7c-4990-8e2b-c91fff8b24a0" providerId="AD" clId="Web-{6B087586-6AD8-4FBD-B4F5-A9C73C557039}" dt="2021-05-12T09:21:24.101" v="131" actId="1076"/>
          <ac:spMkLst>
            <pc:docMk/>
            <pc:sldMk cId="2822810979" sldId="274"/>
            <ac:spMk id="8" creationId="{50874399-ADF8-4DBB-8F7D-153C686F42A8}"/>
          </ac:spMkLst>
        </pc:spChg>
        <pc:spChg chg="del mod">
          <ac:chgData name="Afifa Zaman" userId="S::afifa.zaman@uwtsd.ac.uk::a8e597f4-7e7c-4990-8e2b-c91fff8b24a0" providerId="AD" clId="Web-{6B087586-6AD8-4FBD-B4F5-A9C73C557039}" dt="2021-05-12T09:14:39.201" v="4"/>
          <ac:spMkLst>
            <pc:docMk/>
            <pc:sldMk cId="2822810979" sldId="274"/>
            <ac:spMk id="15" creationId="{14730961-278A-4805-AA45-8E2CF94FD35E}"/>
          </ac:spMkLst>
        </pc:spChg>
        <pc:spChg chg="del">
          <ac:chgData name="Afifa Zaman" userId="S::afifa.zaman@uwtsd.ac.uk::a8e597f4-7e7c-4990-8e2b-c91fff8b24a0" providerId="AD" clId="Web-{6B087586-6AD8-4FBD-B4F5-A9C73C557039}" dt="2021-05-12T09:14:42.451" v="5"/>
          <ac:spMkLst>
            <pc:docMk/>
            <pc:sldMk cId="2822810979" sldId="274"/>
            <ac:spMk id="16" creationId="{8F2AD602-7111-4691-9D64-2632563A66B7}"/>
          </ac:spMkLst>
        </pc:spChg>
        <pc:spChg chg="del">
          <ac:chgData name="Afifa Zaman" userId="S::afifa.zaman@uwtsd.ac.uk::a8e597f4-7e7c-4990-8e2b-c91fff8b24a0" providerId="AD" clId="Web-{6B087586-6AD8-4FBD-B4F5-A9C73C557039}" dt="2021-05-12T09:14:45.513" v="6"/>
          <ac:spMkLst>
            <pc:docMk/>
            <pc:sldMk cId="2822810979" sldId="274"/>
            <ac:spMk id="17" creationId="{7B44460C-DD5F-4068-ABB5-C43B89B87123}"/>
          </ac:spMkLst>
        </pc:spChg>
        <pc:spChg chg="del">
          <ac:chgData name="Afifa Zaman" userId="S::afifa.zaman@uwtsd.ac.uk::a8e597f4-7e7c-4990-8e2b-c91fff8b24a0" providerId="AD" clId="Web-{6B087586-6AD8-4FBD-B4F5-A9C73C557039}" dt="2021-05-12T09:14:48.091" v="7"/>
          <ac:spMkLst>
            <pc:docMk/>
            <pc:sldMk cId="2822810979" sldId="274"/>
            <ac:spMk id="18" creationId="{AABE2695-5726-4006-8DE7-6D5EE9CC493F}"/>
          </ac:spMkLst>
        </pc:spChg>
        <pc:picChg chg="add del mod">
          <ac:chgData name="Afifa Zaman" userId="S::afifa.zaman@uwtsd.ac.uk::a8e597f4-7e7c-4990-8e2b-c91fff8b24a0" providerId="AD" clId="Web-{6B087586-6AD8-4FBD-B4F5-A9C73C557039}" dt="2021-05-12T09:18:36.050" v="100"/>
          <ac:picMkLst>
            <pc:docMk/>
            <pc:sldMk cId="2822810979" sldId="274"/>
            <ac:picMk id="4" creationId="{D4CC9130-3455-4773-9988-277EC7247C6A}"/>
          </ac:picMkLst>
        </pc:picChg>
        <pc:picChg chg="del">
          <ac:chgData name="Afifa Zaman" userId="S::afifa.zaman@uwtsd.ac.uk::a8e597f4-7e7c-4990-8e2b-c91fff8b24a0" providerId="AD" clId="Web-{6B087586-6AD8-4FBD-B4F5-A9C73C557039}" dt="2021-05-12T09:15:03.748" v="11"/>
          <ac:picMkLst>
            <pc:docMk/>
            <pc:sldMk cId="2822810979" sldId="274"/>
            <ac:picMk id="7" creationId="{B19FDB5C-82DF-4A01-9BDB-A460AB46B4F0}"/>
          </ac:picMkLst>
        </pc:picChg>
        <pc:picChg chg="del">
          <ac:chgData name="Afifa Zaman" userId="S::afifa.zaman@uwtsd.ac.uk::a8e597f4-7e7c-4990-8e2b-c91fff8b24a0" providerId="AD" clId="Web-{6B087586-6AD8-4FBD-B4F5-A9C73C557039}" dt="2021-05-12T09:15:05.451" v="12"/>
          <ac:picMkLst>
            <pc:docMk/>
            <pc:sldMk cId="2822810979" sldId="274"/>
            <ac:picMk id="14" creationId="{5A4D3C49-B80A-43FD-95CB-6BA0B17F546C}"/>
          </ac:picMkLst>
        </pc:picChg>
        <pc:cxnChg chg="add mod">
          <ac:chgData name="Afifa Zaman" userId="S::afifa.zaman@uwtsd.ac.uk::a8e597f4-7e7c-4990-8e2b-c91fff8b24a0" providerId="AD" clId="Web-{6B087586-6AD8-4FBD-B4F5-A9C73C557039}" dt="2021-05-12T09:19:36.770" v="111"/>
          <ac:cxnSpMkLst>
            <pc:docMk/>
            <pc:sldMk cId="2822810979" sldId="274"/>
            <ac:cxnSpMk id="9" creationId="{6D3A61B7-F4B3-4EA7-B08D-CE11E98B6C3C}"/>
          </ac:cxnSpMkLst>
        </pc:cxnChg>
        <pc:cxnChg chg="add del mod">
          <ac:chgData name="Afifa Zaman" userId="S::afifa.zaman@uwtsd.ac.uk::a8e597f4-7e7c-4990-8e2b-c91fff8b24a0" providerId="AD" clId="Web-{6B087586-6AD8-4FBD-B4F5-A9C73C557039}" dt="2021-05-12T09:21:01.991" v="124"/>
          <ac:cxnSpMkLst>
            <pc:docMk/>
            <pc:sldMk cId="2822810979" sldId="274"/>
            <ac:cxnSpMk id="10" creationId="{ECE49461-F8AF-4721-A2F2-78FA78739B5F}"/>
          </ac:cxnSpMkLst>
        </pc:cxnChg>
        <pc:cxnChg chg="add mod">
          <ac:chgData name="Afifa Zaman" userId="S::afifa.zaman@uwtsd.ac.uk::a8e597f4-7e7c-4990-8e2b-c91fff8b24a0" providerId="AD" clId="Web-{6B087586-6AD8-4FBD-B4F5-A9C73C557039}" dt="2021-05-12T09:20:59.022" v="123" actId="14100"/>
          <ac:cxnSpMkLst>
            <pc:docMk/>
            <pc:sldMk cId="2822810979" sldId="274"/>
            <ac:cxnSpMk id="19" creationId="{1CA0941F-F72D-47A9-BD5F-B78235018268}"/>
          </ac:cxnSpMkLst>
        </pc:cxnChg>
        <pc:cxnChg chg="add mod">
          <ac:chgData name="Afifa Zaman" userId="S::afifa.zaman@uwtsd.ac.uk::a8e597f4-7e7c-4990-8e2b-c91fff8b24a0" providerId="AD" clId="Web-{6B087586-6AD8-4FBD-B4F5-A9C73C557039}" dt="2021-05-12T09:21:37.789" v="133" actId="1076"/>
          <ac:cxnSpMkLst>
            <pc:docMk/>
            <pc:sldMk cId="2822810979" sldId="274"/>
            <ac:cxnSpMk id="20" creationId="{60300A2C-746B-4FD2-8D77-3DCBFAF49832}"/>
          </ac:cxnSpMkLst>
        </pc:cxnChg>
      </pc:sldChg>
      <pc:sldChg chg="modSp">
        <pc:chgData name="Afifa Zaman" userId="S::afifa.zaman@uwtsd.ac.uk::a8e597f4-7e7c-4990-8e2b-c91fff8b24a0" providerId="AD" clId="Web-{6B087586-6AD8-4FBD-B4F5-A9C73C557039}" dt="2021-05-12T09:45:26.306" v="265" actId="20577"/>
        <pc:sldMkLst>
          <pc:docMk/>
          <pc:sldMk cId="3111914601" sldId="276"/>
        </pc:sldMkLst>
        <pc:spChg chg="mod">
          <ac:chgData name="Afifa Zaman" userId="S::afifa.zaman@uwtsd.ac.uk::a8e597f4-7e7c-4990-8e2b-c91fff8b24a0" providerId="AD" clId="Web-{6B087586-6AD8-4FBD-B4F5-A9C73C557039}" dt="2021-05-12T09:45:26.306" v="265" actId="20577"/>
          <ac:spMkLst>
            <pc:docMk/>
            <pc:sldMk cId="3111914601" sldId="276"/>
            <ac:spMk id="3" creationId="{0AEC0C93-0322-4728-B4CB-7CBC52C9A1EA}"/>
          </ac:spMkLst>
        </pc:spChg>
      </pc:sldChg>
      <pc:sldChg chg="modSp">
        <pc:chgData name="Afifa Zaman" userId="S::afifa.zaman@uwtsd.ac.uk::a8e597f4-7e7c-4990-8e2b-c91fff8b24a0" providerId="AD" clId="Web-{6B087586-6AD8-4FBD-B4F5-A9C73C557039}" dt="2021-05-12T09:39:32.454" v="197" actId="20577"/>
        <pc:sldMkLst>
          <pc:docMk/>
          <pc:sldMk cId="1685724004" sldId="277"/>
        </pc:sldMkLst>
        <pc:spChg chg="mod">
          <ac:chgData name="Afifa Zaman" userId="S::afifa.zaman@uwtsd.ac.uk::a8e597f4-7e7c-4990-8e2b-c91fff8b24a0" providerId="AD" clId="Web-{6B087586-6AD8-4FBD-B4F5-A9C73C557039}" dt="2021-05-12T09:39:32.454" v="197" actId="20577"/>
          <ac:spMkLst>
            <pc:docMk/>
            <pc:sldMk cId="1685724004" sldId="277"/>
            <ac:spMk id="3" creationId="{69F53B32-EBFF-465F-A16E-F850B41D3A27}"/>
          </ac:spMkLst>
        </pc:spChg>
      </pc:sldChg>
    </pc:docChg>
  </pc:docChgLst>
  <pc:docChgLst>
    <pc:chgData name="Lisa Marie Knight (1910193)" userId="S::1910193@student.uwtsd.ac.uk::db378a96-fa2a-4018-a57f-478526ef029e" providerId="AD" clId="Web-{6E1FE0DB-1885-4F78-A15B-B736A7AB1FC3}"/>
    <pc:docChg chg="modSld">
      <pc:chgData name="Lisa Marie Knight (1910193)" userId="S::1910193@student.uwtsd.ac.uk::db378a96-fa2a-4018-a57f-478526ef029e" providerId="AD" clId="Web-{6E1FE0DB-1885-4F78-A15B-B736A7AB1FC3}" dt="2020-12-29T14:57:51.310" v="533" actId="1076"/>
      <pc:docMkLst>
        <pc:docMk/>
      </pc:docMkLst>
      <pc:sldChg chg="delSp">
        <pc:chgData name="Lisa Marie Knight (1910193)" userId="S::1910193@student.uwtsd.ac.uk::db378a96-fa2a-4018-a57f-478526ef029e" providerId="AD" clId="Web-{6E1FE0DB-1885-4F78-A15B-B736A7AB1FC3}" dt="2020-12-29T14:38:32.708" v="1"/>
        <pc:sldMkLst>
          <pc:docMk/>
          <pc:sldMk cId="3298673608" sldId="258"/>
        </pc:sldMkLst>
        <pc:spChg chg="del">
          <ac:chgData name="Lisa Marie Knight (1910193)" userId="S::1910193@student.uwtsd.ac.uk::db378a96-fa2a-4018-a57f-478526ef029e" providerId="AD" clId="Web-{6E1FE0DB-1885-4F78-A15B-B736A7AB1FC3}" dt="2020-12-29T14:38:32.708" v="1"/>
          <ac:spMkLst>
            <pc:docMk/>
            <pc:sldMk cId="3298673608" sldId="258"/>
            <ac:spMk id="5" creationId="{005CD838-C656-47A7-BF42-08EB8A53C2F8}"/>
          </ac:spMkLst>
        </pc:spChg>
        <pc:picChg chg="del">
          <ac:chgData name="Lisa Marie Knight (1910193)" userId="S::1910193@student.uwtsd.ac.uk::db378a96-fa2a-4018-a57f-478526ef029e" providerId="AD" clId="Web-{6E1FE0DB-1885-4F78-A15B-B736A7AB1FC3}" dt="2020-12-29T14:38:24.083" v="0"/>
          <ac:picMkLst>
            <pc:docMk/>
            <pc:sldMk cId="3298673608" sldId="258"/>
            <ac:picMk id="7" creationId="{7EA9CEF5-CD89-432C-BD41-8413F4B96007}"/>
          </ac:picMkLst>
        </pc:picChg>
      </pc:sldChg>
      <pc:sldChg chg="addSp modSp">
        <pc:chgData name="Lisa Marie Knight (1910193)" userId="S::1910193@student.uwtsd.ac.uk::db378a96-fa2a-4018-a57f-478526ef029e" providerId="AD" clId="Web-{6E1FE0DB-1885-4F78-A15B-B736A7AB1FC3}" dt="2020-12-29T14:57:51.310" v="533" actId="1076"/>
        <pc:sldMkLst>
          <pc:docMk/>
          <pc:sldMk cId="3248955074" sldId="259"/>
        </pc:sldMkLst>
        <pc:spChg chg="add mod">
          <ac:chgData name="Lisa Marie Knight (1910193)" userId="S::1910193@student.uwtsd.ac.uk::db378a96-fa2a-4018-a57f-478526ef029e" providerId="AD" clId="Web-{6E1FE0DB-1885-4F78-A15B-B736A7AB1FC3}" dt="2020-12-29T14:41:49.180" v="82"/>
          <ac:spMkLst>
            <pc:docMk/>
            <pc:sldMk cId="3248955074" sldId="259"/>
            <ac:spMk id="4" creationId="{78EF229E-AA85-4DAA-AF6C-305E087DEC22}"/>
          </ac:spMkLst>
        </pc:spChg>
        <pc:spChg chg="add mod">
          <ac:chgData name="Lisa Marie Knight (1910193)" userId="S::1910193@student.uwtsd.ac.uk::db378a96-fa2a-4018-a57f-478526ef029e" providerId="AD" clId="Web-{6E1FE0DB-1885-4F78-A15B-B736A7AB1FC3}" dt="2020-12-29T14:50:09.574" v="282" actId="1076"/>
          <ac:spMkLst>
            <pc:docMk/>
            <pc:sldMk cId="3248955074" sldId="259"/>
            <ac:spMk id="6" creationId="{ACA7C093-6B33-4F60-99DB-097B735083FB}"/>
          </ac:spMkLst>
        </pc:spChg>
        <pc:spChg chg="add mod">
          <ac:chgData name="Lisa Marie Knight (1910193)" userId="S::1910193@student.uwtsd.ac.uk::db378a96-fa2a-4018-a57f-478526ef029e" providerId="AD" clId="Web-{6E1FE0DB-1885-4F78-A15B-B736A7AB1FC3}" dt="2020-12-29T14:41:35.008" v="81"/>
          <ac:spMkLst>
            <pc:docMk/>
            <pc:sldMk cId="3248955074" sldId="259"/>
            <ac:spMk id="7" creationId="{FDDE51E8-84D0-451B-B1DA-D4FF0D37CFE4}"/>
          </ac:spMkLst>
        </pc:spChg>
        <pc:spChg chg="add mod">
          <ac:chgData name="Lisa Marie Knight (1910193)" userId="S::1910193@student.uwtsd.ac.uk::db378a96-fa2a-4018-a57f-478526ef029e" providerId="AD" clId="Web-{6E1FE0DB-1885-4F78-A15B-B736A7AB1FC3}" dt="2020-12-29T14:57:28.857" v="530" actId="1076"/>
          <ac:spMkLst>
            <pc:docMk/>
            <pc:sldMk cId="3248955074" sldId="259"/>
            <ac:spMk id="9" creationId="{ADC37450-EBB7-4AF5-913F-233584BD13FE}"/>
          </ac:spMkLst>
        </pc:spChg>
        <pc:spChg chg="add mod">
          <ac:chgData name="Lisa Marie Knight (1910193)" userId="S::1910193@student.uwtsd.ac.uk::db378a96-fa2a-4018-a57f-478526ef029e" providerId="AD" clId="Web-{6E1FE0DB-1885-4F78-A15B-B736A7AB1FC3}" dt="2020-12-29T14:57:17.154" v="527" actId="1076"/>
          <ac:spMkLst>
            <pc:docMk/>
            <pc:sldMk cId="3248955074" sldId="259"/>
            <ac:spMk id="11" creationId="{9A4E35B5-42BA-4F26-9F9C-1A424BA3FE7D}"/>
          </ac:spMkLst>
        </pc:spChg>
        <pc:spChg chg="add mod">
          <ac:chgData name="Lisa Marie Knight (1910193)" userId="S::1910193@student.uwtsd.ac.uk::db378a96-fa2a-4018-a57f-478526ef029e" providerId="AD" clId="Web-{6E1FE0DB-1885-4F78-A15B-B736A7AB1FC3}" dt="2020-12-29T14:50:03.637" v="281" actId="1076"/>
          <ac:spMkLst>
            <pc:docMk/>
            <pc:sldMk cId="3248955074" sldId="259"/>
            <ac:spMk id="13" creationId="{C55122C8-6BB3-4965-90ED-AE0B889A765F}"/>
          </ac:spMkLst>
        </pc:spChg>
        <pc:spChg chg="add mod">
          <ac:chgData name="Lisa Marie Knight (1910193)" userId="S::1910193@student.uwtsd.ac.uk::db378a96-fa2a-4018-a57f-478526ef029e" providerId="AD" clId="Web-{6E1FE0DB-1885-4F78-A15B-B736A7AB1FC3}" dt="2020-12-29T14:52:35.982" v="421"/>
          <ac:spMkLst>
            <pc:docMk/>
            <pc:sldMk cId="3248955074" sldId="259"/>
            <ac:spMk id="15" creationId="{C4C37677-EDCE-41BC-A9FF-E1EFFC4EAD50}"/>
          </ac:spMkLst>
        </pc:spChg>
        <pc:spChg chg="add mod">
          <ac:chgData name="Lisa Marie Knight (1910193)" userId="S::1910193@student.uwtsd.ac.uk::db378a96-fa2a-4018-a57f-478526ef029e" providerId="AD" clId="Web-{6E1FE0DB-1885-4F78-A15B-B736A7AB1FC3}" dt="2020-12-29T14:49:54.730" v="280" actId="14100"/>
          <ac:spMkLst>
            <pc:docMk/>
            <pc:sldMk cId="3248955074" sldId="259"/>
            <ac:spMk id="16" creationId="{46599A24-4EB9-46DE-B350-5A6FD6AB7AB7}"/>
          </ac:spMkLst>
        </pc:spChg>
        <pc:spChg chg="add mod">
          <ac:chgData name="Lisa Marie Knight (1910193)" userId="S::1910193@student.uwtsd.ac.uk::db378a96-fa2a-4018-a57f-478526ef029e" providerId="AD" clId="Web-{6E1FE0DB-1885-4F78-A15B-B736A7AB1FC3}" dt="2020-12-29T14:53:09.185" v="422"/>
          <ac:spMkLst>
            <pc:docMk/>
            <pc:sldMk cId="3248955074" sldId="259"/>
            <ac:spMk id="17" creationId="{B130134D-58FA-44A0-A0E8-D96E3E78BC9F}"/>
          </ac:spMkLst>
        </pc:spChg>
        <pc:spChg chg="add mod">
          <ac:chgData name="Lisa Marie Knight (1910193)" userId="S::1910193@student.uwtsd.ac.uk::db378a96-fa2a-4018-a57f-478526ef029e" providerId="AD" clId="Web-{6E1FE0DB-1885-4F78-A15B-B736A7AB1FC3}" dt="2020-12-29T14:52:30.951" v="420"/>
          <ac:spMkLst>
            <pc:docMk/>
            <pc:sldMk cId="3248955074" sldId="259"/>
            <ac:spMk id="18" creationId="{2A37D8E0-C016-4352-8FD0-C101E5276862}"/>
          </ac:spMkLst>
        </pc:spChg>
        <pc:picChg chg="mod">
          <ac:chgData name="Lisa Marie Knight (1910193)" userId="S::1910193@student.uwtsd.ac.uk::db378a96-fa2a-4018-a57f-478526ef029e" providerId="AD" clId="Web-{6E1FE0DB-1885-4F78-A15B-B736A7AB1FC3}" dt="2020-12-29T14:57:31.920" v="531" actId="1076"/>
          <ac:picMkLst>
            <pc:docMk/>
            <pc:sldMk cId="3248955074" sldId="259"/>
            <ac:picMk id="8" creationId="{4A3DF0FC-9635-4604-8CA1-C67AA566573E}"/>
          </ac:picMkLst>
        </pc:picChg>
        <pc:picChg chg="mod">
          <ac:chgData name="Lisa Marie Knight (1910193)" userId="S::1910193@student.uwtsd.ac.uk::db378a96-fa2a-4018-a57f-478526ef029e" providerId="AD" clId="Web-{6E1FE0DB-1885-4F78-A15B-B736A7AB1FC3}" dt="2020-12-29T14:57:51.310" v="533" actId="1076"/>
          <ac:picMkLst>
            <pc:docMk/>
            <pc:sldMk cId="3248955074" sldId="259"/>
            <ac:picMk id="10" creationId="{861CE808-5E80-4B13-956C-E1C390E62AE8}"/>
          </ac:picMkLst>
        </pc:picChg>
        <pc:picChg chg="mod">
          <ac:chgData name="Lisa Marie Knight (1910193)" userId="S::1910193@student.uwtsd.ac.uk::db378a96-fa2a-4018-a57f-478526ef029e" providerId="AD" clId="Web-{6E1FE0DB-1885-4F78-A15B-B736A7AB1FC3}" dt="2020-12-29T14:48:25.527" v="270" actId="1076"/>
          <ac:picMkLst>
            <pc:docMk/>
            <pc:sldMk cId="3248955074" sldId="259"/>
            <ac:picMk id="12" creationId="{FF47C3BF-CA14-4397-B037-92BD420F099C}"/>
          </ac:picMkLst>
        </pc:picChg>
        <pc:picChg chg="mod">
          <ac:chgData name="Lisa Marie Knight (1910193)" userId="S::1910193@student.uwtsd.ac.uk::db378a96-fa2a-4018-a57f-478526ef029e" providerId="AD" clId="Web-{6E1FE0DB-1885-4F78-A15B-B736A7AB1FC3}" dt="2020-12-29T14:41:22.727" v="76" actId="1076"/>
          <ac:picMkLst>
            <pc:docMk/>
            <pc:sldMk cId="3248955074" sldId="259"/>
            <ac:picMk id="14" creationId="{BEF93F7E-9954-467B-B0D7-22353A6355A4}"/>
          </ac:picMkLst>
        </pc:picChg>
      </pc:sldChg>
    </pc:docChg>
  </pc:docChgLst>
  <pc:docChgLst>
    <pc:chgData name="Afifa Zaman" userId="S::afifa.zaman@uwtsd.ac.uk::a8e597f4-7e7c-4990-8e2b-c91fff8b24a0" providerId="AD" clId="Web-{F4B9A831-0E90-45BA-8C53-C647ED896E91}"/>
    <pc:docChg chg="addSld delSld modSld">
      <pc:chgData name="Afifa Zaman" userId="S::afifa.zaman@uwtsd.ac.uk::a8e597f4-7e7c-4990-8e2b-c91fff8b24a0" providerId="AD" clId="Web-{F4B9A831-0E90-45BA-8C53-C647ED896E91}" dt="2021-04-30T08:59:40.082" v="709" actId="1076"/>
      <pc:docMkLst>
        <pc:docMk/>
      </pc:docMkLst>
      <pc:sldChg chg="delSp modSp">
        <pc:chgData name="Afifa Zaman" userId="S::afifa.zaman@uwtsd.ac.uk::a8e597f4-7e7c-4990-8e2b-c91fff8b24a0" providerId="AD" clId="Web-{F4B9A831-0E90-45BA-8C53-C647ED896E91}" dt="2021-04-30T08:39:53.857" v="571" actId="1076"/>
        <pc:sldMkLst>
          <pc:docMk/>
          <pc:sldMk cId="2845166087" sldId="257"/>
        </pc:sldMkLst>
        <pc:spChg chg="mod">
          <ac:chgData name="Afifa Zaman" userId="S::afifa.zaman@uwtsd.ac.uk::a8e597f4-7e7c-4990-8e2b-c91fff8b24a0" providerId="AD" clId="Web-{F4B9A831-0E90-45BA-8C53-C647ED896E91}" dt="2021-04-30T08:39:42.654" v="570" actId="1076"/>
          <ac:spMkLst>
            <pc:docMk/>
            <pc:sldMk cId="2845166087" sldId="257"/>
            <ac:spMk id="3" creationId="{F2B9B385-4FB6-4DD5-AC9B-9C69388A9D20}"/>
          </ac:spMkLst>
        </pc:spChg>
        <pc:spChg chg="del mod">
          <ac:chgData name="Afifa Zaman" userId="S::afifa.zaman@uwtsd.ac.uk::a8e597f4-7e7c-4990-8e2b-c91fff8b24a0" providerId="AD" clId="Web-{F4B9A831-0E90-45BA-8C53-C647ED896E91}" dt="2021-04-30T08:38:31.653" v="562"/>
          <ac:spMkLst>
            <pc:docMk/>
            <pc:sldMk cId="2845166087" sldId="257"/>
            <ac:spMk id="5" creationId="{9FACE6AD-7A21-4285-837B-E77FA85448E1}"/>
          </ac:spMkLst>
        </pc:spChg>
        <pc:spChg chg="mod">
          <ac:chgData name="Afifa Zaman" userId="S::afifa.zaman@uwtsd.ac.uk::a8e597f4-7e7c-4990-8e2b-c91fff8b24a0" providerId="AD" clId="Web-{F4B9A831-0E90-45BA-8C53-C647ED896E91}" dt="2021-04-30T08:37:45.136" v="558" actId="20577"/>
          <ac:spMkLst>
            <pc:docMk/>
            <pc:sldMk cId="2845166087" sldId="257"/>
            <ac:spMk id="20" creationId="{EB4529E9-0B50-4BB9-85B9-62FC1D0C40CB}"/>
          </ac:spMkLst>
        </pc:spChg>
        <pc:picChg chg="mod">
          <ac:chgData name="Afifa Zaman" userId="S::afifa.zaman@uwtsd.ac.uk::a8e597f4-7e7c-4990-8e2b-c91fff8b24a0" providerId="AD" clId="Web-{F4B9A831-0E90-45BA-8C53-C647ED896E91}" dt="2021-04-30T08:39:53.857" v="571" actId="1076"/>
          <ac:picMkLst>
            <pc:docMk/>
            <pc:sldMk cId="2845166087" sldId="257"/>
            <ac:picMk id="22" creationId="{ED9CA9D8-7A78-4576-BD1A-9E2B63C47580}"/>
          </ac:picMkLst>
        </pc:picChg>
      </pc:sldChg>
      <pc:sldChg chg="addSp delSp modSp modNotes">
        <pc:chgData name="Afifa Zaman" userId="S::afifa.zaman@uwtsd.ac.uk::a8e597f4-7e7c-4990-8e2b-c91fff8b24a0" providerId="AD" clId="Web-{F4B9A831-0E90-45BA-8C53-C647ED896E91}" dt="2021-04-30T08:48:59.367" v="642" actId="1076"/>
        <pc:sldMkLst>
          <pc:docMk/>
          <pc:sldMk cId="3428208187" sldId="261"/>
        </pc:sldMkLst>
        <pc:spChg chg="mod">
          <ac:chgData name="Afifa Zaman" userId="S::afifa.zaman@uwtsd.ac.uk::a8e597f4-7e7c-4990-8e2b-c91fff8b24a0" providerId="AD" clId="Web-{F4B9A831-0E90-45BA-8C53-C647ED896E91}" dt="2021-04-30T08:41:05.937" v="587" actId="14100"/>
          <ac:spMkLst>
            <pc:docMk/>
            <pc:sldMk cId="3428208187" sldId="261"/>
            <ac:spMk id="2" creationId="{5477D2F1-B05F-41E4-A214-3B77D37A9907}"/>
          </ac:spMkLst>
        </pc:spChg>
        <pc:spChg chg="mod">
          <ac:chgData name="Afifa Zaman" userId="S::afifa.zaman@uwtsd.ac.uk::a8e597f4-7e7c-4990-8e2b-c91fff8b24a0" providerId="AD" clId="Web-{F4B9A831-0E90-45BA-8C53-C647ED896E91}" dt="2021-04-30T08:48:51.117" v="640" actId="1076"/>
          <ac:spMkLst>
            <pc:docMk/>
            <pc:sldMk cId="3428208187" sldId="261"/>
            <ac:spMk id="3" creationId="{FDBC4A8A-250F-406D-BA28-77A177788CE0}"/>
          </ac:spMkLst>
        </pc:spChg>
        <pc:spChg chg="del">
          <ac:chgData name="Afifa Zaman" userId="S::afifa.zaman@uwtsd.ac.uk::a8e597f4-7e7c-4990-8e2b-c91fff8b24a0" providerId="AD" clId="Web-{F4B9A831-0E90-45BA-8C53-C647ED896E91}" dt="2021-04-30T08:46:42.630" v="612"/>
          <ac:spMkLst>
            <pc:docMk/>
            <pc:sldMk cId="3428208187" sldId="261"/>
            <ac:spMk id="5" creationId="{CAA3EC0A-CAF2-44FD-83FD-9CCC96AB2DBD}"/>
          </ac:spMkLst>
        </pc:spChg>
        <pc:spChg chg="mod">
          <ac:chgData name="Afifa Zaman" userId="S::afifa.zaman@uwtsd.ac.uk::a8e597f4-7e7c-4990-8e2b-c91fff8b24a0" providerId="AD" clId="Web-{F4B9A831-0E90-45BA-8C53-C647ED896E91}" dt="2021-04-30T08:48:55.195" v="641" actId="1076"/>
          <ac:spMkLst>
            <pc:docMk/>
            <pc:sldMk cId="3428208187" sldId="261"/>
            <ac:spMk id="6" creationId="{20FDA026-F2A9-4914-A6F3-C8AC5D464052}"/>
          </ac:spMkLst>
        </pc:spChg>
        <pc:spChg chg="del mod">
          <ac:chgData name="Afifa Zaman" userId="S::afifa.zaman@uwtsd.ac.uk::a8e597f4-7e7c-4990-8e2b-c91fff8b24a0" providerId="AD" clId="Web-{F4B9A831-0E90-45BA-8C53-C647ED896E91}" dt="2021-04-30T08:46:52.287" v="615"/>
          <ac:spMkLst>
            <pc:docMk/>
            <pc:sldMk cId="3428208187" sldId="261"/>
            <ac:spMk id="8" creationId="{46E50275-1694-4040-8784-1C021A8E8453}"/>
          </ac:spMkLst>
        </pc:spChg>
        <pc:spChg chg="mod">
          <ac:chgData name="Afifa Zaman" userId="S::afifa.zaman@uwtsd.ac.uk::a8e597f4-7e7c-4990-8e2b-c91fff8b24a0" providerId="AD" clId="Web-{F4B9A831-0E90-45BA-8C53-C647ED896E91}" dt="2021-04-30T08:48:59.367" v="642" actId="1076"/>
          <ac:spMkLst>
            <pc:docMk/>
            <pc:sldMk cId="3428208187" sldId="261"/>
            <ac:spMk id="9" creationId="{AA8C7871-FAA1-475F-B190-0AF4EBF9E5B0}"/>
          </ac:spMkLst>
        </pc:spChg>
        <pc:spChg chg="mod">
          <ac:chgData name="Afifa Zaman" userId="S::afifa.zaman@uwtsd.ac.uk::a8e597f4-7e7c-4990-8e2b-c91fff8b24a0" providerId="AD" clId="Web-{F4B9A831-0E90-45BA-8C53-C647ED896E91}" dt="2021-04-30T08:48:38.101" v="638" actId="1076"/>
          <ac:spMkLst>
            <pc:docMk/>
            <pc:sldMk cId="3428208187" sldId="261"/>
            <ac:spMk id="10" creationId="{5C2316BB-20B2-48A3-822A-8248BBBB23F9}"/>
          </ac:spMkLst>
        </pc:spChg>
        <pc:spChg chg="del mod">
          <ac:chgData name="Afifa Zaman" userId="S::afifa.zaman@uwtsd.ac.uk::a8e597f4-7e7c-4990-8e2b-c91fff8b24a0" providerId="AD" clId="Web-{F4B9A831-0E90-45BA-8C53-C647ED896E91}" dt="2021-04-30T08:47:13.006" v="623"/>
          <ac:spMkLst>
            <pc:docMk/>
            <pc:sldMk cId="3428208187" sldId="261"/>
            <ac:spMk id="11" creationId="{937AC8D3-AAA6-411F-B81A-289D05721625}"/>
          </ac:spMkLst>
        </pc:spChg>
        <pc:spChg chg="del mod">
          <ac:chgData name="Afifa Zaman" userId="S::afifa.zaman@uwtsd.ac.uk::a8e597f4-7e7c-4990-8e2b-c91fff8b24a0" providerId="AD" clId="Web-{F4B9A831-0E90-45BA-8C53-C647ED896E91}" dt="2021-04-30T08:48:10.569" v="633"/>
          <ac:spMkLst>
            <pc:docMk/>
            <pc:sldMk cId="3428208187" sldId="261"/>
            <ac:spMk id="13" creationId="{E581C9FC-425D-430E-A28C-ED342D7A94B2}"/>
          </ac:spMkLst>
        </pc:spChg>
        <pc:spChg chg="mod">
          <ac:chgData name="Afifa Zaman" userId="S::afifa.zaman@uwtsd.ac.uk::a8e597f4-7e7c-4990-8e2b-c91fff8b24a0" providerId="AD" clId="Web-{F4B9A831-0E90-45BA-8C53-C647ED896E91}" dt="2021-04-30T08:48:32.913" v="637" actId="1076"/>
          <ac:spMkLst>
            <pc:docMk/>
            <pc:sldMk cId="3428208187" sldId="261"/>
            <ac:spMk id="14" creationId="{2A663B36-4516-4329-AD93-66D7D9A32E84}"/>
          </ac:spMkLst>
        </pc:spChg>
        <pc:spChg chg="mod">
          <ac:chgData name="Afifa Zaman" userId="S::afifa.zaman@uwtsd.ac.uk::a8e597f4-7e7c-4990-8e2b-c91fff8b24a0" providerId="AD" clId="Web-{F4B9A831-0E90-45BA-8C53-C647ED896E91}" dt="2021-04-30T08:48:44.320" v="639" actId="1076"/>
          <ac:spMkLst>
            <pc:docMk/>
            <pc:sldMk cId="3428208187" sldId="261"/>
            <ac:spMk id="15" creationId="{1BBD39CE-7120-4E66-80EC-3E813640FC69}"/>
          </ac:spMkLst>
        </pc:spChg>
        <pc:spChg chg="add del mod">
          <ac:chgData name="Afifa Zaman" userId="S::afifa.zaman@uwtsd.ac.uk::a8e597f4-7e7c-4990-8e2b-c91fff8b24a0" providerId="AD" clId="Web-{F4B9A831-0E90-45BA-8C53-C647ED896E91}" dt="2021-04-30T08:47:00.459" v="619"/>
          <ac:spMkLst>
            <pc:docMk/>
            <pc:sldMk cId="3428208187" sldId="261"/>
            <ac:spMk id="17" creationId="{795A9C5F-1209-4BE1-9015-95F6EEAAF54F}"/>
          </ac:spMkLst>
        </pc:spChg>
        <pc:spChg chg="add del mod">
          <ac:chgData name="Afifa Zaman" userId="S::afifa.zaman@uwtsd.ac.uk::a8e597f4-7e7c-4990-8e2b-c91fff8b24a0" providerId="AD" clId="Web-{F4B9A831-0E90-45BA-8C53-C647ED896E91}" dt="2021-04-30T08:47:02.834" v="620"/>
          <ac:spMkLst>
            <pc:docMk/>
            <pc:sldMk cId="3428208187" sldId="261"/>
            <ac:spMk id="19" creationId="{B52D0F5B-8AAB-48A9-BE7E-545E79D6D796}"/>
          </ac:spMkLst>
        </pc:spChg>
        <pc:picChg chg="mod">
          <ac:chgData name="Afifa Zaman" userId="S::afifa.zaman@uwtsd.ac.uk::a8e597f4-7e7c-4990-8e2b-c91fff8b24a0" providerId="AD" clId="Web-{F4B9A831-0E90-45BA-8C53-C647ED896E91}" dt="2021-04-30T08:48:26.648" v="635" actId="1076"/>
          <ac:picMkLst>
            <pc:docMk/>
            <pc:sldMk cId="3428208187" sldId="261"/>
            <ac:picMk id="4" creationId="{1456F70C-CD0E-4B0F-B50B-52F0DEB46AB5}"/>
          </ac:picMkLst>
        </pc:picChg>
        <pc:picChg chg="mod">
          <ac:chgData name="Afifa Zaman" userId="S::afifa.zaman@uwtsd.ac.uk::a8e597f4-7e7c-4990-8e2b-c91fff8b24a0" providerId="AD" clId="Web-{F4B9A831-0E90-45BA-8C53-C647ED896E91}" dt="2021-04-30T08:48:29.335" v="636" actId="1076"/>
          <ac:picMkLst>
            <pc:docMk/>
            <pc:sldMk cId="3428208187" sldId="261"/>
            <ac:picMk id="7" creationId="{B8579167-EBD9-44E2-9291-DCA0055DEF60}"/>
          </ac:picMkLst>
        </pc:picChg>
        <pc:picChg chg="mod">
          <ac:chgData name="Afifa Zaman" userId="S::afifa.zaman@uwtsd.ac.uk::a8e597f4-7e7c-4990-8e2b-c91fff8b24a0" providerId="AD" clId="Web-{F4B9A831-0E90-45BA-8C53-C647ED896E91}" dt="2021-04-30T08:48:24.132" v="634" actId="1076"/>
          <ac:picMkLst>
            <pc:docMk/>
            <pc:sldMk cId="3428208187" sldId="261"/>
            <ac:picMk id="12" creationId="{45FC0D0E-E982-4566-AC79-D7680210E0A3}"/>
          </ac:picMkLst>
        </pc:picChg>
      </pc:sldChg>
      <pc:sldChg chg="del">
        <pc:chgData name="Afifa Zaman" userId="S::afifa.zaman@uwtsd.ac.uk::a8e597f4-7e7c-4990-8e2b-c91fff8b24a0" providerId="AD" clId="Web-{F4B9A831-0E90-45BA-8C53-C647ED896E91}" dt="2021-04-30T08:51:05.885" v="643"/>
        <pc:sldMkLst>
          <pc:docMk/>
          <pc:sldMk cId="2631729231" sldId="262"/>
        </pc:sldMkLst>
      </pc:sldChg>
      <pc:sldChg chg="addSp modSp modNotes">
        <pc:chgData name="Afifa Zaman" userId="S::afifa.zaman@uwtsd.ac.uk::a8e597f4-7e7c-4990-8e2b-c91fff8b24a0" providerId="AD" clId="Web-{F4B9A831-0E90-45BA-8C53-C647ED896E91}" dt="2021-04-30T08:55:24.077" v="694"/>
        <pc:sldMkLst>
          <pc:docMk/>
          <pc:sldMk cId="112747183" sldId="265"/>
        </pc:sldMkLst>
        <pc:spChg chg="mod">
          <ac:chgData name="Afifa Zaman" userId="S::afifa.zaman@uwtsd.ac.uk::a8e597f4-7e7c-4990-8e2b-c91fff8b24a0" providerId="AD" clId="Web-{F4B9A831-0E90-45BA-8C53-C647ED896E91}" dt="2021-04-30T08:55:10.905" v="691" actId="20577"/>
          <ac:spMkLst>
            <pc:docMk/>
            <pc:sldMk cId="112747183" sldId="265"/>
            <ac:spMk id="3" creationId="{9D703036-68D1-4902-918F-5998AEF53A0D}"/>
          </ac:spMkLst>
        </pc:spChg>
        <pc:picChg chg="add mod">
          <ac:chgData name="Afifa Zaman" userId="S::afifa.zaman@uwtsd.ac.uk::a8e597f4-7e7c-4990-8e2b-c91fff8b24a0" providerId="AD" clId="Web-{F4B9A831-0E90-45BA-8C53-C647ED896E91}" dt="2021-04-30T08:27:54.407" v="480" actId="1076"/>
          <ac:picMkLst>
            <pc:docMk/>
            <pc:sldMk cId="112747183" sldId="265"/>
            <ac:picMk id="4" creationId="{E7076EAC-F02E-42B0-9129-693250E8F2E8}"/>
          </ac:picMkLst>
        </pc:picChg>
      </pc:sldChg>
      <pc:sldChg chg="del">
        <pc:chgData name="Afifa Zaman" userId="S::afifa.zaman@uwtsd.ac.uk::a8e597f4-7e7c-4990-8e2b-c91fff8b24a0" providerId="AD" clId="Web-{F4B9A831-0E90-45BA-8C53-C647ED896E91}" dt="2021-04-30T08:51:10.073" v="644"/>
        <pc:sldMkLst>
          <pc:docMk/>
          <pc:sldMk cId="3779910838" sldId="270"/>
        </pc:sldMkLst>
      </pc:sldChg>
      <pc:sldChg chg="addSp delSp modSp new">
        <pc:chgData name="Afifa Zaman" userId="S::afifa.zaman@uwtsd.ac.uk::a8e597f4-7e7c-4990-8e2b-c91fff8b24a0" providerId="AD" clId="Web-{F4B9A831-0E90-45BA-8C53-C647ED896E91}" dt="2021-04-30T08:59:40.082" v="709" actId="1076"/>
        <pc:sldMkLst>
          <pc:docMk/>
          <pc:sldMk cId="2940229359" sldId="273"/>
        </pc:sldMkLst>
        <pc:spChg chg="mod">
          <ac:chgData name="Afifa Zaman" userId="S::afifa.zaman@uwtsd.ac.uk::a8e597f4-7e7c-4990-8e2b-c91fff8b24a0" providerId="AD" clId="Web-{F4B9A831-0E90-45BA-8C53-C647ED896E91}" dt="2021-04-30T08:59:36.519" v="708" actId="20577"/>
          <ac:spMkLst>
            <pc:docMk/>
            <pc:sldMk cId="2940229359" sldId="273"/>
            <ac:spMk id="2" creationId="{0CF069D5-36D8-4D5E-A549-33922E540829}"/>
          </ac:spMkLst>
        </pc:spChg>
        <pc:spChg chg="del">
          <ac:chgData name="Afifa Zaman" userId="S::afifa.zaman@uwtsd.ac.uk::a8e597f4-7e7c-4990-8e2b-c91fff8b24a0" providerId="AD" clId="Web-{F4B9A831-0E90-45BA-8C53-C647ED896E91}" dt="2021-04-30T08:59:22.378" v="696"/>
          <ac:spMkLst>
            <pc:docMk/>
            <pc:sldMk cId="2940229359" sldId="273"/>
            <ac:spMk id="3" creationId="{C3D291B8-1E0F-41C6-B0EF-A28D84DE4854}"/>
          </ac:spMkLst>
        </pc:spChg>
        <pc:picChg chg="add mod ord">
          <ac:chgData name="Afifa Zaman" userId="S::afifa.zaman@uwtsd.ac.uk::a8e597f4-7e7c-4990-8e2b-c91fff8b24a0" providerId="AD" clId="Web-{F4B9A831-0E90-45BA-8C53-C647ED896E91}" dt="2021-04-30T08:59:40.082" v="709" actId="1076"/>
          <ac:picMkLst>
            <pc:docMk/>
            <pc:sldMk cId="2940229359" sldId="273"/>
            <ac:picMk id="4" creationId="{168C7F00-BC56-487C-9840-1BD731488923}"/>
          </ac:picMkLst>
        </pc:picChg>
      </pc:sldChg>
    </pc:docChg>
  </pc:docChgLst>
  <pc:docChgLst>
    <pc:chgData name="Lisa Marie Knight (1910193)" userId="S::1910193@student.uwtsd.ac.uk::db378a96-fa2a-4018-a57f-478526ef029e" providerId="AD" clId="Web-{084212D2-2593-4C54-8B42-19C79E80F93C}"/>
    <pc:docChg chg="modSld">
      <pc:chgData name="Lisa Marie Knight (1910193)" userId="S::1910193@student.uwtsd.ac.uk::db378a96-fa2a-4018-a57f-478526ef029e" providerId="AD" clId="Web-{084212D2-2593-4C54-8B42-19C79E80F93C}" dt="2020-12-13T16:32:08.890" v="12" actId="1076"/>
      <pc:docMkLst>
        <pc:docMk/>
      </pc:docMkLst>
      <pc:sldChg chg="addSp modSp">
        <pc:chgData name="Lisa Marie Knight (1910193)" userId="S::1910193@student.uwtsd.ac.uk::db378a96-fa2a-4018-a57f-478526ef029e" providerId="AD" clId="Web-{084212D2-2593-4C54-8B42-19C79E80F93C}" dt="2020-12-13T16:32:08.890" v="12" actId="1076"/>
        <pc:sldMkLst>
          <pc:docMk/>
          <pc:sldMk cId="3298673608" sldId="258"/>
        </pc:sldMkLst>
        <pc:spChg chg="mod">
          <ac:chgData name="Lisa Marie Knight (1910193)" userId="S::1910193@student.uwtsd.ac.uk::db378a96-fa2a-4018-a57f-478526ef029e" providerId="AD" clId="Web-{084212D2-2593-4C54-8B42-19C79E80F93C}" dt="2020-12-13T16:32:02.921" v="11" actId="1076"/>
          <ac:spMkLst>
            <pc:docMk/>
            <pc:sldMk cId="3298673608" sldId="258"/>
            <ac:spMk id="3" creationId="{F7A49E72-1215-4771-914E-82E68DC622B9}"/>
          </ac:spMkLst>
        </pc:spChg>
        <pc:spChg chg="add mod">
          <ac:chgData name="Lisa Marie Knight (1910193)" userId="S::1910193@student.uwtsd.ac.uk::db378a96-fa2a-4018-a57f-478526ef029e" providerId="AD" clId="Web-{084212D2-2593-4C54-8B42-19C79E80F93C}" dt="2020-12-13T16:31:41.654" v="8" actId="1076"/>
          <ac:spMkLst>
            <pc:docMk/>
            <pc:sldMk cId="3298673608" sldId="258"/>
            <ac:spMk id="15" creationId="{20A8797B-7B45-4202-8E55-264ED9946400}"/>
          </ac:spMkLst>
        </pc:spChg>
        <pc:graphicFrameChg chg="add mod">
          <ac:chgData name="Lisa Marie Knight (1910193)" userId="S::1910193@student.uwtsd.ac.uk::db378a96-fa2a-4018-a57f-478526ef029e" providerId="AD" clId="Web-{084212D2-2593-4C54-8B42-19C79E80F93C}" dt="2020-12-13T16:31:23.512" v="0"/>
          <ac:graphicFrameMkLst>
            <pc:docMk/>
            <pc:sldMk cId="3298673608" sldId="258"/>
            <ac:graphicFrameMk id="10" creationId="{F0BF0FAA-C324-4ED1-9A41-3E02CB8F283E}"/>
          </ac:graphicFrameMkLst>
        </pc:graphicFrameChg>
        <pc:picChg chg="mod">
          <ac:chgData name="Lisa Marie Knight (1910193)" userId="S::1910193@student.uwtsd.ac.uk::db378a96-fa2a-4018-a57f-478526ef029e" providerId="AD" clId="Web-{084212D2-2593-4C54-8B42-19C79E80F93C}" dt="2020-12-13T16:31:29.106" v="7" actId="1076"/>
          <ac:picMkLst>
            <pc:docMk/>
            <pc:sldMk cId="3298673608" sldId="258"/>
            <ac:picMk id="6" creationId="{01538BE6-DD44-4E31-B2C4-F86443A864E7}"/>
          </ac:picMkLst>
        </pc:picChg>
        <pc:picChg chg="add mod">
          <ac:chgData name="Lisa Marie Knight (1910193)" userId="S::1910193@student.uwtsd.ac.uk::db378a96-fa2a-4018-a57f-478526ef029e" providerId="AD" clId="Web-{084212D2-2593-4C54-8B42-19C79E80F93C}" dt="2020-12-13T16:31:23.544" v="1"/>
          <ac:picMkLst>
            <pc:docMk/>
            <pc:sldMk cId="3298673608" sldId="258"/>
            <ac:picMk id="11" creationId="{B7960E33-C3CD-4ECE-B7A0-5D651572894B}"/>
          </ac:picMkLst>
        </pc:picChg>
        <pc:picChg chg="add mod">
          <ac:chgData name="Lisa Marie Knight (1910193)" userId="S::1910193@student.uwtsd.ac.uk::db378a96-fa2a-4018-a57f-478526ef029e" providerId="AD" clId="Web-{084212D2-2593-4C54-8B42-19C79E80F93C}" dt="2020-12-13T16:31:23.575" v="2"/>
          <ac:picMkLst>
            <pc:docMk/>
            <pc:sldMk cId="3298673608" sldId="258"/>
            <ac:picMk id="12" creationId="{F0510421-978C-443C-AF9F-411219871E3F}"/>
          </ac:picMkLst>
        </pc:picChg>
        <pc:picChg chg="add mod">
          <ac:chgData name="Lisa Marie Knight (1910193)" userId="S::1910193@student.uwtsd.ac.uk::db378a96-fa2a-4018-a57f-478526ef029e" providerId="AD" clId="Web-{084212D2-2593-4C54-8B42-19C79E80F93C}" dt="2020-12-13T16:31:23.606" v="3"/>
          <ac:picMkLst>
            <pc:docMk/>
            <pc:sldMk cId="3298673608" sldId="258"/>
            <ac:picMk id="13" creationId="{A210B42F-0A4A-4D66-9E47-89E04BCE5C61}"/>
          </ac:picMkLst>
        </pc:picChg>
        <pc:picChg chg="add mod">
          <ac:chgData name="Lisa Marie Knight (1910193)" userId="S::1910193@student.uwtsd.ac.uk::db378a96-fa2a-4018-a57f-478526ef029e" providerId="AD" clId="Web-{084212D2-2593-4C54-8B42-19C79E80F93C}" dt="2020-12-13T16:32:08.890" v="12" actId="1076"/>
          <ac:picMkLst>
            <pc:docMk/>
            <pc:sldMk cId="3298673608" sldId="258"/>
            <ac:picMk id="14" creationId="{0F5B8815-EF3C-4817-9383-06352BD49E8F}"/>
          </ac:picMkLst>
        </pc:picChg>
      </pc:sldChg>
    </pc:docChg>
  </pc:docChgLst>
  <pc:docChgLst>
    <pc:chgData name="Lisa Marie Knight (1910193)" userId="S::1910193@student.uwtsd.ac.uk::db378a96-fa2a-4018-a57f-478526ef029e" providerId="AD" clId="Web-{A953C4C2-3A1D-4AB2-B9D7-8E9046F0DBF7}"/>
    <pc:docChg chg="modSld">
      <pc:chgData name="Lisa Marie Knight (1910193)" userId="S::1910193@student.uwtsd.ac.uk::db378a96-fa2a-4018-a57f-478526ef029e" providerId="AD" clId="Web-{A953C4C2-3A1D-4AB2-B9D7-8E9046F0DBF7}" dt="2021-01-07T23:09:22.377" v="95" actId="20577"/>
      <pc:docMkLst>
        <pc:docMk/>
      </pc:docMkLst>
      <pc:sldChg chg="addSp delSp modSp">
        <pc:chgData name="Lisa Marie Knight (1910193)" userId="S::1910193@student.uwtsd.ac.uk::db378a96-fa2a-4018-a57f-478526ef029e" providerId="AD" clId="Web-{A953C4C2-3A1D-4AB2-B9D7-8E9046F0DBF7}" dt="2021-01-07T22:59:34.075" v="14" actId="1076"/>
        <pc:sldMkLst>
          <pc:docMk/>
          <pc:sldMk cId="3428208187" sldId="261"/>
        </pc:sldMkLst>
        <pc:picChg chg="del">
          <ac:chgData name="Lisa Marie Knight (1910193)" userId="S::1910193@student.uwtsd.ac.uk::db378a96-fa2a-4018-a57f-478526ef029e" providerId="AD" clId="Web-{A953C4C2-3A1D-4AB2-B9D7-8E9046F0DBF7}" dt="2021-01-07T22:58:59.698" v="12"/>
          <ac:picMkLst>
            <pc:docMk/>
            <pc:sldMk cId="3428208187" sldId="261"/>
            <ac:picMk id="16" creationId="{22A54A18-F38B-420E-AA99-505179AABD1F}"/>
          </ac:picMkLst>
        </pc:picChg>
        <pc:picChg chg="add mod">
          <ac:chgData name="Lisa Marie Knight (1910193)" userId="S::1910193@student.uwtsd.ac.uk::db378a96-fa2a-4018-a57f-478526ef029e" providerId="AD" clId="Web-{A953C4C2-3A1D-4AB2-B9D7-8E9046F0DBF7}" dt="2021-01-07T22:59:34.075" v="14" actId="1076"/>
          <ac:picMkLst>
            <pc:docMk/>
            <pc:sldMk cId="3428208187" sldId="261"/>
            <ac:picMk id="17" creationId="{909DD15D-04F1-419F-B4D4-D9057E80DB3B}"/>
          </ac:picMkLst>
        </pc:picChg>
      </pc:sldChg>
      <pc:sldChg chg="addSp delSp modSp">
        <pc:chgData name="Lisa Marie Knight (1910193)" userId="S::1910193@student.uwtsd.ac.uk::db378a96-fa2a-4018-a57f-478526ef029e" providerId="AD" clId="Web-{A953C4C2-3A1D-4AB2-B9D7-8E9046F0DBF7}" dt="2021-01-07T23:00:01.045" v="17" actId="1076"/>
        <pc:sldMkLst>
          <pc:docMk/>
          <pc:sldMk cId="2631729231" sldId="262"/>
        </pc:sldMkLst>
        <pc:picChg chg="add mod">
          <ac:chgData name="Lisa Marie Knight (1910193)" userId="S::1910193@student.uwtsd.ac.uk::db378a96-fa2a-4018-a57f-478526ef029e" providerId="AD" clId="Web-{A953C4C2-3A1D-4AB2-B9D7-8E9046F0DBF7}" dt="2021-01-07T23:00:01.045" v="17" actId="1076"/>
          <ac:picMkLst>
            <pc:docMk/>
            <pc:sldMk cId="2631729231" sldId="262"/>
            <ac:picMk id="7" creationId="{A57A354A-10E9-4879-96E5-ECC03C052B86}"/>
          </ac:picMkLst>
        </pc:picChg>
        <pc:picChg chg="del">
          <ac:chgData name="Lisa Marie Knight (1910193)" userId="S::1910193@student.uwtsd.ac.uk::db378a96-fa2a-4018-a57f-478526ef029e" providerId="AD" clId="Web-{A953C4C2-3A1D-4AB2-B9D7-8E9046F0DBF7}" dt="2021-01-07T22:59:39.700" v="15"/>
          <ac:picMkLst>
            <pc:docMk/>
            <pc:sldMk cId="2631729231" sldId="262"/>
            <ac:picMk id="16" creationId="{1BEFB45B-98CB-4005-8E98-15765E838986}"/>
          </ac:picMkLst>
        </pc:picChg>
      </pc:sldChg>
      <pc:sldChg chg="addSp modSp">
        <pc:chgData name="Lisa Marie Knight (1910193)" userId="S::1910193@student.uwtsd.ac.uk::db378a96-fa2a-4018-a57f-478526ef029e" providerId="AD" clId="Web-{A953C4C2-3A1D-4AB2-B9D7-8E9046F0DBF7}" dt="2021-01-07T23:08:11.170" v="81" actId="1076"/>
        <pc:sldMkLst>
          <pc:docMk/>
          <pc:sldMk cId="129232667" sldId="263"/>
        </pc:sldMkLst>
        <pc:spChg chg="add mod">
          <ac:chgData name="Lisa Marie Knight (1910193)" userId="S::1910193@student.uwtsd.ac.uk::db378a96-fa2a-4018-a57f-478526ef029e" providerId="AD" clId="Web-{A953C4C2-3A1D-4AB2-B9D7-8E9046F0DBF7}" dt="2021-01-07T22:56:33.845" v="3" actId="14100"/>
          <ac:spMkLst>
            <pc:docMk/>
            <pc:sldMk cId="129232667" sldId="263"/>
            <ac:spMk id="9" creationId="{1CA23FEC-16B7-4DCE-B678-4AF5509E97BE}"/>
          </ac:spMkLst>
        </pc:spChg>
        <pc:spChg chg="add mod">
          <ac:chgData name="Lisa Marie Knight (1910193)" userId="S::1910193@student.uwtsd.ac.uk::db378a96-fa2a-4018-a57f-478526ef029e" providerId="AD" clId="Web-{A953C4C2-3A1D-4AB2-B9D7-8E9046F0DBF7}" dt="2021-01-07T22:57:22.754" v="7" actId="1076"/>
          <ac:spMkLst>
            <pc:docMk/>
            <pc:sldMk cId="129232667" sldId="263"/>
            <ac:spMk id="10" creationId="{3FE23039-6BB5-49E3-8424-1F3E49651C97}"/>
          </ac:spMkLst>
        </pc:spChg>
        <pc:spChg chg="add mod">
          <ac:chgData name="Lisa Marie Knight (1910193)" userId="S::1910193@student.uwtsd.ac.uk::db378a96-fa2a-4018-a57f-478526ef029e" providerId="AD" clId="Web-{A953C4C2-3A1D-4AB2-B9D7-8E9046F0DBF7}" dt="2021-01-07T22:58:11.757" v="11" actId="1076"/>
          <ac:spMkLst>
            <pc:docMk/>
            <pc:sldMk cId="129232667" sldId="263"/>
            <ac:spMk id="11" creationId="{DC58EAF9-029E-4663-9918-2B7442FEC201}"/>
          </ac:spMkLst>
        </pc:spChg>
        <pc:spChg chg="add mod">
          <ac:chgData name="Lisa Marie Knight (1910193)" userId="S::1910193@student.uwtsd.ac.uk::db378a96-fa2a-4018-a57f-478526ef029e" providerId="AD" clId="Web-{A953C4C2-3A1D-4AB2-B9D7-8E9046F0DBF7}" dt="2021-01-07T23:08:11.170" v="81" actId="1076"/>
          <ac:spMkLst>
            <pc:docMk/>
            <pc:sldMk cId="129232667" sldId="263"/>
            <ac:spMk id="13" creationId="{72657C10-6A1A-4460-98E7-3DDCB4F863F1}"/>
          </ac:spMkLst>
        </pc:spChg>
        <pc:spChg chg="add mod">
          <ac:chgData name="Lisa Marie Knight (1910193)" userId="S::1910193@student.uwtsd.ac.uk::db378a96-fa2a-4018-a57f-478526ef029e" providerId="AD" clId="Web-{A953C4C2-3A1D-4AB2-B9D7-8E9046F0DBF7}" dt="2021-01-07T23:08:01.919" v="76" actId="14100"/>
          <ac:spMkLst>
            <pc:docMk/>
            <pc:sldMk cId="129232667" sldId="263"/>
            <ac:spMk id="14" creationId="{03D8C9D5-FF5F-4C66-A852-FF38C1B3B3D4}"/>
          </ac:spMkLst>
        </pc:spChg>
      </pc:sldChg>
      <pc:sldChg chg="addSp delSp modSp">
        <pc:chgData name="Lisa Marie Knight (1910193)" userId="S::1910193@student.uwtsd.ac.uk::db378a96-fa2a-4018-a57f-478526ef029e" providerId="AD" clId="Web-{A953C4C2-3A1D-4AB2-B9D7-8E9046F0DBF7}" dt="2021-01-07T23:00:32.954" v="20" actId="1076"/>
        <pc:sldMkLst>
          <pc:docMk/>
          <pc:sldMk cId="957834705" sldId="264"/>
        </pc:sldMkLst>
        <pc:picChg chg="add mod">
          <ac:chgData name="Lisa Marie Knight (1910193)" userId="S::1910193@student.uwtsd.ac.uk::db378a96-fa2a-4018-a57f-478526ef029e" providerId="AD" clId="Web-{A953C4C2-3A1D-4AB2-B9D7-8E9046F0DBF7}" dt="2021-01-07T23:00:32.954" v="20" actId="1076"/>
          <ac:picMkLst>
            <pc:docMk/>
            <pc:sldMk cId="957834705" sldId="264"/>
            <ac:picMk id="43" creationId="{683DF855-B39D-4E96-961A-72595325320E}"/>
          </ac:picMkLst>
        </pc:picChg>
        <pc:picChg chg="del">
          <ac:chgData name="Lisa Marie Knight (1910193)" userId="S::1910193@student.uwtsd.ac.uk::db378a96-fa2a-4018-a57f-478526ef029e" providerId="AD" clId="Web-{A953C4C2-3A1D-4AB2-B9D7-8E9046F0DBF7}" dt="2021-01-07T23:00:10.608" v="18"/>
          <ac:picMkLst>
            <pc:docMk/>
            <pc:sldMk cId="957834705" sldId="264"/>
            <ac:picMk id="1139" creationId="{D9B0A247-B795-487D-9290-5248D5D248A0}"/>
          </ac:picMkLst>
        </pc:picChg>
      </pc:sldChg>
      <pc:sldChg chg="addSp modSp">
        <pc:chgData name="Lisa Marie Knight (1910193)" userId="S::1910193@student.uwtsd.ac.uk::db378a96-fa2a-4018-a57f-478526ef029e" providerId="AD" clId="Web-{A953C4C2-3A1D-4AB2-B9D7-8E9046F0DBF7}" dt="2021-01-07T23:02:11.694" v="24" actId="1076"/>
        <pc:sldMkLst>
          <pc:docMk/>
          <pc:sldMk cId="17266392" sldId="266"/>
        </pc:sldMkLst>
        <pc:picChg chg="add mod">
          <ac:chgData name="Lisa Marie Knight (1910193)" userId="S::1910193@student.uwtsd.ac.uk::db378a96-fa2a-4018-a57f-478526ef029e" providerId="AD" clId="Web-{A953C4C2-3A1D-4AB2-B9D7-8E9046F0DBF7}" dt="2021-01-07T23:02:11.694" v="24" actId="1076"/>
          <ac:picMkLst>
            <pc:docMk/>
            <pc:sldMk cId="17266392" sldId="266"/>
            <ac:picMk id="29" creationId="{DF7EBB04-A93D-4602-A762-B2BB2807D16C}"/>
          </ac:picMkLst>
        </pc:picChg>
      </pc:sldChg>
      <pc:sldChg chg="addSp delSp modSp">
        <pc:chgData name="Lisa Marie Knight (1910193)" userId="S::1910193@student.uwtsd.ac.uk::db378a96-fa2a-4018-a57f-478526ef029e" providerId="AD" clId="Web-{A953C4C2-3A1D-4AB2-B9D7-8E9046F0DBF7}" dt="2021-01-07T23:09:22.377" v="94" actId="20577"/>
        <pc:sldMkLst>
          <pc:docMk/>
          <pc:sldMk cId="1908254192" sldId="267"/>
        </pc:sldMkLst>
        <pc:spChg chg="add del mod">
          <ac:chgData name="Lisa Marie Knight (1910193)" userId="S::1910193@student.uwtsd.ac.uk::db378a96-fa2a-4018-a57f-478526ef029e" providerId="AD" clId="Web-{A953C4C2-3A1D-4AB2-B9D7-8E9046F0DBF7}" dt="2021-01-07T23:05:45.364" v="44"/>
          <ac:spMkLst>
            <pc:docMk/>
            <pc:sldMk cId="1908254192" sldId="267"/>
            <ac:spMk id="3" creationId="{019CB17D-7B38-4162-82E1-B1BF26D83509}"/>
          </ac:spMkLst>
        </pc:spChg>
        <pc:spChg chg="add mod">
          <ac:chgData name="Lisa Marie Knight (1910193)" userId="S::1910193@student.uwtsd.ac.uk::db378a96-fa2a-4018-a57f-478526ef029e" providerId="AD" clId="Web-{A953C4C2-3A1D-4AB2-B9D7-8E9046F0DBF7}" dt="2021-01-07T23:08:45.813" v="87" actId="1076"/>
          <ac:spMkLst>
            <pc:docMk/>
            <pc:sldMk cId="1908254192" sldId="267"/>
            <ac:spMk id="4" creationId="{2B5565A4-176F-408E-9C1F-7E5211AE4E76}"/>
          </ac:spMkLst>
        </pc:spChg>
        <pc:spChg chg="add mod">
          <ac:chgData name="Lisa Marie Knight (1910193)" userId="S::1910193@student.uwtsd.ac.uk::db378a96-fa2a-4018-a57f-478526ef029e" providerId="AD" clId="Web-{A953C4C2-3A1D-4AB2-B9D7-8E9046F0DBF7}" dt="2021-01-07T23:08:37.703" v="86" actId="1076"/>
          <ac:spMkLst>
            <pc:docMk/>
            <pc:sldMk cId="1908254192" sldId="267"/>
            <ac:spMk id="5" creationId="{DB125217-8485-477A-9042-F20D77CC04C9}"/>
          </ac:spMkLst>
        </pc:spChg>
        <pc:spChg chg="add del mod">
          <ac:chgData name="Lisa Marie Knight (1910193)" userId="S::1910193@student.uwtsd.ac.uk::db378a96-fa2a-4018-a57f-478526ef029e" providerId="AD" clId="Web-{A953C4C2-3A1D-4AB2-B9D7-8E9046F0DBF7}" dt="2021-01-07T23:05:40.379" v="43"/>
          <ac:spMkLst>
            <pc:docMk/>
            <pc:sldMk cId="1908254192" sldId="267"/>
            <ac:spMk id="6" creationId="{239B9712-7860-4E54-BD8D-E7FD8BD007FF}"/>
          </ac:spMkLst>
        </pc:spChg>
        <pc:spChg chg="mod">
          <ac:chgData name="Lisa Marie Knight (1910193)" userId="S::1910193@student.uwtsd.ac.uk::db378a96-fa2a-4018-a57f-478526ef029e" providerId="AD" clId="Web-{A953C4C2-3A1D-4AB2-B9D7-8E9046F0DBF7}" dt="2021-01-07T23:09:22.377" v="94" actId="20577"/>
          <ac:spMkLst>
            <pc:docMk/>
            <pc:sldMk cId="1908254192" sldId="267"/>
            <ac:spMk id="17" creationId="{7A82BAE3-9C26-4C0D-8923-27469DDE0627}"/>
          </ac:spMkLst>
        </pc:spChg>
      </pc:sldChg>
      <pc:sldChg chg="addSp modSp">
        <pc:chgData name="Lisa Marie Knight (1910193)" userId="S::1910193@student.uwtsd.ac.uk::db378a96-fa2a-4018-a57f-478526ef029e" providerId="AD" clId="Web-{A953C4C2-3A1D-4AB2-B9D7-8E9046F0DBF7}" dt="2021-01-07T23:00:50.814" v="22" actId="1076"/>
        <pc:sldMkLst>
          <pc:docMk/>
          <pc:sldMk cId="770022148" sldId="268"/>
        </pc:sldMkLst>
        <pc:picChg chg="add mod">
          <ac:chgData name="Lisa Marie Knight (1910193)" userId="S::1910193@student.uwtsd.ac.uk::db378a96-fa2a-4018-a57f-478526ef029e" providerId="AD" clId="Web-{A953C4C2-3A1D-4AB2-B9D7-8E9046F0DBF7}" dt="2021-01-07T23:00:50.814" v="22" actId="1076"/>
          <ac:picMkLst>
            <pc:docMk/>
            <pc:sldMk cId="770022148" sldId="268"/>
            <ac:picMk id="4" creationId="{F26D6E15-2FF0-4F3D-93DB-D9B77B95F70E}"/>
          </ac:picMkLst>
        </pc:picChg>
      </pc:sldChg>
      <pc:sldChg chg="addSp modSp">
        <pc:chgData name="Lisa Marie Knight (1910193)" userId="S::1910193@student.uwtsd.ac.uk::db378a96-fa2a-4018-a57f-478526ef029e" providerId="AD" clId="Web-{A953C4C2-3A1D-4AB2-B9D7-8E9046F0DBF7}" dt="2021-01-07T23:02:46.540" v="26" actId="1076"/>
        <pc:sldMkLst>
          <pc:docMk/>
          <pc:sldMk cId="3710190008" sldId="269"/>
        </pc:sldMkLst>
        <pc:picChg chg="add mod">
          <ac:chgData name="Lisa Marie Knight (1910193)" userId="S::1910193@student.uwtsd.ac.uk::db378a96-fa2a-4018-a57f-478526ef029e" providerId="AD" clId="Web-{A953C4C2-3A1D-4AB2-B9D7-8E9046F0DBF7}" dt="2021-01-07T23:02:46.540" v="26" actId="1076"/>
          <ac:picMkLst>
            <pc:docMk/>
            <pc:sldMk cId="3710190008" sldId="269"/>
            <ac:picMk id="4" creationId="{4BDDA08D-67CB-4BAA-860B-BF6F99359337}"/>
          </ac:picMkLst>
        </pc:picChg>
      </pc:sldChg>
    </pc:docChg>
  </pc:docChgLst>
  <pc:docChgLst>
    <pc:chgData name="Afifa Zaman" userId="S::afifa.zaman@uwtsd.ac.uk::a8e597f4-7e7c-4990-8e2b-c91fff8b24a0" providerId="AD" clId="Web-{82AF527C-FB09-474E-BDF4-10014AEDC026}"/>
    <pc:docChg chg="addSld delSld modSld sldOrd">
      <pc:chgData name="Afifa Zaman" userId="S::afifa.zaman@uwtsd.ac.uk::a8e597f4-7e7c-4990-8e2b-c91fff8b24a0" providerId="AD" clId="Web-{82AF527C-FB09-474E-BDF4-10014AEDC026}" dt="2021-05-10T12:03:12.749" v="533" actId="20577"/>
      <pc:docMkLst>
        <pc:docMk/>
      </pc:docMkLst>
      <pc:sldChg chg="delSp modSp">
        <pc:chgData name="Afifa Zaman" userId="S::afifa.zaman@uwtsd.ac.uk::a8e597f4-7e7c-4990-8e2b-c91fff8b24a0" providerId="AD" clId="Web-{82AF527C-FB09-474E-BDF4-10014AEDC026}" dt="2021-05-10T11:48:41.979" v="259" actId="20577"/>
        <pc:sldMkLst>
          <pc:docMk/>
          <pc:sldMk cId="3428208187" sldId="261"/>
        </pc:sldMkLst>
        <pc:spChg chg="mod">
          <ac:chgData name="Afifa Zaman" userId="S::afifa.zaman@uwtsd.ac.uk::a8e597f4-7e7c-4990-8e2b-c91fff8b24a0" providerId="AD" clId="Web-{82AF527C-FB09-474E-BDF4-10014AEDC026}" dt="2021-05-10T11:48:33.885" v="257" actId="20577"/>
          <ac:spMkLst>
            <pc:docMk/>
            <pc:sldMk cId="3428208187" sldId="261"/>
            <ac:spMk id="3" creationId="{FDBC4A8A-250F-406D-BA28-77A177788CE0}"/>
          </ac:spMkLst>
        </pc:spChg>
        <pc:spChg chg="mod">
          <ac:chgData name="Afifa Zaman" userId="S::afifa.zaman@uwtsd.ac.uk::a8e597f4-7e7c-4990-8e2b-c91fff8b24a0" providerId="AD" clId="Web-{82AF527C-FB09-474E-BDF4-10014AEDC026}" dt="2021-05-10T11:48:38.604" v="258" actId="20577"/>
          <ac:spMkLst>
            <pc:docMk/>
            <pc:sldMk cId="3428208187" sldId="261"/>
            <ac:spMk id="6" creationId="{20FDA026-F2A9-4914-A6F3-C8AC5D464052}"/>
          </ac:spMkLst>
        </pc:spChg>
        <pc:spChg chg="mod">
          <ac:chgData name="Afifa Zaman" userId="S::afifa.zaman@uwtsd.ac.uk::a8e597f4-7e7c-4990-8e2b-c91fff8b24a0" providerId="AD" clId="Web-{82AF527C-FB09-474E-BDF4-10014AEDC026}" dt="2021-05-10T11:48:41.979" v="259" actId="20577"/>
          <ac:spMkLst>
            <pc:docMk/>
            <pc:sldMk cId="3428208187" sldId="261"/>
            <ac:spMk id="9" creationId="{AA8C7871-FAA1-475F-B190-0AF4EBF9E5B0}"/>
          </ac:spMkLst>
        </pc:spChg>
        <pc:spChg chg="del mod">
          <ac:chgData name="Afifa Zaman" userId="S::afifa.zaman@uwtsd.ac.uk::a8e597f4-7e7c-4990-8e2b-c91fff8b24a0" providerId="AD" clId="Web-{82AF527C-FB09-474E-BDF4-10014AEDC026}" dt="2021-05-10T11:48:07.056" v="251"/>
          <ac:spMkLst>
            <pc:docMk/>
            <pc:sldMk cId="3428208187" sldId="261"/>
            <ac:spMk id="10" creationId="{5C2316BB-20B2-48A3-822A-8248BBBB23F9}"/>
          </ac:spMkLst>
        </pc:spChg>
        <pc:spChg chg="del mod">
          <ac:chgData name="Afifa Zaman" userId="S::afifa.zaman@uwtsd.ac.uk::a8e597f4-7e7c-4990-8e2b-c91fff8b24a0" providerId="AD" clId="Web-{82AF527C-FB09-474E-BDF4-10014AEDC026}" dt="2021-05-10T11:48:22.884" v="255"/>
          <ac:spMkLst>
            <pc:docMk/>
            <pc:sldMk cId="3428208187" sldId="261"/>
            <ac:spMk id="14" creationId="{2A663B36-4516-4329-AD93-66D7D9A32E84}"/>
          </ac:spMkLst>
        </pc:spChg>
        <pc:spChg chg="mod">
          <ac:chgData name="Afifa Zaman" userId="S::afifa.zaman@uwtsd.ac.uk::a8e597f4-7e7c-4990-8e2b-c91fff8b24a0" providerId="AD" clId="Web-{82AF527C-FB09-474E-BDF4-10014AEDC026}" dt="2021-05-10T11:48:01.462" v="248" actId="20577"/>
          <ac:spMkLst>
            <pc:docMk/>
            <pc:sldMk cId="3428208187" sldId="261"/>
            <ac:spMk id="15" creationId="{1BBD39CE-7120-4E66-80EC-3E813640FC69}"/>
          </ac:spMkLst>
        </pc:spChg>
      </pc:sldChg>
      <pc:sldChg chg="ord">
        <pc:chgData name="Afifa Zaman" userId="S::afifa.zaman@uwtsd.ac.uk::a8e597f4-7e7c-4990-8e2b-c91fff8b24a0" providerId="AD" clId="Web-{82AF527C-FB09-474E-BDF4-10014AEDC026}" dt="2021-05-10T11:14:55.697" v="2"/>
        <pc:sldMkLst>
          <pc:docMk/>
          <pc:sldMk cId="957834705" sldId="264"/>
        </pc:sldMkLst>
      </pc:sldChg>
      <pc:sldChg chg="modSp">
        <pc:chgData name="Afifa Zaman" userId="S::afifa.zaman@uwtsd.ac.uk::a8e597f4-7e7c-4990-8e2b-c91fff8b24a0" providerId="AD" clId="Web-{82AF527C-FB09-474E-BDF4-10014AEDC026}" dt="2021-05-10T11:24:17.788" v="141" actId="20577"/>
        <pc:sldMkLst>
          <pc:docMk/>
          <pc:sldMk cId="112747183" sldId="265"/>
        </pc:sldMkLst>
        <pc:spChg chg="mod">
          <ac:chgData name="Afifa Zaman" userId="S::afifa.zaman@uwtsd.ac.uk::a8e597f4-7e7c-4990-8e2b-c91fff8b24a0" providerId="AD" clId="Web-{82AF527C-FB09-474E-BDF4-10014AEDC026}" dt="2021-05-10T11:24:17.788" v="141" actId="20577"/>
          <ac:spMkLst>
            <pc:docMk/>
            <pc:sldMk cId="112747183" sldId="265"/>
            <ac:spMk id="6" creationId="{B52B54D6-A301-484B-9260-6FD71F9E88AC}"/>
          </ac:spMkLst>
        </pc:spChg>
      </pc:sldChg>
      <pc:sldChg chg="modSp">
        <pc:chgData name="Afifa Zaman" userId="S::afifa.zaman@uwtsd.ac.uk::a8e597f4-7e7c-4990-8e2b-c91fff8b24a0" providerId="AD" clId="Web-{82AF527C-FB09-474E-BDF4-10014AEDC026}" dt="2021-05-10T12:03:12.749" v="533" actId="20577"/>
        <pc:sldMkLst>
          <pc:docMk/>
          <pc:sldMk cId="1908254192" sldId="267"/>
        </pc:sldMkLst>
        <pc:spChg chg="mod">
          <ac:chgData name="Afifa Zaman" userId="S::afifa.zaman@uwtsd.ac.uk::a8e597f4-7e7c-4990-8e2b-c91fff8b24a0" providerId="AD" clId="Web-{82AF527C-FB09-474E-BDF4-10014AEDC026}" dt="2021-05-10T12:03:12.749" v="533" actId="20577"/>
          <ac:spMkLst>
            <pc:docMk/>
            <pc:sldMk cId="1908254192" sldId="267"/>
            <ac:spMk id="17" creationId="{7A82BAE3-9C26-4C0D-8923-27469DDE0627}"/>
          </ac:spMkLst>
        </pc:spChg>
      </pc:sldChg>
      <pc:sldChg chg="modSp">
        <pc:chgData name="Afifa Zaman" userId="S::afifa.zaman@uwtsd.ac.uk::a8e597f4-7e7c-4990-8e2b-c91fff8b24a0" providerId="AD" clId="Web-{82AF527C-FB09-474E-BDF4-10014AEDC026}" dt="2021-05-10T11:15:50.933" v="31" actId="20577"/>
        <pc:sldMkLst>
          <pc:docMk/>
          <pc:sldMk cId="770022148" sldId="268"/>
        </pc:sldMkLst>
        <pc:spChg chg="mod">
          <ac:chgData name="Afifa Zaman" userId="S::afifa.zaman@uwtsd.ac.uk::a8e597f4-7e7c-4990-8e2b-c91fff8b24a0" providerId="AD" clId="Web-{82AF527C-FB09-474E-BDF4-10014AEDC026}" dt="2021-05-10T11:15:50.933" v="31" actId="20577"/>
          <ac:spMkLst>
            <pc:docMk/>
            <pc:sldMk cId="770022148" sldId="268"/>
            <ac:spMk id="3" creationId="{E97E7564-643F-4E47-9A61-7573A5E591C9}"/>
          </ac:spMkLst>
        </pc:spChg>
      </pc:sldChg>
      <pc:sldChg chg="del">
        <pc:chgData name="Afifa Zaman" userId="S::afifa.zaman@uwtsd.ac.uk::a8e597f4-7e7c-4990-8e2b-c91fff8b24a0" providerId="AD" clId="Web-{82AF527C-FB09-474E-BDF4-10014AEDC026}" dt="2021-05-10T11:19:10.391" v="32"/>
        <pc:sldMkLst>
          <pc:docMk/>
          <pc:sldMk cId="3710190008" sldId="269"/>
        </pc:sldMkLst>
      </pc:sldChg>
      <pc:sldChg chg="modSp del">
        <pc:chgData name="Afifa Zaman" userId="S::afifa.zaman@uwtsd.ac.uk::a8e597f4-7e7c-4990-8e2b-c91fff8b24a0" providerId="AD" clId="Web-{82AF527C-FB09-474E-BDF4-10014AEDC026}" dt="2021-05-10T12:00:45.714" v="521"/>
        <pc:sldMkLst>
          <pc:docMk/>
          <pc:sldMk cId="893667020" sldId="271"/>
        </pc:sldMkLst>
        <pc:spChg chg="mod">
          <ac:chgData name="Afifa Zaman" userId="S::afifa.zaman@uwtsd.ac.uk::a8e597f4-7e7c-4990-8e2b-c91fff8b24a0" providerId="AD" clId="Web-{82AF527C-FB09-474E-BDF4-10014AEDC026}" dt="2021-05-10T11:56:49.037" v="393" actId="20577"/>
          <ac:spMkLst>
            <pc:docMk/>
            <pc:sldMk cId="893667020" sldId="271"/>
            <ac:spMk id="3" creationId="{CF3462F7-9CC0-4044-BA35-D1F92F15C342}"/>
          </ac:spMkLst>
        </pc:spChg>
      </pc:sldChg>
      <pc:sldChg chg="modSp">
        <pc:chgData name="Afifa Zaman" userId="S::afifa.zaman@uwtsd.ac.uk::a8e597f4-7e7c-4990-8e2b-c91fff8b24a0" providerId="AD" clId="Web-{82AF527C-FB09-474E-BDF4-10014AEDC026}" dt="2021-05-10T11:56:59.772" v="396" actId="20577"/>
        <pc:sldMkLst>
          <pc:docMk/>
          <pc:sldMk cId="1443635709" sldId="272"/>
        </pc:sldMkLst>
        <pc:spChg chg="mod">
          <ac:chgData name="Afifa Zaman" userId="S::afifa.zaman@uwtsd.ac.uk::a8e597f4-7e7c-4990-8e2b-c91fff8b24a0" providerId="AD" clId="Web-{82AF527C-FB09-474E-BDF4-10014AEDC026}" dt="2021-05-10T11:22:57.990" v="126" actId="20577"/>
          <ac:spMkLst>
            <pc:docMk/>
            <pc:sldMk cId="1443635709" sldId="272"/>
            <ac:spMk id="3" creationId="{E7403D8A-5FAF-4E37-B19C-950065BEDB0F}"/>
          </ac:spMkLst>
        </pc:spChg>
        <pc:spChg chg="mod">
          <ac:chgData name="Afifa Zaman" userId="S::afifa.zaman@uwtsd.ac.uk::a8e597f4-7e7c-4990-8e2b-c91fff8b24a0" providerId="AD" clId="Web-{82AF527C-FB09-474E-BDF4-10014AEDC026}" dt="2021-05-10T11:56:59.772" v="396" actId="20577"/>
          <ac:spMkLst>
            <pc:docMk/>
            <pc:sldMk cId="1443635709" sldId="272"/>
            <ac:spMk id="4" creationId="{8745EB22-EBAA-4CF9-9048-8ECCE08F6C89}"/>
          </ac:spMkLst>
        </pc:spChg>
      </pc:sldChg>
      <pc:sldChg chg="addSp modSp ord">
        <pc:chgData name="Afifa Zaman" userId="S::afifa.zaman@uwtsd.ac.uk::a8e597f4-7e7c-4990-8e2b-c91fff8b24a0" providerId="AD" clId="Web-{82AF527C-FB09-474E-BDF4-10014AEDC026}" dt="2021-05-10T11:38:02.573" v="202" actId="20577"/>
        <pc:sldMkLst>
          <pc:docMk/>
          <pc:sldMk cId="2940229359" sldId="273"/>
        </pc:sldMkLst>
        <pc:spChg chg="add mod">
          <ac:chgData name="Afifa Zaman" userId="S::afifa.zaman@uwtsd.ac.uk::a8e597f4-7e7c-4990-8e2b-c91fff8b24a0" providerId="AD" clId="Web-{82AF527C-FB09-474E-BDF4-10014AEDC026}" dt="2021-05-10T11:38:02.573" v="202" actId="20577"/>
          <ac:spMkLst>
            <pc:docMk/>
            <pc:sldMk cId="2940229359" sldId="273"/>
            <ac:spMk id="3" creationId="{1E25434E-D853-4C5E-BBB7-782EF22DA513}"/>
          </ac:spMkLst>
        </pc:spChg>
        <pc:picChg chg="mod">
          <ac:chgData name="Afifa Zaman" userId="S::afifa.zaman@uwtsd.ac.uk::a8e597f4-7e7c-4990-8e2b-c91fff8b24a0" providerId="AD" clId="Web-{82AF527C-FB09-474E-BDF4-10014AEDC026}" dt="2021-05-10T11:36:21.602" v="185" actId="14100"/>
          <ac:picMkLst>
            <pc:docMk/>
            <pc:sldMk cId="2940229359" sldId="273"/>
            <ac:picMk id="4" creationId="{168C7F00-BC56-487C-9840-1BD731488923}"/>
          </ac:picMkLst>
        </pc:picChg>
      </pc:sldChg>
      <pc:sldChg chg="modSp">
        <pc:chgData name="Afifa Zaman" userId="S::afifa.zaman@uwtsd.ac.uk::a8e597f4-7e7c-4990-8e2b-c91fff8b24a0" providerId="AD" clId="Web-{82AF527C-FB09-474E-BDF4-10014AEDC026}" dt="2021-05-10T11:22:40.911" v="125" actId="20577"/>
        <pc:sldMkLst>
          <pc:docMk/>
          <pc:sldMk cId="2822810979" sldId="274"/>
        </pc:sldMkLst>
        <pc:spChg chg="mod">
          <ac:chgData name="Afifa Zaman" userId="S::afifa.zaman@uwtsd.ac.uk::a8e597f4-7e7c-4990-8e2b-c91fff8b24a0" providerId="AD" clId="Web-{82AF527C-FB09-474E-BDF4-10014AEDC026}" dt="2021-05-10T11:22:40.911" v="125" actId="20577"/>
          <ac:spMkLst>
            <pc:docMk/>
            <pc:sldMk cId="2822810979" sldId="274"/>
            <ac:spMk id="3" creationId="{A0EAA9D9-6197-42F3-840F-4C055B47B80C}"/>
          </ac:spMkLst>
        </pc:spChg>
      </pc:sldChg>
      <pc:sldChg chg="modSp">
        <pc:chgData name="Afifa Zaman" userId="S::afifa.zaman@uwtsd.ac.uk::a8e597f4-7e7c-4990-8e2b-c91fff8b24a0" providerId="AD" clId="Web-{82AF527C-FB09-474E-BDF4-10014AEDC026}" dt="2021-05-10T11:36:05.555" v="183" actId="20577"/>
        <pc:sldMkLst>
          <pc:docMk/>
          <pc:sldMk cId="1378140642" sldId="275"/>
        </pc:sldMkLst>
        <pc:spChg chg="mod">
          <ac:chgData name="Afifa Zaman" userId="S::afifa.zaman@uwtsd.ac.uk::a8e597f4-7e7c-4990-8e2b-c91fff8b24a0" providerId="AD" clId="Web-{82AF527C-FB09-474E-BDF4-10014AEDC026}" dt="2021-05-10T11:36:05.555" v="183" actId="20577"/>
          <ac:spMkLst>
            <pc:docMk/>
            <pc:sldMk cId="1378140642" sldId="275"/>
            <ac:spMk id="3" creationId="{B5A1003A-6D15-4C5B-895C-F1B1C3F19E2C}"/>
          </ac:spMkLst>
        </pc:spChg>
      </pc:sldChg>
      <pc:sldChg chg="addSp modSp new ord">
        <pc:chgData name="Afifa Zaman" userId="S::afifa.zaman@uwtsd.ac.uk::a8e597f4-7e7c-4990-8e2b-c91fff8b24a0" providerId="AD" clId="Web-{82AF527C-FB09-474E-BDF4-10014AEDC026}" dt="2021-05-10T11:55:26.285" v="389"/>
        <pc:sldMkLst>
          <pc:docMk/>
          <pc:sldMk cId="3111914601" sldId="276"/>
        </pc:sldMkLst>
        <pc:spChg chg="add mod">
          <ac:chgData name="Afifa Zaman" userId="S::afifa.zaman@uwtsd.ac.uk::a8e597f4-7e7c-4990-8e2b-c91fff8b24a0" providerId="AD" clId="Web-{82AF527C-FB09-474E-BDF4-10014AEDC026}" dt="2021-05-10T11:44:53.630" v="218" actId="20577"/>
          <ac:spMkLst>
            <pc:docMk/>
            <pc:sldMk cId="3111914601" sldId="276"/>
            <ac:spMk id="2" creationId="{A0C9DF87-0509-44CD-B602-18233E4FAC2D}"/>
          </ac:spMkLst>
        </pc:spChg>
        <pc:spChg chg="add mod">
          <ac:chgData name="Afifa Zaman" userId="S::afifa.zaman@uwtsd.ac.uk::a8e597f4-7e7c-4990-8e2b-c91fff8b24a0" providerId="AD" clId="Web-{82AF527C-FB09-474E-BDF4-10014AEDC026}" dt="2021-05-10T11:46:48.679" v="246" actId="20577"/>
          <ac:spMkLst>
            <pc:docMk/>
            <pc:sldMk cId="3111914601" sldId="276"/>
            <ac:spMk id="3" creationId="{0AEC0C93-0322-4728-B4CB-7CBC52C9A1EA}"/>
          </ac:spMkLst>
        </pc:spChg>
      </pc:sldChg>
      <pc:sldChg chg="addSp modSp new ord">
        <pc:chgData name="Afifa Zaman" userId="S::afifa.zaman@uwtsd.ac.uk::a8e597f4-7e7c-4990-8e2b-c91fff8b24a0" providerId="AD" clId="Web-{82AF527C-FB09-474E-BDF4-10014AEDC026}" dt="2021-05-10T12:00:40.277" v="520" actId="20577"/>
        <pc:sldMkLst>
          <pc:docMk/>
          <pc:sldMk cId="1685724004" sldId="277"/>
        </pc:sldMkLst>
        <pc:spChg chg="add mod">
          <ac:chgData name="Afifa Zaman" userId="S::afifa.zaman@uwtsd.ac.uk::a8e597f4-7e7c-4990-8e2b-c91fff8b24a0" providerId="AD" clId="Web-{82AF527C-FB09-474E-BDF4-10014AEDC026}" dt="2021-05-10T11:51:38.670" v="272" actId="14100"/>
          <ac:spMkLst>
            <pc:docMk/>
            <pc:sldMk cId="1685724004" sldId="277"/>
            <ac:spMk id="2" creationId="{9E3ED174-6598-4EB9-A170-8FF6069F20C4}"/>
          </ac:spMkLst>
        </pc:spChg>
        <pc:spChg chg="add mod">
          <ac:chgData name="Afifa Zaman" userId="S::afifa.zaman@uwtsd.ac.uk::a8e597f4-7e7c-4990-8e2b-c91fff8b24a0" providerId="AD" clId="Web-{82AF527C-FB09-474E-BDF4-10014AEDC026}" dt="2021-05-10T12:00:40.277" v="520" actId="20577"/>
          <ac:spMkLst>
            <pc:docMk/>
            <pc:sldMk cId="1685724004" sldId="277"/>
            <ac:spMk id="3" creationId="{69F53B32-EBFF-465F-A16E-F850B41D3A27}"/>
          </ac:spMkLst>
        </pc:spChg>
      </pc:sldChg>
    </pc:docChg>
  </pc:docChgLst>
  <pc:docChgLst>
    <pc:chgData name="Afifa Zaman" userId="S::afifa.zaman@uwtsd.ac.uk::a8e597f4-7e7c-4990-8e2b-c91fff8b24a0" providerId="AD" clId="Web-{30EB82D8-0B99-4E76-AFA0-1EA5D43285D3}"/>
    <pc:docChg chg="modSld">
      <pc:chgData name="Afifa Zaman" userId="S::afifa.zaman@uwtsd.ac.uk::a8e597f4-7e7c-4990-8e2b-c91fff8b24a0" providerId="AD" clId="Web-{30EB82D8-0B99-4E76-AFA0-1EA5D43285D3}" dt="2021-05-05T09:05:18.244" v="3" actId="1076"/>
      <pc:docMkLst>
        <pc:docMk/>
      </pc:docMkLst>
      <pc:sldChg chg="modSp">
        <pc:chgData name="Afifa Zaman" userId="S::afifa.zaman@uwtsd.ac.uk::a8e597f4-7e7c-4990-8e2b-c91fff8b24a0" providerId="AD" clId="Web-{30EB82D8-0B99-4E76-AFA0-1EA5D43285D3}" dt="2021-05-05T09:05:18.244" v="3" actId="1076"/>
        <pc:sldMkLst>
          <pc:docMk/>
          <pc:sldMk cId="2845166087" sldId="257"/>
        </pc:sldMkLst>
        <pc:spChg chg="mod">
          <ac:chgData name="Afifa Zaman" userId="S::afifa.zaman@uwtsd.ac.uk::a8e597f4-7e7c-4990-8e2b-c91fff8b24a0" providerId="AD" clId="Web-{30EB82D8-0B99-4E76-AFA0-1EA5D43285D3}" dt="2021-05-05T09:05:18.244" v="3" actId="1076"/>
          <ac:spMkLst>
            <pc:docMk/>
            <pc:sldMk cId="2845166087" sldId="257"/>
            <ac:spMk id="3" creationId="{F2B9B385-4FB6-4DD5-AC9B-9C69388A9D20}"/>
          </ac:spMkLst>
        </pc:spChg>
        <pc:spChg chg="mod">
          <ac:chgData name="Afifa Zaman" userId="S::afifa.zaman@uwtsd.ac.uk::a8e597f4-7e7c-4990-8e2b-c91fff8b24a0" providerId="AD" clId="Web-{30EB82D8-0B99-4E76-AFA0-1EA5D43285D3}" dt="2021-05-05T09:05:08.853" v="2" actId="1076"/>
          <ac:spMkLst>
            <pc:docMk/>
            <pc:sldMk cId="2845166087" sldId="257"/>
            <ac:spMk id="20" creationId="{EB4529E9-0B50-4BB9-85B9-62FC1D0C40CB}"/>
          </ac:spMkLst>
        </pc:spChg>
      </pc:sldChg>
    </pc:docChg>
  </pc:docChgLst>
  <pc:docChgLst>
    <pc:chgData name="Lisa Marie Knight (1910193)" userId="S::1910193@student.uwtsd.ac.uk::db378a96-fa2a-4018-a57f-478526ef029e" providerId="AD" clId="Web-{88F8B52B-9532-4A7F-BDFE-BED06CEE1CD1}"/>
    <pc:docChg chg="modSld">
      <pc:chgData name="Lisa Marie Knight (1910193)" userId="S::1910193@student.uwtsd.ac.uk::db378a96-fa2a-4018-a57f-478526ef029e" providerId="AD" clId="Web-{88F8B52B-9532-4A7F-BDFE-BED06CEE1CD1}" dt="2021-05-12T13:01:53.062" v="69" actId="1076"/>
      <pc:docMkLst>
        <pc:docMk/>
      </pc:docMkLst>
      <pc:sldChg chg="delSp modSp modTransition">
        <pc:chgData name="Lisa Marie Knight (1910193)" userId="S::1910193@student.uwtsd.ac.uk::db378a96-fa2a-4018-a57f-478526ef029e" providerId="AD" clId="Web-{88F8B52B-9532-4A7F-BDFE-BED06CEE1CD1}" dt="2021-05-12T13:01:53.062" v="69" actId="1076"/>
        <pc:sldMkLst>
          <pc:docMk/>
          <pc:sldMk cId="1908254192" sldId="267"/>
        </pc:sldMkLst>
        <pc:spChg chg="del mod">
          <ac:chgData name="Lisa Marie Knight (1910193)" userId="S::1910193@student.uwtsd.ac.uk::db378a96-fa2a-4018-a57f-478526ef029e" providerId="AD" clId="Web-{88F8B52B-9532-4A7F-BDFE-BED06CEE1CD1}" dt="2021-05-12T12:57:14.416" v="20"/>
          <ac:spMkLst>
            <pc:docMk/>
            <pc:sldMk cId="1908254192" sldId="267"/>
            <ac:spMk id="3" creationId="{11E0741E-3979-4A62-8697-C9BDE82B6671}"/>
          </ac:spMkLst>
        </pc:spChg>
        <pc:spChg chg="mod">
          <ac:chgData name="Lisa Marie Knight (1910193)" userId="S::1910193@student.uwtsd.ac.uk::db378a96-fa2a-4018-a57f-478526ef029e" providerId="AD" clId="Web-{88F8B52B-9532-4A7F-BDFE-BED06CEE1CD1}" dt="2021-05-12T13:01:53.062" v="69" actId="1076"/>
          <ac:spMkLst>
            <pc:docMk/>
            <pc:sldMk cId="1908254192" sldId="267"/>
            <ac:spMk id="5" creationId="{292EA292-47E9-4DCA-A4A4-797F42B09FB9}"/>
          </ac:spMkLst>
        </pc:spChg>
        <pc:spChg chg="mod">
          <ac:chgData name="Lisa Marie Knight (1910193)" userId="S::1910193@student.uwtsd.ac.uk::db378a96-fa2a-4018-a57f-478526ef029e" providerId="AD" clId="Web-{88F8B52B-9532-4A7F-BDFE-BED06CEE1CD1}" dt="2021-05-12T12:59:55.685" v="53" actId="20577"/>
          <ac:spMkLst>
            <pc:docMk/>
            <pc:sldMk cId="1908254192" sldId="267"/>
            <ac:spMk id="17" creationId="{7A82BAE3-9C26-4C0D-8923-27469DDE0627}"/>
          </ac:spMkLst>
        </pc:spChg>
      </pc:sldChg>
    </pc:docChg>
  </pc:docChgLst>
  <pc:docChgLst>
    <pc:chgData name="Lisa Marie Knight (1910193)" userId="S::1910193@student.uwtsd.ac.uk::db378a96-fa2a-4018-a57f-478526ef029e" providerId="AD" clId="Web-{04CCBDD6-5793-451C-9AF7-9DA8B6455080}"/>
    <pc:docChg chg="modSld">
      <pc:chgData name="Lisa Marie Knight (1910193)" userId="S::1910193@student.uwtsd.ac.uk::db378a96-fa2a-4018-a57f-478526ef029e" providerId="AD" clId="Web-{04CCBDD6-5793-451C-9AF7-9DA8B6455080}" dt="2021-01-03T20:29:28.975" v="21" actId="20577"/>
      <pc:docMkLst>
        <pc:docMk/>
      </pc:docMkLst>
      <pc:sldChg chg="addSp modSp">
        <pc:chgData name="Lisa Marie Knight (1910193)" userId="S::1910193@student.uwtsd.ac.uk::db378a96-fa2a-4018-a57f-478526ef029e" providerId="AD" clId="Web-{04CCBDD6-5793-451C-9AF7-9DA8B6455080}" dt="2021-01-03T20:29:26.943" v="19" actId="20577"/>
        <pc:sldMkLst>
          <pc:docMk/>
          <pc:sldMk cId="3298673608" sldId="258"/>
        </pc:sldMkLst>
        <pc:spChg chg="add mod">
          <ac:chgData name="Lisa Marie Knight (1910193)" userId="S::1910193@student.uwtsd.ac.uk::db378a96-fa2a-4018-a57f-478526ef029e" providerId="AD" clId="Web-{04CCBDD6-5793-451C-9AF7-9DA8B6455080}" dt="2021-01-03T20:29:26.943" v="19" actId="20577"/>
          <ac:spMkLst>
            <pc:docMk/>
            <pc:sldMk cId="3298673608" sldId="258"/>
            <ac:spMk id="9" creationId="{0A1F55FA-FF2E-491E-903B-330CF072B422}"/>
          </ac:spMkLst>
        </pc:spChg>
      </pc:sldChg>
    </pc:docChg>
  </pc:docChgLst>
  <pc:docChgLst>
    <pc:chgData name="Lisa Marie Knight (1910193)" userId="S::1910193@student.uwtsd.ac.uk::db378a96-fa2a-4018-a57f-478526ef029e" providerId="AD" clId="Web-{4F5AFDDF-9152-4545-A5EA-B9C600FC0862}"/>
    <pc:docChg chg="addSld delSld modSld">
      <pc:chgData name="Lisa Marie Knight (1910193)" userId="S::1910193@student.uwtsd.ac.uk::db378a96-fa2a-4018-a57f-478526ef029e" providerId="AD" clId="Web-{4F5AFDDF-9152-4545-A5EA-B9C600FC0862}" dt="2021-01-03T22:20:40.099" v="403"/>
      <pc:docMkLst>
        <pc:docMk/>
      </pc:docMkLst>
      <pc:sldChg chg="addSp modSp">
        <pc:chgData name="Lisa Marie Knight (1910193)" userId="S::1910193@student.uwtsd.ac.uk::db378a96-fa2a-4018-a57f-478526ef029e" providerId="AD" clId="Web-{4F5AFDDF-9152-4545-A5EA-B9C600FC0862}" dt="2021-01-03T21:59:15.014" v="55" actId="1076"/>
        <pc:sldMkLst>
          <pc:docMk/>
          <pc:sldMk cId="109857222" sldId="256"/>
        </pc:sldMkLst>
        <pc:picChg chg="add mod">
          <ac:chgData name="Lisa Marie Knight (1910193)" userId="S::1910193@student.uwtsd.ac.uk::db378a96-fa2a-4018-a57f-478526ef029e" providerId="AD" clId="Web-{4F5AFDDF-9152-4545-A5EA-B9C600FC0862}" dt="2021-01-03T21:59:15.014" v="55" actId="1076"/>
          <ac:picMkLst>
            <pc:docMk/>
            <pc:sldMk cId="109857222" sldId="256"/>
            <ac:picMk id="5" creationId="{FBA2AEC9-023B-487A-85AD-5F5B6A2DED92}"/>
          </ac:picMkLst>
        </pc:picChg>
      </pc:sldChg>
      <pc:sldChg chg="addSp modSp">
        <pc:chgData name="Lisa Marie Knight (1910193)" userId="S::1910193@student.uwtsd.ac.uk::db378a96-fa2a-4018-a57f-478526ef029e" providerId="AD" clId="Web-{4F5AFDDF-9152-4545-A5EA-B9C600FC0862}" dt="2021-01-03T21:59:50.374" v="57" actId="1076"/>
        <pc:sldMkLst>
          <pc:docMk/>
          <pc:sldMk cId="2845166087" sldId="257"/>
        </pc:sldMkLst>
        <pc:picChg chg="add mod">
          <ac:chgData name="Lisa Marie Knight (1910193)" userId="S::1910193@student.uwtsd.ac.uk::db378a96-fa2a-4018-a57f-478526ef029e" providerId="AD" clId="Web-{4F5AFDDF-9152-4545-A5EA-B9C600FC0862}" dt="2021-01-03T21:59:50.374" v="57" actId="1076"/>
          <ac:picMkLst>
            <pc:docMk/>
            <pc:sldMk cId="2845166087" sldId="257"/>
            <ac:picMk id="2" creationId="{5CF10B34-16CA-4B34-B1C2-244AD05ADA7D}"/>
          </ac:picMkLst>
        </pc:picChg>
      </pc:sldChg>
      <pc:sldChg chg="delSp del">
        <pc:chgData name="Lisa Marie Knight (1910193)" userId="S::1910193@student.uwtsd.ac.uk::db378a96-fa2a-4018-a57f-478526ef029e" providerId="AD" clId="Web-{4F5AFDDF-9152-4545-A5EA-B9C600FC0862}" dt="2021-01-03T21:57:34.092" v="53"/>
        <pc:sldMkLst>
          <pc:docMk/>
          <pc:sldMk cId="3298673608" sldId="258"/>
        </pc:sldMkLst>
        <pc:picChg chg="del">
          <ac:chgData name="Lisa Marie Knight (1910193)" userId="S::1910193@student.uwtsd.ac.uk::db378a96-fa2a-4018-a57f-478526ef029e" providerId="AD" clId="Web-{4F5AFDDF-9152-4545-A5EA-B9C600FC0862}" dt="2021-01-03T21:57:04.826" v="51"/>
          <ac:picMkLst>
            <pc:docMk/>
            <pc:sldMk cId="3298673608" sldId="258"/>
            <ac:picMk id="6" creationId="{01538BE6-DD44-4E31-B2C4-F86443A864E7}"/>
          </ac:picMkLst>
        </pc:picChg>
        <pc:picChg chg="del">
          <ac:chgData name="Lisa Marie Knight (1910193)" userId="S::1910193@student.uwtsd.ac.uk::db378a96-fa2a-4018-a57f-478526ef029e" providerId="AD" clId="Web-{4F5AFDDF-9152-4545-A5EA-B9C600FC0862}" dt="2021-01-03T21:57:27.217" v="52"/>
          <ac:picMkLst>
            <pc:docMk/>
            <pc:sldMk cId="3298673608" sldId="258"/>
            <ac:picMk id="13" creationId="{61509296-75D2-42AC-8F92-A402CBDA7D8A}"/>
          </ac:picMkLst>
        </pc:picChg>
      </pc:sldChg>
      <pc:sldChg chg="addSp delSp modSp mod setBg setClrOvrMap">
        <pc:chgData name="Lisa Marie Knight (1910193)" userId="S::1910193@student.uwtsd.ac.uk::db378a96-fa2a-4018-a57f-478526ef029e" providerId="AD" clId="Web-{4F5AFDDF-9152-4545-A5EA-B9C600FC0862}" dt="2021-01-03T22:12:25.847" v="311"/>
        <pc:sldMkLst>
          <pc:docMk/>
          <pc:sldMk cId="3008905284" sldId="260"/>
        </pc:sldMkLst>
        <pc:spChg chg="mod ord">
          <ac:chgData name="Lisa Marie Knight (1910193)" userId="S::1910193@student.uwtsd.ac.uk::db378a96-fa2a-4018-a57f-478526ef029e" providerId="AD" clId="Web-{4F5AFDDF-9152-4545-A5EA-B9C600FC0862}" dt="2021-01-03T22:12:14.581" v="310"/>
          <ac:spMkLst>
            <pc:docMk/>
            <pc:sldMk cId="3008905284" sldId="260"/>
            <ac:spMk id="3" creationId="{3630C6C6-177A-4DBF-9F08-1011D695BACB}"/>
          </ac:spMkLst>
        </pc:spChg>
        <pc:spChg chg="mod">
          <ac:chgData name="Lisa Marie Knight (1910193)" userId="S::1910193@student.uwtsd.ac.uk::db378a96-fa2a-4018-a57f-478526ef029e" providerId="AD" clId="Web-{4F5AFDDF-9152-4545-A5EA-B9C600FC0862}" dt="2021-01-03T22:12:25.847" v="311"/>
          <ac:spMkLst>
            <pc:docMk/>
            <pc:sldMk cId="3008905284" sldId="260"/>
            <ac:spMk id="5" creationId="{FFEF0629-68CE-475F-A667-C6DEF20A7AE0}"/>
          </ac:spMkLst>
        </pc:spChg>
        <pc:spChg chg="add mod">
          <ac:chgData name="Lisa Marie Knight (1910193)" userId="S::1910193@student.uwtsd.ac.uk::db378a96-fa2a-4018-a57f-478526ef029e" providerId="AD" clId="Web-{4F5AFDDF-9152-4545-A5EA-B9C600FC0862}" dt="2021-01-03T22:07:46.970" v="154"/>
          <ac:spMkLst>
            <pc:docMk/>
            <pc:sldMk cId="3008905284" sldId="260"/>
            <ac:spMk id="7" creationId="{450BDA57-51B6-449E-B7A1-6ADBEC41637B}"/>
          </ac:spMkLst>
        </pc:spChg>
        <pc:spChg chg="del">
          <ac:chgData name="Lisa Marie Knight (1910193)" userId="S::1910193@student.uwtsd.ac.uk::db378a96-fa2a-4018-a57f-478526ef029e" providerId="AD" clId="Web-{4F5AFDDF-9152-4545-A5EA-B9C600FC0862}" dt="2021-01-03T22:07:46.970" v="154"/>
          <ac:spMkLst>
            <pc:docMk/>
            <pc:sldMk cId="3008905284" sldId="260"/>
            <ac:spMk id="12" creationId="{7A00717A-7D3C-456B-A779-9D0638878237}"/>
          </ac:spMkLst>
        </pc:spChg>
        <pc:spChg chg="del">
          <ac:chgData name="Lisa Marie Knight (1910193)" userId="S::1910193@student.uwtsd.ac.uk::db378a96-fa2a-4018-a57f-478526ef029e" providerId="AD" clId="Web-{4F5AFDDF-9152-4545-A5EA-B9C600FC0862}" dt="2021-01-03T22:07:46.970" v="154"/>
          <ac:spMkLst>
            <pc:docMk/>
            <pc:sldMk cId="3008905284" sldId="260"/>
            <ac:spMk id="18" creationId="{546E6246-28E6-4A2D-B924-24539B8C6CB4}"/>
          </ac:spMkLst>
        </pc:spChg>
        <pc:spChg chg="del">
          <ac:chgData name="Lisa Marie Knight (1910193)" userId="S::1910193@student.uwtsd.ac.uk::db378a96-fa2a-4018-a57f-478526ef029e" providerId="AD" clId="Web-{4F5AFDDF-9152-4545-A5EA-B9C600FC0862}" dt="2021-01-03T22:07:46.970" v="154"/>
          <ac:spMkLst>
            <pc:docMk/>
            <pc:sldMk cId="3008905284" sldId="260"/>
            <ac:spMk id="20" creationId="{052BEFF1-896C-45B1-B02C-96A6A1BC389A}"/>
          </ac:spMkLst>
        </pc:spChg>
        <pc:spChg chg="del">
          <ac:chgData name="Lisa Marie Knight (1910193)" userId="S::1910193@student.uwtsd.ac.uk::db378a96-fa2a-4018-a57f-478526ef029e" providerId="AD" clId="Web-{4F5AFDDF-9152-4545-A5EA-B9C600FC0862}" dt="2021-01-03T22:07:46.970" v="154"/>
          <ac:spMkLst>
            <pc:docMk/>
            <pc:sldMk cId="3008905284" sldId="260"/>
            <ac:spMk id="22" creationId="{BB237A14-61B1-4C00-A670-5D8D68A8668E}"/>
          </ac:spMkLst>
        </pc:spChg>
        <pc:spChg chg="del">
          <ac:chgData name="Lisa Marie Knight (1910193)" userId="S::1910193@student.uwtsd.ac.uk::db378a96-fa2a-4018-a57f-478526ef029e" providerId="AD" clId="Web-{4F5AFDDF-9152-4545-A5EA-B9C600FC0862}" dt="2021-01-03T22:07:46.970" v="154"/>
          <ac:spMkLst>
            <pc:docMk/>
            <pc:sldMk cId="3008905284" sldId="260"/>
            <ac:spMk id="24" creationId="{8598F259-6F54-47A3-8D13-1603D786A328}"/>
          </ac:spMkLst>
        </pc:spChg>
        <pc:spChg chg="del">
          <ac:chgData name="Lisa Marie Knight (1910193)" userId="S::1910193@student.uwtsd.ac.uk::db378a96-fa2a-4018-a57f-478526ef029e" providerId="AD" clId="Web-{4F5AFDDF-9152-4545-A5EA-B9C600FC0862}" dt="2021-01-03T22:07:46.970" v="154"/>
          <ac:spMkLst>
            <pc:docMk/>
            <pc:sldMk cId="3008905284" sldId="260"/>
            <ac:spMk id="26" creationId="{0BA768A8-4FED-4ED8-9E46-6BE72188ECD2}"/>
          </ac:spMkLst>
        </pc:spChg>
        <pc:spChg chg="add">
          <ac:chgData name="Lisa Marie Knight (1910193)" userId="S::1910193@student.uwtsd.ac.uk::db378a96-fa2a-4018-a57f-478526ef029e" providerId="AD" clId="Web-{4F5AFDDF-9152-4545-A5EA-B9C600FC0862}" dt="2021-01-03T22:07:46.970" v="154"/>
          <ac:spMkLst>
            <pc:docMk/>
            <pc:sldMk cId="3008905284" sldId="260"/>
            <ac:spMk id="35" creationId="{FE5ECD52-6A23-4FF4-8C32-7B5DE9973ADA}"/>
          </ac:spMkLst>
        </pc:spChg>
        <pc:spChg chg="add">
          <ac:chgData name="Lisa Marie Knight (1910193)" userId="S::1910193@student.uwtsd.ac.uk::db378a96-fa2a-4018-a57f-478526ef029e" providerId="AD" clId="Web-{4F5AFDDF-9152-4545-A5EA-B9C600FC0862}" dt="2021-01-03T22:07:46.970" v="154"/>
          <ac:spMkLst>
            <pc:docMk/>
            <pc:sldMk cId="3008905284" sldId="260"/>
            <ac:spMk id="41" creationId="{45624C63-3CCA-4EA6-B822-6E710A82062B}"/>
          </ac:spMkLst>
        </pc:spChg>
        <pc:picChg chg="add mod">
          <ac:chgData name="Lisa Marie Knight (1910193)" userId="S::1910193@student.uwtsd.ac.uk::db378a96-fa2a-4018-a57f-478526ef029e" providerId="AD" clId="Web-{4F5AFDDF-9152-4545-A5EA-B9C600FC0862}" dt="2021-01-03T22:07:46.970" v="154"/>
          <ac:picMkLst>
            <pc:docMk/>
            <pc:sldMk cId="3008905284" sldId="260"/>
            <ac:picMk id="4" creationId="{40FFBF6F-7298-439C-85A2-232F79F76481}"/>
          </ac:picMkLst>
        </pc:picChg>
        <pc:picChg chg="add mod ord">
          <ac:chgData name="Lisa Marie Knight (1910193)" userId="S::1910193@student.uwtsd.ac.uk::db378a96-fa2a-4018-a57f-478526ef029e" providerId="AD" clId="Web-{4F5AFDDF-9152-4545-A5EA-B9C600FC0862}" dt="2021-01-03T22:07:46.970" v="154"/>
          <ac:picMkLst>
            <pc:docMk/>
            <pc:sldMk cId="3008905284" sldId="260"/>
            <ac:picMk id="6" creationId="{89F6FB73-9BBC-4E46-8D82-D3AF883A13D6}"/>
          </ac:picMkLst>
        </pc:picChg>
        <pc:picChg chg="del">
          <ac:chgData name="Lisa Marie Knight (1910193)" userId="S::1910193@student.uwtsd.ac.uk::db378a96-fa2a-4018-a57f-478526ef029e" providerId="AD" clId="Web-{4F5AFDDF-9152-4545-A5EA-B9C600FC0862}" dt="2021-01-03T22:07:46.970" v="154"/>
          <ac:picMkLst>
            <pc:docMk/>
            <pc:sldMk cId="3008905284" sldId="260"/>
            <ac:picMk id="8" creationId="{73B88195-8D9E-4359-A86C-9456C469F7CC}"/>
          </ac:picMkLst>
        </pc:picChg>
        <pc:picChg chg="del">
          <ac:chgData name="Lisa Marie Knight (1910193)" userId="S::1910193@student.uwtsd.ac.uk::db378a96-fa2a-4018-a57f-478526ef029e" providerId="AD" clId="Web-{4F5AFDDF-9152-4545-A5EA-B9C600FC0862}" dt="2021-01-03T22:07:46.970" v="154"/>
          <ac:picMkLst>
            <pc:docMk/>
            <pc:sldMk cId="3008905284" sldId="260"/>
            <ac:picMk id="10" creationId="{03EC48BD-A960-4717-BC76-7E4C9822503D}"/>
          </ac:picMkLst>
        </pc:picChg>
        <pc:picChg chg="del">
          <ac:chgData name="Lisa Marie Knight (1910193)" userId="S::1910193@student.uwtsd.ac.uk::db378a96-fa2a-4018-a57f-478526ef029e" providerId="AD" clId="Web-{4F5AFDDF-9152-4545-A5EA-B9C600FC0862}" dt="2021-01-03T22:07:46.970" v="154"/>
          <ac:picMkLst>
            <pc:docMk/>
            <pc:sldMk cId="3008905284" sldId="260"/>
            <ac:picMk id="14" creationId="{EEB0E133-CF2F-4AD3-ACA6-03E91BB6033D}"/>
          </ac:picMkLst>
        </pc:picChg>
        <pc:picChg chg="del">
          <ac:chgData name="Lisa Marie Knight (1910193)" userId="S::1910193@student.uwtsd.ac.uk::db378a96-fa2a-4018-a57f-478526ef029e" providerId="AD" clId="Web-{4F5AFDDF-9152-4545-A5EA-B9C600FC0862}" dt="2021-01-03T22:07:46.970" v="154"/>
          <ac:picMkLst>
            <pc:docMk/>
            <pc:sldMk cId="3008905284" sldId="260"/>
            <ac:picMk id="16" creationId="{6CD94893-A2D1-401B-A469-D34E425DCE3D}"/>
          </ac:picMkLst>
        </pc:picChg>
        <pc:picChg chg="add">
          <ac:chgData name="Lisa Marie Knight (1910193)" userId="S::1910193@student.uwtsd.ac.uk::db378a96-fa2a-4018-a57f-478526ef029e" providerId="AD" clId="Web-{4F5AFDDF-9152-4545-A5EA-B9C600FC0862}" dt="2021-01-03T22:07:46.970" v="154"/>
          <ac:picMkLst>
            <pc:docMk/>
            <pc:sldMk cId="3008905284" sldId="260"/>
            <ac:picMk id="31" creationId="{26E32CE1-D113-412E-9933-113646E21F53}"/>
          </ac:picMkLst>
        </pc:picChg>
        <pc:picChg chg="add">
          <ac:chgData name="Lisa Marie Knight (1910193)" userId="S::1910193@student.uwtsd.ac.uk::db378a96-fa2a-4018-a57f-478526ef029e" providerId="AD" clId="Web-{4F5AFDDF-9152-4545-A5EA-B9C600FC0862}" dt="2021-01-03T22:07:46.970" v="154"/>
          <ac:picMkLst>
            <pc:docMk/>
            <pc:sldMk cId="3008905284" sldId="260"/>
            <ac:picMk id="33" creationId="{117B7C8B-175B-4009-808B-9F66FD108AB3}"/>
          </ac:picMkLst>
        </pc:picChg>
        <pc:picChg chg="add">
          <ac:chgData name="Lisa Marie Knight (1910193)" userId="S::1910193@student.uwtsd.ac.uk::db378a96-fa2a-4018-a57f-478526ef029e" providerId="AD" clId="Web-{4F5AFDDF-9152-4545-A5EA-B9C600FC0862}" dt="2021-01-03T22:07:46.970" v="154"/>
          <ac:picMkLst>
            <pc:docMk/>
            <pc:sldMk cId="3008905284" sldId="260"/>
            <ac:picMk id="37" creationId="{5C3F2B96-5F34-41C9-8E37-A9CD279A4270}"/>
          </ac:picMkLst>
        </pc:picChg>
        <pc:picChg chg="add">
          <ac:chgData name="Lisa Marie Knight (1910193)" userId="S::1910193@student.uwtsd.ac.uk::db378a96-fa2a-4018-a57f-478526ef029e" providerId="AD" clId="Web-{4F5AFDDF-9152-4545-A5EA-B9C600FC0862}" dt="2021-01-03T22:07:46.970" v="154"/>
          <ac:picMkLst>
            <pc:docMk/>
            <pc:sldMk cId="3008905284" sldId="260"/>
            <ac:picMk id="39" creationId="{9A4E02BF-4F0E-44E2-A489-075900B7866C}"/>
          </ac:picMkLst>
        </pc:picChg>
      </pc:sldChg>
      <pc:sldChg chg="addSp modSp">
        <pc:chgData name="Lisa Marie Knight (1910193)" userId="S::1910193@student.uwtsd.ac.uk::db378a96-fa2a-4018-a57f-478526ef029e" providerId="AD" clId="Web-{4F5AFDDF-9152-4545-A5EA-B9C600FC0862}" dt="2021-01-03T22:20:31.709" v="401" actId="20577"/>
        <pc:sldMkLst>
          <pc:docMk/>
          <pc:sldMk cId="3428208187" sldId="261"/>
        </pc:sldMkLst>
        <pc:spChg chg="mod">
          <ac:chgData name="Lisa Marie Knight (1910193)" userId="S::1910193@student.uwtsd.ac.uk::db378a96-fa2a-4018-a57f-478526ef029e" providerId="AD" clId="Web-{4F5AFDDF-9152-4545-A5EA-B9C600FC0862}" dt="2021-01-03T22:19:43.240" v="358" actId="20577"/>
          <ac:spMkLst>
            <pc:docMk/>
            <pc:sldMk cId="3428208187" sldId="261"/>
            <ac:spMk id="2" creationId="{5477D2F1-B05F-41E4-A214-3B77D37A9907}"/>
          </ac:spMkLst>
        </pc:spChg>
        <pc:spChg chg="mod">
          <ac:chgData name="Lisa Marie Knight (1910193)" userId="S::1910193@student.uwtsd.ac.uk::db378a96-fa2a-4018-a57f-478526ef029e" providerId="AD" clId="Web-{4F5AFDDF-9152-4545-A5EA-B9C600FC0862}" dt="2021-01-03T22:20:31.709" v="401" actId="20577"/>
          <ac:spMkLst>
            <pc:docMk/>
            <pc:sldMk cId="3428208187" sldId="261"/>
            <ac:spMk id="13" creationId="{E581C9FC-425D-430E-A28C-ED342D7A94B2}"/>
          </ac:spMkLst>
        </pc:spChg>
        <pc:picChg chg="add mod">
          <ac:chgData name="Lisa Marie Knight (1910193)" userId="S::1910193@student.uwtsd.ac.uk::db378a96-fa2a-4018-a57f-478526ef029e" providerId="AD" clId="Web-{4F5AFDDF-9152-4545-A5EA-B9C600FC0862}" dt="2021-01-03T22:00:33.952" v="61" actId="1076"/>
          <ac:picMkLst>
            <pc:docMk/>
            <pc:sldMk cId="3428208187" sldId="261"/>
            <ac:picMk id="16" creationId="{22A54A18-F38B-420E-AA99-505179AABD1F}"/>
          </ac:picMkLst>
        </pc:picChg>
      </pc:sldChg>
      <pc:sldChg chg="addSp delSp modSp">
        <pc:chgData name="Lisa Marie Knight (1910193)" userId="S::1910193@student.uwtsd.ac.uk::db378a96-fa2a-4018-a57f-478526ef029e" providerId="AD" clId="Web-{4F5AFDDF-9152-4545-A5EA-B9C600FC0862}" dt="2021-01-03T22:04:24.719" v="88" actId="1076"/>
        <pc:sldMkLst>
          <pc:docMk/>
          <pc:sldMk cId="2631729231" sldId="262"/>
        </pc:sldMkLst>
        <pc:spChg chg="mod">
          <ac:chgData name="Lisa Marie Knight (1910193)" userId="S::1910193@student.uwtsd.ac.uk::db378a96-fa2a-4018-a57f-478526ef029e" providerId="AD" clId="Web-{4F5AFDDF-9152-4545-A5EA-B9C600FC0862}" dt="2021-01-03T21:55:28.497" v="34" actId="20577"/>
          <ac:spMkLst>
            <pc:docMk/>
            <pc:sldMk cId="2631729231" sldId="262"/>
            <ac:spMk id="5" creationId="{207C14FD-97C2-4647-BAF4-C25E75D9770D}"/>
          </ac:spMkLst>
        </pc:spChg>
        <pc:spChg chg="mod">
          <ac:chgData name="Lisa Marie Knight (1910193)" userId="S::1910193@student.uwtsd.ac.uk::db378a96-fa2a-4018-a57f-478526ef029e" providerId="AD" clId="Web-{4F5AFDDF-9152-4545-A5EA-B9C600FC0862}" dt="2021-01-03T21:53:53.387" v="23" actId="20577"/>
          <ac:spMkLst>
            <pc:docMk/>
            <pc:sldMk cId="2631729231" sldId="262"/>
            <ac:spMk id="6" creationId="{0B26E163-9BAB-4076-8673-BAB2A2C0037F}"/>
          </ac:spMkLst>
        </pc:spChg>
        <pc:spChg chg="del">
          <ac:chgData name="Lisa Marie Knight (1910193)" userId="S::1910193@student.uwtsd.ac.uk::db378a96-fa2a-4018-a57f-478526ef029e" providerId="AD" clId="Web-{4F5AFDDF-9152-4545-A5EA-B9C600FC0862}" dt="2021-01-03T21:56:27.685" v="45"/>
          <ac:spMkLst>
            <pc:docMk/>
            <pc:sldMk cId="2631729231" sldId="262"/>
            <ac:spMk id="7" creationId="{E5EF1609-5725-4257-8D5D-0351C0F0EC9D}"/>
          </ac:spMkLst>
        </pc:spChg>
        <pc:spChg chg="mod">
          <ac:chgData name="Lisa Marie Knight (1910193)" userId="S::1910193@student.uwtsd.ac.uk::db378a96-fa2a-4018-a57f-478526ef029e" providerId="AD" clId="Web-{4F5AFDDF-9152-4545-A5EA-B9C600FC0862}" dt="2021-01-03T21:55:38.388" v="35" actId="20577"/>
          <ac:spMkLst>
            <pc:docMk/>
            <pc:sldMk cId="2631729231" sldId="262"/>
            <ac:spMk id="8" creationId="{56FFFD63-D48F-4B14-888A-07B827B6E22C}"/>
          </ac:spMkLst>
        </pc:spChg>
        <pc:spChg chg="mod">
          <ac:chgData name="Lisa Marie Knight (1910193)" userId="S::1910193@student.uwtsd.ac.uk::db378a96-fa2a-4018-a57f-478526ef029e" providerId="AD" clId="Web-{4F5AFDDF-9152-4545-A5EA-B9C600FC0862}" dt="2021-01-03T22:04:24.719" v="88" actId="1076"/>
          <ac:spMkLst>
            <pc:docMk/>
            <pc:sldMk cId="2631729231" sldId="262"/>
            <ac:spMk id="10" creationId="{F42AA225-6B96-4841-BF43-E031DF96DCFF}"/>
          </ac:spMkLst>
        </pc:spChg>
        <pc:spChg chg="mod">
          <ac:chgData name="Lisa Marie Knight (1910193)" userId="S::1910193@student.uwtsd.ac.uk::db378a96-fa2a-4018-a57f-478526ef029e" providerId="AD" clId="Web-{4F5AFDDF-9152-4545-A5EA-B9C600FC0862}" dt="2021-01-03T21:55:52.904" v="39" actId="20577"/>
          <ac:spMkLst>
            <pc:docMk/>
            <pc:sldMk cId="2631729231" sldId="262"/>
            <ac:spMk id="11" creationId="{E55BDC87-5B49-4CE7-A256-E9BFC0469EDB}"/>
          </ac:spMkLst>
        </pc:spChg>
        <pc:picChg chg="add mod">
          <ac:chgData name="Lisa Marie Knight (1910193)" userId="S::1910193@student.uwtsd.ac.uk::db378a96-fa2a-4018-a57f-478526ef029e" providerId="AD" clId="Web-{4F5AFDDF-9152-4545-A5EA-B9C600FC0862}" dt="2021-01-03T22:01:05.749" v="63" actId="1076"/>
          <ac:picMkLst>
            <pc:docMk/>
            <pc:sldMk cId="2631729231" sldId="262"/>
            <ac:picMk id="16" creationId="{1BEFB45B-98CB-4005-8E98-15765E838986}"/>
          </ac:picMkLst>
        </pc:picChg>
      </pc:sldChg>
      <pc:sldChg chg="addSp modSp new">
        <pc:chgData name="Lisa Marie Knight (1910193)" userId="S::1910193@student.uwtsd.ac.uk::db378a96-fa2a-4018-a57f-478526ef029e" providerId="AD" clId="Web-{4F5AFDDF-9152-4545-A5EA-B9C600FC0862}" dt="2021-01-03T22:06:27.610" v="147" actId="20577"/>
        <pc:sldMkLst>
          <pc:docMk/>
          <pc:sldMk cId="129232667" sldId="263"/>
        </pc:sldMkLst>
        <pc:spChg chg="add mod">
          <ac:chgData name="Lisa Marie Knight (1910193)" userId="S::1910193@student.uwtsd.ac.uk::db378a96-fa2a-4018-a57f-478526ef029e" providerId="AD" clId="Web-{4F5AFDDF-9152-4545-A5EA-B9C600FC0862}" dt="2021-01-03T22:03:08.422" v="79" actId="1076"/>
          <ac:spMkLst>
            <pc:docMk/>
            <pc:sldMk cId="129232667" sldId="263"/>
            <ac:spMk id="2" creationId="{6B9047FD-7369-418A-B1C1-8D18A6663813}"/>
          </ac:spMkLst>
        </pc:spChg>
        <pc:spChg chg="add mod">
          <ac:chgData name="Lisa Marie Knight (1910193)" userId="S::1910193@student.uwtsd.ac.uk::db378a96-fa2a-4018-a57f-478526ef029e" providerId="AD" clId="Web-{4F5AFDDF-9152-4545-A5EA-B9C600FC0862}" dt="2021-01-03T22:03:37.172" v="83" actId="1076"/>
          <ac:spMkLst>
            <pc:docMk/>
            <pc:sldMk cId="129232667" sldId="263"/>
            <ac:spMk id="3" creationId="{5076684B-7469-44F9-9276-4F7FAD150370}"/>
          </ac:spMkLst>
        </pc:spChg>
        <pc:spChg chg="add mod">
          <ac:chgData name="Lisa Marie Knight (1910193)" userId="S::1910193@student.uwtsd.ac.uk::db378a96-fa2a-4018-a57f-478526ef029e" providerId="AD" clId="Web-{4F5AFDDF-9152-4545-A5EA-B9C600FC0862}" dt="2021-01-03T22:04:12.610" v="87" actId="1076"/>
          <ac:spMkLst>
            <pc:docMk/>
            <pc:sldMk cId="129232667" sldId="263"/>
            <ac:spMk id="4" creationId="{765B6ABF-F592-4593-8E79-FECD1F83FB61}"/>
          </ac:spMkLst>
        </pc:spChg>
        <pc:spChg chg="add mod">
          <ac:chgData name="Lisa Marie Knight (1910193)" userId="S::1910193@student.uwtsd.ac.uk::db378a96-fa2a-4018-a57f-478526ef029e" providerId="AD" clId="Web-{4F5AFDDF-9152-4545-A5EA-B9C600FC0862}" dt="2021-01-03T22:04:43.485" v="92" actId="1076"/>
          <ac:spMkLst>
            <pc:docMk/>
            <pc:sldMk cId="129232667" sldId="263"/>
            <ac:spMk id="5" creationId="{78D9035A-2348-4A7C-9C94-BA18AA24D4BB}"/>
          </ac:spMkLst>
        </pc:spChg>
        <pc:spChg chg="add mod">
          <ac:chgData name="Lisa Marie Knight (1910193)" userId="S::1910193@student.uwtsd.ac.uk::db378a96-fa2a-4018-a57f-478526ef029e" providerId="AD" clId="Web-{4F5AFDDF-9152-4545-A5EA-B9C600FC0862}" dt="2021-01-03T22:05:00.422" v="95" actId="14100"/>
          <ac:spMkLst>
            <pc:docMk/>
            <pc:sldMk cId="129232667" sldId="263"/>
            <ac:spMk id="6" creationId="{845C8396-C02B-4F96-8282-9A711105CBC1}"/>
          </ac:spMkLst>
        </pc:spChg>
        <pc:spChg chg="add mod">
          <ac:chgData name="Lisa Marie Knight (1910193)" userId="S::1910193@student.uwtsd.ac.uk::db378a96-fa2a-4018-a57f-478526ef029e" providerId="AD" clId="Web-{4F5AFDDF-9152-4545-A5EA-B9C600FC0862}" dt="2021-01-03T22:05:24.329" v="99" actId="14100"/>
          <ac:spMkLst>
            <pc:docMk/>
            <pc:sldMk cId="129232667" sldId="263"/>
            <ac:spMk id="7" creationId="{59C6663A-15A2-4F3E-ADFE-D0331DB3AEF3}"/>
          </ac:spMkLst>
        </pc:spChg>
        <pc:spChg chg="add mod">
          <ac:chgData name="Lisa Marie Knight (1910193)" userId="S::1910193@student.uwtsd.ac.uk::db378a96-fa2a-4018-a57f-478526ef029e" providerId="AD" clId="Web-{4F5AFDDF-9152-4545-A5EA-B9C600FC0862}" dt="2021-01-03T22:06:27.610" v="147" actId="20577"/>
          <ac:spMkLst>
            <pc:docMk/>
            <pc:sldMk cId="129232667" sldId="263"/>
            <ac:spMk id="8" creationId="{F4706F48-8530-4FD4-AA5F-B6380BB8AA31}"/>
          </ac:spMkLst>
        </pc:spChg>
      </pc:sldChg>
      <pc:sldChg chg="addSp delSp modSp new mod setBg setClrOvrMap">
        <pc:chgData name="Lisa Marie Knight (1910193)" userId="S::1910193@student.uwtsd.ac.uk::db378a96-fa2a-4018-a57f-478526ef029e" providerId="AD" clId="Web-{4F5AFDDF-9152-4545-A5EA-B9C600FC0862}" dt="2021-01-03T22:20:40.099" v="403"/>
        <pc:sldMkLst>
          <pc:docMk/>
          <pc:sldMk cId="957834705" sldId="264"/>
        </pc:sldMkLst>
        <pc:spChg chg="mod">
          <ac:chgData name="Lisa Marie Knight (1910193)" userId="S::1910193@student.uwtsd.ac.uk::db378a96-fa2a-4018-a57f-478526ef029e" providerId="AD" clId="Web-{4F5AFDDF-9152-4545-A5EA-B9C600FC0862}" dt="2021-01-03T22:20:40.099" v="403"/>
          <ac:spMkLst>
            <pc:docMk/>
            <pc:sldMk cId="957834705" sldId="264"/>
            <ac:spMk id="2" creationId="{BCF37003-D2F5-4584-8055-A2E0FD32065A}"/>
          </ac:spMkLst>
        </pc:spChg>
        <pc:spChg chg="del">
          <ac:chgData name="Lisa Marie Knight (1910193)" userId="S::1910193@student.uwtsd.ac.uk::db378a96-fa2a-4018-a57f-478526ef029e" providerId="AD" clId="Web-{4F5AFDDF-9152-4545-A5EA-B9C600FC0862}" dt="2021-01-03T22:17:40.161" v="313"/>
          <ac:spMkLst>
            <pc:docMk/>
            <pc:sldMk cId="957834705" sldId="264"/>
            <ac:spMk id="3" creationId="{924F7422-2406-4276-B393-2DD32216AC02}"/>
          </ac:spMkLst>
        </pc:spChg>
        <pc:spChg chg="del">
          <ac:chgData name="Lisa Marie Knight (1910193)" userId="S::1910193@student.uwtsd.ac.uk::db378a96-fa2a-4018-a57f-478526ef029e" providerId="AD" clId="Web-{4F5AFDDF-9152-4545-A5EA-B9C600FC0862}" dt="2021-01-03T22:20:40.099" v="403"/>
          <ac:spMkLst>
            <pc:docMk/>
            <pc:sldMk cId="957834705" sldId="264"/>
            <ac:spMk id="4" creationId="{C5528517-1A5C-4E36-90C8-103CA3637D04}"/>
          </ac:spMkLst>
        </pc:spChg>
        <pc:spChg chg="add">
          <ac:chgData name="Lisa Marie Knight (1910193)" userId="S::1910193@student.uwtsd.ac.uk::db378a96-fa2a-4018-a57f-478526ef029e" providerId="AD" clId="Web-{4F5AFDDF-9152-4545-A5EA-B9C600FC0862}" dt="2021-01-03T22:20:40.099" v="403"/>
          <ac:spMkLst>
            <pc:docMk/>
            <pc:sldMk cId="957834705" sldId="264"/>
            <ac:spMk id="14" creationId="{7A00717A-7D3C-456B-A779-9D0638878237}"/>
          </ac:spMkLst>
        </pc:spChg>
        <pc:spChg chg="add">
          <ac:chgData name="Lisa Marie Knight (1910193)" userId="S::1910193@student.uwtsd.ac.uk::db378a96-fa2a-4018-a57f-478526ef029e" providerId="AD" clId="Web-{4F5AFDDF-9152-4545-A5EA-B9C600FC0862}" dt="2021-01-03T22:20:40.099" v="403"/>
          <ac:spMkLst>
            <pc:docMk/>
            <pc:sldMk cId="957834705" sldId="264"/>
            <ac:spMk id="20" creationId="{546E6246-28E6-4A2D-B924-24539B8C6CB4}"/>
          </ac:spMkLst>
        </pc:spChg>
        <pc:spChg chg="add">
          <ac:chgData name="Lisa Marie Knight (1910193)" userId="S::1910193@student.uwtsd.ac.uk::db378a96-fa2a-4018-a57f-478526ef029e" providerId="AD" clId="Web-{4F5AFDDF-9152-4545-A5EA-B9C600FC0862}" dt="2021-01-03T22:20:40.099" v="403"/>
          <ac:spMkLst>
            <pc:docMk/>
            <pc:sldMk cId="957834705" sldId="264"/>
            <ac:spMk id="22" creationId="{DE27238C-8EAF-4098-86E6-7723B7DAE601}"/>
          </ac:spMkLst>
        </pc:spChg>
        <pc:spChg chg="add">
          <ac:chgData name="Lisa Marie Knight (1910193)" userId="S::1910193@student.uwtsd.ac.uk::db378a96-fa2a-4018-a57f-478526ef029e" providerId="AD" clId="Web-{4F5AFDDF-9152-4545-A5EA-B9C600FC0862}" dt="2021-01-03T22:20:40.099" v="403"/>
          <ac:spMkLst>
            <pc:docMk/>
            <pc:sldMk cId="957834705" sldId="264"/>
            <ac:spMk id="24" creationId="{992F97B1-1891-4FCC-9E5F-BA97EDB48F89}"/>
          </ac:spMkLst>
        </pc:spChg>
        <pc:spChg chg="add">
          <ac:chgData name="Lisa Marie Knight (1910193)" userId="S::1910193@student.uwtsd.ac.uk::db378a96-fa2a-4018-a57f-478526ef029e" providerId="AD" clId="Web-{4F5AFDDF-9152-4545-A5EA-B9C600FC0862}" dt="2021-01-03T22:20:40.099" v="403"/>
          <ac:spMkLst>
            <pc:docMk/>
            <pc:sldMk cId="957834705" sldId="264"/>
            <ac:spMk id="26" creationId="{78C6C821-FEE1-4EB6-9590-C021440C77DE}"/>
          </ac:spMkLst>
        </pc:spChg>
        <pc:spChg chg="add">
          <ac:chgData name="Lisa Marie Knight (1910193)" userId="S::1910193@student.uwtsd.ac.uk::db378a96-fa2a-4018-a57f-478526ef029e" providerId="AD" clId="Web-{4F5AFDDF-9152-4545-A5EA-B9C600FC0862}" dt="2021-01-03T22:20:40.099" v="403"/>
          <ac:spMkLst>
            <pc:docMk/>
            <pc:sldMk cId="957834705" sldId="264"/>
            <ac:spMk id="28" creationId="{B61A74B3-E247-44D4-8C48-FAE8E2056401}"/>
          </ac:spMkLst>
        </pc:spChg>
        <pc:picChg chg="add mod ord">
          <ac:chgData name="Lisa Marie Knight (1910193)" userId="S::1910193@student.uwtsd.ac.uk::db378a96-fa2a-4018-a57f-478526ef029e" providerId="AD" clId="Web-{4F5AFDDF-9152-4545-A5EA-B9C600FC0862}" dt="2021-01-03T22:20:40.099" v="403"/>
          <ac:picMkLst>
            <pc:docMk/>
            <pc:sldMk cId="957834705" sldId="264"/>
            <ac:picMk id="5" creationId="{D72F0BB0-6AC1-4DCD-972C-D209222BFCD6}"/>
          </ac:picMkLst>
        </pc:picChg>
        <pc:picChg chg="add">
          <ac:chgData name="Lisa Marie Knight (1910193)" userId="S::1910193@student.uwtsd.ac.uk::db378a96-fa2a-4018-a57f-478526ef029e" providerId="AD" clId="Web-{4F5AFDDF-9152-4545-A5EA-B9C600FC0862}" dt="2021-01-03T22:20:40.099" v="403"/>
          <ac:picMkLst>
            <pc:docMk/>
            <pc:sldMk cId="957834705" sldId="264"/>
            <ac:picMk id="10" creationId="{73B88195-8D9E-4359-A86C-9456C469F7CC}"/>
          </ac:picMkLst>
        </pc:picChg>
        <pc:picChg chg="add">
          <ac:chgData name="Lisa Marie Knight (1910193)" userId="S::1910193@student.uwtsd.ac.uk::db378a96-fa2a-4018-a57f-478526ef029e" providerId="AD" clId="Web-{4F5AFDDF-9152-4545-A5EA-B9C600FC0862}" dt="2021-01-03T22:20:40.099" v="403"/>
          <ac:picMkLst>
            <pc:docMk/>
            <pc:sldMk cId="957834705" sldId="264"/>
            <ac:picMk id="12" creationId="{03EC48BD-A960-4717-BC76-7E4C9822503D}"/>
          </ac:picMkLst>
        </pc:picChg>
        <pc:picChg chg="add">
          <ac:chgData name="Lisa Marie Knight (1910193)" userId="S::1910193@student.uwtsd.ac.uk::db378a96-fa2a-4018-a57f-478526ef029e" providerId="AD" clId="Web-{4F5AFDDF-9152-4545-A5EA-B9C600FC0862}" dt="2021-01-03T22:20:40.099" v="403"/>
          <ac:picMkLst>
            <pc:docMk/>
            <pc:sldMk cId="957834705" sldId="264"/>
            <ac:picMk id="16" creationId="{EEB0E133-CF2F-4AD3-ACA6-03E91BB6033D}"/>
          </ac:picMkLst>
        </pc:picChg>
        <pc:picChg chg="add">
          <ac:chgData name="Lisa Marie Knight (1910193)" userId="S::1910193@student.uwtsd.ac.uk::db378a96-fa2a-4018-a57f-478526ef029e" providerId="AD" clId="Web-{4F5AFDDF-9152-4545-A5EA-B9C600FC0862}" dt="2021-01-03T22:20:40.099" v="403"/>
          <ac:picMkLst>
            <pc:docMk/>
            <pc:sldMk cId="957834705" sldId="264"/>
            <ac:picMk id="18" creationId="{6CD94893-A2D1-401B-A469-D34E425DCE3D}"/>
          </ac:picMkLst>
        </pc:picChg>
      </pc:sldChg>
    </pc:docChg>
  </pc:docChgLst>
  <pc:docChgLst>
    <pc:chgData name="Lisa Marie Knight (1910193)" userId="S::1910193@student.uwtsd.ac.uk::db378a96-fa2a-4018-a57f-478526ef029e" providerId="AD" clId="Web-{05F7E560-1721-49C3-897D-52B20F64651B}"/>
    <pc:docChg chg="modSld">
      <pc:chgData name="Lisa Marie Knight (1910193)" userId="S::1910193@student.uwtsd.ac.uk::db378a96-fa2a-4018-a57f-478526ef029e" providerId="AD" clId="Web-{05F7E560-1721-49C3-897D-52B20F64651B}" dt="2021-01-03T21:36:40.420" v="3"/>
      <pc:docMkLst>
        <pc:docMk/>
      </pc:docMkLst>
      <pc:sldChg chg="addSp modSp">
        <pc:chgData name="Lisa Marie Knight (1910193)" userId="S::1910193@student.uwtsd.ac.uk::db378a96-fa2a-4018-a57f-478526ef029e" providerId="AD" clId="Web-{05F7E560-1721-49C3-897D-52B20F64651B}" dt="2021-01-03T21:36:40.420" v="3"/>
        <pc:sldMkLst>
          <pc:docMk/>
          <pc:sldMk cId="2631729231" sldId="262"/>
        </pc:sldMkLst>
        <pc:spChg chg="add mod">
          <ac:chgData name="Lisa Marie Knight (1910193)" userId="S::1910193@student.uwtsd.ac.uk::db378a96-fa2a-4018-a57f-478526ef029e" providerId="AD" clId="Web-{05F7E560-1721-49C3-897D-52B20F64651B}" dt="2021-01-03T21:36:21.045" v="1"/>
          <ac:spMkLst>
            <pc:docMk/>
            <pc:sldMk cId="2631729231" sldId="262"/>
            <ac:spMk id="7" creationId="{E5EF1609-5725-4257-8D5D-0351C0F0EC9D}"/>
          </ac:spMkLst>
        </pc:spChg>
        <pc:spChg chg="add mod">
          <ac:chgData name="Lisa Marie Knight (1910193)" userId="S::1910193@student.uwtsd.ac.uk::db378a96-fa2a-4018-a57f-478526ef029e" providerId="AD" clId="Web-{05F7E560-1721-49C3-897D-52B20F64651B}" dt="2021-01-03T21:36:40.420" v="3"/>
          <ac:spMkLst>
            <pc:docMk/>
            <pc:sldMk cId="2631729231" sldId="262"/>
            <ac:spMk id="10" creationId="{F42AA225-6B96-4841-BF43-E031DF96DCFF}"/>
          </ac:spMkLst>
        </pc:spChg>
      </pc:sldChg>
    </pc:docChg>
  </pc:docChgLst>
  <pc:docChgLst>
    <pc:chgData name="Lisa Marie Knight (1910193)" userId="S::1910193@student.uwtsd.ac.uk::db378a96-fa2a-4018-a57f-478526ef029e" providerId="AD" clId="Web-{55F9170D-0982-4EDF-BE4E-D4491935DBA1}"/>
    <pc:docChg chg="modSld">
      <pc:chgData name="Lisa Marie Knight (1910193)" userId="S::1910193@student.uwtsd.ac.uk::db378a96-fa2a-4018-a57f-478526ef029e" providerId="AD" clId="Web-{55F9170D-0982-4EDF-BE4E-D4491935DBA1}" dt="2021-05-10T11:48:10.280" v="0" actId="20577"/>
      <pc:docMkLst>
        <pc:docMk/>
      </pc:docMkLst>
      <pc:sldChg chg="modSp">
        <pc:chgData name="Lisa Marie Knight (1910193)" userId="S::1910193@student.uwtsd.ac.uk::db378a96-fa2a-4018-a57f-478526ef029e" providerId="AD" clId="Web-{55F9170D-0982-4EDF-BE4E-D4491935DBA1}" dt="2021-05-10T11:48:10.280" v="0" actId="20577"/>
        <pc:sldMkLst>
          <pc:docMk/>
          <pc:sldMk cId="893667020" sldId="271"/>
        </pc:sldMkLst>
        <pc:spChg chg="mod">
          <ac:chgData name="Lisa Marie Knight (1910193)" userId="S::1910193@student.uwtsd.ac.uk::db378a96-fa2a-4018-a57f-478526ef029e" providerId="AD" clId="Web-{55F9170D-0982-4EDF-BE4E-D4491935DBA1}" dt="2021-05-10T11:48:10.280" v="0" actId="20577"/>
          <ac:spMkLst>
            <pc:docMk/>
            <pc:sldMk cId="893667020" sldId="271"/>
            <ac:spMk id="3" creationId="{CF3462F7-9CC0-4044-BA35-D1F92F15C342}"/>
          </ac:spMkLst>
        </pc:spChg>
      </pc:sldChg>
    </pc:docChg>
  </pc:docChgLst>
  <pc:docChgLst>
    <pc:chgData name="Lisa Marie Knight (1910193)" userId="S::1910193@student.uwtsd.ac.uk::db378a96-fa2a-4018-a57f-478526ef029e" providerId="AD" clId="Web-{B2459B62-6509-4786-949B-16399A0AB16E}"/>
    <pc:docChg chg="modSld">
      <pc:chgData name="Lisa Marie Knight (1910193)" userId="S::1910193@student.uwtsd.ac.uk::db378a96-fa2a-4018-a57f-478526ef029e" providerId="AD" clId="Web-{B2459B62-6509-4786-949B-16399A0AB16E}" dt="2020-12-15T19:12:10.997" v="5" actId="20577"/>
      <pc:docMkLst>
        <pc:docMk/>
      </pc:docMkLst>
      <pc:sldChg chg="modSp">
        <pc:chgData name="Lisa Marie Knight (1910193)" userId="S::1910193@student.uwtsd.ac.uk::db378a96-fa2a-4018-a57f-478526ef029e" providerId="AD" clId="Web-{B2459B62-6509-4786-949B-16399A0AB16E}" dt="2020-12-15T19:12:10.997" v="4" actId="20577"/>
        <pc:sldMkLst>
          <pc:docMk/>
          <pc:sldMk cId="3298673608" sldId="258"/>
        </pc:sldMkLst>
        <pc:spChg chg="mod">
          <ac:chgData name="Lisa Marie Knight (1910193)" userId="S::1910193@student.uwtsd.ac.uk::db378a96-fa2a-4018-a57f-478526ef029e" providerId="AD" clId="Web-{B2459B62-6509-4786-949B-16399A0AB16E}" dt="2020-12-15T19:12:10.997" v="4" actId="20577"/>
          <ac:spMkLst>
            <pc:docMk/>
            <pc:sldMk cId="3298673608" sldId="258"/>
            <ac:spMk id="3" creationId="{F7A49E72-1215-4771-914E-82E68DC622B9}"/>
          </ac:spMkLst>
        </pc:spChg>
      </pc:sldChg>
    </pc:docChg>
  </pc:docChgLst>
  <pc:docChgLst>
    <pc:chgData name="Lisa Marie Knight (1910193)" userId="S::1910193@student.uwtsd.ac.uk::db378a96-fa2a-4018-a57f-478526ef029e" providerId="AD" clId="Web-{4BDB4B0C-328C-442C-B7D0-9F58AE36F301}"/>
    <pc:docChg chg="addSld modSld addMainMaster delMainMaster">
      <pc:chgData name="Lisa Marie Knight (1910193)" userId="S::1910193@student.uwtsd.ac.uk::db378a96-fa2a-4018-a57f-478526ef029e" providerId="AD" clId="Web-{4BDB4B0C-328C-442C-B7D0-9F58AE36F301}" dt="2020-12-13T16:55:09.852" v="168" actId="14100"/>
      <pc:docMkLst>
        <pc:docMk/>
      </pc:docMkLst>
      <pc:sldChg chg="addSp delSp modSp mod setBg modClrScheme delDesignElem chgLayout">
        <pc:chgData name="Lisa Marie Knight (1910193)" userId="S::1910193@student.uwtsd.ac.uk::db378a96-fa2a-4018-a57f-478526ef029e" providerId="AD" clId="Web-{4BDB4B0C-328C-442C-B7D0-9F58AE36F301}" dt="2020-12-13T16:55:09.852" v="168" actId="14100"/>
        <pc:sldMkLst>
          <pc:docMk/>
          <pc:sldMk cId="109857222" sldId="256"/>
        </pc:sldMkLst>
        <pc:spChg chg="mod ord">
          <ac:chgData name="Lisa Marie Knight (1910193)" userId="S::1910193@student.uwtsd.ac.uk::db378a96-fa2a-4018-a57f-478526ef029e" providerId="AD" clId="Web-{4BDB4B0C-328C-442C-B7D0-9F58AE36F301}" dt="2020-12-13T16:47:04.043" v="144"/>
          <ac:spMkLst>
            <pc:docMk/>
            <pc:sldMk cId="109857222" sldId="256"/>
            <ac:spMk id="2" creationId="{00000000-0000-0000-0000-000000000000}"/>
          </ac:spMkLst>
        </pc:spChg>
        <pc:spChg chg="mod ord">
          <ac:chgData name="Lisa Marie Knight (1910193)" userId="S::1910193@student.uwtsd.ac.uk::db378a96-fa2a-4018-a57f-478526ef029e" providerId="AD" clId="Web-{4BDB4B0C-328C-442C-B7D0-9F58AE36F301}" dt="2020-12-13T16:47:04.043" v="144"/>
          <ac:spMkLst>
            <pc:docMk/>
            <pc:sldMk cId="109857222" sldId="256"/>
            <ac:spMk id="3" creationId="{00000000-0000-0000-0000-000000000000}"/>
          </ac:spMkLst>
        </pc:spChg>
        <pc:spChg chg="add mod">
          <ac:chgData name="Lisa Marie Knight (1910193)" userId="S::1910193@student.uwtsd.ac.uk::db378a96-fa2a-4018-a57f-478526ef029e" providerId="AD" clId="Web-{4BDB4B0C-328C-442C-B7D0-9F58AE36F301}" dt="2020-12-13T16:42:46.326" v="117"/>
          <ac:spMkLst>
            <pc:docMk/>
            <pc:sldMk cId="109857222" sldId="256"/>
            <ac:spMk id="5" creationId="{3923A75A-945E-4F9F-A565-80F18D69557E}"/>
          </ac:spMkLst>
        </pc:spChg>
        <pc:spChg chg="mod">
          <ac:chgData name="Lisa Marie Knight (1910193)" userId="S::1910193@student.uwtsd.ac.uk::db378a96-fa2a-4018-a57f-478526ef029e" providerId="AD" clId="Web-{4BDB4B0C-328C-442C-B7D0-9F58AE36F301}" dt="2020-12-13T16:42:46.326" v="117"/>
          <ac:spMkLst>
            <pc:docMk/>
            <pc:sldMk cId="109857222" sldId="256"/>
            <ac:spMk id="8" creationId="{D93098A6-A8AC-4778-AC96-970758A2F9BD}"/>
          </ac:spMkLst>
        </pc:spChg>
        <pc:spChg chg="del mod">
          <ac:chgData name="Lisa Marie Knight (1910193)" userId="S::1910193@student.uwtsd.ac.uk::db378a96-fa2a-4018-a57f-478526ef029e" providerId="AD" clId="Web-{4BDB4B0C-328C-442C-B7D0-9F58AE36F301}" dt="2020-12-13T16:43:06.044" v="118"/>
          <ac:spMkLst>
            <pc:docMk/>
            <pc:sldMk cId="109857222" sldId="256"/>
            <ac:spMk id="11" creationId="{4195102A-5CBF-4DD8-8A66-659D211F5F2E}"/>
          </ac:spMkLst>
        </pc:spChg>
        <pc:spChg chg="mod">
          <ac:chgData name="Lisa Marie Knight (1910193)" userId="S::1910193@student.uwtsd.ac.uk::db378a96-fa2a-4018-a57f-478526ef029e" providerId="AD" clId="Web-{4BDB4B0C-328C-442C-B7D0-9F58AE36F301}" dt="2020-12-13T16:42:46.326" v="117"/>
          <ac:spMkLst>
            <pc:docMk/>
            <pc:sldMk cId="109857222" sldId="256"/>
            <ac:spMk id="14" creationId="{B08534A5-C0A1-4CE3-95DB-D763ABC42E36}"/>
          </ac:spMkLst>
        </pc:spChg>
        <pc:spChg chg="add mod">
          <ac:chgData name="Lisa Marie Knight (1910193)" userId="S::1910193@student.uwtsd.ac.uk::db378a96-fa2a-4018-a57f-478526ef029e" providerId="AD" clId="Web-{4BDB4B0C-328C-442C-B7D0-9F58AE36F301}" dt="2020-12-13T16:47:14.418" v="145" actId="1076"/>
          <ac:spMkLst>
            <pc:docMk/>
            <pc:sldMk cId="109857222" sldId="256"/>
            <ac:spMk id="15" creationId="{AE2AB92F-7DB8-4DB3-96B2-91E8B73D63E5}"/>
          </ac:spMkLst>
        </pc:spChg>
        <pc:spChg chg="add del">
          <ac:chgData name="Lisa Marie Knight (1910193)" userId="S::1910193@student.uwtsd.ac.uk::db378a96-fa2a-4018-a57f-478526ef029e" providerId="AD" clId="Web-{4BDB4B0C-328C-442C-B7D0-9F58AE36F301}" dt="2020-12-13T16:44:53.137" v="127"/>
          <ac:spMkLst>
            <pc:docMk/>
            <pc:sldMk cId="109857222" sldId="256"/>
            <ac:spMk id="16" creationId="{7C54BC0E-A6EC-44F0-815F-CA852FE8BDE7}"/>
          </ac:spMkLst>
        </pc:spChg>
        <pc:spChg chg="add del">
          <ac:chgData name="Lisa Marie Knight (1910193)" userId="S::1910193@student.uwtsd.ac.uk::db378a96-fa2a-4018-a57f-478526ef029e" providerId="AD" clId="Web-{4BDB4B0C-328C-442C-B7D0-9F58AE36F301}" dt="2020-12-13T16:44:53.137" v="127"/>
          <ac:spMkLst>
            <pc:docMk/>
            <pc:sldMk cId="109857222" sldId="256"/>
            <ac:spMk id="17" creationId="{FE3C43C9-A72D-4E97-977F-68286CB5B8F3}"/>
          </ac:spMkLst>
        </pc:spChg>
        <pc:spChg chg="add del">
          <ac:chgData name="Lisa Marie Knight (1910193)" userId="S::1910193@student.uwtsd.ac.uk::db378a96-fa2a-4018-a57f-478526ef029e" providerId="AD" clId="Web-{4BDB4B0C-328C-442C-B7D0-9F58AE36F301}" dt="2020-12-13T16:44:53.137" v="127"/>
          <ac:spMkLst>
            <pc:docMk/>
            <pc:sldMk cId="109857222" sldId="256"/>
            <ac:spMk id="18" creationId="{758305F8-612B-404C-B36A-C1BEFB5EE871}"/>
          </ac:spMkLst>
        </pc:spChg>
        <pc:spChg chg="add del">
          <ac:chgData name="Lisa Marie Knight (1910193)" userId="S::1910193@student.uwtsd.ac.uk::db378a96-fa2a-4018-a57f-478526ef029e" providerId="AD" clId="Web-{4BDB4B0C-328C-442C-B7D0-9F58AE36F301}" dt="2020-12-13T16:44:53.137" v="127"/>
          <ac:spMkLst>
            <pc:docMk/>
            <pc:sldMk cId="109857222" sldId="256"/>
            <ac:spMk id="20" creationId="{C1734EC3-1F7E-4884-A3BA-ABFC5C8C959E}"/>
          </ac:spMkLst>
        </pc:spChg>
        <pc:spChg chg="add del mod ord">
          <ac:chgData name="Lisa Marie Knight (1910193)" userId="S::1910193@student.uwtsd.ac.uk::db378a96-fa2a-4018-a57f-478526ef029e" providerId="AD" clId="Web-{4BDB4B0C-328C-442C-B7D0-9F58AE36F301}" dt="2020-12-13T16:46:42.621" v="141"/>
          <ac:spMkLst>
            <pc:docMk/>
            <pc:sldMk cId="109857222" sldId="256"/>
            <ac:spMk id="21" creationId="{649690F8-83FC-4779-A83D-F43AFA44C0B3}"/>
          </ac:spMkLst>
        </pc:spChg>
        <pc:spChg chg="add del">
          <ac:chgData name="Lisa Marie Knight (1910193)" userId="S::1910193@student.uwtsd.ac.uk::db378a96-fa2a-4018-a57f-478526ef029e" providerId="AD" clId="Web-{4BDB4B0C-328C-442C-B7D0-9F58AE36F301}" dt="2020-12-13T16:44:53.137" v="127"/>
          <ac:spMkLst>
            <pc:docMk/>
            <pc:sldMk cId="109857222" sldId="256"/>
            <ac:spMk id="22" creationId="{C4FCCD66-7557-4583-9AFD-74EC31D79464}"/>
          </ac:spMkLst>
        </pc:spChg>
        <pc:spChg chg="add del">
          <ac:chgData name="Lisa Marie Knight (1910193)" userId="S::1910193@student.uwtsd.ac.uk::db378a96-fa2a-4018-a57f-478526ef029e" providerId="AD" clId="Web-{4BDB4B0C-328C-442C-B7D0-9F58AE36F301}" dt="2020-12-13T16:44:53.137" v="127"/>
          <ac:spMkLst>
            <pc:docMk/>
            <pc:sldMk cId="109857222" sldId="256"/>
            <ac:spMk id="24" creationId="{1A0C269D-3BA2-4518-A792-B182304ADD7A}"/>
          </ac:spMkLst>
        </pc:spChg>
        <pc:spChg chg="add mod">
          <ac:chgData name="Lisa Marie Knight (1910193)" userId="S::1910193@student.uwtsd.ac.uk::db378a96-fa2a-4018-a57f-478526ef029e" providerId="AD" clId="Web-{4BDB4B0C-328C-442C-B7D0-9F58AE36F301}" dt="2020-12-13T16:51:26.916" v="153"/>
          <ac:spMkLst>
            <pc:docMk/>
            <pc:sldMk cId="109857222" sldId="256"/>
            <ac:spMk id="25" creationId="{2BB4C374-4101-4C14-B330-2088B1EBD68E}"/>
          </ac:spMkLst>
        </pc:spChg>
        <pc:spChg chg="add del">
          <ac:chgData name="Lisa Marie Knight (1910193)" userId="S::1910193@student.uwtsd.ac.uk::db378a96-fa2a-4018-a57f-478526ef029e" providerId="AD" clId="Web-{4BDB4B0C-328C-442C-B7D0-9F58AE36F301}" dt="2020-12-13T16:44:53.137" v="127"/>
          <ac:spMkLst>
            <pc:docMk/>
            <pc:sldMk cId="109857222" sldId="256"/>
            <ac:spMk id="26" creationId="{FB9585FE-2E9C-40BA-B130-975893B82FC7}"/>
          </ac:spMkLst>
        </pc:spChg>
        <pc:spChg chg="add mod">
          <ac:chgData name="Lisa Marie Knight (1910193)" userId="S::1910193@student.uwtsd.ac.uk::db378a96-fa2a-4018-a57f-478526ef029e" providerId="AD" clId="Web-{4BDB4B0C-328C-442C-B7D0-9F58AE36F301}" dt="2020-12-13T16:51:27.806" v="157"/>
          <ac:spMkLst>
            <pc:docMk/>
            <pc:sldMk cId="109857222" sldId="256"/>
            <ac:spMk id="29" creationId="{9B57FD28-43FE-4011-84A6-96E6A100B9D1}"/>
          </ac:spMkLst>
        </pc:spChg>
        <pc:spChg chg="add mod">
          <ac:chgData name="Lisa Marie Knight (1910193)" userId="S::1910193@student.uwtsd.ac.uk::db378a96-fa2a-4018-a57f-478526ef029e" providerId="AD" clId="Web-{4BDB4B0C-328C-442C-B7D0-9F58AE36F301}" dt="2020-12-13T16:51:33.228" v="162" actId="1076"/>
          <ac:spMkLst>
            <pc:docMk/>
            <pc:sldMk cId="109857222" sldId="256"/>
            <ac:spMk id="32" creationId="{4CA2C61F-A6A5-4EE5-B6A6-4426138696EA}"/>
          </ac:spMkLst>
        </pc:spChg>
        <pc:spChg chg="del">
          <ac:chgData name="Lisa Marie Knight (1910193)" userId="S::1910193@student.uwtsd.ac.uk::db378a96-fa2a-4018-a57f-478526ef029e" providerId="AD" clId="Web-{4BDB4B0C-328C-442C-B7D0-9F58AE36F301}" dt="2020-12-13T16:38:58.060" v="90"/>
          <ac:spMkLst>
            <pc:docMk/>
            <pc:sldMk cId="109857222" sldId="256"/>
            <ac:spMk id="33" creationId="{FF638861-22F4-42BD-AB54-580F4FFF9F5F}"/>
          </ac:spMkLst>
        </pc:spChg>
        <pc:spChg chg="del">
          <ac:chgData name="Lisa Marie Knight (1910193)" userId="S::1910193@student.uwtsd.ac.uk::db378a96-fa2a-4018-a57f-478526ef029e" providerId="AD" clId="Web-{4BDB4B0C-328C-442C-B7D0-9F58AE36F301}" dt="2020-12-13T16:38:58.060" v="90"/>
          <ac:spMkLst>
            <pc:docMk/>
            <pc:sldMk cId="109857222" sldId="256"/>
            <ac:spMk id="35" creationId="{6CACE173-0A3A-4306-B76C-60A0714C31C3}"/>
          </ac:spMkLst>
        </pc:spChg>
        <pc:spChg chg="del">
          <ac:chgData name="Lisa Marie Knight (1910193)" userId="S::1910193@student.uwtsd.ac.uk::db378a96-fa2a-4018-a57f-478526ef029e" providerId="AD" clId="Web-{4BDB4B0C-328C-442C-B7D0-9F58AE36F301}" dt="2020-12-13T16:38:58.060" v="90"/>
          <ac:spMkLst>
            <pc:docMk/>
            <pc:sldMk cId="109857222" sldId="256"/>
            <ac:spMk id="36" creationId="{347C85EF-9B88-46AF-B40D-70F2DDDE18BE}"/>
          </ac:spMkLst>
        </pc:spChg>
        <pc:spChg chg="del">
          <ac:chgData name="Lisa Marie Knight (1910193)" userId="S::1910193@student.uwtsd.ac.uk::db378a96-fa2a-4018-a57f-478526ef029e" providerId="AD" clId="Web-{4BDB4B0C-328C-442C-B7D0-9F58AE36F301}" dt="2020-12-13T16:38:58.060" v="90"/>
          <ac:spMkLst>
            <pc:docMk/>
            <pc:sldMk cId="109857222" sldId="256"/>
            <ac:spMk id="37" creationId="{BE5996B0-F3AC-4A78-A5EF-139FD34959EF}"/>
          </ac:spMkLst>
        </pc:spChg>
        <pc:spChg chg="add del">
          <ac:chgData name="Lisa Marie Knight (1910193)" userId="S::1910193@student.uwtsd.ac.uk::db378a96-fa2a-4018-a57f-478526ef029e" providerId="AD" clId="Web-{4BDB4B0C-328C-442C-B7D0-9F58AE36F301}" dt="2020-12-13T16:44:53.137" v="127"/>
          <ac:spMkLst>
            <pc:docMk/>
            <pc:sldMk cId="109857222" sldId="256"/>
            <ac:spMk id="40" creationId="{08C145EE-19C3-4BC5-B2FB-AADB33BA9699}"/>
          </ac:spMkLst>
        </pc:spChg>
        <pc:spChg chg="add del">
          <ac:chgData name="Lisa Marie Knight (1910193)" userId="S::1910193@student.uwtsd.ac.uk::db378a96-fa2a-4018-a57f-478526ef029e" providerId="AD" clId="Web-{4BDB4B0C-328C-442C-B7D0-9F58AE36F301}" dt="2020-12-13T16:44:53.137" v="127"/>
          <ac:spMkLst>
            <pc:docMk/>
            <pc:sldMk cId="109857222" sldId="256"/>
            <ac:spMk id="41" creationId="{D79FD8D4-725D-4707-B343-5D24F7F26D88}"/>
          </ac:spMkLst>
        </pc:spChg>
        <pc:grpChg chg="add del">
          <ac:chgData name="Lisa Marie Knight (1910193)" userId="S::1910193@student.uwtsd.ac.uk::db378a96-fa2a-4018-a57f-478526ef029e" providerId="AD" clId="Web-{4BDB4B0C-328C-442C-B7D0-9F58AE36F301}" dt="2020-12-13T16:44:53.137" v="127"/>
          <ac:grpSpMkLst>
            <pc:docMk/>
            <pc:sldMk cId="109857222" sldId="256"/>
            <ac:grpSpMk id="42" creationId="{1F95470F-50BE-43DC-B732-EFED458E1178}"/>
          </ac:grpSpMkLst>
        </pc:grpChg>
        <pc:picChg chg="add mod ord">
          <ac:chgData name="Lisa Marie Knight (1910193)" userId="S::1910193@student.uwtsd.ac.uk::db378a96-fa2a-4018-a57f-478526ef029e" providerId="AD" clId="Web-{4BDB4B0C-328C-442C-B7D0-9F58AE36F301}" dt="2020-12-13T16:45:53.043" v="135" actId="1076"/>
          <ac:picMkLst>
            <pc:docMk/>
            <pc:sldMk cId="109857222" sldId="256"/>
            <ac:picMk id="4" creationId="{77F1857A-9CDE-4A32-B338-3E77FF0EBCEC}"/>
          </ac:picMkLst>
        </pc:picChg>
        <pc:picChg chg="mod">
          <ac:chgData name="Lisa Marie Knight (1910193)" userId="S::1910193@student.uwtsd.ac.uk::db378a96-fa2a-4018-a57f-478526ef029e" providerId="AD" clId="Web-{4BDB4B0C-328C-442C-B7D0-9F58AE36F301}" dt="2020-12-13T16:55:09.852" v="168" actId="14100"/>
          <ac:picMkLst>
            <pc:docMk/>
            <pc:sldMk cId="109857222" sldId="256"/>
            <ac:picMk id="7" creationId="{64A5719D-AF49-432E-97DF-EB01D1FFC5A1}"/>
          </ac:picMkLst>
        </pc:picChg>
        <pc:picChg chg="add mod">
          <ac:chgData name="Lisa Marie Knight (1910193)" userId="S::1910193@student.uwtsd.ac.uk::db378a96-fa2a-4018-a57f-478526ef029e" providerId="AD" clId="Web-{4BDB4B0C-328C-442C-B7D0-9F58AE36F301}" dt="2020-12-13T16:47:22.933" v="146" actId="1076"/>
          <ac:picMkLst>
            <pc:docMk/>
            <pc:sldMk cId="109857222" sldId="256"/>
            <ac:picMk id="9" creationId="{4D7729AA-8600-473D-BDAD-47FA3E5394C8}"/>
          </ac:picMkLst>
        </pc:picChg>
        <pc:picChg chg="del mod">
          <ac:chgData name="Lisa Marie Knight (1910193)" userId="S::1910193@student.uwtsd.ac.uk::db378a96-fa2a-4018-a57f-478526ef029e" providerId="AD" clId="Web-{4BDB4B0C-328C-442C-B7D0-9F58AE36F301}" dt="2020-12-13T16:43:06.044" v="118"/>
          <ac:picMkLst>
            <pc:docMk/>
            <pc:sldMk cId="109857222" sldId="256"/>
            <ac:picMk id="10" creationId="{46D11BD1-E4EE-4E78-8D6B-AE29A5D23756}"/>
          </ac:picMkLst>
        </pc:picChg>
        <pc:picChg chg="add mod">
          <ac:chgData name="Lisa Marie Knight (1910193)" userId="S::1910193@student.uwtsd.ac.uk::db378a96-fa2a-4018-a57f-478526ef029e" providerId="AD" clId="Web-{4BDB4B0C-328C-442C-B7D0-9F58AE36F301}" dt="2020-12-13T16:47:25.480" v="147" actId="1076"/>
          <ac:picMkLst>
            <pc:docMk/>
            <pc:sldMk cId="109857222" sldId="256"/>
            <ac:picMk id="12" creationId="{B03957E1-69FA-4C4D-90D7-3DB03630C5DF}"/>
          </ac:picMkLst>
        </pc:picChg>
        <pc:picChg chg="mod">
          <ac:chgData name="Lisa Marie Knight (1910193)" userId="S::1910193@student.uwtsd.ac.uk::db378a96-fa2a-4018-a57f-478526ef029e" providerId="AD" clId="Web-{4BDB4B0C-328C-442C-B7D0-9F58AE36F301}" dt="2020-12-13T16:45:39.887" v="131" actId="1076"/>
          <ac:picMkLst>
            <pc:docMk/>
            <pc:sldMk cId="109857222" sldId="256"/>
            <ac:picMk id="13" creationId="{9625D65D-A8BE-41BC-8DE1-26EEBAEF3489}"/>
          </ac:picMkLst>
        </pc:picChg>
        <pc:picChg chg="add mod">
          <ac:chgData name="Lisa Marie Knight (1910193)" userId="S::1910193@student.uwtsd.ac.uk::db378a96-fa2a-4018-a57f-478526ef029e" providerId="AD" clId="Web-{4BDB4B0C-328C-442C-B7D0-9F58AE36F301}" dt="2020-12-13T16:55:03.946" v="167" actId="1076"/>
          <ac:picMkLst>
            <pc:docMk/>
            <pc:sldMk cId="109857222" sldId="256"/>
            <ac:picMk id="23" creationId="{2CE58FCA-B673-469B-A2C8-A645DA17137A}"/>
          </ac:picMkLst>
        </pc:picChg>
        <pc:picChg chg="add del mod">
          <ac:chgData name="Lisa Marie Knight (1910193)" userId="S::1910193@student.uwtsd.ac.uk::db378a96-fa2a-4018-a57f-478526ef029e" providerId="AD" clId="Web-{4BDB4B0C-328C-442C-B7D0-9F58AE36F301}" dt="2020-12-13T16:55:00.461" v="166"/>
          <ac:picMkLst>
            <pc:docMk/>
            <pc:sldMk cId="109857222" sldId="256"/>
            <ac:picMk id="28" creationId="{1CD1D8DC-9C4A-4440-B0F7-24320BF9F1C1}"/>
          </ac:picMkLst>
        </pc:picChg>
        <pc:picChg chg="add mod">
          <ac:chgData name="Lisa Marie Knight (1910193)" userId="S::1910193@student.uwtsd.ac.uk::db378a96-fa2a-4018-a57f-478526ef029e" providerId="AD" clId="Web-{4BDB4B0C-328C-442C-B7D0-9F58AE36F301}" dt="2020-12-13T16:51:33.260" v="163" actId="1076"/>
          <ac:picMkLst>
            <pc:docMk/>
            <pc:sldMk cId="109857222" sldId="256"/>
            <ac:picMk id="31" creationId="{76CC13B7-7CFF-4848-ADE2-AE4774A10AE2}"/>
          </ac:picMkLst>
        </pc:picChg>
      </pc:sldChg>
      <pc:sldChg chg="modSp mod modClrScheme chgLayout">
        <pc:chgData name="Lisa Marie Knight (1910193)" userId="S::1910193@student.uwtsd.ac.uk::db378a96-fa2a-4018-a57f-478526ef029e" providerId="AD" clId="Web-{4BDB4B0C-328C-442C-B7D0-9F58AE36F301}" dt="2020-12-13T16:47:04.043" v="144"/>
        <pc:sldMkLst>
          <pc:docMk/>
          <pc:sldMk cId="2845166087" sldId="257"/>
        </pc:sldMkLst>
        <pc:spChg chg="mod ord">
          <ac:chgData name="Lisa Marie Knight (1910193)" userId="S::1910193@student.uwtsd.ac.uk::db378a96-fa2a-4018-a57f-478526ef029e" providerId="AD" clId="Web-{4BDB4B0C-328C-442C-B7D0-9F58AE36F301}" dt="2020-12-13T16:47:04.043" v="144"/>
          <ac:spMkLst>
            <pc:docMk/>
            <pc:sldMk cId="2845166087" sldId="257"/>
            <ac:spMk id="2" creationId="{7D6B359E-612B-460C-94B4-6B48AAB01BEF}"/>
          </ac:spMkLst>
        </pc:spChg>
        <pc:spChg chg="mod ord">
          <ac:chgData name="Lisa Marie Knight (1910193)" userId="S::1910193@student.uwtsd.ac.uk::db378a96-fa2a-4018-a57f-478526ef029e" providerId="AD" clId="Web-{4BDB4B0C-328C-442C-B7D0-9F58AE36F301}" dt="2020-12-13T16:47:04.043" v="144"/>
          <ac:spMkLst>
            <pc:docMk/>
            <pc:sldMk cId="2845166087" sldId="257"/>
            <ac:spMk id="3" creationId="{A8F16B9A-F170-436E-AA3F-A4025E6CA7BF}"/>
          </ac:spMkLst>
        </pc:spChg>
        <pc:spChg chg="mod ord">
          <ac:chgData name="Lisa Marie Knight (1910193)" userId="S::1910193@student.uwtsd.ac.uk::db378a96-fa2a-4018-a57f-478526ef029e" providerId="AD" clId="Web-{4BDB4B0C-328C-442C-B7D0-9F58AE36F301}" dt="2020-12-13T16:47:04.043" v="144"/>
          <ac:spMkLst>
            <pc:docMk/>
            <pc:sldMk cId="2845166087" sldId="257"/>
            <ac:spMk id="4" creationId="{763D8389-1E00-4903-AE11-5400FC591E37}"/>
          </ac:spMkLst>
        </pc:spChg>
      </pc:sldChg>
      <pc:sldChg chg="delSp modSp mod modClrScheme chgLayout">
        <pc:chgData name="Lisa Marie Knight (1910193)" userId="S::1910193@student.uwtsd.ac.uk::db378a96-fa2a-4018-a57f-478526ef029e" providerId="AD" clId="Web-{4BDB4B0C-328C-442C-B7D0-9F58AE36F301}" dt="2020-12-13T16:47:04.043" v="144"/>
        <pc:sldMkLst>
          <pc:docMk/>
          <pc:sldMk cId="3298673608" sldId="258"/>
        </pc:sldMkLst>
        <pc:graphicFrameChg chg="mod modGraphic">
          <ac:chgData name="Lisa Marie Knight (1910193)" userId="S::1910193@student.uwtsd.ac.uk::db378a96-fa2a-4018-a57f-478526ef029e" providerId="AD" clId="Web-{4BDB4B0C-328C-442C-B7D0-9F58AE36F301}" dt="2020-12-13T16:41:45.342" v="110" actId="1076"/>
          <ac:graphicFrameMkLst>
            <pc:docMk/>
            <pc:sldMk cId="3298673608" sldId="258"/>
            <ac:graphicFrameMk id="10" creationId="{F0BF0FAA-C324-4ED1-9A41-3E02CB8F283E}"/>
          </ac:graphicFrameMkLst>
        </pc:graphicFrameChg>
        <pc:picChg chg="del mod">
          <ac:chgData name="Lisa Marie Knight (1910193)" userId="S::1910193@student.uwtsd.ac.uk::db378a96-fa2a-4018-a57f-478526ef029e" providerId="AD" clId="Web-{4BDB4B0C-328C-442C-B7D0-9F58AE36F301}" dt="2020-12-13T16:35:22.406" v="12"/>
          <ac:picMkLst>
            <pc:docMk/>
            <pc:sldMk cId="3298673608" sldId="258"/>
            <ac:picMk id="11" creationId="{B7960E33-C3CD-4ECE-B7A0-5D651572894B}"/>
          </ac:picMkLst>
        </pc:picChg>
        <pc:picChg chg="del mod">
          <ac:chgData name="Lisa Marie Knight (1910193)" userId="S::1910193@student.uwtsd.ac.uk::db378a96-fa2a-4018-a57f-478526ef029e" providerId="AD" clId="Web-{4BDB4B0C-328C-442C-B7D0-9F58AE36F301}" dt="2020-12-13T16:34:35.265" v="6"/>
          <ac:picMkLst>
            <pc:docMk/>
            <pc:sldMk cId="3298673608" sldId="258"/>
            <ac:picMk id="12" creationId="{F0510421-978C-443C-AF9F-411219871E3F}"/>
          </ac:picMkLst>
        </pc:picChg>
        <pc:picChg chg="del mod">
          <ac:chgData name="Lisa Marie Knight (1910193)" userId="S::1910193@student.uwtsd.ac.uk::db378a96-fa2a-4018-a57f-478526ef029e" providerId="AD" clId="Web-{4BDB4B0C-328C-442C-B7D0-9F58AE36F301}" dt="2020-12-13T16:35:25.609" v="13"/>
          <ac:picMkLst>
            <pc:docMk/>
            <pc:sldMk cId="3298673608" sldId="258"/>
            <ac:picMk id="13" creationId="{A210B42F-0A4A-4D66-9E47-89E04BCE5C61}"/>
          </ac:picMkLst>
        </pc:picChg>
        <pc:picChg chg="del">
          <ac:chgData name="Lisa Marie Knight (1910193)" userId="S::1910193@student.uwtsd.ac.uk::db378a96-fa2a-4018-a57f-478526ef029e" providerId="AD" clId="Web-{4BDB4B0C-328C-442C-B7D0-9F58AE36F301}" dt="2020-12-13T16:35:40.312" v="15"/>
          <ac:picMkLst>
            <pc:docMk/>
            <pc:sldMk cId="3298673608" sldId="258"/>
            <ac:picMk id="14" creationId="{0F5B8815-EF3C-4817-9383-06352BD49E8F}"/>
          </ac:picMkLst>
        </pc:picChg>
      </pc:sldChg>
      <pc:sldChg chg="addSp modSp new mod modClrScheme modShow chgLayout">
        <pc:chgData name="Lisa Marie Knight (1910193)" userId="S::1910193@student.uwtsd.ac.uk::db378a96-fa2a-4018-a57f-478526ef029e" providerId="AD" clId="Web-{4BDB4B0C-328C-442C-B7D0-9F58AE36F301}" dt="2020-12-13T16:47:04.043" v="144"/>
        <pc:sldMkLst>
          <pc:docMk/>
          <pc:sldMk cId="3248955074" sldId="259"/>
        </pc:sldMkLst>
        <pc:spChg chg="mod ord">
          <ac:chgData name="Lisa Marie Knight (1910193)" userId="S::1910193@student.uwtsd.ac.uk::db378a96-fa2a-4018-a57f-478526ef029e" providerId="AD" clId="Web-{4BDB4B0C-328C-442C-B7D0-9F58AE36F301}" dt="2020-12-13T16:47:04.043" v="144"/>
          <ac:spMkLst>
            <pc:docMk/>
            <pc:sldMk cId="3248955074" sldId="259"/>
            <ac:spMk id="2" creationId="{5A054FF9-B6CC-4063-90B2-74AC1244D45B}"/>
          </ac:spMkLst>
        </pc:spChg>
        <pc:spChg chg="mod ord">
          <ac:chgData name="Lisa Marie Knight (1910193)" userId="S::1910193@student.uwtsd.ac.uk::db378a96-fa2a-4018-a57f-478526ef029e" providerId="AD" clId="Web-{4BDB4B0C-328C-442C-B7D0-9F58AE36F301}" dt="2020-12-13T16:47:04.043" v="144"/>
          <ac:spMkLst>
            <pc:docMk/>
            <pc:sldMk cId="3248955074" sldId="259"/>
            <ac:spMk id="3" creationId="{85F9B59C-0457-49A6-AB46-CB1791A32EE2}"/>
          </ac:spMkLst>
        </pc:spChg>
        <pc:spChg chg="mod ord">
          <ac:chgData name="Lisa Marie Knight (1910193)" userId="S::1910193@student.uwtsd.ac.uk::db378a96-fa2a-4018-a57f-478526ef029e" providerId="AD" clId="Web-{4BDB4B0C-328C-442C-B7D0-9F58AE36F301}" dt="2020-12-13T16:47:04.043" v="144"/>
          <ac:spMkLst>
            <pc:docMk/>
            <pc:sldMk cId="3248955074" sldId="259"/>
            <ac:spMk id="4" creationId="{361CAE0C-5F88-4EE2-B0E8-DC9F419CF29E}"/>
          </ac:spMkLst>
        </pc:spChg>
        <pc:spChg chg="mod ord">
          <ac:chgData name="Lisa Marie Knight (1910193)" userId="S::1910193@student.uwtsd.ac.uk::db378a96-fa2a-4018-a57f-478526ef029e" providerId="AD" clId="Web-{4BDB4B0C-328C-442C-B7D0-9F58AE36F301}" dt="2020-12-13T16:47:04.043" v="144"/>
          <ac:spMkLst>
            <pc:docMk/>
            <pc:sldMk cId="3248955074" sldId="259"/>
            <ac:spMk id="5" creationId="{3E22AEE3-71C0-4C1A-B77F-B83F34B14662}"/>
          </ac:spMkLst>
        </pc:spChg>
        <pc:spChg chg="mod ord">
          <ac:chgData name="Lisa Marie Knight (1910193)" userId="S::1910193@student.uwtsd.ac.uk::db378a96-fa2a-4018-a57f-478526ef029e" providerId="AD" clId="Web-{4BDB4B0C-328C-442C-B7D0-9F58AE36F301}" dt="2020-12-13T16:47:04.043" v="144"/>
          <ac:spMkLst>
            <pc:docMk/>
            <pc:sldMk cId="3248955074" sldId="259"/>
            <ac:spMk id="6" creationId="{175E1E9B-6909-492D-8B38-319CCCD540C5}"/>
          </ac:spMkLst>
        </pc:spChg>
        <pc:picChg chg="add mod">
          <ac:chgData name="Lisa Marie Knight (1910193)" userId="S::1910193@student.uwtsd.ac.uk::db378a96-fa2a-4018-a57f-478526ef029e" providerId="AD" clId="Web-{4BDB4B0C-328C-442C-B7D0-9F58AE36F301}" dt="2020-12-13T16:40:34.029" v="102" actId="1076"/>
          <ac:picMkLst>
            <pc:docMk/>
            <pc:sldMk cId="3248955074" sldId="259"/>
            <ac:picMk id="8" creationId="{4A3DF0FC-9635-4604-8CA1-C67AA566573E}"/>
          </ac:picMkLst>
        </pc:picChg>
        <pc:picChg chg="add mod">
          <ac:chgData name="Lisa Marie Knight (1910193)" userId="S::1910193@student.uwtsd.ac.uk::db378a96-fa2a-4018-a57f-478526ef029e" providerId="AD" clId="Web-{4BDB4B0C-328C-442C-B7D0-9F58AE36F301}" dt="2020-12-13T16:40:26.685" v="101" actId="1076"/>
          <ac:picMkLst>
            <pc:docMk/>
            <pc:sldMk cId="3248955074" sldId="259"/>
            <ac:picMk id="10" creationId="{861CE808-5E80-4B13-956C-E1C390E62AE8}"/>
          </ac:picMkLst>
        </pc:picChg>
        <pc:picChg chg="add mod">
          <ac:chgData name="Lisa Marie Knight (1910193)" userId="S::1910193@student.uwtsd.ac.uk::db378a96-fa2a-4018-a57f-478526ef029e" providerId="AD" clId="Web-{4BDB4B0C-328C-442C-B7D0-9F58AE36F301}" dt="2020-12-13T16:38:04.764" v="84" actId="1076"/>
          <ac:picMkLst>
            <pc:docMk/>
            <pc:sldMk cId="3248955074" sldId="259"/>
            <ac:picMk id="12" creationId="{FF47C3BF-CA14-4397-B037-92BD420F099C}"/>
          </ac:picMkLst>
        </pc:picChg>
        <pc:picChg chg="add mod">
          <ac:chgData name="Lisa Marie Knight (1910193)" userId="S::1910193@student.uwtsd.ac.uk::db378a96-fa2a-4018-a57f-478526ef029e" providerId="AD" clId="Web-{4BDB4B0C-328C-442C-B7D0-9F58AE36F301}" dt="2020-12-13T16:38:06.904" v="85" actId="1076"/>
          <ac:picMkLst>
            <pc:docMk/>
            <pc:sldMk cId="3248955074" sldId="259"/>
            <ac:picMk id="14" creationId="{BEF93F7E-9954-467B-B0D7-22353A6355A4}"/>
          </ac:picMkLst>
        </pc:picChg>
      </pc:sldChg>
      <pc:sldMasterChg chg="del delSldLayout">
        <pc:chgData name="Lisa Marie Knight (1910193)" userId="S::1910193@student.uwtsd.ac.uk::db378a96-fa2a-4018-a57f-478526ef029e" providerId="AD" clId="Web-{4BDB4B0C-328C-442C-B7D0-9F58AE36F301}" dt="2020-12-13T16:38:58.060" v="90"/>
        <pc:sldMasterMkLst>
          <pc:docMk/>
          <pc:sldMasterMk cId="2460954070" sldId="2147483660"/>
        </pc:sldMasterMkLst>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2385387890" sldId="2147483661"/>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949138452" sldId="2147483662"/>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2591524520" sldId="2147483663"/>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1203092039" sldId="2147483664"/>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3733172339" sldId="2147483665"/>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3210312558" sldId="2147483666"/>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3146388984" sldId="2147483667"/>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3171841454" sldId="2147483668"/>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1718958274" sldId="2147483669"/>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2202905451" sldId="2147483670"/>
          </pc:sldLayoutMkLst>
        </pc:sldLayoutChg>
        <pc:sldLayoutChg chg="del">
          <pc:chgData name="Lisa Marie Knight (1910193)" userId="S::1910193@student.uwtsd.ac.uk::db378a96-fa2a-4018-a57f-478526ef029e" providerId="AD" clId="Web-{4BDB4B0C-328C-442C-B7D0-9F58AE36F301}" dt="2020-12-13T16:38:58.060" v="90"/>
          <pc:sldLayoutMkLst>
            <pc:docMk/>
            <pc:sldMasterMk cId="2460954070" sldId="2147483660"/>
            <pc:sldLayoutMk cId="3479445657" sldId="2147483671"/>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39:05.826" v="92"/>
        <pc:sldMasterMkLst>
          <pc:docMk/>
          <pc:sldMasterMk cId="1178441393" sldId="2147483672"/>
        </pc:sldMasterMkLst>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4292637765" sldId="2147483673"/>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350800324" sldId="2147483674"/>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4102474229" sldId="2147483675"/>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3232240870" sldId="2147483676"/>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1639329377" sldId="2147483677"/>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2007916347" sldId="2147483678"/>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2041489419" sldId="2147483679"/>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1442804037" sldId="2147483680"/>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687803472" sldId="2147483681"/>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1200237395" sldId="2147483682"/>
          </pc:sldLayoutMkLst>
        </pc:sldLayoutChg>
        <pc:sldLayoutChg chg="add del mod replId">
          <pc:chgData name="Lisa Marie Knight (1910193)" userId="S::1910193@student.uwtsd.ac.uk::db378a96-fa2a-4018-a57f-478526ef029e" providerId="AD" clId="Web-{4BDB4B0C-328C-442C-B7D0-9F58AE36F301}" dt="2020-12-13T16:39:05.826" v="92"/>
          <pc:sldLayoutMkLst>
            <pc:docMk/>
            <pc:sldMasterMk cId="1178441393" sldId="2147483672"/>
            <pc:sldLayoutMk cId="3173512498" sldId="2147483683"/>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39:14.388" v="93"/>
        <pc:sldMasterMkLst>
          <pc:docMk/>
          <pc:sldMasterMk cId="1723340522" sldId="2147483684"/>
        </pc:sldMasterMkLst>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3912492673" sldId="2147483685"/>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3094743403" sldId="2147483686"/>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1376872528" sldId="2147483687"/>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2263240139" sldId="2147483688"/>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2414213930" sldId="2147483689"/>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648380181" sldId="2147483690"/>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1813906764" sldId="2147483691"/>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1192640800" sldId="2147483692"/>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2742498465" sldId="2147483693"/>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695904854" sldId="2147483694"/>
          </pc:sldLayoutMkLst>
        </pc:sldLayoutChg>
        <pc:sldLayoutChg chg="add del mod replId">
          <pc:chgData name="Lisa Marie Knight (1910193)" userId="S::1910193@student.uwtsd.ac.uk::db378a96-fa2a-4018-a57f-478526ef029e" providerId="AD" clId="Web-{4BDB4B0C-328C-442C-B7D0-9F58AE36F301}" dt="2020-12-13T16:39:14.388" v="93"/>
          <pc:sldLayoutMkLst>
            <pc:docMk/>
            <pc:sldMasterMk cId="1723340522" sldId="2147483684"/>
            <pc:sldLayoutMk cId="4233297709" sldId="2147483695"/>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39:27.357" v="94"/>
        <pc:sldMasterMkLst>
          <pc:docMk/>
          <pc:sldMasterMk cId="1462159832" sldId="2147483696"/>
        </pc:sldMasterMkLst>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155134534" sldId="2147483697"/>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545083115" sldId="2147483698"/>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1976706894" sldId="2147483699"/>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845313948" sldId="2147483700"/>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1827550767" sldId="2147483701"/>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73918253" sldId="2147483702"/>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145999024" sldId="2147483703"/>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2862364704" sldId="2147483704"/>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2408336963" sldId="2147483705"/>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2181076302" sldId="2147483706"/>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2166235507" sldId="2147483707"/>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781034907" sldId="2147483708"/>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581462840" sldId="2147483709"/>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299234976" sldId="2147483710"/>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47572967" sldId="2147483711"/>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3407407038" sldId="2147483712"/>
          </pc:sldLayoutMkLst>
        </pc:sldLayoutChg>
        <pc:sldLayoutChg chg="add del mod replId">
          <pc:chgData name="Lisa Marie Knight (1910193)" userId="S::1910193@student.uwtsd.ac.uk::db378a96-fa2a-4018-a57f-478526ef029e" providerId="AD" clId="Web-{4BDB4B0C-328C-442C-B7D0-9F58AE36F301}" dt="2020-12-13T16:39:27.357" v="94"/>
          <pc:sldLayoutMkLst>
            <pc:docMk/>
            <pc:sldMasterMk cId="1462159832" sldId="2147483696"/>
            <pc:sldLayoutMk cId="2960205702" sldId="2147483713"/>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39:37.138" v="95"/>
        <pc:sldMasterMkLst>
          <pc:docMk/>
          <pc:sldMasterMk cId="868865916" sldId="2147483714"/>
        </pc:sldMasterMkLst>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4183779253" sldId="2147483715"/>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684352497" sldId="2147483716"/>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616094304" sldId="2147483717"/>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4083177139" sldId="2147483718"/>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3407555026" sldId="2147483719"/>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2498415210" sldId="2147483720"/>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3152812159" sldId="2147483721"/>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1434995640" sldId="2147483722"/>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3058689109" sldId="2147483723"/>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3236258782" sldId="2147483724"/>
          </pc:sldLayoutMkLst>
        </pc:sldLayoutChg>
        <pc:sldLayoutChg chg="add del mod replId">
          <pc:chgData name="Lisa Marie Knight (1910193)" userId="S::1910193@student.uwtsd.ac.uk::db378a96-fa2a-4018-a57f-478526ef029e" providerId="AD" clId="Web-{4BDB4B0C-328C-442C-B7D0-9F58AE36F301}" dt="2020-12-13T16:39:37.138" v="95"/>
          <pc:sldLayoutMkLst>
            <pc:docMk/>
            <pc:sldMasterMk cId="868865916" sldId="2147483714"/>
            <pc:sldLayoutMk cId="2406070961" sldId="2147483725"/>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39:57.544" v="96"/>
        <pc:sldMasterMkLst>
          <pc:docMk/>
          <pc:sldMasterMk cId="3795365197" sldId="2147483726"/>
        </pc:sldMasterMkLst>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628276419" sldId="2147483727"/>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479929669" sldId="2147483728"/>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4050140432" sldId="2147483729"/>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2185733799" sldId="2147483730"/>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1382484339" sldId="2147483731"/>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1989331189" sldId="2147483732"/>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2602356703" sldId="2147483733"/>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2055502222" sldId="2147483734"/>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1726601717" sldId="2147483735"/>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3775035093" sldId="2147483736"/>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1014641367" sldId="2147483737"/>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575514170" sldId="2147483738"/>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4148915618" sldId="2147483739"/>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3013781667" sldId="2147483740"/>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1614887380" sldId="2147483741"/>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3548487047" sldId="2147483742"/>
          </pc:sldLayoutMkLst>
        </pc:sldLayoutChg>
        <pc:sldLayoutChg chg="add del mod replId">
          <pc:chgData name="Lisa Marie Knight (1910193)" userId="S::1910193@student.uwtsd.ac.uk::db378a96-fa2a-4018-a57f-478526ef029e" providerId="AD" clId="Web-{4BDB4B0C-328C-442C-B7D0-9F58AE36F301}" dt="2020-12-13T16:39:57.544" v="96"/>
          <pc:sldLayoutMkLst>
            <pc:docMk/>
            <pc:sldMasterMk cId="3795365197" sldId="2147483726"/>
            <pc:sldLayoutMk cId="878627244" sldId="2147483743"/>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40:46.200" v="103"/>
        <pc:sldMasterMkLst>
          <pc:docMk/>
          <pc:sldMasterMk cId="3093030455" sldId="2147483744"/>
        </pc:sldMasterMkLst>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3023491681" sldId="2147483745"/>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1654151291" sldId="2147483746"/>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2024562408" sldId="2147483747"/>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1816892185" sldId="2147483748"/>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335496939" sldId="2147483749"/>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2363519918" sldId="2147483750"/>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656117130" sldId="2147483751"/>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170047891" sldId="2147483752"/>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1381817121" sldId="2147483753"/>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3731549821" sldId="2147483754"/>
          </pc:sldLayoutMkLst>
        </pc:sldLayoutChg>
        <pc:sldLayoutChg chg="add del mod replId">
          <pc:chgData name="Lisa Marie Knight (1910193)" userId="S::1910193@student.uwtsd.ac.uk::db378a96-fa2a-4018-a57f-478526ef029e" providerId="AD" clId="Web-{4BDB4B0C-328C-442C-B7D0-9F58AE36F301}" dt="2020-12-13T16:40:46.200" v="103"/>
          <pc:sldLayoutMkLst>
            <pc:docMk/>
            <pc:sldMasterMk cId="3093030455" sldId="2147483744"/>
            <pc:sldLayoutMk cId="177989064" sldId="2147483755"/>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44:53.137" v="127"/>
        <pc:sldMasterMkLst>
          <pc:docMk/>
          <pc:sldMasterMk cId="3623006269" sldId="2147483756"/>
        </pc:sldMasterMkLst>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4254674286" sldId="2147483757"/>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2527614496" sldId="2147483758"/>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1969617224" sldId="2147483759"/>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1925018098" sldId="2147483760"/>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2130673602" sldId="2147483761"/>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4181790909" sldId="2147483762"/>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2333198189" sldId="2147483763"/>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3443206165" sldId="2147483764"/>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1486543406" sldId="2147483765"/>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2189227907" sldId="2147483766"/>
          </pc:sldLayoutMkLst>
        </pc:sldLayoutChg>
        <pc:sldLayoutChg chg="add del mod replId">
          <pc:chgData name="Lisa Marie Knight (1910193)" userId="S::1910193@student.uwtsd.ac.uk::db378a96-fa2a-4018-a57f-478526ef029e" providerId="AD" clId="Web-{4BDB4B0C-328C-442C-B7D0-9F58AE36F301}" dt="2020-12-13T16:44:53.137" v="127"/>
          <pc:sldLayoutMkLst>
            <pc:docMk/>
            <pc:sldMasterMk cId="3623006269" sldId="2147483756"/>
            <pc:sldLayoutMk cId="1099798898" sldId="2147483767"/>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45:14.059" v="128"/>
        <pc:sldMasterMkLst>
          <pc:docMk/>
          <pc:sldMasterMk cId="3500101937" sldId="2147483768"/>
        </pc:sldMasterMkLst>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2390364582" sldId="2147483769"/>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305871314" sldId="2147483770"/>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1694271990" sldId="2147483771"/>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1259612660" sldId="2147483772"/>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1690605496" sldId="2147483773"/>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3615306016" sldId="2147483774"/>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1505125678" sldId="2147483775"/>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249179157" sldId="2147483776"/>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3556374785" sldId="2147483777"/>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1705146770" sldId="2147483778"/>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3121063781" sldId="2147483779"/>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750297951" sldId="2147483780"/>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1135720594" sldId="2147483781"/>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3508882505" sldId="2147483782"/>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762689210" sldId="2147483783"/>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258017194" sldId="2147483784"/>
          </pc:sldLayoutMkLst>
        </pc:sldLayoutChg>
        <pc:sldLayoutChg chg="add del mod replId">
          <pc:chgData name="Lisa Marie Knight (1910193)" userId="S::1910193@student.uwtsd.ac.uk::db378a96-fa2a-4018-a57f-478526ef029e" providerId="AD" clId="Web-{4BDB4B0C-328C-442C-B7D0-9F58AE36F301}" dt="2020-12-13T16:45:14.059" v="128"/>
          <pc:sldLayoutMkLst>
            <pc:docMk/>
            <pc:sldMasterMk cId="3500101937" sldId="2147483768"/>
            <pc:sldLayoutMk cId="3747355244" sldId="2147483785"/>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46:53.027" v="142"/>
        <pc:sldMasterMkLst>
          <pc:docMk/>
          <pc:sldMasterMk cId="2027135492" sldId="2147483786"/>
        </pc:sldMasterMkLst>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3365652706" sldId="2147483787"/>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1108337468" sldId="2147483788"/>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1232517395" sldId="2147483789"/>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2549431618" sldId="2147483790"/>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3413869760" sldId="2147483791"/>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510816403" sldId="2147483792"/>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3069374673" sldId="2147483793"/>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1759490574" sldId="2147483794"/>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1335134031" sldId="2147483795"/>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2983830101" sldId="2147483796"/>
          </pc:sldLayoutMkLst>
        </pc:sldLayoutChg>
        <pc:sldLayoutChg chg="add del mod replId">
          <pc:chgData name="Lisa Marie Knight (1910193)" userId="S::1910193@student.uwtsd.ac.uk::db378a96-fa2a-4018-a57f-478526ef029e" providerId="AD" clId="Web-{4BDB4B0C-328C-442C-B7D0-9F58AE36F301}" dt="2020-12-13T16:46:53.027" v="142"/>
          <pc:sldLayoutMkLst>
            <pc:docMk/>
            <pc:sldMasterMk cId="2027135492" sldId="2147483786"/>
            <pc:sldLayoutMk cId="16745252" sldId="2147483797"/>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46:56.605" v="143"/>
        <pc:sldMasterMkLst>
          <pc:docMk/>
          <pc:sldMasterMk cId="1605911906" sldId="2147483798"/>
        </pc:sldMasterMkLst>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128942186" sldId="2147483799"/>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1284180214" sldId="2147483800"/>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2633347645" sldId="2147483801"/>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304385196" sldId="2147483802"/>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2670017599" sldId="2147483803"/>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88433648" sldId="2147483804"/>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2031624273" sldId="2147483805"/>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907348285" sldId="2147483806"/>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2445418084" sldId="2147483807"/>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3256424567" sldId="2147483808"/>
          </pc:sldLayoutMkLst>
        </pc:sldLayoutChg>
        <pc:sldLayoutChg chg="add del mod replId">
          <pc:chgData name="Lisa Marie Knight (1910193)" userId="S::1910193@student.uwtsd.ac.uk::db378a96-fa2a-4018-a57f-478526ef029e" providerId="AD" clId="Web-{4BDB4B0C-328C-442C-B7D0-9F58AE36F301}" dt="2020-12-13T16:46:56.605" v="143"/>
          <pc:sldLayoutMkLst>
            <pc:docMk/>
            <pc:sldMasterMk cId="1605911906" sldId="2147483798"/>
            <pc:sldLayoutMk cId="3755157913" sldId="2147483809"/>
          </pc:sldLayoutMkLst>
        </pc:sldLayoutChg>
      </pc:sldMasterChg>
      <pc:sldMasterChg chg="add del addSldLayout delSldLayout modSldLayout">
        <pc:chgData name="Lisa Marie Knight (1910193)" userId="S::1910193@student.uwtsd.ac.uk::db378a96-fa2a-4018-a57f-478526ef029e" providerId="AD" clId="Web-{4BDB4B0C-328C-442C-B7D0-9F58AE36F301}" dt="2020-12-13T16:47:04.043" v="144"/>
        <pc:sldMasterMkLst>
          <pc:docMk/>
          <pc:sldMasterMk cId="1174153349" sldId="2147483810"/>
        </pc:sldMasterMkLst>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855983017" sldId="2147483811"/>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3824253395" sldId="2147483812"/>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2839404748" sldId="2147483813"/>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3415774304" sldId="2147483814"/>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2699170178" sldId="2147483815"/>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2539052579" sldId="2147483816"/>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2625192678" sldId="2147483817"/>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1458711009" sldId="2147483818"/>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4047214633" sldId="2147483819"/>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848844541" sldId="2147483820"/>
          </pc:sldLayoutMkLst>
        </pc:sldLayoutChg>
        <pc:sldLayoutChg chg="add del mod replId">
          <pc:chgData name="Lisa Marie Knight (1910193)" userId="S::1910193@student.uwtsd.ac.uk::db378a96-fa2a-4018-a57f-478526ef029e" providerId="AD" clId="Web-{4BDB4B0C-328C-442C-B7D0-9F58AE36F301}" dt="2020-12-13T16:47:04.043" v="144"/>
          <pc:sldLayoutMkLst>
            <pc:docMk/>
            <pc:sldMasterMk cId="1174153349" sldId="2147483810"/>
            <pc:sldLayoutMk cId="3707528710" sldId="2147483821"/>
          </pc:sldLayoutMkLst>
        </pc:sldLayoutChg>
      </pc:sldMasterChg>
      <pc:sldMasterChg chg="add addSldLayout modSldLayout">
        <pc:chgData name="Lisa Marie Knight (1910193)" userId="S::1910193@student.uwtsd.ac.uk::db378a96-fa2a-4018-a57f-478526ef029e" providerId="AD" clId="Web-{4BDB4B0C-328C-442C-B7D0-9F58AE36F301}" dt="2020-12-13T16:47:04.043" v="144"/>
        <pc:sldMasterMkLst>
          <pc:docMk/>
          <pc:sldMasterMk cId="3897372441" sldId="2147483822"/>
        </pc:sldMasterMkLst>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1751376595" sldId="2147483823"/>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2288410255" sldId="2147483824"/>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1084136733" sldId="2147483825"/>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2420530556" sldId="2147483826"/>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2238371590" sldId="2147483827"/>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1065760690" sldId="2147483828"/>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3095556978" sldId="2147483829"/>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1674377084" sldId="2147483830"/>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1395833744" sldId="2147483831"/>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1760380472" sldId="2147483832"/>
          </pc:sldLayoutMkLst>
        </pc:sldLayoutChg>
        <pc:sldLayoutChg chg="add mod replId">
          <pc:chgData name="Lisa Marie Knight (1910193)" userId="S::1910193@student.uwtsd.ac.uk::db378a96-fa2a-4018-a57f-478526ef029e" providerId="AD" clId="Web-{4BDB4B0C-328C-442C-B7D0-9F58AE36F301}" dt="2020-12-13T16:47:04.043" v="144"/>
          <pc:sldLayoutMkLst>
            <pc:docMk/>
            <pc:sldMasterMk cId="3897372441" sldId="2147483822"/>
            <pc:sldLayoutMk cId="3048556343" sldId="2147483833"/>
          </pc:sldLayoutMkLst>
        </pc:sldLayoutChg>
      </pc:sldMasterChg>
    </pc:docChg>
  </pc:docChgLst>
  <pc:docChgLst>
    <pc:chgData name="Lisa Marie Knight (1910193)" userId="S::1910193@student.uwtsd.ac.uk::db378a96-fa2a-4018-a57f-478526ef029e" providerId="AD" clId="Web-{30E11E12-2C59-486A-BAA8-2414626321E3}"/>
    <pc:docChg chg="modSld">
      <pc:chgData name="Lisa Marie Knight (1910193)" userId="S::1910193@student.uwtsd.ac.uk::db378a96-fa2a-4018-a57f-478526ef029e" providerId="AD" clId="Web-{30E11E12-2C59-486A-BAA8-2414626321E3}" dt="2021-05-12T08:45:36.164" v="18" actId="20577"/>
      <pc:docMkLst>
        <pc:docMk/>
      </pc:docMkLst>
      <pc:sldChg chg="modSp">
        <pc:chgData name="Lisa Marie Knight (1910193)" userId="S::1910193@student.uwtsd.ac.uk::db378a96-fa2a-4018-a57f-478526ef029e" providerId="AD" clId="Web-{30E11E12-2C59-486A-BAA8-2414626321E3}" dt="2021-05-12T08:45:36.164" v="18" actId="20577"/>
        <pc:sldMkLst>
          <pc:docMk/>
          <pc:sldMk cId="1908254192" sldId="267"/>
        </pc:sldMkLst>
        <pc:spChg chg="mod">
          <ac:chgData name="Lisa Marie Knight (1910193)" userId="S::1910193@student.uwtsd.ac.uk::db378a96-fa2a-4018-a57f-478526ef029e" providerId="AD" clId="Web-{30E11E12-2C59-486A-BAA8-2414626321E3}" dt="2021-05-12T08:45:36.164" v="18" actId="20577"/>
          <ac:spMkLst>
            <pc:docMk/>
            <pc:sldMk cId="1908254192" sldId="267"/>
            <ac:spMk id="17" creationId="{7A82BAE3-9C26-4C0D-8923-27469DDE0627}"/>
          </ac:spMkLst>
        </pc:spChg>
      </pc:sldChg>
      <pc:sldChg chg="modSp">
        <pc:chgData name="Lisa Marie Knight (1910193)" userId="S::1910193@student.uwtsd.ac.uk::db378a96-fa2a-4018-a57f-478526ef029e" providerId="AD" clId="Web-{30E11E12-2C59-486A-BAA8-2414626321E3}" dt="2021-05-12T08:44:34.990" v="0" actId="1076"/>
        <pc:sldMkLst>
          <pc:docMk/>
          <pc:sldMk cId="1443635709" sldId="272"/>
        </pc:sldMkLst>
        <pc:spChg chg="mod">
          <ac:chgData name="Lisa Marie Knight (1910193)" userId="S::1910193@student.uwtsd.ac.uk::db378a96-fa2a-4018-a57f-478526ef029e" providerId="AD" clId="Web-{30E11E12-2C59-486A-BAA8-2414626321E3}" dt="2021-05-12T08:44:34.990" v="0" actId="1076"/>
          <ac:spMkLst>
            <pc:docMk/>
            <pc:sldMk cId="1443635709" sldId="272"/>
            <ac:spMk id="4" creationId="{8745EB22-EBAA-4CF9-9048-8ECCE08F6C89}"/>
          </ac:spMkLst>
        </pc:spChg>
      </pc:sldChg>
    </pc:docChg>
  </pc:docChgLst>
  <pc:docChgLst>
    <pc:chgData name="Lisa Marie Knight (1910193)" userId="S::1910193@student.uwtsd.ac.uk::db378a96-fa2a-4018-a57f-478526ef029e" providerId="AD" clId="Web-{5DDA3780-1244-494B-8377-E4E3BDF97B70}"/>
    <pc:docChg chg="modSld">
      <pc:chgData name="Lisa Marie Knight (1910193)" userId="S::1910193@student.uwtsd.ac.uk::db378a96-fa2a-4018-a57f-478526ef029e" providerId="AD" clId="Web-{5DDA3780-1244-494B-8377-E4E3BDF97B70}" dt="2021-01-03T20:33:04.984" v="2" actId="1076"/>
      <pc:docMkLst>
        <pc:docMk/>
      </pc:docMkLst>
      <pc:sldChg chg="delSp">
        <pc:chgData name="Lisa Marie Knight (1910193)" userId="S::1910193@student.uwtsd.ac.uk::db378a96-fa2a-4018-a57f-478526ef029e" providerId="AD" clId="Web-{5DDA3780-1244-494B-8377-E4E3BDF97B70}" dt="2021-01-03T20:31:54.652" v="0"/>
        <pc:sldMkLst>
          <pc:docMk/>
          <pc:sldMk cId="109857222" sldId="256"/>
        </pc:sldMkLst>
        <pc:spChg chg="del">
          <ac:chgData name="Lisa Marie Knight (1910193)" userId="S::1910193@student.uwtsd.ac.uk::db378a96-fa2a-4018-a57f-478526ef029e" providerId="AD" clId="Web-{5DDA3780-1244-494B-8377-E4E3BDF97B70}" dt="2021-01-03T20:31:54.652" v="0"/>
          <ac:spMkLst>
            <pc:docMk/>
            <pc:sldMk cId="109857222" sldId="256"/>
            <ac:spMk id="5" creationId="{F4B88128-9DE0-4C1F-AD54-F3DC4F25B84F}"/>
          </ac:spMkLst>
        </pc:spChg>
      </pc:sldChg>
      <pc:sldChg chg="modSp">
        <pc:chgData name="Lisa Marie Knight (1910193)" userId="S::1910193@student.uwtsd.ac.uk::db378a96-fa2a-4018-a57f-478526ef029e" providerId="AD" clId="Web-{5DDA3780-1244-494B-8377-E4E3BDF97B70}" dt="2021-01-03T20:33:04.984" v="2" actId="1076"/>
        <pc:sldMkLst>
          <pc:docMk/>
          <pc:sldMk cId="3248955074" sldId="259"/>
        </pc:sldMkLst>
        <pc:spChg chg="mod">
          <ac:chgData name="Lisa Marie Knight (1910193)" userId="S::1910193@student.uwtsd.ac.uk::db378a96-fa2a-4018-a57f-478526ef029e" providerId="AD" clId="Web-{5DDA3780-1244-494B-8377-E4E3BDF97B70}" dt="2021-01-03T20:33:04.984" v="2" actId="1076"/>
          <ac:spMkLst>
            <pc:docMk/>
            <pc:sldMk cId="3248955074" sldId="259"/>
            <ac:spMk id="6" creationId="{ACA7C093-6B33-4F60-99DB-097B735083FB}"/>
          </ac:spMkLst>
        </pc:spChg>
        <pc:spChg chg="mod">
          <ac:chgData name="Lisa Marie Knight (1910193)" userId="S::1910193@student.uwtsd.ac.uk::db378a96-fa2a-4018-a57f-478526ef029e" providerId="AD" clId="Web-{5DDA3780-1244-494B-8377-E4E3BDF97B70}" dt="2021-01-03T20:32:59.125" v="1" actId="1076"/>
          <ac:spMkLst>
            <pc:docMk/>
            <pc:sldMk cId="3248955074" sldId="259"/>
            <ac:spMk id="16" creationId="{46599A24-4EB9-46DE-B350-5A6FD6AB7AB7}"/>
          </ac:spMkLst>
        </pc:spChg>
      </pc:sldChg>
    </pc:docChg>
  </pc:docChgLst>
  <pc:docChgLst>
    <pc:chgData name="Lisa Marie Knight (1910193)" userId="S::1910193@student.uwtsd.ac.uk::db378a96-fa2a-4018-a57f-478526ef029e" providerId="AD" clId="Web-{13749E7D-1F26-4822-98D1-A3DB016C1BB0}"/>
    <pc:docChg chg="modSld">
      <pc:chgData name="Lisa Marie Knight (1910193)" userId="S::1910193@student.uwtsd.ac.uk::db378a96-fa2a-4018-a57f-478526ef029e" providerId="AD" clId="Web-{13749E7D-1F26-4822-98D1-A3DB016C1BB0}" dt="2021-02-10T23:45:45.632" v="33" actId="1076"/>
      <pc:docMkLst>
        <pc:docMk/>
      </pc:docMkLst>
      <pc:sldChg chg="addSp delSp modSp">
        <pc:chgData name="Lisa Marie Knight (1910193)" userId="S::1910193@student.uwtsd.ac.uk::db378a96-fa2a-4018-a57f-478526ef029e" providerId="AD" clId="Web-{13749E7D-1F26-4822-98D1-A3DB016C1BB0}" dt="2021-02-10T23:45:45.632" v="33" actId="1076"/>
        <pc:sldMkLst>
          <pc:docMk/>
          <pc:sldMk cId="2845166087" sldId="257"/>
        </pc:sldMkLst>
        <pc:spChg chg="add mod">
          <ac:chgData name="Lisa Marie Knight (1910193)" userId="S::1910193@student.uwtsd.ac.uk::db378a96-fa2a-4018-a57f-478526ef029e" providerId="AD" clId="Web-{13749E7D-1F26-4822-98D1-A3DB016C1BB0}" dt="2021-02-10T23:45:45.632" v="33" actId="1076"/>
          <ac:spMkLst>
            <pc:docMk/>
            <pc:sldMk cId="2845166087" sldId="257"/>
            <ac:spMk id="3" creationId="{F2B9B385-4FB6-4DD5-AC9B-9C69388A9D20}"/>
          </ac:spMkLst>
        </pc:spChg>
        <pc:spChg chg="add del">
          <ac:chgData name="Lisa Marie Knight (1910193)" userId="S::1910193@student.uwtsd.ac.uk::db378a96-fa2a-4018-a57f-478526ef029e" providerId="AD" clId="Web-{13749E7D-1F26-4822-98D1-A3DB016C1BB0}" dt="2021-02-10T23:43:02.520" v="13"/>
          <ac:spMkLst>
            <pc:docMk/>
            <pc:sldMk cId="2845166087" sldId="257"/>
            <ac:spMk id="4" creationId="{57AE5A5D-F10D-4882-B13E-A60DD2C6344F}"/>
          </ac:spMkLst>
        </pc:spChg>
        <pc:spChg chg="add mod">
          <ac:chgData name="Lisa Marie Knight (1910193)" userId="S::1910193@student.uwtsd.ac.uk::db378a96-fa2a-4018-a57f-478526ef029e" providerId="AD" clId="Web-{13749E7D-1F26-4822-98D1-A3DB016C1BB0}" dt="2021-02-10T23:43:02.489" v="12" actId="1076"/>
          <ac:spMkLst>
            <pc:docMk/>
            <pc:sldMk cId="2845166087" sldId="257"/>
            <ac:spMk id="5" creationId="{9FACE6AD-7A21-4285-837B-E77FA85448E1}"/>
          </ac:spMkLst>
        </pc:spChg>
        <pc:spChg chg="add del mod">
          <ac:chgData name="Lisa Marie Knight (1910193)" userId="S::1910193@student.uwtsd.ac.uk::db378a96-fa2a-4018-a57f-478526ef029e" providerId="AD" clId="Web-{13749E7D-1F26-4822-98D1-A3DB016C1BB0}" dt="2021-02-10T23:45:15.382" v="29"/>
          <ac:spMkLst>
            <pc:docMk/>
            <pc:sldMk cId="2845166087" sldId="257"/>
            <ac:spMk id="6" creationId="{91E9EE55-B7D6-42CA-AE6D-088C6EB0441D}"/>
          </ac:spMkLst>
        </pc:spChg>
        <pc:spChg chg="mod">
          <ac:chgData name="Lisa Marie Knight (1910193)" userId="S::1910193@student.uwtsd.ac.uk::db378a96-fa2a-4018-a57f-478526ef029e" providerId="AD" clId="Web-{13749E7D-1F26-4822-98D1-A3DB016C1BB0}" dt="2021-02-10T23:37:58.795" v="2" actId="1076"/>
          <ac:spMkLst>
            <pc:docMk/>
            <pc:sldMk cId="2845166087" sldId="257"/>
            <ac:spMk id="20" creationId="{EB4529E9-0B50-4BB9-85B9-62FC1D0C40CB}"/>
          </ac:spMkLst>
        </pc:spChg>
        <pc:picChg chg="mod">
          <ac:chgData name="Lisa Marie Knight (1910193)" userId="S::1910193@student.uwtsd.ac.uk::db378a96-fa2a-4018-a57f-478526ef029e" providerId="AD" clId="Web-{13749E7D-1F26-4822-98D1-A3DB016C1BB0}" dt="2021-02-10T23:45:15.492" v="30" actId="1076"/>
          <ac:picMkLst>
            <pc:docMk/>
            <pc:sldMk cId="2845166087" sldId="257"/>
            <ac:picMk id="22" creationId="{ED9CA9D8-7A78-4576-BD1A-9E2B63C47580}"/>
          </ac:picMkLst>
        </pc:picChg>
      </pc:sldChg>
    </pc:docChg>
  </pc:docChgLst>
  <pc:docChgLst>
    <pc:chgData name="Lisa Marie Knight (1910193)" userId="S::1910193@student.uwtsd.ac.uk::db378a96-fa2a-4018-a57f-478526ef029e" providerId="AD" clId="Web-{823B7504-ED5D-4D69-B1BB-770AA3EF09AF}"/>
    <pc:docChg chg="addSld modSld">
      <pc:chgData name="Lisa Marie Knight (1910193)" userId="S::1910193@student.uwtsd.ac.uk::db378a96-fa2a-4018-a57f-478526ef029e" providerId="AD" clId="Web-{823B7504-ED5D-4D69-B1BB-770AA3EF09AF}" dt="2021-04-26T11:59:39.536" v="244" actId="20577"/>
      <pc:docMkLst>
        <pc:docMk/>
      </pc:docMkLst>
      <pc:sldChg chg="modSp">
        <pc:chgData name="Lisa Marie Knight (1910193)" userId="S::1910193@student.uwtsd.ac.uk::db378a96-fa2a-4018-a57f-478526ef029e" providerId="AD" clId="Web-{823B7504-ED5D-4D69-B1BB-770AA3EF09AF}" dt="2021-04-26T11:40:45.977" v="22" actId="20577"/>
        <pc:sldMkLst>
          <pc:docMk/>
          <pc:sldMk cId="2631729231" sldId="262"/>
        </pc:sldMkLst>
        <pc:spChg chg="mod">
          <ac:chgData name="Lisa Marie Knight (1910193)" userId="S::1910193@student.uwtsd.ac.uk::db378a96-fa2a-4018-a57f-478526ef029e" providerId="AD" clId="Web-{823B7504-ED5D-4D69-B1BB-770AA3EF09AF}" dt="2021-04-26T11:40:45.977" v="22" actId="20577"/>
          <ac:spMkLst>
            <pc:docMk/>
            <pc:sldMk cId="2631729231" sldId="262"/>
            <ac:spMk id="2" creationId="{1CD83376-F42A-48F6-8E0C-207F1C6F625D}"/>
          </ac:spMkLst>
        </pc:spChg>
      </pc:sldChg>
      <pc:sldChg chg="delSp modSp">
        <pc:chgData name="Lisa Marie Knight (1910193)" userId="S::1910193@student.uwtsd.ac.uk::db378a96-fa2a-4018-a57f-478526ef029e" providerId="AD" clId="Web-{823B7504-ED5D-4D69-B1BB-770AA3EF09AF}" dt="2021-04-26T11:56:34.688" v="196"/>
        <pc:sldMkLst>
          <pc:docMk/>
          <pc:sldMk cId="129232667" sldId="263"/>
        </pc:sldMkLst>
        <pc:spChg chg="del mod">
          <ac:chgData name="Lisa Marie Knight (1910193)" userId="S::1910193@student.uwtsd.ac.uk::db378a96-fa2a-4018-a57f-478526ef029e" providerId="AD" clId="Web-{823B7504-ED5D-4D69-B1BB-770AA3EF09AF}" dt="2021-04-26T11:56:19.250" v="193"/>
          <ac:spMkLst>
            <pc:docMk/>
            <pc:sldMk cId="129232667" sldId="263"/>
            <ac:spMk id="3" creationId="{5076684B-7469-44F9-9276-4F7FAD150370}"/>
          </ac:spMkLst>
        </pc:spChg>
        <pc:spChg chg="del mod">
          <ac:chgData name="Lisa Marie Knight (1910193)" userId="S::1910193@student.uwtsd.ac.uk::db378a96-fa2a-4018-a57f-478526ef029e" providerId="AD" clId="Web-{823B7504-ED5D-4D69-B1BB-770AA3EF09AF}" dt="2021-04-26T11:56:22" v="194"/>
          <ac:spMkLst>
            <pc:docMk/>
            <pc:sldMk cId="129232667" sldId="263"/>
            <ac:spMk id="5" creationId="{78D9035A-2348-4A7C-9C94-BA18AA24D4BB}"/>
          </ac:spMkLst>
        </pc:spChg>
        <pc:spChg chg="del">
          <ac:chgData name="Lisa Marie Knight (1910193)" userId="S::1910193@student.uwtsd.ac.uk::db378a96-fa2a-4018-a57f-478526ef029e" providerId="AD" clId="Web-{823B7504-ED5D-4D69-B1BB-770AA3EF09AF}" dt="2021-04-26T11:56:31.360" v="195"/>
          <ac:spMkLst>
            <pc:docMk/>
            <pc:sldMk cId="129232667" sldId="263"/>
            <ac:spMk id="8" creationId="{F4706F48-8530-4FD4-AA5F-B6380BB8AA31}"/>
          </ac:spMkLst>
        </pc:spChg>
        <pc:spChg chg="mod">
          <ac:chgData name="Lisa Marie Knight (1910193)" userId="S::1910193@student.uwtsd.ac.uk::db378a96-fa2a-4018-a57f-478526ef029e" providerId="AD" clId="Web-{823B7504-ED5D-4D69-B1BB-770AA3EF09AF}" dt="2021-04-26T11:44:17.920" v="28" actId="14100"/>
          <ac:spMkLst>
            <pc:docMk/>
            <pc:sldMk cId="129232667" sldId="263"/>
            <ac:spMk id="9" creationId="{1CA23FEC-16B7-4DCE-B678-4AF5509E97BE}"/>
          </ac:spMkLst>
        </pc:spChg>
        <pc:spChg chg="del mod">
          <ac:chgData name="Lisa Marie Knight (1910193)" userId="S::1910193@student.uwtsd.ac.uk::db378a96-fa2a-4018-a57f-478526ef029e" providerId="AD" clId="Web-{823B7504-ED5D-4D69-B1BB-770AA3EF09AF}" dt="2021-04-26T11:56:34.688" v="196"/>
          <ac:spMkLst>
            <pc:docMk/>
            <pc:sldMk cId="129232667" sldId="263"/>
            <ac:spMk id="10" creationId="{3FE23039-6BB5-49E3-8424-1F3E49651C97}"/>
          </ac:spMkLst>
        </pc:spChg>
        <pc:spChg chg="mod">
          <ac:chgData name="Lisa Marie Knight (1910193)" userId="S::1910193@student.uwtsd.ac.uk::db378a96-fa2a-4018-a57f-478526ef029e" providerId="AD" clId="Web-{823B7504-ED5D-4D69-B1BB-770AA3EF09AF}" dt="2021-04-26T11:45:12.765" v="41" actId="1076"/>
          <ac:spMkLst>
            <pc:docMk/>
            <pc:sldMk cId="129232667" sldId="263"/>
            <ac:spMk id="14" creationId="{B5375B0F-A556-42F8-A107-0A9D9BE37505}"/>
          </ac:spMkLst>
        </pc:spChg>
        <pc:spChg chg="mod">
          <ac:chgData name="Lisa Marie Knight (1910193)" userId="S::1910193@student.uwtsd.ac.uk::db378a96-fa2a-4018-a57f-478526ef029e" providerId="AD" clId="Web-{823B7504-ED5D-4D69-B1BB-770AA3EF09AF}" dt="2021-04-26T11:45:49.969" v="56" actId="1076"/>
          <ac:spMkLst>
            <pc:docMk/>
            <pc:sldMk cId="129232667" sldId="263"/>
            <ac:spMk id="17" creationId="{787E1B11-0882-4B91-AE9E-2885963CDD26}"/>
          </ac:spMkLst>
        </pc:spChg>
        <pc:spChg chg="del">
          <ac:chgData name="Lisa Marie Knight (1910193)" userId="S::1910193@student.uwtsd.ac.uk::db378a96-fa2a-4018-a57f-478526ef029e" providerId="AD" clId="Web-{823B7504-ED5D-4D69-B1BB-770AA3EF09AF}" dt="2021-04-26T11:56:15.781" v="192"/>
          <ac:spMkLst>
            <pc:docMk/>
            <pc:sldMk cId="129232667" sldId="263"/>
            <ac:spMk id="25" creationId="{FE1C49E1-0616-4F73-B4DF-C3B1DD5680E2}"/>
          </ac:spMkLst>
        </pc:spChg>
        <pc:spChg chg="del">
          <ac:chgData name="Lisa Marie Knight (1910193)" userId="S::1910193@student.uwtsd.ac.uk::db378a96-fa2a-4018-a57f-478526ef029e" providerId="AD" clId="Web-{823B7504-ED5D-4D69-B1BB-770AA3EF09AF}" dt="2021-04-26T11:56:11.250" v="191"/>
          <ac:spMkLst>
            <pc:docMk/>
            <pc:sldMk cId="129232667" sldId="263"/>
            <ac:spMk id="26" creationId="{6E7EC83B-CA07-4DE8-B761-BD794280113A}"/>
          </ac:spMkLst>
        </pc:spChg>
      </pc:sldChg>
      <pc:sldChg chg="addSp delSp modSp new mod setBg setClrOvrMap">
        <pc:chgData name="Lisa Marie Knight (1910193)" userId="S::1910193@student.uwtsd.ac.uk::db378a96-fa2a-4018-a57f-478526ef029e" providerId="AD" clId="Web-{823B7504-ED5D-4D69-B1BB-770AA3EF09AF}" dt="2021-04-26T11:55:04.123" v="189" actId="14100"/>
        <pc:sldMkLst>
          <pc:docMk/>
          <pc:sldMk cId="893667020" sldId="271"/>
        </pc:sldMkLst>
        <pc:spChg chg="add del mod">
          <ac:chgData name="Lisa Marie Knight (1910193)" userId="S::1910193@student.uwtsd.ac.uk::db378a96-fa2a-4018-a57f-478526ef029e" providerId="AD" clId="Web-{823B7504-ED5D-4D69-B1BB-770AA3EF09AF}" dt="2021-04-26T11:44:31.248" v="29"/>
          <ac:spMkLst>
            <pc:docMk/>
            <pc:sldMk cId="893667020" sldId="271"/>
            <ac:spMk id="2" creationId="{246F45F9-01CA-4FE5-B5C2-C654D352DBFD}"/>
          </ac:spMkLst>
        </pc:spChg>
        <pc:spChg chg="add del mod ord">
          <ac:chgData name="Lisa Marie Knight (1910193)" userId="S::1910193@student.uwtsd.ac.uk::db378a96-fa2a-4018-a57f-478526ef029e" providerId="AD" clId="Web-{823B7504-ED5D-4D69-B1BB-770AA3EF09AF}" dt="2021-04-26T11:55:04.123" v="189" actId="14100"/>
          <ac:spMkLst>
            <pc:docMk/>
            <pc:sldMk cId="893667020" sldId="271"/>
            <ac:spMk id="3" creationId="{CF3462F7-9CC0-4044-BA35-D1F92F15C342}"/>
          </ac:spMkLst>
        </pc:spChg>
        <pc:spChg chg="add mod">
          <ac:chgData name="Lisa Marie Knight (1910193)" userId="S::1910193@student.uwtsd.ac.uk::db378a96-fa2a-4018-a57f-478526ef029e" providerId="AD" clId="Web-{823B7504-ED5D-4D69-B1BB-770AA3EF09AF}" dt="2021-04-26T11:54:35.091" v="184"/>
          <ac:spMkLst>
            <pc:docMk/>
            <pc:sldMk cId="893667020" sldId="271"/>
            <ac:spMk id="4" creationId="{53F92EFD-DB29-4BDE-A3D0-FEDFD0C1B37F}"/>
          </ac:spMkLst>
        </pc:spChg>
        <pc:spChg chg="add del">
          <ac:chgData name="Lisa Marie Knight (1910193)" userId="S::1910193@student.uwtsd.ac.uk::db378a96-fa2a-4018-a57f-478526ef029e" providerId="AD" clId="Web-{823B7504-ED5D-4D69-B1BB-770AA3EF09AF}" dt="2021-04-26T11:52:43.026" v="167"/>
          <ac:spMkLst>
            <pc:docMk/>
            <pc:sldMk cId="893667020" sldId="271"/>
            <ac:spMk id="8" creationId="{7A00717A-7D3C-456B-A779-9D0638878237}"/>
          </ac:spMkLst>
        </pc:spChg>
        <pc:spChg chg="add del">
          <ac:chgData name="Lisa Marie Knight (1910193)" userId="S::1910193@student.uwtsd.ac.uk::db378a96-fa2a-4018-a57f-478526ef029e" providerId="AD" clId="Web-{823B7504-ED5D-4D69-B1BB-770AA3EF09AF}" dt="2021-04-26T11:52:35.760" v="165"/>
          <ac:spMkLst>
            <pc:docMk/>
            <pc:sldMk cId="893667020" sldId="271"/>
            <ac:spMk id="13" creationId="{7A00717A-7D3C-456B-A779-9D0638878237}"/>
          </ac:spMkLst>
        </pc:spChg>
        <pc:spChg chg="add del">
          <ac:chgData name="Lisa Marie Knight (1910193)" userId="S::1910193@student.uwtsd.ac.uk::db378a96-fa2a-4018-a57f-478526ef029e" providerId="AD" clId="Web-{823B7504-ED5D-4D69-B1BB-770AA3EF09AF}" dt="2021-04-26T11:52:43.026" v="167"/>
          <ac:spMkLst>
            <pc:docMk/>
            <pc:sldMk cId="893667020" sldId="271"/>
            <ac:spMk id="14" creationId="{546E6246-28E6-4A2D-B924-24539B8C6CB4}"/>
          </ac:spMkLst>
        </pc:spChg>
        <pc:spChg chg="add del">
          <ac:chgData name="Lisa Marie Knight (1910193)" userId="S::1910193@student.uwtsd.ac.uk::db378a96-fa2a-4018-a57f-478526ef029e" providerId="AD" clId="Web-{823B7504-ED5D-4D69-B1BB-770AA3EF09AF}" dt="2021-04-26T11:52:43.026" v="167"/>
          <ac:spMkLst>
            <pc:docMk/>
            <pc:sldMk cId="893667020" sldId="271"/>
            <ac:spMk id="16" creationId="{74CD14DB-BB81-479F-A1FC-1C75640E9F84}"/>
          </ac:spMkLst>
        </pc:spChg>
        <pc:spChg chg="add del">
          <ac:chgData name="Lisa Marie Knight (1910193)" userId="S::1910193@student.uwtsd.ac.uk::db378a96-fa2a-4018-a57f-478526ef029e" providerId="AD" clId="Web-{823B7504-ED5D-4D69-B1BB-770AA3EF09AF}" dt="2021-04-26T11:52:43.026" v="167"/>
          <ac:spMkLst>
            <pc:docMk/>
            <pc:sldMk cId="893667020" sldId="271"/>
            <ac:spMk id="18" creationId="{C943A91B-7CA7-4592-A975-73B1BF8C4C74}"/>
          </ac:spMkLst>
        </pc:spChg>
        <pc:spChg chg="add del">
          <ac:chgData name="Lisa Marie Knight (1910193)" userId="S::1910193@student.uwtsd.ac.uk::db378a96-fa2a-4018-a57f-478526ef029e" providerId="AD" clId="Web-{823B7504-ED5D-4D69-B1BB-770AA3EF09AF}" dt="2021-04-26T11:52:35.760" v="165"/>
          <ac:spMkLst>
            <pc:docMk/>
            <pc:sldMk cId="893667020" sldId="271"/>
            <ac:spMk id="19" creationId="{546E6246-28E6-4A2D-B924-24539B8C6CB4}"/>
          </ac:spMkLst>
        </pc:spChg>
        <pc:spChg chg="add del">
          <ac:chgData name="Lisa Marie Knight (1910193)" userId="S::1910193@student.uwtsd.ac.uk::db378a96-fa2a-4018-a57f-478526ef029e" providerId="AD" clId="Web-{823B7504-ED5D-4D69-B1BB-770AA3EF09AF}" dt="2021-04-26T11:52:43.026" v="167"/>
          <ac:spMkLst>
            <pc:docMk/>
            <pc:sldMk cId="893667020" sldId="271"/>
            <ac:spMk id="20" creationId="{EC471314-E46A-414B-8D91-74880E84F187}"/>
          </ac:spMkLst>
        </pc:spChg>
        <pc:spChg chg="add del">
          <ac:chgData name="Lisa Marie Knight (1910193)" userId="S::1910193@student.uwtsd.ac.uk::db378a96-fa2a-4018-a57f-478526ef029e" providerId="AD" clId="Web-{823B7504-ED5D-4D69-B1BB-770AA3EF09AF}" dt="2021-04-26T11:52:35.760" v="165"/>
          <ac:spMkLst>
            <pc:docMk/>
            <pc:sldMk cId="893667020" sldId="271"/>
            <ac:spMk id="21" creationId="{052BEFF1-896C-45B1-B02C-96A6A1BC389A}"/>
          </ac:spMkLst>
        </pc:spChg>
        <pc:spChg chg="add del">
          <ac:chgData name="Lisa Marie Knight (1910193)" userId="S::1910193@student.uwtsd.ac.uk::db378a96-fa2a-4018-a57f-478526ef029e" providerId="AD" clId="Web-{823B7504-ED5D-4D69-B1BB-770AA3EF09AF}" dt="2021-04-26T11:52:43.026" v="167"/>
          <ac:spMkLst>
            <pc:docMk/>
            <pc:sldMk cId="893667020" sldId="271"/>
            <ac:spMk id="22" creationId="{6A681326-1C9D-44A3-A627-3871BDAE4127}"/>
          </ac:spMkLst>
        </pc:spChg>
        <pc:spChg chg="add del">
          <ac:chgData name="Lisa Marie Knight (1910193)" userId="S::1910193@student.uwtsd.ac.uk::db378a96-fa2a-4018-a57f-478526ef029e" providerId="AD" clId="Web-{823B7504-ED5D-4D69-B1BB-770AA3EF09AF}" dt="2021-04-26T11:52:35.760" v="165"/>
          <ac:spMkLst>
            <pc:docMk/>
            <pc:sldMk cId="893667020" sldId="271"/>
            <ac:spMk id="23" creationId="{BB237A14-61B1-4C00-A670-5D8D68A8668E}"/>
          </ac:spMkLst>
        </pc:spChg>
        <pc:spChg chg="add del">
          <ac:chgData name="Lisa Marie Knight (1910193)" userId="S::1910193@student.uwtsd.ac.uk::db378a96-fa2a-4018-a57f-478526ef029e" providerId="AD" clId="Web-{823B7504-ED5D-4D69-B1BB-770AA3EF09AF}" dt="2021-04-26T11:52:35.760" v="165"/>
          <ac:spMkLst>
            <pc:docMk/>
            <pc:sldMk cId="893667020" sldId="271"/>
            <ac:spMk id="25" creationId="{8598F259-6F54-47A3-8D13-1603D786A328}"/>
          </ac:spMkLst>
        </pc:spChg>
        <pc:spChg chg="add del">
          <ac:chgData name="Lisa Marie Knight (1910193)" userId="S::1910193@student.uwtsd.ac.uk::db378a96-fa2a-4018-a57f-478526ef029e" providerId="AD" clId="Web-{823B7504-ED5D-4D69-B1BB-770AA3EF09AF}" dt="2021-04-26T11:52:35.760" v="165"/>
          <ac:spMkLst>
            <pc:docMk/>
            <pc:sldMk cId="893667020" sldId="271"/>
            <ac:spMk id="27" creationId="{0BA768A8-4FED-4ED8-9E46-6BE72188ECD2}"/>
          </ac:spMkLst>
        </pc:spChg>
        <pc:spChg chg="add del">
          <ac:chgData name="Lisa Marie Knight (1910193)" userId="S::1910193@student.uwtsd.ac.uk::db378a96-fa2a-4018-a57f-478526ef029e" providerId="AD" clId="Web-{823B7504-ED5D-4D69-B1BB-770AA3EF09AF}" dt="2021-04-26T11:53:19.886" v="172"/>
          <ac:spMkLst>
            <pc:docMk/>
            <pc:sldMk cId="893667020" sldId="271"/>
            <ac:spMk id="28" creationId="{7A00717A-7D3C-456B-A779-9D0638878237}"/>
          </ac:spMkLst>
        </pc:spChg>
        <pc:spChg chg="add del">
          <ac:chgData name="Lisa Marie Knight (1910193)" userId="S::1910193@student.uwtsd.ac.uk::db378a96-fa2a-4018-a57f-478526ef029e" providerId="AD" clId="Web-{823B7504-ED5D-4D69-B1BB-770AA3EF09AF}" dt="2021-04-26T11:53:19.886" v="172"/>
          <ac:spMkLst>
            <pc:docMk/>
            <pc:sldMk cId="893667020" sldId="271"/>
            <ac:spMk id="31" creationId="{546E6246-28E6-4A2D-B924-24539B8C6CB4}"/>
          </ac:spMkLst>
        </pc:spChg>
        <pc:spChg chg="add del">
          <ac:chgData name="Lisa Marie Knight (1910193)" userId="S::1910193@student.uwtsd.ac.uk::db378a96-fa2a-4018-a57f-478526ef029e" providerId="AD" clId="Web-{823B7504-ED5D-4D69-B1BB-770AA3EF09AF}" dt="2021-04-26T11:53:19.886" v="172"/>
          <ac:spMkLst>
            <pc:docMk/>
            <pc:sldMk cId="893667020" sldId="271"/>
            <ac:spMk id="32" creationId="{052BEFF1-896C-45B1-B02C-96A6A1BC389A}"/>
          </ac:spMkLst>
        </pc:spChg>
        <pc:spChg chg="add del">
          <ac:chgData name="Lisa Marie Knight (1910193)" userId="S::1910193@student.uwtsd.ac.uk::db378a96-fa2a-4018-a57f-478526ef029e" providerId="AD" clId="Web-{823B7504-ED5D-4D69-B1BB-770AA3EF09AF}" dt="2021-04-26T11:53:19.886" v="172"/>
          <ac:spMkLst>
            <pc:docMk/>
            <pc:sldMk cId="893667020" sldId="271"/>
            <ac:spMk id="33" creationId="{BB237A14-61B1-4C00-A670-5D8D68A8668E}"/>
          </ac:spMkLst>
        </pc:spChg>
        <pc:spChg chg="add del">
          <ac:chgData name="Lisa Marie Knight (1910193)" userId="S::1910193@student.uwtsd.ac.uk::db378a96-fa2a-4018-a57f-478526ef029e" providerId="AD" clId="Web-{823B7504-ED5D-4D69-B1BB-770AA3EF09AF}" dt="2021-04-26T11:53:19.886" v="172"/>
          <ac:spMkLst>
            <pc:docMk/>
            <pc:sldMk cId="893667020" sldId="271"/>
            <ac:spMk id="34" creationId="{8598F259-6F54-47A3-8D13-1603D786A328}"/>
          </ac:spMkLst>
        </pc:spChg>
        <pc:spChg chg="add del">
          <ac:chgData name="Lisa Marie Knight (1910193)" userId="S::1910193@student.uwtsd.ac.uk::db378a96-fa2a-4018-a57f-478526ef029e" providerId="AD" clId="Web-{823B7504-ED5D-4D69-B1BB-770AA3EF09AF}" dt="2021-04-26T11:53:19.886" v="172"/>
          <ac:spMkLst>
            <pc:docMk/>
            <pc:sldMk cId="893667020" sldId="271"/>
            <ac:spMk id="35" creationId="{0BA768A8-4FED-4ED8-9E46-6BE72188ECD2}"/>
          </ac:spMkLst>
        </pc:spChg>
        <pc:spChg chg="add del">
          <ac:chgData name="Lisa Marie Knight (1910193)" userId="S::1910193@student.uwtsd.ac.uk::db378a96-fa2a-4018-a57f-478526ef029e" providerId="AD" clId="Web-{823B7504-ED5D-4D69-B1BB-770AA3EF09AF}" dt="2021-04-26T11:54:35.091" v="184"/>
          <ac:spMkLst>
            <pc:docMk/>
            <pc:sldMk cId="893667020" sldId="271"/>
            <ac:spMk id="44" creationId="{7A00717A-7D3C-456B-A779-9D0638878237}"/>
          </ac:spMkLst>
        </pc:spChg>
        <pc:spChg chg="add del">
          <ac:chgData name="Lisa Marie Knight (1910193)" userId="S::1910193@student.uwtsd.ac.uk::db378a96-fa2a-4018-a57f-478526ef029e" providerId="AD" clId="Web-{823B7504-ED5D-4D69-B1BB-770AA3EF09AF}" dt="2021-04-26T11:53:19.839" v="171"/>
          <ac:spMkLst>
            <pc:docMk/>
            <pc:sldMk cId="893667020" sldId="271"/>
            <ac:spMk id="45" creationId="{16BEC653-A047-40E7-A65C-5C7D3EDECCA6}"/>
          </ac:spMkLst>
        </pc:spChg>
        <pc:spChg chg="add del">
          <ac:chgData name="Lisa Marie Knight (1910193)" userId="S::1910193@student.uwtsd.ac.uk::db378a96-fa2a-4018-a57f-478526ef029e" providerId="AD" clId="Web-{823B7504-ED5D-4D69-B1BB-770AA3EF09AF}" dt="2021-04-26T11:54:35.091" v="184"/>
          <ac:spMkLst>
            <pc:docMk/>
            <pc:sldMk cId="893667020" sldId="271"/>
            <ac:spMk id="50" creationId="{546E6246-28E6-4A2D-B924-24539B8C6CB4}"/>
          </ac:spMkLst>
        </pc:spChg>
        <pc:spChg chg="add del">
          <ac:chgData name="Lisa Marie Knight (1910193)" userId="S::1910193@student.uwtsd.ac.uk::db378a96-fa2a-4018-a57f-478526ef029e" providerId="AD" clId="Web-{823B7504-ED5D-4D69-B1BB-770AA3EF09AF}" dt="2021-04-26T11:53:19.839" v="171"/>
          <ac:spMkLst>
            <pc:docMk/>
            <pc:sldMk cId="893667020" sldId="271"/>
            <ac:spMk id="51" creationId="{D43CBC87-A39A-44E4-9EE2-21CCD5CEDC04}"/>
          </ac:spMkLst>
        </pc:spChg>
        <pc:spChg chg="add del">
          <ac:chgData name="Lisa Marie Knight (1910193)" userId="S::1910193@student.uwtsd.ac.uk::db378a96-fa2a-4018-a57f-478526ef029e" providerId="AD" clId="Web-{823B7504-ED5D-4D69-B1BB-770AA3EF09AF}" dt="2021-04-26T11:54:35.091" v="184"/>
          <ac:spMkLst>
            <pc:docMk/>
            <pc:sldMk cId="893667020" sldId="271"/>
            <ac:spMk id="52" creationId="{052BEFF1-896C-45B1-B02C-96A6A1BC389A}"/>
          </ac:spMkLst>
        </pc:spChg>
        <pc:spChg chg="add del">
          <ac:chgData name="Lisa Marie Knight (1910193)" userId="S::1910193@student.uwtsd.ac.uk::db378a96-fa2a-4018-a57f-478526ef029e" providerId="AD" clId="Web-{823B7504-ED5D-4D69-B1BB-770AA3EF09AF}" dt="2021-04-26T11:54:35.091" v="184"/>
          <ac:spMkLst>
            <pc:docMk/>
            <pc:sldMk cId="893667020" sldId="271"/>
            <ac:spMk id="54" creationId="{BB237A14-61B1-4C00-A670-5D8D68A8668E}"/>
          </ac:spMkLst>
        </pc:spChg>
        <pc:spChg chg="add del">
          <ac:chgData name="Lisa Marie Knight (1910193)" userId="S::1910193@student.uwtsd.ac.uk::db378a96-fa2a-4018-a57f-478526ef029e" providerId="AD" clId="Web-{823B7504-ED5D-4D69-B1BB-770AA3EF09AF}" dt="2021-04-26T11:54:35.091" v="184"/>
          <ac:spMkLst>
            <pc:docMk/>
            <pc:sldMk cId="893667020" sldId="271"/>
            <ac:spMk id="56" creationId="{8598F259-6F54-47A3-8D13-1603D786A328}"/>
          </ac:spMkLst>
        </pc:spChg>
        <pc:spChg chg="add del">
          <ac:chgData name="Lisa Marie Knight (1910193)" userId="S::1910193@student.uwtsd.ac.uk::db378a96-fa2a-4018-a57f-478526ef029e" providerId="AD" clId="Web-{823B7504-ED5D-4D69-B1BB-770AA3EF09AF}" dt="2021-04-26T11:54:35.091" v="184"/>
          <ac:spMkLst>
            <pc:docMk/>
            <pc:sldMk cId="893667020" sldId="271"/>
            <ac:spMk id="58" creationId="{0BA768A8-4FED-4ED8-9E46-6BE72188ECD2}"/>
          </ac:spMkLst>
        </pc:spChg>
        <pc:spChg chg="add">
          <ac:chgData name="Lisa Marie Knight (1910193)" userId="S::1910193@student.uwtsd.ac.uk::db378a96-fa2a-4018-a57f-478526ef029e" providerId="AD" clId="Web-{823B7504-ED5D-4D69-B1BB-770AA3EF09AF}" dt="2021-04-26T11:54:35.091" v="184"/>
          <ac:spMkLst>
            <pc:docMk/>
            <pc:sldMk cId="893667020" sldId="271"/>
            <ac:spMk id="67" creationId="{7A00717A-7D3C-456B-A779-9D0638878237}"/>
          </ac:spMkLst>
        </pc:spChg>
        <pc:spChg chg="add">
          <ac:chgData name="Lisa Marie Knight (1910193)" userId="S::1910193@student.uwtsd.ac.uk::db378a96-fa2a-4018-a57f-478526ef029e" providerId="AD" clId="Web-{823B7504-ED5D-4D69-B1BB-770AA3EF09AF}" dt="2021-04-26T11:54:35.091" v="184"/>
          <ac:spMkLst>
            <pc:docMk/>
            <pc:sldMk cId="893667020" sldId="271"/>
            <ac:spMk id="73" creationId="{546E6246-28E6-4A2D-B924-24539B8C6CB4}"/>
          </ac:spMkLst>
        </pc:spChg>
        <pc:spChg chg="add">
          <ac:chgData name="Lisa Marie Knight (1910193)" userId="S::1910193@student.uwtsd.ac.uk::db378a96-fa2a-4018-a57f-478526ef029e" providerId="AD" clId="Web-{823B7504-ED5D-4D69-B1BB-770AA3EF09AF}" dt="2021-04-26T11:54:35.091" v="184"/>
          <ac:spMkLst>
            <pc:docMk/>
            <pc:sldMk cId="893667020" sldId="271"/>
            <ac:spMk id="75" creationId="{74CD14DB-BB81-479F-A1FC-1C75640E9F84}"/>
          </ac:spMkLst>
        </pc:spChg>
        <pc:spChg chg="add">
          <ac:chgData name="Lisa Marie Knight (1910193)" userId="S::1910193@student.uwtsd.ac.uk::db378a96-fa2a-4018-a57f-478526ef029e" providerId="AD" clId="Web-{823B7504-ED5D-4D69-B1BB-770AA3EF09AF}" dt="2021-04-26T11:54:35.091" v="184"/>
          <ac:spMkLst>
            <pc:docMk/>
            <pc:sldMk cId="893667020" sldId="271"/>
            <ac:spMk id="77" creationId="{C943A91B-7CA7-4592-A975-73B1BF8C4C74}"/>
          </ac:spMkLst>
        </pc:spChg>
        <pc:spChg chg="add">
          <ac:chgData name="Lisa Marie Knight (1910193)" userId="S::1910193@student.uwtsd.ac.uk::db378a96-fa2a-4018-a57f-478526ef029e" providerId="AD" clId="Web-{823B7504-ED5D-4D69-B1BB-770AA3EF09AF}" dt="2021-04-26T11:54:35.091" v="184"/>
          <ac:spMkLst>
            <pc:docMk/>
            <pc:sldMk cId="893667020" sldId="271"/>
            <ac:spMk id="79" creationId="{EC471314-E46A-414B-8D91-74880E84F187}"/>
          </ac:spMkLst>
        </pc:spChg>
        <pc:spChg chg="add">
          <ac:chgData name="Lisa Marie Knight (1910193)" userId="S::1910193@student.uwtsd.ac.uk::db378a96-fa2a-4018-a57f-478526ef029e" providerId="AD" clId="Web-{823B7504-ED5D-4D69-B1BB-770AA3EF09AF}" dt="2021-04-26T11:54:35.091" v="184"/>
          <ac:spMkLst>
            <pc:docMk/>
            <pc:sldMk cId="893667020" sldId="271"/>
            <ac:spMk id="81" creationId="{6A681326-1C9D-44A3-A627-3871BDAE4127}"/>
          </ac:spMkLst>
        </pc:spChg>
        <pc:graphicFrameChg chg="add del">
          <ac:chgData name="Lisa Marie Knight (1910193)" userId="S::1910193@student.uwtsd.ac.uk::db378a96-fa2a-4018-a57f-478526ef029e" providerId="AD" clId="Web-{823B7504-ED5D-4D69-B1BB-770AA3EF09AF}" dt="2021-04-26T11:53:19.839" v="171"/>
          <ac:graphicFrameMkLst>
            <pc:docMk/>
            <pc:sldMk cId="893667020" sldId="271"/>
            <ac:graphicFrameMk id="37" creationId="{A232F78D-8D26-48E7-B338-2268A999E3B9}"/>
          </ac:graphicFrameMkLst>
        </pc:graphicFrameChg>
        <pc:picChg chg="add del">
          <ac:chgData name="Lisa Marie Knight (1910193)" userId="S::1910193@student.uwtsd.ac.uk::db378a96-fa2a-4018-a57f-478526ef029e" providerId="AD" clId="Web-{823B7504-ED5D-4D69-B1BB-770AA3EF09AF}" dt="2021-04-26T11:52:43.026" v="167"/>
          <ac:picMkLst>
            <pc:docMk/>
            <pc:sldMk cId="893667020" sldId="271"/>
            <ac:picMk id="6" creationId="{73B88195-8D9E-4359-A86C-9456C469F7CC}"/>
          </ac:picMkLst>
        </pc:picChg>
        <pc:picChg chg="add del">
          <ac:chgData name="Lisa Marie Knight (1910193)" userId="S::1910193@student.uwtsd.ac.uk::db378a96-fa2a-4018-a57f-478526ef029e" providerId="AD" clId="Web-{823B7504-ED5D-4D69-B1BB-770AA3EF09AF}" dt="2021-04-26T11:52:43.026" v="167"/>
          <ac:picMkLst>
            <pc:docMk/>
            <pc:sldMk cId="893667020" sldId="271"/>
            <ac:picMk id="7" creationId="{03EC48BD-A960-4717-BC76-7E4C9822503D}"/>
          </ac:picMkLst>
        </pc:picChg>
        <pc:picChg chg="add del">
          <ac:chgData name="Lisa Marie Knight (1910193)" userId="S::1910193@student.uwtsd.ac.uk::db378a96-fa2a-4018-a57f-478526ef029e" providerId="AD" clId="Web-{823B7504-ED5D-4D69-B1BB-770AA3EF09AF}" dt="2021-04-26T11:52:35.760" v="165"/>
          <ac:picMkLst>
            <pc:docMk/>
            <pc:sldMk cId="893667020" sldId="271"/>
            <ac:picMk id="9" creationId="{73B88195-8D9E-4359-A86C-9456C469F7CC}"/>
          </ac:picMkLst>
        </pc:picChg>
        <pc:picChg chg="add del">
          <ac:chgData name="Lisa Marie Knight (1910193)" userId="S::1910193@student.uwtsd.ac.uk::db378a96-fa2a-4018-a57f-478526ef029e" providerId="AD" clId="Web-{823B7504-ED5D-4D69-B1BB-770AA3EF09AF}" dt="2021-04-26T11:52:43.026" v="167"/>
          <ac:picMkLst>
            <pc:docMk/>
            <pc:sldMk cId="893667020" sldId="271"/>
            <ac:picMk id="10" creationId="{EEB0E133-CF2F-4AD3-ACA6-03E91BB6033D}"/>
          </ac:picMkLst>
        </pc:picChg>
        <pc:picChg chg="add del">
          <ac:chgData name="Lisa Marie Knight (1910193)" userId="S::1910193@student.uwtsd.ac.uk::db378a96-fa2a-4018-a57f-478526ef029e" providerId="AD" clId="Web-{823B7504-ED5D-4D69-B1BB-770AA3EF09AF}" dt="2021-04-26T11:52:35.760" v="165"/>
          <ac:picMkLst>
            <pc:docMk/>
            <pc:sldMk cId="893667020" sldId="271"/>
            <ac:picMk id="11" creationId="{03EC48BD-A960-4717-BC76-7E4C9822503D}"/>
          </ac:picMkLst>
        </pc:picChg>
        <pc:picChg chg="add del">
          <ac:chgData name="Lisa Marie Knight (1910193)" userId="S::1910193@student.uwtsd.ac.uk::db378a96-fa2a-4018-a57f-478526ef029e" providerId="AD" clId="Web-{823B7504-ED5D-4D69-B1BB-770AA3EF09AF}" dt="2021-04-26T11:52:43.026" v="167"/>
          <ac:picMkLst>
            <pc:docMk/>
            <pc:sldMk cId="893667020" sldId="271"/>
            <ac:picMk id="12" creationId="{6CD94893-A2D1-401B-A469-D34E425DCE3D}"/>
          </ac:picMkLst>
        </pc:picChg>
        <pc:picChg chg="add del">
          <ac:chgData name="Lisa Marie Knight (1910193)" userId="S::1910193@student.uwtsd.ac.uk::db378a96-fa2a-4018-a57f-478526ef029e" providerId="AD" clId="Web-{823B7504-ED5D-4D69-B1BB-770AA3EF09AF}" dt="2021-04-26T11:52:35.760" v="165"/>
          <ac:picMkLst>
            <pc:docMk/>
            <pc:sldMk cId="893667020" sldId="271"/>
            <ac:picMk id="15" creationId="{EEB0E133-CF2F-4AD3-ACA6-03E91BB6033D}"/>
          </ac:picMkLst>
        </pc:picChg>
        <pc:picChg chg="add del">
          <ac:chgData name="Lisa Marie Knight (1910193)" userId="S::1910193@student.uwtsd.ac.uk::db378a96-fa2a-4018-a57f-478526ef029e" providerId="AD" clId="Web-{823B7504-ED5D-4D69-B1BB-770AA3EF09AF}" dt="2021-04-26T11:52:35.760" v="165"/>
          <ac:picMkLst>
            <pc:docMk/>
            <pc:sldMk cId="893667020" sldId="271"/>
            <ac:picMk id="17" creationId="{6CD94893-A2D1-401B-A469-D34E425DCE3D}"/>
          </ac:picMkLst>
        </pc:picChg>
        <pc:picChg chg="add del">
          <ac:chgData name="Lisa Marie Knight (1910193)" userId="S::1910193@student.uwtsd.ac.uk::db378a96-fa2a-4018-a57f-478526ef029e" providerId="AD" clId="Web-{823B7504-ED5D-4D69-B1BB-770AA3EF09AF}" dt="2021-04-26T11:53:19.886" v="172"/>
          <ac:picMkLst>
            <pc:docMk/>
            <pc:sldMk cId="893667020" sldId="271"/>
            <ac:picMk id="24" creationId="{73B88195-8D9E-4359-A86C-9456C469F7CC}"/>
          </ac:picMkLst>
        </pc:picChg>
        <pc:picChg chg="add del">
          <ac:chgData name="Lisa Marie Knight (1910193)" userId="S::1910193@student.uwtsd.ac.uk::db378a96-fa2a-4018-a57f-478526ef029e" providerId="AD" clId="Web-{823B7504-ED5D-4D69-B1BB-770AA3EF09AF}" dt="2021-04-26T11:53:19.886" v="172"/>
          <ac:picMkLst>
            <pc:docMk/>
            <pc:sldMk cId="893667020" sldId="271"/>
            <ac:picMk id="26" creationId="{03EC48BD-A960-4717-BC76-7E4C9822503D}"/>
          </ac:picMkLst>
        </pc:picChg>
        <pc:picChg chg="add del">
          <ac:chgData name="Lisa Marie Knight (1910193)" userId="S::1910193@student.uwtsd.ac.uk::db378a96-fa2a-4018-a57f-478526ef029e" providerId="AD" clId="Web-{823B7504-ED5D-4D69-B1BB-770AA3EF09AF}" dt="2021-04-26T11:53:19.886" v="172"/>
          <ac:picMkLst>
            <pc:docMk/>
            <pc:sldMk cId="893667020" sldId="271"/>
            <ac:picMk id="29" creationId="{EEB0E133-CF2F-4AD3-ACA6-03E91BB6033D}"/>
          </ac:picMkLst>
        </pc:picChg>
        <pc:picChg chg="add del">
          <ac:chgData name="Lisa Marie Knight (1910193)" userId="S::1910193@student.uwtsd.ac.uk::db378a96-fa2a-4018-a57f-478526ef029e" providerId="AD" clId="Web-{823B7504-ED5D-4D69-B1BB-770AA3EF09AF}" dt="2021-04-26T11:53:19.886" v="172"/>
          <ac:picMkLst>
            <pc:docMk/>
            <pc:sldMk cId="893667020" sldId="271"/>
            <ac:picMk id="30" creationId="{6CD94893-A2D1-401B-A469-D34E425DCE3D}"/>
          </ac:picMkLst>
        </pc:picChg>
        <pc:picChg chg="add del">
          <ac:chgData name="Lisa Marie Knight (1910193)" userId="S::1910193@student.uwtsd.ac.uk::db378a96-fa2a-4018-a57f-478526ef029e" providerId="AD" clId="Web-{823B7504-ED5D-4D69-B1BB-770AA3EF09AF}" dt="2021-04-26T11:54:35.091" v="184"/>
          <ac:picMkLst>
            <pc:docMk/>
            <pc:sldMk cId="893667020" sldId="271"/>
            <ac:picMk id="40" creationId="{73B88195-8D9E-4359-A86C-9456C469F7CC}"/>
          </ac:picMkLst>
        </pc:picChg>
        <pc:picChg chg="add del">
          <ac:chgData name="Lisa Marie Knight (1910193)" userId="S::1910193@student.uwtsd.ac.uk::db378a96-fa2a-4018-a57f-478526ef029e" providerId="AD" clId="Web-{823B7504-ED5D-4D69-B1BB-770AA3EF09AF}" dt="2021-04-26T11:53:19.839" v="171"/>
          <ac:picMkLst>
            <pc:docMk/>
            <pc:sldMk cId="893667020" sldId="271"/>
            <ac:picMk id="41" creationId="{B1115DF5-AFBD-4F66-AE21-09484AD45C96}"/>
          </ac:picMkLst>
        </pc:picChg>
        <pc:picChg chg="add del">
          <ac:chgData name="Lisa Marie Knight (1910193)" userId="S::1910193@student.uwtsd.ac.uk::db378a96-fa2a-4018-a57f-478526ef029e" providerId="AD" clId="Web-{823B7504-ED5D-4D69-B1BB-770AA3EF09AF}" dt="2021-04-26T11:54:35.091" v="184"/>
          <ac:picMkLst>
            <pc:docMk/>
            <pc:sldMk cId="893667020" sldId="271"/>
            <ac:picMk id="42" creationId="{03EC48BD-A960-4717-BC76-7E4C9822503D}"/>
          </ac:picMkLst>
        </pc:picChg>
        <pc:picChg chg="add del">
          <ac:chgData name="Lisa Marie Knight (1910193)" userId="S::1910193@student.uwtsd.ac.uk::db378a96-fa2a-4018-a57f-478526ef029e" providerId="AD" clId="Web-{823B7504-ED5D-4D69-B1BB-770AA3EF09AF}" dt="2021-04-26T11:53:19.839" v="171"/>
          <ac:picMkLst>
            <pc:docMk/>
            <pc:sldMk cId="893667020" sldId="271"/>
            <ac:picMk id="43" creationId="{33D1B7F8-74CC-4614-855A-84CC82628BE2}"/>
          </ac:picMkLst>
        </pc:picChg>
        <pc:picChg chg="add del">
          <ac:chgData name="Lisa Marie Knight (1910193)" userId="S::1910193@student.uwtsd.ac.uk::db378a96-fa2a-4018-a57f-478526ef029e" providerId="AD" clId="Web-{823B7504-ED5D-4D69-B1BB-770AA3EF09AF}" dt="2021-04-26T11:54:35.091" v="184"/>
          <ac:picMkLst>
            <pc:docMk/>
            <pc:sldMk cId="893667020" sldId="271"/>
            <ac:picMk id="46" creationId="{EEB0E133-CF2F-4AD3-ACA6-03E91BB6033D}"/>
          </ac:picMkLst>
        </pc:picChg>
        <pc:picChg chg="add del">
          <ac:chgData name="Lisa Marie Knight (1910193)" userId="S::1910193@student.uwtsd.ac.uk::db378a96-fa2a-4018-a57f-478526ef029e" providerId="AD" clId="Web-{823B7504-ED5D-4D69-B1BB-770AA3EF09AF}" dt="2021-04-26T11:53:19.839" v="171"/>
          <ac:picMkLst>
            <pc:docMk/>
            <pc:sldMk cId="893667020" sldId="271"/>
            <ac:picMk id="47" creationId="{1CA27089-EF20-428F-BEFB-D680CC61A243}"/>
          </ac:picMkLst>
        </pc:picChg>
        <pc:picChg chg="add del">
          <ac:chgData name="Lisa Marie Knight (1910193)" userId="S::1910193@student.uwtsd.ac.uk::db378a96-fa2a-4018-a57f-478526ef029e" providerId="AD" clId="Web-{823B7504-ED5D-4D69-B1BB-770AA3EF09AF}" dt="2021-04-26T11:54:35.091" v="184"/>
          <ac:picMkLst>
            <pc:docMk/>
            <pc:sldMk cId="893667020" sldId="271"/>
            <ac:picMk id="48" creationId="{6CD94893-A2D1-401B-A469-D34E425DCE3D}"/>
          </ac:picMkLst>
        </pc:picChg>
        <pc:picChg chg="add del">
          <ac:chgData name="Lisa Marie Knight (1910193)" userId="S::1910193@student.uwtsd.ac.uk::db378a96-fa2a-4018-a57f-478526ef029e" providerId="AD" clId="Web-{823B7504-ED5D-4D69-B1BB-770AA3EF09AF}" dt="2021-04-26T11:53:19.839" v="171"/>
          <ac:picMkLst>
            <pc:docMk/>
            <pc:sldMk cId="893667020" sldId="271"/>
            <ac:picMk id="49" creationId="{1BFA68AB-4F1A-4721-A4D2-0C578829A08F}"/>
          </ac:picMkLst>
        </pc:picChg>
        <pc:picChg chg="add">
          <ac:chgData name="Lisa Marie Knight (1910193)" userId="S::1910193@student.uwtsd.ac.uk::db378a96-fa2a-4018-a57f-478526ef029e" providerId="AD" clId="Web-{823B7504-ED5D-4D69-B1BB-770AA3EF09AF}" dt="2021-04-26T11:54:35.091" v="184"/>
          <ac:picMkLst>
            <pc:docMk/>
            <pc:sldMk cId="893667020" sldId="271"/>
            <ac:picMk id="63" creationId="{73B88195-8D9E-4359-A86C-9456C469F7CC}"/>
          </ac:picMkLst>
        </pc:picChg>
        <pc:picChg chg="add">
          <ac:chgData name="Lisa Marie Knight (1910193)" userId="S::1910193@student.uwtsd.ac.uk::db378a96-fa2a-4018-a57f-478526ef029e" providerId="AD" clId="Web-{823B7504-ED5D-4D69-B1BB-770AA3EF09AF}" dt="2021-04-26T11:54:35.091" v="184"/>
          <ac:picMkLst>
            <pc:docMk/>
            <pc:sldMk cId="893667020" sldId="271"/>
            <ac:picMk id="65" creationId="{03EC48BD-A960-4717-BC76-7E4C9822503D}"/>
          </ac:picMkLst>
        </pc:picChg>
        <pc:picChg chg="add">
          <ac:chgData name="Lisa Marie Knight (1910193)" userId="S::1910193@student.uwtsd.ac.uk::db378a96-fa2a-4018-a57f-478526ef029e" providerId="AD" clId="Web-{823B7504-ED5D-4D69-B1BB-770AA3EF09AF}" dt="2021-04-26T11:54:35.091" v="184"/>
          <ac:picMkLst>
            <pc:docMk/>
            <pc:sldMk cId="893667020" sldId="271"/>
            <ac:picMk id="69" creationId="{EEB0E133-CF2F-4AD3-ACA6-03E91BB6033D}"/>
          </ac:picMkLst>
        </pc:picChg>
        <pc:picChg chg="add">
          <ac:chgData name="Lisa Marie Knight (1910193)" userId="S::1910193@student.uwtsd.ac.uk::db378a96-fa2a-4018-a57f-478526ef029e" providerId="AD" clId="Web-{823B7504-ED5D-4D69-B1BB-770AA3EF09AF}" dt="2021-04-26T11:54:35.091" v="184"/>
          <ac:picMkLst>
            <pc:docMk/>
            <pc:sldMk cId="893667020" sldId="271"/>
            <ac:picMk id="71" creationId="{6CD94893-A2D1-401B-A469-D34E425DCE3D}"/>
          </ac:picMkLst>
        </pc:picChg>
      </pc:sldChg>
      <pc:sldChg chg="addSp delSp modSp new">
        <pc:chgData name="Lisa Marie Knight (1910193)" userId="S::1910193@student.uwtsd.ac.uk::db378a96-fa2a-4018-a57f-478526ef029e" providerId="AD" clId="Web-{823B7504-ED5D-4D69-B1BB-770AA3EF09AF}" dt="2021-04-26T11:59:39.536" v="244" actId="20577"/>
        <pc:sldMkLst>
          <pc:docMk/>
          <pc:sldMk cId="1443635709" sldId="272"/>
        </pc:sldMkLst>
        <pc:spChg chg="add mod">
          <ac:chgData name="Lisa Marie Knight (1910193)" userId="S::1910193@student.uwtsd.ac.uk::db378a96-fa2a-4018-a57f-478526ef029e" providerId="AD" clId="Web-{823B7504-ED5D-4D69-B1BB-770AA3EF09AF}" dt="2021-04-26T11:57:22.751" v="199" actId="20577"/>
          <ac:spMkLst>
            <pc:docMk/>
            <pc:sldMk cId="1443635709" sldId="272"/>
            <ac:spMk id="2" creationId="{5BD32A48-D9B3-4CD1-A85F-D204C9962556}"/>
          </ac:spMkLst>
        </pc:spChg>
        <pc:spChg chg="add mod">
          <ac:chgData name="Lisa Marie Knight (1910193)" userId="S::1910193@student.uwtsd.ac.uk::db378a96-fa2a-4018-a57f-478526ef029e" providerId="AD" clId="Web-{823B7504-ED5D-4D69-B1BB-770AA3EF09AF}" dt="2021-04-26T11:59:39.536" v="244" actId="20577"/>
          <ac:spMkLst>
            <pc:docMk/>
            <pc:sldMk cId="1443635709" sldId="272"/>
            <ac:spMk id="4" creationId="{8745EB22-EBAA-4CF9-9048-8ECCE08F6C89}"/>
          </ac:spMkLst>
        </pc:spChg>
        <pc:spChg chg="add del">
          <ac:chgData name="Lisa Marie Knight (1910193)" userId="S::1910193@student.uwtsd.ac.uk::db378a96-fa2a-4018-a57f-478526ef029e" providerId="AD" clId="Web-{823B7504-ED5D-4D69-B1BB-770AA3EF09AF}" dt="2021-04-26T11:58:02.987" v="208"/>
          <ac:spMkLst>
            <pc:docMk/>
            <pc:sldMk cId="1443635709" sldId="272"/>
            <ac:spMk id="6" creationId="{93FEA0D4-CBA6-4C92-B2DB-A398BF832594}"/>
          </ac:spMkLst>
        </pc:spChg>
      </pc:sldChg>
    </pc:docChg>
  </pc:docChgLst>
  <pc:docChgLst>
    <pc:chgData name="Lisa Marie Knight (1910193)" userId="S::1910193@student.uwtsd.ac.uk::db378a96-fa2a-4018-a57f-478526ef029e" providerId="AD" clId="Web-{E9418E40-0D06-4169-B502-EA79B7D5BCEA}"/>
    <pc:docChg chg="modSld">
      <pc:chgData name="Lisa Marie Knight (1910193)" userId="S::1910193@student.uwtsd.ac.uk::db378a96-fa2a-4018-a57f-478526ef029e" providerId="AD" clId="Web-{E9418E40-0D06-4169-B502-EA79B7D5BCEA}" dt="2021-02-11T00:00:23.347" v="64"/>
      <pc:docMkLst>
        <pc:docMk/>
      </pc:docMkLst>
      <pc:sldChg chg="delSp">
        <pc:chgData name="Lisa Marie Knight (1910193)" userId="S::1910193@student.uwtsd.ac.uk::db378a96-fa2a-4018-a57f-478526ef029e" providerId="AD" clId="Web-{E9418E40-0D06-4169-B502-EA79B7D5BCEA}" dt="2021-02-10T23:58:37.047" v="44"/>
        <pc:sldMkLst>
          <pc:docMk/>
          <pc:sldMk cId="109857222" sldId="256"/>
        </pc:sldMkLst>
        <pc:picChg chg="del">
          <ac:chgData name="Lisa Marie Knight (1910193)" userId="S::1910193@student.uwtsd.ac.uk::db378a96-fa2a-4018-a57f-478526ef029e" providerId="AD" clId="Web-{E9418E40-0D06-4169-B502-EA79B7D5BCEA}" dt="2021-02-10T23:58:37.047" v="44"/>
          <ac:picMkLst>
            <pc:docMk/>
            <pc:sldMk cId="109857222" sldId="256"/>
            <ac:picMk id="5" creationId="{FBA2AEC9-023B-487A-85AD-5F5B6A2DED92}"/>
          </ac:picMkLst>
        </pc:picChg>
      </pc:sldChg>
      <pc:sldChg chg="delSp modSp">
        <pc:chgData name="Lisa Marie Knight (1910193)" userId="S::1910193@student.uwtsd.ac.uk::db378a96-fa2a-4018-a57f-478526ef029e" providerId="AD" clId="Web-{E9418E40-0D06-4169-B502-EA79B7D5BCEA}" dt="2021-02-10T23:58:37.157" v="45"/>
        <pc:sldMkLst>
          <pc:docMk/>
          <pc:sldMk cId="2845166087" sldId="257"/>
        </pc:sldMkLst>
        <pc:spChg chg="mod">
          <ac:chgData name="Lisa Marie Knight (1910193)" userId="S::1910193@student.uwtsd.ac.uk::db378a96-fa2a-4018-a57f-478526ef029e" providerId="AD" clId="Web-{E9418E40-0D06-4169-B502-EA79B7D5BCEA}" dt="2021-02-10T23:49:16.267" v="14" actId="14100"/>
          <ac:spMkLst>
            <pc:docMk/>
            <pc:sldMk cId="2845166087" sldId="257"/>
            <ac:spMk id="3" creationId="{F2B9B385-4FB6-4DD5-AC9B-9C69388A9D20}"/>
          </ac:spMkLst>
        </pc:spChg>
        <pc:picChg chg="del">
          <ac:chgData name="Lisa Marie Knight (1910193)" userId="S::1910193@student.uwtsd.ac.uk::db378a96-fa2a-4018-a57f-478526ef029e" providerId="AD" clId="Web-{E9418E40-0D06-4169-B502-EA79B7D5BCEA}" dt="2021-02-10T23:58:37.157" v="45"/>
          <ac:picMkLst>
            <pc:docMk/>
            <pc:sldMk cId="2845166087" sldId="257"/>
            <ac:picMk id="2" creationId="{5CF10B34-16CA-4B34-B1C2-244AD05ADA7D}"/>
          </ac:picMkLst>
        </pc:picChg>
      </pc:sldChg>
      <pc:sldChg chg="delSp modSp">
        <pc:chgData name="Lisa Marie Knight (1910193)" userId="S::1910193@student.uwtsd.ac.uk::db378a96-fa2a-4018-a57f-478526ef029e" providerId="AD" clId="Web-{E9418E40-0D06-4169-B502-EA79B7D5BCEA}" dt="2021-02-10T23:58:57.923" v="51" actId="20577"/>
        <pc:sldMkLst>
          <pc:docMk/>
          <pc:sldMk cId="3428208187" sldId="261"/>
        </pc:sldMkLst>
        <pc:spChg chg="mod">
          <ac:chgData name="Lisa Marie Knight (1910193)" userId="S::1910193@student.uwtsd.ac.uk::db378a96-fa2a-4018-a57f-478526ef029e" providerId="AD" clId="Web-{E9418E40-0D06-4169-B502-EA79B7D5BCEA}" dt="2021-02-10T23:58:57.923" v="51" actId="20577"/>
          <ac:spMkLst>
            <pc:docMk/>
            <pc:sldMk cId="3428208187" sldId="261"/>
            <ac:spMk id="13" creationId="{E581C9FC-425D-430E-A28C-ED342D7A94B2}"/>
          </ac:spMkLst>
        </pc:spChg>
        <pc:picChg chg="del">
          <ac:chgData name="Lisa Marie Knight (1910193)" userId="S::1910193@student.uwtsd.ac.uk::db378a96-fa2a-4018-a57f-478526ef029e" providerId="AD" clId="Web-{E9418E40-0D06-4169-B502-EA79B7D5BCEA}" dt="2021-02-10T23:58:37.282" v="46"/>
          <ac:picMkLst>
            <pc:docMk/>
            <pc:sldMk cId="3428208187" sldId="261"/>
            <ac:picMk id="17" creationId="{909DD15D-04F1-419F-B4D4-D9057E80DB3B}"/>
          </ac:picMkLst>
        </pc:picChg>
      </pc:sldChg>
      <pc:sldChg chg="delSp">
        <pc:chgData name="Lisa Marie Knight (1910193)" userId="S::1910193@student.uwtsd.ac.uk::db378a96-fa2a-4018-a57f-478526ef029e" providerId="AD" clId="Web-{E9418E40-0D06-4169-B502-EA79B7D5BCEA}" dt="2021-02-10T23:59:13.658" v="52"/>
        <pc:sldMkLst>
          <pc:docMk/>
          <pc:sldMk cId="2631729231" sldId="262"/>
        </pc:sldMkLst>
        <pc:picChg chg="del">
          <ac:chgData name="Lisa Marie Knight (1910193)" userId="S::1910193@student.uwtsd.ac.uk::db378a96-fa2a-4018-a57f-478526ef029e" providerId="AD" clId="Web-{E9418E40-0D06-4169-B502-EA79B7D5BCEA}" dt="2021-02-10T23:59:13.658" v="52"/>
          <ac:picMkLst>
            <pc:docMk/>
            <pc:sldMk cId="2631729231" sldId="262"/>
            <ac:picMk id="7" creationId="{A57A354A-10E9-4879-96E5-ECC03C052B86}"/>
          </ac:picMkLst>
        </pc:picChg>
      </pc:sldChg>
      <pc:sldChg chg="addSp delSp modSp">
        <pc:chgData name="Lisa Marie Knight (1910193)" userId="S::1910193@student.uwtsd.ac.uk::db378a96-fa2a-4018-a57f-478526ef029e" providerId="AD" clId="Web-{E9418E40-0D06-4169-B502-EA79B7D5BCEA}" dt="2021-02-11T00:00:23.347" v="64"/>
        <pc:sldMkLst>
          <pc:docMk/>
          <pc:sldMk cId="129232667" sldId="263"/>
        </pc:sldMkLst>
        <pc:spChg chg="del mod">
          <ac:chgData name="Lisa Marie Knight (1910193)" userId="S::1910193@student.uwtsd.ac.uk::db378a96-fa2a-4018-a57f-478526ef029e" providerId="AD" clId="Web-{E9418E40-0D06-4169-B502-EA79B7D5BCEA}" dt="2021-02-11T00:00:19.987" v="63"/>
          <ac:spMkLst>
            <pc:docMk/>
            <pc:sldMk cId="129232667" sldId="263"/>
            <ac:spMk id="13" creationId="{72657C10-6A1A-4460-98E7-3DDCB4F863F1}"/>
          </ac:spMkLst>
        </pc:spChg>
        <pc:spChg chg="del">
          <ac:chgData name="Lisa Marie Knight (1910193)" userId="S::1910193@student.uwtsd.ac.uk::db378a96-fa2a-4018-a57f-478526ef029e" providerId="AD" clId="Web-{E9418E40-0D06-4169-B502-EA79B7D5BCEA}" dt="2021-02-11T00:00:23.347" v="64"/>
          <ac:spMkLst>
            <pc:docMk/>
            <pc:sldMk cId="129232667" sldId="263"/>
            <ac:spMk id="14" creationId="{03D8C9D5-FF5F-4C66-A852-FF38C1B3B3D4}"/>
          </ac:spMkLst>
        </pc:spChg>
        <pc:spChg chg="add mod">
          <ac:chgData name="Lisa Marie Knight (1910193)" userId="S::1910193@student.uwtsd.ac.uk::db378a96-fa2a-4018-a57f-478526ef029e" providerId="AD" clId="Web-{E9418E40-0D06-4169-B502-EA79B7D5BCEA}" dt="2021-02-10T23:54:39.338" v="19" actId="1076"/>
          <ac:spMkLst>
            <pc:docMk/>
            <pc:sldMk cId="129232667" sldId="263"/>
            <ac:spMk id="15" creationId="{6DF98541-106A-47AC-905F-32C8D773E6E0}"/>
          </ac:spMkLst>
        </pc:spChg>
        <pc:spChg chg="add mod">
          <ac:chgData name="Lisa Marie Knight (1910193)" userId="S::1910193@student.uwtsd.ac.uk::db378a96-fa2a-4018-a57f-478526ef029e" providerId="AD" clId="Web-{E9418E40-0D06-4169-B502-EA79B7D5BCEA}" dt="2021-02-10T23:57:45.046" v="42" actId="1076"/>
          <ac:spMkLst>
            <pc:docMk/>
            <pc:sldMk cId="129232667" sldId="263"/>
            <ac:spMk id="16" creationId="{09427DC8-820D-4010-A961-6B4F67B0A6FE}"/>
          </ac:spMkLst>
        </pc:spChg>
      </pc:sldChg>
      <pc:sldChg chg="delSp">
        <pc:chgData name="Lisa Marie Knight (1910193)" userId="S::1910193@student.uwtsd.ac.uk::db378a96-fa2a-4018-a57f-478526ef029e" providerId="AD" clId="Web-{E9418E40-0D06-4169-B502-EA79B7D5BCEA}" dt="2021-02-10T23:59:22.220" v="53"/>
        <pc:sldMkLst>
          <pc:docMk/>
          <pc:sldMk cId="957834705" sldId="264"/>
        </pc:sldMkLst>
        <pc:picChg chg="del">
          <ac:chgData name="Lisa Marie Knight (1910193)" userId="S::1910193@student.uwtsd.ac.uk::db378a96-fa2a-4018-a57f-478526ef029e" providerId="AD" clId="Web-{E9418E40-0D06-4169-B502-EA79B7D5BCEA}" dt="2021-02-10T23:59:22.220" v="53"/>
          <ac:picMkLst>
            <pc:docMk/>
            <pc:sldMk cId="957834705" sldId="264"/>
            <ac:picMk id="43" creationId="{683DF855-B39D-4E96-961A-72595325320E}"/>
          </ac:picMkLst>
        </pc:picChg>
      </pc:sldChg>
      <pc:sldChg chg="delSp modSp">
        <pc:chgData name="Lisa Marie Knight (1910193)" userId="S::1910193@student.uwtsd.ac.uk::db378a96-fa2a-4018-a57f-478526ef029e" providerId="AD" clId="Web-{E9418E40-0D06-4169-B502-EA79B7D5BCEA}" dt="2021-02-10T23:58:16.562" v="43"/>
        <pc:sldMkLst>
          <pc:docMk/>
          <pc:sldMk cId="112747183" sldId="265"/>
        </pc:sldMkLst>
        <pc:spChg chg="mod">
          <ac:chgData name="Lisa Marie Knight (1910193)" userId="S::1910193@student.uwtsd.ac.uk::db378a96-fa2a-4018-a57f-478526ef029e" providerId="AD" clId="Web-{E9418E40-0D06-4169-B502-EA79B7D5BCEA}" dt="2021-02-10T23:57:23.280" v="36" actId="20577"/>
          <ac:spMkLst>
            <pc:docMk/>
            <pc:sldMk cId="112747183" sldId="265"/>
            <ac:spMk id="3" creationId="{9D703036-68D1-4902-918F-5998AEF53A0D}"/>
          </ac:spMkLst>
        </pc:spChg>
        <pc:picChg chg="del">
          <ac:chgData name="Lisa Marie Knight (1910193)" userId="S::1910193@student.uwtsd.ac.uk::db378a96-fa2a-4018-a57f-478526ef029e" providerId="AD" clId="Web-{E9418E40-0D06-4169-B502-EA79B7D5BCEA}" dt="2021-02-10T23:58:16.562" v="43"/>
          <ac:picMkLst>
            <pc:docMk/>
            <pc:sldMk cId="112747183" sldId="265"/>
            <ac:picMk id="5" creationId="{E4820B20-ADEA-4080-97B0-A98B21A1C654}"/>
          </ac:picMkLst>
        </pc:picChg>
      </pc:sldChg>
      <pc:sldChg chg="delSp">
        <pc:chgData name="Lisa Marie Knight (1910193)" userId="S::1910193@student.uwtsd.ac.uk::db378a96-fa2a-4018-a57f-478526ef029e" providerId="AD" clId="Web-{E9418E40-0D06-4169-B502-EA79B7D5BCEA}" dt="2021-02-10T23:59:31.424" v="55"/>
        <pc:sldMkLst>
          <pc:docMk/>
          <pc:sldMk cId="17266392" sldId="266"/>
        </pc:sldMkLst>
        <pc:picChg chg="del">
          <ac:chgData name="Lisa Marie Knight (1910193)" userId="S::1910193@student.uwtsd.ac.uk::db378a96-fa2a-4018-a57f-478526ef029e" providerId="AD" clId="Web-{E9418E40-0D06-4169-B502-EA79B7D5BCEA}" dt="2021-02-10T23:59:31.424" v="55"/>
          <ac:picMkLst>
            <pc:docMk/>
            <pc:sldMk cId="17266392" sldId="266"/>
            <ac:picMk id="29" creationId="{DF7EBB04-A93D-4602-A762-B2BB2807D16C}"/>
          </ac:picMkLst>
        </pc:picChg>
      </pc:sldChg>
      <pc:sldChg chg="delSp modSp">
        <pc:chgData name="Lisa Marie Knight (1910193)" userId="S::1910193@student.uwtsd.ac.uk::db378a96-fa2a-4018-a57f-478526ef029e" providerId="AD" clId="Web-{E9418E40-0D06-4169-B502-EA79B7D5BCEA}" dt="2021-02-11T00:00:06.925" v="61"/>
        <pc:sldMkLst>
          <pc:docMk/>
          <pc:sldMk cId="1908254192" sldId="267"/>
        </pc:sldMkLst>
        <pc:spChg chg="del mod">
          <ac:chgData name="Lisa Marie Knight (1910193)" userId="S::1910193@student.uwtsd.ac.uk::db378a96-fa2a-4018-a57f-478526ef029e" providerId="AD" clId="Web-{E9418E40-0D06-4169-B502-EA79B7D5BCEA}" dt="2021-02-11T00:00:06.925" v="61"/>
          <ac:spMkLst>
            <pc:docMk/>
            <pc:sldMk cId="1908254192" sldId="267"/>
            <ac:spMk id="4" creationId="{2B5565A4-176F-408E-9C1F-7E5211AE4E76}"/>
          </ac:spMkLst>
        </pc:spChg>
        <pc:spChg chg="del">
          <ac:chgData name="Lisa Marie Knight (1910193)" userId="S::1910193@student.uwtsd.ac.uk::db378a96-fa2a-4018-a57f-478526ef029e" providerId="AD" clId="Web-{E9418E40-0D06-4169-B502-EA79B7D5BCEA}" dt="2021-02-10T23:59:46.377" v="57"/>
          <ac:spMkLst>
            <pc:docMk/>
            <pc:sldMk cId="1908254192" sldId="267"/>
            <ac:spMk id="5" creationId="{DB125217-8485-477A-9042-F20D77CC04C9}"/>
          </ac:spMkLst>
        </pc:spChg>
      </pc:sldChg>
      <pc:sldChg chg="delSp">
        <pc:chgData name="Lisa Marie Knight (1910193)" userId="S::1910193@student.uwtsd.ac.uk::db378a96-fa2a-4018-a57f-478526ef029e" providerId="AD" clId="Web-{E9418E40-0D06-4169-B502-EA79B7D5BCEA}" dt="2021-02-10T23:59:29.486" v="54"/>
        <pc:sldMkLst>
          <pc:docMk/>
          <pc:sldMk cId="770022148" sldId="268"/>
        </pc:sldMkLst>
        <pc:picChg chg="del">
          <ac:chgData name="Lisa Marie Knight (1910193)" userId="S::1910193@student.uwtsd.ac.uk::db378a96-fa2a-4018-a57f-478526ef029e" providerId="AD" clId="Web-{E9418E40-0D06-4169-B502-EA79B7D5BCEA}" dt="2021-02-10T23:59:29.486" v="54"/>
          <ac:picMkLst>
            <pc:docMk/>
            <pc:sldMk cId="770022148" sldId="268"/>
            <ac:picMk id="4" creationId="{F26D6E15-2FF0-4F3D-93DB-D9B77B95F70E}"/>
          </ac:picMkLst>
        </pc:picChg>
      </pc:sldChg>
      <pc:sldChg chg="delSp">
        <pc:chgData name="Lisa Marie Knight (1910193)" userId="S::1910193@student.uwtsd.ac.uk::db378a96-fa2a-4018-a57f-478526ef029e" providerId="AD" clId="Web-{E9418E40-0D06-4169-B502-EA79B7D5BCEA}" dt="2021-02-10T23:59:38.643" v="56"/>
        <pc:sldMkLst>
          <pc:docMk/>
          <pc:sldMk cId="3710190008" sldId="269"/>
        </pc:sldMkLst>
        <pc:picChg chg="del">
          <ac:chgData name="Lisa Marie Knight (1910193)" userId="S::1910193@student.uwtsd.ac.uk::db378a96-fa2a-4018-a57f-478526ef029e" providerId="AD" clId="Web-{E9418E40-0D06-4169-B502-EA79B7D5BCEA}" dt="2021-02-10T23:59:38.643" v="56"/>
          <ac:picMkLst>
            <pc:docMk/>
            <pc:sldMk cId="3710190008" sldId="269"/>
            <ac:picMk id="4" creationId="{4BDDA08D-67CB-4BAA-860B-BF6F99359337}"/>
          </ac:picMkLst>
        </pc:picChg>
      </pc:sldChg>
    </pc:docChg>
  </pc:docChgLst>
  <pc:docChgLst>
    <pc:chgData name="Lisa Marie Knight (1910193)" userId="S::1910193@student.uwtsd.ac.uk::db378a96-fa2a-4018-a57f-478526ef029e" providerId="AD" clId="Web-{1FA15C38-2ABA-48FD-BA31-7EB16EFB7394}"/>
    <pc:docChg chg="modSld">
      <pc:chgData name="Lisa Marie Knight (1910193)" userId="S::1910193@student.uwtsd.ac.uk::db378a96-fa2a-4018-a57f-478526ef029e" providerId="AD" clId="Web-{1FA15C38-2ABA-48FD-BA31-7EB16EFB7394}" dt="2020-12-13T16:29:13.049" v="14" actId="688"/>
      <pc:docMkLst>
        <pc:docMk/>
      </pc:docMkLst>
      <pc:sldChg chg="addSp modSp">
        <pc:chgData name="Lisa Marie Knight (1910193)" userId="S::1910193@student.uwtsd.ac.uk::db378a96-fa2a-4018-a57f-478526ef029e" providerId="AD" clId="Web-{1FA15C38-2ABA-48FD-BA31-7EB16EFB7394}" dt="2020-12-13T16:29:13.049" v="14" actId="688"/>
        <pc:sldMkLst>
          <pc:docMk/>
          <pc:sldMk cId="3298673608" sldId="258"/>
        </pc:sldMkLst>
        <pc:spChg chg="mod">
          <ac:chgData name="Lisa Marie Knight (1910193)" userId="S::1910193@student.uwtsd.ac.uk::db378a96-fa2a-4018-a57f-478526ef029e" providerId="AD" clId="Web-{1FA15C38-2ABA-48FD-BA31-7EB16EFB7394}" dt="2020-12-13T16:24:51.471" v="7" actId="1076"/>
          <ac:spMkLst>
            <pc:docMk/>
            <pc:sldMk cId="3298673608" sldId="258"/>
            <ac:spMk id="2" creationId="{81C095B0-38D1-492E-BBFD-A325CFC5FECA}"/>
          </ac:spMkLst>
        </pc:spChg>
        <pc:spChg chg="mod">
          <ac:chgData name="Lisa Marie Knight (1910193)" userId="S::1910193@student.uwtsd.ac.uk::db378a96-fa2a-4018-a57f-478526ef029e" providerId="AD" clId="Web-{1FA15C38-2ABA-48FD-BA31-7EB16EFB7394}" dt="2020-12-13T16:29:13.049" v="14" actId="688"/>
          <ac:spMkLst>
            <pc:docMk/>
            <pc:sldMk cId="3298673608" sldId="258"/>
            <ac:spMk id="3" creationId="{F7A49E72-1215-4771-914E-82E68DC622B9}"/>
          </ac:spMkLst>
        </pc:spChg>
        <pc:spChg chg="mod">
          <ac:chgData name="Lisa Marie Knight (1910193)" userId="S::1910193@student.uwtsd.ac.uk::db378a96-fa2a-4018-a57f-478526ef029e" providerId="AD" clId="Web-{1FA15C38-2ABA-48FD-BA31-7EB16EFB7394}" dt="2020-12-13T16:24:41.956" v="2" actId="20577"/>
          <ac:spMkLst>
            <pc:docMk/>
            <pc:sldMk cId="3298673608" sldId="258"/>
            <ac:spMk id="4" creationId="{9E2544E7-24F9-4210-BF18-018D01685B16}"/>
          </ac:spMkLst>
        </pc:spChg>
        <pc:spChg chg="add mod">
          <ac:chgData name="Lisa Marie Knight (1910193)" userId="S::1910193@student.uwtsd.ac.uk::db378a96-fa2a-4018-a57f-478526ef029e" providerId="AD" clId="Web-{1FA15C38-2ABA-48FD-BA31-7EB16EFB7394}" dt="2020-12-13T16:24:47.456" v="6" actId="1076"/>
          <ac:spMkLst>
            <pc:docMk/>
            <pc:sldMk cId="3298673608" sldId="258"/>
            <ac:spMk id="5" creationId="{005CD838-C656-47A7-BF42-08EB8A53C2F8}"/>
          </ac:spMkLst>
        </pc:spChg>
        <pc:picChg chg="add mod">
          <ac:chgData name="Lisa Marie Knight (1910193)" userId="S::1910193@student.uwtsd.ac.uk::db378a96-fa2a-4018-a57f-478526ef029e" providerId="AD" clId="Web-{1FA15C38-2ABA-48FD-BA31-7EB16EFB7394}" dt="2020-12-13T16:26:59.705" v="8"/>
          <ac:picMkLst>
            <pc:docMk/>
            <pc:sldMk cId="3298673608" sldId="258"/>
            <ac:picMk id="6" creationId="{01538BE6-DD44-4E31-B2C4-F86443A864E7}"/>
          </ac:picMkLst>
        </pc:picChg>
        <pc:picChg chg="add mod">
          <ac:chgData name="Lisa Marie Knight (1910193)" userId="S::1910193@student.uwtsd.ac.uk::db378a96-fa2a-4018-a57f-478526ef029e" providerId="AD" clId="Web-{1FA15C38-2ABA-48FD-BA31-7EB16EFB7394}" dt="2020-12-13T16:28:12.564" v="10" actId="1076"/>
          <ac:picMkLst>
            <pc:docMk/>
            <pc:sldMk cId="3298673608" sldId="258"/>
            <ac:picMk id="7" creationId="{7EA9CEF5-CD89-432C-BD41-8413F4B96007}"/>
          </ac:picMkLst>
        </pc:picChg>
        <pc:picChg chg="add mod">
          <ac:chgData name="Lisa Marie Knight (1910193)" userId="S::1910193@student.uwtsd.ac.uk::db378a96-fa2a-4018-a57f-478526ef029e" providerId="AD" clId="Web-{1FA15C38-2ABA-48FD-BA31-7EB16EFB7394}" dt="2020-12-13T16:29:00.627" v="12" actId="1076"/>
          <ac:picMkLst>
            <pc:docMk/>
            <pc:sldMk cId="3298673608" sldId="258"/>
            <ac:picMk id="8" creationId="{00DBC7FE-5D3C-4DFA-BFDA-DD22968AAA56}"/>
          </ac:picMkLst>
        </pc:picChg>
      </pc:sldChg>
    </pc:docChg>
  </pc:docChgLst>
  <pc:docChgLst>
    <pc:chgData name="Lisa Marie Knight (1910193)" userId="S::1910193@student.uwtsd.ac.uk::db378a96-fa2a-4018-a57f-478526ef029e" providerId="AD" clId="Web-{9BA091D5-1B3C-410F-9C00-585983BD9663}"/>
    <pc:docChg chg="modSld">
      <pc:chgData name="Lisa Marie Knight (1910193)" userId="S::1910193@student.uwtsd.ac.uk::db378a96-fa2a-4018-a57f-478526ef029e" providerId="AD" clId="Web-{9BA091D5-1B3C-410F-9C00-585983BD9663}" dt="2021-01-03T22:54:31.948" v="96" actId="1076"/>
      <pc:docMkLst>
        <pc:docMk/>
      </pc:docMkLst>
      <pc:sldChg chg="addSp delSp modSp mod setBg setClrOvrMap delDesignElem chgLayout">
        <pc:chgData name="Lisa Marie Knight (1910193)" userId="S::1910193@student.uwtsd.ac.uk::db378a96-fa2a-4018-a57f-478526ef029e" providerId="AD" clId="Web-{9BA091D5-1B3C-410F-9C00-585983BD9663}" dt="2021-01-03T22:54:31.948" v="96" actId="1076"/>
        <pc:sldMkLst>
          <pc:docMk/>
          <pc:sldMk cId="957834705" sldId="264"/>
        </pc:sldMkLst>
        <pc:spChg chg="mod ord">
          <ac:chgData name="Lisa Marie Knight (1910193)" userId="S::1910193@student.uwtsd.ac.uk::db378a96-fa2a-4018-a57f-478526ef029e" providerId="AD" clId="Web-{9BA091D5-1B3C-410F-9C00-585983BD9663}" dt="2021-01-03T22:54:04.979" v="94"/>
          <ac:spMkLst>
            <pc:docMk/>
            <pc:sldMk cId="957834705" sldId="264"/>
            <ac:spMk id="2" creationId="{BCF37003-D2F5-4584-8055-A2E0FD32065A}"/>
          </ac:spMkLst>
        </pc:spChg>
        <pc:spChg chg="del">
          <ac:chgData name="Lisa Marie Knight (1910193)" userId="S::1910193@student.uwtsd.ac.uk::db378a96-fa2a-4018-a57f-478526ef029e" providerId="AD" clId="Web-{9BA091D5-1B3C-410F-9C00-585983BD9663}" dt="2021-01-03T22:52:41.618" v="82"/>
          <ac:spMkLst>
            <pc:docMk/>
            <pc:sldMk cId="957834705" sldId="264"/>
            <ac:spMk id="14" creationId="{7A00717A-7D3C-456B-A779-9D0638878237}"/>
          </ac:spMkLst>
        </pc:spChg>
        <pc:spChg chg="del">
          <ac:chgData name="Lisa Marie Knight (1910193)" userId="S::1910193@student.uwtsd.ac.uk::db378a96-fa2a-4018-a57f-478526ef029e" providerId="AD" clId="Web-{9BA091D5-1B3C-410F-9C00-585983BD9663}" dt="2021-01-03T22:52:41.618" v="82"/>
          <ac:spMkLst>
            <pc:docMk/>
            <pc:sldMk cId="957834705" sldId="264"/>
            <ac:spMk id="20" creationId="{546E6246-28E6-4A2D-B924-24539B8C6CB4}"/>
          </ac:spMkLst>
        </pc:spChg>
        <pc:spChg chg="del">
          <ac:chgData name="Lisa Marie Knight (1910193)" userId="S::1910193@student.uwtsd.ac.uk::db378a96-fa2a-4018-a57f-478526ef029e" providerId="AD" clId="Web-{9BA091D5-1B3C-410F-9C00-585983BD9663}" dt="2021-01-03T22:52:41.618" v="82"/>
          <ac:spMkLst>
            <pc:docMk/>
            <pc:sldMk cId="957834705" sldId="264"/>
            <ac:spMk id="22" creationId="{DE27238C-8EAF-4098-86E6-7723B7DAE601}"/>
          </ac:spMkLst>
        </pc:spChg>
        <pc:spChg chg="del">
          <ac:chgData name="Lisa Marie Knight (1910193)" userId="S::1910193@student.uwtsd.ac.uk::db378a96-fa2a-4018-a57f-478526ef029e" providerId="AD" clId="Web-{9BA091D5-1B3C-410F-9C00-585983BD9663}" dt="2021-01-03T22:52:41.618" v="82"/>
          <ac:spMkLst>
            <pc:docMk/>
            <pc:sldMk cId="957834705" sldId="264"/>
            <ac:spMk id="24" creationId="{992F97B1-1891-4FCC-9E5F-BA97EDB48F89}"/>
          </ac:spMkLst>
        </pc:spChg>
        <pc:spChg chg="del">
          <ac:chgData name="Lisa Marie Knight (1910193)" userId="S::1910193@student.uwtsd.ac.uk::db378a96-fa2a-4018-a57f-478526ef029e" providerId="AD" clId="Web-{9BA091D5-1B3C-410F-9C00-585983BD9663}" dt="2021-01-03T22:52:41.618" v="82"/>
          <ac:spMkLst>
            <pc:docMk/>
            <pc:sldMk cId="957834705" sldId="264"/>
            <ac:spMk id="26" creationId="{78C6C821-FEE1-4EB6-9590-C021440C77DE}"/>
          </ac:spMkLst>
        </pc:spChg>
        <pc:spChg chg="del">
          <ac:chgData name="Lisa Marie Knight (1910193)" userId="S::1910193@student.uwtsd.ac.uk::db378a96-fa2a-4018-a57f-478526ef029e" providerId="AD" clId="Web-{9BA091D5-1B3C-410F-9C00-585983BD9663}" dt="2021-01-03T22:52:41.618" v="82"/>
          <ac:spMkLst>
            <pc:docMk/>
            <pc:sldMk cId="957834705" sldId="264"/>
            <ac:spMk id="28" creationId="{B61A74B3-E247-44D4-8C48-FAE8E2056401}"/>
          </ac:spMkLst>
        </pc:spChg>
        <pc:spChg chg="add del">
          <ac:chgData name="Lisa Marie Knight (1910193)" userId="S::1910193@student.uwtsd.ac.uk::db378a96-fa2a-4018-a57f-478526ef029e" providerId="AD" clId="Web-{9BA091D5-1B3C-410F-9C00-585983BD9663}" dt="2021-01-03T22:53:28.322" v="89"/>
          <ac:spMkLst>
            <pc:docMk/>
            <pc:sldMk cId="957834705" sldId="264"/>
            <ac:spMk id="83" creationId="{FE5ECD52-6A23-4FF4-8C32-7B5DE9973ADA}"/>
          </ac:spMkLst>
        </pc:spChg>
        <pc:spChg chg="add del">
          <ac:chgData name="Lisa Marie Knight (1910193)" userId="S::1910193@student.uwtsd.ac.uk::db378a96-fa2a-4018-a57f-478526ef029e" providerId="AD" clId="Web-{9BA091D5-1B3C-410F-9C00-585983BD9663}" dt="2021-01-03T22:53:28.322" v="89"/>
          <ac:spMkLst>
            <pc:docMk/>
            <pc:sldMk cId="957834705" sldId="264"/>
            <ac:spMk id="89" creationId="{45624C63-3CCA-4EA6-B822-6E710A82062B}"/>
          </ac:spMkLst>
        </pc:spChg>
        <pc:spChg chg="add del">
          <ac:chgData name="Lisa Marie Knight (1910193)" userId="S::1910193@student.uwtsd.ac.uk::db378a96-fa2a-4018-a57f-478526ef029e" providerId="AD" clId="Web-{9BA091D5-1B3C-410F-9C00-585983BD9663}" dt="2021-01-03T22:53:28.322" v="89"/>
          <ac:spMkLst>
            <pc:docMk/>
            <pc:sldMk cId="957834705" sldId="264"/>
            <ac:spMk id="91" creationId="{C4731D99-FE94-40AD-B267-E598F798859A}"/>
          </ac:spMkLst>
        </pc:spChg>
        <pc:spChg chg="add del mod">
          <ac:chgData name="Lisa Marie Knight (1910193)" userId="S::1910193@student.uwtsd.ac.uk::db378a96-fa2a-4018-a57f-478526ef029e" providerId="AD" clId="Web-{9BA091D5-1B3C-410F-9C00-585983BD9663}" dt="2021-01-03T22:54:04.979" v="94"/>
          <ac:spMkLst>
            <pc:docMk/>
            <pc:sldMk cId="957834705" sldId="264"/>
            <ac:spMk id="1034" creationId="{6988CC0C-EB43-4D66-BA09-25CE141E0BD0}"/>
          </ac:spMkLst>
        </pc:spChg>
        <pc:spChg chg="add del">
          <ac:chgData name="Lisa Marie Knight (1910193)" userId="S::1910193@student.uwtsd.ac.uk::db378a96-fa2a-4018-a57f-478526ef029e" providerId="AD" clId="Web-{9BA091D5-1B3C-410F-9C00-585983BD9663}" dt="2021-01-03T22:53:44.010" v="91"/>
          <ac:spMkLst>
            <pc:docMk/>
            <pc:sldMk cId="957834705" sldId="264"/>
            <ac:spMk id="1036" creationId="{10208470-709D-4AF1-83BC-8A1019901B0F}"/>
          </ac:spMkLst>
        </pc:spChg>
        <pc:spChg chg="add del">
          <ac:chgData name="Lisa Marie Knight (1910193)" userId="S::1910193@student.uwtsd.ac.uk::db378a96-fa2a-4018-a57f-478526ef029e" providerId="AD" clId="Web-{9BA091D5-1B3C-410F-9C00-585983BD9663}" dt="2021-01-03T22:53:44.010" v="91"/>
          <ac:spMkLst>
            <pc:docMk/>
            <pc:sldMk cId="957834705" sldId="264"/>
            <ac:spMk id="1037" creationId="{38D8AE6D-D2DF-4BEA-AF55-5E7DD41A31A1}"/>
          </ac:spMkLst>
        </pc:spChg>
        <pc:spChg chg="add del">
          <ac:chgData name="Lisa Marie Knight (1910193)" userId="S::1910193@student.uwtsd.ac.uk::db378a96-fa2a-4018-a57f-478526ef029e" providerId="AD" clId="Web-{9BA091D5-1B3C-410F-9C00-585983BD9663}" dt="2021-01-03T22:53:44.010" v="91"/>
          <ac:spMkLst>
            <pc:docMk/>
            <pc:sldMk cId="957834705" sldId="264"/>
            <ac:spMk id="1038" creationId="{8D9E9787-9929-42D8-AEDA-28F936807A01}"/>
          </ac:spMkLst>
        </pc:spChg>
        <pc:spChg chg="add del">
          <ac:chgData name="Lisa Marie Knight (1910193)" userId="S::1910193@student.uwtsd.ac.uk::db378a96-fa2a-4018-a57f-478526ef029e" providerId="AD" clId="Web-{9BA091D5-1B3C-410F-9C00-585983BD9663}" dt="2021-01-03T22:53:44.010" v="91"/>
          <ac:spMkLst>
            <pc:docMk/>
            <pc:sldMk cId="957834705" sldId="264"/>
            <ac:spMk id="1039" creationId="{30A678BD-FD5D-4756-B0DC-E713CB827749}"/>
          </ac:spMkLst>
        </pc:spChg>
        <pc:spChg chg="add del">
          <ac:chgData name="Lisa Marie Knight (1910193)" userId="S::1910193@student.uwtsd.ac.uk::db378a96-fa2a-4018-a57f-478526ef029e" providerId="AD" clId="Web-{9BA091D5-1B3C-410F-9C00-585983BD9663}" dt="2021-01-03T22:54:04.901" v="93"/>
          <ac:spMkLst>
            <pc:docMk/>
            <pc:sldMk cId="957834705" sldId="264"/>
            <ac:spMk id="1040" creationId="{1288C528-6850-4309-8D5E-276D46744006}"/>
          </ac:spMkLst>
        </pc:spChg>
        <pc:spChg chg="add del">
          <ac:chgData name="Lisa Marie Knight (1910193)" userId="S::1910193@student.uwtsd.ac.uk::db378a96-fa2a-4018-a57f-478526ef029e" providerId="AD" clId="Web-{9BA091D5-1B3C-410F-9C00-585983BD9663}" dt="2021-01-03T22:54:04.901" v="93"/>
          <ac:spMkLst>
            <pc:docMk/>
            <pc:sldMk cId="957834705" sldId="264"/>
            <ac:spMk id="1041" creationId="{E83C4BF2-CE85-4725-91F5-903A0C253504}"/>
          </ac:spMkLst>
        </pc:spChg>
        <pc:spChg chg="add del">
          <ac:chgData name="Lisa Marie Knight (1910193)" userId="S::1910193@student.uwtsd.ac.uk::db378a96-fa2a-4018-a57f-478526ef029e" providerId="AD" clId="Web-{9BA091D5-1B3C-410F-9C00-585983BD9663}" dt="2021-01-03T22:54:04.901" v="93"/>
          <ac:spMkLst>
            <pc:docMk/>
            <pc:sldMk cId="957834705" sldId="264"/>
            <ac:spMk id="1042" creationId="{F7E85553-125B-468C-B123-443207482B3E}"/>
          </ac:spMkLst>
        </pc:spChg>
        <pc:spChg chg="add del">
          <ac:chgData name="Lisa Marie Knight (1910193)" userId="S::1910193@student.uwtsd.ac.uk::db378a96-fa2a-4018-a57f-478526ef029e" providerId="AD" clId="Web-{9BA091D5-1B3C-410F-9C00-585983BD9663}" dt="2021-01-03T22:54:04.901" v="93"/>
          <ac:spMkLst>
            <pc:docMk/>
            <pc:sldMk cId="957834705" sldId="264"/>
            <ac:spMk id="1043" creationId="{C1DE0CAB-0099-47AE-8A9D-F0C80866669D}"/>
          </ac:spMkLst>
        </pc:spChg>
        <pc:spChg chg="add">
          <ac:chgData name="Lisa Marie Knight (1910193)" userId="S::1910193@student.uwtsd.ac.uk::db378a96-fa2a-4018-a57f-478526ef029e" providerId="AD" clId="Web-{9BA091D5-1B3C-410F-9C00-585983BD9663}" dt="2021-01-03T22:54:04.979" v="94"/>
          <ac:spMkLst>
            <pc:docMk/>
            <pc:sldMk cId="957834705" sldId="264"/>
            <ac:spMk id="1046" creationId="{FE5ECD52-6A23-4FF4-8C32-7B5DE9973ADA}"/>
          </ac:spMkLst>
        </pc:spChg>
        <pc:spChg chg="add">
          <ac:chgData name="Lisa Marie Knight (1910193)" userId="S::1910193@student.uwtsd.ac.uk::db378a96-fa2a-4018-a57f-478526ef029e" providerId="AD" clId="Web-{9BA091D5-1B3C-410F-9C00-585983BD9663}" dt="2021-01-03T22:54:04.979" v="94"/>
          <ac:spMkLst>
            <pc:docMk/>
            <pc:sldMk cId="957834705" sldId="264"/>
            <ac:spMk id="1049" creationId="{45624C63-3CCA-4EA6-B822-6E710A82062B}"/>
          </ac:spMkLst>
        </pc:spChg>
        <pc:spChg chg="add">
          <ac:chgData name="Lisa Marie Knight (1910193)" userId="S::1910193@student.uwtsd.ac.uk::db378a96-fa2a-4018-a57f-478526ef029e" providerId="AD" clId="Web-{9BA091D5-1B3C-410F-9C00-585983BD9663}" dt="2021-01-03T22:54:04.979" v="94"/>
          <ac:spMkLst>
            <pc:docMk/>
            <pc:sldMk cId="957834705" sldId="264"/>
            <ac:spMk id="1050" creationId="{1224AB20-D4B1-4B7F-B0A4-F3D2A1534443}"/>
          </ac:spMkLst>
        </pc:spChg>
        <pc:graphicFrameChg chg="add mod ord modGraphic">
          <ac:chgData name="Lisa Marie Knight (1910193)" userId="S::1910193@student.uwtsd.ac.uk::db378a96-fa2a-4018-a57f-478526ef029e" providerId="AD" clId="Web-{9BA091D5-1B3C-410F-9C00-585983BD9663}" dt="2021-01-03T22:54:04.901" v="93"/>
          <ac:graphicFrameMkLst>
            <pc:docMk/>
            <pc:sldMk cId="957834705" sldId="264"/>
            <ac:graphicFrameMk id="3" creationId="{4133CAC5-8D6B-456C-AC76-6BFA42AC8207}"/>
          </ac:graphicFrameMkLst>
        </pc:graphicFrameChg>
        <pc:picChg chg="del mod ord">
          <ac:chgData name="Lisa Marie Knight (1910193)" userId="S::1910193@student.uwtsd.ac.uk::db378a96-fa2a-4018-a57f-478526ef029e" providerId="AD" clId="Web-{9BA091D5-1B3C-410F-9C00-585983BD9663}" dt="2021-01-03T22:52:55.446" v="83"/>
          <ac:picMkLst>
            <pc:docMk/>
            <pc:sldMk cId="957834705" sldId="264"/>
            <ac:picMk id="5" creationId="{D72F0BB0-6AC1-4DCD-972C-D209222BFCD6}"/>
          </ac:picMkLst>
        </pc:picChg>
        <pc:picChg chg="del">
          <ac:chgData name="Lisa Marie Knight (1910193)" userId="S::1910193@student.uwtsd.ac.uk::db378a96-fa2a-4018-a57f-478526ef029e" providerId="AD" clId="Web-{9BA091D5-1B3C-410F-9C00-585983BD9663}" dt="2021-01-03T22:52:41.618" v="82"/>
          <ac:picMkLst>
            <pc:docMk/>
            <pc:sldMk cId="957834705" sldId="264"/>
            <ac:picMk id="10" creationId="{73B88195-8D9E-4359-A86C-9456C469F7CC}"/>
          </ac:picMkLst>
        </pc:picChg>
        <pc:picChg chg="del">
          <ac:chgData name="Lisa Marie Knight (1910193)" userId="S::1910193@student.uwtsd.ac.uk::db378a96-fa2a-4018-a57f-478526ef029e" providerId="AD" clId="Web-{9BA091D5-1B3C-410F-9C00-585983BD9663}" dt="2021-01-03T22:52:41.618" v="82"/>
          <ac:picMkLst>
            <pc:docMk/>
            <pc:sldMk cId="957834705" sldId="264"/>
            <ac:picMk id="12" creationId="{03EC48BD-A960-4717-BC76-7E4C9822503D}"/>
          </ac:picMkLst>
        </pc:picChg>
        <pc:picChg chg="del">
          <ac:chgData name="Lisa Marie Knight (1910193)" userId="S::1910193@student.uwtsd.ac.uk::db378a96-fa2a-4018-a57f-478526ef029e" providerId="AD" clId="Web-{9BA091D5-1B3C-410F-9C00-585983BD9663}" dt="2021-01-03T22:52:41.618" v="82"/>
          <ac:picMkLst>
            <pc:docMk/>
            <pc:sldMk cId="957834705" sldId="264"/>
            <ac:picMk id="16" creationId="{EEB0E133-CF2F-4AD3-ACA6-03E91BB6033D}"/>
          </ac:picMkLst>
        </pc:picChg>
        <pc:picChg chg="del">
          <ac:chgData name="Lisa Marie Knight (1910193)" userId="S::1910193@student.uwtsd.ac.uk::db378a96-fa2a-4018-a57f-478526ef029e" providerId="AD" clId="Web-{9BA091D5-1B3C-410F-9C00-585983BD9663}" dt="2021-01-03T22:52:41.618" v="82"/>
          <ac:picMkLst>
            <pc:docMk/>
            <pc:sldMk cId="957834705" sldId="264"/>
            <ac:picMk id="18" creationId="{6CD94893-A2D1-401B-A469-D34E425DCE3D}"/>
          </ac:picMkLst>
        </pc:picChg>
        <pc:picChg chg="add del">
          <ac:chgData name="Lisa Marie Knight (1910193)" userId="S::1910193@student.uwtsd.ac.uk::db378a96-fa2a-4018-a57f-478526ef029e" providerId="AD" clId="Web-{9BA091D5-1B3C-410F-9C00-585983BD9663}" dt="2021-01-03T22:53:28.322" v="89"/>
          <ac:picMkLst>
            <pc:docMk/>
            <pc:sldMk cId="957834705" sldId="264"/>
            <ac:picMk id="79" creationId="{26E32CE1-D113-412E-9933-113646E21F53}"/>
          </ac:picMkLst>
        </pc:picChg>
        <pc:picChg chg="add del">
          <ac:chgData name="Lisa Marie Knight (1910193)" userId="S::1910193@student.uwtsd.ac.uk::db378a96-fa2a-4018-a57f-478526ef029e" providerId="AD" clId="Web-{9BA091D5-1B3C-410F-9C00-585983BD9663}" dt="2021-01-03T22:53:28.322" v="89"/>
          <ac:picMkLst>
            <pc:docMk/>
            <pc:sldMk cId="957834705" sldId="264"/>
            <ac:picMk id="81" creationId="{117B7C8B-175B-4009-808B-9F66FD108AB3}"/>
          </ac:picMkLst>
        </pc:picChg>
        <pc:picChg chg="add del">
          <ac:chgData name="Lisa Marie Knight (1910193)" userId="S::1910193@student.uwtsd.ac.uk::db378a96-fa2a-4018-a57f-478526ef029e" providerId="AD" clId="Web-{9BA091D5-1B3C-410F-9C00-585983BD9663}" dt="2021-01-03T22:53:28.322" v="89"/>
          <ac:picMkLst>
            <pc:docMk/>
            <pc:sldMk cId="957834705" sldId="264"/>
            <ac:picMk id="85" creationId="{5C3F2B96-5F34-41C9-8E37-A9CD279A4270}"/>
          </ac:picMkLst>
        </pc:picChg>
        <pc:picChg chg="add del">
          <ac:chgData name="Lisa Marie Knight (1910193)" userId="S::1910193@student.uwtsd.ac.uk::db378a96-fa2a-4018-a57f-478526ef029e" providerId="AD" clId="Web-{9BA091D5-1B3C-410F-9C00-585983BD9663}" dt="2021-01-03T22:53:28.322" v="89"/>
          <ac:picMkLst>
            <pc:docMk/>
            <pc:sldMk cId="957834705" sldId="264"/>
            <ac:picMk id="87" creationId="{9A4E02BF-4F0E-44E2-A489-075900B7866C}"/>
          </ac:picMkLst>
        </pc:picChg>
        <pc:picChg chg="add">
          <ac:chgData name="Lisa Marie Knight (1910193)" userId="S::1910193@student.uwtsd.ac.uk::db378a96-fa2a-4018-a57f-478526ef029e" providerId="AD" clId="Web-{9BA091D5-1B3C-410F-9C00-585983BD9663}" dt="2021-01-03T22:54:04.979" v="94"/>
          <ac:picMkLst>
            <pc:docMk/>
            <pc:sldMk cId="957834705" sldId="264"/>
            <ac:picMk id="1044" creationId="{26E32CE1-D113-412E-9933-113646E21F53}"/>
          </ac:picMkLst>
        </pc:picChg>
        <pc:picChg chg="add">
          <ac:chgData name="Lisa Marie Knight (1910193)" userId="S::1910193@student.uwtsd.ac.uk::db378a96-fa2a-4018-a57f-478526ef029e" providerId="AD" clId="Web-{9BA091D5-1B3C-410F-9C00-585983BD9663}" dt="2021-01-03T22:54:04.979" v="94"/>
          <ac:picMkLst>
            <pc:docMk/>
            <pc:sldMk cId="957834705" sldId="264"/>
            <ac:picMk id="1045" creationId="{117B7C8B-175B-4009-808B-9F66FD108AB3}"/>
          </ac:picMkLst>
        </pc:picChg>
        <pc:picChg chg="add">
          <ac:chgData name="Lisa Marie Knight (1910193)" userId="S::1910193@student.uwtsd.ac.uk::db378a96-fa2a-4018-a57f-478526ef029e" providerId="AD" clId="Web-{9BA091D5-1B3C-410F-9C00-585983BD9663}" dt="2021-01-03T22:54:04.979" v="94"/>
          <ac:picMkLst>
            <pc:docMk/>
            <pc:sldMk cId="957834705" sldId="264"/>
            <ac:picMk id="1047" creationId="{5C3F2B96-5F34-41C9-8E37-A9CD279A4270}"/>
          </ac:picMkLst>
        </pc:picChg>
        <pc:picChg chg="add">
          <ac:chgData name="Lisa Marie Knight (1910193)" userId="S::1910193@student.uwtsd.ac.uk::db378a96-fa2a-4018-a57f-478526ef029e" providerId="AD" clId="Web-{9BA091D5-1B3C-410F-9C00-585983BD9663}" dt="2021-01-03T22:54:04.979" v="94"/>
          <ac:picMkLst>
            <pc:docMk/>
            <pc:sldMk cId="957834705" sldId="264"/>
            <ac:picMk id="1048" creationId="{9A4E02BF-4F0E-44E2-A489-075900B7866C}"/>
          </ac:picMkLst>
        </pc:picChg>
        <pc:picChg chg="add mod">
          <ac:chgData name="Lisa Marie Knight (1910193)" userId="S::1910193@student.uwtsd.ac.uk::db378a96-fa2a-4018-a57f-478526ef029e" providerId="AD" clId="Web-{9BA091D5-1B3C-410F-9C00-585983BD9663}" dt="2021-01-03T22:54:31.948" v="96" actId="1076"/>
          <ac:picMkLst>
            <pc:docMk/>
            <pc:sldMk cId="957834705" sldId="264"/>
            <ac:picMk id="1139" creationId="{D9B0A247-B795-487D-9290-5248D5D248A0}"/>
          </ac:picMkLst>
        </pc:picChg>
      </pc:sldChg>
    </pc:docChg>
  </pc:docChgLst>
  <pc:docChgLst>
    <pc:chgData name="Lisa Marie Knight (1910193)" userId="S::1910193@student.uwtsd.ac.uk::db378a96-fa2a-4018-a57f-478526ef029e" providerId="AD" clId="Web-{CF0091A7-26B7-4101-9286-027162F42A1B}"/>
    <pc:docChg chg="modSld">
      <pc:chgData name="Lisa Marie Knight (1910193)" userId="S::1910193@student.uwtsd.ac.uk::db378a96-fa2a-4018-a57f-478526ef029e" providerId="AD" clId="Web-{CF0091A7-26B7-4101-9286-027162F42A1B}" dt="2021-05-04T09:03:56.110" v="79" actId="20577"/>
      <pc:docMkLst>
        <pc:docMk/>
      </pc:docMkLst>
      <pc:sldChg chg="modSp">
        <pc:chgData name="Lisa Marie Knight (1910193)" userId="S::1910193@student.uwtsd.ac.uk::db378a96-fa2a-4018-a57f-478526ef029e" providerId="AD" clId="Web-{CF0091A7-26B7-4101-9286-027162F42A1B}" dt="2021-05-04T09:03:56.110" v="79" actId="20577"/>
        <pc:sldMkLst>
          <pc:docMk/>
          <pc:sldMk cId="3428208187" sldId="261"/>
        </pc:sldMkLst>
        <pc:spChg chg="mod">
          <ac:chgData name="Lisa Marie Knight (1910193)" userId="S::1910193@student.uwtsd.ac.uk::db378a96-fa2a-4018-a57f-478526ef029e" providerId="AD" clId="Web-{CF0091A7-26B7-4101-9286-027162F42A1B}" dt="2021-05-04T08:58:34.059" v="45" actId="1076"/>
          <ac:spMkLst>
            <pc:docMk/>
            <pc:sldMk cId="3428208187" sldId="261"/>
            <ac:spMk id="3" creationId="{FDBC4A8A-250F-406D-BA28-77A177788CE0}"/>
          </ac:spMkLst>
        </pc:spChg>
        <pc:spChg chg="mod">
          <ac:chgData name="Lisa Marie Knight (1910193)" userId="S::1910193@student.uwtsd.ac.uk::db378a96-fa2a-4018-a57f-478526ef029e" providerId="AD" clId="Web-{CF0091A7-26B7-4101-9286-027162F42A1B}" dt="2021-05-04T08:58:38.481" v="46" actId="1076"/>
          <ac:spMkLst>
            <pc:docMk/>
            <pc:sldMk cId="3428208187" sldId="261"/>
            <ac:spMk id="6" creationId="{20FDA026-F2A9-4914-A6F3-C8AC5D464052}"/>
          </ac:spMkLst>
        </pc:spChg>
        <pc:spChg chg="mod">
          <ac:chgData name="Lisa Marie Knight (1910193)" userId="S::1910193@student.uwtsd.ac.uk::db378a96-fa2a-4018-a57f-478526ef029e" providerId="AD" clId="Web-{CF0091A7-26B7-4101-9286-027162F42A1B}" dt="2021-05-04T09:03:56.110" v="79" actId="20577"/>
          <ac:spMkLst>
            <pc:docMk/>
            <pc:sldMk cId="3428208187" sldId="261"/>
            <ac:spMk id="10" creationId="{5C2316BB-20B2-48A3-822A-8248BBBB23F9}"/>
          </ac:spMkLst>
        </pc:spChg>
        <pc:spChg chg="mod">
          <ac:chgData name="Lisa Marie Knight (1910193)" userId="S::1910193@student.uwtsd.ac.uk::db378a96-fa2a-4018-a57f-478526ef029e" providerId="AD" clId="Web-{CF0091A7-26B7-4101-9286-027162F42A1B}" dt="2021-05-04T08:58:26.418" v="44" actId="20577"/>
          <ac:spMkLst>
            <pc:docMk/>
            <pc:sldMk cId="3428208187" sldId="261"/>
            <ac:spMk id="14" creationId="{2A663B36-4516-4329-AD93-66D7D9A32E84}"/>
          </ac:spMkLst>
        </pc:spChg>
        <pc:spChg chg="mod">
          <ac:chgData name="Lisa Marie Knight (1910193)" userId="S::1910193@student.uwtsd.ac.uk::db378a96-fa2a-4018-a57f-478526ef029e" providerId="AD" clId="Web-{CF0091A7-26B7-4101-9286-027162F42A1B}" dt="2021-05-04T09:03:40.360" v="75" actId="20577"/>
          <ac:spMkLst>
            <pc:docMk/>
            <pc:sldMk cId="3428208187" sldId="261"/>
            <ac:spMk id="15" creationId="{1BBD39CE-7120-4E66-80EC-3E813640FC69}"/>
          </ac:spMkLst>
        </pc:spChg>
      </pc:sldChg>
      <pc:sldChg chg="modSp">
        <pc:chgData name="Lisa Marie Knight (1910193)" userId="S::1910193@student.uwtsd.ac.uk::db378a96-fa2a-4018-a57f-478526ef029e" providerId="AD" clId="Web-{CF0091A7-26B7-4101-9286-027162F42A1B}" dt="2021-05-04T08:51:31.257" v="22" actId="20577"/>
        <pc:sldMkLst>
          <pc:docMk/>
          <pc:sldMk cId="112747183" sldId="265"/>
        </pc:sldMkLst>
        <pc:spChg chg="mod">
          <ac:chgData name="Lisa Marie Knight (1910193)" userId="S::1910193@student.uwtsd.ac.uk::db378a96-fa2a-4018-a57f-478526ef029e" providerId="AD" clId="Web-{CF0091A7-26B7-4101-9286-027162F42A1B}" dt="2021-05-04T08:51:31.257" v="22" actId="20577"/>
          <ac:spMkLst>
            <pc:docMk/>
            <pc:sldMk cId="112747183" sldId="265"/>
            <ac:spMk id="3" creationId="{9D703036-68D1-4902-918F-5998AEF53A0D}"/>
          </ac:spMkLst>
        </pc:spChg>
      </pc:sldChg>
    </pc:docChg>
  </pc:docChgLst>
  <pc:docChgLst>
    <pc:chgData name="Lisa Marie Knight (1910193)" userId="S::1910193@student.uwtsd.ac.uk::db378a96-fa2a-4018-a57f-478526ef029e" providerId="AD" clId="Web-{1A4D1977-5899-4574-865F-9C35AE88322B}"/>
    <pc:docChg chg="modSld">
      <pc:chgData name="Lisa Marie Knight (1910193)" userId="S::1910193@student.uwtsd.ac.uk::db378a96-fa2a-4018-a57f-478526ef029e" providerId="AD" clId="Web-{1A4D1977-5899-4574-865F-9C35AE88322B}" dt="2021-01-03T20:20:51.268" v="18" actId="1076"/>
      <pc:docMkLst>
        <pc:docMk/>
      </pc:docMkLst>
      <pc:sldChg chg="addSp modSp">
        <pc:chgData name="Lisa Marie Knight (1910193)" userId="S::1910193@student.uwtsd.ac.uk::db378a96-fa2a-4018-a57f-478526ef029e" providerId="AD" clId="Web-{1A4D1977-5899-4574-865F-9C35AE88322B}" dt="2021-01-03T20:20:51.268" v="18" actId="1076"/>
        <pc:sldMkLst>
          <pc:docMk/>
          <pc:sldMk cId="3298673608" sldId="258"/>
        </pc:sldMkLst>
        <pc:spChg chg="add mod">
          <ac:chgData name="Lisa Marie Knight (1910193)" userId="S::1910193@student.uwtsd.ac.uk::db378a96-fa2a-4018-a57f-478526ef029e" providerId="AD" clId="Web-{1A4D1977-5899-4574-865F-9C35AE88322B}" dt="2021-01-03T20:20:20.876" v="16" actId="1076"/>
          <ac:spMkLst>
            <pc:docMk/>
            <pc:sldMk cId="3298673608" sldId="258"/>
            <ac:spMk id="5" creationId="{CBFDC7F5-CABD-44E1-B685-15E9E4D2BEFC}"/>
          </ac:spMkLst>
        </pc:spChg>
        <pc:picChg chg="add mod">
          <ac:chgData name="Lisa Marie Knight (1910193)" userId="S::1910193@student.uwtsd.ac.uk::db378a96-fa2a-4018-a57f-478526ef029e" providerId="AD" clId="Web-{1A4D1977-5899-4574-865F-9C35AE88322B}" dt="2021-01-03T20:20:51.268" v="18" actId="1076"/>
          <ac:picMkLst>
            <pc:docMk/>
            <pc:sldMk cId="3298673608" sldId="258"/>
            <ac:picMk id="7" creationId="{CB592DC3-8FE9-4FA3-A308-92E018292713}"/>
          </ac:picMkLst>
        </pc:picChg>
      </pc:sldChg>
    </pc:docChg>
  </pc:docChgLst>
  <pc:docChgLst>
    <pc:chgData name="Lisa Marie Knight (1910193)" userId="S::1910193@student.uwtsd.ac.uk::db378a96-fa2a-4018-a57f-478526ef029e" providerId="AD" clId="Web-{065B3EAF-5311-4ACD-9CDF-B5C26FFDED76}"/>
    <pc:docChg chg="modSld">
      <pc:chgData name="Lisa Marie Knight (1910193)" userId="S::1910193@student.uwtsd.ac.uk::db378a96-fa2a-4018-a57f-478526ef029e" providerId="AD" clId="Web-{065B3EAF-5311-4ACD-9CDF-B5C26FFDED76}" dt="2020-12-13T16:23:11.276" v="2" actId="1076"/>
      <pc:docMkLst>
        <pc:docMk/>
      </pc:docMkLst>
      <pc:sldChg chg="addSp modSp">
        <pc:chgData name="Lisa Marie Knight (1910193)" userId="S::1910193@student.uwtsd.ac.uk::db378a96-fa2a-4018-a57f-478526ef029e" providerId="AD" clId="Web-{065B3EAF-5311-4ACD-9CDF-B5C26FFDED76}" dt="2020-12-13T16:23:11.276" v="2" actId="1076"/>
        <pc:sldMkLst>
          <pc:docMk/>
          <pc:sldMk cId="3298673608" sldId="258"/>
        </pc:sldMkLst>
        <pc:spChg chg="add mod">
          <ac:chgData name="Lisa Marie Knight (1910193)" userId="S::1910193@student.uwtsd.ac.uk::db378a96-fa2a-4018-a57f-478526ef029e" providerId="AD" clId="Web-{065B3EAF-5311-4ACD-9CDF-B5C26FFDED76}" dt="2020-12-13T16:23:11.276" v="2" actId="1076"/>
          <ac:spMkLst>
            <pc:docMk/>
            <pc:sldMk cId="3298673608" sldId="258"/>
            <ac:spMk id="4" creationId="{9E2544E7-24F9-4210-BF18-018D01685B16}"/>
          </ac:spMkLst>
        </pc:spChg>
      </pc:sldChg>
    </pc:docChg>
  </pc:docChgLst>
  <pc:docChgLst>
    <pc:chgData name="Lisa Marie Knight (1910193)" userId="S::1910193@student.uwtsd.ac.uk::db378a96-fa2a-4018-a57f-478526ef029e" providerId="AD" clId="Web-{2572DA77-AF4A-47CD-B7BB-57BF0718F4C3}"/>
    <pc:docChg chg="modSld">
      <pc:chgData name="Lisa Marie Knight (1910193)" userId="S::1910193@student.uwtsd.ac.uk::db378a96-fa2a-4018-a57f-478526ef029e" providerId="AD" clId="Web-{2572DA77-AF4A-47CD-B7BB-57BF0718F4C3}" dt="2021-01-07T23:17:33.232" v="3" actId="1076"/>
      <pc:docMkLst>
        <pc:docMk/>
      </pc:docMkLst>
      <pc:sldChg chg="addSp modSp">
        <pc:chgData name="Lisa Marie Knight (1910193)" userId="S::1910193@student.uwtsd.ac.uk::db378a96-fa2a-4018-a57f-478526ef029e" providerId="AD" clId="Web-{2572DA77-AF4A-47CD-B7BB-57BF0718F4C3}" dt="2021-01-07T23:17:33.232" v="3" actId="1076"/>
        <pc:sldMkLst>
          <pc:docMk/>
          <pc:sldMk cId="129232667" sldId="263"/>
        </pc:sldMkLst>
        <pc:spChg chg="add mod">
          <ac:chgData name="Lisa Marie Knight (1910193)" userId="S::1910193@student.uwtsd.ac.uk::db378a96-fa2a-4018-a57f-478526ef029e" providerId="AD" clId="Web-{2572DA77-AF4A-47CD-B7BB-57BF0718F4C3}" dt="2021-01-07T23:17:33.232" v="3" actId="1076"/>
          <ac:spMkLst>
            <pc:docMk/>
            <pc:sldMk cId="129232667" sldId="263"/>
            <ac:spMk id="12" creationId="{530A90B3-2831-4230-B79F-3926758707EB}"/>
          </ac:spMkLst>
        </pc:spChg>
      </pc:sldChg>
    </pc:docChg>
  </pc:docChgLst>
  <pc:docChgLst>
    <pc:chgData name="Lisa Marie Knight (1910193)" userId="S::1910193@student.uwtsd.ac.uk::db378a96-fa2a-4018-a57f-478526ef029e" providerId="AD" clId="Web-{4E5C20CC-BEEB-4CE2-9695-706D9A7F4F31}"/>
    <pc:docChg chg="modSld">
      <pc:chgData name="Lisa Marie Knight (1910193)" userId="S::1910193@student.uwtsd.ac.uk::db378a96-fa2a-4018-a57f-478526ef029e" providerId="AD" clId="Web-{4E5C20CC-BEEB-4CE2-9695-706D9A7F4F31}" dt="2021-02-11T20:57:58.142" v="114" actId="1076"/>
      <pc:docMkLst>
        <pc:docMk/>
      </pc:docMkLst>
      <pc:sldChg chg="addSp modSp">
        <pc:chgData name="Lisa Marie Knight (1910193)" userId="S::1910193@student.uwtsd.ac.uk::db378a96-fa2a-4018-a57f-478526ef029e" providerId="AD" clId="Web-{4E5C20CC-BEEB-4CE2-9695-706D9A7F4F31}" dt="2021-02-11T20:57:58.142" v="114" actId="1076"/>
        <pc:sldMkLst>
          <pc:docMk/>
          <pc:sldMk cId="17266392" sldId="266"/>
        </pc:sldMkLst>
        <pc:spChg chg="mod">
          <ac:chgData name="Lisa Marie Knight (1910193)" userId="S::1910193@student.uwtsd.ac.uk::db378a96-fa2a-4018-a57f-478526ef029e" providerId="AD" clId="Web-{4E5C20CC-BEEB-4CE2-9695-706D9A7F4F31}" dt="2021-02-11T20:57:08.375" v="105" actId="1076"/>
          <ac:spMkLst>
            <pc:docMk/>
            <pc:sldMk cId="17266392" sldId="266"/>
            <ac:spMk id="2" creationId="{C79FD089-3EBF-4153-84A1-7B6EEC8936C9}"/>
          </ac:spMkLst>
        </pc:spChg>
        <pc:spChg chg="add mod">
          <ac:chgData name="Lisa Marie Knight (1910193)" userId="S::1910193@student.uwtsd.ac.uk::db378a96-fa2a-4018-a57f-478526ef029e" providerId="AD" clId="Web-{4E5C20CC-BEEB-4CE2-9695-706D9A7F4F31}" dt="2021-02-11T20:55:18.185" v="101" actId="14100"/>
          <ac:spMkLst>
            <pc:docMk/>
            <pc:sldMk cId="17266392" sldId="266"/>
            <ac:spMk id="36" creationId="{A3DD3D3F-79AB-4695-BE35-8CCD410C24B1}"/>
          </ac:spMkLst>
        </pc:spChg>
        <pc:spChg chg="add mod">
          <ac:chgData name="Lisa Marie Knight (1910193)" userId="S::1910193@student.uwtsd.ac.uk::db378a96-fa2a-4018-a57f-478526ef029e" providerId="AD" clId="Web-{4E5C20CC-BEEB-4CE2-9695-706D9A7F4F31}" dt="2021-02-11T20:57:58.142" v="114" actId="1076"/>
          <ac:spMkLst>
            <pc:docMk/>
            <pc:sldMk cId="17266392" sldId="266"/>
            <ac:spMk id="37" creationId="{19E39337-6527-40EF-A993-B91849248EDE}"/>
          </ac:spMkLst>
        </pc:spChg>
      </pc:sldChg>
      <pc:sldChg chg="modSp">
        <pc:chgData name="Lisa Marie Knight (1910193)" userId="S::1910193@student.uwtsd.ac.uk::db378a96-fa2a-4018-a57f-478526ef029e" providerId="AD" clId="Web-{4E5C20CC-BEEB-4CE2-9695-706D9A7F4F31}" dt="2021-02-11T20:53:29.118" v="96" actId="20577"/>
        <pc:sldMkLst>
          <pc:docMk/>
          <pc:sldMk cId="770022148" sldId="268"/>
        </pc:sldMkLst>
        <pc:spChg chg="mod">
          <ac:chgData name="Lisa Marie Knight (1910193)" userId="S::1910193@student.uwtsd.ac.uk::db378a96-fa2a-4018-a57f-478526ef029e" providerId="AD" clId="Web-{4E5C20CC-BEEB-4CE2-9695-706D9A7F4F31}" dt="2021-02-11T20:53:29.118" v="96" actId="20577"/>
          <ac:spMkLst>
            <pc:docMk/>
            <pc:sldMk cId="770022148" sldId="268"/>
            <ac:spMk id="3" creationId="{E97E7564-643F-4E47-9A61-7573A5E591C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165DAE-9C3D-47DA-9CDF-86FA588F02C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619C9F80-BAF4-459D-AB1F-73A51644416F}">
      <dgm:prSet phldrT="[Text]" phldr="0"/>
      <dgm:spPr/>
      <dgm:t>
        <a:bodyPr/>
        <a:lstStyle/>
        <a:p>
          <a:r>
            <a:rPr lang="en-US">
              <a:latin typeface="Century Gothic" panose="020B0502020202020204"/>
            </a:rPr>
            <a:t>Reasoning</a:t>
          </a:r>
          <a:endParaRPr lang="en-US"/>
        </a:p>
      </dgm:t>
    </dgm:pt>
    <dgm:pt modelId="{D7F90E44-80C3-4529-B0AE-CC2CB66A0D35}" type="parTrans" cxnId="{7C41F663-4916-4403-A179-8C2620ED593D}">
      <dgm:prSet/>
      <dgm:spPr/>
      <dgm:t>
        <a:bodyPr/>
        <a:lstStyle/>
        <a:p>
          <a:endParaRPr lang="en-US"/>
        </a:p>
      </dgm:t>
    </dgm:pt>
    <dgm:pt modelId="{3423757F-2A47-44B3-9E04-4B2EF423548D}" type="sibTrans" cxnId="{7C41F663-4916-4403-A179-8C2620ED593D}">
      <dgm:prSet/>
      <dgm:spPr/>
      <dgm:t>
        <a:bodyPr/>
        <a:lstStyle/>
        <a:p>
          <a:endParaRPr lang="en-US"/>
        </a:p>
      </dgm:t>
    </dgm:pt>
    <dgm:pt modelId="{6A356383-D32B-4540-A90E-398E096E8EE8}">
      <dgm:prSet phldrT="[Text]" phldr="0"/>
      <dgm:spPr/>
      <dgm:t>
        <a:bodyPr/>
        <a:lstStyle/>
        <a:p>
          <a:pPr rtl="0"/>
          <a:r>
            <a:rPr lang="en-US">
              <a:latin typeface="Century Gothic" panose="020B0502020202020204"/>
            </a:rPr>
            <a:t>Spoken Language </a:t>
          </a:r>
          <a:endParaRPr lang="en-US"/>
        </a:p>
      </dgm:t>
    </dgm:pt>
    <dgm:pt modelId="{62D657CC-41A8-4AE0-9AE2-73FA8903DB83}" type="parTrans" cxnId="{F715BC5F-1E97-4971-A982-AAFE97A3077B}">
      <dgm:prSet/>
      <dgm:spPr/>
      <dgm:t>
        <a:bodyPr/>
        <a:lstStyle/>
        <a:p>
          <a:endParaRPr lang="en-US"/>
        </a:p>
      </dgm:t>
    </dgm:pt>
    <dgm:pt modelId="{29365B10-57C7-4B59-B984-0C0E9B14702D}" type="sibTrans" cxnId="{F715BC5F-1E97-4971-A982-AAFE97A3077B}">
      <dgm:prSet/>
      <dgm:spPr/>
      <dgm:t>
        <a:bodyPr/>
        <a:lstStyle/>
        <a:p>
          <a:endParaRPr lang="en-US"/>
        </a:p>
      </dgm:t>
    </dgm:pt>
    <dgm:pt modelId="{E3FB15D1-B60E-4C7E-BEC5-1924FEE84A07}">
      <dgm:prSet phldrT="[Text]" phldr="0"/>
      <dgm:spPr/>
      <dgm:t>
        <a:bodyPr/>
        <a:lstStyle/>
        <a:p>
          <a:pPr rtl="0"/>
          <a:r>
            <a:rPr lang="en-US">
              <a:latin typeface="Century Gothic" panose="020B0502020202020204"/>
            </a:rPr>
            <a:t>Problem Solving</a:t>
          </a:r>
          <a:endParaRPr lang="en-US"/>
        </a:p>
      </dgm:t>
    </dgm:pt>
    <dgm:pt modelId="{B6768201-5DDC-43E9-943E-071E80DCB497}" type="parTrans" cxnId="{619A4068-6C1B-465B-9C3E-77280D6C17BD}">
      <dgm:prSet/>
      <dgm:spPr/>
      <dgm:t>
        <a:bodyPr/>
        <a:lstStyle/>
        <a:p>
          <a:endParaRPr lang="en-US"/>
        </a:p>
      </dgm:t>
    </dgm:pt>
    <dgm:pt modelId="{0D9BAB35-288E-4781-908A-58E7FCC6D261}" type="sibTrans" cxnId="{619A4068-6C1B-465B-9C3E-77280D6C17BD}">
      <dgm:prSet/>
      <dgm:spPr/>
      <dgm:t>
        <a:bodyPr/>
        <a:lstStyle/>
        <a:p>
          <a:endParaRPr lang="en-US"/>
        </a:p>
      </dgm:t>
    </dgm:pt>
    <dgm:pt modelId="{5B5C97CB-4B04-46BC-AEC6-816710474644}">
      <dgm:prSet phldrT="[Text]" phldr="0"/>
      <dgm:spPr/>
      <dgm:t>
        <a:bodyPr/>
        <a:lstStyle/>
        <a:p>
          <a:r>
            <a:rPr lang="en-US">
              <a:latin typeface="Century Gothic" panose="020B0502020202020204"/>
            </a:rPr>
            <a:t>Stimulus</a:t>
          </a:r>
          <a:endParaRPr lang="en-US"/>
        </a:p>
      </dgm:t>
    </dgm:pt>
    <dgm:pt modelId="{41FEAB51-5B47-4CD6-A2E1-BFB1A0D5233B}" type="parTrans" cxnId="{7D7F327F-DF1B-4CC5-B784-E69B41A349C8}">
      <dgm:prSet/>
      <dgm:spPr/>
      <dgm:t>
        <a:bodyPr/>
        <a:lstStyle/>
        <a:p>
          <a:endParaRPr lang="en-US"/>
        </a:p>
      </dgm:t>
    </dgm:pt>
    <dgm:pt modelId="{70F64E8E-F811-410A-B73E-BA4FE69349F8}" type="sibTrans" cxnId="{7D7F327F-DF1B-4CC5-B784-E69B41A349C8}">
      <dgm:prSet/>
      <dgm:spPr/>
      <dgm:t>
        <a:bodyPr/>
        <a:lstStyle/>
        <a:p>
          <a:endParaRPr lang="en-US"/>
        </a:p>
      </dgm:t>
    </dgm:pt>
    <dgm:pt modelId="{C6C93400-1616-4EEC-BAF4-E54D813146FC}">
      <dgm:prSet phldrT="[Text]" phldr="0"/>
      <dgm:spPr/>
      <dgm:t>
        <a:bodyPr/>
        <a:lstStyle/>
        <a:p>
          <a:r>
            <a:rPr lang="en-US">
              <a:latin typeface="Century Gothic" panose="020B0502020202020204"/>
            </a:rPr>
            <a:t>Shapes</a:t>
          </a:r>
          <a:endParaRPr lang="en-US"/>
        </a:p>
      </dgm:t>
    </dgm:pt>
    <dgm:pt modelId="{3099FCC6-D047-45A8-A1BA-491D239EAAB8}" type="parTrans" cxnId="{52E40DD8-991B-41B9-90AA-42A0ABFF3C0B}">
      <dgm:prSet/>
      <dgm:spPr/>
      <dgm:t>
        <a:bodyPr/>
        <a:lstStyle/>
        <a:p>
          <a:endParaRPr lang="en-US"/>
        </a:p>
      </dgm:t>
    </dgm:pt>
    <dgm:pt modelId="{F0F0E3E1-C54B-4E48-B7A0-894DCBB830B6}" type="sibTrans" cxnId="{52E40DD8-991B-41B9-90AA-42A0ABFF3C0B}">
      <dgm:prSet/>
      <dgm:spPr/>
      <dgm:t>
        <a:bodyPr/>
        <a:lstStyle/>
        <a:p>
          <a:endParaRPr lang="en-US"/>
        </a:p>
      </dgm:t>
    </dgm:pt>
    <dgm:pt modelId="{8293F863-191B-454B-96C2-26BBB391DDCA}">
      <dgm:prSet phldr="0"/>
      <dgm:spPr/>
      <dgm:t>
        <a:bodyPr/>
        <a:lstStyle/>
        <a:p>
          <a:r>
            <a:rPr lang="en-US">
              <a:latin typeface="Century Gothic" panose="020B0502020202020204"/>
            </a:rPr>
            <a:t>Confidence</a:t>
          </a:r>
        </a:p>
      </dgm:t>
    </dgm:pt>
    <dgm:pt modelId="{A16530A9-D528-40A1-8A3C-456A73FE0976}" type="parTrans" cxnId="{96F1A305-647B-443E-B48D-B2FC645B0807}">
      <dgm:prSet/>
      <dgm:spPr/>
    </dgm:pt>
    <dgm:pt modelId="{59D30D9E-139F-4F8B-A4E2-9A3A14931DF3}" type="sibTrans" cxnId="{96F1A305-647B-443E-B48D-B2FC645B0807}">
      <dgm:prSet/>
      <dgm:spPr/>
      <dgm:t>
        <a:bodyPr/>
        <a:lstStyle/>
        <a:p>
          <a:endParaRPr lang="en-US"/>
        </a:p>
      </dgm:t>
    </dgm:pt>
    <dgm:pt modelId="{B2FEB575-CAB2-4D2B-B073-C82126795C63}">
      <dgm:prSet phldr="0"/>
      <dgm:spPr/>
      <dgm:t>
        <a:bodyPr/>
        <a:lstStyle/>
        <a:p>
          <a:r>
            <a:rPr lang="en-US">
              <a:latin typeface="Century Gothic" panose="020B0502020202020204"/>
            </a:rPr>
            <a:t>Fun</a:t>
          </a:r>
        </a:p>
      </dgm:t>
    </dgm:pt>
    <dgm:pt modelId="{72C8B279-E271-4E5E-96B5-89EF35951838}" type="parTrans" cxnId="{9603DBF5-3478-4399-98D4-507CC9471F59}">
      <dgm:prSet/>
      <dgm:spPr/>
    </dgm:pt>
    <dgm:pt modelId="{D09D030A-2F37-4201-BDAA-A3080FB8E3E9}" type="sibTrans" cxnId="{9603DBF5-3478-4399-98D4-507CC9471F59}">
      <dgm:prSet/>
      <dgm:spPr/>
      <dgm:t>
        <a:bodyPr/>
        <a:lstStyle/>
        <a:p>
          <a:endParaRPr lang="en-US"/>
        </a:p>
      </dgm:t>
    </dgm:pt>
    <dgm:pt modelId="{902DCFA9-943C-47E5-AC6D-E600E3A1A780}">
      <dgm:prSet phldr="0"/>
      <dgm:spPr/>
      <dgm:t>
        <a:bodyPr/>
        <a:lstStyle/>
        <a:p>
          <a:r>
            <a:rPr lang="en-US">
              <a:latin typeface="Century Gothic" panose="020B0502020202020204"/>
            </a:rPr>
            <a:t>Interactive</a:t>
          </a:r>
        </a:p>
      </dgm:t>
    </dgm:pt>
    <dgm:pt modelId="{8E3A1DAA-3251-410B-96F7-4CF681D9485A}" type="parTrans" cxnId="{0BE7B18B-A4FB-423E-89AF-89DC6DE19C27}">
      <dgm:prSet/>
      <dgm:spPr/>
    </dgm:pt>
    <dgm:pt modelId="{9DBA42E9-9AD6-477A-9F69-4FFC279CD161}" type="sibTrans" cxnId="{0BE7B18B-A4FB-423E-89AF-89DC6DE19C27}">
      <dgm:prSet/>
      <dgm:spPr/>
      <dgm:t>
        <a:bodyPr/>
        <a:lstStyle/>
        <a:p>
          <a:endParaRPr lang="en-US"/>
        </a:p>
      </dgm:t>
    </dgm:pt>
    <dgm:pt modelId="{6F585F5E-7790-4C6B-8C9B-0B60294DB4FA}">
      <dgm:prSet phldr="0"/>
      <dgm:spPr/>
      <dgm:t>
        <a:bodyPr/>
        <a:lstStyle/>
        <a:p>
          <a:pPr rtl="0"/>
          <a:r>
            <a:rPr lang="en-US">
              <a:latin typeface="Century Gothic" panose="020B0502020202020204"/>
            </a:rPr>
            <a:t>Visual</a:t>
          </a:r>
        </a:p>
      </dgm:t>
    </dgm:pt>
    <dgm:pt modelId="{5127F61D-E63C-43E1-B9B7-D3E9CF00DE40}" type="parTrans" cxnId="{A2885A86-7291-4778-86CB-56DD221EC42B}">
      <dgm:prSet/>
      <dgm:spPr/>
    </dgm:pt>
    <dgm:pt modelId="{1924FFB6-DED1-41ED-9742-D37AEF2EE300}" type="sibTrans" cxnId="{A2885A86-7291-4778-86CB-56DD221EC42B}">
      <dgm:prSet/>
      <dgm:spPr/>
      <dgm:t>
        <a:bodyPr/>
        <a:lstStyle/>
        <a:p>
          <a:endParaRPr lang="en-US"/>
        </a:p>
      </dgm:t>
    </dgm:pt>
    <dgm:pt modelId="{B4079F83-1FCA-49CC-B44F-75FA9FE0A67C}">
      <dgm:prSet phldr="0"/>
      <dgm:spPr/>
      <dgm:t>
        <a:bodyPr/>
        <a:lstStyle/>
        <a:p>
          <a:r>
            <a:rPr lang="en-US">
              <a:latin typeface="Century Gothic" panose="020B0502020202020204"/>
            </a:rPr>
            <a:t>Values</a:t>
          </a:r>
        </a:p>
      </dgm:t>
    </dgm:pt>
    <dgm:pt modelId="{15957F0E-D663-4E9A-9D47-A77147EBC668}" type="parTrans" cxnId="{24A0F189-7455-4B19-AC7A-DDCF7DDC57D4}">
      <dgm:prSet/>
      <dgm:spPr/>
    </dgm:pt>
    <dgm:pt modelId="{560808B4-BB2F-472A-BF96-822D46D2199E}" type="sibTrans" cxnId="{24A0F189-7455-4B19-AC7A-DDCF7DDC57D4}">
      <dgm:prSet/>
      <dgm:spPr/>
      <dgm:t>
        <a:bodyPr/>
        <a:lstStyle/>
        <a:p>
          <a:endParaRPr lang="en-US"/>
        </a:p>
      </dgm:t>
    </dgm:pt>
    <dgm:pt modelId="{558A2504-E300-471F-92B4-6038AF6244EF}">
      <dgm:prSet phldr="0"/>
      <dgm:spPr/>
      <dgm:t>
        <a:bodyPr/>
        <a:lstStyle/>
        <a:p>
          <a:pPr rtl="0"/>
          <a:r>
            <a:rPr lang="en-US">
              <a:latin typeface="Century Gothic" panose="020B0502020202020204"/>
            </a:rPr>
            <a:t>Colours</a:t>
          </a:r>
        </a:p>
      </dgm:t>
    </dgm:pt>
    <dgm:pt modelId="{1C45D9A1-C354-46A3-A877-0233CA44EFE1}" type="parTrans" cxnId="{51FA512A-FF95-4B54-ACCB-3C4E7B0C455A}">
      <dgm:prSet/>
      <dgm:spPr/>
    </dgm:pt>
    <dgm:pt modelId="{610DE4A5-C05A-4A48-B2A0-1B623096E5E3}" type="sibTrans" cxnId="{51FA512A-FF95-4B54-ACCB-3C4E7B0C455A}">
      <dgm:prSet/>
      <dgm:spPr/>
      <dgm:t>
        <a:bodyPr/>
        <a:lstStyle/>
        <a:p>
          <a:endParaRPr lang="en-US"/>
        </a:p>
      </dgm:t>
    </dgm:pt>
    <dgm:pt modelId="{25BEEC34-D118-44AE-A9AB-D2A1D525D5D5}">
      <dgm:prSet phldr="0"/>
      <dgm:spPr/>
      <dgm:t>
        <a:bodyPr/>
        <a:lstStyle/>
        <a:p>
          <a:r>
            <a:rPr lang="en-US">
              <a:latin typeface="Century Gothic" panose="020B0502020202020204"/>
            </a:rPr>
            <a:t>Numbers</a:t>
          </a:r>
        </a:p>
      </dgm:t>
    </dgm:pt>
    <dgm:pt modelId="{E2388710-9529-46A0-8922-910F621DFB2B}" type="parTrans" cxnId="{9CAA24A3-DBA5-476A-92F5-BB08DC3FB8A7}">
      <dgm:prSet/>
      <dgm:spPr/>
    </dgm:pt>
    <dgm:pt modelId="{830B691B-8F0A-4FFD-8EE8-36193FDB7BAB}" type="sibTrans" cxnId="{9CAA24A3-DBA5-476A-92F5-BB08DC3FB8A7}">
      <dgm:prSet/>
      <dgm:spPr/>
      <dgm:t>
        <a:bodyPr/>
        <a:lstStyle/>
        <a:p>
          <a:endParaRPr lang="en-US"/>
        </a:p>
      </dgm:t>
    </dgm:pt>
    <dgm:pt modelId="{047E15E9-4C8F-478B-9547-9F3B4B29DCE9}" type="pres">
      <dgm:prSet presAssocID="{E3165DAE-9C3D-47DA-9CDF-86FA588F02C4}" presName="diagram" presStyleCnt="0">
        <dgm:presLayoutVars>
          <dgm:dir/>
          <dgm:resizeHandles val="exact"/>
        </dgm:presLayoutVars>
      </dgm:prSet>
      <dgm:spPr/>
    </dgm:pt>
    <dgm:pt modelId="{C721A674-F7DF-4743-AF8A-B8E320E59A73}" type="pres">
      <dgm:prSet presAssocID="{619C9F80-BAF4-459D-AB1F-73A51644416F}" presName="node" presStyleLbl="node1" presStyleIdx="0" presStyleCnt="12">
        <dgm:presLayoutVars>
          <dgm:bulletEnabled val="1"/>
        </dgm:presLayoutVars>
      </dgm:prSet>
      <dgm:spPr/>
    </dgm:pt>
    <dgm:pt modelId="{1BC41149-EDDD-47F9-9576-AC64BD1EBF54}" type="pres">
      <dgm:prSet presAssocID="{3423757F-2A47-44B3-9E04-4B2EF423548D}" presName="sibTrans" presStyleCnt="0"/>
      <dgm:spPr/>
    </dgm:pt>
    <dgm:pt modelId="{A789EF85-04C3-448F-9A3B-2095D322DAE6}" type="pres">
      <dgm:prSet presAssocID="{6A356383-D32B-4540-A90E-398E096E8EE8}" presName="node" presStyleLbl="node1" presStyleIdx="1" presStyleCnt="12">
        <dgm:presLayoutVars>
          <dgm:bulletEnabled val="1"/>
        </dgm:presLayoutVars>
      </dgm:prSet>
      <dgm:spPr/>
    </dgm:pt>
    <dgm:pt modelId="{4F62689C-C422-4CA4-9788-9537A52FF53F}" type="pres">
      <dgm:prSet presAssocID="{29365B10-57C7-4B59-B984-0C0E9B14702D}" presName="sibTrans" presStyleCnt="0"/>
      <dgm:spPr/>
    </dgm:pt>
    <dgm:pt modelId="{533F2573-79A4-422A-A8F3-3C31267984BF}" type="pres">
      <dgm:prSet presAssocID="{E3FB15D1-B60E-4C7E-BEC5-1924FEE84A07}" presName="node" presStyleLbl="node1" presStyleIdx="2" presStyleCnt="12">
        <dgm:presLayoutVars>
          <dgm:bulletEnabled val="1"/>
        </dgm:presLayoutVars>
      </dgm:prSet>
      <dgm:spPr/>
    </dgm:pt>
    <dgm:pt modelId="{90D42876-B553-4492-95A0-197CF1F863AD}" type="pres">
      <dgm:prSet presAssocID="{0D9BAB35-288E-4781-908A-58E7FCC6D261}" presName="sibTrans" presStyleCnt="0"/>
      <dgm:spPr/>
    </dgm:pt>
    <dgm:pt modelId="{BEC48353-4542-4DD4-8691-310C57F94C66}" type="pres">
      <dgm:prSet presAssocID="{6F585F5E-7790-4C6B-8C9B-0B60294DB4FA}" presName="node" presStyleLbl="node1" presStyleIdx="3" presStyleCnt="12">
        <dgm:presLayoutVars>
          <dgm:bulletEnabled val="1"/>
        </dgm:presLayoutVars>
      </dgm:prSet>
      <dgm:spPr/>
    </dgm:pt>
    <dgm:pt modelId="{CA14AA5C-AC1C-4374-890E-D0428FE91E72}" type="pres">
      <dgm:prSet presAssocID="{1924FFB6-DED1-41ED-9742-D37AEF2EE300}" presName="sibTrans" presStyleCnt="0"/>
      <dgm:spPr/>
    </dgm:pt>
    <dgm:pt modelId="{DC7909C4-8101-4532-9820-E54A53B46B7E}" type="pres">
      <dgm:prSet presAssocID="{5B5C97CB-4B04-46BC-AEC6-816710474644}" presName="node" presStyleLbl="node1" presStyleIdx="4" presStyleCnt="12">
        <dgm:presLayoutVars>
          <dgm:bulletEnabled val="1"/>
        </dgm:presLayoutVars>
      </dgm:prSet>
      <dgm:spPr/>
    </dgm:pt>
    <dgm:pt modelId="{07DC507A-7E83-4CD4-8FC5-E0C769F3281F}" type="pres">
      <dgm:prSet presAssocID="{70F64E8E-F811-410A-B73E-BA4FE69349F8}" presName="sibTrans" presStyleCnt="0"/>
      <dgm:spPr/>
    </dgm:pt>
    <dgm:pt modelId="{91475FDF-FF66-4B82-9F24-7DA40E4B986D}" type="pres">
      <dgm:prSet presAssocID="{558A2504-E300-471F-92B4-6038AF6244EF}" presName="node" presStyleLbl="node1" presStyleIdx="5" presStyleCnt="12">
        <dgm:presLayoutVars>
          <dgm:bulletEnabled val="1"/>
        </dgm:presLayoutVars>
      </dgm:prSet>
      <dgm:spPr/>
    </dgm:pt>
    <dgm:pt modelId="{130CFC30-B289-48AF-AB4B-E84CFF9435DF}" type="pres">
      <dgm:prSet presAssocID="{610DE4A5-C05A-4A48-B2A0-1B623096E5E3}" presName="sibTrans" presStyleCnt="0"/>
      <dgm:spPr/>
    </dgm:pt>
    <dgm:pt modelId="{1D036F49-4CF0-484A-AE68-6347B9DC6855}" type="pres">
      <dgm:prSet presAssocID="{C6C93400-1616-4EEC-BAF4-E54D813146FC}" presName="node" presStyleLbl="node1" presStyleIdx="6" presStyleCnt="12">
        <dgm:presLayoutVars>
          <dgm:bulletEnabled val="1"/>
        </dgm:presLayoutVars>
      </dgm:prSet>
      <dgm:spPr/>
    </dgm:pt>
    <dgm:pt modelId="{06C00662-A13D-4EB2-B64F-7827D58E583E}" type="pres">
      <dgm:prSet presAssocID="{F0F0E3E1-C54B-4E48-B7A0-894DCBB830B6}" presName="sibTrans" presStyleCnt="0"/>
      <dgm:spPr/>
    </dgm:pt>
    <dgm:pt modelId="{335EF7F9-5ADF-4DBB-8737-8B6AB99F8EE8}" type="pres">
      <dgm:prSet presAssocID="{25BEEC34-D118-44AE-A9AB-D2A1D525D5D5}" presName="node" presStyleLbl="node1" presStyleIdx="7" presStyleCnt="12">
        <dgm:presLayoutVars>
          <dgm:bulletEnabled val="1"/>
        </dgm:presLayoutVars>
      </dgm:prSet>
      <dgm:spPr/>
    </dgm:pt>
    <dgm:pt modelId="{23277465-4F8A-4E1C-B06A-18BE3322C994}" type="pres">
      <dgm:prSet presAssocID="{830B691B-8F0A-4FFD-8EE8-36193FDB7BAB}" presName="sibTrans" presStyleCnt="0"/>
      <dgm:spPr/>
    </dgm:pt>
    <dgm:pt modelId="{5C7DF991-5886-4631-B7FE-FF15750A9389}" type="pres">
      <dgm:prSet presAssocID="{8293F863-191B-454B-96C2-26BBB391DDCA}" presName="node" presStyleLbl="node1" presStyleIdx="8" presStyleCnt="12">
        <dgm:presLayoutVars>
          <dgm:bulletEnabled val="1"/>
        </dgm:presLayoutVars>
      </dgm:prSet>
      <dgm:spPr/>
    </dgm:pt>
    <dgm:pt modelId="{BAAC92F0-B1CC-4330-B728-D7FB72FED9F9}" type="pres">
      <dgm:prSet presAssocID="{59D30D9E-139F-4F8B-A4E2-9A3A14931DF3}" presName="sibTrans" presStyleCnt="0"/>
      <dgm:spPr/>
    </dgm:pt>
    <dgm:pt modelId="{98B2DF30-4DB8-4766-BD67-D570FCE080D0}" type="pres">
      <dgm:prSet presAssocID="{B2FEB575-CAB2-4D2B-B073-C82126795C63}" presName="node" presStyleLbl="node1" presStyleIdx="9" presStyleCnt="12">
        <dgm:presLayoutVars>
          <dgm:bulletEnabled val="1"/>
        </dgm:presLayoutVars>
      </dgm:prSet>
      <dgm:spPr/>
    </dgm:pt>
    <dgm:pt modelId="{7C18640C-A02C-4D67-A1FC-F474E5026B37}" type="pres">
      <dgm:prSet presAssocID="{D09D030A-2F37-4201-BDAA-A3080FB8E3E9}" presName="sibTrans" presStyleCnt="0"/>
      <dgm:spPr/>
    </dgm:pt>
    <dgm:pt modelId="{C3EB42C8-A7E7-448F-891C-22F90B240E53}" type="pres">
      <dgm:prSet presAssocID="{902DCFA9-943C-47E5-AC6D-E600E3A1A780}" presName="node" presStyleLbl="node1" presStyleIdx="10" presStyleCnt="12">
        <dgm:presLayoutVars>
          <dgm:bulletEnabled val="1"/>
        </dgm:presLayoutVars>
      </dgm:prSet>
      <dgm:spPr/>
    </dgm:pt>
    <dgm:pt modelId="{F4C9C978-3020-4BCC-82B5-C1789BC58FEF}" type="pres">
      <dgm:prSet presAssocID="{9DBA42E9-9AD6-477A-9F69-4FFC279CD161}" presName="sibTrans" presStyleCnt="0"/>
      <dgm:spPr/>
    </dgm:pt>
    <dgm:pt modelId="{4041AC4D-9ECA-475A-9DE1-A82CEE630FD0}" type="pres">
      <dgm:prSet presAssocID="{B4079F83-1FCA-49CC-B44F-75FA9FE0A67C}" presName="node" presStyleLbl="node1" presStyleIdx="11" presStyleCnt="12">
        <dgm:presLayoutVars>
          <dgm:bulletEnabled val="1"/>
        </dgm:presLayoutVars>
      </dgm:prSet>
      <dgm:spPr/>
    </dgm:pt>
  </dgm:ptLst>
  <dgm:cxnLst>
    <dgm:cxn modelId="{9CD59301-F069-4412-9388-4E1F58F3649B}" type="presOf" srcId="{5B5C97CB-4B04-46BC-AEC6-816710474644}" destId="{DC7909C4-8101-4532-9820-E54A53B46B7E}" srcOrd="0" destOrd="0" presId="urn:microsoft.com/office/officeart/2005/8/layout/default"/>
    <dgm:cxn modelId="{96F1A305-647B-443E-B48D-B2FC645B0807}" srcId="{E3165DAE-9C3D-47DA-9CDF-86FA588F02C4}" destId="{8293F863-191B-454B-96C2-26BBB391DDCA}" srcOrd="8" destOrd="0" parTransId="{A16530A9-D528-40A1-8A3C-456A73FE0976}" sibTransId="{59D30D9E-139F-4F8B-A4E2-9A3A14931DF3}"/>
    <dgm:cxn modelId="{E695460C-B316-4DBD-A137-857B3003FAF2}" type="presOf" srcId="{B2FEB575-CAB2-4D2B-B073-C82126795C63}" destId="{98B2DF30-4DB8-4766-BD67-D570FCE080D0}" srcOrd="0" destOrd="0" presId="urn:microsoft.com/office/officeart/2005/8/layout/default"/>
    <dgm:cxn modelId="{C99E1421-C4B5-46BD-9C80-BC8864984A2A}" type="presOf" srcId="{6F585F5E-7790-4C6B-8C9B-0B60294DB4FA}" destId="{BEC48353-4542-4DD4-8691-310C57F94C66}" srcOrd="0" destOrd="0" presId="urn:microsoft.com/office/officeart/2005/8/layout/default"/>
    <dgm:cxn modelId="{9C29F222-B61A-431C-80D8-E1DCD9B2E368}" type="presOf" srcId="{E3165DAE-9C3D-47DA-9CDF-86FA588F02C4}" destId="{047E15E9-4C8F-478B-9547-9F3B4B29DCE9}" srcOrd="0" destOrd="0" presId="urn:microsoft.com/office/officeart/2005/8/layout/default"/>
    <dgm:cxn modelId="{40476026-02E1-4AEB-B46D-75BB8B90746D}" type="presOf" srcId="{C6C93400-1616-4EEC-BAF4-E54D813146FC}" destId="{1D036F49-4CF0-484A-AE68-6347B9DC6855}" srcOrd="0" destOrd="0" presId="urn:microsoft.com/office/officeart/2005/8/layout/default"/>
    <dgm:cxn modelId="{51FA512A-FF95-4B54-ACCB-3C4E7B0C455A}" srcId="{E3165DAE-9C3D-47DA-9CDF-86FA588F02C4}" destId="{558A2504-E300-471F-92B4-6038AF6244EF}" srcOrd="5" destOrd="0" parTransId="{1C45D9A1-C354-46A3-A877-0233CA44EFE1}" sibTransId="{610DE4A5-C05A-4A48-B2A0-1B623096E5E3}"/>
    <dgm:cxn modelId="{3CF3133D-B5EA-4905-AA2B-11C04AE9DDE2}" type="presOf" srcId="{B4079F83-1FCA-49CC-B44F-75FA9FE0A67C}" destId="{4041AC4D-9ECA-475A-9DE1-A82CEE630FD0}" srcOrd="0" destOrd="0" presId="urn:microsoft.com/office/officeart/2005/8/layout/default"/>
    <dgm:cxn modelId="{F715BC5F-1E97-4971-A982-AAFE97A3077B}" srcId="{E3165DAE-9C3D-47DA-9CDF-86FA588F02C4}" destId="{6A356383-D32B-4540-A90E-398E096E8EE8}" srcOrd="1" destOrd="0" parTransId="{62D657CC-41A8-4AE0-9AE2-73FA8903DB83}" sibTransId="{29365B10-57C7-4B59-B984-0C0E9B14702D}"/>
    <dgm:cxn modelId="{7C41F663-4916-4403-A179-8C2620ED593D}" srcId="{E3165DAE-9C3D-47DA-9CDF-86FA588F02C4}" destId="{619C9F80-BAF4-459D-AB1F-73A51644416F}" srcOrd="0" destOrd="0" parTransId="{D7F90E44-80C3-4529-B0AE-CC2CB66A0D35}" sibTransId="{3423757F-2A47-44B3-9E04-4B2EF423548D}"/>
    <dgm:cxn modelId="{619A4068-6C1B-465B-9C3E-77280D6C17BD}" srcId="{E3165DAE-9C3D-47DA-9CDF-86FA588F02C4}" destId="{E3FB15D1-B60E-4C7E-BEC5-1924FEE84A07}" srcOrd="2" destOrd="0" parTransId="{B6768201-5DDC-43E9-943E-071E80DCB497}" sibTransId="{0D9BAB35-288E-4781-908A-58E7FCC6D261}"/>
    <dgm:cxn modelId="{9CD7C478-336A-4B00-BD3E-A3CEE3A3EF76}" type="presOf" srcId="{558A2504-E300-471F-92B4-6038AF6244EF}" destId="{91475FDF-FF66-4B82-9F24-7DA40E4B986D}" srcOrd="0" destOrd="0" presId="urn:microsoft.com/office/officeart/2005/8/layout/default"/>
    <dgm:cxn modelId="{7D7F327F-DF1B-4CC5-B784-E69B41A349C8}" srcId="{E3165DAE-9C3D-47DA-9CDF-86FA588F02C4}" destId="{5B5C97CB-4B04-46BC-AEC6-816710474644}" srcOrd="4" destOrd="0" parTransId="{41FEAB51-5B47-4CD6-A2E1-BFB1A0D5233B}" sibTransId="{70F64E8E-F811-410A-B73E-BA4FE69349F8}"/>
    <dgm:cxn modelId="{5FE8BF80-161E-4377-B8C9-C205392CC522}" type="presOf" srcId="{E3FB15D1-B60E-4C7E-BEC5-1924FEE84A07}" destId="{533F2573-79A4-422A-A8F3-3C31267984BF}" srcOrd="0" destOrd="0" presId="urn:microsoft.com/office/officeart/2005/8/layout/default"/>
    <dgm:cxn modelId="{A2885A86-7291-4778-86CB-56DD221EC42B}" srcId="{E3165DAE-9C3D-47DA-9CDF-86FA588F02C4}" destId="{6F585F5E-7790-4C6B-8C9B-0B60294DB4FA}" srcOrd="3" destOrd="0" parTransId="{5127F61D-E63C-43E1-B9B7-D3E9CF00DE40}" sibTransId="{1924FFB6-DED1-41ED-9742-D37AEF2EE300}"/>
    <dgm:cxn modelId="{24A0F189-7455-4B19-AC7A-DDCF7DDC57D4}" srcId="{E3165DAE-9C3D-47DA-9CDF-86FA588F02C4}" destId="{B4079F83-1FCA-49CC-B44F-75FA9FE0A67C}" srcOrd="11" destOrd="0" parTransId="{15957F0E-D663-4E9A-9D47-A77147EBC668}" sibTransId="{560808B4-BB2F-472A-BF96-822D46D2199E}"/>
    <dgm:cxn modelId="{0BE7B18B-A4FB-423E-89AF-89DC6DE19C27}" srcId="{E3165DAE-9C3D-47DA-9CDF-86FA588F02C4}" destId="{902DCFA9-943C-47E5-AC6D-E600E3A1A780}" srcOrd="10" destOrd="0" parTransId="{8E3A1DAA-3251-410B-96F7-4CF681D9485A}" sibTransId="{9DBA42E9-9AD6-477A-9F69-4FFC279CD161}"/>
    <dgm:cxn modelId="{3D16009C-8750-486E-B6ED-4BF2163B6B26}" type="presOf" srcId="{619C9F80-BAF4-459D-AB1F-73A51644416F}" destId="{C721A674-F7DF-4743-AF8A-B8E320E59A73}" srcOrd="0" destOrd="0" presId="urn:microsoft.com/office/officeart/2005/8/layout/default"/>
    <dgm:cxn modelId="{9CAA24A3-DBA5-476A-92F5-BB08DC3FB8A7}" srcId="{E3165DAE-9C3D-47DA-9CDF-86FA588F02C4}" destId="{25BEEC34-D118-44AE-A9AB-D2A1D525D5D5}" srcOrd="7" destOrd="0" parTransId="{E2388710-9529-46A0-8922-910F621DFB2B}" sibTransId="{830B691B-8F0A-4FFD-8EE8-36193FDB7BAB}"/>
    <dgm:cxn modelId="{4A47F4AA-9320-495D-B445-15596309AA60}" type="presOf" srcId="{902DCFA9-943C-47E5-AC6D-E600E3A1A780}" destId="{C3EB42C8-A7E7-448F-891C-22F90B240E53}" srcOrd="0" destOrd="0" presId="urn:microsoft.com/office/officeart/2005/8/layout/default"/>
    <dgm:cxn modelId="{469D00AF-A78D-4EAE-98B8-BBBE44F80E35}" type="presOf" srcId="{6A356383-D32B-4540-A90E-398E096E8EE8}" destId="{A789EF85-04C3-448F-9A3B-2095D322DAE6}" srcOrd="0" destOrd="0" presId="urn:microsoft.com/office/officeart/2005/8/layout/default"/>
    <dgm:cxn modelId="{52E40DD8-991B-41B9-90AA-42A0ABFF3C0B}" srcId="{E3165DAE-9C3D-47DA-9CDF-86FA588F02C4}" destId="{C6C93400-1616-4EEC-BAF4-E54D813146FC}" srcOrd="6" destOrd="0" parTransId="{3099FCC6-D047-45A8-A1BA-491D239EAAB8}" sibTransId="{F0F0E3E1-C54B-4E48-B7A0-894DCBB830B6}"/>
    <dgm:cxn modelId="{18FBCAED-C744-4F40-9228-6EEF9BCC92DB}" type="presOf" srcId="{8293F863-191B-454B-96C2-26BBB391DDCA}" destId="{5C7DF991-5886-4631-B7FE-FF15750A9389}" srcOrd="0" destOrd="0" presId="urn:microsoft.com/office/officeart/2005/8/layout/default"/>
    <dgm:cxn modelId="{2FF2D3F1-A906-4435-A5A3-8EF04381D5FF}" type="presOf" srcId="{25BEEC34-D118-44AE-A9AB-D2A1D525D5D5}" destId="{335EF7F9-5ADF-4DBB-8737-8B6AB99F8EE8}" srcOrd="0" destOrd="0" presId="urn:microsoft.com/office/officeart/2005/8/layout/default"/>
    <dgm:cxn modelId="{9603DBF5-3478-4399-98D4-507CC9471F59}" srcId="{E3165DAE-9C3D-47DA-9CDF-86FA588F02C4}" destId="{B2FEB575-CAB2-4D2B-B073-C82126795C63}" srcOrd="9" destOrd="0" parTransId="{72C8B279-E271-4E5E-96B5-89EF35951838}" sibTransId="{D09D030A-2F37-4201-BDAA-A3080FB8E3E9}"/>
    <dgm:cxn modelId="{1527988C-F1D4-4A16-9D9B-56A38C12B6F9}" type="presParOf" srcId="{047E15E9-4C8F-478B-9547-9F3B4B29DCE9}" destId="{C721A674-F7DF-4743-AF8A-B8E320E59A73}" srcOrd="0" destOrd="0" presId="urn:microsoft.com/office/officeart/2005/8/layout/default"/>
    <dgm:cxn modelId="{C40C565D-C9B4-43A7-BBB1-8549B22E5D7A}" type="presParOf" srcId="{047E15E9-4C8F-478B-9547-9F3B4B29DCE9}" destId="{1BC41149-EDDD-47F9-9576-AC64BD1EBF54}" srcOrd="1" destOrd="0" presId="urn:microsoft.com/office/officeart/2005/8/layout/default"/>
    <dgm:cxn modelId="{FB7E9CF1-0A27-4340-B955-4D827F489D8D}" type="presParOf" srcId="{047E15E9-4C8F-478B-9547-9F3B4B29DCE9}" destId="{A789EF85-04C3-448F-9A3B-2095D322DAE6}" srcOrd="2" destOrd="0" presId="urn:microsoft.com/office/officeart/2005/8/layout/default"/>
    <dgm:cxn modelId="{2E7C3964-8782-4BD0-BCB2-98EDC6B0D364}" type="presParOf" srcId="{047E15E9-4C8F-478B-9547-9F3B4B29DCE9}" destId="{4F62689C-C422-4CA4-9788-9537A52FF53F}" srcOrd="3" destOrd="0" presId="urn:microsoft.com/office/officeart/2005/8/layout/default"/>
    <dgm:cxn modelId="{74AD465B-C413-4050-8E05-21F937F306B8}" type="presParOf" srcId="{047E15E9-4C8F-478B-9547-9F3B4B29DCE9}" destId="{533F2573-79A4-422A-A8F3-3C31267984BF}" srcOrd="4" destOrd="0" presId="urn:microsoft.com/office/officeart/2005/8/layout/default"/>
    <dgm:cxn modelId="{FEDC98D4-95FF-4EE9-A1CF-20F1FDF9979B}" type="presParOf" srcId="{047E15E9-4C8F-478B-9547-9F3B4B29DCE9}" destId="{90D42876-B553-4492-95A0-197CF1F863AD}" srcOrd="5" destOrd="0" presId="urn:microsoft.com/office/officeart/2005/8/layout/default"/>
    <dgm:cxn modelId="{97CC690A-90EF-482D-B459-3A5ECDB91430}" type="presParOf" srcId="{047E15E9-4C8F-478B-9547-9F3B4B29DCE9}" destId="{BEC48353-4542-4DD4-8691-310C57F94C66}" srcOrd="6" destOrd="0" presId="urn:microsoft.com/office/officeart/2005/8/layout/default"/>
    <dgm:cxn modelId="{B70B28ED-CDFD-4612-8079-1D62223D68A8}" type="presParOf" srcId="{047E15E9-4C8F-478B-9547-9F3B4B29DCE9}" destId="{CA14AA5C-AC1C-4374-890E-D0428FE91E72}" srcOrd="7" destOrd="0" presId="urn:microsoft.com/office/officeart/2005/8/layout/default"/>
    <dgm:cxn modelId="{E131B35B-2FE6-46CA-AF82-4A6D9113350A}" type="presParOf" srcId="{047E15E9-4C8F-478B-9547-9F3B4B29DCE9}" destId="{DC7909C4-8101-4532-9820-E54A53B46B7E}" srcOrd="8" destOrd="0" presId="urn:microsoft.com/office/officeart/2005/8/layout/default"/>
    <dgm:cxn modelId="{7B532BBA-EB57-44D5-AB26-C76199C7F88B}" type="presParOf" srcId="{047E15E9-4C8F-478B-9547-9F3B4B29DCE9}" destId="{07DC507A-7E83-4CD4-8FC5-E0C769F3281F}" srcOrd="9" destOrd="0" presId="urn:microsoft.com/office/officeart/2005/8/layout/default"/>
    <dgm:cxn modelId="{001DE443-23A2-40FA-ADFF-4F7B4FCE9757}" type="presParOf" srcId="{047E15E9-4C8F-478B-9547-9F3B4B29DCE9}" destId="{91475FDF-FF66-4B82-9F24-7DA40E4B986D}" srcOrd="10" destOrd="0" presId="urn:microsoft.com/office/officeart/2005/8/layout/default"/>
    <dgm:cxn modelId="{D49DA704-B779-437B-A37F-D8E6051B1965}" type="presParOf" srcId="{047E15E9-4C8F-478B-9547-9F3B4B29DCE9}" destId="{130CFC30-B289-48AF-AB4B-E84CFF9435DF}" srcOrd="11" destOrd="0" presId="urn:microsoft.com/office/officeart/2005/8/layout/default"/>
    <dgm:cxn modelId="{9AA14518-6B21-414D-8244-7835D1D9B03D}" type="presParOf" srcId="{047E15E9-4C8F-478B-9547-9F3B4B29DCE9}" destId="{1D036F49-4CF0-484A-AE68-6347B9DC6855}" srcOrd="12" destOrd="0" presId="urn:microsoft.com/office/officeart/2005/8/layout/default"/>
    <dgm:cxn modelId="{165B6C5D-EC15-4FED-B374-DFEA13EC516B}" type="presParOf" srcId="{047E15E9-4C8F-478B-9547-9F3B4B29DCE9}" destId="{06C00662-A13D-4EB2-B64F-7827D58E583E}" srcOrd="13" destOrd="0" presId="urn:microsoft.com/office/officeart/2005/8/layout/default"/>
    <dgm:cxn modelId="{4097FA36-8FD6-452C-AC69-BE60D608C79A}" type="presParOf" srcId="{047E15E9-4C8F-478B-9547-9F3B4B29DCE9}" destId="{335EF7F9-5ADF-4DBB-8737-8B6AB99F8EE8}" srcOrd="14" destOrd="0" presId="urn:microsoft.com/office/officeart/2005/8/layout/default"/>
    <dgm:cxn modelId="{1678CC7A-3062-4E35-8CDE-09ED9FDFD09E}" type="presParOf" srcId="{047E15E9-4C8F-478B-9547-9F3B4B29DCE9}" destId="{23277465-4F8A-4E1C-B06A-18BE3322C994}" srcOrd="15" destOrd="0" presId="urn:microsoft.com/office/officeart/2005/8/layout/default"/>
    <dgm:cxn modelId="{236B6A72-8897-4FBB-90C6-4E1C3A5BE6CD}" type="presParOf" srcId="{047E15E9-4C8F-478B-9547-9F3B4B29DCE9}" destId="{5C7DF991-5886-4631-B7FE-FF15750A9389}" srcOrd="16" destOrd="0" presId="urn:microsoft.com/office/officeart/2005/8/layout/default"/>
    <dgm:cxn modelId="{B1163989-685E-4F9D-BF53-882C3EFFBDDC}" type="presParOf" srcId="{047E15E9-4C8F-478B-9547-9F3B4B29DCE9}" destId="{BAAC92F0-B1CC-4330-B728-D7FB72FED9F9}" srcOrd="17" destOrd="0" presId="urn:microsoft.com/office/officeart/2005/8/layout/default"/>
    <dgm:cxn modelId="{65977EEA-F9BD-4381-A432-44895FC0D438}" type="presParOf" srcId="{047E15E9-4C8F-478B-9547-9F3B4B29DCE9}" destId="{98B2DF30-4DB8-4766-BD67-D570FCE080D0}" srcOrd="18" destOrd="0" presId="urn:microsoft.com/office/officeart/2005/8/layout/default"/>
    <dgm:cxn modelId="{E95B7D8D-EF01-482E-8C31-A56E0944742A}" type="presParOf" srcId="{047E15E9-4C8F-478B-9547-9F3B4B29DCE9}" destId="{7C18640C-A02C-4D67-A1FC-F474E5026B37}" srcOrd="19" destOrd="0" presId="urn:microsoft.com/office/officeart/2005/8/layout/default"/>
    <dgm:cxn modelId="{E0ABC7ED-FA83-453B-B3CB-4B3FF54935F7}" type="presParOf" srcId="{047E15E9-4C8F-478B-9547-9F3B4B29DCE9}" destId="{C3EB42C8-A7E7-448F-891C-22F90B240E53}" srcOrd="20" destOrd="0" presId="urn:microsoft.com/office/officeart/2005/8/layout/default"/>
    <dgm:cxn modelId="{0847D12A-957A-4DB2-BD68-CB0AF854282C}" type="presParOf" srcId="{047E15E9-4C8F-478B-9547-9F3B4B29DCE9}" destId="{F4C9C978-3020-4BCC-82B5-C1789BC58FEF}" srcOrd="21" destOrd="0" presId="urn:microsoft.com/office/officeart/2005/8/layout/default"/>
    <dgm:cxn modelId="{F063219E-0A0D-467D-8850-79A41B0999FE}" type="presParOf" srcId="{047E15E9-4C8F-478B-9547-9F3B4B29DCE9}" destId="{4041AC4D-9ECA-475A-9DE1-A82CEE630FD0}" srcOrd="22"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21A674-F7DF-4743-AF8A-B8E320E59A73}">
      <dsp:nvSpPr>
        <dsp:cNvPr id="0" name=""/>
        <dsp:cNvSpPr/>
      </dsp:nvSpPr>
      <dsp:spPr>
        <a:xfrm>
          <a:off x="0" y="762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Reasoning</a:t>
          </a:r>
          <a:endParaRPr lang="en-US" sz="1800" kern="1200"/>
        </a:p>
      </dsp:txBody>
      <dsp:txXfrm>
        <a:off x="0" y="76200"/>
        <a:ext cx="1523999" cy="914400"/>
      </dsp:txXfrm>
    </dsp:sp>
    <dsp:sp modelId="{A789EF85-04C3-448F-9A3B-2095D322DAE6}">
      <dsp:nvSpPr>
        <dsp:cNvPr id="0" name=""/>
        <dsp:cNvSpPr/>
      </dsp:nvSpPr>
      <dsp:spPr>
        <a:xfrm>
          <a:off x="1676400" y="762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entury Gothic" panose="020B0502020202020204"/>
            </a:rPr>
            <a:t>Spoken Language </a:t>
          </a:r>
          <a:endParaRPr lang="en-US" sz="1800" kern="1200"/>
        </a:p>
      </dsp:txBody>
      <dsp:txXfrm>
        <a:off x="1676400" y="76200"/>
        <a:ext cx="1523999" cy="914400"/>
      </dsp:txXfrm>
    </dsp:sp>
    <dsp:sp modelId="{533F2573-79A4-422A-A8F3-3C31267984BF}">
      <dsp:nvSpPr>
        <dsp:cNvPr id="0" name=""/>
        <dsp:cNvSpPr/>
      </dsp:nvSpPr>
      <dsp:spPr>
        <a:xfrm>
          <a:off x="3352799" y="762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entury Gothic" panose="020B0502020202020204"/>
            </a:rPr>
            <a:t>Problem Solving</a:t>
          </a:r>
          <a:endParaRPr lang="en-US" sz="1800" kern="1200"/>
        </a:p>
      </dsp:txBody>
      <dsp:txXfrm>
        <a:off x="3352799" y="76200"/>
        <a:ext cx="1523999" cy="914400"/>
      </dsp:txXfrm>
    </dsp:sp>
    <dsp:sp modelId="{BEC48353-4542-4DD4-8691-310C57F94C66}">
      <dsp:nvSpPr>
        <dsp:cNvPr id="0" name=""/>
        <dsp:cNvSpPr/>
      </dsp:nvSpPr>
      <dsp:spPr>
        <a:xfrm>
          <a:off x="0" y="11430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entury Gothic" panose="020B0502020202020204"/>
            </a:rPr>
            <a:t>Visual</a:t>
          </a:r>
        </a:p>
      </dsp:txBody>
      <dsp:txXfrm>
        <a:off x="0" y="1143000"/>
        <a:ext cx="1523999" cy="914400"/>
      </dsp:txXfrm>
    </dsp:sp>
    <dsp:sp modelId="{DC7909C4-8101-4532-9820-E54A53B46B7E}">
      <dsp:nvSpPr>
        <dsp:cNvPr id="0" name=""/>
        <dsp:cNvSpPr/>
      </dsp:nvSpPr>
      <dsp:spPr>
        <a:xfrm>
          <a:off x="1676400" y="11430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Stimulus</a:t>
          </a:r>
          <a:endParaRPr lang="en-US" sz="1800" kern="1200"/>
        </a:p>
      </dsp:txBody>
      <dsp:txXfrm>
        <a:off x="1676400" y="1143000"/>
        <a:ext cx="1523999" cy="914400"/>
      </dsp:txXfrm>
    </dsp:sp>
    <dsp:sp modelId="{91475FDF-FF66-4B82-9F24-7DA40E4B986D}">
      <dsp:nvSpPr>
        <dsp:cNvPr id="0" name=""/>
        <dsp:cNvSpPr/>
      </dsp:nvSpPr>
      <dsp:spPr>
        <a:xfrm>
          <a:off x="3352799" y="11430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kern="1200">
              <a:latin typeface="Century Gothic" panose="020B0502020202020204"/>
            </a:rPr>
            <a:t>Colours</a:t>
          </a:r>
        </a:p>
      </dsp:txBody>
      <dsp:txXfrm>
        <a:off x="3352799" y="1143000"/>
        <a:ext cx="1523999" cy="914400"/>
      </dsp:txXfrm>
    </dsp:sp>
    <dsp:sp modelId="{1D036F49-4CF0-484A-AE68-6347B9DC6855}">
      <dsp:nvSpPr>
        <dsp:cNvPr id="0" name=""/>
        <dsp:cNvSpPr/>
      </dsp:nvSpPr>
      <dsp:spPr>
        <a:xfrm>
          <a:off x="0" y="2209799"/>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Shapes</a:t>
          </a:r>
          <a:endParaRPr lang="en-US" sz="1800" kern="1200"/>
        </a:p>
      </dsp:txBody>
      <dsp:txXfrm>
        <a:off x="0" y="2209799"/>
        <a:ext cx="1523999" cy="914400"/>
      </dsp:txXfrm>
    </dsp:sp>
    <dsp:sp modelId="{335EF7F9-5ADF-4DBB-8737-8B6AB99F8EE8}">
      <dsp:nvSpPr>
        <dsp:cNvPr id="0" name=""/>
        <dsp:cNvSpPr/>
      </dsp:nvSpPr>
      <dsp:spPr>
        <a:xfrm>
          <a:off x="1676400" y="2209799"/>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Numbers</a:t>
          </a:r>
        </a:p>
      </dsp:txBody>
      <dsp:txXfrm>
        <a:off x="1676400" y="2209799"/>
        <a:ext cx="1523999" cy="914400"/>
      </dsp:txXfrm>
    </dsp:sp>
    <dsp:sp modelId="{5C7DF991-5886-4631-B7FE-FF15750A9389}">
      <dsp:nvSpPr>
        <dsp:cNvPr id="0" name=""/>
        <dsp:cNvSpPr/>
      </dsp:nvSpPr>
      <dsp:spPr>
        <a:xfrm>
          <a:off x="3352799" y="2209799"/>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Confidence</a:t>
          </a:r>
        </a:p>
      </dsp:txBody>
      <dsp:txXfrm>
        <a:off x="3352799" y="2209799"/>
        <a:ext cx="1523999" cy="914400"/>
      </dsp:txXfrm>
    </dsp:sp>
    <dsp:sp modelId="{98B2DF30-4DB8-4766-BD67-D570FCE080D0}">
      <dsp:nvSpPr>
        <dsp:cNvPr id="0" name=""/>
        <dsp:cNvSpPr/>
      </dsp:nvSpPr>
      <dsp:spPr>
        <a:xfrm>
          <a:off x="0" y="3276599"/>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Fun</a:t>
          </a:r>
        </a:p>
      </dsp:txBody>
      <dsp:txXfrm>
        <a:off x="0" y="3276599"/>
        <a:ext cx="1523999" cy="914400"/>
      </dsp:txXfrm>
    </dsp:sp>
    <dsp:sp modelId="{C3EB42C8-A7E7-448F-891C-22F90B240E53}">
      <dsp:nvSpPr>
        <dsp:cNvPr id="0" name=""/>
        <dsp:cNvSpPr/>
      </dsp:nvSpPr>
      <dsp:spPr>
        <a:xfrm>
          <a:off x="1676400" y="32766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Interactive</a:t>
          </a:r>
        </a:p>
      </dsp:txBody>
      <dsp:txXfrm>
        <a:off x="1676400" y="3276600"/>
        <a:ext cx="1523999" cy="914400"/>
      </dsp:txXfrm>
    </dsp:sp>
    <dsp:sp modelId="{4041AC4D-9ECA-475A-9DE1-A82CEE630FD0}">
      <dsp:nvSpPr>
        <dsp:cNvPr id="0" name=""/>
        <dsp:cNvSpPr/>
      </dsp:nvSpPr>
      <dsp:spPr>
        <a:xfrm>
          <a:off x="3352799" y="3276600"/>
          <a:ext cx="1523999" cy="914400"/>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entury Gothic" panose="020B0502020202020204"/>
            </a:rPr>
            <a:t>Values</a:t>
          </a:r>
        </a:p>
      </dsp:txBody>
      <dsp:txXfrm>
        <a:off x="3352799" y="3276600"/>
        <a:ext cx="1523999" cy="9144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A310D6-41C9-4E7E-A272-8ED913E3E329}" type="datetimeFigureOut">
              <a:rPr lang="en-GB"/>
              <a:t>12/05/2021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5605A8-26B6-4360-AE92-35ACDBE52018}" type="slidenum">
              <a:rPr lang="en-GB"/>
              <a:t>‹#›</a:t>
            </a:fld>
            <a:endParaRPr lang="en-GB"/>
          </a:p>
        </p:txBody>
      </p:sp>
    </p:spTree>
    <p:extLst>
      <p:ext uri="{BB962C8B-B14F-4D97-AF65-F5344CB8AC3E}">
        <p14:creationId xmlns:p14="http://schemas.microsoft.com/office/powerpoint/2010/main" val="3376097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For example, the number one Numicon shape has one finger hole and the number 10 Numicon shape has ten holes.</a:t>
            </a:r>
          </a:p>
          <a:p>
            <a:endParaRPr lang="en-US">
              <a:cs typeface="Calibri"/>
            </a:endParaRPr>
          </a:p>
          <a:p>
            <a:r>
              <a:rPr lang="en-US"/>
              <a:t> since </a:t>
            </a:r>
            <a:r>
              <a:rPr lang="en-US" err="1"/>
              <a:t>maths</a:t>
            </a:r>
            <a:r>
              <a:rPr lang="en-US"/>
              <a:t> is an abstract concept, using can children to make ideas more concrete. This resource is most useful for children with suspected or confirmed additional needs and can be used to support the development of any child.</a:t>
            </a:r>
            <a:endParaRPr lang="en-US">
              <a:cs typeface="Calibri"/>
            </a:endParaRPr>
          </a:p>
          <a:p>
            <a:endParaRPr lang="en-US">
              <a:cs typeface="Calibri"/>
            </a:endParaRPr>
          </a:p>
          <a:p>
            <a:pPr marL="171450" indent="-171450">
              <a:spcBef>
                <a:spcPts val="1000"/>
              </a:spcBef>
              <a:buFont typeface="Arial"/>
              <a:buChar char="•"/>
            </a:pPr>
            <a:r>
              <a:rPr lang="en-US"/>
              <a:t>Numicon resources provide an innovative approach to </a:t>
            </a:r>
            <a:r>
              <a:rPr lang="en-US" err="1"/>
              <a:t>maths</a:t>
            </a:r>
            <a:r>
              <a:rPr lang="en-US"/>
              <a:t> that helps children to </a:t>
            </a:r>
            <a:r>
              <a:rPr lang="en-US" err="1"/>
              <a:t>visualise</a:t>
            </a:r>
            <a:r>
              <a:rPr lang="en-US"/>
              <a:t> numbers and understand the connections between them. </a:t>
            </a:r>
            <a:endParaRPr lang="en-US">
              <a:cs typeface="Calibri"/>
            </a:endParaRPr>
          </a:p>
          <a:p>
            <a:pPr marL="171450" indent="-171450">
              <a:spcBef>
                <a:spcPts val="1000"/>
              </a:spcBef>
              <a:buFont typeface="Arial"/>
              <a:buChar char="•"/>
            </a:pPr>
            <a:r>
              <a:rPr lang="en-US"/>
              <a:t>Abstract - Concrete</a:t>
            </a:r>
            <a:endParaRPr lang="en-US">
              <a:cs typeface="Calibri"/>
            </a:endParaRPr>
          </a:p>
        </p:txBody>
      </p:sp>
      <p:sp>
        <p:nvSpPr>
          <p:cNvPr id="4" name="Slide Number Placeholder 3"/>
          <p:cNvSpPr>
            <a:spLocks noGrp="1"/>
          </p:cNvSpPr>
          <p:nvPr>
            <p:ph type="sldNum" sz="quarter" idx="5"/>
          </p:nvPr>
        </p:nvSpPr>
        <p:spPr/>
        <p:txBody>
          <a:bodyPr/>
          <a:lstStyle/>
          <a:p>
            <a:fld id="{225605A8-26B6-4360-AE92-35ACDBE52018}" type="slidenum">
              <a:rPr lang="en-GB"/>
              <a:t>3</a:t>
            </a:fld>
            <a:endParaRPr lang="en-GB"/>
          </a:p>
        </p:txBody>
      </p:sp>
    </p:spTree>
    <p:extLst>
      <p:ext uri="{BB962C8B-B14F-4D97-AF65-F5344CB8AC3E}">
        <p14:creationId xmlns:p14="http://schemas.microsoft.com/office/powerpoint/2010/main" val="1468907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Practice fine motor skills, talk about numbers and </a:t>
            </a:r>
            <a:r>
              <a:rPr lang="en-US" err="1"/>
              <a:t>colour's</a:t>
            </a:r>
            <a:r>
              <a:rPr lang="en-US"/>
              <a:t> or just have fun playing with padlocks</a:t>
            </a:r>
          </a:p>
          <a:p>
            <a:endParaRPr lang="en-US">
              <a:cs typeface="Calibri"/>
            </a:endParaRPr>
          </a:p>
          <a:p>
            <a:pPr>
              <a:spcBef>
                <a:spcPts val="1000"/>
              </a:spcBef>
            </a:pPr>
            <a:r>
              <a:rPr lang="en-US"/>
              <a:t>Try ordering them, printing with them, filling the holes for counting, beanbag throwing and drawing around the pieces. </a:t>
            </a:r>
            <a:endParaRPr lang="en-US">
              <a:cs typeface="Calibri"/>
            </a:endParaRPr>
          </a:p>
          <a:p>
            <a:pPr>
              <a:spcBef>
                <a:spcPts val="1000"/>
              </a:spcBef>
            </a:pPr>
            <a:r>
              <a:rPr lang="en-US"/>
              <a:t>You can add  a physical </a:t>
            </a:r>
            <a:r>
              <a:rPr lang="en-US" err="1"/>
              <a:t>dimention</a:t>
            </a:r>
            <a:r>
              <a:rPr lang="en-US"/>
              <a:t> to your </a:t>
            </a:r>
            <a:r>
              <a:rPr lang="en-US" err="1"/>
              <a:t>numicon</a:t>
            </a:r>
            <a:r>
              <a:rPr lang="en-US"/>
              <a:t> work .</a:t>
            </a:r>
            <a:endParaRPr lang="en-US">
              <a:cs typeface="Calibri"/>
            </a:endParaRPr>
          </a:p>
          <a:p>
            <a:pPr>
              <a:spcBef>
                <a:spcPts val="1000"/>
              </a:spcBef>
            </a:pPr>
            <a:endParaRPr lang="en-US">
              <a:cs typeface="Calibri"/>
            </a:endParaRPr>
          </a:p>
          <a:p>
            <a:r>
              <a:rPr lang="en-US"/>
              <a:t>The children loved rolling the </a:t>
            </a:r>
            <a:r>
              <a:rPr lang="en-US" err="1"/>
              <a:t>numicon</a:t>
            </a:r>
            <a:r>
              <a:rPr lang="en-US"/>
              <a:t> pieces onto the dough and then counting the bumps. This encourages counting and learning  shapes.</a:t>
            </a:r>
            <a:endParaRPr lang="en-US">
              <a:cs typeface="Calibri"/>
            </a:endParaRPr>
          </a:p>
          <a:p>
            <a:pPr>
              <a:spcBef>
                <a:spcPts val="1000"/>
              </a:spcBef>
            </a:pP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225605A8-26B6-4360-AE92-35ACDBE52018}" type="slidenum">
              <a:rPr lang="en-GB"/>
              <a:t>7</a:t>
            </a:fld>
            <a:endParaRPr lang="en-GB"/>
          </a:p>
        </p:txBody>
      </p:sp>
    </p:spTree>
    <p:extLst>
      <p:ext uri="{BB962C8B-B14F-4D97-AF65-F5344CB8AC3E}">
        <p14:creationId xmlns:p14="http://schemas.microsoft.com/office/powerpoint/2010/main" val="3782993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71145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96027F-7875-4030-9381-8BD8C4F21935}"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2390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23560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5/12/2021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2050984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5/12/2021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43623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252991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0184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8600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62663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39640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268568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15463023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372680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5/12/2021</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5971394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5/12/2021</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63663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032172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982688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5/12/2021</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81137500"/>
      </p:ext>
    </p:extLst>
  </p:cSld>
  <p:clrMap bg1="dk1" tx1="lt1" bg2="dk2" tx2="lt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 id="2147483912" r:id="rId12"/>
    <p:sldLayoutId id="2147483913" r:id="rId13"/>
    <p:sldLayoutId id="2147483914" r:id="rId14"/>
    <p:sldLayoutId id="2147483915" r:id="rId15"/>
    <p:sldLayoutId id="2147483916" r:id="rId16"/>
    <p:sldLayoutId id="2147483917"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blogs.ubc.ca/etec540sept10/2010/10/04/commentary-1-oral-cultures-are-everywhere-2/" TargetMode="External"/><Relationship Id="rId3" Type="http://schemas.openxmlformats.org/officeDocument/2006/relationships/hyperlink" Target="https://www.thingiverse.com/thing:183392" TargetMode="External"/><Relationship Id="rId7"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8.xml"/><Relationship Id="rId6" Type="http://schemas.openxmlformats.org/officeDocument/2006/relationships/hyperlink" Target="https://en.wikipedia.org/wiki/Numberblocks"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hyperlink" Target="http://www.pngall.com/1-to-10-numbers-png" TargetMode="External"/><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thingiverse.com/thing:183392"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umicon.co.nz/uploads/66441/files/Engaging_students_in_Maths__NIP__inclusion.pdf" TargetMode="External"/><Relationship Id="rId7" Type="http://schemas.openxmlformats.org/officeDocument/2006/relationships/hyperlink" Target="http://dx.doi.org/10.3104/practice.2018" TargetMode="External"/><Relationship Id="rId2" Type="http://schemas.openxmlformats.org/officeDocument/2006/relationships/hyperlink" Target="https://www.simplypsychology.org/learning-kolb.html" TargetMode="External"/><Relationship Id="rId1" Type="http://schemas.openxmlformats.org/officeDocument/2006/relationships/slideLayout" Target="../slideLayouts/slideLayout7.xml"/><Relationship Id="rId6" Type="http://schemas.openxmlformats.org/officeDocument/2006/relationships/hyperlink" Target="https://www.theschoolrun.com/what-is-numicon#:~:text=The%20aim%20of%20Numicon%20is,that's%20known%20to%20help%20learning" TargetMode="External"/><Relationship Id="rId5" Type="http://schemas.openxmlformats.org/officeDocument/2006/relationships/hyperlink" Target="http://fdslive.oup.com/www.oup.com/oxed/primary/maths/numicon/NumFFWalesFoundation.pdf?region=uk" TargetMode="External"/><Relationship Id="rId4" Type="http://schemas.openxmlformats.org/officeDocument/2006/relationships/hyperlink" Target="https://home.oxfordowl.co.uk/maths/numicon-guide-for-parent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catchup.org/resources/735/what_works_for_children_with_mathematical_difficulties.pdf" TargetMode="External"/><Relationship Id="rId2" Type="http://schemas.openxmlformats.org/officeDocument/2006/relationships/hyperlink" Target="https://assets.publishing.service.gov.uk/government/uploads/system/uploads/attachment_data/file/954511/Maths_guidance_year_1.pdf" TargetMode="External"/><Relationship Id="rId1" Type="http://schemas.openxmlformats.org/officeDocument/2006/relationships/slideLayout" Target="../slideLayouts/slideLayout7.xml"/><Relationship Id="rId4" Type="http://schemas.openxmlformats.org/officeDocument/2006/relationships/hyperlink" Target="https://www.google.com/url?sa=t&amp;rct=j&amp;q=&amp;esrc=s&amp;source=web&amp;cd=&amp;cad=rja&amp;uact=8&amp;ved=2ahUKEwjj_bOgg4PuAhUymVwKHU_yDAcQFjABegQIBRAC&amp;url=https%3A%2F%2Fwww.highland.gov.uk%2Fdownload%2Fdownloads%2Fid%2F17205%2Fassessment_and_strategies_for_teaching_numeracy.pdf&amp;usg=AOvVaw0Rk_YDbvjwnoybSUJ3q5j_"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ormAutofit/>
          </a:bodyPr>
          <a:lstStyle/>
          <a:p>
            <a:pPr>
              <a:lnSpc>
                <a:spcPct val="90000"/>
              </a:lnSpc>
            </a:pPr>
            <a:r>
              <a:rPr lang="en-US" sz="3300"/>
              <a:t>Presentation of  Resource Pack</a:t>
            </a:r>
          </a:p>
        </p:txBody>
      </p:sp>
      <p:sp>
        <p:nvSpPr>
          <p:cNvPr id="3" name="Subtitle 2"/>
          <p:cNvSpPr>
            <a:spLocks noGrp="1"/>
          </p:cNvSpPr>
          <p:nvPr>
            <p:ph type="body" sz="half" idx="2"/>
          </p:nvPr>
        </p:nvSpPr>
        <p:spPr/>
        <p:txBody>
          <a:bodyPr vert="horz" lIns="91440" tIns="45720" rIns="91440" bIns="45720" rtlCol="0" anchor="t">
            <a:normAutofit/>
          </a:bodyPr>
          <a:lstStyle/>
          <a:p>
            <a:pPr indent="-182880">
              <a:buFont typeface="Wingdings 3" charset="2"/>
              <a:buChar char=""/>
            </a:pPr>
            <a:r>
              <a:rPr lang="en-US"/>
              <a:t>Numbers count </a:t>
            </a:r>
          </a:p>
          <a:p>
            <a:r>
              <a:rPr lang="en-US"/>
              <a:t>      SJIE5001</a:t>
            </a:r>
          </a:p>
          <a:p>
            <a:endParaRPr lang="en-US"/>
          </a:p>
          <a:p>
            <a:endParaRPr lang="en-US"/>
          </a:p>
          <a:p>
            <a:endParaRPr lang="en-US"/>
          </a:p>
          <a:p>
            <a:r>
              <a:rPr lang="en-US"/>
              <a:t>By Lisa Knight</a:t>
            </a:r>
          </a:p>
          <a:p>
            <a:r>
              <a:rPr lang="en-US"/>
              <a:t>1910193</a:t>
            </a:r>
          </a:p>
        </p:txBody>
      </p:sp>
      <p:pic>
        <p:nvPicPr>
          <p:cNvPr id="4" name="Picture 4" descr="A picture containing remote, game, video, indoor&#10;&#10;Description automatically generated">
            <a:extLst>
              <a:ext uri="{FF2B5EF4-FFF2-40B4-BE49-F238E27FC236}">
                <a16:creationId xmlns:a16="http://schemas.microsoft.com/office/drawing/2014/main" id="{77F1857A-9CDE-4A32-B338-3E77FF0EBCEC}"/>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7835" r="24699" b="1"/>
          <a:stretch/>
        </p:blipFill>
        <p:spPr>
          <a:xfrm>
            <a:off x="9104086" y="1476374"/>
            <a:ext cx="2423288" cy="2702852"/>
          </a:xfrm>
          <a:prstGeom prst="rect">
            <a:avLst/>
          </a:prstGeom>
          <a:effectLst/>
        </p:spPr>
      </p:pic>
      <p:pic>
        <p:nvPicPr>
          <p:cNvPr id="9" name="Picture 11" descr="Educational Numbers Kids Poster Free Stock Photo - Public ...">
            <a:extLst>
              <a:ext uri="{FF2B5EF4-FFF2-40B4-BE49-F238E27FC236}">
                <a16:creationId xmlns:a16="http://schemas.microsoft.com/office/drawing/2014/main" id="{4D7729AA-8600-473D-BDAD-47FA3E5394C8}"/>
              </a:ext>
            </a:extLst>
          </p:cNvPr>
          <p:cNvPicPr>
            <a:picLocks noChangeAspect="1"/>
          </p:cNvPicPr>
          <p:nvPr/>
        </p:nvPicPr>
        <p:blipFill rotWithShape="1">
          <a:blip r:embed="rId4"/>
          <a:srcRect l="12476" r="11550" b="1"/>
          <a:stretch/>
        </p:blipFill>
        <p:spPr>
          <a:xfrm>
            <a:off x="6056308" y="1556653"/>
            <a:ext cx="2589652" cy="2447041"/>
          </a:xfrm>
          <a:prstGeom prst="rect">
            <a:avLst/>
          </a:prstGeom>
          <a:effectLst/>
        </p:spPr>
      </p:pic>
      <p:pic>
        <p:nvPicPr>
          <p:cNvPr id="12" name="Picture 14" descr="Logo&#10;&#10;Description automatically generated">
            <a:extLst>
              <a:ext uri="{FF2B5EF4-FFF2-40B4-BE49-F238E27FC236}">
                <a16:creationId xmlns:a16="http://schemas.microsoft.com/office/drawing/2014/main" id="{B03957E1-69FA-4C4D-90D7-3DB03630C5DF}"/>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l="3003" r="1802"/>
          <a:stretch/>
        </p:blipFill>
        <p:spPr>
          <a:xfrm>
            <a:off x="6018208" y="4556027"/>
            <a:ext cx="2627752" cy="1843939"/>
          </a:xfrm>
          <a:prstGeom prst="rect">
            <a:avLst/>
          </a:prstGeom>
          <a:effectLst/>
        </p:spPr>
      </p:pic>
      <p:pic>
        <p:nvPicPr>
          <p:cNvPr id="16" name="Picture 16" descr="Chart, pie chart&#10;&#10;Description automatically generated">
            <a:extLst>
              <a:ext uri="{FF2B5EF4-FFF2-40B4-BE49-F238E27FC236}">
                <a16:creationId xmlns:a16="http://schemas.microsoft.com/office/drawing/2014/main" id="{88CC4BF0-7CDB-4BF8-849E-20D58FB61F5D}"/>
              </a:ext>
            </a:extLst>
          </p:cNvPr>
          <p:cNvPicPr>
            <a:picLocks noChangeAspect="1"/>
          </p:cNvPicPr>
          <p:nvPr/>
        </p:nvPicPr>
        <p:blipFill rotWithShape="1">
          <a:blip r:embed="rId7">
            <a:extLst>
              <a:ext uri="{837473B0-CC2E-450A-ABE3-18F120FF3D39}">
                <a1611:picAttrSrcUrl xmlns:a1611="http://schemas.microsoft.com/office/drawing/2016/11/main" r:id="rId8"/>
              </a:ext>
            </a:extLst>
          </a:blip>
          <a:srcRect l="2132" r="20115" b="-2"/>
          <a:stretch/>
        </p:blipFill>
        <p:spPr>
          <a:xfrm>
            <a:off x="8858979" y="4525467"/>
            <a:ext cx="2837302" cy="2019360"/>
          </a:xfrm>
          <a:prstGeom prst="rect">
            <a:avLst/>
          </a:prstGeom>
          <a:effectLst/>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EB4529E9-0B50-4BB9-85B9-62FC1D0C40CB}"/>
              </a:ext>
            </a:extLst>
          </p:cNvPr>
          <p:cNvSpPr>
            <a:spLocks noGrp="1"/>
          </p:cNvSpPr>
          <p:nvPr>
            <p:ph type="title"/>
          </p:nvPr>
        </p:nvSpPr>
        <p:spPr>
          <a:xfrm>
            <a:off x="916997" y="-909319"/>
            <a:ext cx="7032265" cy="2081806"/>
          </a:xfrm>
        </p:spPr>
        <p:txBody>
          <a:bodyPr vert="horz" lIns="91440" tIns="45720" rIns="91440" bIns="45720" rtlCol="0" anchor="b">
            <a:normAutofit/>
          </a:bodyPr>
          <a:lstStyle/>
          <a:p>
            <a:r>
              <a:rPr lang="en-US" sz="4400"/>
              <a:t>Aims &amp; Objectives</a:t>
            </a:r>
            <a:endParaRPr lang="en-US" sz="4400" b="0" i="0" kern="1200">
              <a:solidFill>
                <a:schemeClr val="tx2"/>
              </a:solidFill>
              <a:latin typeface="+mj-lt"/>
            </a:endParaRPr>
          </a:p>
        </p:txBody>
      </p:sp>
      <p:pic>
        <p:nvPicPr>
          <p:cNvPr id="22" name="Picture 23" descr="A picture containing icon&#10;&#10;Description automatically generated">
            <a:extLst>
              <a:ext uri="{FF2B5EF4-FFF2-40B4-BE49-F238E27FC236}">
                <a16:creationId xmlns:a16="http://schemas.microsoft.com/office/drawing/2014/main" id="{ED9CA9D8-7A78-4576-BD1A-9E2B63C4758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827286" y="5000738"/>
            <a:ext cx="6050720" cy="1738469"/>
          </a:xfrm>
          <a:prstGeom prst="rect">
            <a:avLst/>
          </a:prstGeom>
          <a:effectLst/>
        </p:spPr>
      </p:pic>
      <p:sp>
        <p:nvSpPr>
          <p:cNvPr id="3" name="TextBox 2">
            <a:extLst>
              <a:ext uri="{FF2B5EF4-FFF2-40B4-BE49-F238E27FC236}">
                <a16:creationId xmlns:a16="http://schemas.microsoft.com/office/drawing/2014/main" id="{F2B9B385-4FB6-4DD5-AC9B-9C69388A9D20}"/>
              </a:ext>
            </a:extLst>
          </p:cNvPr>
          <p:cNvSpPr txBox="1"/>
          <p:nvPr/>
        </p:nvSpPr>
        <p:spPr>
          <a:xfrm>
            <a:off x="388746" y="1540010"/>
            <a:ext cx="7430172"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Century Gothic"/>
                <a:ea typeface="+mn-lt"/>
                <a:cs typeface="+mn-lt"/>
              </a:rPr>
              <a:t>The aim of this presentation is to discuss how </a:t>
            </a:r>
            <a:r>
              <a:rPr lang="en-US" sz="1600" err="1">
                <a:latin typeface="Century Gothic"/>
                <a:ea typeface="+mn-lt"/>
                <a:cs typeface="+mn-lt"/>
              </a:rPr>
              <a:t>numicon</a:t>
            </a:r>
            <a:r>
              <a:rPr lang="en-US" sz="1600">
                <a:latin typeface="Century Gothic"/>
                <a:ea typeface="+mn-lt"/>
                <a:cs typeface="+mn-lt"/>
              </a:rPr>
              <a:t> can act as an effective resource, in  supporting children aged between 3-7 facing difficulty with numeracy.</a:t>
            </a:r>
            <a:endParaRPr lang="en-US" sz="1600">
              <a:latin typeface="Century Gothic"/>
              <a:cs typeface="Times New Roman"/>
            </a:endParaRPr>
          </a:p>
          <a:p>
            <a:endParaRPr lang="en-US" sz="1600">
              <a:latin typeface="Century Gothic"/>
              <a:ea typeface="+mn-lt"/>
              <a:cs typeface="Times New Roman"/>
            </a:endParaRPr>
          </a:p>
          <a:p>
            <a:r>
              <a:rPr lang="en-US" sz="1600">
                <a:latin typeface="Century Gothic"/>
                <a:ea typeface="+mn-lt"/>
                <a:cs typeface="Times New Roman"/>
              </a:rPr>
              <a:t>Objectives:</a:t>
            </a:r>
            <a:endParaRPr lang="en-US" sz="1600">
              <a:latin typeface="Century Gothic"/>
              <a:cs typeface="Times New Roman"/>
            </a:endParaRPr>
          </a:p>
          <a:p>
            <a:endParaRPr lang="en-US" sz="1600">
              <a:latin typeface="Century Gothic"/>
              <a:ea typeface="+mn-lt"/>
              <a:cs typeface="+mn-lt"/>
            </a:endParaRPr>
          </a:p>
          <a:p>
            <a:pPr marL="342900" indent="-342900">
              <a:buFont typeface="Arial"/>
              <a:buChar char="•"/>
            </a:pPr>
            <a:r>
              <a:rPr lang="en-US" sz="1600">
                <a:latin typeface="Century Gothic"/>
                <a:ea typeface="+mn-lt"/>
                <a:cs typeface="+mn-lt"/>
              </a:rPr>
              <a:t>Discuss the purpose of </a:t>
            </a:r>
            <a:r>
              <a:rPr lang="en-US" sz="1600" err="1">
                <a:latin typeface="Century Gothic"/>
                <a:ea typeface="+mn-lt"/>
                <a:cs typeface="+mn-lt"/>
              </a:rPr>
              <a:t>numicon</a:t>
            </a:r>
            <a:endParaRPr lang="en-US" sz="1600">
              <a:latin typeface="Century Gothic"/>
              <a:ea typeface="+mn-lt"/>
              <a:cs typeface="+mn-lt"/>
            </a:endParaRPr>
          </a:p>
          <a:p>
            <a:pPr marL="342900" indent="-342900">
              <a:buFont typeface="Arial"/>
              <a:buChar char="•"/>
            </a:pPr>
            <a:r>
              <a:rPr lang="en-US" sz="1600">
                <a:latin typeface="Century Gothic"/>
                <a:ea typeface="+mn-lt"/>
                <a:cs typeface="+mn-lt"/>
              </a:rPr>
              <a:t>Analyse how </a:t>
            </a:r>
            <a:r>
              <a:rPr lang="en-US" sz="1600" err="1">
                <a:latin typeface="Century Gothic"/>
                <a:ea typeface="+mn-lt"/>
                <a:cs typeface="+mn-lt"/>
              </a:rPr>
              <a:t>numicon</a:t>
            </a:r>
            <a:r>
              <a:rPr lang="en-US" sz="1600">
                <a:latin typeface="Century Gothic"/>
                <a:ea typeface="+mn-lt"/>
                <a:cs typeface="+mn-lt"/>
              </a:rPr>
              <a:t> can be used to develop knowledge, skills and understanding</a:t>
            </a:r>
          </a:p>
          <a:p>
            <a:pPr marL="342900" indent="-342900">
              <a:buFont typeface="Arial"/>
              <a:buChar char="•"/>
            </a:pPr>
            <a:r>
              <a:rPr lang="en-US" sz="1600">
                <a:latin typeface="Century Gothic"/>
                <a:ea typeface="+mn-lt"/>
                <a:cs typeface="+mn-lt"/>
              </a:rPr>
              <a:t>Demonstrate how </a:t>
            </a:r>
            <a:r>
              <a:rPr lang="en-US" sz="1600" err="1">
                <a:latin typeface="Century Gothic"/>
                <a:ea typeface="+mn-lt"/>
                <a:cs typeface="+mn-lt"/>
              </a:rPr>
              <a:t>numicon</a:t>
            </a:r>
            <a:r>
              <a:rPr lang="en-US" sz="1600">
                <a:latin typeface="Century Gothic"/>
                <a:ea typeface="+mn-lt"/>
                <a:cs typeface="+mn-lt"/>
              </a:rPr>
              <a:t> can be used to assess the progress of learners</a:t>
            </a:r>
          </a:p>
          <a:p>
            <a:pPr marL="342900" indent="-342900">
              <a:buFont typeface="Arial"/>
              <a:buChar char="•"/>
            </a:pPr>
            <a:r>
              <a:rPr lang="en-US" sz="1600">
                <a:latin typeface="Century Gothic"/>
                <a:ea typeface="+mn-lt"/>
                <a:cs typeface="+mn-lt"/>
              </a:rPr>
              <a:t>Critically reflect on the effectiveness of </a:t>
            </a:r>
            <a:r>
              <a:rPr lang="en-US" sz="1600" err="1">
                <a:latin typeface="Century Gothic"/>
                <a:ea typeface="+mn-lt"/>
                <a:cs typeface="+mn-lt"/>
              </a:rPr>
              <a:t>numicons</a:t>
            </a:r>
            <a:r>
              <a:rPr lang="en-US" sz="1600">
                <a:latin typeface="Century Gothic"/>
                <a:ea typeface="+mn-lt"/>
                <a:cs typeface="+mn-lt"/>
              </a:rPr>
              <a:t> in the classroom</a:t>
            </a:r>
          </a:p>
          <a:p>
            <a:endParaRPr lang="en-US">
              <a:latin typeface="Times New Roman"/>
              <a:ea typeface="+mn-lt"/>
              <a:cs typeface="+mn-lt"/>
            </a:endParaRPr>
          </a:p>
          <a:p>
            <a:endParaRPr lang="en-US" sz="1600">
              <a:latin typeface="Times New Roman"/>
              <a:ea typeface="+mn-lt"/>
              <a:cs typeface="+mn-lt"/>
            </a:endParaRPr>
          </a:p>
          <a:p>
            <a:endParaRPr lang="en-US" sz="1600">
              <a:latin typeface="Times New Roman"/>
              <a:ea typeface="+mn-lt"/>
              <a:cs typeface="+mn-lt"/>
            </a:endParaRPr>
          </a:p>
          <a:p>
            <a:endParaRPr lang="en-US" sz="1600">
              <a:latin typeface="Times New Roman"/>
              <a:ea typeface="+mn-lt"/>
              <a:cs typeface="+mn-lt"/>
            </a:endParaRPr>
          </a:p>
          <a:p>
            <a:endParaRPr lang="en-US" sz="1600">
              <a:latin typeface="Times New Roman"/>
              <a:ea typeface="+mn-lt"/>
              <a:cs typeface="+mn-lt"/>
            </a:endParaRPr>
          </a:p>
          <a:p>
            <a:endParaRPr lang="en-US" sz="1600">
              <a:latin typeface="Times New Roman"/>
              <a:ea typeface="+mn-lt"/>
              <a:cs typeface="+mn-lt"/>
            </a:endParaRPr>
          </a:p>
          <a:p>
            <a:endParaRPr lang="en-US">
              <a:ea typeface="+mn-lt"/>
              <a:cs typeface="+mn-lt"/>
            </a:endParaRPr>
          </a:p>
          <a:p>
            <a:endParaRPr lang="en-US">
              <a:ea typeface="+mn-lt"/>
              <a:cs typeface="+mn-lt"/>
            </a:endParaRPr>
          </a:p>
        </p:txBody>
      </p:sp>
    </p:spTree>
    <p:extLst>
      <p:ext uri="{BB962C8B-B14F-4D97-AF65-F5344CB8AC3E}">
        <p14:creationId xmlns:p14="http://schemas.microsoft.com/office/powerpoint/2010/main" val="2845166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70EEB7E-0F88-4D7C-BF87-A1DF31A4272D}"/>
              </a:ext>
            </a:extLst>
          </p:cNvPr>
          <p:cNvSpPr/>
          <p:nvPr/>
        </p:nvSpPr>
        <p:spPr>
          <a:xfrm>
            <a:off x="5594497" y="730101"/>
            <a:ext cx="912627" cy="912627"/>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useBgFill="1">
        <p:nvSpPr>
          <p:cNvPr id="23" name="Rectangle 22">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5"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7" name="Freeform: Shape 26">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003DB3D-1A8A-47D6-A955-6C50D8C924E2}"/>
              </a:ext>
            </a:extLst>
          </p:cNvPr>
          <p:cNvSpPr>
            <a:spLocks noGrp="1"/>
          </p:cNvSpPr>
          <p:nvPr>
            <p:ph type="title"/>
          </p:nvPr>
        </p:nvSpPr>
        <p:spPr>
          <a:xfrm>
            <a:off x="653143" y="1645920"/>
            <a:ext cx="3522879" cy="4470821"/>
          </a:xfrm>
        </p:spPr>
        <p:txBody>
          <a:bodyPr>
            <a:normAutofit/>
          </a:bodyPr>
          <a:lstStyle/>
          <a:p>
            <a:pPr algn="r"/>
            <a:r>
              <a:rPr lang="en-US">
                <a:solidFill>
                  <a:srgbClr val="FFFFFF"/>
                </a:solidFill>
              </a:rPr>
              <a:t>What is Numicon?</a:t>
            </a:r>
          </a:p>
        </p:txBody>
      </p:sp>
      <p:sp>
        <p:nvSpPr>
          <p:cNvPr id="6" name="Rectangle 5">
            <a:extLst>
              <a:ext uri="{FF2B5EF4-FFF2-40B4-BE49-F238E27FC236}">
                <a16:creationId xmlns:a16="http://schemas.microsoft.com/office/drawing/2014/main" id="{B52B54D6-A301-484B-9260-6FD71F9E88AC}"/>
              </a:ext>
            </a:extLst>
          </p:cNvPr>
          <p:cNvSpPr/>
          <p:nvPr/>
        </p:nvSpPr>
        <p:spPr>
          <a:xfrm>
            <a:off x="5763955" y="1759024"/>
            <a:ext cx="5440323" cy="3570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a:t>The aim of Numicon is to make numbers real for children through them being able to see and touch them. It fits in with the Maths Mastery approach that’s used in many schools, providing a concrete object to represent each number. Numicon are brightly </a:t>
            </a:r>
            <a:r>
              <a:rPr lang="en-US" err="1"/>
              <a:t>coloured</a:t>
            </a:r>
            <a:r>
              <a:rPr lang="en-US"/>
              <a:t> shapes , each representing a number from 1-10. It also has a multi-sensory approach that’s known to help learning.</a:t>
            </a:r>
            <a:endParaRPr lang="en-GB"/>
          </a:p>
          <a:p>
            <a:endParaRPr lang="en-US"/>
          </a:p>
          <a:p>
            <a:r>
              <a:rPr lang="en-US"/>
              <a:t>(The </a:t>
            </a:r>
            <a:r>
              <a:rPr lang="en-US" err="1"/>
              <a:t>Schoolrun</a:t>
            </a:r>
            <a:r>
              <a:rPr lang="en-US"/>
              <a:t>, n.d).</a:t>
            </a:r>
            <a:br>
              <a:rPr lang="en-US"/>
            </a:br>
            <a:endParaRPr lang="en-GB">
              <a:ea typeface="+mn-lt"/>
              <a:cs typeface="+mn-lt"/>
            </a:endParaRPr>
          </a:p>
        </p:txBody>
      </p:sp>
      <p:pic>
        <p:nvPicPr>
          <p:cNvPr id="4" name="Picture 4" descr="A picture containing remote, game, video, indoor&#10;&#10;Description automatically generated">
            <a:extLst>
              <a:ext uri="{FF2B5EF4-FFF2-40B4-BE49-F238E27FC236}">
                <a16:creationId xmlns:a16="http://schemas.microsoft.com/office/drawing/2014/main" id="{E7076EAC-F02E-42B0-9129-693250E8F2E8}"/>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7835" r="24699" b="1"/>
          <a:stretch/>
        </p:blipFill>
        <p:spPr>
          <a:xfrm>
            <a:off x="408322" y="3190874"/>
            <a:ext cx="4003317" cy="3083852"/>
          </a:xfrm>
          <a:prstGeom prst="rect">
            <a:avLst/>
          </a:prstGeom>
          <a:effectLst/>
        </p:spPr>
      </p:pic>
    </p:spTree>
    <p:extLst>
      <p:ext uri="{BB962C8B-B14F-4D97-AF65-F5344CB8AC3E}">
        <p14:creationId xmlns:p14="http://schemas.microsoft.com/office/powerpoint/2010/main" val="112747183"/>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A1003A-6D15-4C5B-895C-F1B1C3F19E2C}"/>
              </a:ext>
            </a:extLst>
          </p:cNvPr>
          <p:cNvSpPr>
            <a:spLocks noGrp="1"/>
          </p:cNvSpPr>
          <p:nvPr>
            <p:ph idx="1"/>
          </p:nvPr>
        </p:nvSpPr>
        <p:spPr>
          <a:xfrm>
            <a:off x="1127977" y="1854634"/>
            <a:ext cx="8946541" cy="4813319"/>
          </a:xfrm>
        </p:spPr>
        <p:txBody>
          <a:bodyPr vert="horz" lIns="91440" tIns="45720" rIns="91440" bIns="45720" rtlCol="0" anchor="t">
            <a:normAutofit/>
          </a:bodyPr>
          <a:lstStyle/>
          <a:p>
            <a:endParaRPr lang="en-US"/>
          </a:p>
          <a:p>
            <a:pPr>
              <a:buClr>
                <a:srgbClr val="EF53A5"/>
              </a:buClr>
            </a:pPr>
            <a:r>
              <a:rPr lang="en-US" sz="1600">
                <a:ea typeface="+mj-lt"/>
                <a:cs typeface="+mj-lt"/>
              </a:rPr>
              <a:t>Children will learn through four stages using </a:t>
            </a:r>
            <a:r>
              <a:rPr lang="en-US" sz="1600" err="1">
                <a:ea typeface="+mj-lt"/>
                <a:cs typeface="+mj-lt"/>
              </a:rPr>
              <a:t>numicon</a:t>
            </a:r>
            <a:r>
              <a:rPr lang="en-US" sz="1600">
                <a:ea typeface="+mj-lt"/>
                <a:cs typeface="+mj-lt"/>
              </a:rPr>
              <a:t>:-</a:t>
            </a:r>
          </a:p>
          <a:p>
            <a:pPr>
              <a:buClr>
                <a:srgbClr val="EF53A5"/>
              </a:buClr>
              <a:buFont typeface="Arial" charset="2"/>
              <a:buChar char="•"/>
            </a:pPr>
            <a:r>
              <a:rPr lang="en-US" sz="1600">
                <a:ea typeface="+mj-lt"/>
                <a:cs typeface="+mj-lt"/>
              </a:rPr>
              <a:t>Pattern</a:t>
            </a:r>
          </a:p>
          <a:p>
            <a:pPr>
              <a:buClr>
                <a:srgbClr val="EF53A5"/>
              </a:buClr>
              <a:buFont typeface="Arial" charset="2"/>
              <a:buChar char="•"/>
            </a:pPr>
            <a:r>
              <a:rPr lang="en-US" sz="1600">
                <a:ea typeface="+mj-lt"/>
                <a:cs typeface="+mj-lt"/>
              </a:rPr>
              <a:t>Ordering </a:t>
            </a:r>
          </a:p>
          <a:p>
            <a:pPr>
              <a:buClr>
                <a:srgbClr val="EF53A5"/>
              </a:buClr>
              <a:buFont typeface="Arial" charset="2"/>
              <a:buChar char="•"/>
            </a:pPr>
            <a:r>
              <a:rPr lang="en-US" sz="1600">
                <a:ea typeface="+mj-lt"/>
                <a:cs typeface="+mj-lt"/>
              </a:rPr>
              <a:t>Early calculating</a:t>
            </a:r>
            <a:endParaRPr lang="en-US" sz="1600"/>
          </a:p>
          <a:p>
            <a:pPr>
              <a:buClr>
                <a:srgbClr val="EF53A5"/>
              </a:buClr>
              <a:buFont typeface="Arial" charset="2"/>
              <a:buChar char="•"/>
            </a:pPr>
            <a:r>
              <a:rPr lang="en-US" sz="1600">
                <a:ea typeface="+mj-lt"/>
                <a:cs typeface="+mj-lt"/>
              </a:rPr>
              <a:t>Counting</a:t>
            </a:r>
            <a:br>
              <a:rPr lang="en-US" sz="1600">
                <a:ea typeface="+mj-lt"/>
                <a:cs typeface="+mj-lt"/>
              </a:rPr>
            </a:br>
            <a:endParaRPr lang="en-US" sz="1600">
              <a:ea typeface="+mj-lt"/>
              <a:cs typeface="+mj-lt"/>
            </a:endParaRPr>
          </a:p>
          <a:p>
            <a:pPr>
              <a:buClr>
                <a:srgbClr val="EF53A5"/>
              </a:buClr>
            </a:pPr>
            <a:r>
              <a:rPr lang="en-US" sz="1600">
                <a:ea typeface="+mj-lt"/>
                <a:cs typeface="+mj-lt"/>
              </a:rPr>
              <a:t>It can help to develop skills in areas other than numeracy, for example:</a:t>
            </a:r>
          </a:p>
          <a:p>
            <a:pPr>
              <a:buClr>
                <a:srgbClr val="EF53A5"/>
              </a:buClr>
              <a:buFont typeface="Arial" charset="2"/>
              <a:buChar char="•"/>
            </a:pPr>
            <a:r>
              <a:rPr lang="en-US" sz="1600">
                <a:ea typeface="+mj-lt"/>
                <a:cs typeface="+mj-lt"/>
              </a:rPr>
              <a:t>Names of colors</a:t>
            </a:r>
          </a:p>
          <a:p>
            <a:pPr>
              <a:buClr>
                <a:srgbClr val="EF53A5"/>
              </a:buClr>
              <a:buFont typeface="Arial" charset="2"/>
              <a:buChar char="•"/>
            </a:pPr>
            <a:r>
              <a:rPr lang="en-US" sz="1600">
                <a:ea typeface="+mj-lt"/>
                <a:cs typeface="+mj-lt"/>
              </a:rPr>
              <a:t>Fine motor skills</a:t>
            </a:r>
          </a:p>
          <a:p>
            <a:pPr>
              <a:buClr>
                <a:srgbClr val="EF53A5"/>
              </a:buClr>
              <a:buFont typeface="Arial" charset="2"/>
              <a:buChar char="•"/>
            </a:pPr>
            <a:r>
              <a:rPr lang="en-US" sz="1600">
                <a:ea typeface="+mj-lt"/>
                <a:cs typeface="+mj-lt"/>
              </a:rPr>
              <a:t>Confidence &amp; self-esteem</a:t>
            </a:r>
          </a:p>
          <a:p>
            <a:pPr marL="0" indent="0">
              <a:buClr>
                <a:srgbClr val="EF53A5"/>
              </a:buClr>
              <a:buNone/>
            </a:pPr>
            <a:endParaRPr lang="en-US" sz="1600">
              <a:ea typeface="+mj-lt"/>
              <a:cs typeface="+mj-lt"/>
            </a:endParaRPr>
          </a:p>
          <a:p>
            <a:pPr marL="0" indent="0">
              <a:buNone/>
            </a:pPr>
            <a:r>
              <a:rPr lang="en-US" sz="1600">
                <a:ea typeface="+mj-lt"/>
                <a:cs typeface="+mj-lt"/>
              </a:rPr>
              <a:t>(Oxford Owl, </a:t>
            </a:r>
            <a:r>
              <a:rPr lang="en-US" sz="1600" err="1">
                <a:ea typeface="+mj-lt"/>
                <a:cs typeface="+mj-lt"/>
              </a:rPr>
              <a:t>n.d</a:t>
            </a:r>
            <a:r>
              <a:rPr lang="en-US" sz="1600">
                <a:ea typeface="+mj-lt"/>
                <a:cs typeface="+mj-lt"/>
              </a:rPr>
              <a:t>; Numicon, </a:t>
            </a:r>
            <a:r>
              <a:rPr lang="en-US" sz="1600" err="1">
                <a:ea typeface="+mj-lt"/>
                <a:cs typeface="+mj-lt"/>
              </a:rPr>
              <a:t>n.d</a:t>
            </a:r>
            <a:r>
              <a:rPr lang="en-US" sz="1600">
                <a:ea typeface="+mj-lt"/>
                <a:cs typeface="+mj-lt"/>
              </a:rPr>
              <a:t>; Wing, 2007)</a:t>
            </a:r>
          </a:p>
          <a:p>
            <a:pPr>
              <a:buClr>
                <a:srgbClr val="EF53A5"/>
              </a:buClr>
              <a:buFont typeface="Arial" charset="2"/>
              <a:buChar char="•"/>
            </a:pPr>
            <a:endParaRPr lang="en-US" sz="1400">
              <a:ea typeface="+mj-lt"/>
              <a:cs typeface="+mj-lt"/>
            </a:endParaRPr>
          </a:p>
        </p:txBody>
      </p:sp>
      <p:sp>
        <p:nvSpPr>
          <p:cNvPr id="5" name="Title 4">
            <a:extLst>
              <a:ext uri="{FF2B5EF4-FFF2-40B4-BE49-F238E27FC236}">
                <a16:creationId xmlns:a16="http://schemas.microsoft.com/office/drawing/2014/main" id="{5644A312-F39E-4025-B6ED-2D4E70D0296E}"/>
              </a:ext>
            </a:extLst>
          </p:cNvPr>
          <p:cNvSpPr>
            <a:spLocks noGrp="1"/>
          </p:cNvSpPr>
          <p:nvPr>
            <p:ph type="title"/>
          </p:nvPr>
        </p:nvSpPr>
        <p:spPr/>
        <p:txBody>
          <a:bodyPr/>
          <a:lstStyle/>
          <a:p>
            <a:r>
              <a:rPr lang="en-US">
                <a:ea typeface="+mj-lt"/>
                <a:cs typeface="+mj-lt"/>
              </a:rPr>
              <a:t>What skills can numicon help develop?</a:t>
            </a:r>
            <a:endParaRPr lang="en-US"/>
          </a:p>
        </p:txBody>
      </p:sp>
    </p:spTree>
    <p:extLst>
      <p:ext uri="{BB962C8B-B14F-4D97-AF65-F5344CB8AC3E}">
        <p14:creationId xmlns:p14="http://schemas.microsoft.com/office/powerpoint/2010/main" val="1378140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1044" name="Picture 78">
            <a:extLst>
              <a:ext uri="{FF2B5EF4-FFF2-40B4-BE49-F238E27FC236}">
                <a16:creationId xmlns:a16="http://schemas.microsoft.com/office/drawing/2014/main" id="{26E32CE1-D113-412E-9933-113646E21F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045" name="Picture 80">
            <a:extLst>
              <a:ext uri="{FF2B5EF4-FFF2-40B4-BE49-F238E27FC236}">
                <a16:creationId xmlns:a16="http://schemas.microsoft.com/office/drawing/2014/main" id="{117B7C8B-175B-4009-808B-9F66FD108AB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46" name="Oval 82">
            <a:extLst>
              <a:ext uri="{FF2B5EF4-FFF2-40B4-BE49-F238E27FC236}">
                <a16:creationId xmlns:a16="http://schemas.microsoft.com/office/drawing/2014/main" id="{FE5ECD52-6A23-4FF4-8C32-7B5DE9973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47" name="Picture 84">
            <a:extLst>
              <a:ext uri="{FF2B5EF4-FFF2-40B4-BE49-F238E27FC236}">
                <a16:creationId xmlns:a16="http://schemas.microsoft.com/office/drawing/2014/main" id="{5C3F2B96-5F34-41C9-8E37-A9CD279A42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48" name="Picture 86">
            <a:extLst>
              <a:ext uri="{FF2B5EF4-FFF2-40B4-BE49-F238E27FC236}">
                <a16:creationId xmlns:a16="http://schemas.microsoft.com/office/drawing/2014/main" id="{9A4E02BF-4F0E-44E2-A489-075900B786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049" name="Rectangle 88">
            <a:extLst>
              <a:ext uri="{FF2B5EF4-FFF2-40B4-BE49-F238E27FC236}">
                <a16:creationId xmlns:a16="http://schemas.microsoft.com/office/drawing/2014/main" id="{45624C63-3CCA-4EA6-B822-6E710A82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CF37003-D2F5-4584-8055-A2E0FD32065A}"/>
              </a:ext>
            </a:extLst>
          </p:cNvPr>
          <p:cNvSpPr>
            <a:spLocks noGrp="1"/>
          </p:cNvSpPr>
          <p:nvPr>
            <p:ph type="title"/>
          </p:nvPr>
        </p:nvSpPr>
        <p:spPr>
          <a:xfrm>
            <a:off x="703106" y="-1382841"/>
            <a:ext cx="3339281" cy="3308840"/>
          </a:xfrm>
        </p:spPr>
        <p:txBody>
          <a:bodyPr vert="horz" lIns="91440" tIns="45720" rIns="91440" bIns="45720" rtlCol="0" anchor="b">
            <a:normAutofit/>
          </a:bodyPr>
          <a:lstStyle/>
          <a:p>
            <a:r>
              <a:rPr lang="en-US" sz="4700"/>
              <a:t>Learning Outcomes</a:t>
            </a:r>
          </a:p>
        </p:txBody>
      </p:sp>
      <p:sp>
        <p:nvSpPr>
          <p:cNvPr id="1050" name="Rectangle 90">
            <a:extLst>
              <a:ext uri="{FF2B5EF4-FFF2-40B4-BE49-F238E27FC236}">
                <a16:creationId xmlns:a16="http://schemas.microsoft.com/office/drawing/2014/main" id="{1224AB20-D4B1-4B7F-B0A4-F3D2A15344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3" name="Diagram 3">
            <a:extLst>
              <a:ext uri="{FF2B5EF4-FFF2-40B4-BE49-F238E27FC236}">
                <a16:creationId xmlns:a16="http://schemas.microsoft.com/office/drawing/2014/main" id="{4133CAC5-8D6B-456C-AC76-6BFA42AC8207}"/>
              </a:ext>
            </a:extLst>
          </p:cNvPr>
          <p:cNvGraphicFramePr/>
          <p:nvPr>
            <p:extLst>
              <p:ext uri="{D42A27DB-BD31-4B8C-83A1-F6EECF244321}">
                <p14:modId xmlns:p14="http://schemas.microsoft.com/office/powerpoint/2010/main" val="2535286175"/>
              </p:ext>
            </p:extLst>
          </p:nvPr>
        </p:nvGraphicFramePr>
        <p:xfrm>
          <a:off x="6010275" y="1590675"/>
          <a:ext cx="4876800" cy="4267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56" name="TextBox 55">
            <a:extLst>
              <a:ext uri="{FF2B5EF4-FFF2-40B4-BE49-F238E27FC236}">
                <a16:creationId xmlns:a16="http://schemas.microsoft.com/office/drawing/2014/main" id="{F5F11260-8D66-418B-B869-5A5FE2D14A5B}"/>
              </a:ext>
            </a:extLst>
          </p:cNvPr>
          <p:cNvSpPr txBox="1"/>
          <p:nvPr/>
        </p:nvSpPr>
        <p:spPr>
          <a:xfrm>
            <a:off x="6753446" y="568842"/>
            <a:ext cx="2743200" cy="646331"/>
          </a:xfrm>
          <a:prstGeom prst="rect">
            <a:avLst/>
          </a:prstGeom>
          <a:solidFill>
            <a:schemeClr val="accent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Foundation Phase</a:t>
            </a:r>
          </a:p>
          <a:p>
            <a:r>
              <a:rPr lang="en-US"/>
              <a:t>Stage one</a:t>
            </a:r>
          </a:p>
        </p:txBody>
      </p:sp>
      <p:sp>
        <p:nvSpPr>
          <p:cNvPr id="30" name="TextBox 29">
            <a:extLst>
              <a:ext uri="{FF2B5EF4-FFF2-40B4-BE49-F238E27FC236}">
                <a16:creationId xmlns:a16="http://schemas.microsoft.com/office/drawing/2014/main" id="{607ABDC7-1849-4478-AA9C-D171AB2E2AFD}"/>
              </a:ext>
            </a:extLst>
          </p:cNvPr>
          <p:cNvSpPr txBox="1"/>
          <p:nvPr/>
        </p:nvSpPr>
        <p:spPr>
          <a:xfrm>
            <a:off x="1703942" y="2245604"/>
            <a:ext cx="2935994"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With the chosen resource,  children should show some understanding and knowledge of numeracy from what is listed in the diagram .</a:t>
            </a:r>
          </a:p>
        </p:txBody>
      </p:sp>
    </p:spTree>
    <p:extLst>
      <p:ext uri="{BB962C8B-B14F-4D97-AF65-F5344CB8AC3E}">
        <p14:creationId xmlns:p14="http://schemas.microsoft.com/office/powerpoint/2010/main" val="957834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069D5-36D8-4D5E-A549-33922E540829}"/>
              </a:ext>
            </a:extLst>
          </p:cNvPr>
          <p:cNvSpPr>
            <a:spLocks noGrp="1"/>
          </p:cNvSpPr>
          <p:nvPr>
            <p:ph type="title"/>
          </p:nvPr>
        </p:nvSpPr>
        <p:spPr/>
        <p:txBody>
          <a:bodyPr/>
          <a:lstStyle/>
          <a:p>
            <a:r>
              <a:rPr lang="en-GB"/>
              <a:t>Theory to Practice</a:t>
            </a:r>
          </a:p>
        </p:txBody>
      </p:sp>
      <p:pic>
        <p:nvPicPr>
          <p:cNvPr id="4" name="Picture 4" descr="Timeline&#10;&#10;Description automatically generated">
            <a:extLst>
              <a:ext uri="{FF2B5EF4-FFF2-40B4-BE49-F238E27FC236}">
                <a16:creationId xmlns:a16="http://schemas.microsoft.com/office/drawing/2014/main" id="{168C7F00-BC56-487C-9840-1BD731488923}"/>
              </a:ext>
            </a:extLst>
          </p:cNvPr>
          <p:cNvPicPr>
            <a:picLocks noGrp="1" noChangeAspect="1"/>
          </p:cNvPicPr>
          <p:nvPr>
            <p:ph idx="1"/>
          </p:nvPr>
        </p:nvPicPr>
        <p:blipFill>
          <a:blip r:embed="rId2"/>
          <a:stretch>
            <a:fillRect/>
          </a:stretch>
        </p:blipFill>
        <p:spPr>
          <a:xfrm>
            <a:off x="2668861" y="1407555"/>
            <a:ext cx="5569169" cy="3744530"/>
          </a:xfrm>
        </p:spPr>
      </p:pic>
      <p:sp>
        <p:nvSpPr>
          <p:cNvPr id="3" name="TextBox 2">
            <a:extLst>
              <a:ext uri="{FF2B5EF4-FFF2-40B4-BE49-F238E27FC236}">
                <a16:creationId xmlns:a16="http://schemas.microsoft.com/office/drawing/2014/main" id="{1E25434E-D853-4C5E-BBB7-782EF22DA513}"/>
              </a:ext>
            </a:extLst>
          </p:cNvPr>
          <p:cNvSpPr txBox="1"/>
          <p:nvPr/>
        </p:nvSpPr>
        <p:spPr>
          <a:xfrm>
            <a:off x="467710" y="567908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McLeod, 2017</a:t>
            </a:r>
          </a:p>
        </p:txBody>
      </p:sp>
    </p:spTree>
    <p:extLst>
      <p:ext uri="{BB962C8B-B14F-4D97-AF65-F5344CB8AC3E}">
        <p14:creationId xmlns:p14="http://schemas.microsoft.com/office/powerpoint/2010/main" val="2940229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7D2F1-B05F-41E4-A214-3B77D37A9907}"/>
              </a:ext>
            </a:extLst>
          </p:cNvPr>
          <p:cNvSpPr>
            <a:spLocks noGrp="1"/>
          </p:cNvSpPr>
          <p:nvPr>
            <p:ph type="title"/>
          </p:nvPr>
        </p:nvSpPr>
        <p:spPr>
          <a:xfrm>
            <a:off x="646111" y="452718"/>
            <a:ext cx="9404723" cy="784207"/>
          </a:xfrm>
        </p:spPr>
        <p:txBody>
          <a:bodyPr/>
          <a:lstStyle/>
          <a:p>
            <a:r>
              <a:rPr lang="en-US"/>
              <a:t>Numicon in practice</a:t>
            </a:r>
          </a:p>
        </p:txBody>
      </p:sp>
      <p:sp>
        <p:nvSpPr>
          <p:cNvPr id="3" name="Text Placeholder 2">
            <a:extLst>
              <a:ext uri="{FF2B5EF4-FFF2-40B4-BE49-F238E27FC236}">
                <a16:creationId xmlns:a16="http://schemas.microsoft.com/office/drawing/2014/main" id="{FDBC4A8A-250F-406D-BA28-77A177788CE0}"/>
              </a:ext>
            </a:extLst>
          </p:cNvPr>
          <p:cNvSpPr>
            <a:spLocks noGrp="1"/>
          </p:cNvSpPr>
          <p:nvPr>
            <p:ph type="body" idx="1"/>
          </p:nvPr>
        </p:nvSpPr>
        <p:spPr>
          <a:xfrm>
            <a:off x="210613" y="4782228"/>
            <a:ext cx="3349625" cy="566737"/>
          </a:xfrm>
        </p:spPr>
        <p:txBody>
          <a:bodyPr/>
          <a:lstStyle/>
          <a:p>
            <a:r>
              <a:rPr lang="en-US" b="1"/>
              <a:t>Unlock the padlock</a:t>
            </a:r>
          </a:p>
        </p:txBody>
      </p:sp>
      <p:pic>
        <p:nvPicPr>
          <p:cNvPr id="12" name="Picture 12">
            <a:extLst>
              <a:ext uri="{FF2B5EF4-FFF2-40B4-BE49-F238E27FC236}">
                <a16:creationId xmlns:a16="http://schemas.microsoft.com/office/drawing/2014/main" id="{45FC0D0E-E982-4566-AC79-D7680210E0A3}"/>
              </a:ext>
            </a:extLst>
          </p:cNvPr>
          <p:cNvPicPr>
            <a:picLocks noGrp="1" noChangeAspect="1"/>
          </p:cNvPicPr>
          <p:nvPr>
            <p:ph type="pic" idx="15"/>
          </p:nvPr>
        </p:nvPicPr>
        <p:blipFill rotWithShape="1">
          <a:blip r:embed="rId3"/>
          <a:srcRect t="15443" b="15443"/>
          <a:stretch/>
        </p:blipFill>
        <p:spPr>
          <a:xfrm>
            <a:off x="531756" y="2263793"/>
            <a:ext cx="2948910" cy="1497419"/>
          </a:xfrm>
        </p:spPr>
      </p:pic>
      <p:sp>
        <p:nvSpPr>
          <p:cNvPr id="6" name="Text Placeholder 5">
            <a:extLst>
              <a:ext uri="{FF2B5EF4-FFF2-40B4-BE49-F238E27FC236}">
                <a16:creationId xmlns:a16="http://schemas.microsoft.com/office/drawing/2014/main" id="{20FDA026-F2A9-4914-A6F3-C8AC5D464052}"/>
              </a:ext>
            </a:extLst>
          </p:cNvPr>
          <p:cNvSpPr>
            <a:spLocks noGrp="1"/>
          </p:cNvSpPr>
          <p:nvPr>
            <p:ph type="body" sz="quarter" idx="3"/>
          </p:nvPr>
        </p:nvSpPr>
        <p:spPr>
          <a:xfrm>
            <a:off x="3767521" y="5025791"/>
            <a:ext cx="3406775" cy="576262"/>
          </a:xfrm>
        </p:spPr>
        <p:txBody>
          <a:bodyPr/>
          <a:lstStyle/>
          <a:p>
            <a:endParaRPr lang="en-US">
              <a:ea typeface="+mj-lt"/>
              <a:cs typeface="+mj-lt"/>
            </a:endParaRPr>
          </a:p>
          <a:p>
            <a:r>
              <a:rPr lang="en-US" b="1"/>
              <a:t>Exploring using giant pieces.</a:t>
            </a:r>
          </a:p>
        </p:txBody>
      </p:sp>
      <p:sp>
        <p:nvSpPr>
          <p:cNvPr id="9" name="Text Placeholder 8">
            <a:extLst>
              <a:ext uri="{FF2B5EF4-FFF2-40B4-BE49-F238E27FC236}">
                <a16:creationId xmlns:a16="http://schemas.microsoft.com/office/drawing/2014/main" id="{AA8C7871-FAA1-475F-B190-0AF4EBF9E5B0}"/>
              </a:ext>
            </a:extLst>
          </p:cNvPr>
          <p:cNvSpPr>
            <a:spLocks noGrp="1"/>
          </p:cNvSpPr>
          <p:nvPr>
            <p:ph type="body" sz="quarter" idx="13"/>
          </p:nvPr>
        </p:nvSpPr>
        <p:spPr>
          <a:xfrm>
            <a:off x="7208704" y="5066014"/>
            <a:ext cx="2932113" cy="576262"/>
          </a:xfrm>
        </p:spPr>
        <p:txBody>
          <a:bodyPr/>
          <a:lstStyle/>
          <a:p>
            <a:r>
              <a:rPr lang="en-US" b="1"/>
              <a:t>Exploring through playdough.</a:t>
            </a:r>
          </a:p>
        </p:txBody>
      </p:sp>
      <p:pic>
        <p:nvPicPr>
          <p:cNvPr id="7" name="Picture 12" descr="A picture containing table, wooden, wood, sitting&#10;&#10;Description automatically generated">
            <a:extLst>
              <a:ext uri="{FF2B5EF4-FFF2-40B4-BE49-F238E27FC236}">
                <a16:creationId xmlns:a16="http://schemas.microsoft.com/office/drawing/2014/main" id="{B8579167-EBD9-44E2-9291-DCA0055DEF60}"/>
              </a:ext>
            </a:extLst>
          </p:cNvPr>
          <p:cNvPicPr>
            <a:picLocks noGrp="1" noChangeAspect="1"/>
          </p:cNvPicPr>
          <p:nvPr>
            <p:ph type="pic" idx="22"/>
          </p:nvPr>
        </p:nvPicPr>
        <p:blipFill rotWithShape="1">
          <a:blip r:embed="rId4"/>
          <a:srcRect t="11018" b="11018"/>
          <a:stretch/>
        </p:blipFill>
        <p:spPr>
          <a:xfrm>
            <a:off x="7106770" y="2265967"/>
            <a:ext cx="2932113" cy="1524000"/>
          </a:xfrm>
        </p:spPr>
      </p:pic>
      <p:pic>
        <p:nvPicPr>
          <p:cNvPr id="4" name="Picture 6" descr="A close up of a logo&#10;&#10;Description automatically generated">
            <a:extLst>
              <a:ext uri="{FF2B5EF4-FFF2-40B4-BE49-F238E27FC236}">
                <a16:creationId xmlns:a16="http://schemas.microsoft.com/office/drawing/2014/main" id="{1456F70C-CD0E-4B0F-B50B-52F0DEB46AB5}"/>
              </a:ext>
            </a:extLst>
          </p:cNvPr>
          <p:cNvPicPr>
            <a:picLocks noGrp="1" noChangeAspect="1"/>
          </p:cNvPicPr>
          <p:nvPr>
            <p:ph type="pic" idx="21"/>
          </p:nvPr>
        </p:nvPicPr>
        <p:blipFill rotWithShape="1">
          <a:blip r:embed="rId5"/>
          <a:srcRect t="23998" b="23998"/>
          <a:stretch/>
        </p:blipFill>
        <p:spPr>
          <a:xfrm>
            <a:off x="3811303" y="2265967"/>
            <a:ext cx="2930525" cy="1524000"/>
          </a:xfrm>
        </p:spPr>
      </p:pic>
      <p:sp>
        <p:nvSpPr>
          <p:cNvPr id="15" name="TextBox 14">
            <a:extLst>
              <a:ext uri="{FF2B5EF4-FFF2-40B4-BE49-F238E27FC236}">
                <a16:creationId xmlns:a16="http://schemas.microsoft.com/office/drawing/2014/main" id="{1BBD39CE-7120-4E66-80EC-3E813640FC69}"/>
              </a:ext>
            </a:extLst>
          </p:cNvPr>
          <p:cNvSpPr txBox="1"/>
          <p:nvPr/>
        </p:nvSpPr>
        <p:spPr>
          <a:xfrm>
            <a:off x="7305675" y="408201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cap="all"/>
          </a:p>
        </p:txBody>
      </p:sp>
    </p:spTree>
    <p:extLst>
      <p:ext uri="{BB962C8B-B14F-4D97-AF65-F5344CB8AC3E}">
        <p14:creationId xmlns:p14="http://schemas.microsoft.com/office/powerpoint/2010/main" val="3428208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1A297-CA2A-4C18-AC7C-8FB62441DEDE}"/>
              </a:ext>
            </a:extLst>
          </p:cNvPr>
          <p:cNvSpPr>
            <a:spLocks noGrp="1"/>
          </p:cNvSpPr>
          <p:nvPr>
            <p:ph type="title"/>
          </p:nvPr>
        </p:nvSpPr>
        <p:spPr/>
        <p:txBody>
          <a:bodyPr/>
          <a:lstStyle/>
          <a:p>
            <a:r>
              <a:rPr lang="en-US">
                <a:ea typeface="+mj-lt"/>
                <a:cs typeface="+mj-lt"/>
              </a:rPr>
              <a:t>Barriers to Learning in Numeracy</a:t>
            </a:r>
            <a:endParaRPr lang="en-US"/>
          </a:p>
        </p:txBody>
      </p:sp>
      <p:sp>
        <p:nvSpPr>
          <p:cNvPr id="3" name="Content Placeholder 2">
            <a:extLst>
              <a:ext uri="{FF2B5EF4-FFF2-40B4-BE49-F238E27FC236}">
                <a16:creationId xmlns:a16="http://schemas.microsoft.com/office/drawing/2014/main" id="{E97E7564-643F-4E47-9A61-7573A5E591C9}"/>
              </a:ext>
            </a:extLst>
          </p:cNvPr>
          <p:cNvSpPr>
            <a:spLocks noGrp="1"/>
          </p:cNvSpPr>
          <p:nvPr>
            <p:ph idx="1"/>
          </p:nvPr>
        </p:nvSpPr>
        <p:spPr>
          <a:xfrm>
            <a:off x="1160462" y="2200106"/>
            <a:ext cx="9003691" cy="3876843"/>
          </a:xfrm>
        </p:spPr>
        <p:txBody>
          <a:bodyPr vert="horz" lIns="91440" tIns="45720" rIns="91440" bIns="45720" rtlCol="0" anchor="t">
            <a:normAutofit/>
          </a:bodyPr>
          <a:lstStyle/>
          <a:p>
            <a:pPr>
              <a:lnSpc>
                <a:spcPct val="90000"/>
              </a:lnSpc>
            </a:pPr>
            <a:r>
              <a:rPr lang="en-GB" sz="1800">
                <a:ea typeface="+mj-lt"/>
                <a:cs typeface="+mj-lt"/>
              </a:rPr>
              <a:t>Some learners may still experience difficulties in learning  maths for a number of reasons some factors could be social and environmental factors  such as :</a:t>
            </a:r>
          </a:p>
          <a:p>
            <a:pPr>
              <a:lnSpc>
                <a:spcPct val="90000"/>
              </a:lnSpc>
              <a:buClr>
                <a:srgbClr val="EF53A5"/>
              </a:buClr>
            </a:pPr>
            <a:r>
              <a:rPr lang="en-GB" sz="1800">
                <a:ea typeface="+mj-lt"/>
                <a:cs typeface="+mj-lt"/>
              </a:rPr>
              <a:t>Very limited early languages and literacy </a:t>
            </a:r>
          </a:p>
          <a:p>
            <a:pPr>
              <a:lnSpc>
                <a:spcPct val="90000"/>
              </a:lnSpc>
              <a:buClr>
                <a:srgbClr val="EF53A5"/>
              </a:buClr>
            </a:pPr>
            <a:r>
              <a:rPr lang="en-GB" sz="1800">
                <a:ea typeface="+mj-lt"/>
                <a:cs typeface="+mj-lt"/>
              </a:rPr>
              <a:t>Family history of learning disabilities</a:t>
            </a:r>
          </a:p>
          <a:p>
            <a:pPr>
              <a:lnSpc>
                <a:spcPct val="90000"/>
              </a:lnSpc>
              <a:buClr>
                <a:srgbClr val="EF53A5"/>
              </a:buClr>
            </a:pPr>
            <a:r>
              <a:rPr lang="en-GB" sz="1800">
                <a:ea typeface="+mj-lt"/>
                <a:cs typeface="+mj-lt"/>
              </a:rPr>
              <a:t>Sensory and visual impairments</a:t>
            </a:r>
          </a:p>
          <a:p>
            <a:pPr>
              <a:lnSpc>
                <a:spcPct val="90000"/>
              </a:lnSpc>
              <a:buClr>
                <a:srgbClr val="EF53A5"/>
              </a:buClr>
            </a:pPr>
            <a:r>
              <a:rPr lang="en-GB" sz="1800">
                <a:ea typeface="+mj-lt"/>
                <a:cs typeface="+mj-lt"/>
              </a:rPr>
              <a:t>Social and emotional difficulties</a:t>
            </a:r>
          </a:p>
          <a:p>
            <a:pPr>
              <a:lnSpc>
                <a:spcPct val="90000"/>
              </a:lnSpc>
              <a:buClr>
                <a:srgbClr val="EF53A5"/>
              </a:buClr>
            </a:pPr>
            <a:r>
              <a:rPr lang="en-GB" sz="1800">
                <a:ea typeface="+mj-lt"/>
                <a:cs typeface="+mj-lt"/>
              </a:rPr>
              <a:t>Cognitive problems </a:t>
            </a:r>
            <a:r>
              <a:rPr lang="en-GB" sz="1800" err="1">
                <a:ea typeface="+mj-lt"/>
                <a:cs typeface="+mj-lt"/>
              </a:rPr>
              <a:t>e.g</a:t>
            </a:r>
            <a:r>
              <a:rPr lang="en-GB" sz="1800">
                <a:ea typeface="+mj-lt"/>
                <a:cs typeface="+mj-lt"/>
              </a:rPr>
              <a:t> memory loss</a:t>
            </a:r>
          </a:p>
          <a:p>
            <a:pPr>
              <a:lnSpc>
                <a:spcPct val="90000"/>
              </a:lnSpc>
              <a:buClr>
                <a:srgbClr val="EF53A5"/>
              </a:buClr>
            </a:pPr>
            <a:r>
              <a:rPr lang="en-GB">
                <a:ea typeface="+mj-lt"/>
                <a:cs typeface="+mj-lt"/>
              </a:rPr>
              <a:t>Language barrier </a:t>
            </a:r>
            <a:endParaRPr lang="en-US">
              <a:ea typeface="+mj-lt"/>
              <a:cs typeface="+mj-lt"/>
            </a:endParaRPr>
          </a:p>
          <a:p>
            <a:pPr>
              <a:buClr>
                <a:srgbClr val="EF53A5"/>
              </a:buClr>
            </a:pPr>
            <a:endParaRPr lang="en-US"/>
          </a:p>
        </p:txBody>
      </p:sp>
    </p:spTree>
    <p:extLst>
      <p:ext uri="{BB962C8B-B14F-4D97-AF65-F5344CB8AC3E}">
        <p14:creationId xmlns:p14="http://schemas.microsoft.com/office/powerpoint/2010/main" val="770022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3CCE9-F436-4C53-AE0F-153AC691995B}"/>
              </a:ext>
            </a:extLst>
          </p:cNvPr>
          <p:cNvSpPr>
            <a:spLocks noGrp="1"/>
          </p:cNvSpPr>
          <p:nvPr>
            <p:ph type="title"/>
          </p:nvPr>
        </p:nvSpPr>
        <p:spPr>
          <a:xfrm>
            <a:off x="646111" y="452718"/>
            <a:ext cx="9404723" cy="1400530"/>
          </a:xfrm>
        </p:spPr>
        <p:txBody>
          <a:bodyPr>
            <a:normAutofit/>
          </a:bodyPr>
          <a:lstStyle/>
          <a:p>
            <a:r>
              <a:rPr lang="en-US"/>
              <a:t>Accessing and Monitoring</a:t>
            </a:r>
          </a:p>
        </p:txBody>
      </p:sp>
      <p:sp>
        <p:nvSpPr>
          <p:cNvPr id="3" name="Content Placeholder 2">
            <a:extLst>
              <a:ext uri="{FF2B5EF4-FFF2-40B4-BE49-F238E27FC236}">
                <a16:creationId xmlns:a16="http://schemas.microsoft.com/office/drawing/2014/main" id="{A0EAA9D9-6197-42F3-840F-4C055B47B80C}"/>
              </a:ext>
            </a:extLst>
          </p:cNvPr>
          <p:cNvSpPr>
            <a:spLocks noGrp="1"/>
          </p:cNvSpPr>
          <p:nvPr>
            <p:ph idx="1"/>
          </p:nvPr>
        </p:nvSpPr>
        <p:spPr>
          <a:xfrm>
            <a:off x="646111" y="2052918"/>
            <a:ext cx="3300836" cy="4195481"/>
          </a:xfrm>
        </p:spPr>
        <p:txBody>
          <a:bodyPr vert="horz" lIns="91440" tIns="45720" rIns="91440" bIns="45720" rtlCol="0">
            <a:normAutofit/>
          </a:bodyPr>
          <a:lstStyle/>
          <a:p>
            <a:endParaRPr lang="en-US"/>
          </a:p>
          <a:p>
            <a:pPr>
              <a:buClr>
                <a:srgbClr val="EF53A5"/>
              </a:buClr>
            </a:pPr>
            <a:endParaRPr lang="en-US"/>
          </a:p>
        </p:txBody>
      </p:sp>
      <p:sp>
        <p:nvSpPr>
          <p:cNvPr id="5" name="TextBox 4">
            <a:extLst>
              <a:ext uri="{FF2B5EF4-FFF2-40B4-BE49-F238E27FC236}">
                <a16:creationId xmlns:a16="http://schemas.microsoft.com/office/drawing/2014/main" id="{4DF2D376-3DE8-475D-B0FE-7D7668670E72}"/>
              </a:ext>
            </a:extLst>
          </p:cNvPr>
          <p:cNvSpPr txBox="1"/>
          <p:nvPr/>
        </p:nvSpPr>
        <p:spPr>
          <a:xfrm>
            <a:off x="4220136" y="1855695"/>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Observe learners using </a:t>
            </a:r>
            <a:r>
              <a:rPr lang="en-GB" b="1" err="1"/>
              <a:t>numicon</a:t>
            </a:r>
            <a:r>
              <a:rPr lang="en-GB" b="1"/>
              <a:t> – monitor using tracking sheet</a:t>
            </a:r>
          </a:p>
        </p:txBody>
      </p:sp>
      <p:sp>
        <p:nvSpPr>
          <p:cNvPr id="6" name="TextBox 5">
            <a:extLst>
              <a:ext uri="{FF2B5EF4-FFF2-40B4-BE49-F238E27FC236}">
                <a16:creationId xmlns:a16="http://schemas.microsoft.com/office/drawing/2014/main" id="{B0612BC4-AFED-4A64-9840-C5F1678F9A69}"/>
              </a:ext>
            </a:extLst>
          </p:cNvPr>
          <p:cNvSpPr txBox="1"/>
          <p:nvPr/>
        </p:nvSpPr>
        <p:spPr>
          <a:xfrm>
            <a:off x="7814422" y="3869951"/>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Communicate with learners to check their understanding </a:t>
            </a:r>
          </a:p>
        </p:txBody>
      </p:sp>
      <p:sp>
        <p:nvSpPr>
          <p:cNvPr id="8" name="TextBox 7">
            <a:extLst>
              <a:ext uri="{FF2B5EF4-FFF2-40B4-BE49-F238E27FC236}">
                <a16:creationId xmlns:a16="http://schemas.microsoft.com/office/drawing/2014/main" id="{50874399-ADF8-4DBB-8F7D-153C686F42A8}"/>
              </a:ext>
            </a:extLst>
          </p:cNvPr>
          <p:cNvSpPr txBox="1"/>
          <p:nvPr/>
        </p:nvSpPr>
        <p:spPr>
          <a:xfrm>
            <a:off x="1032061" y="3878355"/>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Review results from formal and informal assessments</a:t>
            </a:r>
          </a:p>
        </p:txBody>
      </p:sp>
      <p:cxnSp>
        <p:nvCxnSpPr>
          <p:cNvPr id="9" name="Straight Arrow Connector 8">
            <a:extLst>
              <a:ext uri="{FF2B5EF4-FFF2-40B4-BE49-F238E27FC236}">
                <a16:creationId xmlns:a16="http://schemas.microsoft.com/office/drawing/2014/main" id="{6D3A61B7-F4B3-4EA7-B08D-CE11E98B6C3C}"/>
              </a:ext>
            </a:extLst>
          </p:cNvPr>
          <p:cNvCxnSpPr/>
          <p:nvPr/>
        </p:nvCxnSpPr>
        <p:spPr>
          <a:xfrm>
            <a:off x="6986307" y="2347073"/>
            <a:ext cx="1642783" cy="112731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CA0941F-F72D-47A9-BD5F-B78235018268}"/>
              </a:ext>
            </a:extLst>
          </p:cNvPr>
          <p:cNvCxnSpPr>
            <a:cxnSpLocks/>
          </p:cNvCxnSpPr>
          <p:nvPr/>
        </p:nvCxnSpPr>
        <p:spPr>
          <a:xfrm flipV="1">
            <a:off x="2391894" y="2320179"/>
            <a:ext cx="1519519" cy="1102658"/>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60300A2C-746B-4FD2-8D77-3DCBFAF49832}"/>
              </a:ext>
            </a:extLst>
          </p:cNvPr>
          <p:cNvCxnSpPr>
            <a:cxnSpLocks/>
          </p:cNvCxnSpPr>
          <p:nvPr/>
        </p:nvCxnSpPr>
        <p:spPr>
          <a:xfrm flipH="1">
            <a:off x="4438089" y="4274483"/>
            <a:ext cx="2312893" cy="672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2810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91FD62A-E77E-405D-B230-463465C87C31}"/>
              </a:ext>
            </a:extLst>
          </p:cNvPr>
          <p:cNvSpPr>
            <a:spLocks noGrp="1"/>
          </p:cNvSpPr>
          <p:nvPr>
            <p:ph type="title"/>
          </p:nvPr>
        </p:nvSpPr>
        <p:spPr>
          <a:xfrm>
            <a:off x="316445" y="1362385"/>
            <a:ext cx="3522879" cy="4470821"/>
          </a:xfrm>
        </p:spPr>
        <p:txBody>
          <a:bodyPr>
            <a:normAutofit/>
          </a:bodyPr>
          <a:lstStyle/>
          <a:p>
            <a:pPr algn="r"/>
            <a:r>
              <a:rPr lang="en-US">
                <a:solidFill>
                  <a:srgbClr val="FFFFFF"/>
                </a:solidFill>
                <a:ea typeface="+mj-lt"/>
                <a:cs typeface="+mj-lt"/>
              </a:rPr>
              <a:t>Critical Evaluation</a:t>
            </a:r>
            <a:endParaRPr lang="en-US">
              <a:solidFill>
                <a:srgbClr val="FFFFFF"/>
              </a:solidFill>
            </a:endParaRPr>
          </a:p>
        </p:txBody>
      </p:sp>
      <p:sp>
        <p:nvSpPr>
          <p:cNvPr id="17" name="Content Placeholder 16">
            <a:extLst>
              <a:ext uri="{FF2B5EF4-FFF2-40B4-BE49-F238E27FC236}">
                <a16:creationId xmlns:a16="http://schemas.microsoft.com/office/drawing/2014/main" id="{7A82BAE3-9C26-4C0D-8923-27469DDE0627}"/>
              </a:ext>
            </a:extLst>
          </p:cNvPr>
          <p:cNvSpPr>
            <a:spLocks noGrp="1"/>
          </p:cNvSpPr>
          <p:nvPr>
            <p:ph idx="1"/>
          </p:nvPr>
        </p:nvSpPr>
        <p:spPr>
          <a:xfrm>
            <a:off x="5429526" y="-1089027"/>
            <a:ext cx="6633960" cy="6927702"/>
          </a:xfrm>
        </p:spPr>
        <p:txBody>
          <a:bodyPr vert="horz" lIns="91440" tIns="45720" rIns="91440" bIns="45720" rtlCol="0" anchor="t">
            <a:noAutofit/>
          </a:bodyPr>
          <a:lstStyle/>
          <a:p>
            <a:pPr marL="0" indent="0">
              <a:buNone/>
            </a:pPr>
            <a:endParaRPr lang="en-US" sz="1800">
              <a:solidFill>
                <a:srgbClr val="FF0000"/>
              </a:solidFill>
              <a:latin typeface="Times New Roman"/>
              <a:cs typeface="Times New Roman"/>
            </a:endParaRPr>
          </a:p>
          <a:p>
            <a:pPr marL="0" indent="0">
              <a:buNone/>
            </a:pPr>
            <a:endParaRPr lang="en-US" sz="1800">
              <a:latin typeface="Times New Roman"/>
              <a:cs typeface="Times New Roman"/>
            </a:endParaRPr>
          </a:p>
          <a:p>
            <a:endParaRPr lang="en-US" sz="2400">
              <a:latin typeface="Times New Roman"/>
              <a:cs typeface="Times New Roman"/>
            </a:endParaRPr>
          </a:p>
          <a:p>
            <a:r>
              <a:rPr lang="en-US" sz="2400" dirty="0">
                <a:latin typeface="Times New Roman"/>
                <a:cs typeface="Times New Roman"/>
              </a:rPr>
              <a:t>Using number skills.</a:t>
            </a:r>
          </a:p>
          <a:p>
            <a:r>
              <a:rPr lang="en-US" sz="2400" dirty="0">
                <a:latin typeface="Times New Roman"/>
                <a:cs typeface="Times New Roman"/>
              </a:rPr>
              <a:t>Use number facts and relationships.</a:t>
            </a:r>
          </a:p>
          <a:p>
            <a:r>
              <a:rPr lang="en-US" sz="2400" dirty="0">
                <a:latin typeface="Times New Roman"/>
                <a:cs typeface="Times New Roman"/>
              </a:rPr>
              <a:t>Estimate and check..</a:t>
            </a:r>
          </a:p>
          <a:p>
            <a:r>
              <a:rPr lang="en-US" sz="2400" dirty="0">
                <a:latin typeface="Times New Roman"/>
                <a:cs typeface="Times New Roman"/>
              </a:rPr>
              <a:t>Manage money.</a:t>
            </a:r>
          </a:p>
          <a:p>
            <a:r>
              <a:rPr lang="en-US" sz="2400" dirty="0">
                <a:latin typeface="Times New Roman"/>
                <a:cs typeface="Times New Roman"/>
              </a:rPr>
              <a:t>Measure Length, weight/mass, capacity.</a:t>
            </a:r>
          </a:p>
          <a:p>
            <a:r>
              <a:rPr lang="en-US" sz="2400" dirty="0">
                <a:latin typeface="Times New Roman"/>
                <a:cs typeface="Times New Roman"/>
              </a:rPr>
              <a:t>Time.</a:t>
            </a:r>
          </a:p>
          <a:p>
            <a:r>
              <a:rPr lang="en-US" sz="2400" dirty="0">
                <a:latin typeface="Times New Roman"/>
                <a:cs typeface="Times New Roman"/>
              </a:rPr>
              <a:t>Shape.</a:t>
            </a:r>
          </a:p>
          <a:p>
            <a:r>
              <a:rPr lang="en-US" sz="2400" dirty="0">
                <a:latin typeface="Times New Roman"/>
                <a:cs typeface="Times New Roman"/>
              </a:rPr>
              <a:t>Movement.</a:t>
            </a:r>
          </a:p>
          <a:p>
            <a:r>
              <a:rPr lang="en-US" sz="2400" dirty="0">
                <a:latin typeface="Times New Roman"/>
                <a:cs typeface="Times New Roman"/>
              </a:rPr>
              <a:t>Pattern.</a:t>
            </a:r>
          </a:p>
          <a:p>
            <a:r>
              <a:rPr lang="en-US" sz="2400" dirty="0">
                <a:latin typeface="Times New Roman"/>
                <a:cs typeface="Times New Roman"/>
              </a:rPr>
              <a:t>Calculate using mental and written methods .</a:t>
            </a:r>
          </a:p>
          <a:p>
            <a:r>
              <a:rPr lang="en-US" sz="2400" dirty="0">
                <a:latin typeface="Times New Roman"/>
                <a:cs typeface="Times New Roman"/>
              </a:rPr>
              <a:t>Not every child want to learn the curriculum like previously discussed.</a:t>
            </a:r>
            <a:endParaRPr lang="en-US"/>
          </a:p>
        </p:txBody>
      </p:sp>
      <p:sp>
        <p:nvSpPr>
          <p:cNvPr id="5" name="TextBox 4">
            <a:extLst>
              <a:ext uri="{FF2B5EF4-FFF2-40B4-BE49-F238E27FC236}">
                <a16:creationId xmlns:a16="http://schemas.microsoft.com/office/drawing/2014/main" id="{292EA292-47E9-4DCA-A4A4-797F42B09FB9}"/>
              </a:ext>
            </a:extLst>
          </p:cNvPr>
          <p:cNvSpPr txBox="1"/>
          <p:nvPr/>
        </p:nvSpPr>
        <p:spPr>
          <a:xfrm>
            <a:off x="945099" y="3757426"/>
            <a:ext cx="3105353" cy="1200329"/>
          </a:xfrm>
          <a:custGeom>
            <a:avLst/>
            <a:gdLst>
              <a:gd name="connsiteX0" fmla="*/ 0 w 3105353"/>
              <a:gd name="connsiteY0" fmla="*/ 0 h 1200329"/>
              <a:gd name="connsiteX1" fmla="*/ 683178 w 3105353"/>
              <a:gd name="connsiteY1" fmla="*/ 0 h 1200329"/>
              <a:gd name="connsiteX2" fmla="*/ 1366355 w 3105353"/>
              <a:gd name="connsiteY2" fmla="*/ 0 h 1200329"/>
              <a:gd name="connsiteX3" fmla="*/ 1956372 w 3105353"/>
              <a:gd name="connsiteY3" fmla="*/ 0 h 1200329"/>
              <a:gd name="connsiteX4" fmla="*/ 2515336 w 3105353"/>
              <a:gd name="connsiteY4" fmla="*/ 0 h 1200329"/>
              <a:gd name="connsiteX5" fmla="*/ 3105353 w 3105353"/>
              <a:gd name="connsiteY5" fmla="*/ 0 h 1200329"/>
              <a:gd name="connsiteX6" fmla="*/ 3105353 w 3105353"/>
              <a:gd name="connsiteY6" fmla="*/ 564155 h 1200329"/>
              <a:gd name="connsiteX7" fmla="*/ 3105353 w 3105353"/>
              <a:gd name="connsiteY7" fmla="*/ 1200329 h 1200329"/>
              <a:gd name="connsiteX8" fmla="*/ 2484282 w 3105353"/>
              <a:gd name="connsiteY8" fmla="*/ 1200329 h 1200329"/>
              <a:gd name="connsiteX9" fmla="*/ 1863212 w 3105353"/>
              <a:gd name="connsiteY9" fmla="*/ 1200329 h 1200329"/>
              <a:gd name="connsiteX10" fmla="*/ 1304248 w 3105353"/>
              <a:gd name="connsiteY10" fmla="*/ 1200329 h 1200329"/>
              <a:gd name="connsiteX11" fmla="*/ 714231 w 3105353"/>
              <a:gd name="connsiteY11" fmla="*/ 1200329 h 1200329"/>
              <a:gd name="connsiteX12" fmla="*/ 0 w 3105353"/>
              <a:gd name="connsiteY12" fmla="*/ 1200329 h 1200329"/>
              <a:gd name="connsiteX13" fmla="*/ 0 w 3105353"/>
              <a:gd name="connsiteY13" fmla="*/ 612168 h 1200329"/>
              <a:gd name="connsiteX14" fmla="*/ 0 w 3105353"/>
              <a:gd name="connsiteY14"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05353" h="1200329" fill="none" extrusionOk="0">
                <a:moveTo>
                  <a:pt x="0" y="0"/>
                </a:moveTo>
                <a:cubicBezTo>
                  <a:pt x="138775" y="14661"/>
                  <a:pt x="539674" y="7428"/>
                  <a:pt x="683178" y="0"/>
                </a:cubicBezTo>
                <a:cubicBezTo>
                  <a:pt x="826682" y="-7428"/>
                  <a:pt x="1159202" y="-13083"/>
                  <a:pt x="1366355" y="0"/>
                </a:cubicBezTo>
                <a:cubicBezTo>
                  <a:pt x="1573508" y="13083"/>
                  <a:pt x="1692179" y="9983"/>
                  <a:pt x="1956372" y="0"/>
                </a:cubicBezTo>
                <a:cubicBezTo>
                  <a:pt x="2220565" y="-9983"/>
                  <a:pt x="2291576" y="-16830"/>
                  <a:pt x="2515336" y="0"/>
                </a:cubicBezTo>
                <a:cubicBezTo>
                  <a:pt x="2739096" y="16830"/>
                  <a:pt x="2941115" y="-4051"/>
                  <a:pt x="3105353" y="0"/>
                </a:cubicBezTo>
                <a:cubicBezTo>
                  <a:pt x="3077880" y="276672"/>
                  <a:pt x="3123143" y="292596"/>
                  <a:pt x="3105353" y="564155"/>
                </a:cubicBezTo>
                <a:cubicBezTo>
                  <a:pt x="3087563" y="835714"/>
                  <a:pt x="3085776" y="1034740"/>
                  <a:pt x="3105353" y="1200329"/>
                </a:cubicBezTo>
                <a:cubicBezTo>
                  <a:pt x="2936699" y="1203124"/>
                  <a:pt x="2679537" y="1210006"/>
                  <a:pt x="2484282" y="1200329"/>
                </a:cubicBezTo>
                <a:cubicBezTo>
                  <a:pt x="2289027" y="1190652"/>
                  <a:pt x="2041528" y="1202957"/>
                  <a:pt x="1863212" y="1200329"/>
                </a:cubicBezTo>
                <a:cubicBezTo>
                  <a:pt x="1684896" y="1197702"/>
                  <a:pt x="1555622" y="1180804"/>
                  <a:pt x="1304248" y="1200329"/>
                </a:cubicBezTo>
                <a:cubicBezTo>
                  <a:pt x="1052874" y="1219854"/>
                  <a:pt x="958587" y="1224802"/>
                  <a:pt x="714231" y="1200329"/>
                </a:cubicBezTo>
                <a:cubicBezTo>
                  <a:pt x="469875" y="1175856"/>
                  <a:pt x="325985" y="1230847"/>
                  <a:pt x="0" y="1200329"/>
                </a:cubicBezTo>
                <a:cubicBezTo>
                  <a:pt x="12052" y="1006813"/>
                  <a:pt x="10901" y="775535"/>
                  <a:pt x="0" y="612168"/>
                </a:cubicBezTo>
                <a:cubicBezTo>
                  <a:pt x="-10901" y="448801"/>
                  <a:pt x="-22877" y="189154"/>
                  <a:pt x="0" y="0"/>
                </a:cubicBezTo>
                <a:close/>
              </a:path>
              <a:path w="3105353" h="1200329" stroke="0" extrusionOk="0">
                <a:moveTo>
                  <a:pt x="0" y="0"/>
                </a:moveTo>
                <a:cubicBezTo>
                  <a:pt x="133255" y="24005"/>
                  <a:pt x="342129" y="28036"/>
                  <a:pt x="590017" y="0"/>
                </a:cubicBezTo>
                <a:cubicBezTo>
                  <a:pt x="837905" y="-28036"/>
                  <a:pt x="966794" y="-22666"/>
                  <a:pt x="1148981" y="0"/>
                </a:cubicBezTo>
                <a:cubicBezTo>
                  <a:pt x="1331168" y="22666"/>
                  <a:pt x="1439710" y="21339"/>
                  <a:pt x="1707944" y="0"/>
                </a:cubicBezTo>
                <a:cubicBezTo>
                  <a:pt x="1976178" y="-21339"/>
                  <a:pt x="2079657" y="-22236"/>
                  <a:pt x="2235854" y="0"/>
                </a:cubicBezTo>
                <a:cubicBezTo>
                  <a:pt x="2392051" y="22236"/>
                  <a:pt x="2858557" y="35369"/>
                  <a:pt x="3105353" y="0"/>
                </a:cubicBezTo>
                <a:cubicBezTo>
                  <a:pt x="3087983" y="220338"/>
                  <a:pt x="3077792" y="379407"/>
                  <a:pt x="3105353" y="564155"/>
                </a:cubicBezTo>
                <a:cubicBezTo>
                  <a:pt x="3132914" y="748904"/>
                  <a:pt x="3119888" y="1072861"/>
                  <a:pt x="3105353" y="1200329"/>
                </a:cubicBezTo>
                <a:cubicBezTo>
                  <a:pt x="2894694" y="1225805"/>
                  <a:pt x="2717946" y="1221396"/>
                  <a:pt x="2577443" y="1200329"/>
                </a:cubicBezTo>
                <a:cubicBezTo>
                  <a:pt x="2436940" y="1179263"/>
                  <a:pt x="2138057" y="1217337"/>
                  <a:pt x="2018479" y="1200329"/>
                </a:cubicBezTo>
                <a:cubicBezTo>
                  <a:pt x="1898901" y="1183321"/>
                  <a:pt x="1646167" y="1174809"/>
                  <a:pt x="1459516" y="1200329"/>
                </a:cubicBezTo>
                <a:cubicBezTo>
                  <a:pt x="1272865" y="1225849"/>
                  <a:pt x="1107338" y="1186540"/>
                  <a:pt x="931606" y="1200329"/>
                </a:cubicBezTo>
                <a:cubicBezTo>
                  <a:pt x="755874" y="1214119"/>
                  <a:pt x="238065" y="1185079"/>
                  <a:pt x="0" y="1200329"/>
                </a:cubicBezTo>
                <a:cubicBezTo>
                  <a:pt x="7313" y="996071"/>
                  <a:pt x="-5865" y="869786"/>
                  <a:pt x="0" y="624171"/>
                </a:cubicBezTo>
                <a:cubicBezTo>
                  <a:pt x="5865" y="378556"/>
                  <a:pt x="12492" y="195683"/>
                  <a:pt x="0" y="0"/>
                </a:cubicBezTo>
                <a:close/>
              </a:path>
            </a:pathLst>
          </a:custGeom>
          <a:ln>
            <a:extLst>
              <a:ext uri="{C807C97D-BFC1-408E-A445-0C87EB9F89A2}">
                <ask:lineSketchStyleProps xmlns:ask="http://schemas.microsoft.com/office/drawing/2018/sketchyshapes" sd="3499211612">
                  <a:prstGeom prst="rect">
                    <a:avLst/>
                  </a:prstGeom>
                  <ask:type>
                    <ask:lineSketchFreehand/>
                  </ask:type>
                </ask:lineSketchStyleProps>
              </a:ext>
            </a:extLst>
          </a:ln>
        </p:spPr>
        <p:style>
          <a:lnRef idx="2">
            <a:schemeClr val="accent6">
              <a:shade val="50000"/>
            </a:schemeClr>
          </a:lnRef>
          <a:fillRef idx="1">
            <a:schemeClr val="accent6"/>
          </a:fillRef>
          <a:effectRef idx="0">
            <a:schemeClr val="accent6"/>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i="1" dirty="0">
                <a:solidFill>
                  <a:schemeClr val="bg1"/>
                </a:solidFill>
                <a:latin typeface="Century Gothic"/>
              </a:rPr>
              <a:t>Advantages and disadvantages of using </a:t>
            </a:r>
            <a:r>
              <a:rPr lang="en-US" sz="2400" b="1" i="1" dirty="0" err="1">
                <a:solidFill>
                  <a:schemeClr val="bg1"/>
                </a:solidFill>
                <a:latin typeface="Century Gothic"/>
              </a:rPr>
              <a:t>numicon</a:t>
            </a:r>
            <a:endParaRPr lang="en-US" sz="2400" b="1" i="1" dirty="0">
              <a:solidFill>
                <a:schemeClr val="bg1"/>
              </a:solidFill>
              <a:latin typeface="Century Gothic"/>
            </a:endParaRPr>
          </a:p>
        </p:txBody>
      </p:sp>
    </p:spTree>
    <p:extLst>
      <p:ext uri="{BB962C8B-B14F-4D97-AF65-F5344CB8AC3E}">
        <p14:creationId xmlns:p14="http://schemas.microsoft.com/office/powerpoint/2010/main" val="1908254192"/>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C9DF87-0509-44CD-B602-18233E4FAC2D}"/>
              </a:ext>
            </a:extLst>
          </p:cNvPr>
          <p:cNvSpPr txBox="1"/>
          <p:nvPr/>
        </p:nvSpPr>
        <p:spPr>
          <a:xfrm>
            <a:off x="774262" y="572814"/>
            <a:ext cx="347892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000"/>
              <a:t>References</a:t>
            </a:r>
          </a:p>
        </p:txBody>
      </p:sp>
      <p:sp>
        <p:nvSpPr>
          <p:cNvPr id="3" name="TextBox 2">
            <a:extLst>
              <a:ext uri="{FF2B5EF4-FFF2-40B4-BE49-F238E27FC236}">
                <a16:creationId xmlns:a16="http://schemas.microsoft.com/office/drawing/2014/main" id="{0AEC0C93-0322-4728-B4CB-7CBC52C9A1EA}"/>
              </a:ext>
            </a:extLst>
          </p:cNvPr>
          <p:cNvSpPr txBox="1"/>
          <p:nvPr/>
        </p:nvSpPr>
        <p:spPr>
          <a:xfrm>
            <a:off x="730469" y="1361090"/>
            <a:ext cx="9671268"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  </a:t>
            </a:r>
            <a:endParaRPr lang="en-US"/>
          </a:p>
          <a:p>
            <a:r>
              <a:rPr lang="en-GB" sz="1200">
                <a:ea typeface="+mn-lt"/>
                <a:cs typeface="+mn-lt"/>
              </a:rPr>
              <a:t>McLeod, S. (2017). </a:t>
            </a:r>
            <a:r>
              <a:rPr lang="en-GB" sz="1200" i="1">
                <a:ea typeface="+mn-lt"/>
                <a:cs typeface="+mn-lt"/>
              </a:rPr>
              <a:t>Kolb's Learning Styles and Experiential Learning Cycle</a:t>
            </a:r>
            <a:r>
              <a:rPr lang="en-GB" sz="1200">
                <a:ea typeface="+mn-lt"/>
                <a:cs typeface="+mn-lt"/>
              </a:rPr>
              <a:t>. Available at: </a:t>
            </a:r>
            <a:r>
              <a:rPr lang="en-GB" sz="1200">
                <a:ea typeface="+mn-lt"/>
                <a:cs typeface="+mn-lt"/>
                <a:hlinkClick r:id="rId2"/>
              </a:rPr>
              <a:t>https://www.simplypsychology.org/learning-kolb.html</a:t>
            </a:r>
            <a:r>
              <a:rPr lang="en-GB" sz="1200">
                <a:ea typeface="+mn-lt"/>
                <a:cs typeface="+mn-lt"/>
              </a:rPr>
              <a:t> (Accessed: 12 January 2021) </a:t>
            </a:r>
            <a:endParaRPr lang="en-GB" sz="1200"/>
          </a:p>
          <a:p>
            <a:endParaRPr lang="en-GB" sz="1200">
              <a:ea typeface="+mn-lt"/>
              <a:cs typeface="+mn-lt"/>
            </a:endParaRPr>
          </a:p>
          <a:p>
            <a:r>
              <a:rPr lang="en-GB" sz="1200">
                <a:ea typeface="+mn-lt"/>
                <a:cs typeface="+mn-lt"/>
              </a:rPr>
              <a:t>Numicon. (</a:t>
            </a:r>
            <a:r>
              <a:rPr lang="en-GB" sz="1200" err="1">
                <a:ea typeface="+mn-lt"/>
                <a:cs typeface="+mn-lt"/>
              </a:rPr>
              <a:t>n.d</a:t>
            </a:r>
            <a:r>
              <a:rPr lang="en-GB" sz="1200">
                <a:ea typeface="+mn-lt"/>
                <a:cs typeface="+mn-lt"/>
              </a:rPr>
              <a:t>). </a:t>
            </a:r>
            <a:r>
              <a:rPr lang="en-GB" sz="1200" i="1">
                <a:ea typeface="+mn-lt"/>
                <a:cs typeface="+mn-lt"/>
              </a:rPr>
              <a:t>Engaging students in Maths Through hands-on activities with Numicon. </a:t>
            </a:r>
            <a:r>
              <a:rPr lang="en-GB" sz="1200">
                <a:ea typeface="+mn-lt"/>
                <a:cs typeface="+mn-lt"/>
              </a:rPr>
              <a:t>Available at: </a:t>
            </a:r>
            <a:r>
              <a:rPr lang="en-GB" sz="1200">
                <a:ea typeface="+mn-lt"/>
                <a:cs typeface="+mn-lt"/>
                <a:hlinkClick r:id="rId3"/>
              </a:rPr>
              <a:t>https://www.numicon.co.nz/uploads/66441/files/Engaging_students_in_Maths__NIP__inclusion.pdf</a:t>
            </a:r>
            <a:r>
              <a:rPr lang="en-GB" sz="1200">
                <a:ea typeface="+mn-lt"/>
                <a:cs typeface="+mn-lt"/>
              </a:rPr>
              <a:t> (Accessed: 6 January 2021). </a:t>
            </a:r>
            <a:endParaRPr lang="en-GB" sz="1200"/>
          </a:p>
          <a:p>
            <a:endParaRPr lang="en-GB" sz="1200">
              <a:ea typeface="+mn-lt"/>
              <a:cs typeface="+mn-lt"/>
            </a:endParaRPr>
          </a:p>
          <a:p>
            <a:r>
              <a:rPr lang="en-GB" sz="1200">
                <a:ea typeface="+mn-lt"/>
                <a:cs typeface="+mn-lt"/>
              </a:rPr>
              <a:t>Oxford Owl. (</a:t>
            </a:r>
            <a:r>
              <a:rPr lang="en-GB" sz="1200" err="1">
                <a:ea typeface="+mn-lt"/>
                <a:cs typeface="+mn-lt"/>
              </a:rPr>
              <a:t>n.d</a:t>
            </a:r>
            <a:r>
              <a:rPr lang="en-GB" sz="1200">
                <a:ea typeface="+mn-lt"/>
                <a:cs typeface="+mn-lt"/>
              </a:rPr>
              <a:t>). </a:t>
            </a:r>
            <a:r>
              <a:rPr lang="en-GB" sz="1200" i="1">
                <a:ea typeface="+mn-lt"/>
                <a:cs typeface="+mn-lt"/>
              </a:rPr>
              <a:t>What is Numicon? </a:t>
            </a:r>
            <a:r>
              <a:rPr lang="en-GB" sz="1200">
                <a:ea typeface="+mn-lt"/>
                <a:cs typeface="+mn-lt"/>
              </a:rPr>
              <a:t>Available at: </a:t>
            </a:r>
            <a:r>
              <a:rPr lang="en-GB" sz="1200">
                <a:ea typeface="+mn-lt"/>
                <a:cs typeface="+mn-lt"/>
                <a:hlinkClick r:id="rId4"/>
              </a:rPr>
              <a:t>https://home.oxfordowl.co.uk/maths/numicon-guide-for-parents/</a:t>
            </a:r>
            <a:r>
              <a:rPr lang="en-GB" sz="1200">
                <a:ea typeface="+mn-lt"/>
                <a:cs typeface="+mn-lt"/>
              </a:rPr>
              <a:t> (Accessed: 6 January 2021). </a:t>
            </a:r>
            <a:endParaRPr lang="en-GB" sz="1200"/>
          </a:p>
          <a:p>
            <a:endParaRPr lang="en-GB" sz="1200">
              <a:ea typeface="+mn-lt"/>
              <a:cs typeface="+mn-lt"/>
            </a:endParaRPr>
          </a:p>
          <a:p>
            <a:r>
              <a:rPr lang="en-GB" sz="1200">
                <a:ea typeface="+mn-lt"/>
                <a:cs typeface="+mn-lt"/>
              </a:rPr>
              <a:t>Oxford Primary School. (2016) </a:t>
            </a:r>
            <a:r>
              <a:rPr lang="en-GB" sz="1200" i="1">
                <a:ea typeface="+mn-lt"/>
                <a:cs typeface="+mn-lt"/>
              </a:rPr>
              <a:t>Supporting Mathematics in the Welsh National Curriculum Numicon Firm Foundations and the Foundation Phase Mathematical Development Area of Learning. </a:t>
            </a:r>
            <a:r>
              <a:rPr lang="en-GB" sz="1200">
                <a:ea typeface="+mn-lt"/>
                <a:cs typeface="+mn-lt"/>
              </a:rPr>
              <a:t>Available at: </a:t>
            </a:r>
            <a:r>
              <a:rPr lang="en-GB" sz="1200">
                <a:ea typeface="+mn-lt"/>
                <a:cs typeface="+mn-lt"/>
                <a:hlinkClick r:id="rId5"/>
              </a:rPr>
              <a:t>http://fdslive.oup.com/www.oup.com/oxed/primary/maths/numicon/NumFFWalesFoundation.pdf?region=uk</a:t>
            </a:r>
            <a:r>
              <a:rPr lang="en-GB" sz="1200">
                <a:ea typeface="+mn-lt"/>
                <a:cs typeface="+mn-lt"/>
              </a:rPr>
              <a:t> (Accessed: 5 May 2021)</a:t>
            </a:r>
          </a:p>
          <a:p>
            <a:endParaRPr lang="en-GB" sz="1200">
              <a:ea typeface="+mn-lt"/>
              <a:cs typeface="+mn-lt"/>
            </a:endParaRPr>
          </a:p>
          <a:p>
            <a:endParaRPr lang="en-GB" sz="1200">
              <a:ea typeface="+mn-lt"/>
              <a:cs typeface="+mn-lt"/>
            </a:endParaRPr>
          </a:p>
          <a:p>
            <a:r>
              <a:rPr lang="en-GB" sz="1200">
                <a:ea typeface="+mn-lt"/>
                <a:cs typeface="+mn-lt"/>
              </a:rPr>
              <a:t>The School Run (</a:t>
            </a:r>
            <a:r>
              <a:rPr lang="en-GB" sz="1200" err="1">
                <a:ea typeface="+mn-lt"/>
                <a:cs typeface="+mn-lt"/>
              </a:rPr>
              <a:t>n.d</a:t>
            </a:r>
            <a:r>
              <a:rPr lang="en-GB" sz="1200">
                <a:ea typeface="+mn-lt"/>
                <a:cs typeface="+mn-lt"/>
              </a:rPr>
              <a:t>). </a:t>
            </a:r>
            <a:r>
              <a:rPr lang="en-GB" sz="1200" i="1">
                <a:ea typeface="+mn-lt"/>
                <a:cs typeface="+mn-lt"/>
              </a:rPr>
              <a:t>What is </a:t>
            </a:r>
            <a:r>
              <a:rPr lang="en-GB" sz="1200" i="1" err="1">
                <a:ea typeface="+mn-lt"/>
                <a:cs typeface="+mn-lt"/>
              </a:rPr>
              <a:t>numicon</a:t>
            </a:r>
            <a:r>
              <a:rPr lang="en-GB" sz="1200" i="1">
                <a:ea typeface="+mn-lt"/>
                <a:cs typeface="+mn-lt"/>
              </a:rPr>
              <a:t>?</a:t>
            </a:r>
            <a:r>
              <a:rPr lang="en-GB" sz="1200">
                <a:ea typeface="+mn-lt"/>
                <a:cs typeface="+mn-lt"/>
              </a:rPr>
              <a:t> Available at: </a:t>
            </a:r>
            <a:r>
              <a:rPr lang="en-GB" sz="1200">
                <a:ea typeface="+mn-lt"/>
                <a:cs typeface="+mn-lt"/>
                <a:hlinkClick r:id="rId6"/>
              </a:rPr>
              <a:t>https://www.theschoolrun.com/what-is-numicon#:~:text=The%20aim%20of%20Numicon%20is,that's%20known%20to%20help%20learning</a:t>
            </a:r>
            <a:r>
              <a:rPr lang="en-GB" sz="1200">
                <a:ea typeface="+mn-lt"/>
                <a:cs typeface="+mn-lt"/>
              </a:rPr>
              <a:t>. (Accessed: 12 December 2020). </a:t>
            </a:r>
            <a:endParaRPr lang="en-GB" sz="1200"/>
          </a:p>
          <a:p>
            <a:endParaRPr lang="en-GB" sz="1200">
              <a:ea typeface="+mn-lt"/>
              <a:cs typeface="+mn-lt"/>
            </a:endParaRPr>
          </a:p>
          <a:p>
            <a:r>
              <a:rPr lang="en-GB" sz="1200">
                <a:ea typeface="+mn-lt"/>
                <a:cs typeface="+mn-lt"/>
              </a:rPr>
              <a:t>Wing, T. (2007). ‘Teaching number skills and concepts with Numicon materials.’ </a:t>
            </a:r>
            <a:r>
              <a:rPr lang="en-GB" sz="1200" i="1">
                <a:ea typeface="+mn-lt"/>
                <a:cs typeface="+mn-lt"/>
              </a:rPr>
              <a:t>Down Syndrome Research and Practice,</a:t>
            </a:r>
            <a:r>
              <a:rPr lang="en-GB" sz="1200">
                <a:ea typeface="+mn-lt"/>
                <a:cs typeface="+mn-lt"/>
              </a:rPr>
              <a:t> 12(1), pp. 22-26. DOI: </a:t>
            </a:r>
            <a:r>
              <a:rPr lang="en-GB" sz="1200">
                <a:ea typeface="+mn-lt"/>
                <a:cs typeface="+mn-lt"/>
                <a:hlinkClick r:id="rId7"/>
              </a:rPr>
              <a:t>10.3104/practice.2018</a:t>
            </a:r>
            <a:r>
              <a:rPr lang="en-GB" sz="1200">
                <a:ea typeface="+mn-lt"/>
                <a:cs typeface="+mn-lt"/>
              </a:rPr>
              <a:t> </a:t>
            </a:r>
            <a:endParaRPr lang="en-GB" sz="1200"/>
          </a:p>
        </p:txBody>
      </p:sp>
    </p:spTree>
    <p:extLst>
      <p:ext uri="{BB962C8B-B14F-4D97-AF65-F5344CB8AC3E}">
        <p14:creationId xmlns:p14="http://schemas.microsoft.com/office/powerpoint/2010/main" val="3111914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3ED174-6598-4EB9-A170-8FF6069F20C4}"/>
              </a:ext>
            </a:extLst>
          </p:cNvPr>
          <p:cNvSpPr txBox="1"/>
          <p:nvPr/>
        </p:nvSpPr>
        <p:spPr>
          <a:xfrm>
            <a:off x="783021" y="651641"/>
            <a:ext cx="4127062"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400"/>
              <a:t>Bibliography</a:t>
            </a:r>
          </a:p>
        </p:txBody>
      </p:sp>
      <p:sp>
        <p:nvSpPr>
          <p:cNvPr id="3" name="TextBox 2">
            <a:extLst>
              <a:ext uri="{FF2B5EF4-FFF2-40B4-BE49-F238E27FC236}">
                <a16:creationId xmlns:a16="http://schemas.microsoft.com/office/drawing/2014/main" id="{69F53B32-EBFF-465F-A16E-F850B41D3A27}"/>
              </a:ext>
            </a:extLst>
          </p:cNvPr>
          <p:cNvSpPr txBox="1"/>
          <p:nvPr/>
        </p:nvSpPr>
        <p:spPr>
          <a:xfrm>
            <a:off x="741965" y="1828034"/>
            <a:ext cx="8357475" cy="28058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Department for Education. (2020)</a:t>
            </a:r>
            <a:r>
              <a:rPr lang="en-GB" sz="1200" i="1"/>
              <a:t> </a:t>
            </a:r>
            <a:r>
              <a:rPr lang="en-GB" sz="1200" i="1">
                <a:ea typeface="+mn-lt"/>
                <a:cs typeface="+mn-lt"/>
              </a:rPr>
              <a:t>Mathematics guidance: key stages 1 and 2.</a:t>
            </a:r>
            <a:r>
              <a:rPr lang="en-GB" sz="1200">
                <a:ea typeface="+mn-lt"/>
                <a:cs typeface="+mn-lt"/>
              </a:rPr>
              <a:t> Available at: </a:t>
            </a:r>
            <a:r>
              <a:rPr lang="en-GB" sz="1200">
                <a:ea typeface="+mn-lt"/>
                <a:cs typeface="+mn-lt"/>
                <a:hlinkClick r:id="rId2"/>
              </a:rPr>
              <a:t>https://assets.publishing.service.gov.uk/government/uploads/system/uploads/attachment_data/file/954511/Maths_guidance_year_1.pdf</a:t>
            </a:r>
            <a:r>
              <a:rPr lang="en-GB" sz="1200">
                <a:ea typeface="+mn-lt"/>
                <a:cs typeface="+mn-lt"/>
              </a:rPr>
              <a:t> (Accessed:  2 January 2021)</a:t>
            </a:r>
          </a:p>
          <a:p>
            <a:endParaRPr lang="en-GB" sz="1200"/>
          </a:p>
          <a:p>
            <a:r>
              <a:rPr lang="en-GB" sz="1200"/>
              <a:t>Dowler, A. (2009). </a:t>
            </a:r>
            <a:r>
              <a:rPr lang="en-GB" sz="1200" i="1">
                <a:ea typeface="+mn-lt"/>
                <a:cs typeface="+mn-lt"/>
              </a:rPr>
              <a:t>What Works for Children with Mathematical Difficulties?</a:t>
            </a:r>
            <a:r>
              <a:rPr lang="en-GB" sz="1200">
                <a:ea typeface="+mn-lt"/>
                <a:cs typeface="+mn-lt"/>
              </a:rPr>
              <a:t> Available at: </a:t>
            </a:r>
            <a:r>
              <a:rPr lang="en-GB" sz="1200">
                <a:ea typeface="+mn-lt"/>
                <a:cs typeface="+mn-lt"/>
                <a:hlinkClick r:id="rId3"/>
              </a:rPr>
              <a:t>https://www.catchup.org/resources/735/what_works_for_children_with_mathematical_difficulties.pdf</a:t>
            </a:r>
            <a:r>
              <a:rPr lang="en-GB" sz="1200">
                <a:ea typeface="+mn-lt"/>
                <a:cs typeface="+mn-lt"/>
              </a:rPr>
              <a:t> (Accessed: 9 March 2021).</a:t>
            </a:r>
            <a:endParaRPr lang="en-US"/>
          </a:p>
          <a:p>
            <a:endParaRPr lang="en-GB" sz="1200">
              <a:ea typeface="+mn-lt"/>
              <a:cs typeface="+mn-lt"/>
            </a:endParaRPr>
          </a:p>
          <a:p>
            <a:pPr>
              <a:spcBef>
                <a:spcPts val="1000"/>
              </a:spcBef>
            </a:pPr>
            <a:r>
              <a:rPr lang="en-GB" sz="1200">
                <a:ea typeface="+mn-lt"/>
                <a:cs typeface="+mn-lt"/>
              </a:rPr>
              <a:t>The Highland Council Psychological Service. (2017). Assessment and strategies for teaching Numeracy: </a:t>
            </a:r>
            <a:r>
              <a:rPr lang="en-GB" sz="1200" i="1">
                <a:ea typeface="+mn-lt"/>
                <a:cs typeface="+mn-lt"/>
              </a:rPr>
              <a:t>Including Pupils with Numeracy Difficulties. </a:t>
            </a:r>
            <a:r>
              <a:rPr lang="en-GB" sz="1200">
                <a:ea typeface="+mn-lt"/>
                <a:cs typeface="+mn-lt"/>
              </a:rPr>
              <a:t>Available at: </a:t>
            </a:r>
            <a:r>
              <a:rPr lang="en-US" sz="1200">
                <a:ea typeface="+mn-lt"/>
                <a:cs typeface="+mn-lt"/>
                <a:hlinkClick r:id="rId4"/>
              </a:rPr>
              <a:t>assessment and strategies for teaching numeracy - Highland https://www.highland.gov.uk › identifying barriers.</a:t>
            </a:r>
            <a:r>
              <a:rPr lang="en-US" sz="1200">
                <a:ea typeface="+mn-lt"/>
                <a:cs typeface="+mn-lt"/>
              </a:rPr>
              <a:t> (Accessed: 9 March 2021). </a:t>
            </a:r>
          </a:p>
          <a:p>
            <a:endParaRPr lang="en-GB" sz="1200">
              <a:ea typeface="+mn-lt"/>
              <a:cs typeface="+mn-lt"/>
            </a:endParaRPr>
          </a:p>
          <a:p>
            <a:endParaRPr lang="en-GB" sz="1200">
              <a:ea typeface="+mn-lt"/>
              <a:cs typeface="+mn-lt"/>
            </a:endParaRPr>
          </a:p>
          <a:p>
            <a:endParaRPr lang="en-GB" sz="1200">
              <a:ea typeface="+mn-lt"/>
              <a:cs typeface="+mn-lt"/>
            </a:endParaRPr>
          </a:p>
        </p:txBody>
      </p:sp>
    </p:spTree>
    <p:extLst>
      <p:ext uri="{BB962C8B-B14F-4D97-AF65-F5344CB8AC3E}">
        <p14:creationId xmlns:p14="http://schemas.microsoft.com/office/powerpoint/2010/main" val="16857240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D8907C74617846A922FEA2BBB5D33E" ma:contentTypeVersion="10" ma:contentTypeDescription="Create a new document." ma:contentTypeScope="" ma:versionID="7c00a93e0d1cdd5563a6a34d6c31533c">
  <xsd:schema xmlns:xsd="http://www.w3.org/2001/XMLSchema" xmlns:xs="http://www.w3.org/2001/XMLSchema" xmlns:p="http://schemas.microsoft.com/office/2006/metadata/properties" xmlns:ns2="7b31b758-0bcd-4d02-8046-f93d52a7c7cd" targetNamespace="http://schemas.microsoft.com/office/2006/metadata/properties" ma:root="true" ma:fieldsID="2b39d25462fa2a6c2e0f326b1a80c9f5" ns2:_="">
    <xsd:import namespace="7b31b758-0bcd-4d02-8046-f93d52a7c7c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31b758-0bcd-4d02-8046-f93d52a7c7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0AACAFB-EB33-44EC-BA79-AD54B4CD5006}">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D0C1B18-F32B-45B2-B096-689B3411167D}">
  <ds:schemaRefs>
    <ds:schemaRef ds:uri="http://schemas.microsoft.com/sharepoint/v3/contenttype/forms"/>
  </ds:schemaRefs>
</ds:datastoreItem>
</file>

<file path=customXml/itemProps3.xml><?xml version="1.0" encoding="utf-8"?>
<ds:datastoreItem xmlns:ds="http://schemas.openxmlformats.org/officeDocument/2006/customXml" ds:itemID="{B251B951-2C82-404C-8E59-E90470B6FAE4}">
  <ds:schemaRefs>
    <ds:schemaRef ds:uri="7b31b758-0bcd-4d02-8046-f93d52a7c7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2</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Ion</vt:lpstr>
      <vt:lpstr>Presentation of  Resource Pack</vt:lpstr>
      <vt:lpstr>Aims &amp; Objectives</vt:lpstr>
      <vt:lpstr>What is Numicon?</vt:lpstr>
      <vt:lpstr>What skills can numicon help develop?</vt:lpstr>
      <vt:lpstr>Learning Outcomes</vt:lpstr>
      <vt:lpstr>Theory to Practice</vt:lpstr>
      <vt:lpstr>Numicon in practice</vt:lpstr>
      <vt:lpstr>Barriers to Learning in Numeracy</vt:lpstr>
      <vt:lpstr>Accessing and Monitoring</vt:lpstr>
      <vt:lpstr>Critical Evaluation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33</cp:revision>
  <dcterms:created xsi:type="dcterms:W3CDTF">2020-12-13T16:02:21Z</dcterms:created>
  <dcterms:modified xsi:type="dcterms:W3CDTF">2021-05-12T13:01:53Z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0x010100F5D8907C74617846A922FEA2BBB5D33E</vt:lpwstr>
  </property>
</Properties>
</file>