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972" r:id="rId2"/>
  </p:sldMasterIdLst>
  <p:notesMasterIdLst>
    <p:notesMasterId r:id="rId17"/>
  </p:notesMasterIdLst>
  <p:sldIdLst>
    <p:sldId id="256" r:id="rId3"/>
    <p:sldId id="259" r:id="rId4"/>
    <p:sldId id="285" r:id="rId5"/>
    <p:sldId id="282" r:id="rId6"/>
    <p:sldId id="260" r:id="rId7"/>
    <p:sldId id="286" r:id="rId8"/>
    <p:sldId id="287" r:id="rId9"/>
    <p:sldId id="288" r:id="rId10"/>
    <p:sldId id="289" r:id="rId11"/>
    <p:sldId id="290" r:id="rId12"/>
    <p:sldId id="291" r:id="rId13"/>
    <p:sldId id="292" r:id="rId14"/>
    <p:sldId id="279" r:id="rId15"/>
    <p:sldId id="28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6" d="100"/>
          <a:sy n="116" d="100"/>
        </p:scale>
        <p:origin x="10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Reynolds" userId="7c6a1199-4651-4466-b70b-54a27495c7a8" providerId="ADAL" clId="{551973BD-B85B-425B-882B-18C082563DA4}"/>
    <pc:docChg chg="modSld">
      <pc:chgData name="Sarah Reynolds" userId="7c6a1199-4651-4466-b70b-54a27495c7a8" providerId="ADAL" clId="{551973BD-B85B-425B-882B-18C082563DA4}" dt="2022-03-01T09:58:28.525" v="10" actId="20577"/>
      <pc:docMkLst>
        <pc:docMk/>
      </pc:docMkLst>
      <pc:sldChg chg="modSp mod">
        <pc:chgData name="Sarah Reynolds" userId="7c6a1199-4651-4466-b70b-54a27495c7a8" providerId="ADAL" clId="{551973BD-B85B-425B-882B-18C082563DA4}" dt="2022-03-01T09:58:28.525" v="10" actId="20577"/>
        <pc:sldMkLst>
          <pc:docMk/>
          <pc:sldMk cId="1311514804" sldId="256"/>
        </pc:sldMkLst>
        <pc:spChg chg="mod">
          <ac:chgData name="Sarah Reynolds" userId="7c6a1199-4651-4466-b70b-54a27495c7a8" providerId="ADAL" clId="{551973BD-B85B-425B-882B-18C082563DA4}" dt="2022-03-01T09:58:28.525" v="10" actId="20577"/>
          <ac:spMkLst>
            <pc:docMk/>
            <pc:sldMk cId="1311514804" sldId="256"/>
            <ac:spMk id="3" creationId="{9ADCB275-1776-4740-8115-6E59E6D0FBBC}"/>
          </ac:spMkLst>
        </pc:spChg>
      </pc:sldChg>
    </pc:docChg>
  </pc:docChgLst>
  <pc:docChgLst>
    <pc:chgData name="Sarah Reynolds" userId="7c6a1199-4651-4466-b70b-54a27495c7a8" providerId="ADAL" clId="{CE79CE03-3A0E-4672-A0E1-6E392BFE0A15}"/>
    <pc:docChg chg="custSel addSld delSld modSld sldOrd">
      <pc:chgData name="Sarah Reynolds" userId="7c6a1199-4651-4466-b70b-54a27495c7a8" providerId="ADAL" clId="{CE79CE03-3A0E-4672-A0E1-6E392BFE0A15}" dt="2023-04-20T09:18:13.995" v="71" actId="20577"/>
      <pc:docMkLst>
        <pc:docMk/>
      </pc:docMkLst>
      <pc:sldChg chg="modSp add del mod ord setBg">
        <pc:chgData name="Sarah Reynolds" userId="7c6a1199-4651-4466-b70b-54a27495c7a8" providerId="ADAL" clId="{CE79CE03-3A0E-4672-A0E1-6E392BFE0A15}" dt="2023-04-20T09:18:13.995" v="71" actId="20577"/>
        <pc:sldMkLst>
          <pc:docMk/>
          <pc:sldMk cId="1311514804" sldId="256"/>
        </pc:sldMkLst>
        <pc:spChg chg="mod">
          <ac:chgData name="Sarah Reynolds" userId="7c6a1199-4651-4466-b70b-54a27495c7a8" providerId="ADAL" clId="{CE79CE03-3A0E-4672-A0E1-6E392BFE0A15}" dt="2023-04-20T09:17:00.847" v="9" actId="20577"/>
          <ac:spMkLst>
            <pc:docMk/>
            <pc:sldMk cId="1311514804" sldId="256"/>
            <ac:spMk id="2" creationId="{0E5AFC42-DCBE-461E-9598-EE578BEF780E}"/>
          </ac:spMkLst>
        </pc:spChg>
        <pc:spChg chg="mod">
          <ac:chgData name="Sarah Reynolds" userId="7c6a1199-4651-4466-b70b-54a27495c7a8" providerId="ADAL" clId="{CE79CE03-3A0E-4672-A0E1-6E392BFE0A15}" dt="2023-04-20T09:18:13.995" v="71" actId="20577"/>
          <ac:spMkLst>
            <pc:docMk/>
            <pc:sldMk cId="1311514804" sldId="256"/>
            <ac:spMk id="3" creationId="{9ADCB275-1776-4740-8115-6E59E6D0FBBC}"/>
          </ac:spMkLst>
        </pc:spChg>
      </pc:sldChg>
    </pc:docChg>
  </pc:docChgLst>
  <pc:docChgLst>
    <pc:chgData name="Sarah Reynolds" userId="7c6a1199-4651-4466-b70b-54a27495c7a8" providerId="ADAL" clId="{289A834D-9863-4559-B8F3-3C1E0E2B72DF}"/>
    <pc:docChg chg="delSld">
      <pc:chgData name="Sarah Reynolds" userId="7c6a1199-4651-4466-b70b-54a27495c7a8" providerId="ADAL" clId="{289A834D-9863-4559-B8F3-3C1E0E2B72DF}" dt="2023-09-26T08:28:14.258" v="5" actId="47"/>
      <pc:docMkLst>
        <pc:docMk/>
      </pc:docMkLst>
      <pc:sldChg chg="del">
        <pc:chgData name="Sarah Reynolds" userId="7c6a1199-4651-4466-b70b-54a27495c7a8" providerId="ADAL" clId="{289A834D-9863-4559-B8F3-3C1E0E2B72DF}" dt="2023-09-26T08:28:10.266" v="2" actId="47"/>
        <pc:sldMkLst>
          <pc:docMk/>
          <pc:sldMk cId="2208923681" sldId="262"/>
        </pc:sldMkLst>
      </pc:sldChg>
      <pc:sldChg chg="del">
        <pc:chgData name="Sarah Reynolds" userId="7c6a1199-4651-4466-b70b-54a27495c7a8" providerId="ADAL" clId="{289A834D-9863-4559-B8F3-3C1E0E2B72DF}" dt="2023-09-26T08:28:11.219" v="3" actId="47"/>
        <pc:sldMkLst>
          <pc:docMk/>
          <pc:sldMk cId="1595761203" sldId="264"/>
        </pc:sldMkLst>
      </pc:sldChg>
      <pc:sldChg chg="del">
        <pc:chgData name="Sarah Reynolds" userId="7c6a1199-4651-4466-b70b-54a27495c7a8" providerId="ADAL" clId="{289A834D-9863-4559-B8F3-3C1E0E2B72DF}" dt="2023-09-26T08:28:12.903" v="4" actId="47"/>
        <pc:sldMkLst>
          <pc:docMk/>
          <pc:sldMk cId="1388759235" sldId="265"/>
        </pc:sldMkLst>
      </pc:sldChg>
      <pc:sldChg chg="del">
        <pc:chgData name="Sarah Reynolds" userId="7c6a1199-4651-4466-b70b-54a27495c7a8" providerId="ADAL" clId="{289A834D-9863-4559-B8F3-3C1E0E2B72DF}" dt="2023-09-26T08:28:14.258" v="5" actId="47"/>
        <pc:sldMkLst>
          <pc:docMk/>
          <pc:sldMk cId="1690335867" sldId="266"/>
        </pc:sldMkLst>
      </pc:sldChg>
      <pc:sldChg chg="del">
        <pc:chgData name="Sarah Reynolds" userId="7c6a1199-4651-4466-b70b-54a27495c7a8" providerId="ADAL" clId="{289A834D-9863-4559-B8F3-3C1E0E2B72DF}" dt="2023-09-26T08:28:08.964" v="1" actId="47"/>
        <pc:sldMkLst>
          <pc:docMk/>
          <pc:sldMk cId="568297274" sldId="281"/>
        </pc:sldMkLst>
      </pc:sldChg>
      <pc:sldChg chg="del">
        <pc:chgData name="Sarah Reynolds" userId="7c6a1199-4651-4466-b70b-54a27495c7a8" providerId="ADAL" clId="{289A834D-9863-4559-B8F3-3C1E0E2B72DF}" dt="2023-09-26T08:28:07.930" v="0" actId="47"/>
        <pc:sldMkLst>
          <pc:docMk/>
          <pc:sldMk cId="785821107" sldId="283"/>
        </pc:sldMkLst>
      </pc:sldChg>
    </pc:docChg>
  </pc:docChgLst>
  <pc:docChgLst>
    <pc:chgData name="Sarah Reynolds" userId="7c6a1199-4651-4466-b70b-54a27495c7a8" providerId="ADAL" clId="{254EB756-3962-40BD-B2F7-3838F9D7026E}"/>
    <pc:docChg chg="undo custSel addSld delSld modSld sldOrd addMainMaster">
      <pc:chgData name="Sarah Reynolds" userId="7c6a1199-4651-4466-b70b-54a27495c7a8" providerId="ADAL" clId="{254EB756-3962-40BD-B2F7-3838F9D7026E}" dt="2023-06-29T12:54:34.865" v="53"/>
      <pc:docMkLst>
        <pc:docMk/>
      </pc:docMkLst>
      <pc:sldChg chg="del">
        <pc:chgData name="Sarah Reynolds" userId="7c6a1199-4651-4466-b70b-54a27495c7a8" providerId="ADAL" clId="{254EB756-3962-40BD-B2F7-3838F9D7026E}" dt="2023-06-29T12:39:02.899" v="23" actId="47"/>
        <pc:sldMkLst>
          <pc:docMk/>
          <pc:sldMk cId="576953293" sldId="258"/>
        </pc:sldMkLst>
      </pc:sldChg>
      <pc:sldChg chg="modSp mod ord">
        <pc:chgData name="Sarah Reynolds" userId="7c6a1199-4651-4466-b70b-54a27495c7a8" providerId="ADAL" clId="{254EB756-3962-40BD-B2F7-3838F9D7026E}" dt="2023-06-29T12:49:06.532" v="47" actId="207"/>
        <pc:sldMkLst>
          <pc:docMk/>
          <pc:sldMk cId="2114674043" sldId="260"/>
        </pc:sldMkLst>
        <pc:spChg chg="mod">
          <ac:chgData name="Sarah Reynolds" userId="7c6a1199-4651-4466-b70b-54a27495c7a8" providerId="ADAL" clId="{254EB756-3962-40BD-B2F7-3838F9D7026E}" dt="2023-06-29T12:49:06.532" v="47" actId="207"/>
          <ac:spMkLst>
            <pc:docMk/>
            <pc:sldMk cId="2114674043" sldId="260"/>
            <ac:spMk id="3" creationId="{0C922953-65B8-4669-B990-3F110FC3773A}"/>
          </ac:spMkLst>
        </pc:spChg>
      </pc:sldChg>
      <pc:sldChg chg="add">
        <pc:chgData name="Sarah Reynolds" userId="7c6a1199-4651-4466-b70b-54a27495c7a8" providerId="ADAL" clId="{254EB756-3962-40BD-B2F7-3838F9D7026E}" dt="2023-06-29T12:45:51.099" v="46"/>
        <pc:sldMkLst>
          <pc:docMk/>
          <pc:sldMk cId="2208923681" sldId="262"/>
        </pc:sldMkLst>
      </pc:sldChg>
      <pc:sldChg chg="delSp add del ord setBg delDesignElem">
        <pc:chgData name="Sarah Reynolds" userId="7c6a1199-4651-4466-b70b-54a27495c7a8" providerId="ADAL" clId="{254EB756-3962-40BD-B2F7-3838F9D7026E}" dt="2023-06-29T12:45:36.261" v="45" actId="2696"/>
        <pc:sldMkLst>
          <pc:docMk/>
          <pc:sldMk cId="3182884074" sldId="262"/>
        </pc:sldMkLst>
        <pc:spChg chg="del">
          <ac:chgData name="Sarah Reynolds" userId="7c6a1199-4651-4466-b70b-54a27495c7a8" providerId="ADAL" clId="{254EB756-3962-40BD-B2F7-3838F9D7026E}" dt="2023-06-28T14:48:53.695" v="2"/>
          <ac:spMkLst>
            <pc:docMk/>
            <pc:sldMk cId="3182884074" sldId="262"/>
            <ac:spMk id="89" creationId="{160CE81C-67DC-489E-BFFB-877C80B854DB}"/>
          </ac:spMkLst>
        </pc:spChg>
        <pc:spChg chg="del">
          <ac:chgData name="Sarah Reynolds" userId="7c6a1199-4651-4466-b70b-54a27495c7a8" providerId="ADAL" clId="{254EB756-3962-40BD-B2F7-3838F9D7026E}" dt="2023-06-28T14:48:53.695" v="2"/>
          <ac:spMkLst>
            <pc:docMk/>
            <pc:sldMk cId="3182884074" sldId="262"/>
            <ac:spMk id="1058" creationId="{7A4CA679-3546-4E14-8FB8-F57168C37635}"/>
          </ac:spMkLst>
        </pc:spChg>
        <pc:spChg chg="del">
          <ac:chgData name="Sarah Reynolds" userId="7c6a1199-4651-4466-b70b-54a27495c7a8" providerId="ADAL" clId="{254EB756-3962-40BD-B2F7-3838F9D7026E}" dt="2023-06-28T14:48:53.695" v="2"/>
          <ac:spMkLst>
            <pc:docMk/>
            <pc:sldMk cId="3182884074" sldId="262"/>
            <ac:spMk id="1059" creationId="{44D16E90-7C64-4C04-A50A-B866A1A92B4E}"/>
          </ac:spMkLst>
        </pc:spChg>
        <pc:spChg chg="del">
          <ac:chgData name="Sarah Reynolds" userId="7c6a1199-4651-4466-b70b-54a27495c7a8" providerId="ADAL" clId="{254EB756-3962-40BD-B2F7-3838F9D7026E}" dt="2023-06-28T14:48:53.695" v="2"/>
          <ac:spMkLst>
            <pc:docMk/>
            <pc:sldMk cId="3182884074" sldId="262"/>
            <ac:spMk id="1060" creationId="{DBE4DD59-5AA2-46C6-B6A8-9B4C62D19877}"/>
          </ac:spMkLst>
        </pc:spChg>
      </pc:sldChg>
      <pc:sldChg chg="add">
        <pc:chgData name="Sarah Reynolds" userId="7c6a1199-4651-4466-b70b-54a27495c7a8" providerId="ADAL" clId="{254EB756-3962-40BD-B2F7-3838F9D7026E}" dt="2023-06-29T12:45:51.099" v="46"/>
        <pc:sldMkLst>
          <pc:docMk/>
          <pc:sldMk cId="1595761203" sldId="264"/>
        </pc:sldMkLst>
      </pc:sldChg>
      <pc:sldChg chg="delSp add del setBg delDesignElem">
        <pc:chgData name="Sarah Reynolds" userId="7c6a1199-4651-4466-b70b-54a27495c7a8" providerId="ADAL" clId="{254EB756-3962-40BD-B2F7-3838F9D7026E}" dt="2023-06-29T12:45:36.261" v="45" actId="2696"/>
        <pc:sldMkLst>
          <pc:docMk/>
          <pc:sldMk cId="2795077228" sldId="264"/>
        </pc:sldMkLst>
        <pc:spChg chg="del">
          <ac:chgData name="Sarah Reynolds" userId="7c6a1199-4651-4466-b70b-54a27495c7a8" providerId="ADAL" clId="{254EB756-3962-40BD-B2F7-3838F9D7026E}" dt="2023-06-28T14:48:53.695" v="2"/>
          <ac:spMkLst>
            <pc:docMk/>
            <pc:sldMk cId="2795077228" sldId="264"/>
            <ac:spMk id="71" creationId="{7A4CA679-3546-4E14-8FB8-F57168C37635}"/>
          </ac:spMkLst>
        </pc:spChg>
        <pc:spChg chg="del">
          <ac:chgData name="Sarah Reynolds" userId="7c6a1199-4651-4466-b70b-54a27495c7a8" providerId="ADAL" clId="{254EB756-3962-40BD-B2F7-3838F9D7026E}" dt="2023-06-28T14:48:53.695" v="2"/>
          <ac:spMkLst>
            <pc:docMk/>
            <pc:sldMk cId="2795077228" sldId="264"/>
            <ac:spMk id="73" creationId="{44D16E90-7C64-4C04-A50A-B866A1A92B4E}"/>
          </ac:spMkLst>
        </pc:spChg>
        <pc:spChg chg="del">
          <ac:chgData name="Sarah Reynolds" userId="7c6a1199-4651-4466-b70b-54a27495c7a8" providerId="ADAL" clId="{254EB756-3962-40BD-B2F7-3838F9D7026E}" dt="2023-06-28T14:48:53.695" v="2"/>
          <ac:spMkLst>
            <pc:docMk/>
            <pc:sldMk cId="2795077228" sldId="264"/>
            <ac:spMk id="75" creationId="{DBE4DD59-5AA2-46C6-B6A8-9B4C62D19877}"/>
          </ac:spMkLst>
        </pc:spChg>
        <pc:spChg chg="del">
          <ac:chgData name="Sarah Reynolds" userId="7c6a1199-4651-4466-b70b-54a27495c7a8" providerId="ADAL" clId="{254EB756-3962-40BD-B2F7-3838F9D7026E}" dt="2023-06-28T14:48:53.695" v="2"/>
          <ac:spMkLst>
            <pc:docMk/>
            <pc:sldMk cId="2795077228" sldId="264"/>
            <ac:spMk id="77" creationId="{160CE81C-67DC-489E-BFFB-877C80B854DB}"/>
          </ac:spMkLst>
        </pc:spChg>
      </pc:sldChg>
      <pc:sldChg chg="add del ord">
        <pc:chgData name="Sarah Reynolds" userId="7c6a1199-4651-4466-b70b-54a27495c7a8" providerId="ADAL" clId="{254EB756-3962-40BD-B2F7-3838F9D7026E}" dt="2023-06-29T12:45:36.261" v="45" actId="2696"/>
        <pc:sldMkLst>
          <pc:docMk/>
          <pc:sldMk cId="659853747" sldId="265"/>
        </pc:sldMkLst>
      </pc:sldChg>
      <pc:sldChg chg="add">
        <pc:chgData name="Sarah Reynolds" userId="7c6a1199-4651-4466-b70b-54a27495c7a8" providerId="ADAL" clId="{254EB756-3962-40BD-B2F7-3838F9D7026E}" dt="2023-06-29T12:45:51.099" v="46"/>
        <pc:sldMkLst>
          <pc:docMk/>
          <pc:sldMk cId="1388759235" sldId="265"/>
        </pc:sldMkLst>
      </pc:sldChg>
      <pc:sldChg chg="add del">
        <pc:chgData name="Sarah Reynolds" userId="7c6a1199-4651-4466-b70b-54a27495c7a8" providerId="ADAL" clId="{254EB756-3962-40BD-B2F7-3838F9D7026E}" dt="2023-06-29T12:45:36.261" v="45" actId="2696"/>
        <pc:sldMkLst>
          <pc:docMk/>
          <pc:sldMk cId="1305091464" sldId="266"/>
        </pc:sldMkLst>
      </pc:sldChg>
      <pc:sldChg chg="add">
        <pc:chgData name="Sarah Reynolds" userId="7c6a1199-4651-4466-b70b-54a27495c7a8" providerId="ADAL" clId="{254EB756-3962-40BD-B2F7-3838F9D7026E}" dt="2023-06-29T12:45:51.099" v="46"/>
        <pc:sldMkLst>
          <pc:docMk/>
          <pc:sldMk cId="1690335867" sldId="266"/>
        </pc:sldMkLst>
      </pc:sldChg>
      <pc:sldChg chg="del">
        <pc:chgData name="Sarah Reynolds" userId="7c6a1199-4651-4466-b70b-54a27495c7a8" providerId="ADAL" clId="{254EB756-3962-40BD-B2F7-3838F9D7026E}" dt="2023-06-29T12:39:04.458" v="24" actId="47"/>
        <pc:sldMkLst>
          <pc:docMk/>
          <pc:sldMk cId="1028181017" sldId="267"/>
        </pc:sldMkLst>
      </pc:sldChg>
      <pc:sldChg chg="del">
        <pc:chgData name="Sarah Reynolds" userId="7c6a1199-4651-4466-b70b-54a27495c7a8" providerId="ADAL" clId="{254EB756-3962-40BD-B2F7-3838F9D7026E}" dt="2023-06-29T12:39:05.546" v="25" actId="47"/>
        <pc:sldMkLst>
          <pc:docMk/>
          <pc:sldMk cId="2635862618" sldId="271"/>
        </pc:sldMkLst>
      </pc:sldChg>
      <pc:sldChg chg="add">
        <pc:chgData name="Sarah Reynolds" userId="7c6a1199-4651-4466-b70b-54a27495c7a8" providerId="ADAL" clId="{254EB756-3962-40BD-B2F7-3838F9D7026E}" dt="2023-06-29T12:45:51.099" v="46"/>
        <pc:sldMkLst>
          <pc:docMk/>
          <pc:sldMk cId="568297274" sldId="281"/>
        </pc:sldMkLst>
      </pc:sldChg>
      <pc:sldChg chg="del ord">
        <pc:chgData name="Sarah Reynolds" userId="7c6a1199-4651-4466-b70b-54a27495c7a8" providerId="ADAL" clId="{254EB756-3962-40BD-B2F7-3838F9D7026E}" dt="2023-06-29T12:45:36.261" v="45" actId="2696"/>
        <pc:sldMkLst>
          <pc:docMk/>
          <pc:sldMk cId="1564825520" sldId="281"/>
        </pc:sldMkLst>
      </pc:sldChg>
      <pc:sldChg chg="del">
        <pc:chgData name="Sarah Reynolds" userId="7c6a1199-4651-4466-b70b-54a27495c7a8" providerId="ADAL" clId="{254EB756-3962-40BD-B2F7-3838F9D7026E}" dt="2023-06-29T12:39:17.946" v="26" actId="47"/>
        <pc:sldMkLst>
          <pc:docMk/>
          <pc:sldMk cId="2811822456" sldId="284"/>
        </pc:sldMkLst>
      </pc:sldChg>
      <pc:sldChg chg="add">
        <pc:chgData name="Sarah Reynolds" userId="7c6a1199-4651-4466-b70b-54a27495c7a8" providerId="ADAL" clId="{254EB756-3962-40BD-B2F7-3838F9D7026E}" dt="2023-06-29T12:40:08.443" v="28"/>
        <pc:sldMkLst>
          <pc:docMk/>
          <pc:sldMk cId="2057586182" sldId="286"/>
        </pc:sldMkLst>
      </pc:sldChg>
      <pc:sldChg chg="add">
        <pc:chgData name="Sarah Reynolds" userId="7c6a1199-4651-4466-b70b-54a27495c7a8" providerId="ADAL" clId="{254EB756-3962-40BD-B2F7-3838F9D7026E}" dt="2023-06-29T12:40:10.012" v="30"/>
        <pc:sldMkLst>
          <pc:docMk/>
          <pc:sldMk cId="1324185175" sldId="287"/>
        </pc:sldMkLst>
      </pc:sldChg>
      <pc:sldChg chg="modSp add mod">
        <pc:chgData name="Sarah Reynolds" userId="7c6a1199-4651-4466-b70b-54a27495c7a8" providerId="ADAL" clId="{254EB756-3962-40BD-B2F7-3838F9D7026E}" dt="2023-06-29T12:54:29.179" v="51" actId="14100"/>
        <pc:sldMkLst>
          <pc:docMk/>
          <pc:sldMk cId="3486086983" sldId="288"/>
        </pc:sldMkLst>
        <pc:spChg chg="mod">
          <ac:chgData name="Sarah Reynolds" userId="7c6a1199-4651-4466-b70b-54a27495c7a8" providerId="ADAL" clId="{254EB756-3962-40BD-B2F7-3838F9D7026E}" dt="2023-06-29T12:54:29.179" v="51" actId="14100"/>
          <ac:spMkLst>
            <pc:docMk/>
            <pc:sldMk cId="3486086983" sldId="288"/>
            <ac:spMk id="4" creationId="{00000000-0000-0000-0000-000000000000}"/>
          </ac:spMkLst>
        </pc:spChg>
      </pc:sldChg>
      <pc:sldChg chg="add ord">
        <pc:chgData name="Sarah Reynolds" userId="7c6a1199-4651-4466-b70b-54a27495c7a8" providerId="ADAL" clId="{254EB756-3962-40BD-B2F7-3838F9D7026E}" dt="2023-06-29T12:54:34.865" v="53"/>
        <pc:sldMkLst>
          <pc:docMk/>
          <pc:sldMk cId="2290174545" sldId="289"/>
        </pc:sldMkLst>
      </pc:sldChg>
      <pc:sldChg chg="add">
        <pc:chgData name="Sarah Reynolds" userId="7c6a1199-4651-4466-b70b-54a27495c7a8" providerId="ADAL" clId="{254EB756-3962-40BD-B2F7-3838F9D7026E}" dt="2023-06-29T12:40:15.425" v="36"/>
        <pc:sldMkLst>
          <pc:docMk/>
          <pc:sldMk cId="3133332183" sldId="290"/>
        </pc:sldMkLst>
      </pc:sldChg>
      <pc:sldChg chg="add">
        <pc:chgData name="Sarah Reynolds" userId="7c6a1199-4651-4466-b70b-54a27495c7a8" providerId="ADAL" clId="{254EB756-3962-40BD-B2F7-3838F9D7026E}" dt="2023-06-29T12:40:16.765" v="38"/>
        <pc:sldMkLst>
          <pc:docMk/>
          <pc:sldMk cId="1664956288" sldId="291"/>
        </pc:sldMkLst>
      </pc:sldChg>
      <pc:sldChg chg="add">
        <pc:chgData name="Sarah Reynolds" userId="7c6a1199-4651-4466-b70b-54a27495c7a8" providerId="ADAL" clId="{254EB756-3962-40BD-B2F7-3838F9D7026E}" dt="2023-06-29T12:40:18.301" v="40"/>
        <pc:sldMkLst>
          <pc:docMk/>
          <pc:sldMk cId="816464746" sldId="292"/>
        </pc:sldMkLst>
      </pc:sldChg>
      <pc:sldMasterChg chg="add addSldLayout">
        <pc:chgData name="Sarah Reynolds" userId="7c6a1199-4651-4466-b70b-54a27495c7a8" providerId="ADAL" clId="{254EB756-3962-40BD-B2F7-3838F9D7026E}" dt="2023-06-29T12:40:08.443" v="27" actId="27028"/>
        <pc:sldMasterMkLst>
          <pc:docMk/>
          <pc:sldMasterMk cId="3294559553" sldId="2147483972"/>
        </pc:sldMasterMkLst>
        <pc:sldLayoutChg chg="add">
          <pc:chgData name="Sarah Reynolds" userId="7c6a1199-4651-4466-b70b-54a27495c7a8" providerId="ADAL" clId="{254EB756-3962-40BD-B2F7-3838F9D7026E}" dt="2023-06-29T12:40:08.443" v="27" actId="27028"/>
          <pc:sldLayoutMkLst>
            <pc:docMk/>
            <pc:sldMasterMk cId="3294559553" sldId="2147483972"/>
            <pc:sldLayoutMk cId="832529719" sldId="2147483974"/>
          </pc:sldLayoutMkLst>
        </pc:sldLayoutChg>
      </pc:sldMasterChg>
    </pc:docChg>
  </pc:docChgLst>
  <pc:docChgLst>
    <pc:chgData name="Sarah Reynolds" userId="7c6a1199-4651-4466-b70b-54a27495c7a8" providerId="ADAL" clId="{40D383D3-1CA3-4FCE-8C3D-ABA36BA9B33C}"/>
    <pc:docChg chg="undo custSel addSld delSld modSld sldOrd">
      <pc:chgData name="Sarah Reynolds" userId="7c6a1199-4651-4466-b70b-54a27495c7a8" providerId="ADAL" clId="{40D383D3-1CA3-4FCE-8C3D-ABA36BA9B33C}" dt="2022-02-28T22:48:39.736" v="3100" actId="47"/>
      <pc:docMkLst>
        <pc:docMk/>
      </pc:docMkLst>
      <pc:sldChg chg="modSp mod">
        <pc:chgData name="Sarah Reynolds" userId="7c6a1199-4651-4466-b70b-54a27495c7a8" providerId="ADAL" clId="{40D383D3-1CA3-4FCE-8C3D-ABA36BA9B33C}" dt="2022-02-19T13:59:20.505" v="1" actId="20577"/>
        <pc:sldMkLst>
          <pc:docMk/>
          <pc:sldMk cId="1311514804" sldId="256"/>
        </pc:sldMkLst>
        <pc:spChg chg="mod">
          <ac:chgData name="Sarah Reynolds" userId="7c6a1199-4651-4466-b70b-54a27495c7a8" providerId="ADAL" clId="{40D383D3-1CA3-4FCE-8C3D-ABA36BA9B33C}" dt="2022-02-19T13:59:20.505" v="1" actId="20577"/>
          <ac:spMkLst>
            <pc:docMk/>
            <pc:sldMk cId="1311514804" sldId="256"/>
            <ac:spMk id="3" creationId="{9ADCB275-1776-4740-8115-6E59E6D0FBBC}"/>
          </ac:spMkLst>
        </pc:spChg>
      </pc:sldChg>
      <pc:sldChg chg="addSp delSp modSp mod setBg setClrOvrMap">
        <pc:chgData name="Sarah Reynolds" userId="7c6a1199-4651-4466-b70b-54a27495c7a8" providerId="ADAL" clId="{40D383D3-1CA3-4FCE-8C3D-ABA36BA9B33C}" dt="2022-02-19T15:09:54.747" v="901" actId="1076"/>
        <pc:sldMkLst>
          <pc:docMk/>
          <pc:sldMk cId="576953293" sldId="258"/>
        </pc:sldMkLst>
        <pc:spChg chg="mod ord">
          <ac:chgData name="Sarah Reynolds" userId="7c6a1199-4651-4466-b70b-54a27495c7a8" providerId="ADAL" clId="{40D383D3-1CA3-4FCE-8C3D-ABA36BA9B33C}" dt="2022-02-19T15:09:50.015" v="900" actId="1076"/>
          <ac:spMkLst>
            <pc:docMk/>
            <pc:sldMk cId="576953293" sldId="258"/>
            <ac:spMk id="2" creationId="{28F1EBE7-5F61-452E-8351-87E168E16248}"/>
          </ac:spMkLst>
        </pc:spChg>
        <pc:spChg chg="del">
          <ac:chgData name="Sarah Reynolds" userId="7c6a1199-4651-4466-b70b-54a27495c7a8" providerId="ADAL" clId="{40D383D3-1CA3-4FCE-8C3D-ABA36BA9B33C}" dt="2022-02-19T14:57:17.856" v="438" actId="26606"/>
          <ac:spMkLst>
            <pc:docMk/>
            <pc:sldMk cId="576953293" sldId="258"/>
            <ac:spMk id="40" creationId="{7A4CA679-3546-4E14-8FB8-F57168C37635}"/>
          </ac:spMkLst>
        </pc:spChg>
        <pc:spChg chg="del">
          <ac:chgData name="Sarah Reynolds" userId="7c6a1199-4651-4466-b70b-54a27495c7a8" providerId="ADAL" clId="{40D383D3-1CA3-4FCE-8C3D-ABA36BA9B33C}" dt="2022-02-19T14:57:17.856" v="438" actId="26606"/>
          <ac:spMkLst>
            <pc:docMk/>
            <pc:sldMk cId="576953293" sldId="258"/>
            <ac:spMk id="41" creationId="{44D16E90-7C64-4C04-A50A-B866A1A92B4E}"/>
          </ac:spMkLst>
        </pc:spChg>
        <pc:spChg chg="del">
          <ac:chgData name="Sarah Reynolds" userId="7c6a1199-4651-4466-b70b-54a27495c7a8" providerId="ADAL" clId="{40D383D3-1CA3-4FCE-8C3D-ABA36BA9B33C}" dt="2022-02-19T14:57:17.856" v="438" actId="26606"/>
          <ac:spMkLst>
            <pc:docMk/>
            <pc:sldMk cId="576953293" sldId="258"/>
            <ac:spMk id="42" creationId="{DBE4DD59-5AA2-46C6-B6A8-9B4C62D19877}"/>
          </ac:spMkLst>
        </pc:spChg>
        <pc:spChg chg="del">
          <ac:chgData name="Sarah Reynolds" userId="7c6a1199-4651-4466-b70b-54a27495c7a8" providerId="ADAL" clId="{40D383D3-1CA3-4FCE-8C3D-ABA36BA9B33C}" dt="2022-02-19T14:57:17.856" v="438" actId="26606"/>
          <ac:spMkLst>
            <pc:docMk/>
            <pc:sldMk cId="576953293" sldId="258"/>
            <ac:spMk id="43" creationId="{160CE81C-67DC-489E-BFFB-877C80B854DB}"/>
          </ac:spMkLst>
        </pc:spChg>
        <pc:spChg chg="mod">
          <ac:chgData name="Sarah Reynolds" userId="7c6a1199-4651-4466-b70b-54a27495c7a8" providerId="ADAL" clId="{40D383D3-1CA3-4FCE-8C3D-ABA36BA9B33C}" dt="2022-02-19T15:09:01.112" v="889" actId="14100"/>
          <ac:spMkLst>
            <pc:docMk/>
            <pc:sldMk cId="576953293" sldId="258"/>
            <ac:spMk id="44" creationId="{3894CE2B-BA66-4C48-ABEB-246A9DE45681}"/>
          </ac:spMkLst>
        </pc:spChg>
        <pc:spChg chg="add">
          <ac:chgData name="Sarah Reynolds" userId="7c6a1199-4651-4466-b70b-54a27495c7a8" providerId="ADAL" clId="{40D383D3-1CA3-4FCE-8C3D-ABA36BA9B33C}" dt="2022-02-19T14:57:17.856" v="438" actId="26606"/>
          <ac:spMkLst>
            <pc:docMk/>
            <pc:sldMk cId="576953293" sldId="258"/>
            <ac:spMk id="49" creationId="{88C97474-5879-4DB5-B4F3-F0357104BC8E}"/>
          </ac:spMkLst>
        </pc:spChg>
        <pc:spChg chg="add">
          <ac:chgData name="Sarah Reynolds" userId="7c6a1199-4651-4466-b70b-54a27495c7a8" providerId="ADAL" clId="{40D383D3-1CA3-4FCE-8C3D-ABA36BA9B33C}" dt="2022-02-19T14:57:17.856" v="438" actId="26606"/>
          <ac:spMkLst>
            <pc:docMk/>
            <pc:sldMk cId="576953293" sldId="258"/>
            <ac:spMk id="51" creationId="{9831CBB7-4817-4B54-A7F9-0AE2D0C47870}"/>
          </ac:spMkLst>
        </pc:spChg>
        <pc:spChg chg="add">
          <ac:chgData name="Sarah Reynolds" userId="7c6a1199-4651-4466-b70b-54a27495c7a8" providerId="ADAL" clId="{40D383D3-1CA3-4FCE-8C3D-ABA36BA9B33C}" dt="2022-02-19T14:57:17.856" v="438" actId="26606"/>
          <ac:spMkLst>
            <pc:docMk/>
            <pc:sldMk cId="576953293" sldId="258"/>
            <ac:spMk id="53" creationId="{96BC321D-B05F-4857-8880-97F61B9B7858}"/>
          </ac:spMkLst>
        </pc:spChg>
        <pc:picChg chg="del mod">
          <ac:chgData name="Sarah Reynolds" userId="7c6a1199-4651-4466-b70b-54a27495c7a8" providerId="ADAL" clId="{40D383D3-1CA3-4FCE-8C3D-ABA36BA9B33C}" dt="2022-02-19T14:57:15.412" v="437" actId="478"/>
          <ac:picMkLst>
            <pc:docMk/>
            <pc:sldMk cId="576953293" sldId="258"/>
            <ac:picMk id="6" creationId="{26EC9E8C-EF8F-40D8-A544-C5D0D907E753}"/>
          </ac:picMkLst>
        </pc:picChg>
        <pc:picChg chg="add mod ord">
          <ac:chgData name="Sarah Reynolds" userId="7c6a1199-4651-4466-b70b-54a27495c7a8" providerId="ADAL" clId="{40D383D3-1CA3-4FCE-8C3D-ABA36BA9B33C}" dt="2022-02-19T15:09:54.747" v="901" actId="1076"/>
          <ac:picMkLst>
            <pc:docMk/>
            <pc:sldMk cId="576953293" sldId="258"/>
            <ac:picMk id="9" creationId="{E5C3793C-3F80-46D8-9C66-9DD44B14F876}"/>
          </ac:picMkLst>
        </pc:picChg>
      </pc:sldChg>
      <pc:sldChg chg="ord">
        <pc:chgData name="Sarah Reynolds" userId="7c6a1199-4651-4466-b70b-54a27495c7a8" providerId="ADAL" clId="{40D383D3-1CA3-4FCE-8C3D-ABA36BA9B33C}" dt="2022-02-19T14:27:52.681" v="79"/>
        <pc:sldMkLst>
          <pc:docMk/>
          <pc:sldMk cId="2654783928" sldId="259"/>
        </pc:sldMkLst>
      </pc:sldChg>
      <pc:sldChg chg="addSp delSp modSp mod ord setClrOvrMap">
        <pc:chgData name="Sarah Reynolds" userId="7c6a1199-4651-4466-b70b-54a27495c7a8" providerId="ADAL" clId="{40D383D3-1CA3-4FCE-8C3D-ABA36BA9B33C}" dt="2022-02-19T14:50:41.461" v="418"/>
        <pc:sldMkLst>
          <pc:docMk/>
          <pc:sldMk cId="2114674043" sldId="260"/>
        </pc:sldMkLst>
        <pc:spChg chg="mod">
          <ac:chgData name="Sarah Reynolds" userId="7c6a1199-4651-4466-b70b-54a27495c7a8" providerId="ADAL" clId="{40D383D3-1CA3-4FCE-8C3D-ABA36BA9B33C}" dt="2022-02-19T14:39:08.680" v="324" actId="1076"/>
          <ac:spMkLst>
            <pc:docMk/>
            <pc:sldMk cId="2114674043" sldId="260"/>
            <ac:spMk id="2" creationId="{2BBCF1A6-C54D-4298-83C8-FAE1B84254DD}"/>
          </ac:spMkLst>
        </pc:spChg>
        <pc:spChg chg="mod ord">
          <ac:chgData name="Sarah Reynolds" userId="7c6a1199-4651-4466-b70b-54a27495c7a8" providerId="ADAL" clId="{40D383D3-1CA3-4FCE-8C3D-ABA36BA9B33C}" dt="2022-02-19T14:40:47.044" v="332" actId="1076"/>
          <ac:spMkLst>
            <pc:docMk/>
            <pc:sldMk cId="2114674043" sldId="260"/>
            <ac:spMk id="3" creationId="{0C922953-65B8-4669-B990-3F110FC3773A}"/>
          </ac:spMkLst>
        </pc:spChg>
        <pc:spChg chg="add del">
          <ac:chgData name="Sarah Reynolds" userId="7c6a1199-4651-4466-b70b-54a27495c7a8" providerId="ADAL" clId="{40D383D3-1CA3-4FCE-8C3D-ABA36BA9B33C}" dt="2022-02-19T14:36:42.829" v="296" actId="26606"/>
          <ac:spMkLst>
            <pc:docMk/>
            <pc:sldMk cId="2114674043" sldId="260"/>
            <ac:spMk id="12" creationId="{B8DD2392-397B-48BF-BEFA-EA1FB881CA85}"/>
          </ac:spMkLst>
        </pc:spChg>
        <pc:spChg chg="add del">
          <ac:chgData name="Sarah Reynolds" userId="7c6a1199-4651-4466-b70b-54a27495c7a8" providerId="ADAL" clId="{40D383D3-1CA3-4FCE-8C3D-ABA36BA9B33C}" dt="2022-02-19T14:36:38.963" v="293" actId="26606"/>
          <ac:spMkLst>
            <pc:docMk/>
            <pc:sldMk cId="2114674043" sldId="260"/>
            <ac:spMk id="17" creationId="{9831CBB7-4817-4B54-A7F9-0AE2D0C47870}"/>
          </ac:spMkLst>
        </pc:spChg>
        <pc:spChg chg="add del">
          <ac:chgData name="Sarah Reynolds" userId="7c6a1199-4651-4466-b70b-54a27495c7a8" providerId="ADAL" clId="{40D383D3-1CA3-4FCE-8C3D-ABA36BA9B33C}" dt="2022-02-19T14:36:38.963" v="293" actId="26606"/>
          <ac:spMkLst>
            <pc:docMk/>
            <pc:sldMk cId="2114674043" sldId="260"/>
            <ac:spMk id="19" creationId="{96BC321D-B05F-4857-8880-97F61B9B7858}"/>
          </ac:spMkLst>
        </pc:spChg>
        <pc:spChg chg="add del">
          <ac:chgData name="Sarah Reynolds" userId="7c6a1199-4651-4466-b70b-54a27495c7a8" providerId="ADAL" clId="{40D383D3-1CA3-4FCE-8C3D-ABA36BA9B33C}" dt="2022-02-19T14:36:42.809" v="295" actId="26606"/>
          <ac:spMkLst>
            <pc:docMk/>
            <pc:sldMk cId="2114674043" sldId="260"/>
            <ac:spMk id="21" creationId="{B8DD2392-397B-48BF-BEFA-EA1FB881CA85}"/>
          </ac:spMkLst>
        </pc:spChg>
        <pc:spChg chg="add del">
          <ac:chgData name="Sarah Reynolds" userId="7c6a1199-4651-4466-b70b-54a27495c7a8" providerId="ADAL" clId="{40D383D3-1CA3-4FCE-8C3D-ABA36BA9B33C}" dt="2022-02-19T14:38:05.906" v="309" actId="26606"/>
          <ac:spMkLst>
            <pc:docMk/>
            <pc:sldMk cId="2114674043" sldId="260"/>
            <ac:spMk id="23" creationId="{160CE81C-67DC-489E-BFFB-877C80B854DB}"/>
          </ac:spMkLst>
        </pc:spChg>
        <pc:spChg chg="add del">
          <ac:chgData name="Sarah Reynolds" userId="7c6a1199-4651-4466-b70b-54a27495c7a8" providerId="ADAL" clId="{40D383D3-1CA3-4FCE-8C3D-ABA36BA9B33C}" dt="2022-02-19T14:38:05.906" v="309" actId="26606"/>
          <ac:spMkLst>
            <pc:docMk/>
            <pc:sldMk cId="2114674043" sldId="260"/>
            <ac:spMk id="24" creationId="{7A4CA679-3546-4E14-8FB8-F57168C37635}"/>
          </ac:spMkLst>
        </pc:spChg>
        <pc:spChg chg="add del">
          <ac:chgData name="Sarah Reynolds" userId="7c6a1199-4651-4466-b70b-54a27495c7a8" providerId="ADAL" clId="{40D383D3-1CA3-4FCE-8C3D-ABA36BA9B33C}" dt="2022-02-19T14:38:05.906" v="309" actId="26606"/>
          <ac:spMkLst>
            <pc:docMk/>
            <pc:sldMk cId="2114674043" sldId="260"/>
            <ac:spMk id="25" creationId="{44D16E90-7C64-4C04-A50A-B866A1A92B4E}"/>
          </ac:spMkLst>
        </pc:spChg>
        <pc:spChg chg="add del">
          <ac:chgData name="Sarah Reynolds" userId="7c6a1199-4651-4466-b70b-54a27495c7a8" providerId="ADAL" clId="{40D383D3-1CA3-4FCE-8C3D-ABA36BA9B33C}" dt="2022-02-19T14:38:05.906" v="309" actId="26606"/>
          <ac:spMkLst>
            <pc:docMk/>
            <pc:sldMk cId="2114674043" sldId="260"/>
            <ac:spMk id="26" creationId="{DBE4DD59-5AA2-46C6-B6A8-9B4C62D19877}"/>
          </ac:spMkLst>
        </pc:spChg>
        <pc:spChg chg="add del">
          <ac:chgData name="Sarah Reynolds" userId="7c6a1199-4651-4466-b70b-54a27495c7a8" providerId="ADAL" clId="{40D383D3-1CA3-4FCE-8C3D-ABA36BA9B33C}" dt="2022-02-19T14:38:05.906" v="309" actId="26606"/>
          <ac:spMkLst>
            <pc:docMk/>
            <pc:sldMk cId="2114674043" sldId="260"/>
            <ac:spMk id="31" creationId="{504BED40-EAF7-4E55-AFF7-2CD840EBD3AA}"/>
          </ac:spMkLst>
        </pc:spChg>
        <pc:spChg chg="add del">
          <ac:chgData name="Sarah Reynolds" userId="7c6a1199-4651-4466-b70b-54a27495c7a8" providerId="ADAL" clId="{40D383D3-1CA3-4FCE-8C3D-ABA36BA9B33C}" dt="2022-02-19T14:38:05.906" v="309" actId="26606"/>
          <ac:spMkLst>
            <pc:docMk/>
            <pc:sldMk cId="2114674043" sldId="260"/>
            <ac:spMk id="33" creationId="{F367CCF1-BB1E-41CF-8499-94A870C33EFA}"/>
          </ac:spMkLst>
        </pc:spChg>
        <pc:spChg chg="add del">
          <ac:chgData name="Sarah Reynolds" userId="7c6a1199-4651-4466-b70b-54a27495c7a8" providerId="ADAL" clId="{40D383D3-1CA3-4FCE-8C3D-ABA36BA9B33C}" dt="2022-02-19T14:38:04.957" v="308" actId="26606"/>
          <ac:spMkLst>
            <pc:docMk/>
            <pc:sldMk cId="2114674043" sldId="260"/>
            <ac:spMk id="38" creationId="{7A4CA679-3546-4E14-8FB8-F57168C37635}"/>
          </ac:spMkLst>
        </pc:spChg>
        <pc:spChg chg="add del">
          <ac:chgData name="Sarah Reynolds" userId="7c6a1199-4651-4466-b70b-54a27495c7a8" providerId="ADAL" clId="{40D383D3-1CA3-4FCE-8C3D-ABA36BA9B33C}" dt="2022-02-19T14:38:04.957" v="308" actId="26606"/>
          <ac:spMkLst>
            <pc:docMk/>
            <pc:sldMk cId="2114674043" sldId="260"/>
            <ac:spMk id="40" creationId="{44D16E90-7C64-4C04-A50A-B866A1A92B4E}"/>
          </ac:spMkLst>
        </pc:spChg>
        <pc:spChg chg="add del">
          <ac:chgData name="Sarah Reynolds" userId="7c6a1199-4651-4466-b70b-54a27495c7a8" providerId="ADAL" clId="{40D383D3-1CA3-4FCE-8C3D-ABA36BA9B33C}" dt="2022-02-19T14:38:04.957" v="308" actId="26606"/>
          <ac:spMkLst>
            <pc:docMk/>
            <pc:sldMk cId="2114674043" sldId="260"/>
            <ac:spMk id="42" creationId="{DBE4DD59-5AA2-46C6-B6A8-9B4C62D19877}"/>
          </ac:spMkLst>
        </pc:spChg>
        <pc:spChg chg="add del">
          <ac:chgData name="Sarah Reynolds" userId="7c6a1199-4651-4466-b70b-54a27495c7a8" providerId="ADAL" clId="{40D383D3-1CA3-4FCE-8C3D-ABA36BA9B33C}" dt="2022-02-19T14:38:04.957" v="308" actId="26606"/>
          <ac:spMkLst>
            <pc:docMk/>
            <pc:sldMk cId="2114674043" sldId="260"/>
            <ac:spMk id="44" creationId="{160CE81C-67DC-489E-BFFB-877C80B854DB}"/>
          </ac:spMkLst>
        </pc:spChg>
        <pc:picChg chg="add mod ord">
          <ac:chgData name="Sarah Reynolds" userId="7c6a1199-4651-4466-b70b-54a27495c7a8" providerId="ADAL" clId="{40D383D3-1CA3-4FCE-8C3D-ABA36BA9B33C}" dt="2022-02-19T14:38:05.906" v="309" actId="26606"/>
          <ac:picMkLst>
            <pc:docMk/>
            <pc:sldMk cId="2114674043" sldId="260"/>
            <ac:picMk id="5" creationId="{1E299DB6-67F0-4BF1-8976-40DFB29EF4CB}"/>
          </ac:picMkLst>
        </pc:picChg>
        <pc:picChg chg="del mod">
          <ac:chgData name="Sarah Reynolds" userId="7c6a1199-4651-4466-b70b-54a27495c7a8" providerId="ADAL" clId="{40D383D3-1CA3-4FCE-8C3D-ABA36BA9B33C}" dt="2022-02-19T14:13:20.296" v="38" actId="478"/>
          <ac:picMkLst>
            <pc:docMk/>
            <pc:sldMk cId="2114674043" sldId="260"/>
            <ac:picMk id="7" creationId="{3192C30C-6A78-4EEC-A794-FE62097D9DAF}"/>
          </ac:picMkLst>
        </pc:picChg>
      </pc:sldChg>
      <pc:sldChg chg="del">
        <pc:chgData name="Sarah Reynolds" userId="7c6a1199-4651-4466-b70b-54a27495c7a8" providerId="ADAL" clId="{40D383D3-1CA3-4FCE-8C3D-ABA36BA9B33C}" dt="2022-02-19T15:19:50.461" v="1134" actId="47"/>
        <pc:sldMkLst>
          <pc:docMk/>
          <pc:sldMk cId="3167910243" sldId="261"/>
        </pc:sldMkLst>
      </pc:sldChg>
      <pc:sldChg chg="delSp modSp add del">
        <pc:chgData name="Sarah Reynolds" userId="7c6a1199-4651-4466-b70b-54a27495c7a8" providerId="ADAL" clId="{40D383D3-1CA3-4FCE-8C3D-ABA36BA9B33C}" dt="2022-02-19T15:19:37.221" v="1129" actId="47"/>
        <pc:sldMkLst>
          <pc:docMk/>
          <pc:sldMk cId="3182884074" sldId="262"/>
        </pc:sldMkLst>
        <pc:picChg chg="del mod">
          <ac:chgData name="Sarah Reynolds" userId="7c6a1199-4651-4466-b70b-54a27495c7a8" providerId="ADAL" clId="{40D383D3-1CA3-4FCE-8C3D-ABA36BA9B33C}" dt="2022-02-19T15:19:18.164" v="1128" actId="478"/>
          <ac:picMkLst>
            <pc:docMk/>
            <pc:sldMk cId="3182884074" sldId="262"/>
            <ac:picMk id="1026" creationId="{F2250CA3-A1FA-47ED-89B3-6BA6F93518EA}"/>
          </ac:picMkLst>
        </pc:picChg>
      </pc:sldChg>
      <pc:sldChg chg="del">
        <pc:chgData name="Sarah Reynolds" userId="7c6a1199-4651-4466-b70b-54a27495c7a8" providerId="ADAL" clId="{40D383D3-1CA3-4FCE-8C3D-ABA36BA9B33C}" dt="2022-02-19T15:18:46.101" v="1117" actId="47"/>
        <pc:sldMkLst>
          <pc:docMk/>
          <pc:sldMk cId="2749119869" sldId="263"/>
        </pc:sldMkLst>
      </pc:sldChg>
      <pc:sldChg chg="add del">
        <pc:chgData name="Sarah Reynolds" userId="7c6a1199-4651-4466-b70b-54a27495c7a8" providerId="ADAL" clId="{40D383D3-1CA3-4FCE-8C3D-ABA36BA9B33C}" dt="2022-02-19T15:19:37.960" v="1130" actId="47"/>
        <pc:sldMkLst>
          <pc:docMk/>
          <pc:sldMk cId="2795077228" sldId="264"/>
        </pc:sldMkLst>
      </pc:sldChg>
      <pc:sldChg chg="del">
        <pc:chgData name="Sarah Reynolds" userId="7c6a1199-4651-4466-b70b-54a27495c7a8" providerId="ADAL" clId="{40D383D3-1CA3-4FCE-8C3D-ABA36BA9B33C}" dt="2022-02-19T15:18:47.996" v="1118" actId="47"/>
        <pc:sldMkLst>
          <pc:docMk/>
          <pc:sldMk cId="659853747" sldId="265"/>
        </pc:sldMkLst>
      </pc:sldChg>
      <pc:sldChg chg="add del">
        <pc:chgData name="Sarah Reynolds" userId="7c6a1199-4651-4466-b70b-54a27495c7a8" providerId="ADAL" clId="{40D383D3-1CA3-4FCE-8C3D-ABA36BA9B33C}" dt="2022-02-19T15:19:38.433" v="1131" actId="47"/>
        <pc:sldMkLst>
          <pc:docMk/>
          <pc:sldMk cId="1305091464" sldId="266"/>
        </pc:sldMkLst>
      </pc:sldChg>
      <pc:sldChg chg="addSp delSp modSp add del mod setBg setClrOvrMap">
        <pc:chgData name="Sarah Reynolds" userId="7c6a1199-4651-4466-b70b-54a27495c7a8" providerId="ADAL" clId="{40D383D3-1CA3-4FCE-8C3D-ABA36BA9B33C}" dt="2022-02-19T15:54:36.016" v="1691" actId="2696"/>
        <pc:sldMkLst>
          <pc:docMk/>
          <pc:sldMk cId="1028181017" sldId="267"/>
        </pc:sldMkLst>
        <pc:spChg chg="mod">
          <ac:chgData name="Sarah Reynolds" userId="7c6a1199-4651-4466-b70b-54a27495c7a8" providerId="ADAL" clId="{40D383D3-1CA3-4FCE-8C3D-ABA36BA9B33C}" dt="2022-02-19T15:16:05.249" v="939" actId="1076"/>
          <ac:spMkLst>
            <pc:docMk/>
            <pc:sldMk cId="1028181017" sldId="267"/>
            <ac:spMk id="2" creationId="{18B9BED2-E3BA-4791-9829-724C6400F96F}"/>
          </ac:spMkLst>
        </pc:spChg>
        <pc:spChg chg="mod ord">
          <ac:chgData name="Sarah Reynolds" userId="7c6a1199-4651-4466-b70b-54a27495c7a8" providerId="ADAL" clId="{40D383D3-1CA3-4FCE-8C3D-ABA36BA9B33C}" dt="2022-02-19T15:18:25.722" v="1116" actId="20577"/>
          <ac:spMkLst>
            <pc:docMk/>
            <pc:sldMk cId="1028181017" sldId="267"/>
            <ac:spMk id="7" creationId="{7147A292-E623-472A-BB2E-71A9F85E6A7E}"/>
          </ac:spMkLst>
        </pc:spChg>
        <pc:spChg chg="add del">
          <ac:chgData name="Sarah Reynolds" userId="7c6a1199-4651-4466-b70b-54a27495c7a8" providerId="ADAL" clId="{40D383D3-1CA3-4FCE-8C3D-ABA36BA9B33C}" dt="2022-02-19T15:15:20.165" v="926" actId="26606"/>
          <ac:spMkLst>
            <pc:docMk/>
            <pc:sldMk cId="1028181017" sldId="267"/>
            <ac:spMk id="12" creationId="{1BB56EB9-078F-4952-AC1F-149C7A0AE4D5}"/>
          </ac:spMkLst>
        </pc:spChg>
        <pc:spChg chg="add del">
          <ac:chgData name="Sarah Reynolds" userId="7c6a1199-4651-4466-b70b-54a27495c7a8" providerId="ADAL" clId="{40D383D3-1CA3-4FCE-8C3D-ABA36BA9B33C}" dt="2022-02-19T15:15:20.165" v="926" actId="26606"/>
          <ac:spMkLst>
            <pc:docMk/>
            <pc:sldMk cId="1028181017" sldId="267"/>
            <ac:spMk id="14" creationId="{D3772EE4-ED5E-4D3A-A306-B22CF866786D}"/>
          </ac:spMkLst>
        </pc:spChg>
        <pc:spChg chg="add del">
          <ac:chgData name="Sarah Reynolds" userId="7c6a1199-4651-4466-b70b-54a27495c7a8" providerId="ADAL" clId="{40D383D3-1CA3-4FCE-8C3D-ABA36BA9B33C}" dt="2022-02-19T15:15:20.165" v="926" actId="26606"/>
          <ac:spMkLst>
            <pc:docMk/>
            <pc:sldMk cId="1028181017" sldId="267"/>
            <ac:spMk id="16" creationId="{10058680-D07C-4893-B2B7-91543F18AB32}"/>
          </ac:spMkLst>
        </pc:spChg>
        <pc:spChg chg="add del">
          <ac:chgData name="Sarah Reynolds" userId="7c6a1199-4651-4466-b70b-54a27495c7a8" providerId="ADAL" clId="{40D383D3-1CA3-4FCE-8C3D-ABA36BA9B33C}" dt="2022-02-19T15:15:20.165" v="926" actId="26606"/>
          <ac:spMkLst>
            <pc:docMk/>
            <pc:sldMk cId="1028181017" sldId="267"/>
            <ac:spMk id="18" creationId="{7B42427A-0A1F-4A55-8705-D9179F1E0CFB}"/>
          </ac:spMkLst>
        </pc:spChg>
        <pc:spChg chg="add del">
          <ac:chgData name="Sarah Reynolds" userId="7c6a1199-4651-4466-b70b-54a27495c7a8" providerId="ADAL" clId="{40D383D3-1CA3-4FCE-8C3D-ABA36BA9B33C}" dt="2022-02-19T15:15:20.165" v="926" actId="26606"/>
          <ac:spMkLst>
            <pc:docMk/>
            <pc:sldMk cId="1028181017" sldId="267"/>
            <ac:spMk id="20" creationId="{EE54A6FE-D8CB-48A3-900B-053D4EBD3B85}"/>
          </ac:spMkLst>
        </pc:spChg>
        <pc:spChg chg="add del">
          <ac:chgData name="Sarah Reynolds" userId="7c6a1199-4651-4466-b70b-54a27495c7a8" providerId="ADAL" clId="{40D383D3-1CA3-4FCE-8C3D-ABA36BA9B33C}" dt="2022-02-19T15:15:21.232" v="928" actId="26606"/>
          <ac:spMkLst>
            <pc:docMk/>
            <pc:sldMk cId="1028181017" sldId="267"/>
            <ac:spMk id="22" creationId="{3CED7894-4F62-4A6C-8DB5-DB5BE08E9C03}"/>
          </ac:spMkLst>
        </pc:spChg>
        <pc:spChg chg="add del">
          <ac:chgData name="Sarah Reynolds" userId="7c6a1199-4651-4466-b70b-54a27495c7a8" providerId="ADAL" clId="{40D383D3-1CA3-4FCE-8C3D-ABA36BA9B33C}" dt="2022-02-19T15:15:21.232" v="928" actId="26606"/>
          <ac:spMkLst>
            <pc:docMk/>
            <pc:sldMk cId="1028181017" sldId="267"/>
            <ac:spMk id="23" creationId="{E536F3B4-50F6-4C52-8F76-4EB1214719DC}"/>
          </ac:spMkLst>
        </pc:spChg>
        <pc:spChg chg="add del">
          <ac:chgData name="Sarah Reynolds" userId="7c6a1199-4651-4466-b70b-54a27495c7a8" providerId="ADAL" clId="{40D383D3-1CA3-4FCE-8C3D-ABA36BA9B33C}" dt="2022-02-19T15:15:32.741" v="930" actId="26606"/>
          <ac:spMkLst>
            <pc:docMk/>
            <pc:sldMk cId="1028181017" sldId="267"/>
            <ac:spMk id="25" creationId="{3CED7894-4F62-4A6C-8DB5-DB5BE08E9C03}"/>
          </ac:spMkLst>
        </pc:spChg>
        <pc:spChg chg="add del">
          <ac:chgData name="Sarah Reynolds" userId="7c6a1199-4651-4466-b70b-54a27495c7a8" providerId="ADAL" clId="{40D383D3-1CA3-4FCE-8C3D-ABA36BA9B33C}" dt="2022-02-19T15:15:32.741" v="930" actId="26606"/>
          <ac:spMkLst>
            <pc:docMk/>
            <pc:sldMk cId="1028181017" sldId="267"/>
            <ac:spMk id="26" creationId="{E536F3B4-50F6-4C52-8F76-4EB1214719DC}"/>
          </ac:spMkLst>
        </pc:spChg>
        <pc:spChg chg="add del">
          <ac:chgData name="Sarah Reynolds" userId="7c6a1199-4651-4466-b70b-54a27495c7a8" providerId="ADAL" clId="{40D383D3-1CA3-4FCE-8C3D-ABA36BA9B33C}" dt="2022-02-19T15:15:34.964" v="932" actId="26606"/>
          <ac:spMkLst>
            <pc:docMk/>
            <pc:sldMk cId="1028181017" sldId="267"/>
            <ac:spMk id="28" creationId="{36B822CC-7DA9-4417-AA94-64CEB676F0B8}"/>
          </ac:spMkLst>
        </pc:spChg>
        <pc:spChg chg="add del">
          <ac:chgData name="Sarah Reynolds" userId="7c6a1199-4651-4466-b70b-54a27495c7a8" providerId="ADAL" clId="{40D383D3-1CA3-4FCE-8C3D-ABA36BA9B33C}" dt="2022-02-19T15:15:34.964" v="932" actId="26606"/>
          <ac:spMkLst>
            <pc:docMk/>
            <pc:sldMk cId="1028181017" sldId="267"/>
            <ac:spMk id="29" creationId="{AFA01E88-71CC-4FF3-9E81-51E0C32B45E4}"/>
          </ac:spMkLst>
        </pc:spChg>
        <pc:spChg chg="add">
          <ac:chgData name="Sarah Reynolds" userId="7c6a1199-4651-4466-b70b-54a27495c7a8" providerId="ADAL" clId="{40D383D3-1CA3-4FCE-8C3D-ABA36BA9B33C}" dt="2022-02-19T15:15:34.964" v="933" actId="26606"/>
          <ac:spMkLst>
            <pc:docMk/>
            <pc:sldMk cId="1028181017" sldId="267"/>
            <ac:spMk id="31" creationId="{504BED40-EAF7-4E55-AFF7-2CD840EBD3AA}"/>
          </ac:spMkLst>
        </pc:spChg>
        <pc:spChg chg="add">
          <ac:chgData name="Sarah Reynolds" userId="7c6a1199-4651-4466-b70b-54a27495c7a8" providerId="ADAL" clId="{40D383D3-1CA3-4FCE-8C3D-ABA36BA9B33C}" dt="2022-02-19T15:15:34.964" v="933" actId="26606"/>
          <ac:spMkLst>
            <pc:docMk/>
            <pc:sldMk cId="1028181017" sldId="267"/>
            <ac:spMk id="32" creationId="{F367CCF1-BB1E-41CF-8499-94A870C33EFA}"/>
          </ac:spMkLst>
        </pc:spChg>
        <pc:picChg chg="add mod ord">
          <ac:chgData name="Sarah Reynolds" userId="7c6a1199-4651-4466-b70b-54a27495c7a8" providerId="ADAL" clId="{40D383D3-1CA3-4FCE-8C3D-ABA36BA9B33C}" dt="2022-02-19T15:15:34.964" v="933" actId="26606"/>
          <ac:picMkLst>
            <pc:docMk/>
            <pc:sldMk cId="1028181017" sldId="267"/>
            <ac:picMk id="4" creationId="{6A238336-6A95-43D2-9FA8-09DF8C6AE2D4}"/>
          </ac:picMkLst>
        </pc:picChg>
        <pc:picChg chg="del">
          <ac:chgData name="Sarah Reynolds" userId="7c6a1199-4651-4466-b70b-54a27495c7a8" providerId="ADAL" clId="{40D383D3-1CA3-4FCE-8C3D-ABA36BA9B33C}" dt="2022-02-19T15:11:05.003" v="920" actId="478"/>
          <ac:picMkLst>
            <pc:docMk/>
            <pc:sldMk cId="1028181017" sldId="267"/>
            <ac:picMk id="5122" creationId="{690E61E3-14C9-4FBF-AF2E-9C70DB26B854}"/>
          </ac:picMkLst>
        </pc:picChg>
      </pc:sldChg>
      <pc:sldChg chg="add del">
        <pc:chgData name="Sarah Reynolds" userId="7c6a1199-4651-4466-b70b-54a27495c7a8" providerId="ADAL" clId="{40D383D3-1CA3-4FCE-8C3D-ABA36BA9B33C}" dt="2022-02-19T15:19:39.412" v="1132" actId="47"/>
        <pc:sldMkLst>
          <pc:docMk/>
          <pc:sldMk cId="2094005504" sldId="268"/>
        </pc:sldMkLst>
      </pc:sldChg>
      <pc:sldChg chg="del">
        <pc:chgData name="Sarah Reynolds" userId="7c6a1199-4651-4466-b70b-54a27495c7a8" providerId="ADAL" clId="{40D383D3-1CA3-4FCE-8C3D-ABA36BA9B33C}" dt="2022-02-19T15:19:42.740" v="1133" actId="47"/>
        <pc:sldMkLst>
          <pc:docMk/>
          <pc:sldMk cId="784906440" sldId="269"/>
        </pc:sldMkLst>
      </pc:sldChg>
      <pc:sldChg chg="del ord">
        <pc:chgData name="Sarah Reynolds" userId="7c6a1199-4651-4466-b70b-54a27495c7a8" providerId="ADAL" clId="{40D383D3-1CA3-4FCE-8C3D-ABA36BA9B33C}" dt="2022-02-28T22:48:39.736" v="3100" actId="47"/>
        <pc:sldMkLst>
          <pc:docMk/>
          <pc:sldMk cId="2594496046" sldId="270"/>
        </pc:sldMkLst>
      </pc:sldChg>
      <pc:sldChg chg="addSp delSp modSp mod setClrOvrMap">
        <pc:chgData name="Sarah Reynolds" userId="7c6a1199-4651-4466-b70b-54a27495c7a8" providerId="ADAL" clId="{40D383D3-1CA3-4FCE-8C3D-ABA36BA9B33C}" dt="2022-02-19T15:40:20.294" v="1677" actId="14100"/>
        <pc:sldMkLst>
          <pc:docMk/>
          <pc:sldMk cId="2635862618" sldId="271"/>
        </pc:sldMkLst>
        <pc:spChg chg="mod">
          <ac:chgData name="Sarah Reynolds" userId="7c6a1199-4651-4466-b70b-54a27495c7a8" providerId="ADAL" clId="{40D383D3-1CA3-4FCE-8C3D-ABA36BA9B33C}" dt="2022-02-19T15:39:39.086" v="1666" actId="26606"/>
          <ac:spMkLst>
            <pc:docMk/>
            <pc:sldMk cId="2635862618" sldId="271"/>
            <ac:spMk id="2" creationId="{18B9BED2-E3BA-4791-9829-724C6400F96F}"/>
          </ac:spMkLst>
        </pc:spChg>
        <pc:spChg chg="mod ord">
          <ac:chgData name="Sarah Reynolds" userId="7c6a1199-4651-4466-b70b-54a27495c7a8" providerId="ADAL" clId="{40D383D3-1CA3-4FCE-8C3D-ABA36BA9B33C}" dt="2022-02-19T15:40:20.294" v="1677" actId="14100"/>
          <ac:spMkLst>
            <pc:docMk/>
            <pc:sldMk cId="2635862618" sldId="271"/>
            <ac:spMk id="7" creationId="{7147A292-E623-472A-BB2E-71A9F85E6A7E}"/>
          </ac:spMkLst>
        </pc:spChg>
        <pc:spChg chg="del">
          <ac:chgData name="Sarah Reynolds" userId="7c6a1199-4651-4466-b70b-54a27495c7a8" providerId="ADAL" clId="{40D383D3-1CA3-4FCE-8C3D-ABA36BA9B33C}" dt="2022-02-19T15:39:39.086" v="1666" actId="26606"/>
          <ac:spMkLst>
            <pc:docMk/>
            <pc:sldMk cId="2635862618" sldId="271"/>
            <ac:spMk id="10" creationId="{E48E5443-80E7-4AE3-B50F-9B6837BE09B5}"/>
          </ac:spMkLst>
        </pc:spChg>
        <pc:spChg chg="del">
          <ac:chgData name="Sarah Reynolds" userId="7c6a1199-4651-4466-b70b-54a27495c7a8" providerId="ADAL" clId="{40D383D3-1CA3-4FCE-8C3D-ABA36BA9B33C}" dt="2022-02-19T15:39:39.086" v="1666" actId="26606"/>
          <ac:spMkLst>
            <pc:docMk/>
            <pc:sldMk cId="2635862618" sldId="271"/>
            <ac:spMk id="13" creationId="{0785C4E7-545B-4D43-81C9-76F75297C274}"/>
          </ac:spMkLst>
        </pc:spChg>
        <pc:spChg chg="del">
          <ac:chgData name="Sarah Reynolds" userId="7c6a1199-4651-4466-b70b-54a27495c7a8" providerId="ADAL" clId="{40D383D3-1CA3-4FCE-8C3D-ABA36BA9B33C}" dt="2022-02-19T15:39:39.086" v="1666" actId="26606"/>
          <ac:spMkLst>
            <pc:docMk/>
            <pc:sldMk cId="2635862618" sldId="271"/>
            <ac:spMk id="15" creationId="{01B6ECCA-7A31-489A-9EB5-A736F1A38426}"/>
          </ac:spMkLst>
        </pc:spChg>
        <pc:spChg chg="del">
          <ac:chgData name="Sarah Reynolds" userId="7c6a1199-4651-4466-b70b-54a27495c7a8" providerId="ADAL" clId="{40D383D3-1CA3-4FCE-8C3D-ABA36BA9B33C}" dt="2022-02-19T15:39:39.086" v="1666" actId="26606"/>
          <ac:spMkLst>
            <pc:docMk/>
            <pc:sldMk cId="2635862618" sldId="271"/>
            <ac:spMk id="17" creationId="{9657081C-9529-4BAD-8D9E-855E0D178A69}"/>
          </ac:spMkLst>
        </pc:spChg>
        <pc:spChg chg="del">
          <ac:chgData name="Sarah Reynolds" userId="7c6a1199-4651-4466-b70b-54a27495c7a8" providerId="ADAL" clId="{40D383D3-1CA3-4FCE-8C3D-ABA36BA9B33C}" dt="2022-02-19T15:39:39.086" v="1666" actId="26606"/>
          <ac:spMkLst>
            <pc:docMk/>
            <pc:sldMk cId="2635862618" sldId="271"/>
            <ac:spMk id="19" creationId="{B4FBA72A-1CDB-4DED-9D9F-8DCEA66D6CE5}"/>
          </ac:spMkLst>
        </pc:spChg>
        <pc:spChg chg="del">
          <ac:chgData name="Sarah Reynolds" userId="7c6a1199-4651-4466-b70b-54a27495c7a8" providerId="ADAL" clId="{40D383D3-1CA3-4FCE-8C3D-ABA36BA9B33C}" dt="2022-02-19T15:39:39.086" v="1666" actId="26606"/>
          <ac:spMkLst>
            <pc:docMk/>
            <pc:sldMk cId="2635862618" sldId="271"/>
            <ac:spMk id="21" creationId="{2EFA499E-F4DC-4889-A998-1AB63657FEDE}"/>
          </ac:spMkLst>
        </pc:spChg>
        <pc:spChg chg="del">
          <ac:chgData name="Sarah Reynolds" userId="7c6a1199-4651-4466-b70b-54a27495c7a8" providerId="ADAL" clId="{40D383D3-1CA3-4FCE-8C3D-ABA36BA9B33C}" dt="2022-02-19T15:39:39.086" v="1666" actId="26606"/>
          <ac:spMkLst>
            <pc:docMk/>
            <pc:sldMk cId="2635862618" sldId="271"/>
            <ac:spMk id="23" creationId="{5F8E3B12-4ED7-4DDE-A720-58DAD716A4ED}"/>
          </ac:spMkLst>
        </pc:spChg>
        <pc:spChg chg="add">
          <ac:chgData name="Sarah Reynolds" userId="7c6a1199-4651-4466-b70b-54a27495c7a8" providerId="ADAL" clId="{40D383D3-1CA3-4FCE-8C3D-ABA36BA9B33C}" dt="2022-02-19T15:39:39.086" v="1666" actId="26606"/>
          <ac:spMkLst>
            <pc:docMk/>
            <pc:sldMk cId="2635862618" sldId="271"/>
            <ac:spMk id="73" creationId="{2F6F0FA2-8507-4917-AE55-639B2CB72E3D}"/>
          </ac:spMkLst>
        </pc:spChg>
        <pc:spChg chg="add">
          <ac:chgData name="Sarah Reynolds" userId="7c6a1199-4651-4466-b70b-54a27495c7a8" providerId="ADAL" clId="{40D383D3-1CA3-4FCE-8C3D-ABA36BA9B33C}" dt="2022-02-19T15:39:39.086" v="1666" actId="26606"/>
          <ac:spMkLst>
            <pc:docMk/>
            <pc:sldMk cId="2635862618" sldId="271"/>
            <ac:spMk id="75" creationId="{7B029887-747B-4B63-A5EF-FE961029AB0C}"/>
          </ac:spMkLst>
        </pc:spChg>
        <pc:picChg chg="del">
          <ac:chgData name="Sarah Reynolds" userId="7c6a1199-4651-4466-b70b-54a27495c7a8" providerId="ADAL" clId="{40D383D3-1CA3-4FCE-8C3D-ABA36BA9B33C}" dt="2022-02-19T15:32:57.889" v="1660" actId="478"/>
          <ac:picMkLst>
            <pc:docMk/>
            <pc:sldMk cId="2635862618" sldId="271"/>
            <ac:picMk id="4" creationId="{49266597-978D-40EB-ADE0-705C056A68D3}"/>
          </ac:picMkLst>
        </pc:picChg>
        <pc:picChg chg="add mod">
          <ac:chgData name="Sarah Reynolds" userId="7c6a1199-4651-4466-b70b-54a27495c7a8" providerId="ADAL" clId="{40D383D3-1CA3-4FCE-8C3D-ABA36BA9B33C}" dt="2022-02-19T15:39:39.086" v="1666" actId="26606"/>
          <ac:picMkLst>
            <pc:docMk/>
            <pc:sldMk cId="2635862618" sldId="271"/>
            <ac:picMk id="5" creationId="{F3FF5925-B57A-4AC2-804A-07A9F28DA6CC}"/>
          </ac:picMkLst>
        </pc:picChg>
        <pc:picChg chg="mod ord">
          <ac:chgData name="Sarah Reynolds" userId="7c6a1199-4651-4466-b70b-54a27495c7a8" providerId="ADAL" clId="{40D383D3-1CA3-4FCE-8C3D-ABA36BA9B33C}" dt="2022-02-19T15:39:39.086" v="1666" actId="26606"/>
          <ac:picMkLst>
            <pc:docMk/>
            <pc:sldMk cId="2635862618" sldId="271"/>
            <ac:picMk id="8" creationId="{17A9D2C0-4533-4CFC-81D2-043737884CB0}"/>
          </ac:picMkLst>
        </pc:picChg>
        <pc:picChg chg="add mod">
          <ac:chgData name="Sarah Reynolds" userId="7c6a1199-4651-4466-b70b-54a27495c7a8" providerId="ADAL" clId="{40D383D3-1CA3-4FCE-8C3D-ABA36BA9B33C}" dt="2022-02-19T15:39:39.086" v="1666" actId="26606"/>
          <ac:picMkLst>
            <pc:docMk/>
            <pc:sldMk cId="2635862618" sldId="271"/>
            <ac:picMk id="1026" creationId="{F8FC5E84-617F-4356-90D5-99928E72101D}"/>
          </ac:picMkLst>
        </pc:picChg>
        <pc:picChg chg="add mod">
          <ac:chgData name="Sarah Reynolds" userId="7c6a1199-4651-4466-b70b-54a27495c7a8" providerId="ADAL" clId="{40D383D3-1CA3-4FCE-8C3D-ABA36BA9B33C}" dt="2022-02-19T15:39:39.086" v="1666" actId="26606"/>
          <ac:picMkLst>
            <pc:docMk/>
            <pc:sldMk cId="2635862618" sldId="271"/>
            <ac:picMk id="1028" creationId="{B8DC1517-116C-4730-80DE-0AC765091F9F}"/>
          </ac:picMkLst>
        </pc:picChg>
      </pc:sldChg>
      <pc:sldChg chg="del">
        <pc:chgData name="Sarah Reynolds" userId="7c6a1199-4651-4466-b70b-54a27495c7a8" providerId="ADAL" clId="{40D383D3-1CA3-4FCE-8C3D-ABA36BA9B33C}" dt="2022-02-19T15:40:40.692" v="1679" actId="47"/>
        <pc:sldMkLst>
          <pc:docMk/>
          <pc:sldMk cId="1409744139" sldId="272"/>
        </pc:sldMkLst>
      </pc:sldChg>
      <pc:sldChg chg="del">
        <pc:chgData name="Sarah Reynolds" userId="7c6a1199-4651-4466-b70b-54a27495c7a8" providerId="ADAL" clId="{40D383D3-1CA3-4FCE-8C3D-ABA36BA9B33C}" dt="2022-02-19T15:40:41.452" v="1680" actId="47"/>
        <pc:sldMkLst>
          <pc:docMk/>
          <pc:sldMk cId="1438126857" sldId="273"/>
        </pc:sldMkLst>
      </pc:sldChg>
      <pc:sldChg chg="del">
        <pc:chgData name="Sarah Reynolds" userId="7c6a1199-4651-4466-b70b-54a27495c7a8" providerId="ADAL" clId="{40D383D3-1CA3-4FCE-8C3D-ABA36BA9B33C}" dt="2022-02-19T15:40:42.463" v="1681" actId="47"/>
        <pc:sldMkLst>
          <pc:docMk/>
          <pc:sldMk cId="511371032" sldId="274"/>
        </pc:sldMkLst>
      </pc:sldChg>
      <pc:sldChg chg="del">
        <pc:chgData name="Sarah Reynolds" userId="7c6a1199-4651-4466-b70b-54a27495c7a8" providerId="ADAL" clId="{40D383D3-1CA3-4FCE-8C3D-ABA36BA9B33C}" dt="2022-02-19T15:40:43.339" v="1682" actId="47"/>
        <pc:sldMkLst>
          <pc:docMk/>
          <pc:sldMk cId="3636651396" sldId="275"/>
        </pc:sldMkLst>
      </pc:sldChg>
      <pc:sldChg chg="del">
        <pc:chgData name="Sarah Reynolds" userId="7c6a1199-4651-4466-b70b-54a27495c7a8" providerId="ADAL" clId="{40D383D3-1CA3-4FCE-8C3D-ABA36BA9B33C}" dt="2022-02-19T15:40:45.045" v="1683" actId="47"/>
        <pc:sldMkLst>
          <pc:docMk/>
          <pc:sldMk cId="979481557" sldId="276"/>
        </pc:sldMkLst>
      </pc:sldChg>
      <pc:sldChg chg="del">
        <pc:chgData name="Sarah Reynolds" userId="7c6a1199-4651-4466-b70b-54a27495c7a8" providerId="ADAL" clId="{40D383D3-1CA3-4FCE-8C3D-ABA36BA9B33C}" dt="2022-02-19T15:40:39.340" v="1678" actId="47"/>
        <pc:sldMkLst>
          <pc:docMk/>
          <pc:sldMk cId="965968275" sldId="278"/>
        </pc:sldMkLst>
      </pc:sldChg>
      <pc:sldChg chg="addSp delSp modSp new mod setBg">
        <pc:chgData name="Sarah Reynolds" userId="7c6a1199-4651-4466-b70b-54a27495c7a8" providerId="ADAL" clId="{40D383D3-1CA3-4FCE-8C3D-ABA36BA9B33C}" dt="2022-02-19T14:27:36.785" v="76" actId="26606"/>
        <pc:sldMkLst>
          <pc:docMk/>
          <pc:sldMk cId="239607689" sldId="279"/>
        </pc:sldMkLst>
        <pc:spChg chg="add del">
          <ac:chgData name="Sarah Reynolds" userId="7c6a1199-4651-4466-b70b-54a27495c7a8" providerId="ADAL" clId="{40D383D3-1CA3-4FCE-8C3D-ABA36BA9B33C}" dt="2022-02-19T14:20:22.946" v="50" actId="26606"/>
          <ac:spMkLst>
            <pc:docMk/>
            <pc:sldMk cId="239607689" sldId="279"/>
            <ac:spMk id="12" creationId="{806692FB-8FCB-4B46-A077-B6132E789B12}"/>
          </ac:spMkLst>
        </pc:spChg>
        <pc:spChg chg="add del">
          <ac:chgData name="Sarah Reynolds" userId="7c6a1199-4651-4466-b70b-54a27495c7a8" providerId="ADAL" clId="{40D383D3-1CA3-4FCE-8C3D-ABA36BA9B33C}" dt="2022-02-19T14:20:22.946" v="50" actId="26606"/>
          <ac:spMkLst>
            <pc:docMk/>
            <pc:sldMk cId="239607689" sldId="279"/>
            <ac:spMk id="14" creationId="{00FC960A-022A-4742-832C-FCE8ABEABA62}"/>
          </ac:spMkLst>
        </pc:spChg>
        <pc:spChg chg="add del">
          <ac:chgData name="Sarah Reynolds" userId="7c6a1199-4651-4466-b70b-54a27495c7a8" providerId="ADAL" clId="{40D383D3-1CA3-4FCE-8C3D-ABA36BA9B33C}" dt="2022-02-19T14:20:31.081" v="52" actId="26606"/>
          <ac:spMkLst>
            <pc:docMk/>
            <pc:sldMk cId="239607689" sldId="279"/>
            <ac:spMk id="16" creationId="{CE7E7877-F64E-4EEA-B778-138031EFF874}"/>
          </ac:spMkLst>
        </pc:spChg>
        <pc:spChg chg="add del">
          <ac:chgData name="Sarah Reynolds" userId="7c6a1199-4651-4466-b70b-54a27495c7a8" providerId="ADAL" clId="{40D383D3-1CA3-4FCE-8C3D-ABA36BA9B33C}" dt="2022-02-19T14:20:31.081" v="52" actId="26606"/>
          <ac:spMkLst>
            <pc:docMk/>
            <pc:sldMk cId="239607689" sldId="279"/>
            <ac:spMk id="17" creationId="{AA3CC463-F933-4AC4-86E1-5AC14B0C3163}"/>
          </ac:spMkLst>
        </pc:spChg>
        <pc:spChg chg="add del">
          <ac:chgData name="Sarah Reynolds" userId="7c6a1199-4651-4466-b70b-54a27495c7a8" providerId="ADAL" clId="{40D383D3-1CA3-4FCE-8C3D-ABA36BA9B33C}" dt="2022-02-19T14:20:31.081" v="52" actId="26606"/>
          <ac:spMkLst>
            <pc:docMk/>
            <pc:sldMk cId="239607689" sldId="279"/>
            <ac:spMk id="18" creationId="{7DD6C4F3-70FD-4F13-919C-702EE4886499}"/>
          </ac:spMkLst>
        </pc:spChg>
        <pc:spChg chg="add del">
          <ac:chgData name="Sarah Reynolds" userId="7c6a1199-4651-4466-b70b-54a27495c7a8" providerId="ADAL" clId="{40D383D3-1CA3-4FCE-8C3D-ABA36BA9B33C}" dt="2022-02-19T14:20:31.081" v="52" actId="26606"/>
          <ac:spMkLst>
            <pc:docMk/>
            <pc:sldMk cId="239607689" sldId="279"/>
            <ac:spMk id="19" creationId="{6025D2DB-A12A-44DB-B00E-F4D622329EDD}"/>
          </ac:spMkLst>
        </pc:spChg>
        <pc:spChg chg="add del">
          <ac:chgData name="Sarah Reynolds" userId="7c6a1199-4651-4466-b70b-54a27495c7a8" providerId="ADAL" clId="{40D383D3-1CA3-4FCE-8C3D-ABA36BA9B33C}" dt="2022-02-19T14:20:45.998" v="54" actId="26606"/>
          <ac:spMkLst>
            <pc:docMk/>
            <pc:sldMk cId="239607689" sldId="279"/>
            <ac:spMk id="21" creationId="{CFE55B3F-4634-4A41-B146-E6251581E807}"/>
          </ac:spMkLst>
        </pc:spChg>
        <pc:spChg chg="add del">
          <ac:chgData name="Sarah Reynolds" userId="7c6a1199-4651-4466-b70b-54a27495c7a8" providerId="ADAL" clId="{40D383D3-1CA3-4FCE-8C3D-ABA36BA9B33C}" dt="2022-02-19T14:20:45.998" v="54" actId="26606"/>
          <ac:spMkLst>
            <pc:docMk/>
            <pc:sldMk cId="239607689" sldId="279"/>
            <ac:spMk id="22" creationId="{5CD271E5-55BF-4266-A3A7-CFCC30518840}"/>
          </ac:spMkLst>
        </pc:spChg>
        <pc:spChg chg="add del">
          <ac:chgData name="Sarah Reynolds" userId="7c6a1199-4651-4466-b70b-54a27495c7a8" providerId="ADAL" clId="{40D383D3-1CA3-4FCE-8C3D-ABA36BA9B33C}" dt="2022-02-19T14:27:36.785" v="76" actId="26606"/>
          <ac:spMkLst>
            <pc:docMk/>
            <pc:sldMk cId="239607689" sldId="279"/>
            <ac:spMk id="24" creationId="{6C2997EE-0889-44C3-AC0D-18F26AC9AAAB}"/>
          </ac:spMkLst>
        </pc:spChg>
        <pc:spChg chg="add del">
          <ac:chgData name="Sarah Reynolds" userId="7c6a1199-4651-4466-b70b-54a27495c7a8" providerId="ADAL" clId="{40D383D3-1CA3-4FCE-8C3D-ABA36BA9B33C}" dt="2022-02-19T14:27:36.785" v="75" actId="26606"/>
          <ac:spMkLst>
            <pc:docMk/>
            <pc:sldMk cId="239607689" sldId="279"/>
            <ac:spMk id="29" creationId="{E8DC6FCD-811B-436E-9FEE-FC957486CD7E}"/>
          </ac:spMkLst>
        </pc:spChg>
        <pc:picChg chg="add mod ord">
          <ac:chgData name="Sarah Reynolds" userId="7c6a1199-4651-4466-b70b-54a27495c7a8" providerId="ADAL" clId="{40D383D3-1CA3-4FCE-8C3D-ABA36BA9B33C}" dt="2022-02-19T14:27:36.785" v="76" actId="26606"/>
          <ac:picMkLst>
            <pc:docMk/>
            <pc:sldMk cId="239607689" sldId="279"/>
            <ac:picMk id="3" creationId="{DBD63702-B7EA-4F3A-B7B8-1349551B08A6}"/>
          </ac:picMkLst>
        </pc:picChg>
        <pc:picChg chg="add mod ord">
          <ac:chgData name="Sarah Reynolds" userId="7c6a1199-4651-4466-b70b-54a27495c7a8" providerId="ADAL" clId="{40D383D3-1CA3-4FCE-8C3D-ABA36BA9B33C}" dt="2022-02-19T14:27:36.785" v="76" actId="26606"/>
          <ac:picMkLst>
            <pc:docMk/>
            <pc:sldMk cId="239607689" sldId="279"/>
            <ac:picMk id="5" creationId="{2458C1EB-EEF2-44D2-A6D4-A9E7DDF22C0A}"/>
          </ac:picMkLst>
        </pc:picChg>
        <pc:picChg chg="add mod ord">
          <ac:chgData name="Sarah Reynolds" userId="7c6a1199-4651-4466-b70b-54a27495c7a8" providerId="ADAL" clId="{40D383D3-1CA3-4FCE-8C3D-ABA36BA9B33C}" dt="2022-02-19T14:27:36.785" v="76" actId="26606"/>
          <ac:picMkLst>
            <pc:docMk/>
            <pc:sldMk cId="239607689" sldId="279"/>
            <ac:picMk id="7" creationId="{A127E74F-5615-49E5-B54D-6449C58941E3}"/>
          </ac:picMkLst>
        </pc:picChg>
        <pc:picChg chg="add mod">
          <ac:chgData name="Sarah Reynolds" userId="7c6a1199-4651-4466-b70b-54a27495c7a8" providerId="ADAL" clId="{40D383D3-1CA3-4FCE-8C3D-ABA36BA9B33C}" dt="2022-02-19T14:27:36.785" v="76" actId="26606"/>
          <ac:picMkLst>
            <pc:docMk/>
            <pc:sldMk cId="239607689" sldId="279"/>
            <ac:picMk id="9" creationId="{FE87C053-694F-47E8-974B-08C90B70794B}"/>
          </ac:picMkLst>
        </pc:picChg>
      </pc:sldChg>
      <pc:sldChg chg="del">
        <pc:chgData name="Sarah Reynolds" userId="7c6a1199-4651-4466-b70b-54a27495c7a8" providerId="ADAL" clId="{40D383D3-1CA3-4FCE-8C3D-ABA36BA9B33C}" dt="2022-02-19T13:59:29.797" v="2" actId="47"/>
        <pc:sldMkLst>
          <pc:docMk/>
          <pc:sldMk cId="3658690046" sldId="279"/>
        </pc:sldMkLst>
      </pc:sldChg>
      <pc:sldChg chg="addSp modSp new mod setBg">
        <pc:chgData name="Sarah Reynolds" userId="7c6a1199-4651-4466-b70b-54a27495c7a8" providerId="ADAL" clId="{40D383D3-1CA3-4FCE-8C3D-ABA36BA9B33C}" dt="2022-02-19T14:23:40.485" v="66" actId="26606"/>
        <pc:sldMkLst>
          <pc:docMk/>
          <pc:sldMk cId="113891645" sldId="280"/>
        </pc:sldMkLst>
        <pc:spChg chg="add">
          <ac:chgData name="Sarah Reynolds" userId="7c6a1199-4651-4466-b70b-54a27495c7a8" providerId="ADAL" clId="{40D383D3-1CA3-4FCE-8C3D-ABA36BA9B33C}" dt="2022-02-19T14:23:40.485" v="66" actId="26606"/>
          <ac:spMkLst>
            <pc:docMk/>
            <pc:sldMk cId="113891645" sldId="280"/>
            <ac:spMk id="12" creationId="{262ABC4B-37D8-4218-BDD8-6DF6A00C0C80}"/>
          </ac:spMkLst>
        </pc:spChg>
        <pc:picChg chg="add mod">
          <ac:chgData name="Sarah Reynolds" userId="7c6a1199-4651-4466-b70b-54a27495c7a8" providerId="ADAL" clId="{40D383D3-1CA3-4FCE-8C3D-ABA36BA9B33C}" dt="2022-02-19T14:23:40.485" v="66" actId="26606"/>
          <ac:picMkLst>
            <pc:docMk/>
            <pc:sldMk cId="113891645" sldId="280"/>
            <ac:picMk id="3" creationId="{794CE2D6-7664-4C11-A321-A929E05B9121}"/>
          </ac:picMkLst>
        </pc:picChg>
        <pc:picChg chg="add mod">
          <ac:chgData name="Sarah Reynolds" userId="7c6a1199-4651-4466-b70b-54a27495c7a8" providerId="ADAL" clId="{40D383D3-1CA3-4FCE-8C3D-ABA36BA9B33C}" dt="2022-02-19T14:23:40.485" v="66" actId="26606"/>
          <ac:picMkLst>
            <pc:docMk/>
            <pc:sldMk cId="113891645" sldId="280"/>
            <ac:picMk id="5" creationId="{72325C10-CB9D-4C18-ABDF-4AC30612ACB7}"/>
          </ac:picMkLst>
        </pc:picChg>
        <pc:picChg chg="add mod">
          <ac:chgData name="Sarah Reynolds" userId="7c6a1199-4651-4466-b70b-54a27495c7a8" providerId="ADAL" clId="{40D383D3-1CA3-4FCE-8C3D-ABA36BA9B33C}" dt="2022-02-19T14:23:40.485" v="66" actId="26606"/>
          <ac:picMkLst>
            <pc:docMk/>
            <pc:sldMk cId="113891645" sldId="280"/>
            <ac:picMk id="7" creationId="{91D80614-557D-4172-92F7-890CB45FE01C}"/>
          </ac:picMkLst>
        </pc:picChg>
      </pc:sldChg>
      <pc:sldChg chg="addSp modSp new del mod">
        <pc:chgData name="Sarah Reynolds" userId="7c6a1199-4651-4466-b70b-54a27495c7a8" providerId="ADAL" clId="{40D383D3-1CA3-4FCE-8C3D-ABA36BA9B33C}" dt="2022-02-19T14:27:44.733" v="77" actId="47"/>
        <pc:sldMkLst>
          <pc:docMk/>
          <pc:sldMk cId="233858586" sldId="281"/>
        </pc:sldMkLst>
        <pc:picChg chg="add mod">
          <ac:chgData name="Sarah Reynolds" userId="7c6a1199-4651-4466-b70b-54a27495c7a8" providerId="ADAL" clId="{40D383D3-1CA3-4FCE-8C3D-ABA36BA9B33C}" dt="2022-02-19T14:24:02.508" v="70" actId="962"/>
          <ac:picMkLst>
            <pc:docMk/>
            <pc:sldMk cId="233858586" sldId="281"/>
            <ac:picMk id="3" creationId="{3C6A14C4-D619-40E1-B2A3-DDC089E0D2F6}"/>
          </ac:picMkLst>
        </pc:picChg>
      </pc:sldChg>
      <pc:sldChg chg="add ord">
        <pc:chgData name="Sarah Reynolds" userId="7c6a1199-4651-4466-b70b-54a27495c7a8" providerId="ADAL" clId="{40D383D3-1CA3-4FCE-8C3D-ABA36BA9B33C}" dt="2022-02-19T14:48:21.428" v="416"/>
        <pc:sldMkLst>
          <pc:docMk/>
          <pc:sldMk cId="1564825520" sldId="281"/>
        </pc:sldMkLst>
      </pc:sldChg>
      <pc:sldChg chg="addSp delSp modSp new mod ord setBg setClrOvrMap">
        <pc:chgData name="Sarah Reynolds" userId="7c6a1199-4651-4466-b70b-54a27495c7a8" providerId="ADAL" clId="{40D383D3-1CA3-4FCE-8C3D-ABA36BA9B33C}" dt="2022-02-19T14:45:02.570" v="414"/>
        <pc:sldMkLst>
          <pc:docMk/>
          <pc:sldMk cId="300134" sldId="282"/>
        </pc:sldMkLst>
        <pc:spChg chg="mod">
          <ac:chgData name="Sarah Reynolds" userId="7c6a1199-4651-4466-b70b-54a27495c7a8" providerId="ADAL" clId="{40D383D3-1CA3-4FCE-8C3D-ABA36BA9B33C}" dt="2022-02-19T14:42:57.916" v="365" actId="255"/>
          <ac:spMkLst>
            <pc:docMk/>
            <pc:sldMk cId="300134" sldId="282"/>
            <ac:spMk id="2" creationId="{AB7494B1-63BF-4A05-B17C-61B37345DD72}"/>
          </ac:spMkLst>
        </pc:spChg>
        <pc:spChg chg="mod">
          <ac:chgData name="Sarah Reynolds" userId="7c6a1199-4651-4466-b70b-54a27495c7a8" providerId="ADAL" clId="{40D383D3-1CA3-4FCE-8C3D-ABA36BA9B33C}" dt="2022-02-19T14:43:37.250" v="412" actId="20577"/>
          <ac:spMkLst>
            <pc:docMk/>
            <pc:sldMk cId="300134" sldId="282"/>
            <ac:spMk id="3" creationId="{03AB5D43-4B8A-4A0A-888C-9F9A142729BF}"/>
          </ac:spMkLst>
        </pc:spChg>
        <pc:spChg chg="add del">
          <ac:chgData name="Sarah Reynolds" userId="7c6a1199-4651-4466-b70b-54a27495c7a8" providerId="ADAL" clId="{40D383D3-1CA3-4FCE-8C3D-ABA36BA9B33C}" dt="2022-02-19T14:42:46.518" v="362" actId="26606"/>
          <ac:spMkLst>
            <pc:docMk/>
            <pc:sldMk cId="300134" sldId="282"/>
            <ac:spMk id="10" creationId="{1BB56EB9-078F-4952-AC1F-149C7A0AE4D5}"/>
          </ac:spMkLst>
        </pc:spChg>
        <pc:spChg chg="add del">
          <ac:chgData name="Sarah Reynolds" userId="7c6a1199-4651-4466-b70b-54a27495c7a8" providerId="ADAL" clId="{40D383D3-1CA3-4FCE-8C3D-ABA36BA9B33C}" dt="2022-02-19T14:42:46.518" v="362" actId="26606"/>
          <ac:spMkLst>
            <pc:docMk/>
            <pc:sldMk cId="300134" sldId="282"/>
            <ac:spMk id="12" creationId="{D3772EE4-ED5E-4D3A-A306-B22CF866786D}"/>
          </ac:spMkLst>
        </pc:spChg>
        <pc:spChg chg="add del">
          <ac:chgData name="Sarah Reynolds" userId="7c6a1199-4651-4466-b70b-54a27495c7a8" providerId="ADAL" clId="{40D383D3-1CA3-4FCE-8C3D-ABA36BA9B33C}" dt="2022-02-19T14:42:46.518" v="362" actId="26606"/>
          <ac:spMkLst>
            <pc:docMk/>
            <pc:sldMk cId="300134" sldId="282"/>
            <ac:spMk id="14" creationId="{10058680-D07C-4893-B2B7-91543F18AB32}"/>
          </ac:spMkLst>
        </pc:spChg>
        <pc:spChg chg="add del">
          <ac:chgData name="Sarah Reynolds" userId="7c6a1199-4651-4466-b70b-54a27495c7a8" providerId="ADAL" clId="{40D383D3-1CA3-4FCE-8C3D-ABA36BA9B33C}" dt="2022-02-19T14:42:46.518" v="362" actId="26606"/>
          <ac:spMkLst>
            <pc:docMk/>
            <pc:sldMk cId="300134" sldId="282"/>
            <ac:spMk id="16" creationId="{7B42427A-0A1F-4A55-8705-D9179F1E0CFB}"/>
          </ac:spMkLst>
        </pc:spChg>
        <pc:spChg chg="add del">
          <ac:chgData name="Sarah Reynolds" userId="7c6a1199-4651-4466-b70b-54a27495c7a8" providerId="ADAL" clId="{40D383D3-1CA3-4FCE-8C3D-ABA36BA9B33C}" dt="2022-02-19T14:42:46.518" v="362" actId="26606"/>
          <ac:spMkLst>
            <pc:docMk/>
            <pc:sldMk cId="300134" sldId="282"/>
            <ac:spMk id="18" creationId="{EE54A6FE-D8CB-48A3-900B-053D4EBD3B85}"/>
          </ac:spMkLst>
        </pc:spChg>
        <pc:spChg chg="add">
          <ac:chgData name="Sarah Reynolds" userId="7c6a1199-4651-4466-b70b-54a27495c7a8" providerId="ADAL" clId="{40D383D3-1CA3-4FCE-8C3D-ABA36BA9B33C}" dt="2022-02-19T14:42:46.518" v="363" actId="26606"/>
          <ac:spMkLst>
            <pc:docMk/>
            <pc:sldMk cId="300134" sldId="282"/>
            <ac:spMk id="20" creationId="{504BED40-EAF7-4E55-AFF7-2CD840EBD3AA}"/>
          </ac:spMkLst>
        </pc:spChg>
        <pc:spChg chg="add">
          <ac:chgData name="Sarah Reynolds" userId="7c6a1199-4651-4466-b70b-54a27495c7a8" providerId="ADAL" clId="{40D383D3-1CA3-4FCE-8C3D-ABA36BA9B33C}" dt="2022-02-19T14:42:46.518" v="363" actId="26606"/>
          <ac:spMkLst>
            <pc:docMk/>
            <pc:sldMk cId="300134" sldId="282"/>
            <ac:spMk id="21" creationId="{F367CCF1-BB1E-41CF-8499-94A870C33EFA}"/>
          </ac:spMkLst>
        </pc:spChg>
        <pc:picChg chg="add mod">
          <ac:chgData name="Sarah Reynolds" userId="7c6a1199-4651-4466-b70b-54a27495c7a8" providerId="ADAL" clId="{40D383D3-1CA3-4FCE-8C3D-ABA36BA9B33C}" dt="2022-02-19T14:42:46.518" v="363" actId="26606"/>
          <ac:picMkLst>
            <pc:docMk/>
            <pc:sldMk cId="300134" sldId="282"/>
            <ac:picMk id="5" creationId="{4F20C7D8-28D8-49CF-A8E8-7D9863D1ADE4}"/>
          </ac:picMkLst>
        </pc:picChg>
      </pc:sldChg>
      <pc:sldChg chg="addSp delSp modSp add mod ord setBg setClrOvrMap delDesignElem">
        <pc:chgData name="Sarah Reynolds" userId="7c6a1199-4651-4466-b70b-54a27495c7a8" providerId="ADAL" clId="{40D383D3-1CA3-4FCE-8C3D-ABA36BA9B33C}" dt="2022-02-19T16:31:40.511" v="3015"/>
        <pc:sldMkLst>
          <pc:docMk/>
          <pc:sldMk cId="785821107" sldId="283"/>
        </pc:sldMkLst>
        <pc:spChg chg="mod">
          <ac:chgData name="Sarah Reynolds" userId="7c6a1199-4651-4466-b70b-54a27495c7a8" providerId="ADAL" clId="{40D383D3-1CA3-4FCE-8C3D-ABA36BA9B33C}" dt="2022-02-19T16:30:55.052" v="2980" actId="207"/>
          <ac:spMkLst>
            <pc:docMk/>
            <pc:sldMk cId="785821107" sldId="283"/>
            <ac:spMk id="2" creationId="{18B9BED2-E3BA-4791-9829-724C6400F96F}"/>
          </ac:spMkLst>
        </pc:spChg>
        <pc:spChg chg="mod">
          <ac:chgData name="Sarah Reynolds" userId="7c6a1199-4651-4466-b70b-54a27495c7a8" providerId="ADAL" clId="{40D383D3-1CA3-4FCE-8C3D-ABA36BA9B33C}" dt="2022-02-19T16:29:16.153" v="2969" actId="20577"/>
          <ac:spMkLst>
            <pc:docMk/>
            <pc:sldMk cId="785821107" sldId="283"/>
            <ac:spMk id="7" creationId="{7147A292-E623-472A-BB2E-71A9F85E6A7E}"/>
          </ac:spMkLst>
        </pc:spChg>
        <pc:spChg chg="del">
          <ac:chgData name="Sarah Reynolds" userId="7c6a1199-4651-4466-b70b-54a27495c7a8" providerId="ADAL" clId="{40D383D3-1CA3-4FCE-8C3D-ABA36BA9B33C}" dt="2022-02-19T15:54:40.417" v="1693"/>
          <ac:spMkLst>
            <pc:docMk/>
            <pc:sldMk cId="785821107" sldId="283"/>
            <ac:spMk id="31" creationId="{504BED40-EAF7-4E55-AFF7-2CD840EBD3AA}"/>
          </ac:spMkLst>
        </pc:spChg>
        <pc:spChg chg="del">
          <ac:chgData name="Sarah Reynolds" userId="7c6a1199-4651-4466-b70b-54a27495c7a8" providerId="ADAL" clId="{40D383D3-1CA3-4FCE-8C3D-ABA36BA9B33C}" dt="2022-02-19T15:54:40.417" v="1693"/>
          <ac:spMkLst>
            <pc:docMk/>
            <pc:sldMk cId="785821107" sldId="283"/>
            <ac:spMk id="32" creationId="{F367CCF1-BB1E-41CF-8499-94A870C33EFA}"/>
          </ac:spMkLst>
        </pc:spChg>
        <pc:spChg chg="add del">
          <ac:chgData name="Sarah Reynolds" userId="7c6a1199-4651-4466-b70b-54a27495c7a8" providerId="ADAL" clId="{40D383D3-1CA3-4FCE-8C3D-ABA36BA9B33C}" dt="2022-02-19T16:25:16.955" v="2941" actId="26606"/>
          <ac:spMkLst>
            <pc:docMk/>
            <pc:sldMk cId="785821107" sldId="283"/>
            <ac:spMk id="71" creationId="{1BB56EB9-078F-4952-AC1F-149C7A0AE4D5}"/>
          </ac:spMkLst>
        </pc:spChg>
        <pc:spChg chg="add del">
          <ac:chgData name="Sarah Reynolds" userId="7c6a1199-4651-4466-b70b-54a27495c7a8" providerId="ADAL" clId="{40D383D3-1CA3-4FCE-8C3D-ABA36BA9B33C}" dt="2022-02-19T16:25:16.955" v="2941" actId="26606"/>
          <ac:spMkLst>
            <pc:docMk/>
            <pc:sldMk cId="785821107" sldId="283"/>
            <ac:spMk id="73" creationId="{EE54A6FE-D8CB-48A3-900B-053D4EBD3B85}"/>
          </ac:spMkLst>
        </pc:spChg>
        <pc:spChg chg="add del">
          <ac:chgData name="Sarah Reynolds" userId="7c6a1199-4651-4466-b70b-54a27495c7a8" providerId="ADAL" clId="{40D383D3-1CA3-4FCE-8C3D-ABA36BA9B33C}" dt="2022-02-19T16:25:16.955" v="2941" actId="26606"/>
          <ac:spMkLst>
            <pc:docMk/>
            <pc:sldMk cId="785821107" sldId="283"/>
            <ac:spMk id="75" creationId="{7B42427A-0A1F-4A55-8705-D9179F1E0CFB}"/>
          </ac:spMkLst>
        </pc:spChg>
        <pc:spChg chg="add del">
          <ac:chgData name="Sarah Reynolds" userId="7c6a1199-4651-4466-b70b-54a27495c7a8" providerId="ADAL" clId="{40D383D3-1CA3-4FCE-8C3D-ABA36BA9B33C}" dt="2022-02-19T16:25:16.955" v="2941" actId="26606"/>
          <ac:spMkLst>
            <pc:docMk/>
            <pc:sldMk cId="785821107" sldId="283"/>
            <ac:spMk id="77" creationId="{10058680-D07C-4893-B2B7-91543F18AB32}"/>
          </ac:spMkLst>
        </pc:spChg>
        <pc:spChg chg="add">
          <ac:chgData name="Sarah Reynolds" userId="7c6a1199-4651-4466-b70b-54a27495c7a8" providerId="ADAL" clId="{40D383D3-1CA3-4FCE-8C3D-ABA36BA9B33C}" dt="2022-02-19T16:25:16.955" v="2941" actId="26606"/>
          <ac:spMkLst>
            <pc:docMk/>
            <pc:sldMk cId="785821107" sldId="283"/>
            <ac:spMk id="137" creationId="{9831CBB7-4817-4B54-A7F9-0AE2D0C47870}"/>
          </ac:spMkLst>
        </pc:spChg>
        <pc:spChg chg="add">
          <ac:chgData name="Sarah Reynolds" userId="7c6a1199-4651-4466-b70b-54a27495c7a8" providerId="ADAL" clId="{40D383D3-1CA3-4FCE-8C3D-ABA36BA9B33C}" dt="2022-02-19T16:25:16.955" v="2941" actId="26606"/>
          <ac:spMkLst>
            <pc:docMk/>
            <pc:sldMk cId="785821107" sldId="283"/>
            <ac:spMk id="139" creationId="{96BC321D-B05F-4857-8880-97F61B9B7858}"/>
          </ac:spMkLst>
        </pc:spChg>
        <pc:picChg chg="del mod">
          <ac:chgData name="Sarah Reynolds" userId="7c6a1199-4651-4466-b70b-54a27495c7a8" providerId="ADAL" clId="{40D383D3-1CA3-4FCE-8C3D-ABA36BA9B33C}" dt="2022-02-19T15:56:18.952" v="1892" actId="478"/>
          <ac:picMkLst>
            <pc:docMk/>
            <pc:sldMk cId="785821107" sldId="283"/>
            <ac:picMk id="4" creationId="{6A238336-6A95-43D2-9FA8-09DF8C6AE2D4}"/>
          </ac:picMkLst>
        </pc:picChg>
        <pc:picChg chg="add del mod">
          <ac:chgData name="Sarah Reynolds" userId="7c6a1199-4651-4466-b70b-54a27495c7a8" providerId="ADAL" clId="{40D383D3-1CA3-4FCE-8C3D-ABA36BA9B33C}" dt="2022-02-19T16:23:31.743" v="2939" actId="478"/>
          <ac:picMkLst>
            <pc:docMk/>
            <pc:sldMk cId="785821107" sldId="283"/>
            <ac:picMk id="2050" creationId="{86E4993E-D344-4E62-8E1D-4769DF82B0A1}"/>
          </ac:picMkLst>
        </pc:picChg>
        <pc:picChg chg="add mod ord">
          <ac:chgData name="Sarah Reynolds" userId="7c6a1199-4651-4466-b70b-54a27495c7a8" providerId="ADAL" clId="{40D383D3-1CA3-4FCE-8C3D-ABA36BA9B33C}" dt="2022-02-19T16:31:06.262" v="3010" actId="1035"/>
          <ac:picMkLst>
            <pc:docMk/>
            <pc:sldMk cId="785821107" sldId="283"/>
            <ac:picMk id="2052" creationId="{746E7E46-727F-458A-B41D-A57ABF629323}"/>
          </ac:picMkLst>
        </pc:picChg>
      </pc:sldChg>
      <pc:sldChg chg="addSp delSp modSp add mod setBg delDesignElem">
        <pc:chgData name="Sarah Reynolds" userId="7c6a1199-4651-4466-b70b-54a27495c7a8" providerId="ADAL" clId="{40D383D3-1CA3-4FCE-8C3D-ABA36BA9B33C}" dt="2022-02-19T16:35:46.117" v="3098" actId="1076"/>
        <pc:sldMkLst>
          <pc:docMk/>
          <pc:sldMk cId="2811822456" sldId="284"/>
        </pc:sldMkLst>
        <pc:spChg chg="mod">
          <ac:chgData name="Sarah Reynolds" userId="7c6a1199-4651-4466-b70b-54a27495c7a8" providerId="ADAL" clId="{40D383D3-1CA3-4FCE-8C3D-ABA36BA9B33C}" dt="2022-02-19T16:35:42.338" v="3097" actId="1076"/>
          <ac:spMkLst>
            <pc:docMk/>
            <pc:sldMk cId="2811822456" sldId="284"/>
            <ac:spMk id="2" creationId="{18B9BED2-E3BA-4791-9829-724C6400F96F}"/>
          </ac:spMkLst>
        </pc:spChg>
        <pc:spChg chg="mod">
          <ac:chgData name="Sarah Reynolds" userId="7c6a1199-4651-4466-b70b-54a27495c7a8" providerId="ADAL" clId="{40D383D3-1CA3-4FCE-8C3D-ABA36BA9B33C}" dt="2022-02-19T16:35:46.117" v="3098" actId="1076"/>
          <ac:spMkLst>
            <pc:docMk/>
            <pc:sldMk cId="2811822456" sldId="284"/>
            <ac:spMk id="7" creationId="{7147A292-E623-472A-BB2E-71A9F85E6A7E}"/>
          </ac:spMkLst>
        </pc:spChg>
        <pc:spChg chg="del">
          <ac:chgData name="Sarah Reynolds" userId="7c6a1199-4651-4466-b70b-54a27495c7a8" providerId="ADAL" clId="{40D383D3-1CA3-4FCE-8C3D-ABA36BA9B33C}" dt="2022-02-19T16:31:44.020" v="3017"/>
          <ac:spMkLst>
            <pc:docMk/>
            <pc:sldMk cId="2811822456" sldId="284"/>
            <ac:spMk id="137" creationId="{9831CBB7-4817-4B54-A7F9-0AE2D0C47870}"/>
          </ac:spMkLst>
        </pc:spChg>
        <pc:spChg chg="del">
          <ac:chgData name="Sarah Reynolds" userId="7c6a1199-4651-4466-b70b-54a27495c7a8" providerId="ADAL" clId="{40D383D3-1CA3-4FCE-8C3D-ABA36BA9B33C}" dt="2022-02-19T16:31:44.020" v="3017"/>
          <ac:spMkLst>
            <pc:docMk/>
            <pc:sldMk cId="2811822456" sldId="284"/>
            <ac:spMk id="139" creationId="{96BC321D-B05F-4857-8880-97F61B9B7858}"/>
          </ac:spMkLst>
        </pc:spChg>
        <pc:picChg chg="add mod ord">
          <ac:chgData name="Sarah Reynolds" userId="7c6a1199-4651-4466-b70b-54a27495c7a8" providerId="ADAL" clId="{40D383D3-1CA3-4FCE-8C3D-ABA36BA9B33C}" dt="2022-02-19T16:35:35.728" v="3096" actId="1076"/>
          <ac:picMkLst>
            <pc:docMk/>
            <pc:sldMk cId="2811822456" sldId="284"/>
            <ac:picMk id="4" creationId="{FAB5E721-2B62-4479-9EE2-555DE3A6EBC6}"/>
          </ac:picMkLst>
        </pc:picChg>
        <pc:picChg chg="del">
          <ac:chgData name="Sarah Reynolds" userId="7c6a1199-4651-4466-b70b-54a27495c7a8" providerId="ADAL" clId="{40D383D3-1CA3-4FCE-8C3D-ABA36BA9B33C}" dt="2022-02-19T16:32:17.353" v="3075" actId="478"/>
          <ac:picMkLst>
            <pc:docMk/>
            <pc:sldMk cId="2811822456" sldId="284"/>
            <ac:picMk id="2052" creationId="{746E7E46-727F-458A-B41D-A57ABF629323}"/>
          </ac:picMkLst>
        </pc:picChg>
      </pc:sldChg>
      <pc:sldChg chg="delSp modSp add del mod setBg delDesignElem">
        <pc:chgData name="Sarah Reynolds" userId="7c6a1199-4651-4466-b70b-54a27495c7a8" providerId="ADAL" clId="{40D383D3-1CA3-4FCE-8C3D-ABA36BA9B33C}" dt="2022-02-19T16:31:33.136" v="3011" actId="47"/>
        <pc:sldMkLst>
          <pc:docMk/>
          <pc:sldMk cId="3419387337" sldId="284"/>
        </pc:sldMkLst>
        <pc:spChg chg="mod">
          <ac:chgData name="Sarah Reynolds" userId="7c6a1199-4651-4466-b70b-54a27495c7a8" providerId="ADAL" clId="{40D383D3-1CA3-4FCE-8C3D-ABA36BA9B33C}" dt="2022-02-19T16:08:59.604" v="2451" actId="20577"/>
          <ac:spMkLst>
            <pc:docMk/>
            <pc:sldMk cId="3419387337" sldId="284"/>
            <ac:spMk id="2" creationId="{18B9BED2-E3BA-4791-9829-724C6400F96F}"/>
          </ac:spMkLst>
        </pc:spChg>
        <pc:spChg chg="mod">
          <ac:chgData name="Sarah Reynolds" userId="7c6a1199-4651-4466-b70b-54a27495c7a8" providerId="ADAL" clId="{40D383D3-1CA3-4FCE-8C3D-ABA36BA9B33C}" dt="2022-02-19T16:09:10.600" v="2453" actId="5793"/>
          <ac:spMkLst>
            <pc:docMk/>
            <pc:sldMk cId="3419387337" sldId="284"/>
            <ac:spMk id="7" creationId="{7147A292-E623-472A-BB2E-71A9F85E6A7E}"/>
          </ac:spMkLst>
        </pc:spChg>
        <pc:spChg chg="del">
          <ac:chgData name="Sarah Reynolds" userId="7c6a1199-4651-4466-b70b-54a27495c7a8" providerId="ADAL" clId="{40D383D3-1CA3-4FCE-8C3D-ABA36BA9B33C}" dt="2022-02-19T16:08:54.402" v="2449"/>
          <ac:spMkLst>
            <pc:docMk/>
            <pc:sldMk cId="3419387337" sldId="284"/>
            <ac:spMk id="71" creationId="{1BB56EB9-078F-4952-AC1F-149C7A0AE4D5}"/>
          </ac:spMkLst>
        </pc:spChg>
        <pc:spChg chg="del">
          <ac:chgData name="Sarah Reynolds" userId="7c6a1199-4651-4466-b70b-54a27495c7a8" providerId="ADAL" clId="{40D383D3-1CA3-4FCE-8C3D-ABA36BA9B33C}" dt="2022-02-19T16:08:54.402" v="2449"/>
          <ac:spMkLst>
            <pc:docMk/>
            <pc:sldMk cId="3419387337" sldId="284"/>
            <ac:spMk id="73" creationId="{EE54A6FE-D8CB-48A3-900B-053D4EBD3B85}"/>
          </ac:spMkLst>
        </pc:spChg>
        <pc:spChg chg="del">
          <ac:chgData name="Sarah Reynolds" userId="7c6a1199-4651-4466-b70b-54a27495c7a8" providerId="ADAL" clId="{40D383D3-1CA3-4FCE-8C3D-ABA36BA9B33C}" dt="2022-02-19T16:08:54.402" v="2449"/>
          <ac:spMkLst>
            <pc:docMk/>
            <pc:sldMk cId="3419387337" sldId="284"/>
            <ac:spMk id="75" creationId="{7B42427A-0A1F-4A55-8705-D9179F1E0CFB}"/>
          </ac:spMkLst>
        </pc:spChg>
        <pc:spChg chg="del">
          <ac:chgData name="Sarah Reynolds" userId="7c6a1199-4651-4466-b70b-54a27495c7a8" providerId="ADAL" clId="{40D383D3-1CA3-4FCE-8C3D-ABA36BA9B33C}" dt="2022-02-19T16:08:54.402" v="2449"/>
          <ac:spMkLst>
            <pc:docMk/>
            <pc:sldMk cId="3419387337" sldId="284"/>
            <ac:spMk id="77" creationId="{10058680-D07C-4893-B2B7-91543F18AB32}"/>
          </ac:spMkLst>
        </pc:spChg>
      </pc:sldChg>
      <pc:sldChg chg="add">
        <pc:chgData name="Sarah Reynolds" userId="7c6a1199-4651-4466-b70b-54a27495c7a8" providerId="ADAL" clId="{40D383D3-1CA3-4FCE-8C3D-ABA36BA9B33C}" dt="2022-02-28T22:48:37.040" v="3099"/>
        <pc:sldMkLst>
          <pc:docMk/>
          <pc:sldMk cId="1300126812" sldId="285"/>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9T12:20:47.646"/>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1,'1935'1935,"-1917"-1917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9T12:21:55.947"/>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0,'98'98,"2017"2017,-2098-2098,-3-3</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2:18.199"/>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3:46.729"/>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3:47.08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3:47.955"/>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2:23:48.406"/>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592AFE-2E8C-4B6F-B7D7-814E65CC9D36}"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ECB59-A0BB-43C9-8043-CB82D707D503}" type="slidenum">
              <a:rPr lang="en-GB" smtClean="0"/>
              <a:t>‹#›</a:t>
            </a:fld>
            <a:endParaRPr lang="en-GB"/>
          </a:p>
        </p:txBody>
      </p:sp>
    </p:spTree>
    <p:extLst>
      <p:ext uri="{BB962C8B-B14F-4D97-AF65-F5344CB8AC3E}">
        <p14:creationId xmlns:p14="http://schemas.microsoft.com/office/powerpoint/2010/main" val="923894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monomyth</a:t>
            </a:r>
            <a:r>
              <a:rPr lang="en-GB" sz="1200" kern="1200" dirty="0">
                <a:solidFill>
                  <a:schemeClr val="tx1"/>
                </a:solidFill>
                <a:effectLst/>
                <a:latin typeface="+mn-lt"/>
                <a:ea typeface="+mn-ea"/>
                <a:cs typeface="+mn-cs"/>
              </a:rPr>
              <a:t> is the idea that mythic</a:t>
            </a:r>
            <a:r>
              <a:rPr lang="en-GB" sz="1200" kern="1200" baseline="0" dirty="0">
                <a:solidFill>
                  <a:schemeClr val="tx1"/>
                </a:solidFill>
                <a:effectLst/>
                <a:latin typeface="+mn-lt"/>
                <a:ea typeface="+mn-ea"/>
                <a:cs typeface="+mn-cs"/>
              </a:rPr>
              <a:t> stories fit a formula in which a</a:t>
            </a:r>
            <a:r>
              <a:rPr lang="en-GB" sz="1200" kern="1200" dirty="0">
                <a:solidFill>
                  <a:schemeClr val="tx1"/>
                </a:solidFill>
                <a:effectLst/>
                <a:latin typeface="+mn-lt"/>
                <a:ea typeface="+mn-ea"/>
                <a:cs typeface="+mn-cs"/>
              </a:rPr>
              <a:t> hero ventures forth from the everyday world into a region of supernatural wonder: fabulous forces are there encountered and a decisive victory is won: the hero comes back from this mysterious adventure with the power to bestow good on his fellow man. This idea</a:t>
            </a:r>
            <a:r>
              <a:rPr lang="en-GB" sz="1200" kern="1200" baseline="0" dirty="0">
                <a:solidFill>
                  <a:schemeClr val="tx1"/>
                </a:solidFill>
                <a:effectLst/>
                <a:latin typeface="+mn-lt"/>
                <a:ea typeface="+mn-ea"/>
                <a:cs typeface="+mn-cs"/>
              </a:rPr>
              <a:t> was put forward by Joseph Campbell in his 1949 book, The Hero with a Thousand Faces. Lauded by many film makers </a:t>
            </a:r>
            <a:r>
              <a:rPr lang="mr-IN" sz="1200" kern="1200" baseline="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George Lucas, especially those at Disney </a:t>
            </a:r>
            <a:r>
              <a:rPr lang="mr-IN" sz="1200" kern="1200" baseline="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it also attracts a lot of criticism and some writers and scholars object to the overpowering influence of Freud and Jung on Campbell’s theory.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Another</a:t>
            </a:r>
            <a:r>
              <a:rPr lang="en-US" baseline="0" dirty="0"/>
              <a:t> text that has been both lauded and critiqued, is Christopher Booker’s 2004 tome: The Seven Basic Plots: why we Tell Stories. This book also draws heavily on a psycho-analytical interpretation of story. We don’t need to agree with all the ideas in these books to find some useful material for thinking about myth. </a:t>
            </a: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6</a:t>
            </a:fld>
            <a:endParaRPr lang="en-US"/>
          </a:p>
        </p:txBody>
      </p:sp>
    </p:spTree>
    <p:extLst>
      <p:ext uri="{BB962C8B-B14F-4D97-AF65-F5344CB8AC3E}">
        <p14:creationId xmlns:p14="http://schemas.microsoft.com/office/powerpoint/2010/main" val="4151393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monomyth</a:t>
            </a:r>
            <a:r>
              <a:rPr lang="en-GB" sz="1200" kern="1200" dirty="0">
                <a:solidFill>
                  <a:schemeClr val="tx1"/>
                </a:solidFill>
                <a:effectLst/>
                <a:latin typeface="+mn-lt"/>
                <a:ea typeface="+mn-ea"/>
                <a:cs typeface="+mn-cs"/>
              </a:rPr>
              <a:t> is the idea that mythic</a:t>
            </a:r>
            <a:r>
              <a:rPr lang="en-GB" sz="1200" kern="1200" baseline="0" dirty="0">
                <a:solidFill>
                  <a:schemeClr val="tx1"/>
                </a:solidFill>
                <a:effectLst/>
                <a:latin typeface="+mn-lt"/>
                <a:ea typeface="+mn-ea"/>
                <a:cs typeface="+mn-cs"/>
              </a:rPr>
              <a:t> stories fit a formula in which a</a:t>
            </a:r>
            <a:r>
              <a:rPr lang="en-GB" sz="1200" kern="1200" dirty="0">
                <a:solidFill>
                  <a:schemeClr val="tx1"/>
                </a:solidFill>
                <a:effectLst/>
                <a:latin typeface="+mn-lt"/>
                <a:ea typeface="+mn-ea"/>
                <a:cs typeface="+mn-cs"/>
              </a:rPr>
              <a:t> hero ventures forth from the everyday world into a region of supernatural wonder: fabulous forces are there encountered and a decisive victory is won: the hero comes back from this mysterious adventure with the power to bestow good on his fellow man. This idea</a:t>
            </a:r>
            <a:r>
              <a:rPr lang="en-GB" sz="1200" kern="1200" baseline="0" dirty="0">
                <a:solidFill>
                  <a:schemeClr val="tx1"/>
                </a:solidFill>
                <a:effectLst/>
                <a:latin typeface="+mn-lt"/>
                <a:ea typeface="+mn-ea"/>
                <a:cs typeface="+mn-cs"/>
              </a:rPr>
              <a:t> was put forward by Joseph Campbell in his 1949 book, The Hero with a Thousand Faces. Lauded by many film makers </a:t>
            </a:r>
            <a:r>
              <a:rPr lang="mr-IN" sz="1200" kern="1200" baseline="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George Lucas, especially those at Disney </a:t>
            </a:r>
            <a:r>
              <a:rPr lang="mr-IN" sz="1200" kern="1200" baseline="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it also attracts a lot of criticism and some writers and scholars object to the overpowering influence of Freud and Jung on Campbell’s theory.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Another</a:t>
            </a:r>
            <a:r>
              <a:rPr lang="en-US" baseline="0" dirty="0"/>
              <a:t> text that has been both lauded and critiqued, is Christopher Booker’s 2004 tome: The Seven Basic Plots: why we Tell Stories. This book also draws heavily on a psycho-analytical interpretation of story. We don’t need to agree with all the ideas in these books to find some useful material for thinking about myth. </a:t>
            </a: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7</a:t>
            </a:fld>
            <a:endParaRPr lang="en-US"/>
          </a:p>
        </p:txBody>
      </p:sp>
    </p:spTree>
    <p:extLst>
      <p:ext uri="{BB962C8B-B14F-4D97-AF65-F5344CB8AC3E}">
        <p14:creationId xmlns:p14="http://schemas.microsoft.com/office/powerpoint/2010/main" val="4151393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9/26/2023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5491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9/26/2023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9125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9/26/2023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7070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9/26/2023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60971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9/26/2023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708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9/26/2023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880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9/26/2023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22059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9/26/2023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51683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9/26/2023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953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9/26/2023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1024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9/26/2023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592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6396A3A3-94A6-4E5B-AF39-173ACA3E61CC}" type="datetime2">
              <a:rPr lang="en-US" smtClean="0"/>
              <a:t>Tuesday, September 26, 2023</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832529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9/26/2023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2608936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0CB818-7379-467D-8E76-EF9D9074A26C}" type="datetime2">
              <a:rPr lang="en-US" smtClean="0"/>
              <a:t>Tuesday, September 26, 2023</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r"/>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FEC368-1D7A-4F81-ABF6-AE0E36BAF64C}" type="slidenum">
              <a:rPr lang="en-US" smtClean="0"/>
              <a:pPr/>
              <a:t>‹#›</a:t>
            </a:fld>
            <a:endParaRPr lang="en-US" dirty="0"/>
          </a:p>
        </p:txBody>
      </p:sp>
    </p:spTree>
    <p:extLst>
      <p:ext uri="{BB962C8B-B14F-4D97-AF65-F5344CB8AC3E}">
        <p14:creationId xmlns:p14="http://schemas.microsoft.com/office/powerpoint/2010/main" val="3294559553"/>
      </p:ext>
    </p:extLst>
  </p:cSld>
  <p:clrMap bg1="lt1" tx1="dk1" bg2="lt2" tx2="dk2" accent1="accent1" accent2="accent2" accent3="accent3" accent4="accent4" accent5="accent5" accent6="accent6" hlink="hlink" folHlink="folHlink"/>
  <p:sldLayoutIdLst>
    <p:sldLayoutId id="2147483974" r:id="rId1"/>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NULL"/><Relationship Id="rId7" Type="http://schemas.openxmlformats.org/officeDocument/2006/relationships/image" Target="NULL"/><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customXml" Target="../ink/ink7.xml"/><Relationship Id="rId5" Type="http://schemas.openxmlformats.org/officeDocument/2006/relationships/image" Target="NULL"/><Relationship Id="rId10" Type="http://schemas.openxmlformats.org/officeDocument/2006/relationships/customXml" Target="../ink/ink6.xml"/><Relationship Id="rId4" Type="http://schemas.openxmlformats.org/officeDocument/2006/relationships/customXml" Target="../ink/ink2.xml"/><Relationship Id="rId9" Type="http://schemas.openxmlformats.org/officeDocument/2006/relationships/customXml" Target="../ink/ink5.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7.jp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g"/><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7.xml"/><Relationship Id="rId4"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56C21100-2F4E-4FFF-91F5-79742772AA8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0E5AFC42-DCBE-461E-9598-EE578BEF780E}"/>
              </a:ext>
            </a:extLst>
          </p:cNvPr>
          <p:cNvSpPr>
            <a:spLocks noGrp="1"/>
          </p:cNvSpPr>
          <p:nvPr>
            <p:ph type="ctrTitle"/>
          </p:nvPr>
        </p:nvSpPr>
        <p:spPr>
          <a:xfrm>
            <a:off x="321734" y="352338"/>
            <a:ext cx="11548532" cy="4198700"/>
          </a:xfrm>
        </p:spPr>
        <p:txBody>
          <a:bodyPr anchor="t">
            <a:normAutofit/>
          </a:bodyPr>
          <a:lstStyle/>
          <a:p>
            <a:r>
              <a:rPr lang="en-GB" sz="11500" dirty="0">
                <a:solidFill>
                  <a:schemeClr val="bg1"/>
                </a:solidFill>
              </a:rPr>
              <a:t>Writing for tv FILM AND radio</a:t>
            </a:r>
          </a:p>
        </p:txBody>
      </p:sp>
      <p:sp>
        <p:nvSpPr>
          <p:cNvPr id="3" name="Subtitle 2">
            <a:extLst>
              <a:ext uri="{FF2B5EF4-FFF2-40B4-BE49-F238E27FC236}">
                <a16:creationId xmlns:a16="http://schemas.microsoft.com/office/drawing/2014/main" id="{9ADCB275-1776-4740-8115-6E59E6D0FBBC}"/>
              </a:ext>
            </a:extLst>
          </p:cNvPr>
          <p:cNvSpPr>
            <a:spLocks noGrp="1"/>
          </p:cNvSpPr>
          <p:nvPr>
            <p:ph type="subTitle" idx="1"/>
          </p:nvPr>
        </p:nvSpPr>
        <p:spPr>
          <a:xfrm>
            <a:off x="321733" y="4718033"/>
            <a:ext cx="10634738" cy="1175039"/>
          </a:xfrm>
        </p:spPr>
        <p:txBody>
          <a:bodyPr anchor="b">
            <a:noAutofit/>
          </a:bodyPr>
          <a:lstStyle/>
          <a:p>
            <a:pPr algn="ctr"/>
            <a:r>
              <a:rPr lang="en-GB" sz="2500" b="1" dirty="0">
                <a:solidFill>
                  <a:schemeClr val="bg1"/>
                </a:solidFill>
              </a:rPr>
              <a:t>Week 1</a:t>
            </a:r>
          </a:p>
          <a:p>
            <a:pPr algn="ctr"/>
            <a:r>
              <a:rPr lang="en-GB" sz="2500" b="1" dirty="0">
                <a:solidFill>
                  <a:schemeClr val="bg1"/>
                </a:solidFill>
              </a:rPr>
              <a:t>DR SARAH REYNOLDS</a:t>
            </a:r>
          </a:p>
          <a:p>
            <a:pPr algn="ctr"/>
            <a:r>
              <a:rPr lang="en-GB" sz="2500" b="1">
                <a:solidFill>
                  <a:schemeClr val="bg1"/>
                </a:solidFill>
              </a:rPr>
              <a:t>26</a:t>
            </a:r>
            <a:r>
              <a:rPr lang="en-GB" sz="2500" b="1" baseline="30000">
                <a:solidFill>
                  <a:schemeClr val="bg1"/>
                </a:solidFill>
              </a:rPr>
              <a:t>TH</a:t>
            </a:r>
            <a:r>
              <a:rPr lang="en-GB" sz="2500" b="1">
                <a:solidFill>
                  <a:schemeClr val="bg1"/>
                </a:solidFill>
              </a:rPr>
              <a:t> </a:t>
            </a:r>
            <a:r>
              <a:rPr lang="en-GB" sz="2500" b="1" dirty="0" err="1">
                <a:solidFill>
                  <a:schemeClr val="bg1"/>
                </a:solidFill>
              </a:rPr>
              <a:t>september</a:t>
            </a:r>
            <a:r>
              <a:rPr lang="en-GB" sz="2500" b="1" dirty="0">
                <a:solidFill>
                  <a:schemeClr val="bg1"/>
                </a:solidFill>
              </a:rPr>
              <a:t> 2023</a:t>
            </a:r>
          </a:p>
        </p:txBody>
      </p:sp>
    </p:spTree>
    <p:extLst>
      <p:ext uri="{BB962C8B-B14F-4D97-AF65-F5344CB8AC3E}">
        <p14:creationId xmlns:p14="http://schemas.microsoft.com/office/powerpoint/2010/main" val="1311514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See the source image">
            <a:extLst>
              <a:ext uri="{FF2B5EF4-FFF2-40B4-BE49-F238E27FC236}">
                <a16:creationId xmlns:a16="http://schemas.microsoft.com/office/drawing/2014/main" id="{1C2654C8-FE84-480E-BE4D-F442E432A9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9016"/>
          <a:stretch/>
        </p:blipFill>
        <p:spPr bwMode="auto">
          <a:xfrm>
            <a:off x="20" y="10"/>
            <a:ext cx="7537685"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a:extLst>
              <a:ext uri="{FF2B5EF4-FFF2-40B4-BE49-F238E27FC236}">
                <a16:creationId xmlns:a16="http://schemas.microsoft.com/office/drawing/2014/main" id="{9B63B72C-3664-415E-A65F-48F53B548FA6}"/>
              </a:ext>
            </a:extLst>
          </p:cNvPr>
          <p:cNvSpPr txBox="1">
            <a:spLocks noGrp="1"/>
          </p:cNvSpPr>
          <p:nvPr>
            <p:ph idx="1"/>
          </p:nvPr>
        </p:nvSpPr>
        <p:spPr>
          <a:xfrm>
            <a:off x="6695932" y="1374852"/>
            <a:ext cx="5215477" cy="3634486"/>
          </a:xfrm>
          <a:prstGeom prst="rect">
            <a:avLst/>
          </a:prstGeom>
        </p:spPr>
        <p:txBody>
          <a:bodyPr rtlCol="0">
            <a:noAutofit/>
          </a:bodyPr>
          <a:lstStyle/>
          <a:p>
            <a:pPr marL="0" indent="0">
              <a:spcAft>
                <a:spcPts val="800"/>
              </a:spcAft>
              <a:buNone/>
            </a:pPr>
            <a:r>
              <a:rPr lang="en-GB" sz="3500" b="1" dirty="0"/>
              <a:t>“</a:t>
            </a:r>
            <a:r>
              <a:rPr lang="en-GB" sz="3500" dirty="0">
                <a:effectLst/>
                <a:latin typeface="Calibri" panose="020F0502020204030204" pitchFamily="34" charset="0"/>
                <a:ea typeface="DengXian" panose="02010600030101010101" pitchFamily="2" charset="-122"/>
                <a:cs typeface="Arial" panose="020B0604020202020204" pitchFamily="34" charset="0"/>
              </a:rPr>
              <a:t>A screenplay is a story told with pictures, in dialogue and description and places with the context of dramatic structure</a:t>
            </a:r>
            <a:r>
              <a:rPr lang="en-GB" sz="3500" b="1" dirty="0"/>
              <a:t>.”</a:t>
            </a:r>
          </a:p>
        </p:txBody>
      </p:sp>
      <p:sp>
        <p:nvSpPr>
          <p:cNvPr id="12" name="TextBox 11">
            <a:extLst>
              <a:ext uri="{FF2B5EF4-FFF2-40B4-BE49-F238E27FC236}">
                <a16:creationId xmlns:a16="http://schemas.microsoft.com/office/drawing/2014/main" id="{3292BBFE-AF24-42A5-A3F5-1B1ADAE6E0B9}"/>
              </a:ext>
            </a:extLst>
          </p:cNvPr>
          <p:cNvSpPr txBox="1"/>
          <p:nvPr/>
        </p:nvSpPr>
        <p:spPr>
          <a:xfrm>
            <a:off x="6304208" y="6014848"/>
            <a:ext cx="5607201" cy="323165"/>
          </a:xfrm>
          <a:prstGeom prst="rect">
            <a:avLst/>
          </a:prstGeom>
          <a:noFill/>
        </p:spPr>
        <p:txBody>
          <a:bodyPr wrap="square" rtlCol="0">
            <a:spAutoFit/>
          </a:bodyPr>
          <a:lstStyle/>
          <a:p>
            <a:pPr algn="r"/>
            <a:r>
              <a:rPr lang="en-US" sz="1500" dirty="0">
                <a:solidFill>
                  <a:srgbClr val="0D081E"/>
                </a:solidFill>
              </a:rPr>
              <a:t>Syd Field, </a:t>
            </a:r>
            <a:r>
              <a:rPr lang="en-US" sz="1500" i="1" dirty="0">
                <a:solidFill>
                  <a:srgbClr val="0D081E"/>
                </a:solidFill>
              </a:rPr>
              <a:t>Screenwriting </a:t>
            </a:r>
            <a:r>
              <a:rPr lang="en-US" sz="1500" dirty="0">
                <a:solidFill>
                  <a:srgbClr val="0D081E"/>
                </a:solidFill>
              </a:rPr>
              <a:t>(New York: Houghton Mifflin, 1994) p. 10</a:t>
            </a:r>
          </a:p>
        </p:txBody>
      </p:sp>
    </p:spTree>
    <p:extLst>
      <p:ext uri="{BB962C8B-B14F-4D97-AF65-F5344CB8AC3E}">
        <p14:creationId xmlns:p14="http://schemas.microsoft.com/office/powerpoint/2010/main" val="2654783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BED2-E3BA-4791-9829-724C6400F96F}"/>
              </a:ext>
            </a:extLst>
          </p:cNvPr>
          <p:cNvSpPr>
            <a:spLocks noGrp="1"/>
          </p:cNvSpPr>
          <p:nvPr>
            <p:ph type="title"/>
          </p:nvPr>
        </p:nvSpPr>
        <p:spPr>
          <a:xfrm>
            <a:off x="4132888" y="1002987"/>
            <a:ext cx="4200229" cy="671312"/>
          </a:xfrm>
        </p:spPr>
        <p:txBody>
          <a:bodyPr anchor="ctr">
            <a:noAutofit/>
          </a:bodyPr>
          <a:lstStyle/>
          <a:p>
            <a:r>
              <a:rPr lang="en-GB" sz="5000" b="1" dirty="0" err="1"/>
              <a:t>cHARACTER</a:t>
            </a:r>
            <a:endParaRPr lang="en-GB" sz="5000" b="1" dirty="0"/>
          </a:p>
        </p:txBody>
      </p:sp>
      <p:sp>
        <p:nvSpPr>
          <p:cNvPr id="6" name="TextBox 5">
            <a:extLst>
              <a:ext uri="{FF2B5EF4-FFF2-40B4-BE49-F238E27FC236}">
                <a16:creationId xmlns:a16="http://schemas.microsoft.com/office/drawing/2014/main" id="{EEED686C-7E89-4463-968F-B41542B2D868}"/>
              </a:ext>
            </a:extLst>
          </p:cNvPr>
          <p:cNvSpPr txBox="1"/>
          <p:nvPr/>
        </p:nvSpPr>
        <p:spPr>
          <a:xfrm>
            <a:off x="1695090" y="2433327"/>
            <a:ext cx="2835215" cy="784830"/>
          </a:xfrm>
          <a:prstGeom prst="rect">
            <a:avLst/>
          </a:prstGeom>
          <a:noFill/>
        </p:spPr>
        <p:txBody>
          <a:bodyPr wrap="square" rtlCol="0">
            <a:spAutoFit/>
          </a:bodyPr>
          <a:lstStyle/>
          <a:p>
            <a:r>
              <a:rPr lang="en-GB" sz="4500" b="1" dirty="0"/>
              <a:t>INTERIOR</a:t>
            </a:r>
            <a:r>
              <a:rPr lang="en-GB" dirty="0"/>
              <a:t> </a:t>
            </a:r>
          </a:p>
        </p:txBody>
      </p:sp>
      <p:sp>
        <p:nvSpPr>
          <p:cNvPr id="13" name="TextBox 12">
            <a:extLst>
              <a:ext uri="{FF2B5EF4-FFF2-40B4-BE49-F238E27FC236}">
                <a16:creationId xmlns:a16="http://schemas.microsoft.com/office/drawing/2014/main" id="{77293A16-6FD8-40F4-9D56-CFD6BF91048B}"/>
              </a:ext>
            </a:extLst>
          </p:cNvPr>
          <p:cNvSpPr txBox="1"/>
          <p:nvPr/>
        </p:nvSpPr>
        <p:spPr>
          <a:xfrm>
            <a:off x="7661695" y="2438977"/>
            <a:ext cx="2835215" cy="784830"/>
          </a:xfrm>
          <a:prstGeom prst="rect">
            <a:avLst/>
          </a:prstGeom>
          <a:noFill/>
        </p:spPr>
        <p:txBody>
          <a:bodyPr wrap="square" rtlCol="0">
            <a:spAutoFit/>
          </a:bodyPr>
          <a:lstStyle/>
          <a:p>
            <a:r>
              <a:rPr lang="en-GB" sz="4500" b="1" dirty="0"/>
              <a:t>EXTERIOR</a:t>
            </a:r>
            <a:r>
              <a:rPr lang="en-GB" dirty="0"/>
              <a:t> </a:t>
            </a:r>
          </a:p>
        </p:txBody>
      </p:sp>
      <p:sp>
        <p:nvSpPr>
          <p:cNvPr id="14" name="TextBox 13">
            <a:extLst>
              <a:ext uri="{FF2B5EF4-FFF2-40B4-BE49-F238E27FC236}">
                <a16:creationId xmlns:a16="http://schemas.microsoft.com/office/drawing/2014/main" id="{7FC56F6C-2F7B-4EFE-98AE-913968B67C8D}"/>
              </a:ext>
            </a:extLst>
          </p:cNvPr>
          <p:cNvSpPr txBox="1"/>
          <p:nvPr/>
        </p:nvSpPr>
        <p:spPr>
          <a:xfrm>
            <a:off x="1240744" y="3161932"/>
            <a:ext cx="4974565" cy="400110"/>
          </a:xfrm>
          <a:prstGeom prst="rect">
            <a:avLst/>
          </a:prstGeom>
          <a:noFill/>
        </p:spPr>
        <p:txBody>
          <a:bodyPr wrap="square" rtlCol="0">
            <a:spAutoFit/>
          </a:bodyPr>
          <a:lstStyle/>
          <a:p>
            <a:r>
              <a:rPr lang="en-GB" sz="2000" b="1" dirty="0"/>
              <a:t>FROM BIRTH TILL PRESENT</a:t>
            </a:r>
            <a:r>
              <a:rPr lang="en-GB" sz="2000" dirty="0"/>
              <a:t> </a:t>
            </a:r>
          </a:p>
        </p:txBody>
      </p:sp>
      <p:sp>
        <p:nvSpPr>
          <p:cNvPr id="15" name="TextBox 14">
            <a:extLst>
              <a:ext uri="{FF2B5EF4-FFF2-40B4-BE49-F238E27FC236}">
                <a16:creationId xmlns:a16="http://schemas.microsoft.com/office/drawing/2014/main" id="{5745B2BC-A33A-452A-98BF-46D2CBD16ACF}"/>
              </a:ext>
            </a:extLst>
          </p:cNvPr>
          <p:cNvSpPr txBox="1"/>
          <p:nvPr/>
        </p:nvSpPr>
        <p:spPr>
          <a:xfrm>
            <a:off x="6861974" y="3150141"/>
            <a:ext cx="4200051" cy="400110"/>
          </a:xfrm>
          <a:prstGeom prst="rect">
            <a:avLst/>
          </a:prstGeom>
          <a:noFill/>
        </p:spPr>
        <p:txBody>
          <a:bodyPr wrap="square" rtlCol="0">
            <a:spAutoFit/>
          </a:bodyPr>
          <a:lstStyle/>
          <a:p>
            <a:pPr algn="r"/>
            <a:r>
              <a:rPr lang="en-GB" sz="2000" b="1" dirty="0"/>
              <a:t>DURATION OF THE SCREENPLAY</a:t>
            </a:r>
            <a:endParaRPr lang="en-GB" sz="2000" dirty="0"/>
          </a:p>
        </p:txBody>
      </p:sp>
      <p:sp>
        <p:nvSpPr>
          <p:cNvPr id="16" name="TextBox 15">
            <a:extLst>
              <a:ext uri="{FF2B5EF4-FFF2-40B4-BE49-F238E27FC236}">
                <a16:creationId xmlns:a16="http://schemas.microsoft.com/office/drawing/2014/main" id="{C81CF941-967C-4039-A8D6-6EE6D7703DC6}"/>
              </a:ext>
            </a:extLst>
          </p:cNvPr>
          <p:cNvSpPr txBox="1"/>
          <p:nvPr/>
        </p:nvSpPr>
        <p:spPr>
          <a:xfrm>
            <a:off x="1695090" y="3696068"/>
            <a:ext cx="4272287" cy="400110"/>
          </a:xfrm>
          <a:prstGeom prst="rect">
            <a:avLst/>
          </a:prstGeom>
          <a:noFill/>
        </p:spPr>
        <p:txBody>
          <a:bodyPr wrap="square" rtlCol="0">
            <a:spAutoFit/>
          </a:bodyPr>
          <a:lstStyle/>
          <a:p>
            <a:r>
              <a:rPr lang="en-GB" sz="2000" b="1" dirty="0"/>
              <a:t>FORMS CHARACTER</a:t>
            </a:r>
            <a:endParaRPr lang="en-GB" sz="2000" dirty="0"/>
          </a:p>
        </p:txBody>
      </p:sp>
      <p:sp>
        <p:nvSpPr>
          <p:cNvPr id="17" name="TextBox 16">
            <a:extLst>
              <a:ext uri="{FF2B5EF4-FFF2-40B4-BE49-F238E27FC236}">
                <a16:creationId xmlns:a16="http://schemas.microsoft.com/office/drawing/2014/main" id="{41E0D7E5-ACD6-4B6C-9520-5800987B331F}"/>
              </a:ext>
            </a:extLst>
          </p:cNvPr>
          <p:cNvSpPr txBox="1"/>
          <p:nvPr/>
        </p:nvSpPr>
        <p:spPr>
          <a:xfrm>
            <a:off x="5620037" y="3680525"/>
            <a:ext cx="4974565" cy="400110"/>
          </a:xfrm>
          <a:prstGeom prst="rect">
            <a:avLst/>
          </a:prstGeom>
          <a:noFill/>
        </p:spPr>
        <p:txBody>
          <a:bodyPr wrap="square" rtlCol="0">
            <a:spAutoFit/>
          </a:bodyPr>
          <a:lstStyle/>
          <a:p>
            <a:pPr algn="r"/>
            <a:r>
              <a:rPr lang="en-GB" sz="2000" b="1" dirty="0"/>
              <a:t>REVEALS CHARACTER</a:t>
            </a:r>
            <a:endParaRPr lang="en-GB" sz="2000" dirty="0"/>
          </a:p>
        </p:txBody>
      </p:sp>
      <p:sp>
        <p:nvSpPr>
          <p:cNvPr id="18" name="TextBox 17">
            <a:extLst>
              <a:ext uri="{FF2B5EF4-FFF2-40B4-BE49-F238E27FC236}">
                <a16:creationId xmlns:a16="http://schemas.microsoft.com/office/drawing/2014/main" id="{160BF67D-AF9F-4733-9459-BE9C590C5217}"/>
              </a:ext>
            </a:extLst>
          </p:cNvPr>
          <p:cNvSpPr txBox="1"/>
          <p:nvPr/>
        </p:nvSpPr>
        <p:spPr>
          <a:xfrm>
            <a:off x="-522396" y="4926337"/>
            <a:ext cx="5479211" cy="553998"/>
          </a:xfrm>
          <a:prstGeom prst="rect">
            <a:avLst/>
          </a:prstGeom>
          <a:noFill/>
        </p:spPr>
        <p:txBody>
          <a:bodyPr wrap="square" rtlCol="0">
            <a:spAutoFit/>
          </a:bodyPr>
          <a:lstStyle/>
          <a:p>
            <a:pPr algn="ctr"/>
            <a:r>
              <a:rPr lang="en-GB" sz="2000" b="1" dirty="0"/>
              <a:t>Character</a:t>
            </a:r>
            <a:r>
              <a:rPr lang="en-GB" sz="3000" b="1" dirty="0"/>
              <a:t> </a:t>
            </a:r>
            <a:r>
              <a:rPr lang="en-GB" sz="2000" b="1" dirty="0"/>
              <a:t>biography</a:t>
            </a:r>
            <a:endParaRPr lang="en-GB" sz="2000" dirty="0"/>
          </a:p>
        </p:txBody>
      </p:sp>
      <p:sp>
        <p:nvSpPr>
          <p:cNvPr id="19" name="TextBox 18">
            <a:extLst>
              <a:ext uri="{FF2B5EF4-FFF2-40B4-BE49-F238E27FC236}">
                <a16:creationId xmlns:a16="http://schemas.microsoft.com/office/drawing/2014/main" id="{D8048DDC-D9C7-4E72-8EA3-8E48C86D8997}"/>
              </a:ext>
            </a:extLst>
          </p:cNvPr>
          <p:cNvSpPr txBox="1"/>
          <p:nvPr/>
        </p:nvSpPr>
        <p:spPr>
          <a:xfrm>
            <a:off x="5017699" y="5075617"/>
            <a:ext cx="5479211" cy="400110"/>
          </a:xfrm>
          <a:prstGeom prst="rect">
            <a:avLst/>
          </a:prstGeom>
          <a:noFill/>
        </p:spPr>
        <p:txBody>
          <a:bodyPr wrap="square" rtlCol="0">
            <a:spAutoFit/>
          </a:bodyPr>
          <a:lstStyle/>
          <a:p>
            <a:pPr algn="ctr"/>
            <a:r>
              <a:rPr lang="en-GB" sz="2000" b="1" dirty="0"/>
              <a:t>Define the need</a:t>
            </a:r>
            <a:endParaRPr lang="en-GB" sz="2000" dirty="0"/>
          </a:p>
        </p:txBody>
      </p:sp>
      <p:sp>
        <p:nvSpPr>
          <p:cNvPr id="20" name="TextBox 19">
            <a:extLst>
              <a:ext uri="{FF2B5EF4-FFF2-40B4-BE49-F238E27FC236}">
                <a16:creationId xmlns:a16="http://schemas.microsoft.com/office/drawing/2014/main" id="{BCF14775-DD62-402F-A147-18198B3DAFB2}"/>
              </a:ext>
            </a:extLst>
          </p:cNvPr>
          <p:cNvSpPr txBox="1"/>
          <p:nvPr/>
        </p:nvSpPr>
        <p:spPr>
          <a:xfrm>
            <a:off x="7921849" y="5071009"/>
            <a:ext cx="5479211" cy="400110"/>
          </a:xfrm>
          <a:prstGeom prst="rect">
            <a:avLst/>
          </a:prstGeom>
          <a:noFill/>
        </p:spPr>
        <p:txBody>
          <a:bodyPr wrap="square" rtlCol="0">
            <a:spAutoFit/>
          </a:bodyPr>
          <a:lstStyle/>
          <a:p>
            <a:pPr algn="ctr"/>
            <a:r>
              <a:rPr lang="en-GB" sz="2000" b="1" dirty="0"/>
              <a:t>Action is character</a:t>
            </a:r>
            <a:endParaRPr lang="en-GB" sz="2000" dirty="0"/>
          </a:p>
        </p:txBody>
      </p:sp>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F2B17B13-324A-496B-941A-4ED7DFB42521}"/>
                  </a:ext>
                </a:extLst>
              </p14:cNvPr>
              <p14:cNvContentPartPr/>
              <p14:nvPr/>
            </p14:nvContentPartPr>
            <p14:xfrm>
              <a:off x="7661708" y="1735576"/>
              <a:ext cx="703800" cy="703800"/>
            </p14:xfrm>
          </p:contentPart>
        </mc:Choice>
        <mc:Fallback xmlns="">
          <p:pic>
            <p:nvPicPr>
              <p:cNvPr id="8" name="Ink 7">
                <a:extLst>
                  <a:ext uri="{FF2B5EF4-FFF2-40B4-BE49-F238E27FC236}">
                    <a16:creationId xmlns:a16="http://schemas.microsoft.com/office/drawing/2014/main" id="{F2B17B13-324A-496B-941A-4ED7DFB42521}"/>
                  </a:ext>
                </a:extLst>
              </p:cNvPr>
              <p:cNvPicPr/>
              <p:nvPr/>
            </p:nvPicPr>
            <p:blipFill>
              <a:blip r:embed="rId3"/>
              <a:stretch>
                <a:fillRect/>
              </a:stretch>
            </p:blipFill>
            <p:spPr>
              <a:xfrm>
                <a:off x="7653068" y="1726936"/>
                <a:ext cx="721440" cy="7214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DD2984AA-1D77-4DF4-8689-8A6E66BB956F}"/>
                  </a:ext>
                </a:extLst>
              </p14:cNvPr>
              <p14:cNvContentPartPr/>
              <p14:nvPr/>
            </p14:nvContentPartPr>
            <p14:xfrm>
              <a:off x="9848348" y="4224616"/>
              <a:ext cx="808200" cy="808200"/>
            </p14:xfrm>
          </p:contentPart>
        </mc:Choice>
        <mc:Fallback xmlns="">
          <p:pic>
            <p:nvPicPr>
              <p:cNvPr id="9" name="Ink 8">
                <a:extLst>
                  <a:ext uri="{FF2B5EF4-FFF2-40B4-BE49-F238E27FC236}">
                    <a16:creationId xmlns:a16="http://schemas.microsoft.com/office/drawing/2014/main" id="{DD2984AA-1D77-4DF4-8689-8A6E66BB956F}"/>
                  </a:ext>
                </a:extLst>
              </p:cNvPr>
              <p:cNvPicPr/>
              <p:nvPr/>
            </p:nvPicPr>
            <p:blipFill>
              <a:blip r:embed="rId5"/>
              <a:stretch>
                <a:fillRect/>
              </a:stretch>
            </p:blipFill>
            <p:spPr>
              <a:xfrm>
                <a:off x="9839708" y="4215616"/>
                <a:ext cx="825840" cy="8258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CF70AA21-347A-4254-9F12-9C78768170BD}"/>
                  </a:ext>
                </a:extLst>
              </p14:cNvPr>
              <p14:cNvContentPartPr/>
              <p14:nvPr/>
            </p14:nvContentPartPr>
            <p14:xfrm>
              <a:off x="850148" y="-1082144"/>
              <a:ext cx="360" cy="360"/>
            </p14:xfrm>
          </p:contentPart>
        </mc:Choice>
        <mc:Fallback xmlns="">
          <p:pic>
            <p:nvPicPr>
              <p:cNvPr id="10" name="Ink 9">
                <a:extLst>
                  <a:ext uri="{FF2B5EF4-FFF2-40B4-BE49-F238E27FC236}">
                    <a16:creationId xmlns:a16="http://schemas.microsoft.com/office/drawing/2014/main" id="{CF70AA21-347A-4254-9F12-9C78768170BD}"/>
                  </a:ext>
                </a:extLst>
              </p:cNvPr>
              <p:cNvPicPr/>
              <p:nvPr/>
            </p:nvPicPr>
            <p:blipFill>
              <a:blip r:embed="rId7"/>
              <a:stretch>
                <a:fillRect/>
              </a:stretch>
            </p:blipFill>
            <p:spPr>
              <a:xfrm>
                <a:off x="841148" y="-1090784"/>
                <a:ext cx="18000" cy="18000"/>
              </a:xfrm>
              <a:prstGeom prst="rect">
                <a:avLst/>
              </a:prstGeom>
            </p:spPr>
          </p:pic>
        </mc:Fallback>
      </mc:AlternateContent>
      <p:grpSp>
        <p:nvGrpSpPr>
          <p:cNvPr id="23" name="Group 22">
            <a:extLst>
              <a:ext uri="{FF2B5EF4-FFF2-40B4-BE49-F238E27FC236}">
                <a16:creationId xmlns:a16="http://schemas.microsoft.com/office/drawing/2014/main" id="{E7FE1042-7F1B-4F2E-B819-EEB29F072119}"/>
              </a:ext>
            </a:extLst>
          </p:cNvPr>
          <p:cNvGrpSpPr/>
          <p:nvPr/>
        </p:nvGrpSpPr>
        <p:grpSpPr>
          <a:xfrm>
            <a:off x="2639348" y="2647456"/>
            <a:ext cx="360" cy="360"/>
            <a:chOff x="2639348" y="2647456"/>
            <a:chExt cx="360" cy="360"/>
          </a:xfrm>
        </p:grpSpPr>
        <mc:AlternateContent xmlns:mc="http://schemas.openxmlformats.org/markup-compatibility/2006" xmlns:p14="http://schemas.microsoft.com/office/powerpoint/2010/main">
          <mc:Choice Requires="p14">
            <p:contentPart p14:bwMode="auto" r:id="rId8">
              <p14:nvContentPartPr>
                <p14:cNvPr id="21" name="Ink 20">
                  <a:extLst>
                    <a:ext uri="{FF2B5EF4-FFF2-40B4-BE49-F238E27FC236}">
                      <a16:creationId xmlns:a16="http://schemas.microsoft.com/office/drawing/2014/main" id="{AA75BBA2-5C18-4B73-A098-F9D8C96B9583}"/>
                    </a:ext>
                  </a:extLst>
                </p14:cNvPr>
                <p14:cNvContentPartPr/>
                <p14:nvPr/>
              </p14:nvContentPartPr>
              <p14:xfrm>
                <a:off x="2639348" y="2647456"/>
                <a:ext cx="360" cy="360"/>
              </p14:xfrm>
            </p:contentPart>
          </mc:Choice>
          <mc:Fallback xmlns="">
            <p:pic>
              <p:nvPicPr>
                <p:cNvPr id="21" name="Ink 20">
                  <a:extLst>
                    <a:ext uri="{FF2B5EF4-FFF2-40B4-BE49-F238E27FC236}">
                      <a16:creationId xmlns:a16="http://schemas.microsoft.com/office/drawing/2014/main" id="{AA75BBA2-5C18-4B73-A098-F9D8C96B9583}"/>
                    </a:ext>
                  </a:extLst>
                </p:cNvPr>
                <p:cNvPicPr/>
                <p:nvPr/>
              </p:nvPicPr>
              <p:blipFill>
                <a:blip r:embed="rId7"/>
                <a:stretch>
                  <a:fillRect/>
                </a:stretch>
              </p:blipFill>
              <p:spPr>
                <a:xfrm>
                  <a:off x="2630708" y="263881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2" name="Ink 21">
                  <a:extLst>
                    <a:ext uri="{FF2B5EF4-FFF2-40B4-BE49-F238E27FC236}">
                      <a16:creationId xmlns:a16="http://schemas.microsoft.com/office/drawing/2014/main" id="{723E7102-097A-49C3-978A-1B60526DBFF7}"/>
                    </a:ext>
                  </a:extLst>
                </p14:cNvPr>
                <p14:cNvContentPartPr/>
                <p14:nvPr/>
              </p14:nvContentPartPr>
              <p14:xfrm>
                <a:off x="2639348" y="2647456"/>
                <a:ext cx="360" cy="360"/>
              </p14:xfrm>
            </p:contentPart>
          </mc:Choice>
          <mc:Fallback xmlns="">
            <p:pic>
              <p:nvPicPr>
                <p:cNvPr id="22" name="Ink 21">
                  <a:extLst>
                    <a:ext uri="{FF2B5EF4-FFF2-40B4-BE49-F238E27FC236}">
                      <a16:creationId xmlns:a16="http://schemas.microsoft.com/office/drawing/2014/main" id="{723E7102-097A-49C3-978A-1B60526DBFF7}"/>
                    </a:ext>
                  </a:extLst>
                </p:cNvPr>
                <p:cNvPicPr/>
                <p:nvPr/>
              </p:nvPicPr>
              <p:blipFill>
                <a:blip r:embed="rId7"/>
                <a:stretch>
                  <a:fillRect/>
                </a:stretch>
              </p:blipFill>
              <p:spPr>
                <a:xfrm>
                  <a:off x="2630708" y="2638816"/>
                  <a:ext cx="18000" cy="18000"/>
                </a:xfrm>
                <a:prstGeom prst="rect">
                  <a:avLst/>
                </a:prstGeom>
              </p:spPr>
            </p:pic>
          </mc:Fallback>
        </mc:AlternateContent>
      </p:grpSp>
      <p:grpSp>
        <p:nvGrpSpPr>
          <p:cNvPr id="27" name="Group 26">
            <a:extLst>
              <a:ext uri="{FF2B5EF4-FFF2-40B4-BE49-F238E27FC236}">
                <a16:creationId xmlns:a16="http://schemas.microsoft.com/office/drawing/2014/main" id="{17E543F9-D35C-409D-B703-787F9BA84E56}"/>
              </a:ext>
            </a:extLst>
          </p:cNvPr>
          <p:cNvGrpSpPr/>
          <p:nvPr/>
        </p:nvGrpSpPr>
        <p:grpSpPr>
          <a:xfrm>
            <a:off x="3180428" y="3951016"/>
            <a:ext cx="360" cy="360"/>
            <a:chOff x="3180428" y="3951016"/>
            <a:chExt cx="360" cy="360"/>
          </a:xfrm>
        </p:grpSpPr>
        <mc:AlternateContent xmlns:mc="http://schemas.openxmlformats.org/markup-compatibility/2006" xmlns:p14="http://schemas.microsoft.com/office/powerpoint/2010/main">
          <mc:Choice Requires="p14">
            <p:contentPart p14:bwMode="auto" r:id="rId10">
              <p14:nvContentPartPr>
                <p14:cNvPr id="24" name="Ink 23">
                  <a:extLst>
                    <a:ext uri="{FF2B5EF4-FFF2-40B4-BE49-F238E27FC236}">
                      <a16:creationId xmlns:a16="http://schemas.microsoft.com/office/drawing/2014/main" id="{43A76461-26D5-4CB6-B57B-1AE893C414C3}"/>
                    </a:ext>
                  </a:extLst>
                </p14:cNvPr>
                <p14:cNvContentPartPr/>
                <p14:nvPr/>
              </p14:nvContentPartPr>
              <p14:xfrm>
                <a:off x="3180428" y="3951016"/>
                <a:ext cx="360" cy="360"/>
              </p14:xfrm>
            </p:contentPart>
          </mc:Choice>
          <mc:Fallback xmlns="">
            <p:pic>
              <p:nvPicPr>
                <p:cNvPr id="24" name="Ink 23">
                  <a:extLst>
                    <a:ext uri="{FF2B5EF4-FFF2-40B4-BE49-F238E27FC236}">
                      <a16:creationId xmlns:a16="http://schemas.microsoft.com/office/drawing/2014/main" id="{43A76461-26D5-4CB6-B57B-1AE893C414C3}"/>
                    </a:ext>
                  </a:extLst>
                </p:cNvPr>
                <p:cNvPicPr/>
                <p:nvPr/>
              </p:nvPicPr>
              <p:blipFill>
                <a:blip r:embed="rId7"/>
                <a:stretch>
                  <a:fillRect/>
                </a:stretch>
              </p:blipFill>
              <p:spPr>
                <a:xfrm>
                  <a:off x="3171428" y="394237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6" name="Ink 25">
                  <a:extLst>
                    <a:ext uri="{FF2B5EF4-FFF2-40B4-BE49-F238E27FC236}">
                      <a16:creationId xmlns:a16="http://schemas.microsoft.com/office/drawing/2014/main" id="{692B17E5-EFFC-493A-B211-D79A2600075A}"/>
                    </a:ext>
                  </a:extLst>
                </p14:cNvPr>
                <p14:cNvContentPartPr/>
                <p14:nvPr/>
              </p14:nvContentPartPr>
              <p14:xfrm>
                <a:off x="3180428" y="3951016"/>
                <a:ext cx="360" cy="360"/>
              </p14:xfrm>
            </p:contentPart>
          </mc:Choice>
          <mc:Fallback xmlns="">
            <p:pic>
              <p:nvPicPr>
                <p:cNvPr id="26" name="Ink 25">
                  <a:extLst>
                    <a:ext uri="{FF2B5EF4-FFF2-40B4-BE49-F238E27FC236}">
                      <a16:creationId xmlns:a16="http://schemas.microsoft.com/office/drawing/2014/main" id="{692B17E5-EFFC-493A-B211-D79A2600075A}"/>
                    </a:ext>
                  </a:extLst>
                </p:cNvPr>
                <p:cNvPicPr/>
                <p:nvPr/>
              </p:nvPicPr>
              <p:blipFill>
                <a:blip r:embed="rId7"/>
                <a:stretch>
                  <a:fillRect/>
                </a:stretch>
              </p:blipFill>
              <p:spPr>
                <a:xfrm>
                  <a:off x="3171428" y="3942376"/>
                  <a:ext cx="18000" cy="18000"/>
                </a:xfrm>
                <a:prstGeom prst="rect">
                  <a:avLst/>
                </a:prstGeom>
              </p:spPr>
            </p:pic>
          </mc:Fallback>
        </mc:AlternateContent>
      </p:grpSp>
      <p:cxnSp>
        <p:nvCxnSpPr>
          <p:cNvPr id="3" name="Straight Arrow Connector 2">
            <a:extLst>
              <a:ext uri="{FF2B5EF4-FFF2-40B4-BE49-F238E27FC236}">
                <a16:creationId xmlns:a16="http://schemas.microsoft.com/office/drawing/2014/main" id="{E6BFB6F4-91BB-43DB-97F3-F8D479E68448}"/>
              </a:ext>
            </a:extLst>
          </p:cNvPr>
          <p:cNvCxnSpPr/>
          <p:nvPr/>
        </p:nvCxnSpPr>
        <p:spPr>
          <a:xfrm flipV="1">
            <a:off x="3945466" y="1758244"/>
            <a:ext cx="818445" cy="7196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42C3FBE-C747-4023-9DA9-CCBFC1BA0B1F}"/>
              </a:ext>
            </a:extLst>
          </p:cNvPr>
          <p:cNvCxnSpPr>
            <a:cxnSpLocks/>
          </p:cNvCxnSpPr>
          <p:nvPr/>
        </p:nvCxnSpPr>
        <p:spPr>
          <a:xfrm flipV="1">
            <a:off x="2223911" y="4255911"/>
            <a:ext cx="592668" cy="74788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98D3F47-F47F-4BEE-9B4F-228C588BA1EF}"/>
              </a:ext>
            </a:extLst>
          </p:cNvPr>
          <p:cNvCxnSpPr>
            <a:cxnSpLocks/>
          </p:cNvCxnSpPr>
          <p:nvPr/>
        </p:nvCxnSpPr>
        <p:spPr>
          <a:xfrm flipV="1">
            <a:off x="7811911" y="4255911"/>
            <a:ext cx="592668" cy="747889"/>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0126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494B1-63BF-4A05-B17C-61B37345DD72}"/>
              </a:ext>
            </a:extLst>
          </p:cNvPr>
          <p:cNvSpPr>
            <a:spLocks noGrp="1"/>
          </p:cNvSpPr>
          <p:nvPr>
            <p:ph type="title"/>
          </p:nvPr>
        </p:nvSpPr>
        <p:spPr>
          <a:xfrm>
            <a:off x="581193" y="702156"/>
            <a:ext cx="6309003" cy="1013800"/>
          </a:xfrm>
        </p:spPr>
        <p:txBody>
          <a:bodyPr>
            <a:normAutofit/>
          </a:bodyPr>
          <a:lstStyle/>
          <a:p>
            <a:r>
              <a:rPr lang="en-GB" sz="4000" b="1" dirty="0">
                <a:solidFill>
                  <a:schemeClr val="tx2"/>
                </a:solidFill>
              </a:rPr>
              <a:t> THE PREMISE</a:t>
            </a:r>
          </a:p>
        </p:txBody>
      </p:sp>
      <p:sp>
        <p:nvSpPr>
          <p:cNvPr id="21" name="Rectangle 1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3AB5D43-4B8A-4A0A-888C-9F9A142729BF}"/>
              </a:ext>
            </a:extLst>
          </p:cNvPr>
          <p:cNvSpPr>
            <a:spLocks noGrp="1"/>
          </p:cNvSpPr>
          <p:nvPr>
            <p:ph idx="1"/>
          </p:nvPr>
        </p:nvSpPr>
        <p:spPr>
          <a:xfrm>
            <a:off x="581194" y="1896533"/>
            <a:ext cx="6309003" cy="3962266"/>
          </a:xfrm>
        </p:spPr>
        <p:txBody>
          <a:bodyPr>
            <a:normAutofit/>
          </a:bodyPr>
          <a:lstStyle/>
          <a:p>
            <a:r>
              <a:rPr lang="en-GB" sz="2200" b="1" dirty="0">
                <a:solidFill>
                  <a:schemeClr val="tx2"/>
                </a:solidFill>
                <a:effectLst/>
                <a:latin typeface="Calibri" panose="020F0502020204030204" pitchFamily="34" charset="0"/>
                <a:ea typeface="DengXian" panose="02010600030101010101" pitchFamily="2" charset="-122"/>
                <a:cs typeface="Arial" panose="020B0604020202020204" pitchFamily="34" charset="0"/>
              </a:rPr>
              <a:t>The storytelling should be built around a simple premise – for example: a prisoner plots escape; a woman blags her way into a top job; a scientist discovers an enormous meteorite headed for Earth.</a:t>
            </a:r>
          </a:p>
          <a:p>
            <a:r>
              <a:rPr lang="en-GB" sz="2200" b="1" dirty="0">
                <a:solidFill>
                  <a:schemeClr val="tx2"/>
                </a:solidFill>
                <a:effectLst/>
                <a:latin typeface="Calibri" panose="020F0502020204030204" pitchFamily="34" charset="0"/>
                <a:ea typeface="DengXian" panose="02010600030101010101" pitchFamily="2" charset="-122"/>
                <a:cs typeface="Arial" panose="020B0604020202020204" pitchFamily="34" charset="0"/>
              </a:rPr>
              <a:t>If you can’t summarise </a:t>
            </a:r>
            <a:r>
              <a:rPr lang="en-GB" sz="2200" b="1" dirty="0">
                <a:solidFill>
                  <a:schemeClr val="tx2"/>
                </a:solidFill>
                <a:latin typeface="Calibri" panose="020F0502020204030204" pitchFamily="34" charset="0"/>
                <a:ea typeface="DengXian" panose="02010600030101010101" pitchFamily="2" charset="-122"/>
                <a:cs typeface="Arial" panose="020B0604020202020204" pitchFamily="34" charset="0"/>
              </a:rPr>
              <a:t>the premise</a:t>
            </a:r>
            <a:r>
              <a:rPr lang="en-GB" sz="2200" b="1"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in one line then the idea is probably not simple enough. </a:t>
            </a:r>
          </a:p>
          <a:p>
            <a:pPr marL="0" indent="0">
              <a:buNone/>
            </a:pPr>
            <a:endParaRPr lang="en-GB" sz="2200" dirty="0">
              <a:solidFill>
                <a:schemeClr val="tx2"/>
              </a:solidFill>
            </a:endParaRPr>
          </a:p>
        </p:txBody>
      </p:sp>
      <p:pic>
        <p:nvPicPr>
          <p:cNvPr id="5" name="Picture 4" descr="A picture containing accessory, necklet, light&#10;&#10;Description automatically generated">
            <a:extLst>
              <a:ext uri="{FF2B5EF4-FFF2-40B4-BE49-F238E27FC236}">
                <a16:creationId xmlns:a16="http://schemas.microsoft.com/office/drawing/2014/main" id="{4F20C7D8-28D8-49CF-A8E8-7D9863D1ADE4}"/>
              </a:ext>
            </a:extLst>
          </p:cNvPr>
          <p:cNvPicPr>
            <a:picLocks noChangeAspect="1"/>
          </p:cNvPicPr>
          <p:nvPr/>
        </p:nvPicPr>
        <p:blipFill rotWithShape="1">
          <a:blip r:embed="rId2">
            <a:extLst>
              <a:ext uri="{28A0092B-C50C-407E-A947-70E740481C1C}">
                <a14:useLocalDpi xmlns:a14="http://schemas.microsoft.com/office/drawing/2010/main" val="0"/>
              </a:ext>
            </a:extLst>
          </a:blip>
          <a:srcRect l="26594" r="27944" b="-1"/>
          <a:stretch/>
        </p:blipFill>
        <p:spPr>
          <a:xfrm>
            <a:off x="7521283" y="10"/>
            <a:ext cx="4670717" cy="6857990"/>
          </a:xfrm>
          <a:prstGeom prst="rect">
            <a:avLst/>
          </a:prstGeom>
        </p:spPr>
      </p:pic>
    </p:spTree>
    <p:extLst>
      <p:ext uri="{BB962C8B-B14F-4D97-AF65-F5344CB8AC3E}">
        <p14:creationId xmlns:p14="http://schemas.microsoft.com/office/powerpoint/2010/main" val="300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CF1A6-C54D-4298-83C8-FAE1B84254DD}"/>
              </a:ext>
            </a:extLst>
          </p:cNvPr>
          <p:cNvSpPr>
            <a:spLocks noGrp="1"/>
          </p:cNvSpPr>
          <p:nvPr>
            <p:ph type="title"/>
          </p:nvPr>
        </p:nvSpPr>
        <p:spPr>
          <a:xfrm>
            <a:off x="581192" y="715249"/>
            <a:ext cx="5269980" cy="1188720"/>
          </a:xfrm>
        </p:spPr>
        <p:txBody>
          <a:bodyPr>
            <a:normAutofit/>
          </a:bodyPr>
          <a:lstStyle/>
          <a:p>
            <a:r>
              <a:rPr lang="en-US" sz="4200" b="1" dirty="0"/>
              <a:t>The plot thickens</a:t>
            </a:r>
            <a:endParaRPr lang="en-GB" sz="4200" b="1" dirty="0"/>
          </a:p>
        </p:txBody>
      </p:sp>
      <p:sp>
        <p:nvSpPr>
          <p:cNvPr id="24" name="Rectangle 16">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8">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0">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road, weapon&#10;&#10;Description automatically generated">
            <a:extLst>
              <a:ext uri="{FF2B5EF4-FFF2-40B4-BE49-F238E27FC236}">
                <a16:creationId xmlns:a16="http://schemas.microsoft.com/office/drawing/2014/main" id="{1E299DB6-67F0-4BF1-8976-40DFB29EF4CB}"/>
              </a:ext>
            </a:extLst>
          </p:cNvPr>
          <p:cNvPicPr>
            <a:picLocks noChangeAspect="1"/>
          </p:cNvPicPr>
          <p:nvPr/>
        </p:nvPicPr>
        <p:blipFill rotWithShape="1">
          <a:blip r:embed="rId2">
            <a:extLst>
              <a:ext uri="{28A0092B-C50C-407E-A947-70E740481C1C}">
                <a14:useLocalDpi xmlns:a14="http://schemas.microsoft.com/office/drawing/2010/main" val="0"/>
              </a:ext>
            </a:extLst>
          </a:blip>
          <a:srcRect l="5546" r="3204"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0C922953-65B8-4669-B990-3F110FC3773A}"/>
              </a:ext>
            </a:extLst>
          </p:cNvPr>
          <p:cNvSpPr>
            <a:spLocks noGrp="1"/>
          </p:cNvSpPr>
          <p:nvPr>
            <p:ph idx="1"/>
          </p:nvPr>
        </p:nvSpPr>
        <p:spPr>
          <a:xfrm>
            <a:off x="6161301" y="1213449"/>
            <a:ext cx="5584166" cy="4552653"/>
          </a:xfrm>
        </p:spPr>
        <p:txBody>
          <a:bodyPr>
            <a:noAutofit/>
          </a:bodyPr>
          <a:lstStyle/>
          <a:p>
            <a:pPr marL="0" indent="0">
              <a:lnSpc>
                <a:spcPct val="110000"/>
              </a:lnSpc>
              <a:spcAft>
                <a:spcPts val="800"/>
              </a:spcAft>
              <a:buNone/>
            </a:pPr>
            <a:endParaRPr lang="en-GB" sz="2000" b="1"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10000"/>
              </a:lnSpc>
              <a:buFont typeface="Calibri" panose="020F0502020204030204" pitchFamily="34" charset="0"/>
              <a:buChar char="-"/>
            </a:pPr>
            <a:r>
              <a:rPr lang="en-GB" sz="2000" b="1" dirty="0">
                <a:effectLst/>
                <a:latin typeface="Calibri" panose="020F0502020204030204" pitchFamily="34" charset="0"/>
                <a:ea typeface="DengXian" panose="02010600030101010101" pitchFamily="2" charset="-122"/>
                <a:cs typeface="Arial" panose="020B0604020202020204" pitchFamily="34" charset="0"/>
              </a:rPr>
              <a:t>The storyline is the plot and it begins once you have your </a:t>
            </a:r>
            <a:r>
              <a:rPr lang="en-GB" sz="2000" b="1"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inciting incident </a:t>
            </a:r>
            <a:r>
              <a:rPr lang="en-GB" sz="2000" b="1" dirty="0">
                <a:effectLst/>
                <a:latin typeface="Calibri" panose="020F0502020204030204" pitchFamily="34" charset="0"/>
                <a:ea typeface="DengXian" panose="02010600030101010101" pitchFamily="2" charset="-122"/>
                <a:cs typeface="Arial" panose="020B0604020202020204" pitchFamily="34" charset="0"/>
              </a:rPr>
              <a:t>– the thing that kicks off the action</a:t>
            </a:r>
          </a:p>
          <a:p>
            <a:pPr marL="342900" lvl="0" indent="-342900">
              <a:lnSpc>
                <a:spcPct val="110000"/>
              </a:lnSpc>
              <a:buFont typeface="Calibri" panose="020F0502020204030204" pitchFamily="34" charset="0"/>
              <a:buChar char="-"/>
            </a:pPr>
            <a:r>
              <a:rPr lang="en-GB" sz="2000" b="1" dirty="0">
                <a:effectLst/>
                <a:latin typeface="Calibri" panose="020F0502020204030204" pitchFamily="34" charset="0"/>
                <a:ea typeface="DengXian" panose="02010600030101010101" pitchFamily="2" charset="-122"/>
                <a:cs typeface="Arial" panose="020B0604020202020204" pitchFamily="34" charset="0"/>
              </a:rPr>
              <a:t>The main plot is the spine of the story but subplots can feed into and off that main plot</a:t>
            </a:r>
          </a:p>
          <a:p>
            <a:pPr marL="342900" lvl="0" indent="-342900">
              <a:lnSpc>
                <a:spcPct val="110000"/>
              </a:lnSpc>
              <a:buFont typeface="Calibri" panose="020F0502020204030204" pitchFamily="34" charset="0"/>
              <a:buChar char="-"/>
            </a:pPr>
            <a:r>
              <a:rPr lang="en-GB" sz="2000" b="1" dirty="0">
                <a:effectLst/>
                <a:latin typeface="Calibri" panose="020F0502020204030204" pitchFamily="34" charset="0"/>
                <a:ea typeface="DengXian" panose="02010600030101010101" pitchFamily="2" charset="-122"/>
                <a:cs typeface="Arial" panose="020B0604020202020204" pitchFamily="34" charset="0"/>
              </a:rPr>
              <a:t>The main plot requires moments of crisis that require the protagonist to make a decision</a:t>
            </a:r>
          </a:p>
          <a:p>
            <a:pPr marL="342900" lvl="0" indent="-342900">
              <a:lnSpc>
                <a:spcPct val="110000"/>
              </a:lnSpc>
              <a:buFont typeface="Calibri" panose="020F0502020204030204" pitchFamily="34" charset="0"/>
              <a:buChar char="-"/>
            </a:pPr>
            <a:r>
              <a:rPr lang="en-GB" sz="2000" b="1" dirty="0">
                <a:effectLst/>
                <a:latin typeface="Calibri" panose="020F0502020204030204" pitchFamily="34" charset="0"/>
                <a:ea typeface="DengXian" panose="02010600030101010101" pitchFamily="2" charset="-122"/>
                <a:cs typeface="Arial" panose="020B0604020202020204" pitchFamily="34" charset="0"/>
              </a:rPr>
              <a:t>The act breaks (ends of act 1 and 2) should leave the audience with a cliff hanger</a:t>
            </a:r>
          </a:p>
          <a:p>
            <a:pPr marL="342900" lvl="0" indent="-342900">
              <a:lnSpc>
                <a:spcPct val="110000"/>
              </a:lnSpc>
              <a:buFont typeface="Calibri" panose="020F0502020204030204" pitchFamily="34" charset="0"/>
              <a:buChar char="-"/>
            </a:pPr>
            <a:r>
              <a:rPr lang="en-GB" sz="2000" b="1" dirty="0">
                <a:effectLst/>
                <a:latin typeface="Calibri" panose="020F0502020204030204" pitchFamily="34" charset="0"/>
                <a:ea typeface="DengXian" panose="02010600030101010101" pitchFamily="2" charset="-122"/>
                <a:cs typeface="Arial" panose="020B0604020202020204" pitchFamily="34" charset="0"/>
              </a:rPr>
              <a:t>The outcome of the protagonist’s journey is the final climax </a:t>
            </a:r>
          </a:p>
          <a:p>
            <a:pPr marL="342900" lvl="0" indent="-342900">
              <a:lnSpc>
                <a:spcPct val="110000"/>
              </a:lnSpc>
              <a:buFont typeface="Calibri" panose="020F0502020204030204" pitchFamily="34" charset="0"/>
              <a:buChar char="-"/>
            </a:pPr>
            <a:r>
              <a:rPr lang="en-GB" sz="2000" b="1" dirty="0">
                <a:effectLst/>
                <a:latin typeface="Calibri" panose="020F0502020204030204" pitchFamily="34" charset="0"/>
                <a:ea typeface="DengXian" panose="02010600030101010101" pitchFamily="2" charset="-122"/>
                <a:cs typeface="Arial" panose="020B0604020202020204" pitchFamily="34" charset="0"/>
              </a:rPr>
              <a:t>The protagonist must remain active </a:t>
            </a:r>
            <a:r>
              <a:rPr lang="en-GB" sz="2000" b="1" dirty="0">
                <a:latin typeface="Calibri" panose="020F0502020204030204" pitchFamily="34" charset="0"/>
                <a:ea typeface="DengXian" panose="02010600030101010101" pitchFamily="2" charset="-122"/>
                <a:cs typeface="Arial" panose="020B0604020202020204" pitchFamily="34" charset="0"/>
              </a:rPr>
              <a:t>in order </a:t>
            </a:r>
            <a:r>
              <a:rPr lang="en-GB" sz="2000" b="1" dirty="0">
                <a:effectLst/>
                <a:latin typeface="Calibri" panose="020F0502020204030204" pitchFamily="34" charset="0"/>
                <a:ea typeface="DengXian" panose="02010600030101010101" pitchFamily="2" charset="-122"/>
                <a:cs typeface="Arial" panose="020B0604020202020204" pitchFamily="34" charset="0"/>
              </a:rPr>
              <a:t>to be in control at the moment of climax</a:t>
            </a:r>
          </a:p>
          <a:p>
            <a:pPr marL="342900" lvl="0" indent="-342900">
              <a:lnSpc>
                <a:spcPct val="110000"/>
              </a:lnSpc>
              <a:spcAft>
                <a:spcPts val="800"/>
              </a:spcAft>
              <a:buFont typeface="Calibri" panose="020F0502020204030204" pitchFamily="34" charset="0"/>
              <a:buChar char="-"/>
            </a:pPr>
            <a:r>
              <a:rPr lang="en-GB" sz="2000" b="1" dirty="0">
                <a:effectLst/>
                <a:latin typeface="Calibri" panose="020F0502020204030204" pitchFamily="34" charset="0"/>
                <a:ea typeface="DengXian" panose="02010600030101010101" pitchFamily="2" charset="-122"/>
                <a:cs typeface="Arial" panose="020B0604020202020204" pitchFamily="34" charset="0"/>
              </a:rPr>
              <a:t>Your plot is a ladder up which your characters climb to success or failure</a:t>
            </a:r>
          </a:p>
        </p:txBody>
      </p:sp>
    </p:spTree>
    <p:extLst>
      <p:ext uri="{BB962C8B-B14F-4D97-AF65-F5344CB8AC3E}">
        <p14:creationId xmlns:p14="http://schemas.microsoft.com/office/powerpoint/2010/main" val="2114674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8"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7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THE MYTH OF THE MONOMYTH?</a:t>
            </a:r>
          </a:p>
        </p:txBody>
      </p:sp>
      <p:pic>
        <p:nvPicPr>
          <p:cNvPr id="7" name="Picture 6" descr="220px-TheHeroWithAThousandFac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2762" y="1534781"/>
            <a:ext cx="2274949" cy="340208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3" name="Picture 2" descr="Unknown-2.jpe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57782" y="3072293"/>
            <a:ext cx="2324100" cy="35052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 name="Picture 4" descr="tumblr_mls56fyIgk1sntytlo1_500.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37553" y="1534781"/>
            <a:ext cx="4974806" cy="497480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57586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8"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THE SEVEN BASIC PLOTS</a:t>
            </a:r>
          </a:p>
        </p:txBody>
      </p:sp>
      <p:pic>
        <p:nvPicPr>
          <p:cNvPr id="3" name="Picture 2" descr="Unknown-2.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134" y="1621078"/>
            <a:ext cx="3054677" cy="460705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 name="TextBox 1"/>
          <p:cNvSpPr txBox="1"/>
          <p:nvPr/>
        </p:nvSpPr>
        <p:spPr>
          <a:xfrm>
            <a:off x="5495056" y="1621078"/>
            <a:ext cx="5108565" cy="5216812"/>
          </a:xfrm>
          <a:prstGeom prst="rect">
            <a:avLst/>
          </a:prstGeom>
          <a:noFill/>
        </p:spPr>
        <p:txBody>
          <a:bodyPr wrap="square" rtlCol="0">
            <a:spAutoFit/>
          </a:bodyPr>
          <a:lstStyle/>
          <a:p>
            <a:pPr marL="285750" indent="-285750">
              <a:buFont typeface="Arial"/>
              <a:buChar char="•"/>
            </a:pPr>
            <a:r>
              <a:rPr lang="en-US" sz="3700" dirty="0"/>
              <a:t>Overcoming the monster</a:t>
            </a:r>
          </a:p>
          <a:p>
            <a:pPr marL="285750" indent="-285750">
              <a:buFont typeface="Arial"/>
              <a:buChar char="•"/>
            </a:pPr>
            <a:r>
              <a:rPr lang="en-US" sz="3700" dirty="0"/>
              <a:t>Rags to riches</a:t>
            </a:r>
          </a:p>
          <a:p>
            <a:pPr marL="285750" indent="-285750">
              <a:buFont typeface="Arial"/>
              <a:buChar char="•"/>
            </a:pPr>
            <a:r>
              <a:rPr lang="en-US" sz="3700" dirty="0"/>
              <a:t>The quest</a:t>
            </a:r>
          </a:p>
          <a:p>
            <a:pPr marL="285750" indent="-285750">
              <a:buFont typeface="Arial"/>
              <a:buChar char="•"/>
            </a:pPr>
            <a:r>
              <a:rPr lang="en-US" sz="3700" dirty="0"/>
              <a:t>Voyage and return</a:t>
            </a:r>
          </a:p>
          <a:p>
            <a:pPr marL="285750" indent="-285750">
              <a:buFont typeface="Arial"/>
              <a:buChar char="•"/>
            </a:pPr>
            <a:r>
              <a:rPr lang="en-US" sz="3700" dirty="0"/>
              <a:t>Comedy</a:t>
            </a:r>
          </a:p>
          <a:p>
            <a:pPr marL="285750" indent="-285750">
              <a:buFont typeface="Arial"/>
              <a:buChar char="•"/>
            </a:pPr>
            <a:r>
              <a:rPr lang="en-US" sz="3700" dirty="0"/>
              <a:t>Tragedy</a:t>
            </a:r>
          </a:p>
          <a:p>
            <a:pPr marL="285750" indent="-285750">
              <a:buFont typeface="Arial"/>
              <a:buChar char="•"/>
            </a:pPr>
            <a:r>
              <a:rPr lang="en-US" sz="3700" dirty="0"/>
              <a:t>Rebirth</a:t>
            </a:r>
          </a:p>
          <a:p>
            <a:pPr marL="285750" indent="-285750">
              <a:buFont typeface="Arial"/>
              <a:buChar char="•"/>
            </a:pPr>
            <a:endParaRPr lang="en-US" sz="3700" dirty="0"/>
          </a:p>
        </p:txBody>
      </p:sp>
    </p:spTree>
    <p:extLst>
      <p:ext uri="{BB962C8B-B14F-4D97-AF65-F5344CB8AC3E}">
        <p14:creationId xmlns:p14="http://schemas.microsoft.com/office/powerpoint/2010/main" val="1324185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2780582" y="1600201"/>
            <a:ext cx="7601300" cy="5033197"/>
          </a:xfrm>
        </p:spPr>
        <p:txBody>
          <a:bodyPr>
            <a:normAutofit fontScale="55000" lnSpcReduction="20000"/>
          </a:bodyPr>
          <a:lstStyle/>
          <a:p>
            <a:pPr marL="0" lvl="0" indent="0">
              <a:buNone/>
            </a:pPr>
            <a:r>
              <a:rPr lang="en-US" b="1" dirty="0"/>
              <a:t>Anticipation stage and ‘call’</a:t>
            </a:r>
            <a:endParaRPr lang="en-GB" b="1" dirty="0"/>
          </a:p>
          <a:p>
            <a:pPr marL="0" indent="0">
              <a:buNone/>
            </a:pPr>
            <a:r>
              <a:rPr lang="en-US" dirty="0"/>
              <a:t>We become aware of the monster from a distance. We hear terrible stories of its destructive nature and the shadow it casts over the community. Our hero then experiences a ‘call’ to confront it.</a:t>
            </a:r>
          </a:p>
          <a:p>
            <a:pPr marL="0" indent="0">
              <a:buNone/>
            </a:pPr>
            <a:endParaRPr lang="en-GB" b="1" dirty="0"/>
          </a:p>
          <a:p>
            <a:pPr marL="0" lvl="0" indent="0">
              <a:buNone/>
            </a:pPr>
            <a:r>
              <a:rPr lang="en-US" b="1" dirty="0"/>
              <a:t>Dream Stage</a:t>
            </a:r>
            <a:endParaRPr lang="en-GB" b="1" dirty="0"/>
          </a:p>
          <a:p>
            <a:pPr marL="0" indent="0">
              <a:buNone/>
            </a:pPr>
            <a:r>
              <a:rPr lang="en-US" dirty="0"/>
              <a:t>Our hero prepares to go into battle and for a time all seems well.</a:t>
            </a:r>
          </a:p>
          <a:p>
            <a:pPr marL="0" indent="0">
              <a:buNone/>
            </a:pPr>
            <a:endParaRPr lang="en-GB" b="1" dirty="0"/>
          </a:p>
          <a:p>
            <a:pPr marL="0" lvl="0" indent="0">
              <a:buNone/>
            </a:pPr>
            <a:r>
              <a:rPr lang="en-US" b="1" dirty="0"/>
              <a:t>Frustration stage</a:t>
            </a:r>
            <a:endParaRPr lang="en-GB" b="1" dirty="0"/>
          </a:p>
          <a:p>
            <a:pPr marL="0" indent="0">
              <a:buNone/>
            </a:pPr>
            <a:r>
              <a:rPr lang="en-US" dirty="0"/>
              <a:t>At last our hero faces the monster and things look hopeless.</a:t>
            </a:r>
          </a:p>
          <a:p>
            <a:pPr marL="0" indent="0">
              <a:buNone/>
            </a:pPr>
            <a:endParaRPr lang="en-GB" b="1" dirty="0"/>
          </a:p>
          <a:p>
            <a:pPr marL="0" lvl="0" indent="0">
              <a:buNone/>
            </a:pPr>
            <a:r>
              <a:rPr lang="en-US" b="1" dirty="0"/>
              <a:t>Nightmare stage</a:t>
            </a:r>
            <a:endParaRPr lang="en-GB" b="1" dirty="0"/>
          </a:p>
          <a:p>
            <a:pPr marL="0" indent="0">
              <a:buNone/>
            </a:pPr>
            <a:r>
              <a:rPr lang="en-US" dirty="0"/>
              <a:t>The final battle takes place – just as it looks as if the monster will win, an incredible reversal occurs.</a:t>
            </a:r>
          </a:p>
          <a:p>
            <a:pPr marL="0" indent="0">
              <a:buNone/>
            </a:pPr>
            <a:endParaRPr lang="en-GB" b="1" dirty="0"/>
          </a:p>
          <a:p>
            <a:pPr marL="0" lvl="0" indent="0">
              <a:buNone/>
            </a:pPr>
            <a:r>
              <a:rPr lang="en-US" b="1" dirty="0"/>
              <a:t>The thrilling escape from death and the death of the monster</a:t>
            </a:r>
            <a:endParaRPr lang="en-GB" b="1" dirty="0"/>
          </a:p>
          <a:p>
            <a:pPr marL="0" indent="0">
              <a:buNone/>
            </a:pPr>
            <a:r>
              <a:rPr lang="en-US" dirty="0"/>
              <a:t>In the nick of time the monster is miraculously struck a fatal blow. The community is liberated and the hero is rewarded.</a:t>
            </a:r>
            <a:endParaRPr lang="en-GB" dirty="0"/>
          </a:p>
        </p:txBody>
      </p:sp>
      <p:sp>
        <p:nvSpPr>
          <p:cNvPr id="5"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82500" lnSpcReduction="1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OVERCOMING THE MONSTER</a:t>
            </a:r>
          </a:p>
        </p:txBody>
      </p:sp>
      <p:sp>
        <p:nvSpPr>
          <p:cNvPr id="6" name="TextBox 5"/>
          <p:cNvSpPr txBox="1"/>
          <p:nvPr/>
        </p:nvSpPr>
        <p:spPr>
          <a:xfrm>
            <a:off x="1981200" y="1519140"/>
            <a:ext cx="753866" cy="630942"/>
          </a:xfrm>
          <a:prstGeom prst="rect">
            <a:avLst/>
          </a:prstGeom>
          <a:noFill/>
        </p:spPr>
        <p:txBody>
          <a:bodyPr wrap="square" rtlCol="0">
            <a:spAutoFit/>
          </a:bodyPr>
          <a:lstStyle/>
          <a:p>
            <a:r>
              <a:rPr lang="en-US" sz="3500" b="1" dirty="0"/>
              <a:t>1</a:t>
            </a:r>
          </a:p>
        </p:txBody>
      </p:sp>
      <p:sp>
        <p:nvSpPr>
          <p:cNvPr id="7" name="TextBox 6"/>
          <p:cNvSpPr txBox="1"/>
          <p:nvPr/>
        </p:nvSpPr>
        <p:spPr>
          <a:xfrm>
            <a:off x="1959156" y="2738828"/>
            <a:ext cx="753866" cy="630942"/>
          </a:xfrm>
          <a:prstGeom prst="rect">
            <a:avLst/>
          </a:prstGeom>
          <a:noFill/>
        </p:spPr>
        <p:txBody>
          <a:bodyPr wrap="square" rtlCol="0">
            <a:spAutoFit/>
          </a:bodyPr>
          <a:lstStyle/>
          <a:p>
            <a:r>
              <a:rPr lang="en-US" sz="3500" b="1" dirty="0"/>
              <a:t>2</a:t>
            </a:r>
          </a:p>
        </p:txBody>
      </p:sp>
      <p:sp>
        <p:nvSpPr>
          <p:cNvPr id="8" name="TextBox 7"/>
          <p:cNvSpPr txBox="1"/>
          <p:nvPr/>
        </p:nvSpPr>
        <p:spPr>
          <a:xfrm>
            <a:off x="1999692" y="3535916"/>
            <a:ext cx="753866" cy="630942"/>
          </a:xfrm>
          <a:prstGeom prst="rect">
            <a:avLst/>
          </a:prstGeom>
          <a:noFill/>
        </p:spPr>
        <p:txBody>
          <a:bodyPr wrap="square" rtlCol="0">
            <a:spAutoFit/>
          </a:bodyPr>
          <a:lstStyle/>
          <a:p>
            <a:r>
              <a:rPr lang="en-US" sz="3500" b="1" dirty="0"/>
              <a:t>3</a:t>
            </a:r>
          </a:p>
        </p:txBody>
      </p:sp>
      <p:sp>
        <p:nvSpPr>
          <p:cNvPr id="9" name="TextBox 8"/>
          <p:cNvSpPr txBox="1"/>
          <p:nvPr/>
        </p:nvSpPr>
        <p:spPr>
          <a:xfrm>
            <a:off x="1981200" y="4414065"/>
            <a:ext cx="753866" cy="630942"/>
          </a:xfrm>
          <a:prstGeom prst="rect">
            <a:avLst/>
          </a:prstGeom>
          <a:noFill/>
        </p:spPr>
        <p:txBody>
          <a:bodyPr wrap="square" rtlCol="0">
            <a:spAutoFit/>
          </a:bodyPr>
          <a:lstStyle/>
          <a:p>
            <a:r>
              <a:rPr lang="en-US" sz="3500" b="1" dirty="0"/>
              <a:t>4</a:t>
            </a:r>
          </a:p>
        </p:txBody>
      </p:sp>
      <p:sp>
        <p:nvSpPr>
          <p:cNvPr id="10" name="TextBox 9"/>
          <p:cNvSpPr txBox="1"/>
          <p:nvPr/>
        </p:nvSpPr>
        <p:spPr>
          <a:xfrm>
            <a:off x="1981200" y="5400293"/>
            <a:ext cx="753866" cy="630942"/>
          </a:xfrm>
          <a:prstGeom prst="rect">
            <a:avLst/>
          </a:prstGeom>
          <a:noFill/>
        </p:spPr>
        <p:txBody>
          <a:bodyPr wrap="square" rtlCol="0">
            <a:spAutoFit/>
          </a:bodyPr>
          <a:lstStyle/>
          <a:p>
            <a:r>
              <a:rPr lang="en-US" sz="3500" b="1" dirty="0"/>
              <a:t>5</a:t>
            </a:r>
          </a:p>
        </p:txBody>
      </p:sp>
    </p:spTree>
    <p:extLst>
      <p:ext uri="{BB962C8B-B14F-4D97-AF65-F5344CB8AC3E}">
        <p14:creationId xmlns:p14="http://schemas.microsoft.com/office/powerpoint/2010/main" val="3486086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4793816" y="1600200"/>
            <a:ext cx="5588067" cy="5411476"/>
          </a:xfrm>
        </p:spPr>
        <p:txBody>
          <a:bodyPr>
            <a:normAutofit fontScale="55000" lnSpcReduction="20000"/>
          </a:bodyPr>
          <a:lstStyle/>
          <a:p>
            <a:pPr marL="0" indent="0">
              <a:buNone/>
            </a:pPr>
            <a:r>
              <a:rPr lang="en-GB" dirty="0"/>
              <a:t>Beowulf is an Old English epic poem written down by an anonymous poet between 975 and 1025. The poem itself is probably much older and part of an oral storytelling tradition.</a:t>
            </a:r>
          </a:p>
          <a:p>
            <a:pPr marL="0" indent="0">
              <a:buNone/>
            </a:pPr>
            <a:endParaRPr lang="en-GB" dirty="0"/>
          </a:p>
          <a:p>
            <a:pPr marL="0" indent="0">
              <a:buNone/>
            </a:pPr>
            <a:r>
              <a:rPr lang="en-GB" dirty="0"/>
              <a:t>Story Beats:</a:t>
            </a:r>
          </a:p>
          <a:p>
            <a:pPr marL="514350" indent="-514350">
              <a:buFont typeface="+mj-lt"/>
              <a:buAutoNum type="arabicPeriod"/>
            </a:pPr>
            <a:r>
              <a:rPr lang="en-GB" dirty="0"/>
              <a:t>The little seaside community of </a:t>
            </a:r>
            <a:r>
              <a:rPr lang="en-GB" dirty="0" err="1"/>
              <a:t>Heorot</a:t>
            </a:r>
            <a:r>
              <a:rPr lang="en-GB" dirty="0"/>
              <a:t> is shattered by the arrival of Grendel, a monster that lives in the depths of a nearby lake.</a:t>
            </a:r>
          </a:p>
          <a:p>
            <a:pPr marL="514350" indent="-514350">
              <a:buFont typeface="+mj-lt"/>
              <a:buAutoNum type="arabicPeriod"/>
            </a:pPr>
            <a:r>
              <a:rPr lang="en-GB" dirty="0"/>
              <a:t>The people of </a:t>
            </a:r>
            <a:r>
              <a:rPr lang="en-GB" dirty="0" err="1"/>
              <a:t>Heorot</a:t>
            </a:r>
            <a:r>
              <a:rPr lang="en-GB" dirty="0"/>
              <a:t> are thrown into fear and confusion as the monster strikes night after night.</a:t>
            </a:r>
          </a:p>
          <a:p>
            <a:pPr marL="514350" indent="-514350">
              <a:buFont typeface="+mj-lt"/>
              <a:buAutoNum type="arabicPeriod"/>
            </a:pPr>
            <a:r>
              <a:rPr lang="en-GB" dirty="0"/>
              <a:t>Finally, when threat is too much to bear, our hero, Beowulf, sets out to do battle, first with Grendel, then with his even more terrible monster mother.</a:t>
            </a:r>
          </a:p>
          <a:p>
            <a:pPr marL="514350" indent="-514350">
              <a:buFont typeface="+mj-lt"/>
              <a:buAutoNum type="arabicPeriod"/>
            </a:pPr>
            <a:r>
              <a:rPr lang="en-GB" dirty="0"/>
              <a:t>A terrible climactic fight ensues with much underwater threshing about and severing of limbs, until at last the monsters are slain.</a:t>
            </a:r>
          </a:p>
          <a:p>
            <a:pPr marL="514350" indent="-514350">
              <a:buFont typeface="+mj-lt"/>
              <a:buAutoNum type="arabicPeriod"/>
            </a:pPr>
            <a:r>
              <a:rPr lang="en-GB" dirty="0"/>
              <a:t>The community comes together in jubilation as the threat is lifted and life in </a:t>
            </a:r>
            <a:r>
              <a:rPr lang="en-GB" dirty="0" err="1"/>
              <a:t>Heorot</a:t>
            </a:r>
            <a:r>
              <a:rPr lang="en-GB" dirty="0"/>
              <a:t> can begin again.</a:t>
            </a:r>
            <a:endParaRPr lang="en-US" dirty="0"/>
          </a:p>
        </p:txBody>
      </p:sp>
      <p:sp>
        <p:nvSpPr>
          <p:cNvPr id="6"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BEOWULF</a:t>
            </a:r>
          </a:p>
        </p:txBody>
      </p:sp>
      <p:pic>
        <p:nvPicPr>
          <p:cNvPr id="8" name="Picture 7" descr="Beowulf_Cotton_MS_Vitellius_A_XV_f._132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186" y="1696522"/>
            <a:ext cx="2812262" cy="4713351"/>
          </a:xfrm>
          <a:prstGeom prst="rect">
            <a:avLst/>
          </a:prstGeom>
        </p:spPr>
      </p:pic>
    </p:spTree>
    <p:extLst>
      <p:ext uri="{BB962C8B-B14F-4D97-AF65-F5344CB8AC3E}">
        <p14:creationId xmlns:p14="http://schemas.microsoft.com/office/powerpoint/2010/main" val="2290174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endParaRPr lang="en-US" dirty="0"/>
          </a:p>
        </p:txBody>
      </p:sp>
      <p:sp>
        <p:nvSpPr>
          <p:cNvPr id="6"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JAWS</a:t>
            </a:r>
          </a:p>
        </p:txBody>
      </p:sp>
      <p:pic>
        <p:nvPicPr>
          <p:cNvPr id="4" name="Picture 3" descr="il_570xN.1116897704_4zn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7554" y="1600201"/>
            <a:ext cx="3139017" cy="4857567"/>
          </a:xfrm>
          <a:prstGeom prst="rect">
            <a:avLst/>
          </a:prstGeom>
        </p:spPr>
      </p:pic>
      <p:sp>
        <p:nvSpPr>
          <p:cNvPr id="8" name="Rectangle 7"/>
          <p:cNvSpPr/>
          <p:nvPr/>
        </p:nvSpPr>
        <p:spPr>
          <a:xfrm>
            <a:off x="5077560" y="1257603"/>
            <a:ext cx="5590440" cy="5355313"/>
          </a:xfrm>
          <a:prstGeom prst="rect">
            <a:avLst/>
          </a:prstGeom>
        </p:spPr>
        <p:txBody>
          <a:bodyPr wrap="square">
            <a:spAutoFit/>
          </a:bodyPr>
          <a:lstStyle/>
          <a:p>
            <a:endParaRPr lang="en-GB" sz="1800" dirty="0"/>
          </a:p>
          <a:p>
            <a:r>
              <a:rPr lang="en-GB" sz="1800" dirty="0"/>
              <a:t>Jaws is a 1975 American thriller directed by Steven Spielberg and based on the novel by Peter Benchley.</a:t>
            </a:r>
          </a:p>
          <a:p>
            <a:endParaRPr lang="en-GB" sz="1800" dirty="0"/>
          </a:p>
          <a:p>
            <a:r>
              <a:rPr lang="en-GB" sz="1800" dirty="0"/>
              <a:t>Story Beats:</a:t>
            </a:r>
          </a:p>
          <a:p>
            <a:pPr marL="514350" indent="-514350">
              <a:buFont typeface="+mj-lt"/>
              <a:buAutoNum type="arabicPeriod"/>
            </a:pPr>
            <a:r>
              <a:rPr lang="en-GB" sz="1800" dirty="0"/>
              <a:t>The little seaside community of </a:t>
            </a:r>
            <a:r>
              <a:rPr lang="en-GB" sz="1800" dirty="0">
                <a:solidFill>
                  <a:srgbClr val="FF0000"/>
                </a:solidFill>
              </a:rPr>
              <a:t>Amity Island</a:t>
            </a:r>
            <a:r>
              <a:rPr lang="en-GB" sz="1800" dirty="0"/>
              <a:t> is shattered by the arrival of </a:t>
            </a:r>
            <a:r>
              <a:rPr lang="en-GB" sz="1800" dirty="0">
                <a:solidFill>
                  <a:srgbClr val="FF0000"/>
                </a:solidFill>
              </a:rPr>
              <a:t>Jaws</a:t>
            </a:r>
            <a:r>
              <a:rPr lang="en-GB" sz="1800" dirty="0"/>
              <a:t>, a monster that lives in the </a:t>
            </a:r>
            <a:r>
              <a:rPr lang="en-GB" sz="1800" dirty="0">
                <a:solidFill>
                  <a:srgbClr val="FF0000"/>
                </a:solidFill>
              </a:rPr>
              <a:t>sea</a:t>
            </a:r>
            <a:r>
              <a:rPr lang="en-GB" sz="1800" dirty="0"/>
              <a:t>.</a:t>
            </a:r>
          </a:p>
          <a:p>
            <a:pPr marL="514350" indent="-514350">
              <a:buFont typeface="+mj-lt"/>
              <a:buAutoNum type="arabicPeriod"/>
            </a:pPr>
            <a:r>
              <a:rPr lang="en-GB" sz="1800" dirty="0"/>
              <a:t>The people of </a:t>
            </a:r>
            <a:r>
              <a:rPr lang="en-GB" sz="1800" dirty="0">
                <a:solidFill>
                  <a:srgbClr val="FF0000"/>
                </a:solidFill>
              </a:rPr>
              <a:t>Amity Island</a:t>
            </a:r>
            <a:r>
              <a:rPr lang="en-GB" sz="1800" dirty="0"/>
              <a:t> are thrown into fear and confusion as the monster strikes night after night.</a:t>
            </a:r>
          </a:p>
          <a:p>
            <a:pPr marL="514350" indent="-514350">
              <a:buFont typeface="+mj-lt"/>
              <a:buAutoNum type="arabicPeriod"/>
            </a:pPr>
            <a:r>
              <a:rPr lang="en-GB" sz="1800" dirty="0"/>
              <a:t>Finally, when threat is too much to bear, our hero, </a:t>
            </a:r>
            <a:r>
              <a:rPr lang="en-GB" sz="1800" dirty="0">
                <a:solidFill>
                  <a:srgbClr val="FF0000"/>
                </a:solidFill>
              </a:rPr>
              <a:t>Martin Brody</a:t>
            </a:r>
            <a:r>
              <a:rPr lang="en-GB" sz="1800" dirty="0"/>
              <a:t>, sets out to do battle, first with </a:t>
            </a:r>
            <a:r>
              <a:rPr lang="en-GB" sz="1800" dirty="0">
                <a:solidFill>
                  <a:srgbClr val="FF0000"/>
                </a:solidFill>
              </a:rPr>
              <a:t>Jaws</a:t>
            </a:r>
            <a:r>
              <a:rPr lang="en-GB" sz="1800" dirty="0"/>
              <a:t> then with his even more terrible monster mother.</a:t>
            </a:r>
          </a:p>
          <a:p>
            <a:pPr marL="514350" indent="-514350">
              <a:buFont typeface="+mj-lt"/>
              <a:buAutoNum type="arabicPeriod"/>
            </a:pPr>
            <a:r>
              <a:rPr lang="en-GB" sz="1800" dirty="0"/>
              <a:t>A terrible climactic fight ensues with much underwater threshing about and severing of limbs, until at last the monsters are slain.</a:t>
            </a:r>
          </a:p>
          <a:p>
            <a:pPr marL="514350" indent="-514350">
              <a:buFont typeface="+mj-lt"/>
              <a:buAutoNum type="arabicPeriod"/>
            </a:pPr>
            <a:r>
              <a:rPr lang="en-GB" sz="1800" dirty="0"/>
              <a:t>The community comes together in jubilation as the threat is lifted and life in </a:t>
            </a:r>
            <a:r>
              <a:rPr lang="en-GB" sz="1800" dirty="0">
                <a:solidFill>
                  <a:srgbClr val="FF0000"/>
                </a:solidFill>
              </a:rPr>
              <a:t>Amity Island</a:t>
            </a:r>
            <a:r>
              <a:rPr lang="en-GB" sz="1800" dirty="0"/>
              <a:t> can begin again.</a:t>
            </a:r>
            <a:endParaRPr lang="en-US" sz="1800" dirty="0"/>
          </a:p>
        </p:txBody>
      </p:sp>
    </p:spTree>
    <p:extLst>
      <p:ext uri="{BB962C8B-B14F-4D97-AF65-F5344CB8AC3E}">
        <p14:creationId xmlns:p14="http://schemas.microsoft.com/office/powerpoint/2010/main" val="3133332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2780582" y="1600201"/>
            <a:ext cx="7601300" cy="5033197"/>
          </a:xfrm>
        </p:spPr>
        <p:txBody>
          <a:bodyPr>
            <a:normAutofit fontScale="55000" lnSpcReduction="20000"/>
          </a:bodyPr>
          <a:lstStyle/>
          <a:p>
            <a:pPr marL="0" lvl="0" indent="0">
              <a:buNone/>
            </a:pPr>
            <a:r>
              <a:rPr lang="en-US" b="1" dirty="0"/>
              <a:t>The call</a:t>
            </a:r>
            <a:endParaRPr lang="en-GB" b="1" dirty="0"/>
          </a:p>
          <a:p>
            <a:pPr marL="0" indent="0">
              <a:buNone/>
            </a:pPr>
            <a:r>
              <a:rPr lang="en-US" dirty="0"/>
              <a:t>Life in some ‘City of Destruction’ has become oppressive and intolerable, and the hero </a:t>
            </a:r>
            <a:r>
              <a:rPr lang="en-US" dirty="0" err="1"/>
              <a:t>recognises</a:t>
            </a:r>
            <a:r>
              <a:rPr lang="en-US" dirty="0"/>
              <a:t> that they can only fix the situation by making a long, difficult journey. A supernatural vision gives our hero visionary direction.</a:t>
            </a:r>
            <a:endParaRPr lang="en-GB" dirty="0"/>
          </a:p>
          <a:p>
            <a:pPr marL="0" lvl="0" indent="0">
              <a:buNone/>
            </a:pPr>
            <a:r>
              <a:rPr lang="en-US" b="1" dirty="0"/>
              <a:t>The journey</a:t>
            </a:r>
            <a:endParaRPr lang="en-GB" b="1" dirty="0"/>
          </a:p>
          <a:p>
            <a:pPr marL="0" indent="0">
              <a:buNone/>
            </a:pPr>
            <a:r>
              <a:rPr lang="en-US" dirty="0"/>
              <a:t>Our hero and their faithful companions set out across hostile terrain, encountering a series of life-threatening ordeals (monsters, temptations, for example) from which they make a series of ‘thrilling escapes’. They will often encounter stock characters at this point in the story – the ‘wise old man’ or the ‘beautiful young woman.’</a:t>
            </a:r>
            <a:endParaRPr lang="en-GB" dirty="0"/>
          </a:p>
          <a:p>
            <a:pPr marL="0" lvl="0" indent="0">
              <a:buNone/>
            </a:pPr>
            <a:r>
              <a:rPr lang="en-US" b="1" dirty="0"/>
              <a:t>The Arrival and frustration</a:t>
            </a:r>
            <a:endParaRPr lang="en-GB" b="1" dirty="0"/>
          </a:p>
          <a:p>
            <a:pPr marL="0" indent="0">
              <a:buNone/>
            </a:pPr>
            <a:r>
              <a:rPr lang="en-US" dirty="0"/>
              <a:t>The hero is in sight of their goal but now, on the edge of victory, a terrible series of new obstacles stand in the way. </a:t>
            </a:r>
            <a:endParaRPr lang="en-GB" dirty="0"/>
          </a:p>
          <a:p>
            <a:pPr marL="0" lvl="0" indent="0">
              <a:buNone/>
            </a:pPr>
            <a:r>
              <a:rPr lang="en-US" b="1" dirty="0"/>
              <a:t>The final ordeals</a:t>
            </a:r>
            <a:endParaRPr lang="en-GB" b="1" dirty="0"/>
          </a:p>
          <a:p>
            <a:pPr marL="0" indent="0">
              <a:buNone/>
            </a:pPr>
            <a:r>
              <a:rPr lang="en-GB" dirty="0"/>
              <a:t>The hero must endure a last series of tests – often 3 – to prove their worthiness. This culminates in a final battle which may be the most threatening at all.</a:t>
            </a:r>
          </a:p>
          <a:p>
            <a:pPr marL="0" lvl="0" indent="0">
              <a:buNone/>
            </a:pPr>
            <a:r>
              <a:rPr lang="en-GB" b="1" dirty="0"/>
              <a:t>The Goal</a:t>
            </a:r>
            <a:endParaRPr lang="en-GB" dirty="0"/>
          </a:p>
          <a:p>
            <a:pPr marL="0" indent="0">
              <a:buNone/>
            </a:pPr>
            <a:r>
              <a:rPr lang="en-GB" dirty="0"/>
              <a:t>After a last thrilling escape from death, the prize is won: with an assurance of renewed life stretching indefinitely into the future.</a:t>
            </a:r>
          </a:p>
        </p:txBody>
      </p:sp>
      <p:sp>
        <p:nvSpPr>
          <p:cNvPr id="5"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THE QUEST</a:t>
            </a:r>
          </a:p>
        </p:txBody>
      </p:sp>
      <p:sp>
        <p:nvSpPr>
          <p:cNvPr id="6" name="TextBox 5"/>
          <p:cNvSpPr txBox="1"/>
          <p:nvPr/>
        </p:nvSpPr>
        <p:spPr>
          <a:xfrm>
            <a:off x="1981200" y="1519140"/>
            <a:ext cx="753866" cy="630942"/>
          </a:xfrm>
          <a:prstGeom prst="rect">
            <a:avLst/>
          </a:prstGeom>
          <a:noFill/>
        </p:spPr>
        <p:txBody>
          <a:bodyPr wrap="square" rtlCol="0">
            <a:spAutoFit/>
          </a:bodyPr>
          <a:lstStyle/>
          <a:p>
            <a:r>
              <a:rPr lang="en-US" sz="3500" b="1" dirty="0"/>
              <a:t>1</a:t>
            </a:r>
          </a:p>
        </p:txBody>
      </p:sp>
      <p:sp>
        <p:nvSpPr>
          <p:cNvPr id="7" name="TextBox 6"/>
          <p:cNvSpPr txBox="1"/>
          <p:nvPr/>
        </p:nvSpPr>
        <p:spPr>
          <a:xfrm>
            <a:off x="1959156" y="2455118"/>
            <a:ext cx="753866" cy="630942"/>
          </a:xfrm>
          <a:prstGeom prst="rect">
            <a:avLst/>
          </a:prstGeom>
          <a:noFill/>
        </p:spPr>
        <p:txBody>
          <a:bodyPr wrap="square" rtlCol="0">
            <a:spAutoFit/>
          </a:bodyPr>
          <a:lstStyle/>
          <a:p>
            <a:r>
              <a:rPr lang="en-US" sz="3500" b="1" dirty="0"/>
              <a:t>2</a:t>
            </a:r>
          </a:p>
        </p:txBody>
      </p:sp>
      <p:sp>
        <p:nvSpPr>
          <p:cNvPr id="8" name="TextBox 7"/>
          <p:cNvSpPr txBox="1"/>
          <p:nvPr/>
        </p:nvSpPr>
        <p:spPr>
          <a:xfrm>
            <a:off x="1999692" y="3873666"/>
            <a:ext cx="753866" cy="630942"/>
          </a:xfrm>
          <a:prstGeom prst="rect">
            <a:avLst/>
          </a:prstGeom>
          <a:noFill/>
        </p:spPr>
        <p:txBody>
          <a:bodyPr wrap="square" rtlCol="0">
            <a:spAutoFit/>
          </a:bodyPr>
          <a:lstStyle/>
          <a:p>
            <a:r>
              <a:rPr lang="en-US" sz="3500" b="1" dirty="0"/>
              <a:t>3</a:t>
            </a:r>
          </a:p>
        </p:txBody>
      </p:sp>
      <p:sp>
        <p:nvSpPr>
          <p:cNvPr id="9" name="TextBox 8"/>
          <p:cNvSpPr txBox="1"/>
          <p:nvPr/>
        </p:nvSpPr>
        <p:spPr>
          <a:xfrm>
            <a:off x="1981200" y="4684265"/>
            <a:ext cx="753866" cy="630942"/>
          </a:xfrm>
          <a:prstGeom prst="rect">
            <a:avLst/>
          </a:prstGeom>
          <a:noFill/>
        </p:spPr>
        <p:txBody>
          <a:bodyPr wrap="square" rtlCol="0">
            <a:spAutoFit/>
          </a:bodyPr>
          <a:lstStyle/>
          <a:p>
            <a:r>
              <a:rPr lang="en-US" sz="3500" b="1" dirty="0"/>
              <a:t>4</a:t>
            </a:r>
          </a:p>
        </p:txBody>
      </p:sp>
      <p:sp>
        <p:nvSpPr>
          <p:cNvPr id="10" name="TextBox 9"/>
          <p:cNvSpPr txBox="1"/>
          <p:nvPr/>
        </p:nvSpPr>
        <p:spPr>
          <a:xfrm>
            <a:off x="1981200" y="5697513"/>
            <a:ext cx="753866" cy="630942"/>
          </a:xfrm>
          <a:prstGeom prst="rect">
            <a:avLst/>
          </a:prstGeom>
          <a:noFill/>
        </p:spPr>
        <p:txBody>
          <a:bodyPr wrap="square" rtlCol="0">
            <a:spAutoFit/>
          </a:bodyPr>
          <a:lstStyle/>
          <a:p>
            <a:r>
              <a:rPr lang="en-US" sz="3500" b="1" dirty="0"/>
              <a:t>5</a:t>
            </a:r>
          </a:p>
        </p:txBody>
      </p:sp>
    </p:spTree>
    <p:extLst>
      <p:ext uri="{BB962C8B-B14F-4D97-AF65-F5344CB8AC3E}">
        <p14:creationId xmlns:p14="http://schemas.microsoft.com/office/powerpoint/2010/main" val="1664956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0"/>
            <a:ext cx="9144000" cy="6858000"/>
          </a:xfrm>
          <a:prstGeom prst="rect">
            <a:avLst/>
          </a:prstGeom>
          <a:solidFill>
            <a:schemeClr val="accent1">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2509167" y="1751586"/>
            <a:ext cx="8040606" cy="5506044"/>
          </a:xfrm>
        </p:spPr>
        <p:txBody>
          <a:bodyPr>
            <a:normAutofit fontScale="55000" lnSpcReduction="20000"/>
          </a:bodyPr>
          <a:lstStyle/>
          <a:p>
            <a:pPr marL="0" lvl="0" indent="0">
              <a:buNone/>
            </a:pPr>
            <a:r>
              <a:rPr lang="en-US" b="1" dirty="0"/>
              <a:t>Anticipation stage and ‘fall’ into the other world</a:t>
            </a:r>
            <a:endParaRPr lang="en-GB" b="1" dirty="0"/>
          </a:p>
          <a:p>
            <a:pPr marL="0" indent="0">
              <a:buNone/>
            </a:pPr>
            <a:r>
              <a:rPr lang="cy-GB" dirty="0"/>
              <a:t>We meet the hero at a moment in which their life is restricted in some way (e.g. They’re young and curious, bored or reckless) until they find themsleves transported to a strange world unlike anything they’ve experienced before.</a:t>
            </a:r>
            <a:endParaRPr lang="en-GB" dirty="0"/>
          </a:p>
          <a:p>
            <a:pPr marL="0" lvl="0" indent="0">
              <a:buNone/>
            </a:pPr>
            <a:r>
              <a:rPr lang="en-US" b="1" dirty="0"/>
              <a:t>Initial fascination or dream stage</a:t>
            </a:r>
            <a:endParaRPr lang="en-GB" b="1" dirty="0"/>
          </a:p>
          <a:p>
            <a:pPr marL="0" indent="0">
              <a:buNone/>
            </a:pPr>
            <a:r>
              <a:rPr lang="en-GB" dirty="0"/>
              <a:t>A</a:t>
            </a:r>
            <a:r>
              <a:rPr lang="cy-GB" dirty="0"/>
              <a:t>t first their exploration of this new world may be exhilerating but they can never feel completely at home there.</a:t>
            </a:r>
            <a:endParaRPr lang="en-GB" dirty="0"/>
          </a:p>
          <a:p>
            <a:pPr marL="0" lvl="0" indent="0">
              <a:buNone/>
            </a:pPr>
            <a:r>
              <a:rPr lang="en-US" b="1" dirty="0"/>
              <a:t>Frustration Stage</a:t>
            </a:r>
          </a:p>
          <a:p>
            <a:pPr marL="0" lvl="0" indent="0">
              <a:buNone/>
            </a:pPr>
            <a:r>
              <a:rPr lang="en-US" dirty="0"/>
              <a:t>Gradually the mood of the adventure changes to one of frustration, oppression and difficulty. A shadow begins to intrude </a:t>
            </a:r>
            <a:r>
              <a:rPr lang="mr-IN" dirty="0"/>
              <a:t>–</a:t>
            </a:r>
            <a:r>
              <a:rPr lang="en-US" dirty="0"/>
              <a:t> becoming increasingly alarming.</a:t>
            </a:r>
          </a:p>
          <a:p>
            <a:pPr marL="0" lvl="0" indent="0">
              <a:buNone/>
            </a:pPr>
            <a:r>
              <a:rPr lang="en-US" b="1" dirty="0"/>
              <a:t>Nightmare</a:t>
            </a:r>
            <a:r>
              <a:rPr lang="en-US" dirty="0"/>
              <a:t> </a:t>
            </a:r>
            <a:r>
              <a:rPr lang="en-US" b="1" dirty="0"/>
              <a:t>Stage</a:t>
            </a:r>
            <a:endParaRPr lang="en-GB" b="1" dirty="0"/>
          </a:p>
          <a:p>
            <a:pPr marL="0" indent="0">
              <a:buNone/>
            </a:pPr>
            <a:r>
              <a:rPr lang="en-GB" dirty="0"/>
              <a:t>The shadow becomes so dominating that it appears to pose a threat to the hero’s survival.</a:t>
            </a:r>
          </a:p>
          <a:p>
            <a:pPr marL="0" lvl="0" indent="0">
              <a:buNone/>
            </a:pPr>
            <a:r>
              <a:rPr lang="en-GB" b="1" dirty="0"/>
              <a:t>Thrilling escape and Return</a:t>
            </a:r>
            <a:endParaRPr lang="en-GB" dirty="0"/>
          </a:p>
          <a:p>
            <a:pPr marL="0" indent="0">
              <a:buNone/>
            </a:pPr>
            <a:r>
              <a:rPr lang="en-GB" dirty="0"/>
              <a:t>Just when it seems as if the threat is too much to bear, our hero escapes back to where they started. At this point, the real question posed by the adventure is: how much has the hero learned from the experience? Have they changed, fundamentally or was it all just a dream?</a:t>
            </a:r>
          </a:p>
        </p:txBody>
      </p:sp>
      <p:sp>
        <p:nvSpPr>
          <p:cNvPr id="5"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VOYAGE AND RETURN</a:t>
            </a:r>
          </a:p>
        </p:txBody>
      </p:sp>
      <p:sp>
        <p:nvSpPr>
          <p:cNvPr id="6" name="TextBox 5"/>
          <p:cNvSpPr txBox="1"/>
          <p:nvPr/>
        </p:nvSpPr>
        <p:spPr>
          <a:xfrm>
            <a:off x="1981200" y="1667750"/>
            <a:ext cx="753866" cy="630942"/>
          </a:xfrm>
          <a:prstGeom prst="rect">
            <a:avLst/>
          </a:prstGeom>
          <a:noFill/>
        </p:spPr>
        <p:txBody>
          <a:bodyPr wrap="square" rtlCol="0">
            <a:spAutoFit/>
          </a:bodyPr>
          <a:lstStyle/>
          <a:p>
            <a:r>
              <a:rPr lang="en-US" sz="3500" b="1" dirty="0"/>
              <a:t>1</a:t>
            </a:r>
          </a:p>
        </p:txBody>
      </p:sp>
      <p:sp>
        <p:nvSpPr>
          <p:cNvPr id="7" name="TextBox 6"/>
          <p:cNvSpPr txBox="1"/>
          <p:nvPr/>
        </p:nvSpPr>
        <p:spPr>
          <a:xfrm>
            <a:off x="1959156" y="2603728"/>
            <a:ext cx="753866" cy="630942"/>
          </a:xfrm>
          <a:prstGeom prst="rect">
            <a:avLst/>
          </a:prstGeom>
          <a:noFill/>
        </p:spPr>
        <p:txBody>
          <a:bodyPr wrap="square" rtlCol="0">
            <a:spAutoFit/>
          </a:bodyPr>
          <a:lstStyle/>
          <a:p>
            <a:r>
              <a:rPr lang="en-US" sz="3500" b="1" dirty="0"/>
              <a:t>2</a:t>
            </a:r>
          </a:p>
        </p:txBody>
      </p:sp>
      <p:sp>
        <p:nvSpPr>
          <p:cNvPr id="8" name="TextBox 7"/>
          <p:cNvSpPr txBox="1"/>
          <p:nvPr/>
        </p:nvSpPr>
        <p:spPr>
          <a:xfrm>
            <a:off x="1954176" y="3366736"/>
            <a:ext cx="753866" cy="630942"/>
          </a:xfrm>
          <a:prstGeom prst="rect">
            <a:avLst/>
          </a:prstGeom>
          <a:noFill/>
        </p:spPr>
        <p:txBody>
          <a:bodyPr wrap="square" rtlCol="0">
            <a:spAutoFit/>
          </a:bodyPr>
          <a:lstStyle/>
          <a:p>
            <a:r>
              <a:rPr lang="en-US" sz="3500" b="1" dirty="0"/>
              <a:t>3</a:t>
            </a:r>
          </a:p>
        </p:txBody>
      </p:sp>
      <p:sp>
        <p:nvSpPr>
          <p:cNvPr id="9" name="TextBox 8"/>
          <p:cNvSpPr txBox="1"/>
          <p:nvPr/>
        </p:nvSpPr>
        <p:spPr>
          <a:xfrm>
            <a:off x="1959156" y="4116846"/>
            <a:ext cx="753866" cy="630942"/>
          </a:xfrm>
          <a:prstGeom prst="rect">
            <a:avLst/>
          </a:prstGeom>
          <a:noFill/>
        </p:spPr>
        <p:txBody>
          <a:bodyPr wrap="square" rtlCol="0">
            <a:spAutoFit/>
          </a:bodyPr>
          <a:lstStyle/>
          <a:p>
            <a:r>
              <a:rPr lang="en-US" sz="3500" b="1" dirty="0"/>
              <a:t>4</a:t>
            </a:r>
          </a:p>
        </p:txBody>
      </p:sp>
      <p:sp>
        <p:nvSpPr>
          <p:cNvPr id="10" name="TextBox 9"/>
          <p:cNvSpPr txBox="1"/>
          <p:nvPr/>
        </p:nvSpPr>
        <p:spPr>
          <a:xfrm>
            <a:off x="1986180" y="4890941"/>
            <a:ext cx="753866" cy="630942"/>
          </a:xfrm>
          <a:prstGeom prst="rect">
            <a:avLst/>
          </a:prstGeom>
          <a:noFill/>
        </p:spPr>
        <p:txBody>
          <a:bodyPr wrap="square" rtlCol="0">
            <a:spAutoFit/>
          </a:bodyPr>
          <a:lstStyle/>
          <a:p>
            <a:r>
              <a:rPr lang="en-US" sz="3500" b="1" dirty="0"/>
              <a:t>5</a:t>
            </a:r>
          </a:p>
        </p:txBody>
      </p:sp>
    </p:spTree>
    <p:extLst>
      <p:ext uri="{BB962C8B-B14F-4D97-AF65-F5344CB8AC3E}">
        <p14:creationId xmlns:p14="http://schemas.microsoft.com/office/powerpoint/2010/main" val="816464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grass, outdoor, nature, sunset&#10;&#10;Description automatically generated">
            <a:extLst>
              <a:ext uri="{FF2B5EF4-FFF2-40B4-BE49-F238E27FC236}">
                <a16:creationId xmlns:a16="http://schemas.microsoft.com/office/drawing/2014/main" id="{A127E74F-5615-49E5-B54D-6449C58941E3}"/>
              </a:ext>
            </a:extLst>
          </p:cNvPr>
          <p:cNvPicPr>
            <a:picLocks noChangeAspect="1"/>
          </p:cNvPicPr>
          <p:nvPr/>
        </p:nvPicPr>
        <p:blipFill rotWithShape="1">
          <a:blip r:embed="rId2">
            <a:extLst>
              <a:ext uri="{28A0092B-C50C-407E-A947-70E740481C1C}">
                <a14:useLocalDpi xmlns:a14="http://schemas.microsoft.com/office/drawing/2010/main" val="0"/>
              </a:ext>
            </a:extLst>
          </a:blip>
          <a:srcRect t="11282" r="-2" b="-2"/>
          <a:stretch/>
        </p:blipFill>
        <p:spPr>
          <a:xfrm>
            <a:off x="4493436" y="243"/>
            <a:ext cx="7698564" cy="3346705"/>
          </a:xfrm>
          <a:custGeom>
            <a:avLst/>
            <a:gdLst/>
            <a:ahLst/>
            <a:cxnLst/>
            <a:rect l="l" t="t" r="r" b="b"/>
            <a:pathLst>
              <a:path w="7698564" h="3346705">
                <a:moveTo>
                  <a:pt x="1549963" y="0"/>
                </a:moveTo>
                <a:lnTo>
                  <a:pt x="1555540" y="0"/>
                </a:lnTo>
                <a:lnTo>
                  <a:pt x="2621768" y="0"/>
                </a:lnTo>
                <a:lnTo>
                  <a:pt x="6451640" y="0"/>
                </a:lnTo>
                <a:lnTo>
                  <a:pt x="6451640" y="479"/>
                </a:lnTo>
                <a:lnTo>
                  <a:pt x="7698564" y="479"/>
                </a:lnTo>
                <a:lnTo>
                  <a:pt x="7698564" y="3346705"/>
                </a:lnTo>
                <a:lnTo>
                  <a:pt x="0" y="3346705"/>
                </a:lnTo>
                <a:close/>
              </a:path>
            </a:pathLst>
          </a:custGeom>
        </p:spPr>
      </p:pic>
      <p:pic>
        <p:nvPicPr>
          <p:cNvPr id="5" name="Picture 4" descr="A person holding a book&#10;&#10;Description automatically generated with low confidence">
            <a:extLst>
              <a:ext uri="{FF2B5EF4-FFF2-40B4-BE49-F238E27FC236}">
                <a16:creationId xmlns:a16="http://schemas.microsoft.com/office/drawing/2014/main" id="{2458C1EB-EEF2-44D2-A6D4-A9E7DDF22C0A}"/>
              </a:ext>
            </a:extLst>
          </p:cNvPr>
          <p:cNvPicPr>
            <a:picLocks noChangeAspect="1"/>
          </p:cNvPicPr>
          <p:nvPr/>
        </p:nvPicPr>
        <p:blipFill rotWithShape="1">
          <a:blip r:embed="rId3">
            <a:extLst>
              <a:ext uri="{28A0092B-C50C-407E-A947-70E740481C1C}">
                <a14:useLocalDpi xmlns:a14="http://schemas.microsoft.com/office/drawing/2010/main" val="0"/>
              </a:ext>
            </a:extLst>
          </a:blip>
          <a:srcRect t="11108" r="-3" b="-3"/>
          <a:stretch/>
        </p:blipFill>
        <p:spPr>
          <a:xfrm>
            <a:off x="20" y="10"/>
            <a:ext cx="5859777" cy="3346695"/>
          </a:xfrm>
          <a:custGeom>
            <a:avLst/>
            <a:gdLst/>
            <a:ahLst/>
            <a:cxnLst/>
            <a:rect l="l" t="t" r="r" b="b"/>
            <a:pathLst>
              <a:path w="5859797" h="3346705">
                <a:moveTo>
                  <a:pt x="0" y="0"/>
                </a:moveTo>
                <a:lnTo>
                  <a:pt x="5859797" y="0"/>
                </a:lnTo>
                <a:lnTo>
                  <a:pt x="4309834" y="3346705"/>
                </a:lnTo>
                <a:lnTo>
                  <a:pt x="4304257" y="3346705"/>
                </a:lnTo>
                <a:lnTo>
                  <a:pt x="3238029" y="3346705"/>
                </a:lnTo>
                <a:lnTo>
                  <a:pt x="0" y="3346705"/>
                </a:lnTo>
                <a:close/>
              </a:path>
            </a:pathLst>
          </a:custGeom>
        </p:spPr>
      </p:pic>
      <p:pic>
        <p:nvPicPr>
          <p:cNvPr id="3" name="Picture 2" descr="A group of people on a sailboat in the water&#10;&#10;Description automatically generated with low confidence">
            <a:extLst>
              <a:ext uri="{FF2B5EF4-FFF2-40B4-BE49-F238E27FC236}">
                <a16:creationId xmlns:a16="http://schemas.microsoft.com/office/drawing/2014/main" id="{DBD63702-B7EA-4F3A-B7B8-1349551B08A6}"/>
              </a:ext>
            </a:extLst>
          </p:cNvPr>
          <p:cNvPicPr>
            <a:picLocks noChangeAspect="1"/>
          </p:cNvPicPr>
          <p:nvPr/>
        </p:nvPicPr>
        <p:blipFill rotWithShape="1">
          <a:blip r:embed="rId4">
            <a:extLst>
              <a:ext uri="{28A0092B-C50C-407E-A947-70E740481C1C}">
                <a14:useLocalDpi xmlns:a14="http://schemas.microsoft.com/office/drawing/2010/main" val="0"/>
              </a:ext>
            </a:extLst>
          </a:blip>
          <a:srcRect t="6746" r="2" b="19573"/>
          <a:stretch/>
        </p:blipFill>
        <p:spPr>
          <a:xfrm>
            <a:off x="6350089" y="3511295"/>
            <a:ext cx="5841911" cy="3346705"/>
          </a:xfrm>
          <a:custGeom>
            <a:avLst/>
            <a:gdLst/>
            <a:ahLst/>
            <a:cxnLst/>
            <a:rect l="l" t="t" r="r" b="b"/>
            <a:pathLst>
              <a:path w="5841911" h="3346705">
                <a:moveTo>
                  <a:pt x="1549963" y="0"/>
                </a:moveTo>
                <a:lnTo>
                  <a:pt x="1555540" y="0"/>
                </a:lnTo>
                <a:lnTo>
                  <a:pt x="2621768" y="0"/>
                </a:lnTo>
                <a:lnTo>
                  <a:pt x="5841911" y="0"/>
                </a:lnTo>
                <a:lnTo>
                  <a:pt x="5841911" y="3346705"/>
                </a:lnTo>
                <a:lnTo>
                  <a:pt x="0" y="3346705"/>
                </a:lnTo>
                <a:close/>
              </a:path>
            </a:pathLst>
          </a:custGeom>
        </p:spPr>
      </p:pic>
      <p:pic>
        <p:nvPicPr>
          <p:cNvPr id="9" name="Picture 8" descr="A picture containing sky, smoke, outdoor, steam&#10;&#10;Description automatically generated">
            <a:extLst>
              <a:ext uri="{FF2B5EF4-FFF2-40B4-BE49-F238E27FC236}">
                <a16:creationId xmlns:a16="http://schemas.microsoft.com/office/drawing/2014/main" id="{FE87C053-694F-47E8-974B-08C90B70794B}"/>
              </a:ext>
            </a:extLst>
          </p:cNvPr>
          <p:cNvPicPr>
            <a:picLocks noChangeAspect="1"/>
          </p:cNvPicPr>
          <p:nvPr/>
        </p:nvPicPr>
        <p:blipFill rotWithShape="1">
          <a:blip r:embed="rId5">
            <a:extLst>
              <a:ext uri="{28A0092B-C50C-407E-A947-70E740481C1C}">
                <a14:useLocalDpi xmlns:a14="http://schemas.microsoft.com/office/drawing/2010/main" val="0"/>
              </a:ext>
            </a:extLst>
          </a:blip>
          <a:srcRect t="22717" r="-2" b="-2"/>
          <a:stretch/>
        </p:blipFill>
        <p:spPr>
          <a:xfrm>
            <a:off x="20" y="3511295"/>
            <a:ext cx="7698544" cy="3346705"/>
          </a:xfrm>
          <a:custGeom>
            <a:avLst/>
            <a:gdLst/>
            <a:ahLst/>
            <a:cxnLst/>
            <a:rect l="l" t="t" r="r" b="b"/>
            <a:pathLst>
              <a:path w="7698564" h="3346705">
                <a:moveTo>
                  <a:pt x="0" y="0"/>
                </a:moveTo>
                <a:lnTo>
                  <a:pt x="7698564" y="0"/>
                </a:lnTo>
                <a:lnTo>
                  <a:pt x="6148601" y="3346705"/>
                </a:lnTo>
                <a:lnTo>
                  <a:pt x="6143024" y="3346705"/>
                </a:lnTo>
                <a:lnTo>
                  <a:pt x="5076796" y="3346705"/>
                </a:lnTo>
                <a:lnTo>
                  <a:pt x="1246924" y="3346705"/>
                </a:lnTo>
                <a:lnTo>
                  <a:pt x="1246924" y="3346226"/>
                </a:lnTo>
                <a:lnTo>
                  <a:pt x="0" y="3346226"/>
                </a:lnTo>
                <a:close/>
              </a:path>
            </a:pathLst>
          </a:custGeom>
        </p:spPr>
      </p:pic>
    </p:spTree>
    <p:extLst>
      <p:ext uri="{BB962C8B-B14F-4D97-AF65-F5344CB8AC3E}">
        <p14:creationId xmlns:p14="http://schemas.microsoft.com/office/powerpoint/2010/main" val="239607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text, person, indoor, hand&#10;&#10;Description automatically generated">
            <a:extLst>
              <a:ext uri="{FF2B5EF4-FFF2-40B4-BE49-F238E27FC236}">
                <a16:creationId xmlns:a16="http://schemas.microsoft.com/office/drawing/2014/main" id="{794CE2D6-7664-4C11-A321-A929E05B9121}"/>
              </a:ext>
            </a:extLst>
          </p:cNvPr>
          <p:cNvPicPr>
            <a:picLocks noChangeAspect="1"/>
          </p:cNvPicPr>
          <p:nvPr/>
        </p:nvPicPr>
        <p:blipFill rotWithShape="1">
          <a:blip r:embed="rId2">
            <a:extLst>
              <a:ext uri="{28A0092B-C50C-407E-A947-70E740481C1C}">
                <a14:useLocalDpi xmlns:a14="http://schemas.microsoft.com/office/drawing/2010/main" val="0"/>
              </a:ext>
            </a:extLst>
          </a:blip>
          <a:srcRect t="7784" r="-2" b="18875"/>
          <a:stretch/>
        </p:blipFill>
        <p:spPr>
          <a:xfrm>
            <a:off x="321730" y="321732"/>
            <a:ext cx="5674897" cy="3017405"/>
          </a:xfrm>
          <a:prstGeom prst="rect">
            <a:avLst/>
          </a:prstGeom>
        </p:spPr>
      </p:pic>
      <p:pic>
        <p:nvPicPr>
          <p:cNvPr id="5" name="Picture 4" descr="A picture containing water, sky, sport, outdoor&#10;&#10;Description automatically generated">
            <a:extLst>
              <a:ext uri="{FF2B5EF4-FFF2-40B4-BE49-F238E27FC236}">
                <a16:creationId xmlns:a16="http://schemas.microsoft.com/office/drawing/2014/main" id="{72325C10-CB9D-4C18-ABDF-4AC30612ACB7}"/>
              </a:ext>
            </a:extLst>
          </p:cNvPr>
          <p:cNvPicPr>
            <a:picLocks noChangeAspect="1"/>
          </p:cNvPicPr>
          <p:nvPr/>
        </p:nvPicPr>
        <p:blipFill rotWithShape="1">
          <a:blip r:embed="rId3">
            <a:extLst>
              <a:ext uri="{28A0092B-C50C-407E-A947-70E740481C1C}">
                <a14:useLocalDpi xmlns:a14="http://schemas.microsoft.com/office/drawing/2010/main" val="0"/>
              </a:ext>
            </a:extLst>
          </a:blip>
          <a:srcRect r="-2" b="26346"/>
          <a:stretch/>
        </p:blipFill>
        <p:spPr>
          <a:xfrm>
            <a:off x="321730" y="3510853"/>
            <a:ext cx="5674897" cy="2789954"/>
          </a:xfrm>
          <a:prstGeom prst="rect">
            <a:avLst/>
          </a:prstGeom>
        </p:spPr>
      </p:pic>
      <p:pic>
        <p:nvPicPr>
          <p:cNvPr id="7" name="Picture 6" descr="A person standing next to a suitcase&#10;&#10;Description automatically generated with medium confidence">
            <a:extLst>
              <a:ext uri="{FF2B5EF4-FFF2-40B4-BE49-F238E27FC236}">
                <a16:creationId xmlns:a16="http://schemas.microsoft.com/office/drawing/2014/main" id="{91D80614-557D-4172-92F7-890CB45FE01C}"/>
              </a:ext>
            </a:extLst>
          </p:cNvPr>
          <p:cNvPicPr>
            <a:picLocks noChangeAspect="1"/>
          </p:cNvPicPr>
          <p:nvPr/>
        </p:nvPicPr>
        <p:blipFill rotWithShape="1">
          <a:blip r:embed="rId4">
            <a:extLst>
              <a:ext uri="{28A0092B-C50C-407E-A947-70E740481C1C}">
                <a14:useLocalDpi xmlns:a14="http://schemas.microsoft.com/office/drawing/2010/main" val="0"/>
              </a:ext>
            </a:extLst>
          </a:blip>
          <a:srcRect l="11091" r="21283" b="-1"/>
          <a:stretch/>
        </p:blipFill>
        <p:spPr>
          <a:xfrm>
            <a:off x="6195373" y="321733"/>
            <a:ext cx="5674897" cy="5979074"/>
          </a:xfrm>
          <a:prstGeom prst="rect">
            <a:avLst/>
          </a:prstGeom>
        </p:spPr>
      </p:pic>
    </p:spTree>
    <p:extLst>
      <p:ext uri="{BB962C8B-B14F-4D97-AF65-F5344CB8AC3E}">
        <p14:creationId xmlns:p14="http://schemas.microsoft.com/office/powerpoint/2010/main" val="113891645"/>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1B1D2F"/>
      </a:dk2>
      <a:lt2>
        <a:srgbClr val="F0F3F1"/>
      </a:lt2>
      <a:accent1>
        <a:srgbClr val="E729B5"/>
      </a:accent1>
      <a:accent2>
        <a:srgbClr val="B717D5"/>
      </a:accent2>
      <a:accent3>
        <a:srgbClr val="7A29E7"/>
      </a:accent3>
      <a:accent4>
        <a:srgbClr val="3230D9"/>
      </a:accent4>
      <a:accent5>
        <a:srgbClr val="2976E7"/>
      </a:accent5>
      <a:accent6>
        <a:srgbClr val="17B3D5"/>
      </a:accent6>
      <a:hlink>
        <a:srgbClr val="3F5EBF"/>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SARAH REYNOLDS Presentation The Dragon has two Tongu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1490</Words>
  <Application>Microsoft Office PowerPoint</Application>
  <PresentationFormat>Widescreen</PresentationFormat>
  <Paragraphs>116</Paragraphs>
  <Slides>14</Slides>
  <Notes>2</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Arial Black</vt:lpstr>
      <vt:lpstr>Arial Nova Light</vt:lpstr>
      <vt:lpstr>Calibri</vt:lpstr>
      <vt:lpstr>Wingdings 2</vt:lpstr>
      <vt:lpstr>DividendVTI</vt:lpstr>
      <vt:lpstr>SARAH REYNOLDS Presentation The Dragon has two Tongues</vt:lpstr>
      <vt:lpstr>Writing for tv FILM AND radio</vt:lpstr>
      <vt:lpstr>PowerPoint Presentation</vt:lpstr>
      <vt:lpstr>cHARACTER</vt:lpstr>
      <vt:lpstr> THE PREMISE</vt:lpstr>
      <vt:lpstr>The plot thickens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for FILM AND TV</dc:title>
  <dc:creator>Sarah Reynolds</dc:creator>
  <cp:lastModifiedBy>Sarah Reynolds</cp:lastModifiedBy>
  <cp:revision>2</cp:revision>
  <dcterms:created xsi:type="dcterms:W3CDTF">2022-02-19T10:21:34Z</dcterms:created>
  <dcterms:modified xsi:type="dcterms:W3CDTF">2023-09-26T08:28:18Z</dcterms:modified>
</cp:coreProperties>
</file>