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comments/modernComment_104_699D2748.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07_FC5EF530.xml" ContentType="application/vnd.ms-powerpoint.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47B7BDF-1857-2516-39AE-C6C15D85DB2C}" name="lizeta demetriou" initials="ld" userId="8bfe783e9e81092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229" autoAdjust="0"/>
  </p:normalViewPr>
  <p:slideViewPr>
    <p:cSldViewPr snapToGrid="0">
      <p:cViewPr varScale="1">
        <p:scale>
          <a:sx n="75" d="100"/>
          <a:sy n="75" d="100"/>
        </p:scale>
        <p:origin x="4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modernComment_104_699D2748.xml><?xml version="1.0" encoding="utf-8"?>
<p188:cmLst xmlns:a="http://schemas.openxmlformats.org/drawingml/2006/main" xmlns:r="http://schemas.openxmlformats.org/officeDocument/2006/relationships" xmlns:p188="http://schemas.microsoft.com/office/powerpoint/2018/8/main">
  <p188:cm id="{B4C0617C-7F33-4712-A076-4EE03129B3D5}" authorId="{C47B7BDF-1857-2516-39AE-C6C15D85DB2C}" created="2021-12-08T15:04:55.708">
    <pc:sldMkLst xmlns:pc="http://schemas.microsoft.com/office/powerpoint/2013/main/command">
      <pc:docMk/>
      <pc:sldMk cId="1771906888" sldId="260"/>
    </pc:sldMkLst>
    <p188:txBody>
      <a:bodyPr/>
      <a:lstStyle/>
      <a:p>
        <a:r>
          <a:rPr lang="en-GB"/>
          <a:t>Change the formatting. The letters are small and not easily read. </a:t>
        </a:r>
      </a:p>
    </p188:txBody>
  </p188:cm>
</p188:cmLst>
</file>

<file path=ppt/comments/modernComment_107_FC5EF530.xml><?xml version="1.0" encoding="utf-8"?>
<p188:cmLst xmlns:a="http://schemas.openxmlformats.org/drawingml/2006/main" xmlns:r="http://schemas.openxmlformats.org/officeDocument/2006/relationships" xmlns:p188="http://schemas.microsoft.com/office/powerpoint/2018/8/main">
  <p188:cm id="{1185793D-3E80-4BC9-ADD7-6E249B8F88C1}" authorId="{C47B7BDF-1857-2516-39AE-C6C15D85DB2C}" created="2021-12-08T15:06:23.182">
    <ac:deMkLst xmlns:ac="http://schemas.microsoft.com/office/drawing/2013/main/command">
      <pc:docMk xmlns:pc="http://schemas.microsoft.com/office/powerpoint/2013/main/command"/>
      <pc:sldMk xmlns:pc="http://schemas.microsoft.com/office/powerpoint/2013/main/command" cId="4234081584" sldId="263"/>
      <ac:picMk id="5" creationId="{38759245-25BC-4D6B-8CAE-D4841C42088D}"/>
    </ac:deMkLst>
    <p188:txBody>
      <a:bodyPr/>
      <a:lstStyle/>
      <a:p>
        <a:r>
          <a:rPr lang="en-GB"/>
          <a:t>This is not a good slide. We are not able to read anything of what is included. </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DA3896-FE26-4F91-9771-A52DD8EB2379}"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11CA808-B1EB-4473-B9DC-37AB5C2A97BB}">
      <dgm:prSet phldrT="[Text]"/>
      <dgm:spPr/>
      <dgm:t>
        <a:bodyPr/>
        <a:lstStyle/>
        <a:p>
          <a:r>
            <a:rPr lang="en-GB" dirty="0"/>
            <a:t>Academic Skills</a:t>
          </a:r>
        </a:p>
      </dgm:t>
    </dgm:pt>
    <dgm:pt modelId="{05180904-57B0-4492-A0D1-640F40E08F39}" type="parTrans" cxnId="{0408CC48-D69E-4121-98FD-AA50B491482D}">
      <dgm:prSet/>
      <dgm:spPr/>
      <dgm:t>
        <a:bodyPr/>
        <a:lstStyle/>
        <a:p>
          <a:endParaRPr lang="en-GB"/>
        </a:p>
      </dgm:t>
    </dgm:pt>
    <dgm:pt modelId="{85122D7A-B20C-487A-A704-8BC61C4F74DA}" type="sibTrans" cxnId="{0408CC48-D69E-4121-98FD-AA50B491482D}">
      <dgm:prSet/>
      <dgm:spPr/>
      <dgm:t>
        <a:bodyPr/>
        <a:lstStyle/>
        <a:p>
          <a:endParaRPr lang="en-GB"/>
        </a:p>
      </dgm:t>
    </dgm:pt>
    <dgm:pt modelId="{826A4F74-831B-477B-945C-8A776DD14A19}">
      <dgm:prSet phldrT="[Text]"/>
      <dgm:spPr/>
      <dgm:t>
        <a:bodyPr/>
        <a:lstStyle/>
        <a:p>
          <a:r>
            <a:rPr lang="en-GB" dirty="0"/>
            <a:t>Time management</a:t>
          </a:r>
        </a:p>
      </dgm:t>
    </dgm:pt>
    <dgm:pt modelId="{156D6665-E284-4107-925B-F1B7E1B09B82}" type="parTrans" cxnId="{F8049893-E690-4EC9-8AD4-EDAF1F3F6039}">
      <dgm:prSet/>
      <dgm:spPr/>
      <dgm:t>
        <a:bodyPr/>
        <a:lstStyle/>
        <a:p>
          <a:endParaRPr lang="en-GB"/>
        </a:p>
      </dgm:t>
    </dgm:pt>
    <dgm:pt modelId="{6EE191D8-C2C2-4A6B-951D-7E6717DEB1ED}" type="sibTrans" cxnId="{F8049893-E690-4EC9-8AD4-EDAF1F3F6039}">
      <dgm:prSet/>
      <dgm:spPr/>
      <dgm:t>
        <a:bodyPr/>
        <a:lstStyle/>
        <a:p>
          <a:endParaRPr lang="en-GB"/>
        </a:p>
      </dgm:t>
    </dgm:pt>
    <dgm:pt modelId="{B6B6CC68-127D-45CC-AC06-58E79814A077}">
      <dgm:prSet phldrT="[Text]"/>
      <dgm:spPr/>
      <dgm:t>
        <a:bodyPr/>
        <a:lstStyle/>
        <a:p>
          <a:r>
            <a:rPr lang="en-GB" dirty="0"/>
            <a:t>Effective Reading and Note Taking</a:t>
          </a:r>
        </a:p>
      </dgm:t>
    </dgm:pt>
    <dgm:pt modelId="{CA0CD58D-7B00-433A-A65A-5E72AEE5F892}" type="parTrans" cxnId="{CD4AFB68-C3B1-4E03-B035-D7C9BFF00053}">
      <dgm:prSet/>
      <dgm:spPr/>
      <dgm:t>
        <a:bodyPr/>
        <a:lstStyle/>
        <a:p>
          <a:endParaRPr lang="en-GB"/>
        </a:p>
      </dgm:t>
    </dgm:pt>
    <dgm:pt modelId="{2D842A95-EF56-49AA-8E82-3FBACE2C174E}" type="sibTrans" cxnId="{CD4AFB68-C3B1-4E03-B035-D7C9BFF00053}">
      <dgm:prSet/>
      <dgm:spPr/>
      <dgm:t>
        <a:bodyPr/>
        <a:lstStyle/>
        <a:p>
          <a:endParaRPr lang="en-GB"/>
        </a:p>
      </dgm:t>
    </dgm:pt>
    <dgm:pt modelId="{2EB09BB5-FD73-48EE-9C69-E886CB441BEB}">
      <dgm:prSet phldrT="[Text]"/>
      <dgm:spPr/>
      <dgm:t>
        <a:bodyPr/>
        <a:lstStyle/>
        <a:p>
          <a:r>
            <a:rPr lang="en-GB" dirty="0"/>
            <a:t>Planning and Organising Ideas</a:t>
          </a:r>
        </a:p>
      </dgm:t>
    </dgm:pt>
    <dgm:pt modelId="{363DC6EA-159C-47F0-9AAC-D60AC66F67BD}" type="parTrans" cxnId="{01A666A6-8BA2-4126-AFF7-07D954720844}">
      <dgm:prSet/>
      <dgm:spPr/>
      <dgm:t>
        <a:bodyPr/>
        <a:lstStyle/>
        <a:p>
          <a:endParaRPr lang="en-GB"/>
        </a:p>
      </dgm:t>
    </dgm:pt>
    <dgm:pt modelId="{19863545-327B-4278-9027-E4496EA20417}" type="sibTrans" cxnId="{01A666A6-8BA2-4126-AFF7-07D954720844}">
      <dgm:prSet/>
      <dgm:spPr/>
      <dgm:t>
        <a:bodyPr/>
        <a:lstStyle/>
        <a:p>
          <a:endParaRPr lang="en-GB"/>
        </a:p>
      </dgm:t>
    </dgm:pt>
    <dgm:pt modelId="{730C1943-3EDA-4390-A77B-C9A3A056BFBA}">
      <dgm:prSet phldrT="[Text]"/>
      <dgm:spPr/>
      <dgm:t>
        <a:bodyPr/>
        <a:lstStyle/>
        <a:p>
          <a:r>
            <a:rPr lang="en-GB" dirty="0"/>
            <a:t>Critical Thinking</a:t>
          </a:r>
        </a:p>
      </dgm:t>
    </dgm:pt>
    <dgm:pt modelId="{2CEF686C-BA5D-450D-81FB-2EA3EA729C4F}" type="parTrans" cxnId="{6081428A-5937-4B30-BB99-DA44B5F98A32}">
      <dgm:prSet/>
      <dgm:spPr/>
      <dgm:t>
        <a:bodyPr/>
        <a:lstStyle/>
        <a:p>
          <a:endParaRPr lang="en-GB"/>
        </a:p>
      </dgm:t>
    </dgm:pt>
    <dgm:pt modelId="{7B80C3BF-1A6E-442A-BB16-89C541C6F2F0}" type="sibTrans" cxnId="{6081428A-5937-4B30-BB99-DA44B5F98A32}">
      <dgm:prSet/>
      <dgm:spPr/>
      <dgm:t>
        <a:bodyPr/>
        <a:lstStyle/>
        <a:p>
          <a:endParaRPr lang="en-GB"/>
        </a:p>
      </dgm:t>
    </dgm:pt>
    <dgm:pt modelId="{962B85FD-3D39-4C66-8A6A-F70EBDEEC06D}">
      <dgm:prSet phldrT="[Text]"/>
      <dgm:spPr/>
      <dgm:t>
        <a:bodyPr/>
        <a:lstStyle/>
        <a:p>
          <a:r>
            <a:rPr lang="en-GB" dirty="0"/>
            <a:t>Reflective Practice</a:t>
          </a:r>
        </a:p>
      </dgm:t>
    </dgm:pt>
    <dgm:pt modelId="{F1F47C74-DEE4-4FB6-88E2-C99FAC79EF09}" type="parTrans" cxnId="{C7135EAF-0D6A-408D-85E3-0BC901D1901C}">
      <dgm:prSet/>
      <dgm:spPr/>
      <dgm:t>
        <a:bodyPr/>
        <a:lstStyle/>
        <a:p>
          <a:endParaRPr lang="en-GB"/>
        </a:p>
      </dgm:t>
    </dgm:pt>
    <dgm:pt modelId="{C900242E-965C-49FC-B003-DC0ADA7EF584}" type="sibTrans" cxnId="{C7135EAF-0D6A-408D-85E3-0BC901D1901C}">
      <dgm:prSet/>
      <dgm:spPr/>
      <dgm:t>
        <a:bodyPr/>
        <a:lstStyle/>
        <a:p>
          <a:endParaRPr lang="en-GB"/>
        </a:p>
      </dgm:t>
    </dgm:pt>
    <dgm:pt modelId="{3C2E6FBE-8A50-48E2-87D1-E497D14E9CD1}" type="pres">
      <dgm:prSet presAssocID="{15DA3896-FE26-4F91-9771-A52DD8EB2379}" presName="Name0" presStyleCnt="0">
        <dgm:presLayoutVars>
          <dgm:chMax val="1"/>
          <dgm:dir/>
          <dgm:animLvl val="ctr"/>
          <dgm:resizeHandles val="exact"/>
        </dgm:presLayoutVars>
      </dgm:prSet>
      <dgm:spPr/>
    </dgm:pt>
    <dgm:pt modelId="{AF6B0945-5F59-4EB6-999E-8312C18191CE}" type="pres">
      <dgm:prSet presAssocID="{311CA808-B1EB-4473-B9DC-37AB5C2A97BB}" presName="centerShape" presStyleLbl="node0" presStyleIdx="0" presStyleCnt="1"/>
      <dgm:spPr/>
    </dgm:pt>
    <dgm:pt modelId="{1E80CA8A-5E95-4ADB-B598-8574FC7070E2}" type="pres">
      <dgm:prSet presAssocID="{826A4F74-831B-477B-945C-8A776DD14A19}" presName="node" presStyleLbl="node1" presStyleIdx="0" presStyleCnt="5">
        <dgm:presLayoutVars>
          <dgm:bulletEnabled val="1"/>
        </dgm:presLayoutVars>
      </dgm:prSet>
      <dgm:spPr/>
    </dgm:pt>
    <dgm:pt modelId="{181082F8-C0D6-4AEA-8DD0-A79A9763D711}" type="pres">
      <dgm:prSet presAssocID="{826A4F74-831B-477B-945C-8A776DD14A19}" presName="dummy" presStyleCnt="0"/>
      <dgm:spPr/>
    </dgm:pt>
    <dgm:pt modelId="{ACD5F97F-E8E0-4C66-9CEF-75D22DB030A9}" type="pres">
      <dgm:prSet presAssocID="{6EE191D8-C2C2-4A6B-951D-7E6717DEB1ED}" presName="sibTrans" presStyleLbl="sibTrans2D1" presStyleIdx="0" presStyleCnt="5"/>
      <dgm:spPr/>
    </dgm:pt>
    <dgm:pt modelId="{D5FEE5B8-D55F-4761-B795-2FA191E1C300}" type="pres">
      <dgm:prSet presAssocID="{B6B6CC68-127D-45CC-AC06-58E79814A077}" presName="node" presStyleLbl="node1" presStyleIdx="1" presStyleCnt="5">
        <dgm:presLayoutVars>
          <dgm:bulletEnabled val="1"/>
        </dgm:presLayoutVars>
      </dgm:prSet>
      <dgm:spPr/>
    </dgm:pt>
    <dgm:pt modelId="{262CADCC-4834-4D51-9614-59EDD57BE221}" type="pres">
      <dgm:prSet presAssocID="{B6B6CC68-127D-45CC-AC06-58E79814A077}" presName="dummy" presStyleCnt="0"/>
      <dgm:spPr/>
    </dgm:pt>
    <dgm:pt modelId="{F0C37C4B-64D6-45DB-9A70-2DE9A39B7ABD}" type="pres">
      <dgm:prSet presAssocID="{2D842A95-EF56-49AA-8E82-3FBACE2C174E}" presName="sibTrans" presStyleLbl="sibTrans2D1" presStyleIdx="1" presStyleCnt="5"/>
      <dgm:spPr/>
    </dgm:pt>
    <dgm:pt modelId="{93DFD4FE-9385-4AA0-8C38-9B9EAB79CB8E}" type="pres">
      <dgm:prSet presAssocID="{2EB09BB5-FD73-48EE-9C69-E886CB441BEB}" presName="node" presStyleLbl="node1" presStyleIdx="2" presStyleCnt="5">
        <dgm:presLayoutVars>
          <dgm:bulletEnabled val="1"/>
        </dgm:presLayoutVars>
      </dgm:prSet>
      <dgm:spPr/>
    </dgm:pt>
    <dgm:pt modelId="{DF2BDCC8-751D-4444-9ACB-FAB9625E209D}" type="pres">
      <dgm:prSet presAssocID="{2EB09BB5-FD73-48EE-9C69-E886CB441BEB}" presName="dummy" presStyleCnt="0"/>
      <dgm:spPr/>
    </dgm:pt>
    <dgm:pt modelId="{8BC71062-964D-4461-B9EE-660DEA0407B3}" type="pres">
      <dgm:prSet presAssocID="{19863545-327B-4278-9027-E4496EA20417}" presName="sibTrans" presStyleLbl="sibTrans2D1" presStyleIdx="2" presStyleCnt="5"/>
      <dgm:spPr/>
    </dgm:pt>
    <dgm:pt modelId="{6585B30C-9FA6-4CD8-BE92-F636EF693F4B}" type="pres">
      <dgm:prSet presAssocID="{730C1943-3EDA-4390-A77B-C9A3A056BFBA}" presName="node" presStyleLbl="node1" presStyleIdx="3" presStyleCnt="5">
        <dgm:presLayoutVars>
          <dgm:bulletEnabled val="1"/>
        </dgm:presLayoutVars>
      </dgm:prSet>
      <dgm:spPr/>
    </dgm:pt>
    <dgm:pt modelId="{BF529384-2A58-440C-8938-0FDDD88D53AB}" type="pres">
      <dgm:prSet presAssocID="{730C1943-3EDA-4390-A77B-C9A3A056BFBA}" presName="dummy" presStyleCnt="0"/>
      <dgm:spPr/>
    </dgm:pt>
    <dgm:pt modelId="{998AC33F-83C2-454A-8DCC-9407DB65246F}" type="pres">
      <dgm:prSet presAssocID="{7B80C3BF-1A6E-442A-BB16-89C541C6F2F0}" presName="sibTrans" presStyleLbl="sibTrans2D1" presStyleIdx="3" presStyleCnt="5"/>
      <dgm:spPr/>
    </dgm:pt>
    <dgm:pt modelId="{135BDCB4-E1CE-4C69-BA6B-7A49EDCF2EB7}" type="pres">
      <dgm:prSet presAssocID="{962B85FD-3D39-4C66-8A6A-F70EBDEEC06D}" presName="node" presStyleLbl="node1" presStyleIdx="4" presStyleCnt="5">
        <dgm:presLayoutVars>
          <dgm:bulletEnabled val="1"/>
        </dgm:presLayoutVars>
      </dgm:prSet>
      <dgm:spPr/>
    </dgm:pt>
    <dgm:pt modelId="{6654ED6F-6DEA-4F13-9D0B-AB9651A5684B}" type="pres">
      <dgm:prSet presAssocID="{962B85FD-3D39-4C66-8A6A-F70EBDEEC06D}" presName="dummy" presStyleCnt="0"/>
      <dgm:spPr/>
    </dgm:pt>
    <dgm:pt modelId="{54034839-B77A-4A19-B12C-E2B13504BB6A}" type="pres">
      <dgm:prSet presAssocID="{C900242E-965C-49FC-B003-DC0ADA7EF584}" presName="sibTrans" presStyleLbl="sibTrans2D1" presStyleIdx="4" presStyleCnt="5"/>
      <dgm:spPr/>
    </dgm:pt>
  </dgm:ptLst>
  <dgm:cxnLst>
    <dgm:cxn modelId="{DE10E809-A76A-4819-93E4-C0FA906B59D6}" type="presOf" srcId="{826A4F74-831B-477B-945C-8A776DD14A19}" destId="{1E80CA8A-5E95-4ADB-B598-8574FC7070E2}" srcOrd="0" destOrd="0" presId="urn:microsoft.com/office/officeart/2005/8/layout/radial6"/>
    <dgm:cxn modelId="{E0432A19-7136-4AB7-B1D4-A6C53228080E}" type="presOf" srcId="{19863545-327B-4278-9027-E4496EA20417}" destId="{8BC71062-964D-4461-B9EE-660DEA0407B3}" srcOrd="0" destOrd="0" presId="urn:microsoft.com/office/officeart/2005/8/layout/radial6"/>
    <dgm:cxn modelId="{963F8531-0155-4D56-B048-FDC86A18406E}" type="presOf" srcId="{962B85FD-3D39-4C66-8A6A-F70EBDEEC06D}" destId="{135BDCB4-E1CE-4C69-BA6B-7A49EDCF2EB7}" srcOrd="0" destOrd="0" presId="urn:microsoft.com/office/officeart/2005/8/layout/radial6"/>
    <dgm:cxn modelId="{040BCC44-6D0D-4221-9AB9-CCAB19E7A882}" type="presOf" srcId="{B6B6CC68-127D-45CC-AC06-58E79814A077}" destId="{D5FEE5B8-D55F-4761-B795-2FA191E1C300}" srcOrd="0" destOrd="0" presId="urn:microsoft.com/office/officeart/2005/8/layout/radial6"/>
    <dgm:cxn modelId="{CDE5F965-C10E-4BD9-A3D4-16524C202695}" type="presOf" srcId="{C900242E-965C-49FC-B003-DC0ADA7EF584}" destId="{54034839-B77A-4A19-B12C-E2B13504BB6A}" srcOrd="0" destOrd="0" presId="urn:microsoft.com/office/officeart/2005/8/layout/radial6"/>
    <dgm:cxn modelId="{0408CC48-D69E-4121-98FD-AA50B491482D}" srcId="{15DA3896-FE26-4F91-9771-A52DD8EB2379}" destId="{311CA808-B1EB-4473-B9DC-37AB5C2A97BB}" srcOrd="0" destOrd="0" parTransId="{05180904-57B0-4492-A0D1-640F40E08F39}" sibTransId="{85122D7A-B20C-487A-A704-8BC61C4F74DA}"/>
    <dgm:cxn modelId="{CD4AFB68-C3B1-4E03-B035-D7C9BFF00053}" srcId="{311CA808-B1EB-4473-B9DC-37AB5C2A97BB}" destId="{B6B6CC68-127D-45CC-AC06-58E79814A077}" srcOrd="1" destOrd="0" parTransId="{CA0CD58D-7B00-433A-A65A-5E72AEE5F892}" sibTransId="{2D842A95-EF56-49AA-8E82-3FBACE2C174E}"/>
    <dgm:cxn modelId="{EF33B64D-154C-4BE4-B05C-E9B8D3217C6F}" type="presOf" srcId="{311CA808-B1EB-4473-B9DC-37AB5C2A97BB}" destId="{AF6B0945-5F59-4EB6-999E-8312C18191CE}" srcOrd="0" destOrd="0" presId="urn:microsoft.com/office/officeart/2005/8/layout/radial6"/>
    <dgm:cxn modelId="{D3794086-B893-4886-AA0F-B1675DDFA4DE}" type="presOf" srcId="{730C1943-3EDA-4390-A77B-C9A3A056BFBA}" destId="{6585B30C-9FA6-4CD8-BE92-F636EF693F4B}" srcOrd="0" destOrd="0" presId="urn:microsoft.com/office/officeart/2005/8/layout/radial6"/>
    <dgm:cxn modelId="{6081428A-5937-4B30-BB99-DA44B5F98A32}" srcId="{311CA808-B1EB-4473-B9DC-37AB5C2A97BB}" destId="{730C1943-3EDA-4390-A77B-C9A3A056BFBA}" srcOrd="3" destOrd="0" parTransId="{2CEF686C-BA5D-450D-81FB-2EA3EA729C4F}" sibTransId="{7B80C3BF-1A6E-442A-BB16-89C541C6F2F0}"/>
    <dgm:cxn modelId="{53A49F8C-E13A-4DDA-9F2C-FC8B950CB3D8}" type="presOf" srcId="{2D842A95-EF56-49AA-8E82-3FBACE2C174E}" destId="{F0C37C4B-64D6-45DB-9A70-2DE9A39B7ABD}" srcOrd="0" destOrd="0" presId="urn:microsoft.com/office/officeart/2005/8/layout/radial6"/>
    <dgm:cxn modelId="{F8049893-E690-4EC9-8AD4-EDAF1F3F6039}" srcId="{311CA808-B1EB-4473-B9DC-37AB5C2A97BB}" destId="{826A4F74-831B-477B-945C-8A776DD14A19}" srcOrd="0" destOrd="0" parTransId="{156D6665-E284-4107-925B-F1B7E1B09B82}" sibTransId="{6EE191D8-C2C2-4A6B-951D-7E6717DEB1ED}"/>
    <dgm:cxn modelId="{0E519F98-69BF-47DE-ACAD-91AE51FBD1E3}" type="presOf" srcId="{15DA3896-FE26-4F91-9771-A52DD8EB2379}" destId="{3C2E6FBE-8A50-48E2-87D1-E497D14E9CD1}" srcOrd="0" destOrd="0" presId="urn:microsoft.com/office/officeart/2005/8/layout/radial6"/>
    <dgm:cxn modelId="{58902FA5-DC5A-499A-AC8F-FC4399864380}" type="presOf" srcId="{7B80C3BF-1A6E-442A-BB16-89C541C6F2F0}" destId="{998AC33F-83C2-454A-8DCC-9407DB65246F}" srcOrd="0" destOrd="0" presId="urn:microsoft.com/office/officeart/2005/8/layout/radial6"/>
    <dgm:cxn modelId="{01A666A6-8BA2-4126-AFF7-07D954720844}" srcId="{311CA808-B1EB-4473-B9DC-37AB5C2A97BB}" destId="{2EB09BB5-FD73-48EE-9C69-E886CB441BEB}" srcOrd="2" destOrd="0" parTransId="{363DC6EA-159C-47F0-9AAC-D60AC66F67BD}" sibTransId="{19863545-327B-4278-9027-E4496EA20417}"/>
    <dgm:cxn modelId="{C7135EAF-0D6A-408D-85E3-0BC901D1901C}" srcId="{311CA808-B1EB-4473-B9DC-37AB5C2A97BB}" destId="{962B85FD-3D39-4C66-8A6A-F70EBDEEC06D}" srcOrd="4" destOrd="0" parTransId="{F1F47C74-DEE4-4FB6-88E2-C99FAC79EF09}" sibTransId="{C900242E-965C-49FC-B003-DC0ADA7EF584}"/>
    <dgm:cxn modelId="{29D8F4B8-BEA4-49DB-943E-E0CF8D57D8E5}" type="presOf" srcId="{2EB09BB5-FD73-48EE-9C69-E886CB441BEB}" destId="{93DFD4FE-9385-4AA0-8C38-9B9EAB79CB8E}" srcOrd="0" destOrd="0" presId="urn:microsoft.com/office/officeart/2005/8/layout/radial6"/>
    <dgm:cxn modelId="{12EB74C6-10AB-49ED-AC4E-319B8FCA83F6}" type="presOf" srcId="{6EE191D8-C2C2-4A6B-951D-7E6717DEB1ED}" destId="{ACD5F97F-E8E0-4C66-9CEF-75D22DB030A9}" srcOrd="0" destOrd="0" presId="urn:microsoft.com/office/officeart/2005/8/layout/radial6"/>
    <dgm:cxn modelId="{1EFE511E-F08A-419D-A3CB-7BDF69FCA68C}" type="presParOf" srcId="{3C2E6FBE-8A50-48E2-87D1-E497D14E9CD1}" destId="{AF6B0945-5F59-4EB6-999E-8312C18191CE}" srcOrd="0" destOrd="0" presId="urn:microsoft.com/office/officeart/2005/8/layout/radial6"/>
    <dgm:cxn modelId="{76696DC4-1957-4D1D-9BA3-C623B1E8CAB1}" type="presParOf" srcId="{3C2E6FBE-8A50-48E2-87D1-E497D14E9CD1}" destId="{1E80CA8A-5E95-4ADB-B598-8574FC7070E2}" srcOrd="1" destOrd="0" presId="urn:microsoft.com/office/officeart/2005/8/layout/radial6"/>
    <dgm:cxn modelId="{879D1284-F82C-476B-8A6C-125137A64516}" type="presParOf" srcId="{3C2E6FBE-8A50-48E2-87D1-E497D14E9CD1}" destId="{181082F8-C0D6-4AEA-8DD0-A79A9763D711}" srcOrd="2" destOrd="0" presId="urn:microsoft.com/office/officeart/2005/8/layout/radial6"/>
    <dgm:cxn modelId="{28450806-731B-4C81-B413-41926994D11C}" type="presParOf" srcId="{3C2E6FBE-8A50-48E2-87D1-E497D14E9CD1}" destId="{ACD5F97F-E8E0-4C66-9CEF-75D22DB030A9}" srcOrd="3" destOrd="0" presId="urn:microsoft.com/office/officeart/2005/8/layout/radial6"/>
    <dgm:cxn modelId="{7165AD5F-11F8-43D6-8EEC-80ADD35FBAE2}" type="presParOf" srcId="{3C2E6FBE-8A50-48E2-87D1-E497D14E9CD1}" destId="{D5FEE5B8-D55F-4761-B795-2FA191E1C300}" srcOrd="4" destOrd="0" presId="urn:microsoft.com/office/officeart/2005/8/layout/radial6"/>
    <dgm:cxn modelId="{D3359487-08C1-4C91-93FA-5EC49276D997}" type="presParOf" srcId="{3C2E6FBE-8A50-48E2-87D1-E497D14E9CD1}" destId="{262CADCC-4834-4D51-9614-59EDD57BE221}" srcOrd="5" destOrd="0" presId="urn:microsoft.com/office/officeart/2005/8/layout/radial6"/>
    <dgm:cxn modelId="{89104CA9-FABA-4FC8-963B-CC5B37A1543E}" type="presParOf" srcId="{3C2E6FBE-8A50-48E2-87D1-E497D14E9CD1}" destId="{F0C37C4B-64D6-45DB-9A70-2DE9A39B7ABD}" srcOrd="6" destOrd="0" presId="urn:microsoft.com/office/officeart/2005/8/layout/radial6"/>
    <dgm:cxn modelId="{E1AB4740-5EC4-4E01-9CED-A30A48F88BD2}" type="presParOf" srcId="{3C2E6FBE-8A50-48E2-87D1-E497D14E9CD1}" destId="{93DFD4FE-9385-4AA0-8C38-9B9EAB79CB8E}" srcOrd="7" destOrd="0" presId="urn:microsoft.com/office/officeart/2005/8/layout/radial6"/>
    <dgm:cxn modelId="{9CA3E0F1-C82C-460E-9757-ABA31DB98D82}" type="presParOf" srcId="{3C2E6FBE-8A50-48E2-87D1-E497D14E9CD1}" destId="{DF2BDCC8-751D-4444-9ACB-FAB9625E209D}" srcOrd="8" destOrd="0" presId="urn:microsoft.com/office/officeart/2005/8/layout/radial6"/>
    <dgm:cxn modelId="{E5C114F6-9D5A-4782-9D3F-54300A9F862D}" type="presParOf" srcId="{3C2E6FBE-8A50-48E2-87D1-E497D14E9CD1}" destId="{8BC71062-964D-4461-B9EE-660DEA0407B3}" srcOrd="9" destOrd="0" presId="urn:microsoft.com/office/officeart/2005/8/layout/radial6"/>
    <dgm:cxn modelId="{721919DA-6A8E-45C8-9C64-1D1196FA59E2}" type="presParOf" srcId="{3C2E6FBE-8A50-48E2-87D1-E497D14E9CD1}" destId="{6585B30C-9FA6-4CD8-BE92-F636EF693F4B}" srcOrd="10" destOrd="0" presId="urn:microsoft.com/office/officeart/2005/8/layout/radial6"/>
    <dgm:cxn modelId="{48799FE8-5B24-46ED-AB60-4149999AE7A8}" type="presParOf" srcId="{3C2E6FBE-8A50-48E2-87D1-E497D14E9CD1}" destId="{BF529384-2A58-440C-8938-0FDDD88D53AB}" srcOrd="11" destOrd="0" presId="urn:microsoft.com/office/officeart/2005/8/layout/radial6"/>
    <dgm:cxn modelId="{BEA1EBE5-2DCC-497E-9B9B-1FAC1F8B7578}" type="presParOf" srcId="{3C2E6FBE-8A50-48E2-87D1-E497D14E9CD1}" destId="{998AC33F-83C2-454A-8DCC-9407DB65246F}" srcOrd="12" destOrd="0" presId="urn:microsoft.com/office/officeart/2005/8/layout/radial6"/>
    <dgm:cxn modelId="{AB06216E-052F-4BF0-AE5E-753EEE3AE811}" type="presParOf" srcId="{3C2E6FBE-8A50-48E2-87D1-E497D14E9CD1}" destId="{135BDCB4-E1CE-4C69-BA6B-7A49EDCF2EB7}" srcOrd="13" destOrd="0" presId="urn:microsoft.com/office/officeart/2005/8/layout/radial6"/>
    <dgm:cxn modelId="{3B27F0CD-0196-412C-8D2B-47E7DBE37554}" type="presParOf" srcId="{3C2E6FBE-8A50-48E2-87D1-E497D14E9CD1}" destId="{6654ED6F-6DEA-4F13-9D0B-AB9651A5684B}" srcOrd="14" destOrd="0" presId="urn:microsoft.com/office/officeart/2005/8/layout/radial6"/>
    <dgm:cxn modelId="{9E80D24D-B934-49BE-8B2B-4603512B5BB2}" type="presParOf" srcId="{3C2E6FBE-8A50-48E2-87D1-E497D14E9CD1}" destId="{54034839-B77A-4A19-B12C-E2B13504BB6A}"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1B45B8-01DF-47FF-9712-67ACEB3AA9D8}"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78510EA8-2F2F-4C4C-88E8-F67FE7BA1218}">
      <dgm:prSet phldrT="[Text]"/>
      <dgm:spPr/>
      <dgm:t>
        <a:bodyPr/>
        <a:lstStyle/>
        <a:p>
          <a:r>
            <a:rPr lang="en-GB" dirty="0"/>
            <a:t>Employability Skills</a:t>
          </a:r>
        </a:p>
      </dgm:t>
    </dgm:pt>
    <dgm:pt modelId="{D622C7D9-84C1-4416-93D0-B9D910789D1A}" type="parTrans" cxnId="{D4995024-BDA3-4BFE-B74B-FE2CC00EEE8C}">
      <dgm:prSet/>
      <dgm:spPr/>
      <dgm:t>
        <a:bodyPr/>
        <a:lstStyle/>
        <a:p>
          <a:endParaRPr lang="en-GB"/>
        </a:p>
      </dgm:t>
    </dgm:pt>
    <dgm:pt modelId="{78E3ABF4-368C-4EAC-897D-B902A654590F}" type="sibTrans" cxnId="{D4995024-BDA3-4BFE-B74B-FE2CC00EEE8C}">
      <dgm:prSet/>
      <dgm:spPr/>
      <dgm:t>
        <a:bodyPr/>
        <a:lstStyle/>
        <a:p>
          <a:endParaRPr lang="en-GB"/>
        </a:p>
      </dgm:t>
    </dgm:pt>
    <dgm:pt modelId="{BFF3ECCC-6E8A-435D-A26C-7D3A44E825F8}">
      <dgm:prSet phldrT="[Text]"/>
      <dgm:spPr/>
      <dgm:t>
        <a:bodyPr/>
        <a:lstStyle/>
        <a:p>
          <a:r>
            <a:rPr lang="en-GB" dirty="0"/>
            <a:t>Communication</a:t>
          </a:r>
        </a:p>
      </dgm:t>
    </dgm:pt>
    <dgm:pt modelId="{D2B93690-1392-41F6-AC06-7FEB7F975737}" type="parTrans" cxnId="{E4ADDD80-C8A2-41E3-9ED4-ADE09FFE2645}">
      <dgm:prSet/>
      <dgm:spPr/>
      <dgm:t>
        <a:bodyPr/>
        <a:lstStyle/>
        <a:p>
          <a:endParaRPr lang="en-GB"/>
        </a:p>
      </dgm:t>
    </dgm:pt>
    <dgm:pt modelId="{A27212DD-AC2A-4254-90E7-A19E1C2ADEA3}" type="sibTrans" cxnId="{E4ADDD80-C8A2-41E3-9ED4-ADE09FFE2645}">
      <dgm:prSet/>
      <dgm:spPr/>
      <dgm:t>
        <a:bodyPr/>
        <a:lstStyle/>
        <a:p>
          <a:endParaRPr lang="en-GB"/>
        </a:p>
      </dgm:t>
    </dgm:pt>
    <dgm:pt modelId="{C7DE2258-E048-4784-ABDE-95207665F757}">
      <dgm:prSet phldrT="[Text]"/>
      <dgm:spPr/>
      <dgm:t>
        <a:bodyPr/>
        <a:lstStyle/>
        <a:p>
          <a:r>
            <a:rPr lang="en-GB" dirty="0"/>
            <a:t>Problem Solving</a:t>
          </a:r>
        </a:p>
      </dgm:t>
    </dgm:pt>
    <dgm:pt modelId="{F64897C7-DFB0-4657-A6A7-C8C591FF6597}" type="parTrans" cxnId="{AF99FF0A-7B7C-4B85-B30C-5ADEA5B35937}">
      <dgm:prSet/>
      <dgm:spPr/>
      <dgm:t>
        <a:bodyPr/>
        <a:lstStyle/>
        <a:p>
          <a:endParaRPr lang="en-GB"/>
        </a:p>
      </dgm:t>
    </dgm:pt>
    <dgm:pt modelId="{B1636B54-1F2E-4BAC-9BFF-ECA696EA93F2}" type="sibTrans" cxnId="{AF99FF0A-7B7C-4B85-B30C-5ADEA5B35937}">
      <dgm:prSet/>
      <dgm:spPr/>
      <dgm:t>
        <a:bodyPr/>
        <a:lstStyle/>
        <a:p>
          <a:endParaRPr lang="en-GB"/>
        </a:p>
      </dgm:t>
    </dgm:pt>
    <dgm:pt modelId="{F64662B3-C3E2-434E-A3EF-C28350E221B9}">
      <dgm:prSet phldrT="[Text]"/>
      <dgm:spPr/>
      <dgm:t>
        <a:bodyPr/>
        <a:lstStyle/>
        <a:p>
          <a:r>
            <a:rPr lang="en-GB" dirty="0"/>
            <a:t>Decision Making</a:t>
          </a:r>
        </a:p>
      </dgm:t>
    </dgm:pt>
    <dgm:pt modelId="{70B8B22D-10EB-4E96-BFA4-91C9551EF47A}" type="parTrans" cxnId="{CA0EF57E-F5A5-4288-9CCC-71A7076E6C47}">
      <dgm:prSet/>
      <dgm:spPr/>
      <dgm:t>
        <a:bodyPr/>
        <a:lstStyle/>
        <a:p>
          <a:endParaRPr lang="en-GB"/>
        </a:p>
      </dgm:t>
    </dgm:pt>
    <dgm:pt modelId="{C4EFAF7D-5F7C-44E6-ABBD-7663A4DF9AA2}" type="sibTrans" cxnId="{CA0EF57E-F5A5-4288-9CCC-71A7076E6C47}">
      <dgm:prSet/>
      <dgm:spPr/>
      <dgm:t>
        <a:bodyPr/>
        <a:lstStyle/>
        <a:p>
          <a:endParaRPr lang="en-GB"/>
        </a:p>
      </dgm:t>
    </dgm:pt>
    <dgm:pt modelId="{4BEA7ACD-0994-42A1-9918-A257FC496C17}">
      <dgm:prSet phldrT="[Text]"/>
      <dgm:spPr/>
      <dgm:t>
        <a:bodyPr/>
        <a:lstStyle/>
        <a:p>
          <a:r>
            <a:rPr lang="en-GB" dirty="0"/>
            <a:t>Initiative</a:t>
          </a:r>
        </a:p>
      </dgm:t>
    </dgm:pt>
    <dgm:pt modelId="{CB54731D-4385-4894-B9C9-9A464DFDFBB1}" type="parTrans" cxnId="{F6C8E587-3B60-49BC-AF56-B6DE1479015A}">
      <dgm:prSet/>
      <dgm:spPr/>
      <dgm:t>
        <a:bodyPr/>
        <a:lstStyle/>
        <a:p>
          <a:endParaRPr lang="en-GB"/>
        </a:p>
      </dgm:t>
    </dgm:pt>
    <dgm:pt modelId="{1C63E245-5C49-41D7-B678-4E9FB370950A}" type="sibTrans" cxnId="{F6C8E587-3B60-49BC-AF56-B6DE1479015A}">
      <dgm:prSet/>
      <dgm:spPr/>
      <dgm:t>
        <a:bodyPr/>
        <a:lstStyle/>
        <a:p>
          <a:endParaRPr lang="en-GB"/>
        </a:p>
      </dgm:t>
    </dgm:pt>
    <dgm:pt modelId="{F9B94360-8DDB-4092-B448-94455BA9E4C8}">
      <dgm:prSet phldrT="[Text]"/>
      <dgm:spPr/>
      <dgm:t>
        <a:bodyPr/>
        <a:lstStyle/>
        <a:p>
          <a:r>
            <a:rPr lang="en-GB" dirty="0"/>
            <a:t>Planning and Organisation</a:t>
          </a:r>
        </a:p>
      </dgm:t>
    </dgm:pt>
    <dgm:pt modelId="{1D055A18-D56A-4C4B-8DDD-59ACE74732C9}" type="parTrans" cxnId="{7EEF3F55-E29F-4380-AF1C-08616C4E6E43}">
      <dgm:prSet/>
      <dgm:spPr/>
      <dgm:t>
        <a:bodyPr/>
        <a:lstStyle/>
        <a:p>
          <a:endParaRPr lang="en-GB"/>
        </a:p>
      </dgm:t>
    </dgm:pt>
    <dgm:pt modelId="{92A2D1A1-4230-44C7-8B6F-413380CEF801}" type="sibTrans" cxnId="{7EEF3F55-E29F-4380-AF1C-08616C4E6E43}">
      <dgm:prSet/>
      <dgm:spPr/>
      <dgm:t>
        <a:bodyPr/>
        <a:lstStyle/>
        <a:p>
          <a:endParaRPr lang="en-GB"/>
        </a:p>
      </dgm:t>
    </dgm:pt>
    <dgm:pt modelId="{ABFBDA21-63CB-4ACE-8AFD-26DB4B03EB02}" type="pres">
      <dgm:prSet presAssocID="{F81B45B8-01DF-47FF-9712-67ACEB3AA9D8}" presName="diagram" presStyleCnt="0">
        <dgm:presLayoutVars>
          <dgm:chPref val="1"/>
          <dgm:dir/>
          <dgm:animOne val="branch"/>
          <dgm:animLvl val="lvl"/>
          <dgm:resizeHandles val="exact"/>
        </dgm:presLayoutVars>
      </dgm:prSet>
      <dgm:spPr/>
    </dgm:pt>
    <dgm:pt modelId="{0239DBC9-04E3-4B3A-8BF9-56785E8D203C}" type="pres">
      <dgm:prSet presAssocID="{78510EA8-2F2F-4C4C-88E8-F67FE7BA1218}" presName="root1" presStyleCnt="0"/>
      <dgm:spPr/>
    </dgm:pt>
    <dgm:pt modelId="{3C662439-E56D-487A-869C-FB48B9D8A4E1}" type="pres">
      <dgm:prSet presAssocID="{78510EA8-2F2F-4C4C-88E8-F67FE7BA1218}" presName="LevelOneTextNode" presStyleLbl="node0" presStyleIdx="0" presStyleCnt="1">
        <dgm:presLayoutVars>
          <dgm:chPref val="3"/>
        </dgm:presLayoutVars>
      </dgm:prSet>
      <dgm:spPr/>
    </dgm:pt>
    <dgm:pt modelId="{48ED9C2B-4A1C-4F15-893E-32191EA0ADD1}" type="pres">
      <dgm:prSet presAssocID="{78510EA8-2F2F-4C4C-88E8-F67FE7BA1218}" presName="level2hierChild" presStyleCnt="0"/>
      <dgm:spPr/>
    </dgm:pt>
    <dgm:pt modelId="{D81EBBF7-DFDA-4F0C-ADCD-1715F237F4F8}" type="pres">
      <dgm:prSet presAssocID="{D2B93690-1392-41F6-AC06-7FEB7F975737}" presName="conn2-1" presStyleLbl="parChTrans1D2" presStyleIdx="0" presStyleCnt="5"/>
      <dgm:spPr/>
    </dgm:pt>
    <dgm:pt modelId="{DE9159DF-0706-42BF-9402-E4E7020198B4}" type="pres">
      <dgm:prSet presAssocID="{D2B93690-1392-41F6-AC06-7FEB7F975737}" presName="connTx" presStyleLbl="parChTrans1D2" presStyleIdx="0" presStyleCnt="5"/>
      <dgm:spPr/>
    </dgm:pt>
    <dgm:pt modelId="{60C65073-77CC-4809-ACC6-84C591EDB38A}" type="pres">
      <dgm:prSet presAssocID="{BFF3ECCC-6E8A-435D-A26C-7D3A44E825F8}" presName="root2" presStyleCnt="0"/>
      <dgm:spPr/>
    </dgm:pt>
    <dgm:pt modelId="{9D6E3EF0-CE8E-4827-A6D1-5F85EC6445D3}" type="pres">
      <dgm:prSet presAssocID="{BFF3ECCC-6E8A-435D-A26C-7D3A44E825F8}" presName="LevelTwoTextNode" presStyleLbl="node2" presStyleIdx="0" presStyleCnt="5">
        <dgm:presLayoutVars>
          <dgm:chPref val="3"/>
        </dgm:presLayoutVars>
      </dgm:prSet>
      <dgm:spPr/>
    </dgm:pt>
    <dgm:pt modelId="{32BC8973-FFC4-45FF-B896-E7345EA157AB}" type="pres">
      <dgm:prSet presAssocID="{BFF3ECCC-6E8A-435D-A26C-7D3A44E825F8}" presName="level3hierChild" presStyleCnt="0"/>
      <dgm:spPr/>
    </dgm:pt>
    <dgm:pt modelId="{3B65545B-7272-42C9-84D1-3508776D6853}" type="pres">
      <dgm:prSet presAssocID="{F64897C7-DFB0-4657-A6A7-C8C591FF6597}" presName="conn2-1" presStyleLbl="parChTrans1D2" presStyleIdx="1" presStyleCnt="5"/>
      <dgm:spPr/>
    </dgm:pt>
    <dgm:pt modelId="{0A02AB11-F7CE-467B-9518-6C1C4CC7E5CB}" type="pres">
      <dgm:prSet presAssocID="{F64897C7-DFB0-4657-A6A7-C8C591FF6597}" presName="connTx" presStyleLbl="parChTrans1D2" presStyleIdx="1" presStyleCnt="5"/>
      <dgm:spPr/>
    </dgm:pt>
    <dgm:pt modelId="{CEE57C3B-3A29-4039-9BBB-155D7ACE9501}" type="pres">
      <dgm:prSet presAssocID="{C7DE2258-E048-4784-ABDE-95207665F757}" presName="root2" presStyleCnt="0"/>
      <dgm:spPr/>
    </dgm:pt>
    <dgm:pt modelId="{1BA20E68-4E52-4C57-8CA3-0396AE017F8C}" type="pres">
      <dgm:prSet presAssocID="{C7DE2258-E048-4784-ABDE-95207665F757}" presName="LevelTwoTextNode" presStyleLbl="node2" presStyleIdx="1" presStyleCnt="5">
        <dgm:presLayoutVars>
          <dgm:chPref val="3"/>
        </dgm:presLayoutVars>
      </dgm:prSet>
      <dgm:spPr/>
    </dgm:pt>
    <dgm:pt modelId="{140DFE74-26A9-45AB-932E-76F6DC088356}" type="pres">
      <dgm:prSet presAssocID="{C7DE2258-E048-4784-ABDE-95207665F757}" presName="level3hierChild" presStyleCnt="0"/>
      <dgm:spPr/>
    </dgm:pt>
    <dgm:pt modelId="{532C004A-DAC5-4CA6-88D5-DAFE9E638D94}" type="pres">
      <dgm:prSet presAssocID="{70B8B22D-10EB-4E96-BFA4-91C9551EF47A}" presName="conn2-1" presStyleLbl="parChTrans1D2" presStyleIdx="2" presStyleCnt="5"/>
      <dgm:spPr/>
    </dgm:pt>
    <dgm:pt modelId="{5B7E5828-52F9-4192-91F1-27002D450C3D}" type="pres">
      <dgm:prSet presAssocID="{70B8B22D-10EB-4E96-BFA4-91C9551EF47A}" presName="connTx" presStyleLbl="parChTrans1D2" presStyleIdx="2" presStyleCnt="5"/>
      <dgm:spPr/>
    </dgm:pt>
    <dgm:pt modelId="{B89D92EC-B260-4651-AA18-8B2833356C71}" type="pres">
      <dgm:prSet presAssocID="{F64662B3-C3E2-434E-A3EF-C28350E221B9}" presName="root2" presStyleCnt="0"/>
      <dgm:spPr/>
    </dgm:pt>
    <dgm:pt modelId="{1E98E822-FBDC-41B8-92A9-82D6520F39EE}" type="pres">
      <dgm:prSet presAssocID="{F64662B3-C3E2-434E-A3EF-C28350E221B9}" presName="LevelTwoTextNode" presStyleLbl="node2" presStyleIdx="2" presStyleCnt="5">
        <dgm:presLayoutVars>
          <dgm:chPref val="3"/>
        </dgm:presLayoutVars>
      </dgm:prSet>
      <dgm:spPr/>
    </dgm:pt>
    <dgm:pt modelId="{5F90FA04-5F5D-4A6B-B4CA-97E8D844071E}" type="pres">
      <dgm:prSet presAssocID="{F64662B3-C3E2-434E-A3EF-C28350E221B9}" presName="level3hierChild" presStyleCnt="0"/>
      <dgm:spPr/>
    </dgm:pt>
    <dgm:pt modelId="{7BB6BCBE-BF6D-4614-8C2C-F9422D0EE9A3}" type="pres">
      <dgm:prSet presAssocID="{CB54731D-4385-4894-B9C9-9A464DFDFBB1}" presName="conn2-1" presStyleLbl="parChTrans1D2" presStyleIdx="3" presStyleCnt="5"/>
      <dgm:spPr/>
    </dgm:pt>
    <dgm:pt modelId="{0E5F5A5F-1DD6-486F-A9D9-12F052B950AF}" type="pres">
      <dgm:prSet presAssocID="{CB54731D-4385-4894-B9C9-9A464DFDFBB1}" presName="connTx" presStyleLbl="parChTrans1D2" presStyleIdx="3" presStyleCnt="5"/>
      <dgm:spPr/>
    </dgm:pt>
    <dgm:pt modelId="{2A35CDBF-185A-4028-ADEF-C4D00A843349}" type="pres">
      <dgm:prSet presAssocID="{4BEA7ACD-0994-42A1-9918-A257FC496C17}" presName="root2" presStyleCnt="0"/>
      <dgm:spPr/>
    </dgm:pt>
    <dgm:pt modelId="{1ECBDCA8-4A5C-48AE-84AB-8778612E87FC}" type="pres">
      <dgm:prSet presAssocID="{4BEA7ACD-0994-42A1-9918-A257FC496C17}" presName="LevelTwoTextNode" presStyleLbl="node2" presStyleIdx="3" presStyleCnt="5">
        <dgm:presLayoutVars>
          <dgm:chPref val="3"/>
        </dgm:presLayoutVars>
      </dgm:prSet>
      <dgm:spPr/>
    </dgm:pt>
    <dgm:pt modelId="{57D7870D-59F9-499C-9DED-A910DC1D727E}" type="pres">
      <dgm:prSet presAssocID="{4BEA7ACD-0994-42A1-9918-A257FC496C17}" presName="level3hierChild" presStyleCnt="0"/>
      <dgm:spPr/>
    </dgm:pt>
    <dgm:pt modelId="{25D78887-5956-4851-B1BC-51A74F42FAC9}" type="pres">
      <dgm:prSet presAssocID="{1D055A18-D56A-4C4B-8DDD-59ACE74732C9}" presName="conn2-1" presStyleLbl="parChTrans1D2" presStyleIdx="4" presStyleCnt="5"/>
      <dgm:spPr/>
    </dgm:pt>
    <dgm:pt modelId="{FFAC3260-8FE5-4501-8F3E-DCDC16B2BC54}" type="pres">
      <dgm:prSet presAssocID="{1D055A18-D56A-4C4B-8DDD-59ACE74732C9}" presName="connTx" presStyleLbl="parChTrans1D2" presStyleIdx="4" presStyleCnt="5"/>
      <dgm:spPr/>
    </dgm:pt>
    <dgm:pt modelId="{12A09726-EB62-44DE-B0BD-CD44255A528D}" type="pres">
      <dgm:prSet presAssocID="{F9B94360-8DDB-4092-B448-94455BA9E4C8}" presName="root2" presStyleCnt="0"/>
      <dgm:spPr/>
    </dgm:pt>
    <dgm:pt modelId="{B139B964-243E-43B2-9938-CBF02BE93858}" type="pres">
      <dgm:prSet presAssocID="{F9B94360-8DDB-4092-B448-94455BA9E4C8}" presName="LevelTwoTextNode" presStyleLbl="node2" presStyleIdx="4" presStyleCnt="5">
        <dgm:presLayoutVars>
          <dgm:chPref val="3"/>
        </dgm:presLayoutVars>
      </dgm:prSet>
      <dgm:spPr/>
    </dgm:pt>
    <dgm:pt modelId="{DFA1F3F4-E3EE-45E9-8DC5-47109A040934}" type="pres">
      <dgm:prSet presAssocID="{F9B94360-8DDB-4092-B448-94455BA9E4C8}" presName="level3hierChild" presStyleCnt="0"/>
      <dgm:spPr/>
    </dgm:pt>
  </dgm:ptLst>
  <dgm:cxnLst>
    <dgm:cxn modelId="{CB27FF02-0C59-4691-B3B1-B4D588E8A8AD}" type="presOf" srcId="{F64897C7-DFB0-4657-A6A7-C8C591FF6597}" destId="{3B65545B-7272-42C9-84D1-3508776D6853}" srcOrd="0" destOrd="0" presId="urn:microsoft.com/office/officeart/2005/8/layout/hierarchy2"/>
    <dgm:cxn modelId="{AF99FF0A-7B7C-4B85-B30C-5ADEA5B35937}" srcId="{78510EA8-2F2F-4C4C-88E8-F67FE7BA1218}" destId="{C7DE2258-E048-4784-ABDE-95207665F757}" srcOrd="1" destOrd="0" parTransId="{F64897C7-DFB0-4657-A6A7-C8C591FF6597}" sibTransId="{B1636B54-1F2E-4BAC-9BFF-ECA696EA93F2}"/>
    <dgm:cxn modelId="{DE21D61B-C0E4-470B-9C42-949A3E921E70}" type="presOf" srcId="{78510EA8-2F2F-4C4C-88E8-F67FE7BA1218}" destId="{3C662439-E56D-487A-869C-FB48B9D8A4E1}" srcOrd="0" destOrd="0" presId="urn:microsoft.com/office/officeart/2005/8/layout/hierarchy2"/>
    <dgm:cxn modelId="{D4995024-BDA3-4BFE-B74B-FE2CC00EEE8C}" srcId="{F81B45B8-01DF-47FF-9712-67ACEB3AA9D8}" destId="{78510EA8-2F2F-4C4C-88E8-F67FE7BA1218}" srcOrd="0" destOrd="0" parTransId="{D622C7D9-84C1-4416-93D0-B9D910789D1A}" sibTransId="{78E3ABF4-368C-4EAC-897D-B902A654590F}"/>
    <dgm:cxn modelId="{43027D29-49E8-4D91-BDEA-E19E37124E80}" type="presOf" srcId="{F81B45B8-01DF-47FF-9712-67ACEB3AA9D8}" destId="{ABFBDA21-63CB-4ACE-8AFD-26DB4B03EB02}" srcOrd="0" destOrd="0" presId="urn:microsoft.com/office/officeart/2005/8/layout/hierarchy2"/>
    <dgm:cxn modelId="{A2C8402C-264F-47EA-9993-2906BDB04491}" type="presOf" srcId="{C7DE2258-E048-4784-ABDE-95207665F757}" destId="{1BA20E68-4E52-4C57-8CA3-0396AE017F8C}" srcOrd="0" destOrd="0" presId="urn:microsoft.com/office/officeart/2005/8/layout/hierarchy2"/>
    <dgm:cxn modelId="{B7BC1530-2B00-4C90-834E-5B15F10116B2}" type="presOf" srcId="{70B8B22D-10EB-4E96-BFA4-91C9551EF47A}" destId="{5B7E5828-52F9-4192-91F1-27002D450C3D}" srcOrd="1" destOrd="0" presId="urn:microsoft.com/office/officeart/2005/8/layout/hierarchy2"/>
    <dgm:cxn modelId="{1896BC3D-0C64-4CFE-977F-5768A6569517}" type="presOf" srcId="{1D055A18-D56A-4C4B-8DDD-59ACE74732C9}" destId="{FFAC3260-8FE5-4501-8F3E-DCDC16B2BC54}" srcOrd="1" destOrd="0" presId="urn:microsoft.com/office/officeart/2005/8/layout/hierarchy2"/>
    <dgm:cxn modelId="{7AEF7041-28A8-4AE8-A2F8-832C5E1CD32C}" type="presOf" srcId="{4BEA7ACD-0994-42A1-9918-A257FC496C17}" destId="{1ECBDCA8-4A5C-48AE-84AB-8778612E87FC}" srcOrd="0" destOrd="0" presId="urn:microsoft.com/office/officeart/2005/8/layout/hierarchy2"/>
    <dgm:cxn modelId="{B7140743-AD98-4184-8485-DB42319B6D10}" type="presOf" srcId="{70B8B22D-10EB-4E96-BFA4-91C9551EF47A}" destId="{532C004A-DAC5-4CA6-88D5-DAFE9E638D94}" srcOrd="0" destOrd="0" presId="urn:microsoft.com/office/officeart/2005/8/layout/hierarchy2"/>
    <dgm:cxn modelId="{A5FF0768-6DBF-4C10-B51B-D4D237D6095F}" type="presOf" srcId="{CB54731D-4385-4894-B9C9-9A464DFDFBB1}" destId="{7BB6BCBE-BF6D-4614-8C2C-F9422D0EE9A3}" srcOrd="0" destOrd="0" presId="urn:microsoft.com/office/officeart/2005/8/layout/hierarchy2"/>
    <dgm:cxn modelId="{60443D73-C6BE-412A-839E-89BEEEF61EC4}" type="presOf" srcId="{D2B93690-1392-41F6-AC06-7FEB7F975737}" destId="{DE9159DF-0706-42BF-9402-E4E7020198B4}" srcOrd="1" destOrd="0" presId="urn:microsoft.com/office/officeart/2005/8/layout/hierarchy2"/>
    <dgm:cxn modelId="{7EEF3F55-E29F-4380-AF1C-08616C4E6E43}" srcId="{78510EA8-2F2F-4C4C-88E8-F67FE7BA1218}" destId="{F9B94360-8DDB-4092-B448-94455BA9E4C8}" srcOrd="4" destOrd="0" parTransId="{1D055A18-D56A-4C4B-8DDD-59ACE74732C9}" sibTransId="{92A2D1A1-4230-44C7-8B6F-413380CEF801}"/>
    <dgm:cxn modelId="{63191C7A-A833-4E14-9F86-CA64186E0884}" type="presOf" srcId="{D2B93690-1392-41F6-AC06-7FEB7F975737}" destId="{D81EBBF7-DFDA-4F0C-ADCD-1715F237F4F8}" srcOrd="0" destOrd="0" presId="urn:microsoft.com/office/officeart/2005/8/layout/hierarchy2"/>
    <dgm:cxn modelId="{22447E7E-31EF-4FCA-B829-E0A0F5CEB3F8}" type="presOf" srcId="{F64897C7-DFB0-4657-A6A7-C8C591FF6597}" destId="{0A02AB11-F7CE-467B-9518-6C1C4CC7E5CB}" srcOrd="1" destOrd="0" presId="urn:microsoft.com/office/officeart/2005/8/layout/hierarchy2"/>
    <dgm:cxn modelId="{CA0EF57E-F5A5-4288-9CCC-71A7076E6C47}" srcId="{78510EA8-2F2F-4C4C-88E8-F67FE7BA1218}" destId="{F64662B3-C3E2-434E-A3EF-C28350E221B9}" srcOrd="2" destOrd="0" parTransId="{70B8B22D-10EB-4E96-BFA4-91C9551EF47A}" sibTransId="{C4EFAF7D-5F7C-44E6-ABBD-7663A4DF9AA2}"/>
    <dgm:cxn modelId="{E4ADDD80-C8A2-41E3-9ED4-ADE09FFE2645}" srcId="{78510EA8-2F2F-4C4C-88E8-F67FE7BA1218}" destId="{BFF3ECCC-6E8A-435D-A26C-7D3A44E825F8}" srcOrd="0" destOrd="0" parTransId="{D2B93690-1392-41F6-AC06-7FEB7F975737}" sibTransId="{A27212DD-AC2A-4254-90E7-A19E1C2ADEA3}"/>
    <dgm:cxn modelId="{F6C8E587-3B60-49BC-AF56-B6DE1479015A}" srcId="{78510EA8-2F2F-4C4C-88E8-F67FE7BA1218}" destId="{4BEA7ACD-0994-42A1-9918-A257FC496C17}" srcOrd="3" destOrd="0" parTransId="{CB54731D-4385-4894-B9C9-9A464DFDFBB1}" sibTransId="{1C63E245-5C49-41D7-B678-4E9FB370950A}"/>
    <dgm:cxn modelId="{A468839D-8DB2-4254-B570-D50BCCFAA083}" type="presOf" srcId="{CB54731D-4385-4894-B9C9-9A464DFDFBB1}" destId="{0E5F5A5F-1DD6-486F-A9D9-12F052B950AF}" srcOrd="1" destOrd="0" presId="urn:microsoft.com/office/officeart/2005/8/layout/hierarchy2"/>
    <dgm:cxn modelId="{E54707BA-D770-4D88-AF5C-FD21F56D4CE8}" type="presOf" srcId="{1D055A18-D56A-4C4B-8DDD-59ACE74732C9}" destId="{25D78887-5956-4851-B1BC-51A74F42FAC9}" srcOrd="0" destOrd="0" presId="urn:microsoft.com/office/officeart/2005/8/layout/hierarchy2"/>
    <dgm:cxn modelId="{AB1907D6-3867-49FD-AA0F-49B8787CA9FA}" type="presOf" srcId="{F64662B3-C3E2-434E-A3EF-C28350E221B9}" destId="{1E98E822-FBDC-41B8-92A9-82D6520F39EE}" srcOrd="0" destOrd="0" presId="urn:microsoft.com/office/officeart/2005/8/layout/hierarchy2"/>
    <dgm:cxn modelId="{C56AF0D6-028C-4845-8E6E-057B19A0BF97}" type="presOf" srcId="{BFF3ECCC-6E8A-435D-A26C-7D3A44E825F8}" destId="{9D6E3EF0-CE8E-4827-A6D1-5F85EC6445D3}" srcOrd="0" destOrd="0" presId="urn:microsoft.com/office/officeart/2005/8/layout/hierarchy2"/>
    <dgm:cxn modelId="{CE37C6EF-1300-469D-88FA-E947E387E7EE}" type="presOf" srcId="{F9B94360-8DDB-4092-B448-94455BA9E4C8}" destId="{B139B964-243E-43B2-9938-CBF02BE93858}" srcOrd="0" destOrd="0" presId="urn:microsoft.com/office/officeart/2005/8/layout/hierarchy2"/>
    <dgm:cxn modelId="{01073FC9-0E82-492A-A230-BFDCD65EE6E3}" type="presParOf" srcId="{ABFBDA21-63CB-4ACE-8AFD-26DB4B03EB02}" destId="{0239DBC9-04E3-4B3A-8BF9-56785E8D203C}" srcOrd="0" destOrd="0" presId="urn:microsoft.com/office/officeart/2005/8/layout/hierarchy2"/>
    <dgm:cxn modelId="{F05C7B87-3502-4C2B-9E06-AB7E9C5E9585}" type="presParOf" srcId="{0239DBC9-04E3-4B3A-8BF9-56785E8D203C}" destId="{3C662439-E56D-487A-869C-FB48B9D8A4E1}" srcOrd="0" destOrd="0" presId="urn:microsoft.com/office/officeart/2005/8/layout/hierarchy2"/>
    <dgm:cxn modelId="{428918DC-4A4A-4418-9A60-1AD4C8102999}" type="presParOf" srcId="{0239DBC9-04E3-4B3A-8BF9-56785E8D203C}" destId="{48ED9C2B-4A1C-4F15-893E-32191EA0ADD1}" srcOrd="1" destOrd="0" presId="urn:microsoft.com/office/officeart/2005/8/layout/hierarchy2"/>
    <dgm:cxn modelId="{F55154D3-B95D-40C6-BBC2-E2C17185DF93}" type="presParOf" srcId="{48ED9C2B-4A1C-4F15-893E-32191EA0ADD1}" destId="{D81EBBF7-DFDA-4F0C-ADCD-1715F237F4F8}" srcOrd="0" destOrd="0" presId="urn:microsoft.com/office/officeart/2005/8/layout/hierarchy2"/>
    <dgm:cxn modelId="{10DB923D-142B-41CC-A694-E22F401121A8}" type="presParOf" srcId="{D81EBBF7-DFDA-4F0C-ADCD-1715F237F4F8}" destId="{DE9159DF-0706-42BF-9402-E4E7020198B4}" srcOrd="0" destOrd="0" presId="urn:microsoft.com/office/officeart/2005/8/layout/hierarchy2"/>
    <dgm:cxn modelId="{A0C2ED30-C615-4E34-AB68-01C37E4B98D4}" type="presParOf" srcId="{48ED9C2B-4A1C-4F15-893E-32191EA0ADD1}" destId="{60C65073-77CC-4809-ACC6-84C591EDB38A}" srcOrd="1" destOrd="0" presId="urn:microsoft.com/office/officeart/2005/8/layout/hierarchy2"/>
    <dgm:cxn modelId="{5CB478D7-BAF7-419B-BCEA-42FCB57A2A06}" type="presParOf" srcId="{60C65073-77CC-4809-ACC6-84C591EDB38A}" destId="{9D6E3EF0-CE8E-4827-A6D1-5F85EC6445D3}" srcOrd="0" destOrd="0" presId="urn:microsoft.com/office/officeart/2005/8/layout/hierarchy2"/>
    <dgm:cxn modelId="{485D9AE0-3350-43C5-8AF3-290E4A3932B3}" type="presParOf" srcId="{60C65073-77CC-4809-ACC6-84C591EDB38A}" destId="{32BC8973-FFC4-45FF-B896-E7345EA157AB}" srcOrd="1" destOrd="0" presId="urn:microsoft.com/office/officeart/2005/8/layout/hierarchy2"/>
    <dgm:cxn modelId="{1B67B2C7-6D81-4B80-8AFC-FA79E92B120C}" type="presParOf" srcId="{48ED9C2B-4A1C-4F15-893E-32191EA0ADD1}" destId="{3B65545B-7272-42C9-84D1-3508776D6853}" srcOrd="2" destOrd="0" presId="urn:microsoft.com/office/officeart/2005/8/layout/hierarchy2"/>
    <dgm:cxn modelId="{15759275-1875-4843-9F66-92F63FD35326}" type="presParOf" srcId="{3B65545B-7272-42C9-84D1-3508776D6853}" destId="{0A02AB11-F7CE-467B-9518-6C1C4CC7E5CB}" srcOrd="0" destOrd="0" presId="urn:microsoft.com/office/officeart/2005/8/layout/hierarchy2"/>
    <dgm:cxn modelId="{F06AD0C8-B249-4424-968C-6F72347EA2B0}" type="presParOf" srcId="{48ED9C2B-4A1C-4F15-893E-32191EA0ADD1}" destId="{CEE57C3B-3A29-4039-9BBB-155D7ACE9501}" srcOrd="3" destOrd="0" presId="urn:microsoft.com/office/officeart/2005/8/layout/hierarchy2"/>
    <dgm:cxn modelId="{F3335D2B-9E2A-4B30-99B6-DFE32979D9F5}" type="presParOf" srcId="{CEE57C3B-3A29-4039-9BBB-155D7ACE9501}" destId="{1BA20E68-4E52-4C57-8CA3-0396AE017F8C}" srcOrd="0" destOrd="0" presId="urn:microsoft.com/office/officeart/2005/8/layout/hierarchy2"/>
    <dgm:cxn modelId="{516E7EA4-B183-41C6-BBEF-8869E7D26742}" type="presParOf" srcId="{CEE57C3B-3A29-4039-9BBB-155D7ACE9501}" destId="{140DFE74-26A9-45AB-932E-76F6DC088356}" srcOrd="1" destOrd="0" presId="urn:microsoft.com/office/officeart/2005/8/layout/hierarchy2"/>
    <dgm:cxn modelId="{971F8A01-35F4-4856-94D4-29A82D1F66CF}" type="presParOf" srcId="{48ED9C2B-4A1C-4F15-893E-32191EA0ADD1}" destId="{532C004A-DAC5-4CA6-88D5-DAFE9E638D94}" srcOrd="4" destOrd="0" presId="urn:microsoft.com/office/officeart/2005/8/layout/hierarchy2"/>
    <dgm:cxn modelId="{90F36E38-FD61-4E18-B9BF-DADF9B108509}" type="presParOf" srcId="{532C004A-DAC5-4CA6-88D5-DAFE9E638D94}" destId="{5B7E5828-52F9-4192-91F1-27002D450C3D}" srcOrd="0" destOrd="0" presId="urn:microsoft.com/office/officeart/2005/8/layout/hierarchy2"/>
    <dgm:cxn modelId="{6344F818-6F64-474A-B101-1CF1C26833FF}" type="presParOf" srcId="{48ED9C2B-4A1C-4F15-893E-32191EA0ADD1}" destId="{B89D92EC-B260-4651-AA18-8B2833356C71}" srcOrd="5" destOrd="0" presId="urn:microsoft.com/office/officeart/2005/8/layout/hierarchy2"/>
    <dgm:cxn modelId="{7FBE6259-7DAF-45F3-9EE8-D9868B29E8F1}" type="presParOf" srcId="{B89D92EC-B260-4651-AA18-8B2833356C71}" destId="{1E98E822-FBDC-41B8-92A9-82D6520F39EE}" srcOrd="0" destOrd="0" presId="urn:microsoft.com/office/officeart/2005/8/layout/hierarchy2"/>
    <dgm:cxn modelId="{C3CE07B6-9B04-4616-AFC5-AA6D7398FD40}" type="presParOf" srcId="{B89D92EC-B260-4651-AA18-8B2833356C71}" destId="{5F90FA04-5F5D-4A6B-B4CA-97E8D844071E}" srcOrd="1" destOrd="0" presId="urn:microsoft.com/office/officeart/2005/8/layout/hierarchy2"/>
    <dgm:cxn modelId="{8EAFE6D8-5B02-4E24-BC55-E8B82C4179D5}" type="presParOf" srcId="{48ED9C2B-4A1C-4F15-893E-32191EA0ADD1}" destId="{7BB6BCBE-BF6D-4614-8C2C-F9422D0EE9A3}" srcOrd="6" destOrd="0" presId="urn:microsoft.com/office/officeart/2005/8/layout/hierarchy2"/>
    <dgm:cxn modelId="{7A8B1BA7-F391-4BAB-8CDD-70999D701799}" type="presParOf" srcId="{7BB6BCBE-BF6D-4614-8C2C-F9422D0EE9A3}" destId="{0E5F5A5F-1DD6-486F-A9D9-12F052B950AF}" srcOrd="0" destOrd="0" presId="urn:microsoft.com/office/officeart/2005/8/layout/hierarchy2"/>
    <dgm:cxn modelId="{DA74B9E2-6A0E-4EF0-AD34-A24B97A3E9E1}" type="presParOf" srcId="{48ED9C2B-4A1C-4F15-893E-32191EA0ADD1}" destId="{2A35CDBF-185A-4028-ADEF-C4D00A843349}" srcOrd="7" destOrd="0" presId="urn:microsoft.com/office/officeart/2005/8/layout/hierarchy2"/>
    <dgm:cxn modelId="{6F0C6BCA-8F13-42EB-815E-0C5449B54113}" type="presParOf" srcId="{2A35CDBF-185A-4028-ADEF-C4D00A843349}" destId="{1ECBDCA8-4A5C-48AE-84AB-8778612E87FC}" srcOrd="0" destOrd="0" presId="urn:microsoft.com/office/officeart/2005/8/layout/hierarchy2"/>
    <dgm:cxn modelId="{7B01BC5E-2915-40C2-A2B5-6932B613E95B}" type="presParOf" srcId="{2A35CDBF-185A-4028-ADEF-C4D00A843349}" destId="{57D7870D-59F9-499C-9DED-A910DC1D727E}" srcOrd="1" destOrd="0" presId="urn:microsoft.com/office/officeart/2005/8/layout/hierarchy2"/>
    <dgm:cxn modelId="{23F75660-6B59-44FB-AB14-C90B8C4D9212}" type="presParOf" srcId="{48ED9C2B-4A1C-4F15-893E-32191EA0ADD1}" destId="{25D78887-5956-4851-B1BC-51A74F42FAC9}" srcOrd="8" destOrd="0" presId="urn:microsoft.com/office/officeart/2005/8/layout/hierarchy2"/>
    <dgm:cxn modelId="{6D81D3C4-4573-4734-A5C8-8C806C3315C2}" type="presParOf" srcId="{25D78887-5956-4851-B1BC-51A74F42FAC9}" destId="{FFAC3260-8FE5-4501-8F3E-DCDC16B2BC54}" srcOrd="0" destOrd="0" presId="urn:microsoft.com/office/officeart/2005/8/layout/hierarchy2"/>
    <dgm:cxn modelId="{8CB533D1-80CC-4E27-B12D-5914406059C4}" type="presParOf" srcId="{48ED9C2B-4A1C-4F15-893E-32191EA0ADD1}" destId="{12A09726-EB62-44DE-B0BD-CD44255A528D}" srcOrd="9" destOrd="0" presId="urn:microsoft.com/office/officeart/2005/8/layout/hierarchy2"/>
    <dgm:cxn modelId="{E5367BAA-5FBC-4323-8141-BF8E8EB0741C}" type="presParOf" srcId="{12A09726-EB62-44DE-B0BD-CD44255A528D}" destId="{B139B964-243E-43B2-9938-CBF02BE93858}" srcOrd="0" destOrd="0" presId="urn:microsoft.com/office/officeart/2005/8/layout/hierarchy2"/>
    <dgm:cxn modelId="{E24FDC0E-A52E-4BDB-9AE9-10B085D1D8FF}" type="presParOf" srcId="{12A09726-EB62-44DE-B0BD-CD44255A528D}" destId="{DFA1F3F4-E3EE-45E9-8DC5-47109A040934}"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34839-B77A-4A19-B12C-E2B13504BB6A}">
      <dsp:nvSpPr>
        <dsp:cNvPr id="0" name=""/>
        <dsp:cNvSpPr/>
      </dsp:nvSpPr>
      <dsp:spPr>
        <a:xfrm>
          <a:off x="1004842" y="421103"/>
          <a:ext cx="2814728" cy="2814728"/>
        </a:xfrm>
        <a:prstGeom prst="blockArc">
          <a:avLst>
            <a:gd name="adj1" fmla="val 1188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98AC33F-83C2-454A-8DCC-9407DB65246F}">
      <dsp:nvSpPr>
        <dsp:cNvPr id="0" name=""/>
        <dsp:cNvSpPr/>
      </dsp:nvSpPr>
      <dsp:spPr>
        <a:xfrm>
          <a:off x="1004842" y="421103"/>
          <a:ext cx="2814728" cy="2814728"/>
        </a:xfrm>
        <a:prstGeom prst="blockArc">
          <a:avLst>
            <a:gd name="adj1" fmla="val 7560000"/>
            <a:gd name="adj2" fmla="val 1188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C71062-964D-4461-B9EE-660DEA0407B3}">
      <dsp:nvSpPr>
        <dsp:cNvPr id="0" name=""/>
        <dsp:cNvSpPr/>
      </dsp:nvSpPr>
      <dsp:spPr>
        <a:xfrm>
          <a:off x="1004842" y="421103"/>
          <a:ext cx="2814728" cy="2814728"/>
        </a:xfrm>
        <a:prstGeom prst="blockArc">
          <a:avLst>
            <a:gd name="adj1" fmla="val 3240000"/>
            <a:gd name="adj2" fmla="val 756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C37C4B-64D6-45DB-9A70-2DE9A39B7ABD}">
      <dsp:nvSpPr>
        <dsp:cNvPr id="0" name=""/>
        <dsp:cNvSpPr/>
      </dsp:nvSpPr>
      <dsp:spPr>
        <a:xfrm>
          <a:off x="1004842" y="421103"/>
          <a:ext cx="2814728" cy="2814728"/>
        </a:xfrm>
        <a:prstGeom prst="blockArc">
          <a:avLst>
            <a:gd name="adj1" fmla="val 20520000"/>
            <a:gd name="adj2" fmla="val 324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D5F97F-E8E0-4C66-9CEF-75D22DB030A9}">
      <dsp:nvSpPr>
        <dsp:cNvPr id="0" name=""/>
        <dsp:cNvSpPr/>
      </dsp:nvSpPr>
      <dsp:spPr>
        <a:xfrm>
          <a:off x="1004842" y="421103"/>
          <a:ext cx="2814728" cy="2814728"/>
        </a:xfrm>
        <a:prstGeom prst="blockArc">
          <a:avLst>
            <a:gd name="adj1" fmla="val 16200000"/>
            <a:gd name="adj2" fmla="val 2052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6B0945-5F59-4EB6-999E-8312C18191CE}">
      <dsp:nvSpPr>
        <dsp:cNvPr id="0" name=""/>
        <dsp:cNvSpPr/>
      </dsp:nvSpPr>
      <dsp:spPr>
        <a:xfrm>
          <a:off x="1764397" y="1180658"/>
          <a:ext cx="1295618" cy="1295618"/>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Academic Skills</a:t>
          </a:r>
        </a:p>
      </dsp:txBody>
      <dsp:txXfrm>
        <a:off x="1954136" y="1370397"/>
        <a:ext cx="916140" cy="916140"/>
      </dsp:txXfrm>
    </dsp:sp>
    <dsp:sp modelId="{1E80CA8A-5E95-4ADB-B598-8574FC7070E2}">
      <dsp:nvSpPr>
        <dsp:cNvPr id="0" name=""/>
        <dsp:cNvSpPr/>
      </dsp:nvSpPr>
      <dsp:spPr>
        <a:xfrm>
          <a:off x="1958739" y="286"/>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Time management</a:t>
          </a:r>
        </a:p>
      </dsp:txBody>
      <dsp:txXfrm>
        <a:off x="2091556" y="133103"/>
        <a:ext cx="641299" cy="641299"/>
      </dsp:txXfrm>
    </dsp:sp>
    <dsp:sp modelId="{D5FEE5B8-D55F-4761-B795-2FA191E1C300}">
      <dsp:nvSpPr>
        <dsp:cNvPr id="0" name=""/>
        <dsp:cNvSpPr/>
      </dsp:nvSpPr>
      <dsp:spPr>
        <a:xfrm>
          <a:off x="3266171" y="950191"/>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Effective Reading and Note Taking</a:t>
          </a:r>
        </a:p>
      </dsp:txBody>
      <dsp:txXfrm>
        <a:off x="3398988" y="1083008"/>
        <a:ext cx="641299" cy="641299"/>
      </dsp:txXfrm>
    </dsp:sp>
    <dsp:sp modelId="{93DFD4FE-9385-4AA0-8C38-9B9EAB79CB8E}">
      <dsp:nvSpPr>
        <dsp:cNvPr id="0" name=""/>
        <dsp:cNvSpPr/>
      </dsp:nvSpPr>
      <dsp:spPr>
        <a:xfrm>
          <a:off x="2766777" y="2487169"/>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Planning and Organising Ideas</a:t>
          </a:r>
        </a:p>
      </dsp:txBody>
      <dsp:txXfrm>
        <a:off x="2899594" y="2619986"/>
        <a:ext cx="641299" cy="641299"/>
      </dsp:txXfrm>
    </dsp:sp>
    <dsp:sp modelId="{6585B30C-9FA6-4CD8-BE92-F636EF693F4B}">
      <dsp:nvSpPr>
        <dsp:cNvPr id="0" name=""/>
        <dsp:cNvSpPr/>
      </dsp:nvSpPr>
      <dsp:spPr>
        <a:xfrm>
          <a:off x="1150702" y="2487169"/>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Critical Thinking</a:t>
          </a:r>
        </a:p>
      </dsp:txBody>
      <dsp:txXfrm>
        <a:off x="1283519" y="2619986"/>
        <a:ext cx="641299" cy="641299"/>
      </dsp:txXfrm>
    </dsp:sp>
    <dsp:sp modelId="{135BDCB4-E1CE-4C69-BA6B-7A49EDCF2EB7}">
      <dsp:nvSpPr>
        <dsp:cNvPr id="0" name=""/>
        <dsp:cNvSpPr/>
      </dsp:nvSpPr>
      <dsp:spPr>
        <a:xfrm>
          <a:off x="651308" y="950191"/>
          <a:ext cx="906933" cy="90693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Reflective Practice</a:t>
          </a:r>
        </a:p>
      </dsp:txBody>
      <dsp:txXfrm>
        <a:off x="784125" y="1083008"/>
        <a:ext cx="641299" cy="641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62439-E56D-487A-869C-FB48B9D8A4E1}">
      <dsp:nvSpPr>
        <dsp:cNvPr id="0" name=""/>
        <dsp:cNvSpPr/>
      </dsp:nvSpPr>
      <dsp:spPr>
        <a:xfrm>
          <a:off x="1139108" y="1478484"/>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Employability Skills</a:t>
          </a:r>
        </a:p>
      </dsp:txBody>
      <dsp:txXfrm>
        <a:off x="1157922" y="1497298"/>
        <a:ext cx="1247093" cy="604732"/>
      </dsp:txXfrm>
    </dsp:sp>
    <dsp:sp modelId="{D81EBBF7-DFDA-4F0C-ADCD-1715F237F4F8}">
      <dsp:nvSpPr>
        <dsp:cNvPr id="0" name=""/>
        <dsp:cNvSpPr/>
      </dsp:nvSpPr>
      <dsp:spPr>
        <a:xfrm rot="17350740">
          <a:off x="1898648" y="1044887"/>
          <a:ext cx="1564250" cy="32124"/>
        </a:xfrm>
        <a:custGeom>
          <a:avLst/>
          <a:gdLst/>
          <a:ahLst/>
          <a:cxnLst/>
          <a:rect l="0" t="0" r="0" b="0"/>
          <a:pathLst>
            <a:path>
              <a:moveTo>
                <a:pt x="0" y="16062"/>
              </a:moveTo>
              <a:lnTo>
                <a:pt x="1564250"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1667" y="1021843"/>
        <a:ext cx="78212" cy="78212"/>
      </dsp:txXfrm>
    </dsp:sp>
    <dsp:sp modelId="{9D6E3EF0-CE8E-4827-A6D1-5F85EC6445D3}">
      <dsp:nvSpPr>
        <dsp:cNvPr id="0" name=""/>
        <dsp:cNvSpPr/>
      </dsp:nvSpPr>
      <dsp:spPr>
        <a:xfrm>
          <a:off x="2937718" y="1054"/>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Communication</a:t>
          </a:r>
        </a:p>
      </dsp:txBody>
      <dsp:txXfrm>
        <a:off x="2956532" y="19868"/>
        <a:ext cx="1247093" cy="604732"/>
      </dsp:txXfrm>
    </dsp:sp>
    <dsp:sp modelId="{3B65545B-7272-42C9-84D1-3508776D6853}">
      <dsp:nvSpPr>
        <dsp:cNvPr id="0" name=""/>
        <dsp:cNvSpPr/>
      </dsp:nvSpPr>
      <dsp:spPr>
        <a:xfrm rot="18289469">
          <a:off x="2230834" y="1414245"/>
          <a:ext cx="899878" cy="32124"/>
        </a:xfrm>
        <a:custGeom>
          <a:avLst/>
          <a:gdLst/>
          <a:ahLst/>
          <a:cxnLst/>
          <a:rect l="0" t="0" r="0" b="0"/>
          <a:pathLst>
            <a:path>
              <a:moveTo>
                <a:pt x="0" y="16062"/>
              </a:moveTo>
              <a:lnTo>
                <a:pt x="899878"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8277" y="1407810"/>
        <a:ext cx="44993" cy="44993"/>
      </dsp:txXfrm>
    </dsp:sp>
    <dsp:sp modelId="{1BA20E68-4E52-4C57-8CA3-0396AE017F8C}">
      <dsp:nvSpPr>
        <dsp:cNvPr id="0" name=""/>
        <dsp:cNvSpPr/>
      </dsp:nvSpPr>
      <dsp:spPr>
        <a:xfrm>
          <a:off x="2937718" y="739769"/>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Problem Solving</a:t>
          </a:r>
        </a:p>
      </dsp:txBody>
      <dsp:txXfrm>
        <a:off x="2956532" y="758583"/>
        <a:ext cx="1247093" cy="604732"/>
      </dsp:txXfrm>
    </dsp:sp>
    <dsp:sp modelId="{532C004A-DAC5-4CA6-88D5-DAFE9E638D94}">
      <dsp:nvSpPr>
        <dsp:cNvPr id="0" name=""/>
        <dsp:cNvSpPr/>
      </dsp:nvSpPr>
      <dsp:spPr>
        <a:xfrm>
          <a:off x="2423829" y="1783602"/>
          <a:ext cx="513888" cy="32124"/>
        </a:xfrm>
        <a:custGeom>
          <a:avLst/>
          <a:gdLst/>
          <a:ahLst/>
          <a:cxnLst/>
          <a:rect l="0" t="0" r="0" b="0"/>
          <a:pathLst>
            <a:path>
              <a:moveTo>
                <a:pt x="0" y="16062"/>
              </a:moveTo>
              <a:lnTo>
                <a:pt x="513888"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7926" y="1786817"/>
        <a:ext cx="25694" cy="25694"/>
      </dsp:txXfrm>
    </dsp:sp>
    <dsp:sp modelId="{1E98E822-FBDC-41B8-92A9-82D6520F39EE}">
      <dsp:nvSpPr>
        <dsp:cNvPr id="0" name=""/>
        <dsp:cNvSpPr/>
      </dsp:nvSpPr>
      <dsp:spPr>
        <a:xfrm>
          <a:off x="2937718" y="1478484"/>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Decision Making</a:t>
          </a:r>
        </a:p>
      </dsp:txBody>
      <dsp:txXfrm>
        <a:off x="2956532" y="1497298"/>
        <a:ext cx="1247093" cy="604732"/>
      </dsp:txXfrm>
    </dsp:sp>
    <dsp:sp modelId="{7BB6BCBE-BF6D-4614-8C2C-F9422D0EE9A3}">
      <dsp:nvSpPr>
        <dsp:cNvPr id="0" name=""/>
        <dsp:cNvSpPr/>
      </dsp:nvSpPr>
      <dsp:spPr>
        <a:xfrm rot="3310531">
          <a:off x="2230834" y="2152959"/>
          <a:ext cx="899878" cy="32124"/>
        </a:xfrm>
        <a:custGeom>
          <a:avLst/>
          <a:gdLst/>
          <a:ahLst/>
          <a:cxnLst/>
          <a:rect l="0" t="0" r="0" b="0"/>
          <a:pathLst>
            <a:path>
              <a:moveTo>
                <a:pt x="0" y="16062"/>
              </a:moveTo>
              <a:lnTo>
                <a:pt x="899878"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8277" y="2146524"/>
        <a:ext cx="44993" cy="44993"/>
      </dsp:txXfrm>
    </dsp:sp>
    <dsp:sp modelId="{1ECBDCA8-4A5C-48AE-84AB-8778612E87FC}">
      <dsp:nvSpPr>
        <dsp:cNvPr id="0" name=""/>
        <dsp:cNvSpPr/>
      </dsp:nvSpPr>
      <dsp:spPr>
        <a:xfrm>
          <a:off x="2937718" y="2217198"/>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Initiative</a:t>
          </a:r>
        </a:p>
      </dsp:txBody>
      <dsp:txXfrm>
        <a:off x="2956532" y="2236012"/>
        <a:ext cx="1247093" cy="604732"/>
      </dsp:txXfrm>
    </dsp:sp>
    <dsp:sp modelId="{25D78887-5956-4851-B1BC-51A74F42FAC9}">
      <dsp:nvSpPr>
        <dsp:cNvPr id="0" name=""/>
        <dsp:cNvSpPr/>
      </dsp:nvSpPr>
      <dsp:spPr>
        <a:xfrm rot="4249260">
          <a:off x="1898648" y="2522317"/>
          <a:ext cx="1564250" cy="32124"/>
        </a:xfrm>
        <a:custGeom>
          <a:avLst/>
          <a:gdLst/>
          <a:ahLst/>
          <a:cxnLst/>
          <a:rect l="0" t="0" r="0" b="0"/>
          <a:pathLst>
            <a:path>
              <a:moveTo>
                <a:pt x="0" y="16062"/>
              </a:moveTo>
              <a:lnTo>
                <a:pt x="1564250" y="1606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41667" y="2499273"/>
        <a:ext cx="78212" cy="78212"/>
      </dsp:txXfrm>
    </dsp:sp>
    <dsp:sp modelId="{B139B964-243E-43B2-9938-CBF02BE93858}">
      <dsp:nvSpPr>
        <dsp:cNvPr id="0" name=""/>
        <dsp:cNvSpPr/>
      </dsp:nvSpPr>
      <dsp:spPr>
        <a:xfrm>
          <a:off x="2937718" y="2955913"/>
          <a:ext cx="1284721" cy="64236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Planning and Organisation</a:t>
          </a:r>
        </a:p>
      </dsp:txBody>
      <dsp:txXfrm>
        <a:off x="2956532" y="2974727"/>
        <a:ext cx="1247093" cy="604732"/>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42A49-0D11-4C6B-81C2-44000CD4EAF2}" type="datetimeFigureOut">
              <a:rPr lang="en-GB" smtClean="0"/>
              <a:t>11/12/2021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D2F6E6-D744-425C-8A00-1772280DEAC1}" type="slidenum">
              <a:rPr lang="en-GB" smtClean="0"/>
              <a:t>‹#›</a:t>
            </a:fld>
            <a:endParaRPr lang="en-GB"/>
          </a:p>
        </p:txBody>
      </p:sp>
    </p:spTree>
    <p:extLst>
      <p:ext uri="{BB962C8B-B14F-4D97-AF65-F5344CB8AC3E}">
        <p14:creationId xmlns:p14="http://schemas.microsoft.com/office/powerpoint/2010/main" val="4187432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ED2F6E6-D744-425C-8A00-1772280DEAC1}" type="slidenum">
              <a:rPr lang="en-GB" smtClean="0"/>
              <a:t>1</a:t>
            </a:fld>
            <a:endParaRPr lang="en-GB"/>
          </a:p>
        </p:txBody>
      </p:sp>
    </p:spTree>
    <p:extLst>
      <p:ext uri="{BB962C8B-B14F-4D97-AF65-F5344CB8AC3E}">
        <p14:creationId xmlns:p14="http://schemas.microsoft.com/office/powerpoint/2010/main" val="2828104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always need to include an overview slide in your presentation. You can delete slide 3. </a:t>
            </a:r>
          </a:p>
        </p:txBody>
      </p:sp>
      <p:sp>
        <p:nvSpPr>
          <p:cNvPr id="4" name="Slide Number Placeholder 3"/>
          <p:cNvSpPr>
            <a:spLocks noGrp="1"/>
          </p:cNvSpPr>
          <p:nvPr>
            <p:ph type="sldNum" sz="quarter" idx="5"/>
          </p:nvPr>
        </p:nvSpPr>
        <p:spPr/>
        <p:txBody>
          <a:bodyPr/>
          <a:lstStyle/>
          <a:p>
            <a:fld id="{2ED2F6E6-D744-425C-8A00-1772280DEAC1}" type="slidenum">
              <a:rPr lang="en-GB" smtClean="0"/>
              <a:t>2</a:t>
            </a:fld>
            <a:endParaRPr lang="en-GB"/>
          </a:p>
        </p:txBody>
      </p:sp>
    </p:spTree>
    <p:extLst>
      <p:ext uri="{BB962C8B-B14F-4D97-AF65-F5344CB8AC3E}">
        <p14:creationId xmlns:p14="http://schemas.microsoft.com/office/powerpoint/2010/main" val="3964018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3</a:t>
            </a:fld>
            <a:endParaRPr lang="en-GB"/>
          </a:p>
        </p:txBody>
      </p:sp>
    </p:spTree>
    <p:extLst>
      <p:ext uri="{BB962C8B-B14F-4D97-AF65-F5344CB8AC3E}">
        <p14:creationId xmlns:p14="http://schemas.microsoft.com/office/powerpoint/2010/main" val="41519052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4</a:t>
            </a:fld>
            <a:endParaRPr lang="en-GB"/>
          </a:p>
        </p:txBody>
      </p:sp>
    </p:spTree>
    <p:extLst>
      <p:ext uri="{BB962C8B-B14F-4D97-AF65-F5344CB8AC3E}">
        <p14:creationId xmlns:p14="http://schemas.microsoft.com/office/powerpoint/2010/main" val="2468835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5</a:t>
            </a:fld>
            <a:endParaRPr lang="en-GB"/>
          </a:p>
        </p:txBody>
      </p:sp>
    </p:spTree>
    <p:extLst>
      <p:ext uri="{BB962C8B-B14F-4D97-AF65-F5344CB8AC3E}">
        <p14:creationId xmlns:p14="http://schemas.microsoft.com/office/powerpoint/2010/main" val="1865555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6</a:t>
            </a:fld>
            <a:endParaRPr lang="en-GB"/>
          </a:p>
        </p:txBody>
      </p:sp>
    </p:spTree>
    <p:extLst>
      <p:ext uri="{BB962C8B-B14F-4D97-AF65-F5344CB8AC3E}">
        <p14:creationId xmlns:p14="http://schemas.microsoft.com/office/powerpoint/2010/main" val="978292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7</a:t>
            </a:fld>
            <a:endParaRPr lang="en-GB"/>
          </a:p>
        </p:txBody>
      </p:sp>
    </p:spTree>
    <p:extLst>
      <p:ext uri="{BB962C8B-B14F-4D97-AF65-F5344CB8AC3E}">
        <p14:creationId xmlns:p14="http://schemas.microsoft.com/office/powerpoint/2010/main" val="2719803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8</a:t>
            </a:fld>
            <a:endParaRPr lang="en-GB"/>
          </a:p>
        </p:txBody>
      </p:sp>
    </p:spTree>
    <p:extLst>
      <p:ext uri="{BB962C8B-B14F-4D97-AF65-F5344CB8AC3E}">
        <p14:creationId xmlns:p14="http://schemas.microsoft.com/office/powerpoint/2010/main" val="1984852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9</a:t>
            </a:fld>
            <a:endParaRPr lang="en-GB"/>
          </a:p>
        </p:txBody>
      </p:sp>
    </p:spTree>
    <p:extLst>
      <p:ext uri="{BB962C8B-B14F-4D97-AF65-F5344CB8AC3E}">
        <p14:creationId xmlns:p14="http://schemas.microsoft.com/office/powerpoint/2010/main" val="2078483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10</a:t>
            </a:fld>
            <a:endParaRPr lang="en-GB"/>
          </a:p>
        </p:txBody>
      </p:sp>
    </p:spTree>
    <p:extLst>
      <p:ext uri="{BB962C8B-B14F-4D97-AF65-F5344CB8AC3E}">
        <p14:creationId xmlns:p14="http://schemas.microsoft.com/office/powerpoint/2010/main" val="460916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D2F6E6-D744-425C-8A00-1772280DEAC1}" type="slidenum">
              <a:rPr lang="en-GB" smtClean="0"/>
              <a:t>11</a:t>
            </a:fld>
            <a:endParaRPr lang="en-GB"/>
          </a:p>
        </p:txBody>
      </p:sp>
    </p:spTree>
    <p:extLst>
      <p:ext uri="{BB962C8B-B14F-4D97-AF65-F5344CB8AC3E}">
        <p14:creationId xmlns:p14="http://schemas.microsoft.com/office/powerpoint/2010/main" val="3949583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355585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256477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171750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4F58B0-BE81-4983-8293-0110EC8B4D3B}" type="datetimeFigureOut">
              <a:rPr lang="en-GB" smtClean="0"/>
              <a:t>11/12/2021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717586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4F58B0-BE81-4983-8293-0110EC8B4D3B}" type="datetimeFigureOut">
              <a:rPr lang="en-GB" smtClean="0"/>
              <a:t>11/12/2021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1712706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4F58B0-BE81-4983-8293-0110EC8B4D3B}" type="datetimeFigureOut">
              <a:rPr lang="en-GB" smtClean="0"/>
              <a:t>11/12/2021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730141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4F58B0-BE81-4983-8293-0110EC8B4D3B}" type="datetimeFigureOut">
              <a:rPr lang="en-GB" smtClean="0"/>
              <a:t>11/12/2021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197350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4F58B0-BE81-4983-8293-0110EC8B4D3B}" type="datetimeFigureOut">
              <a:rPr lang="en-GB" smtClean="0"/>
              <a:t>11/12/2021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779600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4F58B0-BE81-4983-8293-0110EC8B4D3B}" type="datetimeFigureOut">
              <a:rPr lang="en-GB" smtClean="0"/>
              <a:t>11/12/2021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640093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4F58B0-BE81-4983-8293-0110EC8B4D3B}" type="datetimeFigureOut">
              <a:rPr lang="en-GB" smtClean="0"/>
              <a:t>11/12/2021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082115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3684857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742019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5789474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F4F58B0-BE81-4983-8293-0110EC8B4D3B}" type="datetimeFigureOut">
              <a:rPr lang="en-GB" smtClean="0"/>
              <a:t>11/12/2021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5023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F4F58B0-BE81-4983-8293-0110EC8B4D3B}" type="datetimeFigureOut">
              <a:rPr lang="en-GB" smtClean="0"/>
              <a:t>11/12/2021</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573645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711379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F4F58B0-BE81-4983-8293-0110EC8B4D3B}"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B4E3AD7-D78C-4F77-A852-6D4D03C7B728}" type="slidenum">
              <a:rPr lang="en-GB" smtClean="0"/>
              <a:t>‹#›</a:t>
            </a:fld>
            <a:endParaRPr lang="en-GB"/>
          </a:p>
        </p:txBody>
      </p:sp>
    </p:spTree>
    <p:extLst>
      <p:ext uri="{BB962C8B-B14F-4D97-AF65-F5344CB8AC3E}">
        <p14:creationId xmlns:p14="http://schemas.microsoft.com/office/powerpoint/2010/main" val="297352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F4F58B0-BE81-4983-8293-0110EC8B4D3B}" type="datetimeFigureOut">
              <a:rPr lang="en-GB" smtClean="0"/>
              <a:t>11/12/2021</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B4E3AD7-D78C-4F77-A852-6D4D03C7B728}" type="slidenum">
              <a:rPr lang="en-GB" smtClean="0"/>
              <a:t>‹#›</a:t>
            </a:fld>
            <a:endParaRPr lang="en-GB"/>
          </a:p>
        </p:txBody>
      </p:sp>
    </p:spTree>
    <p:extLst>
      <p:ext uri="{BB962C8B-B14F-4D97-AF65-F5344CB8AC3E}">
        <p14:creationId xmlns:p14="http://schemas.microsoft.com/office/powerpoint/2010/main" val="27403924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04_699D2748.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microsoft.com/office/2018/10/relationships/comments" Target="../comments/modernComment_107_FC5EF530.xml"/><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2AA7-1DFA-4F27-9261-95907D8A3C3C}"/>
              </a:ext>
            </a:extLst>
          </p:cNvPr>
          <p:cNvSpPr>
            <a:spLocks noGrp="1"/>
          </p:cNvSpPr>
          <p:nvPr>
            <p:ph type="ctrTitle"/>
          </p:nvPr>
        </p:nvSpPr>
        <p:spPr/>
        <p:txBody>
          <a:bodyPr/>
          <a:lstStyle/>
          <a:p>
            <a:r>
              <a:rPr lang="en-GB" dirty="0">
                <a:latin typeface="Times New Roman" panose="02020603050405020304" pitchFamily="18" charset="0"/>
                <a:cs typeface="Times New Roman" panose="02020603050405020304" pitchFamily="18" charset="0"/>
              </a:rPr>
              <a:t>Assessment of Academic and Employability Skills</a:t>
            </a:r>
          </a:p>
        </p:txBody>
      </p:sp>
      <p:sp>
        <p:nvSpPr>
          <p:cNvPr id="3" name="Subtitle 2">
            <a:extLst>
              <a:ext uri="{FF2B5EF4-FFF2-40B4-BE49-F238E27FC236}">
                <a16:creationId xmlns:a16="http://schemas.microsoft.com/office/drawing/2014/main" id="{DEC640B7-7EFB-4032-8735-03E9DD723584}"/>
              </a:ext>
            </a:extLst>
          </p:cNvPr>
          <p:cNvSpPr>
            <a:spLocks noGrp="1"/>
          </p:cNvSpPr>
          <p:nvPr>
            <p:ph type="subTitle" idx="1"/>
          </p:nvPr>
        </p:nvSpPr>
        <p:spPr/>
        <p:txBody>
          <a:bodyPr>
            <a:normAutofit fontScale="32500" lnSpcReduction="20000"/>
          </a:bodyPr>
          <a:lstStyle/>
          <a:p>
            <a:r>
              <a:rPr lang="en" sz="5400" dirty="0">
                <a:solidFill>
                  <a:schemeClr val="bg2"/>
                </a:solidFill>
                <a:latin typeface="Times New Roman" panose="02020603050405020304" pitchFamily="18" charset="0"/>
                <a:ea typeface="+mj-ea"/>
                <a:cs typeface="Times New Roman" panose="02020603050405020304" pitchFamily="18" charset="0"/>
              </a:rPr>
              <a:t>Module L</a:t>
            </a:r>
            <a:r>
              <a:rPr lang="en-US" sz="5400" dirty="0">
                <a:solidFill>
                  <a:schemeClr val="bg2"/>
                </a:solidFill>
                <a:latin typeface="Times New Roman" panose="02020603050405020304" pitchFamily="18" charset="0"/>
                <a:ea typeface="+mj-ea"/>
                <a:cs typeface="Times New Roman" panose="02020603050405020304" pitchFamily="18" charset="0"/>
              </a:rPr>
              <a:t>e</a:t>
            </a:r>
            <a:r>
              <a:rPr lang="en" sz="5400" dirty="0">
                <a:solidFill>
                  <a:schemeClr val="bg2"/>
                </a:solidFill>
                <a:latin typeface="Times New Roman" panose="02020603050405020304" pitchFamily="18" charset="0"/>
                <a:ea typeface="+mj-ea"/>
                <a:cs typeface="Times New Roman" panose="02020603050405020304" pitchFamily="18" charset="0"/>
              </a:rPr>
              <a:t>ader: LIZETA DEMETRIOU </a:t>
            </a:r>
            <a:br>
              <a:rPr lang="en" sz="5400" dirty="0">
                <a:solidFill>
                  <a:schemeClr val="bg2"/>
                </a:solidFill>
                <a:latin typeface="Times New Roman" panose="02020603050405020304" pitchFamily="18" charset="0"/>
                <a:ea typeface="+mj-ea"/>
                <a:cs typeface="Times New Roman" panose="02020603050405020304" pitchFamily="18" charset="0"/>
              </a:rPr>
            </a:br>
            <a:r>
              <a:rPr lang="en" sz="5400" dirty="0">
                <a:solidFill>
                  <a:schemeClr val="bg2"/>
                </a:solidFill>
                <a:latin typeface="Times New Roman" panose="02020603050405020304" pitchFamily="18" charset="0"/>
                <a:ea typeface="+mj-ea"/>
                <a:cs typeface="Times New Roman" panose="02020603050405020304" pitchFamily="18" charset="0"/>
              </a:rPr>
              <a:t>Student N</a:t>
            </a:r>
            <a:r>
              <a:rPr lang="en-US" sz="5400" dirty="0">
                <a:solidFill>
                  <a:schemeClr val="bg2"/>
                </a:solidFill>
                <a:latin typeface="Times New Roman" panose="02020603050405020304" pitchFamily="18" charset="0"/>
                <a:ea typeface="+mj-ea"/>
                <a:cs typeface="Times New Roman" panose="02020603050405020304" pitchFamily="18" charset="0"/>
              </a:rPr>
              <a:t>a</a:t>
            </a:r>
            <a:r>
              <a:rPr lang="en" sz="5400" dirty="0">
                <a:solidFill>
                  <a:schemeClr val="bg2"/>
                </a:solidFill>
                <a:latin typeface="Times New Roman" panose="02020603050405020304" pitchFamily="18" charset="0"/>
                <a:ea typeface="+mj-ea"/>
                <a:cs typeface="Times New Roman" panose="02020603050405020304" pitchFamily="18" charset="0"/>
              </a:rPr>
              <a:t>me: BIANCA AGRIPINA SZTAN</a:t>
            </a:r>
            <a:br>
              <a:rPr lang="en" sz="5400" dirty="0">
                <a:solidFill>
                  <a:schemeClr val="bg2"/>
                </a:solidFill>
                <a:latin typeface="Times New Roman" panose="02020603050405020304" pitchFamily="18" charset="0"/>
                <a:ea typeface="+mj-ea"/>
                <a:cs typeface="Times New Roman" panose="02020603050405020304" pitchFamily="18" charset="0"/>
              </a:rPr>
            </a:br>
            <a:r>
              <a:rPr lang="en" sz="5400" dirty="0">
                <a:solidFill>
                  <a:schemeClr val="bg2"/>
                </a:solidFill>
                <a:latin typeface="Times New Roman" panose="02020603050405020304" pitchFamily="18" charset="0"/>
                <a:ea typeface="+mj-ea"/>
                <a:cs typeface="Times New Roman" panose="02020603050405020304" pitchFamily="18" charset="0"/>
              </a:rPr>
              <a:t>Student ID: 2115858</a:t>
            </a:r>
            <a:endParaRPr lang="en-GB" sz="5400" dirty="0">
              <a:solidFill>
                <a:schemeClr val="bg2"/>
              </a:solidFill>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1653523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50F26-E5F8-419C-9C2A-555896A9752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Overview</a:t>
            </a:r>
          </a:p>
        </p:txBody>
      </p:sp>
      <p:sp>
        <p:nvSpPr>
          <p:cNvPr id="3" name="Content Placeholder 2">
            <a:extLst>
              <a:ext uri="{FF2B5EF4-FFF2-40B4-BE49-F238E27FC236}">
                <a16:creationId xmlns:a16="http://schemas.microsoft.com/office/drawing/2014/main" id="{7D4490BA-5772-458C-9E51-E5733FD25D17}"/>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Intended Career Option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Finance manager – Employability and Academic skills </a:t>
            </a:r>
          </a:p>
        </p:txBody>
      </p:sp>
    </p:spTree>
    <p:extLst>
      <p:ext uri="{BB962C8B-B14F-4D97-AF65-F5344CB8AC3E}">
        <p14:creationId xmlns:p14="http://schemas.microsoft.com/office/powerpoint/2010/main" val="2512404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17561-A680-4F19-869D-AB430FCAF10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C06800A7-7651-4808-80B2-9BFDFD92FFA2}"/>
              </a:ext>
            </a:extLst>
          </p:cNvPr>
          <p:cNvSpPr>
            <a:spLocks noGrp="1"/>
          </p:cNvSpPr>
          <p:nvPr>
            <p:ph idx="1"/>
          </p:nvPr>
        </p:nvSpPr>
        <p:spPr/>
        <p:txBody>
          <a:bodyPr/>
          <a:lstStyle/>
          <a:p>
            <a:pPr marL="0" indent="0" algn="just">
              <a:buNone/>
            </a:pPr>
            <a:r>
              <a:rPr lang="en-GB" dirty="0">
                <a:latin typeface="Times New Roman" panose="02020603050405020304" pitchFamily="18" charset="0"/>
                <a:cs typeface="Times New Roman" panose="02020603050405020304" pitchFamily="18" charset="0"/>
              </a:rPr>
              <a:t>The presentation is about self-assessment. My intended career option is to establish my career as a finance manager in a reputed organisation. Thus, the overall content and analysis of this presentation are focused on employability skills, research and analytical skills, and personal assessment by applying various tools and theories to the practical situation for example SWOT analysis, PDP, Time management tools. The overall technical assessment of the presentation will be based on my intended career as a financial manager in a reputed firm.</a:t>
            </a:r>
            <a:endParaRPr lang="en-US"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2062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9EE8F-EEA7-468F-A8BE-D9885AC298B3}"/>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Academic Skills</a:t>
            </a:r>
            <a:endParaRPr lang="en-GB"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4CD93C32-5BD6-4D28-8107-4D805B975CBE}"/>
              </a:ext>
            </a:extLst>
          </p:cNvPr>
          <p:cNvGraphicFramePr>
            <a:graphicFrameLocks noGrp="1"/>
          </p:cNvGraphicFramePr>
          <p:nvPr>
            <p:ph sz="half" idx="1"/>
            <p:extLst>
              <p:ext uri="{D42A27DB-BD31-4B8C-83A1-F6EECF244321}">
                <p14:modId xmlns:p14="http://schemas.microsoft.com/office/powerpoint/2010/main" val="4159923784"/>
              </p:ext>
            </p:extLst>
          </p:nvPr>
        </p:nvGraphicFramePr>
        <p:xfrm>
          <a:off x="1155700" y="2603500"/>
          <a:ext cx="482441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4">
            <a:extLst>
              <a:ext uri="{FF2B5EF4-FFF2-40B4-BE49-F238E27FC236}">
                <a16:creationId xmlns:a16="http://schemas.microsoft.com/office/drawing/2014/main" id="{CD50B029-F7B1-4F22-BADA-3108CDC8D347}"/>
              </a:ext>
            </a:extLst>
          </p:cNvPr>
          <p:cNvSpPr>
            <a:spLocks noGrp="1"/>
          </p:cNvSpPr>
          <p:nvPr>
            <p:ph sz="half" idx="2"/>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Academic skills are the most appropriate way of analysis for a student's self-evaluation. Because the majority of my job abilities will need enhanced academic knowledge, such as understanding that investment decisions are far more significant than financing and dividend decisions</a:t>
            </a:r>
            <a:r>
              <a:rPr lang="en-GB" dirty="0">
                <a:solidFill>
                  <a:schemeClr val="tx1"/>
                </a:solidFill>
                <a:latin typeface="Times New Roman" panose="02020603050405020304" pitchFamily="18" charset="0"/>
                <a:cs typeface="Times New Roman" panose="02020603050405020304" pitchFamily="18" charset="0"/>
              </a:rPr>
              <a:t> (Philpot et al., 2018).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8793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E0054-2285-426D-8E0A-98ABAA66BC87}"/>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Employability Skills</a:t>
            </a:r>
            <a:endParaRPr lang="en-GB"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09904957-643C-4C49-BE5F-BE9C653BB6F6}"/>
              </a:ext>
            </a:extLst>
          </p:cNvPr>
          <p:cNvGraphicFramePr>
            <a:graphicFrameLocks noGrp="1"/>
          </p:cNvGraphicFramePr>
          <p:nvPr>
            <p:ph sz="half" idx="1"/>
            <p:extLst>
              <p:ext uri="{D42A27DB-BD31-4B8C-83A1-F6EECF244321}">
                <p14:modId xmlns:p14="http://schemas.microsoft.com/office/powerpoint/2010/main" val="1759295949"/>
              </p:ext>
            </p:extLst>
          </p:nvPr>
        </p:nvGraphicFramePr>
        <p:xfrm>
          <a:off x="618566" y="2420470"/>
          <a:ext cx="5361548" cy="3599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1284F9F-E07B-48F3-AE7B-FD4C52EE057C}"/>
              </a:ext>
            </a:extLst>
          </p:cNvPr>
          <p:cNvSpPr>
            <a:spLocks noGrp="1"/>
          </p:cNvSpPr>
          <p:nvPr>
            <p:ph sz="half" idx="2"/>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Employability skills are another set of abilities I need to succeed in my planned job as a financial manager. Employability skills are transferrable abilities that help a candidate become more employable </a:t>
            </a:r>
            <a:r>
              <a:rPr lang="en-US" dirty="0">
                <a:solidFill>
                  <a:schemeClr val="tx1"/>
                </a:solidFill>
                <a:latin typeface="Times New Roman" panose="02020603050405020304" pitchFamily="18" charset="0"/>
                <a:cs typeface="Times New Roman" panose="02020603050405020304" pitchFamily="18" charset="0"/>
              </a:rPr>
              <a:t>(Hind &amp; Moss, 2019)</a:t>
            </a:r>
            <a:r>
              <a:rPr lang="en-US" dirty="0">
                <a:latin typeface="Times New Roman" panose="02020603050405020304" pitchFamily="18" charset="0"/>
                <a:cs typeface="Times New Roman" panose="02020603050405020304" pitchFamily="18" charset="0"/>
              </a:rPr>
              <a:t>. </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6677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DE8DC-B0DD-4F00-9148-776B244041A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SWOT Analysis</a:t>
            </a:r>
          </a:p>
        </p:txBody>
      </p:sp>
      <p:graphicFrame>
        <p:nvGraphicFramePr>
          <p:cNvPr id="6" name="Content Placeholder 5">
            <a:extLst>
              <a:ext uri="{FF2B5EF4-FFF2-40B4-BE49-F238E27FC236}">
                <a16:creationId xmlns:a16="http://schemas.microsoft.com/office/drawing/2014/main" id="{CA000F56-2CDB-406A-B785-4E055C2A54B4}"/>
              </a:ext>
            </a:extLst>
          </p:cNvPr>
          <p:cNvGraphicFramePr>
            <a:graphicFrameLocks noGrp="1"/>
          </p:cNvGraphicFramePr>
          <p:nvPr>
            <p:ph idx="1"/>
            <p:extLst>
              <p:ext uri="{D42A27DB-BD31-4B8C-83A1-F6EECF244321}">
                <p14:modId xmlns:p14="http://schemas.microsoft.com/office/powerpoint/2010/main" val="4052061210"/>
              </p:ext>
            </p:extLst>
          </p:nvPr>
        </p:nvGraphicFramePr>
        <p:xfrm>
          <a:off x="537135" y="2348006"/>
          <a:ext cx="10886142" cy="4254499"/>
        </p:xfrm>
        <a:graphic>
          <a:graphicData uri="http://schemas.openxmlformats.org/drawingml/2006/table">
            <a:tbl>
              <a:tblPr firstRow="1" bandRow="1">
                <a:tableStyleId>{5C22544A-7EE6-4342-B048-85BDC9FD1C3A}</a:tableStyleId>
              </a:tblPr>
              <a:tblGrid>
                <a:gridCol w="5443071">
                  <a:extLst>
                    <a:ext uri="{9D8B030D-6E8A-4147-A177-3AD203B41FA5}">
                      <a16:colId xmlns:a16="http://schemas.microsoft.com/office/drawing/2014/main" val="2701797749"/>
                    </a:ext>
                  </a:extLst>
                </a:gridCol>
                <a:gridCol w="5443071">
                  <a:extLst>
                    <a:ext uri="{9D8B030D-6E8A-4147-A177-3AD203B41FA5}">
                      <a16:colId xmlns:a16="http://schemas.microsoft.com/office/drawing/2014/main" val="2454734877"/>
                    </a:ext>
                  </a:extLst>
                </a:gridCol>
              </a:tblGrid>
              <a:tr h="542969">
                <a:tc>
                  <a:txBody>
                    <a:bodyPr/>
                    <a:lstStyle/>
                    <a:p>
                      <a:pPr algn="just"/>
                      <a:r>
                        <a:rPr lang="en-GB" sz="2800" dirty="0">
                          <a:latin typeface="Times New Roman" panose="02020603050405020304" pitchFamily="18" charset="0"/>
                          <a:cs typeface="Times New Roman" panose="02020603050405020304" pitchFamily="18" charset="0"/>
                        </a:rPr>
                        <a:t>Strengths</a:t>
                      </a:r>
                    </a:p>
                  </a:txBody>
                  <a:tcPr/>
                </a:tc>
                <a:tc>
                  <a:txBody>
                    <a:bodyPr/>
                    <a:lstStyle/>
                    <a:p>
                      <a:pPr algn="just"/>
                      <a:r>
                        <a:rPr lang="en-GB" sz="2800" dirty="0">
                          <a:latin typeface="Times New Roman" panose="02020603050405020304" pitchFamily="18" charset="0"/>
                          <a:cs typeface="Times New Roman" panose="02020603050405020304" pitchFamily="18" charset="0"/>
                        </a:rPr>
                        <a:t>Weaknesses</a:t>
                      </a:r>
                    </a:p>
                  </a:txBody>
                  <a:tcPr/>
                </a:tc>
                <a:extLst>
                  <a:ext uri="{0D108BD9-81ED-4DB2-BD59-A6C34878D82A}">
                    <a16:rowId xmlns:a16="http://schemas.microsoft.com/office/drawing/2014/main" val="217730306"/>
                  </a:ext>
                </a:extLst>
              </a:tr>
              <a:tr h="1785105">
                <a:tc>
                  <a:txBody>
                    <a:bodyPr/>
                    <a:lstStyle/>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I am fairly confident in myself about what I can and cannot do.</a:t>
                      </a:r>
                    </a:p>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I consider myself to be a punctual person who properly manages time and be in places on time.</a:t>
                      </a:r>
                    </a:p>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I am a critical thinker</a:t>
                      </a:r>
                      <a:r>
                        <a:rPr lang="en-GB" sz="2800" kern="1200" dirty="0">
                          <a:solidFill>
                            <a:schemeClr val="dk1"/>
                          </a:solidFill>
                          <a:effectLst/>
                          <a:latin typeface="Times New Roman" panose="02020603050405020304" pitchFamily="18" charset="0"/>
                          <a:ea typeface="+mn-ea"/>
                          <a:cs typeface="Times New Roman" panose="02020603050405020304" pitchFamily="18" charset="0"/>
                        </a:rPr>
                        <a:t>.</a:t>
                      </a:r>
                    </a:p>
                  </a:txBody>
                  <a:tcPr/>
                </a:tc>
                <a:tc>
                  <a:txBody>
                    <a:bodyPr/>
                    <a:lstStyle/>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I am horrible at planning and organising ideas.</a:t>
                      </a:r>
                    </a:p>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I am a bit paranoid when it comes to reading and note taking which is a big obstacle in my intended career as a finance manager.</a:t>
                      </a:r>
                    </a:p>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I am not a communicator.</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479542728"/>
                  </a:ext>
                </a:extLst>
              </a:tr>
              <a:tr h="542969">
                <a:tc>
                  <a:txBody>
                    <a:bodyPr/>
                    <a:lstStyle/>
                    <a:p>
                      <a:pPr algn="just"/>
                      <a:r>
                        <a:rPr lang="en-GB" sz="2800" b="1" dirty="0">
                          <a:latin typeface="Times New Roman" panose="02020603050405020304" pitchFamily="18" charset="0"/>
                          <a:cs typeface="Times New Roman" panose="02020603050405020304" pitchFamily="18" charset="0"/>
                        </a:rPr>
                        <a:t>Opportunities</a:t>
                      </a:r>
                    </a:p>
                  </a:txBody>
                  <a:tcPr/>
                </a:tc>
                <a:tc>
                  <a:txBody>
                    <a:bodyPr/>
                    <a:lstStyle/>
                    <a:p>
                      <a:pPr algn="just"/>
                      <a:r>
                        <a:rPr lang="en-GB" sz="2800" b="1" dirty="0">
                          <a:latin typeface="Times New Roman" panose="02020603050405020304" pitchFamily="18" charset="0"/>
                          <a:cs typeface="Times New Roman" panose="02020603050405020304" pitchFamily="18" charset="0"/>
                        </a:rPr>
                        <a:t>Threats</a:t>
                      </a:r>
                    </a:p>
                  </a:txBody>
                  <a:tcPr/>
                </a:tc>
                <a:extLst>
                  <a:ext uri="{0D108BD9-81ED-4DB2-BD59-A6C34878D82A}">
                    <a16:rowId xmlns:a16="http://schemas.microsoft.com/office/drawing/2014/main" val="67564438"/>
                  </a:ext>
                </a:extLst>
              </a:tr>
              <a:tr h="1383456">
                <a:tc>
                  <a:txBody>
                    <a:bodyPr/>
                    <a:lstStyle/>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Financial manager is vastly popular and an important job field.</a:t>
                      </a:r>
                    </a:p>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Relevant skills like academic and job skills can help me reach the top of the field.</a:t>
                      </a:r>
                      <a:endParaRPr lang="en-GB" sz="2000" dirty="0">
                        <a:latin typeface="Times New Roman" panose="02020603050405020304" pitchFamily="18" charset="0"/>
                        <a:cs typeface="Times New Roman" panose="02020603050405020304" pitchFamily="18" charset="0"/>
                      </a:endParaRPr>
                    </a:p>
                  </a:txBody>
                  <a:tcPr/>
                </a:tc>
                <a:tc>
                  <a:txBody>
                    <a:bodyPr/>
                    <a:lstStyle/>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The sheer amount of competitiveness within the industry.</a:t>
                      </a:r>
                    </a:p>
                    <a:p>
                      <a:pPr marL="285750" indent="-285750" algn="just">
                        <a:buFont typeface="Arial" panose="020B0604020202020204" pitchFamily="34" charset="0"/>
                        <a:buChar char="•"/>
                      </a:pPr>
                      <a:r>
                        <a:rPr lang="en-GB" sz="2000" kern="1200" dirty="0">
                          <a:solidFill>
                            <a:schemeClr val="dk1"/>
                          </a:solidFill>
                          <a:effectLst/>
                          <a:latin typeface="Times New Roman" panose="02020603050405020304" pitchFamily="18" charset="0"/>
                          <a:ea typeface="+mn-ea"/>
                          <a:cs typeface="Times New Roman" panose="02020603050405020304" pitchFamily="18" charset="0"/>
                        </a:rPr>
                        <a:t>Employability skills are prioritised more than academic skills.</a:t>
                      </a:r>
                      <a:endParaRPr lang="en-GB"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91846624"/>
                  </a:ext>
                </a:extLst>
              </a:tr>
            </a:tbl>
          </a:graphicData>
        </a:graphic>
      </p:graphicFrame>
    </p:spTree>
    <p:extLst>
      <p:ext uri="{BB962C8B-B14F-4D97-AF65-F5344CB8AC3E}">
        <p14:creationId xmlns:p14="http://schemas.microsoft.com/office/powerpoint/2010/main" val="1771906888"/>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5FA6-E1B9-4C7F-9288-1EFD5EFCEE65}"/>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Time Management Tool</a:t>
            </a:r>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BC4AFFD-17F9-46EF-B7FB-F0F9D10DADAD}"/>
              </a:ext>
            </a:extLst>
          </p:cNvPr>
          <p:cNvSpPr>
            <a:spLocks noGrp="1"/>
          </p:cNvSpPr>
          <p:nvPr>
            <p:ph sz="half" idx="2"/>
          </p:nvPr>
        </p:nvSpPr>
        <p:spPr>
          <a:xfrm>
            <a:off x="393107" y="2273181"/>
            <a:ext cx="11545368" cy="4358355"/>
          </a:xfrm>
        </p:spPr>
        <p:txBody>
          <a:bodyPr>
            <a:normAutofit/>
          </a:bodyPr>
          <a:lstStyle/>
          <a:p>
            <a:pPr marL="0" indent="0" algn="just">
              <a:buNone/>
            </a:pPr>
            <a:r>
              <a:rPr lang="en-US" sz="1100" dirty="0">
                <a:latin typeface="Times New Roman" panose="02020603050405020304" pitchFamily="18" charset="0"/>
                <a:cs typeface="Times New Roman" panose="02020603050405020304" pitchFamily="18" charset="0"/>
              </a:rPr>
              <a:t>The ALPEN technique of time management is one of the most successful time management methods. ALPEN is a five-step technique that anybody may use to better organize their time and think in a disciplined manner. Because one of my limitations is that I am not good at organizing my thoughts, the ALPEN approach would assist me with both organization and time management </a:t>
            </a:r>
            <a:r>
              <a:rPr lang="en-US" sz="1100" dirty="0">
                <a:solidFill>
                  <a:schemeClr val="tx1"/>
                </a:solidFill>
                <a:latin typeface="Times New Roman" panose="02020603050405020304" pitchFamily="18" charset="0"/>
                <a:cs typeface="Times New Roman" panose="02020603050405020304" pitchFamily="18" charset="0"/>
              </a:rPr>
              <a:t>(Rivera, 2018)</a:t>
            </a:r>
            <a:r>
              <a:rPr lang="en-US" sz="1100" dirty="0">
                <a:latin typeface="Times New Roman" panose="02020603050405020304" pitchFamily="18" charset="0"/>
                <a:cs typeface="Times New Roman" panose="02020603050405020304" pitchFamily="18" charset="0"/>
              </a:rPr>
              <a:t>.</a:t>
            </a:r>
          </a:p>
          <a:p>
            <a:pPr marL="0" indent="0" algn="just">
              <a:buNone/>
            </a:pPr>
            <a:r>
              <a:rPr lang="en-US" sz="1100" dirty="0">
                <a:latin typeface="Times New Roman" panose="02020603050405020304" pitchFamily="18" charset="0"/>
                <a:cs typeface="Times New Roman" panose="02020603050405020304" pitchFamily="18" charset="0"/>
              </a:rPr>
              <a:t>Step 1: Define Activities</a:t>
            </a:r>
          </a:p>
          <a:p>
            <a:pPr marL="0" indent="0" algn="just">
              <a:buNone/>
            </a:pPr>
            <a:r>
              <a:rPr lang="en-US" sz="1100" dirty="0">
                <a:latin typeface="Times New Roman" panose="02020603050405020304" pitchFamily="18" charset="0"/>
                <a:cs typeface="Times New Roman" panose="02020603050405020304" pitchFamily="18" charset="0"/>
              </a:rPr>
              <a:t>In this first step, I need to define the activities I am going to do. For example, if I have an interview, I need to define what are the activities I will have to do on the interview day such as getting up in the morning, taking shower, getting prepared, having breakfast, going to the interview, and attending the interview. These are the things that I need to do on an interview day. </a:t>
            </a:r>
          </a:p>
          <a:p>
            <a:pPr marL="0" indent="0" algn="just">
              <a:buNone/>
            </a:pPr>
            <a:r>
              <a:rPr lang="en-US" sz="1100" dirty="0">
                <a:latin typeface="Times New Roman" panose="02020603050405020304" pitchFamily="18" charset="0"/>
                <a:cs typeface="Times New Roman" panose="02020603050405020304" pitchFamily="18" charset="0"/>
              </a:rPr>
              <a:t>Step 2: Estimate the Length of Time</a:t>
            </a:r>
          </a:p>
          <a:p>
            <a:pPr marL="0" indent="0" algn="just">
              <a:buNone/>
            </a:pPr>
            <a:r>
              <a:rPr lang="en-US" sz="1100" dirty="0">
                <a:latin typeface="Times New Roman" panose="02020603050405020304" pitchFamily="18" charset="0"/>
                <a:cs typeface="Times New Roman" panose="02020603050405020304" pitchFamily="18" charset="0"/>
              </a:rPr>
              <a:t>The second step is about estimating how long the activities will take me to complete. Each of the activities that I defined in step 1 will have an estimated time. For example, going to the interview may take 20 minutes or 30 minutes. So, I need to estimate the time it will take me to complete every activity.</a:t>
            </a:r>
          </a:p>
          <a:p>
            <a:pPr marL="0" indent="0" algn="just">
              <a:buNone/>
            </a:pPr>
            <a:r>
              <a:rPr lang="en-US" sz="1100" dirty="0">
                <a:latin typeface="Times New Roman" panose="02020603050405020304" pitchFamily="18" charset="0"/>
                <a:cs typeface="Times New Roman" panose="02020603050405020304" pitchFamily="18" charset="0"/>
              </a:rPr>
              <a:t>Step 3: Plan Buffer Time</a:t>
            </a:r>
          </a:p>
          <a:p>
            <a:pPr marL="0" indent="0" algn="just">
              <a:buNone/>
            </a:pPr>
            <a:r>
              <a:rPr lang="en-US" sz="1100" dirty="0">
                <a:latin typeface="Times New Roman" panose="02020603050405020304" pitchFamily="18" charset="0"/>
                <a:cs typeface="Times New Roman" panose="02020603050405020304" pitchFamily="18" charset="0"/>
              </a:rPr>
              <a:t>The third step is to plan the deviation. For example, going to the interview might take 20 minutes, but there can be a traffic jam which might cause a 10-minute delay in getting to the interview. I need to consider that buffer time also.</a:t>
            </a:r>
          </a:p>
          <a:p>
            <a:pPr marL="0" indent="0" algn="just">
              <a:buNone/>
            </a:pPr>
            <a:r>
              <a:rPr lang="en-US" sz="1100" dirty="0">
                <a:latin typeface="Times New Roman" panose="02020603050405020304" pitchFamily="18" charset="0"/>
                <a:cs typeface="Times New Roman" panose="02020603050405020304" pitchFamily="18" charset="0"/>
              </a:rPr>
              <a:t>Step 4: Establish Prioritize Decision</a:t>
            </a:r>
          </a:p>
          <a:p>
            <a:pPr marL="0" indent="0" algn="just">
              <a:buNone/>
            </a:pPr>
            <a:r>
              <a:rPr lang="en-US" sz="1100" dirty="0">
                <a:latin typeface="Times New Roman" panose="02020603050405020304" pitchFamily="18" charset="0"/>
                <a:cs typeface="Times New Roman" panose="02020603050405020304" pitchFamily="18" charset="0"/>
              </a:rPr>
              <a:t>As a finance manager, I need to take a lot of decisions that are pending. And I need to decide which decision to take at the first and which is to take later in the day. For example, defining the investment decision before the financing decision helps the company to plan for the financing. Thus, I need to set my priority when it comes to decision-making.</a:t>
            </a:r>
          </a:p>
          <a:p>
            <a:pPr marL="0" indent="0" algn="just">
              <a:buNone/>
            </a:pPr>
            <a:r>
              <a:rPr lang="en-US" sz="1100" dirty="0">
                <a:latin typeface="Times New Roman" panose="02020603050405020304" pitchFamily="18" charset="0"/>
                <a:cs typeface="Times New Roman" panose="02020603050405020304" pitchFamily="18" charset="0"/>
              </a:rPr>
              <a:t>Step 5: Note Success Level</a:t>
            </a:r>
          </a:p>
          <a:p>
            <a:pPr marL="0" indent="0" algn="just">
              <a:buNone/>
            </a:pPr>
            <a:r>
              <a:rPr lang="en-US" sz="1100" dirty="0">
                <a:latin typeface="Times New Roman" panose="02020603050405020304" pitchFamily="18" charset="0"/>
                <a:cs typeface="Times New Roman" panose="02020603050405020304" pitchFamily="18" charset="0"/>
              </a:rPr>
              <a:t>Lastly, I need to note how much successful I am doing the work all day long. Whether I could achieve the goal that I set at the beginning of the day or not (Rivera, 2018).</a:t>
            </a:r>
          </a:p>
          <a:p>
            <a:pPr marL="0" indent="0" algn="just">
              <a:buNone/>
            </a:pP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8326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5F0CE-4C1D-4047-A3D7-DEF78FCB183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Personal Development Plan</a:t>
            </a:r>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E5D9007-9905-4212-857D-FB432F6D9B60}"/>
              </a:ext>
            </a:extLst>
          </p:cNvPr>
          <p:cNvSpPr>
            <a:spLocks noGrp="1"/>
          </p:cNvSpPr>
          <p:nvPr>
            <p:ph sz="half" idx="2"/>
          </p:nvPr>
        </p:nvSpPr>
        <p:spPr>
          <a:xfrm>
            <a:off x="5080001" y="2579904"/>
            <a:ext cx="6679492" cy="3069056"/>
          </a:xfrm>
        </p:spPr>
        <p:txBody>
          <a:bodyPr>
            <a:normAutofit fontScale="70000" lnSpcReduction="20000"/>
          </a:bodyPr>
          <a:lstStyle/>
          <a:p>
            <a:pPr marL="0" indent="0" algn="just">
              <a:buNone/>
            </a:pPr>
            <a:r>
              <a:rPr lang="en-US" sz="2000" dirty="0">
                <a:latin typeface="Times New Roman" panose="02020603050405020304" pitchFamily="18" charset="0"/>
                <a:cs typeface="Times New Roman" panose="02020603050405020304" pitchFamily="18" charset="0"/>
              </a:rPr>
              <a:t>Another critical factor for me to grow and develop as a financial manager is to have a personal development plan. It is the process of creating a personal growth action plan based on awareness, values, introspection, goal-setting, and planning for a career, education, relationship, or self-improvement.</a:t>
            </a:r>
          </a:p>
          <a:p>
            <a:pPr marL="0" indent="0" algn="just">
              <a:buNone/>
            </a:pPr>
            <a:r>
              <a:rPr lang="en-US" sz="2000" dirty="0">
                <a:latin typeface="Times New Roman" panose="02020603050405020304" pitchFamily="18" charset="0"/>
                <a:cs typeface="Times New Roman" panose="02020603050405020304" pitchFamily="18" charset="0"/>
              </a:rPr>
              <a:t>Self-Evaluation: In first part, I self evaluate myself and find out where I am currently at. For example, now I am student at University of Wales. </a:t>
            </a:r>
          </a:p>
          <a:p>
            <a:pPr marL="0" indent="0" algn="just">
              <a:buNone/>
            </a:pPr>
            <a:r>
              <a:rPr lang="en-US" sz="2000" dirty="0">
                <a:latin typeface="Times New Roman" panose="02020603050405020304" pitchFamily="18" charset="0"/>
                <a:cs typeface="Times New Roman" panose="02020603050405020304" pitchFamily="18" charset="0"/>
              </a:rPr>
              <a:t>Set the Target: In this case, the target has been set. For example, I will attain 3.80 CGPA after completing the programme. </a:t>
            </a:r>
          </a:p>
          <a:p>
            <a:pPr marL="0" indent="0" algn="just">
              <a:buNone/>
            </a:pPr>
            <a:r>
              <a:rPr lang="en-US" sz="2000" dirty="0">
                <a:latin typeface="Times New Roman" panose="02020603050405020304" pitchFamily="18" charset="0"/>
                <a:cs typeface="Times New Roman" panose="02020603050405020304" pitchFamily="18" charset="0"/>
              </a:rPr>
              <a:t>Action Planning and Action Taking: In this stage, I decide I need to read all the books timely and I need to prepare the assignments within the deadline as well as completing and organizing lecture sheets properly </a:t>
            </a:r>
          </a:p>
          <a:p>
            <a:pPr marL="0" indent="0" algn="just">
              <a:buNone/>
            </a:pPr>
            <a:r>
              <a:rPr lang="en-GB" sz="2000" dirty="0">
                <a:latin typeface="Times New Roman" panose="02020603050405020304" pitchFamily="18" charset="0"/>
                <a:cs typeface="Times New Roman" panose="02020603050405020304" pitchFamily="18" charset="0"/>
              </a:rPr>
              <a:t>Self-Reflection: In this Stage, I evaluate myself from the pre-determined criteria. </a:t>
            </a:r>
          </a:p>
        </p:txBody>
      </p:sp>
      <p:pic>
        <p:nvPicPr>
          <p:cNvPr id="6" name="Picture 5">
            <a:extLst>
              <a:ext uri="{FF2B5EF4-FFF2-40B4-BE49-F238E27FC236}">
                <a16:creationId xmlns:a16="http://schemas.microsoft.com/office/drawing/2014/main" id="{E003A1A7-6761-4F21-A4F9-F3691369D00C}"/>
              </a:ext>
            </a:extLst>
          </p:cNvPr>
          <p:cNvPicPr>
            <a:picLocks noChangeAspect="1"/>
          </p:cNvPicPr>
          <p:nvPr/>
        </p:nvPicPr>
        <p:blipFill>
          <a:blip r:embed="rId3"/>
          <a:stretch>
            <a:fillRect/>
          </a:stretch>
        </p:blipFill>
        <p:spPr>
          <a:xfrm>
            <a:off x="432508" y="2309283"/>
            <a:ext cx="4420023" cy="4420023"/>
          </a:xfrm>
          <a:prstGeom prst="rect">
            <a:avLst/>
          </a:prstGeom>
        </p:spPr>
      </p:pic>
    </p:spTree>
    <p:extLst>
      <p:ext uri="{BB962C8B-B14F-4D97-AF65-F5344CB8AC3E}">
        <p14:creationId xmlns:p14="http://schemas.microsoft.com/office/powerpoint/2010/main" val="3222956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7" name="Rectangle 16">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5"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7" name="Rectangle 26">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0EF19EC-A82A-4971-A0BB-DBB0D8F71251}"/>
              </a:ext>
            </a:extLst>
          </p:cNvPr>
          <p:cNvSpPr>
            <a:spLocks noGrp="1"/>
          </p:cNvSpPr>
          <p:nvPr>
            <p:ph type="title"/>
          </p:nvPr>
        </p:nvSpPr>
        <p:spPr>
          <a:xfrm>
            <a:off x="1087718" y="1460361"/>
            <a:ext cx="8085627" cy="811942"/>
          </a:xfrm>
        </p:spPr>
        <p:txBody>
          <a:bodyPr vert="horz" lIns="91440" tIns="45720" rIns="91440" bIns="45720" rtlCol="0" anchor="ctr">
            <a:normAutofit/>
          </a:bodyPr>
          <a:lstStyle/>
          <a:p>
            <a:r>
              <a:rPr lang="en-US">
                <a:latin typeface="Times New Roman" panose="02020603050405020304" pitchFamily="18" charset="0"/>
                <a:cs typeface="Times New Roman" panose="02020603050405020304" pitchFamily="18" charset="0"/>
              </a:rPr>
              <a:t>Understanding of The World of Work</a:t>
            </a:r>
          </a:p>
        </p:txBody>
      </p:sp>
      <p:sp>
        <p:nvSpPr>
          <p:cNvPr id="10" name="Content Placeholder 9">
            <a:extLst>
              <a:ext uri="{FF2B5EF4-FFF2-40B4-BE49-F238E27FC236}">
                <a16:creationId xmlns:a16="http://schemas.microsoft.com/office/drawing/2014/main" id="{1118F53D-47D4-445A-8E1F-A39BCFC2A436}"/>
              </a:ext>
            </a:extLst>
          </p:cNvPr>
          <p:cNvSpPr>
            <a:spLocks noGrp="1"/>
          </p:cNvSpPr>
          <p:nvPr>
            <p:ph sz="half" idx="2"/>
          </p:nvPr>
        </p:nvSpPr>
        <p:spPr>
          <a:xfrm>
            <a:off x="696352" y="2291495"/>
            <a:ext cx="3739870" cy="4886254"/>
          </a:xfrm>
        </p:spPr>
        <p:txBody>
          <a:bodyPr vert="horz" lIns="91440" tIns="45720" rIns="91440" bIns="45720" rtlCol="0" anchor="ctr">
            <a:normAutofit/>
          </a:bodyPr>
          <a:lstStyle/>
          <a:p>
            <a:pPr marL="0" indent="0" algn="just">
              <a:buNone/>
            </a:pPr>
            <a:r>
              <a:rPr lang="en-US" sz="1600" dirty="0">
                <a:latin typeface="Times New Roman" panose="02020603050405020304" pitchFamily="18" charset="0"/>
                <a:cs typeface="Times New Roman" panose="02020603050405020304" pitchFamily="18" charset="0"/>
              </a:rPr>
              <a:t>The slide shows a job description of finance manager. This is a proper understanding of how the theoretical aspects are applied in the real world. As it is seen some of the aspects are solely related to the finance aspects but some of the work like maintain agency relationship, monitoring etc. are similar to other departments’ roles as well. </a:t>
            </a:r>
          </a:p>
          <a:p>
            <a:pPr marL="0" indent="0" algn="just">
              <a:buNone/>
            </a:pPr>
            <a:endParaRPr lang="en-US" sz="160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B91BB6FB-8E3D-4013-9259-D927AA1956A2}"/>
              </a:ext>
            </a:extLst>
          </p:cNvPr>
          <p:cNvPicPr>
            <a:picLocks noChangeAspect="1"/>
          </p:cNvPicPr>
          <p:nvPr/>
        </p:nvPicPr>
        <p:blipFill rotWithShape="1">
          <a:blip r:embed="rId5"/>
          <a:srcRect b="4686"/>
          <a:stretch/>
        </p:blipFill>
        <p:spPr>
          <a:xfrm>
            <a:off x="5206832" y="2409158"/>
            <a:ext cx="6330744" cy="4082820"/>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234081584"/>
      </p:ext>
    </p:extLst>
  </p:cSld>
  <p:clrMapOvr>
    <a:masterClrMapping/>
  </p:clrMapOvr>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FD60-5DDD-427D-9F43-DB4EACF3BF43}"/>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A37EE0D2-502E-4021-AE1F-65E51555FC27}"/>
              </a:ext>
            </a:extLst>
          </p:cNvPr>
          <p:cNvSpPr>
            <a:spLocks noGrp="1"/>
          </p:cNvSpPr>
          <p:nvPr>
            <p:ph idx="1"/>
          </p:nvPr>
        </p:nvSpPr>
        <p:spPr/>
        <p:txBody>
          <a:bodyPr/>
          <a:lstStyle/>
          <a:p>
            <a:r>
              <a:rPr lang="en-US" dirty="0"/>
              <a:t>My long-term professional goal is to work as a financial manager at a reputable organization. </a:t>
            </a:r>
          </a:p>
          <a:p>
            <a:r>
              <a:rPr lang="en-US" dirty="0"/>
              <a:t>The general content and analysis of this presentation are centered on employability skills, research and analytical abilities, and personal evaluation.</a:t>
            </a:r>
          </a:p>
          <a:p>
            <a:r>
              <a:rPr lang="en-US" dirty="0"/>
              <a:t>Through the application of numerous tools and theories to the real scenario, such as SWOT analysis, PDP, and time management tools, the presentation is done.</a:t>
            </a:r>
          </a:p>
        </p:txBody>
      </p:sp>
    </p:spTree>
    <p:extLst>
      <p:ext uri="{BB962C8B-B14F-4D97-AF65-F5344CB8AC3E}">
        <p14:creationId xmlns:p14="http://schemas.microsoft.com/office/powerpoint/2010/main" val="3666190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1E58C-015A-47DA-9899-CD176DDF119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543AFD2-FABF-4EB3-8D82-253905D542A7}"/>
              </a:ext>
            </a:extLst>
          </p:cNvPr>
          <p:cNvSpPr>
            <a:spLocks noGrp="1"/>
          </p:cNvSpPr>
          <p:nvPr>
            <p:ph idx="1"/>
          </p:nvPr>
        </p:nvSpPr>
        <p:spPr/>
        <p:txBody>
          <a:bodyPr/>
          <a:lstStyle/>
          <a:p>
            <a:r>
              <a:rPr lang="en-US" dirty="0"/>
              <a:t>Cohen, B., Mason, D., &amp; </a:t>
            </a:r>
            <a:r>
              <a:rPr lang="en-US" dirty="0" err="1"/>
              <a:t>Poswillo</a:t>
            </a:r>
            <a:r>
              <a:rPr lang="en-US" dirty="0"/>
              <a:t>, D. (2018). </a:t>
            </a:r>
            <a:r>
              <a:rPr lang="en-US" i="1" dirty="0"/>
              <a:t>Self assessment</a:t>
            </a:r>
            <a:r>
              <a:rPr lang="en-US" dirty="0"/>
              <a:t>. Heinemann Medical.</a:t>
            </a:r>
          </a:p>
          <a:p>
            <a:r>
              <a:rPr lang="en-US" dirty="0"/>
              <a:t>Hind, D., &amp; Moss, S. (2019). </a:t>
            </a:r>
            <a:r>
              <a:rPr lang="en-US" i="1" dirty="0"/>
              <a:t>Employability skills</a:t>
            </a:r>
            <a:r>
              <a:rPr lang="en-US" dirty="0"/>
              <a:t>. Business Education Publishers.</a:t>
            </a:r>
          </a:p>
          <a:p>
            <a:r>
              <a:rPr lang="en-US" dirty="0"/>
              <a:t>Morgan, A. (2014). </a:t>
            </a:r>
            <a:r>
              <a:rPr lang="en-US" i="1" dirty="0"/>
              <a:t>Managerial finance</a:t>
            </a:r>
            <a:r>
              <a:rPr lang="en-US" dirty="0"/>
              <a:t>. BPP Pub.</a:t>
            </a:r>
          </a:p>
          <a:p>
            <a:r>
              <a:rPr lang="en-US" dirty="0"/>
              <a:t>Philpot, S., </a:t>
            </a:r>
            <a:r>
              <a:rPr lang="en-US" dirty="0" err="1"/>
              <a:t>Curnick</a:t>
            </a:r>
            <a:r>
              <a:rPr lang="en-US" dirty="0"/>
              <a:t>, L., Soars, L., &amp; Soars, J. (2018). </a:t>
            </a:r>
            <a:r>
              <a:rPr lang="en-US" i="1" dirty="0"/>
              <a:t>Academic skills</a:t>
            </a:r>
            <a:r>
              <a:rPr lang="en-US" dirty="0"/>
              <a:t>. Oxford University Press.</a:t>
            </a:r>
          </a:p>
          <a:p>
            <a:r>
              <a:rPr lang="en-US" dirty="0"/>
              <a:t>Rivera, C. (2018). </a:t>
            </a:r>
            <a:r>
              <a:rPr lang="en-US" i="1" dirty="0"/>
              <a:t>Time management</a:t>
            </a:r>
            <a:r>
              <a:rPr lang="en-US" dirty="0"/>
              <a:t>. Global Media.</a:t>
            </a:r>
          </a:p>
          <a:p>
            <a:r>
              <a:rPr lang="en-US" dirty="0"/>
              <a:t>Rouse, K. (2017). </a:t>
            </a:r>
            <a:r>
              <a:rPr lang="en-US" i="1" dirty="0"/>
              <a:t>Personal development</a:t>
            </a:r>
            <a:r>
              <a:rPr lang="en-US" dirty="0"/>
              <a:t>. Oxford University Press.</a:t>
            </a:r>
          </a:p>
          <a:p>
            <a:endParaRPr lang="en-GB" dirty="0"/>
          </a:p>
        </p:txBody>
      </p:sp>
    </p:spTree>
    <p:extLst>
      <p:ext uri="{BB962C8B-B14F-4D97-AF65-F5344CB8AC3E}">
        <p14:creationId xmlns:p14="http://schemas.microsoft.com/office/powerpoint/2010/main" val="11686941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16</TotalTime>
  <Words>1247</Words>
  <Application>Microsoft Office PowerPoint</Application>
  <PresentationFormat>Widescreen</PresentationFormat>
  <Paragraphs>83</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 Boardroom</vt:lpstr>
      <vt:lpstr>Assessment of Academic and Employability Skills</vt:lpstr>
      <vt:lpstr>Overview</vt:lpstr>
      <vt:lpstr>Introduction</vt:lpstr>
      <vt:lpstr>Academic Skills</vt:lpstr>
      <vt:lpstr>Employability Skills</vt:lpstr>
      <vt:lpstr>SWOT Analysis</vt:lpstr>
      <vt:lpstr>Time Management Tool</vt:lpstr>
      <vt:lpstr>Personal Development Plan</vt:lpstr>
      <vt:lpstr>Understanding of The World of Work</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of Academic and Employability Skills</dc:title>
  <dc:creator>USER</dc:creator>
  <cp:lastModifiedBy>Bianca Agripina Sztan (2115858)</cp:lastModifiedBy>
  <cp:revision>13</cp:revision>
  <dcterms:created xsi:type="dcterms:W3CDTF">2021-11-25T08:27:28Z</dcterms:created>
  <dcterms:modified xsi:type="dcterms:W3CDTF">2021-12-11T21:15:23Z</dcterms:modified>
</cp:coreProperties>
</file>