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61" r:id="rId2"/>
    <p:sldId id="256" r:id="rId3"/>
    <p:sldId id="264" r:id="rId4"/>
    <p:sldId id="257" r:id="rId5"/>
    <p:sldId id="263" r:id="rId6"/>
    <p:sldId id="258" r:id="rId7"/>
    <p:sldId id="259" r:id="rId8"/>
    <p:sldId id="260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94BA9C-A1CA-4DBC-8345-44A32A3873C4}" v="73" dt="2026-06-19T12:00:10.0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ia miranda" userId="af366143970aac68" providerId="LiveId" clId="{CC94BA9C-A1CA-4DBC-8345-44A32A3873C4}"/>
    <pc:docChg chg="undo redo custSel addSld delSld modSld sldOrd addMainMaster delMainMaster">
      <pc:chgData name="tania miranda" userId="af366143970aac68" providerId="LiveId" clId="{CC94BA9C-A1CA-4DBC-8345-44A32A3873C4}" dt="2026-06-21T09:39:26.011" v="5303" actId="14100"/>
      <pc:docMkLst>
        <pc:docMk/>
      </pc:docMkLst>
      <pc:sldChg chg="addSp delSp modSp mod setBg modClrScheme addAnim delAnim delDesignElem chgLayout">
        <pc:chgData name="tania miranda" userId="af366143970aac68" providerId="LiveId" clId="{CC94BA9C-A1CA-4DBC-8345-44A32A3873C4}" dt="2026-06-21T09:39:26.011" v="5303" actId="14100"/>
        <pc:sldMkLst>
          <pc:docMk/>
          <pc:sldMk cId="1036320734" sldId="256"/>
        </pc:sldMkLst>
        <pc:spChg chg="mod">
          <ac:chgData name="tania miranda" userId="af366143970aac68" providerId="LiveId" clId="{CC94BA9C-A1CA-4DBC-8345-44A32A3873C4}" dt="2026-06-21T09:39:26.011" v="5303" actId="14100"/>
          <ac:spMkLst>
            <pc:docMk/>
            <pc:sldMk cId="1036320734" sldId="256"/>
            <ac:spMk id="2" creationId="{8EF48196-C704-6CBD-0654-D6343674E39E}"/>
          </ac:spMkLst>
        </pc:spChg>
        <pc:spChg chg="mod">
          <ac:chgData name="tania miranda" userId="af366143970aac68" providerId="LiveId" clId="{CC94BA9C-A1CA-4DBC-8345-44A32A3873C4}" dt="2026-06-18T11:54:10.085" v="4761" actId="26606"/>
          <ac:spMkLst>
            <pc:docMk/>
            <pc:sldMk cId="1036320734" sldId="256"/>
            <ac:spMk id="3" creationId="{D35F3E45-821A-F4E4-71DC-A12E9EEB0E49}"/>
          </ac:spMkLst>
        </pc:spChg>
        <pc:spChg chg="del">
          <ac:chgData name="tania miranda" userId="af366143970aac68" providerId="LiveId" clId="{CC94BA9C-A1CA-4DBC-8345-44A32A3873C4}" dt="2026-06-07T10:57:49.975" v="0" actId="26606"/>
          <ac:spMkLst>
            <pc:docMk/>
            <pc:sldMk cId="1036320734" sldId="256"/>
            <ac:spMk id="9" creationId="{1A32057F-F015-B1B2-4E3E-2307F8EFC97B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1036320734" sldId="256"/>
            <ac:spMk id="11" creationId="{3148D7B7-CAFA-4089-A365-6371A76FE4A6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1036320734" sldId="256"/>
            <ac:spMk id="12" creationId="{51C0BCA8-B9D5-4F84-B063-ABE683EE04E1}"/>
          </ac:spMkLst>
        </pc:spChg>
        <pc:spChg chg="add del">
          <ac:chgData name="tania miranda" userId="af366143970aac68" providerId="LiveId" clId="{CC94BA9C-A1CA-4DBC-8345-44A32A3873C4}" dt="2026-06-18T10:54:35.592" v="4174" actId="26606"/>
          <ac:spMkLst>
            <pc:docMk/>
            <pc:sldMk cId="1036320734" sldId="256"/>
            <ac:spMk id="19" creationId="{C885E190-58DD-42DD-A4A8-401E15C92A52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23" creationId="{66D61E08-70C3-48D8-BEA0-787111DC30DA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25" creationId="{FC55298F-0AE5-478E-AD2B-03C2614C5833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27" creationId="{C180E4EA-0B63-4779-A895-7E90E71088F3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29" creationId="{CEE01D9D-3DE8-4EED-B0D3-8F3C79CC7673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31" creationId="{89AF5CE9-607F-43F4-8983-DCD6DA4051FD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33" creationId="{6EEA2DBD-9E1E-4521-8C01-F32AD18A89E3}"/>
          </ac:spMkLst>
        </pc:spChg>
        <pc:spChg chg="add del">
          <ac:chgData name="tania miranda" userId="af366143970aac68" providerId="LiveId" clId="{CC94BA9C-A1CA-4DBC-8345-44A32A3873C4}" dt="2026-06-18T11:54:10.069" v="4760" actId="26606"/>
          <ac:spMkLst>
            <pc:docMk/>
            <pc:sldMk cId="1036320734" sldId="256"/>
            <ac:spMk id="35" creationId="{15BBD2C1-BA9B-46A9-A27A-33498B169272}"/>
          </ac:spMkLst>
        </pc:spChg>
        <pc:picChg chg="del">
          <ac:chgData name="tania miranda" userId="af366143970aac68" providerId="LiveId" clId="{CC94BA9C-A1CA-4DBC-8345-44A32A3873C4}" dt="2026-06-07T10:57:49.975" v="0" actId="26606"/>
          <ac:picMkLst>
            <pc:docMk/>
            <pc:sldMk cId="1036320734" sldId="256"/>
            <ac:picMk id="4" creationId="{1B2BCDC9-218D-9BC0-D515-7F21BDD37FF7}"/>
          </ac:picMkLst>
        </pc:picChg>
        <pc:picChg chg="add mod ord">
          <ac:chgData name="tania miranda" userId="af366143970aac68" providerId="LiveId" clId="{CC94BA9C-A1CA-4DBC-8345-44A32A3873C4}" dt="2026-06-18T11:54:10.085" v="4761" actId="26606"/>
          <ac:picMkLst>
            <pc:docMk/>
            <pc:sldMk cId="1036320734" sldId="256"/>
            <ac:picMk id="14" creationId="{D8889315-84FA-4C46-8576-274D06A38D11}"/>
          </ac:picMkLst>
        </pc:pic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1036320734" sldId="256"/>
            <ac:cxnSpMk id="13" creationId="{7476E355-DC49-4AFB-88DE-62B854B9B315}"/>
          </ac:cxnSpMkLst>
        </pc:cxnChg>
        <pc:cxnChg chg="add del">
          <ac:chgData name="tania miranda" userId="af366143970aac68" providerId="LiveId" clId="{CC94BA9C-A1CA-4DBC-8345-44A32A3873C4}" dt="2026-06-18T11:54:10.069" v="4760" actId="26606"/>
          <ac:cxnSpMkLst>
            <pc:docMk/>
            <pc:sldMk cId="1036320734" sldId="256"/>
            <ac:cxnSpMk id="16" creationId="{A57C1A16-B8AB-4D99-A195-A38F556A6486}"/>
          </ac:cxnSpMkLst>
        </pc:cxnChg>
        <pc:cxnChg chg="add del">
          <ac:chgData name="tania miranda" userId="af366143970aac68" providerId="LiveId" clId="{CC94BA9C-A1CA-4DBC-8345-44A32A3873C4}" dt="2026-06-18T11:54:10.069" v="4760" actId="26606"/>
          <ac:cxnSpMkLst>
            <pc:docMk/>
            <pc:sldMk cId="1036320734" sldId="256"/>
            <ac:cxnSpMk id="21" creationId="{F8A9B20B-D1DD-4573-B5EC-558029519236}"/>
          </ac:cxnSpMkLst>
        </pc:cxnChg>
      </pc:sldChg>
      <pc:sldChg chg="addSp delSp modSp new mod setBg delDesignElem">
        <pc:chgData name="tania miranda" userId="af366143970aac68" providerId="LiveId" clId="{CC94BA9C-A1CA-4DBC-8345-44A32A3873C4}" dt="2026-06-21T09:33:16.233" v="5184" actId="20577"/>
        <pc:sldMkLst>
          <pc:docMk/>
          <pc:sldMk cId="4123641201" sldId="257"/>
        </pc:sldMkLst>
        <pc:spChg chg="mod">
          <ac:chgData name="tania miranda" userId="af366143970aac68" providerId="LiveId" clId="{CC94BA9C-A1CA-4DBC-8345-44A32A3873C4}" dt="2026-06-18T11:54:22.779" v="4762" actId="26606"/>
          <ac:spMkLst>
            <pc:docMk/>
            <pc:sldMk cId="4123641201" sldId="257"/>
            <ac:spMk id="2" creationId="{674DF197-FA99-4203-42E7-46702D2FF9CE}"/>
          </ac:spMkLst>
        </pc:spChg>
        <pc:spChg chg="mod">
          <ac:chgData name="tania miranda" userId="af366143970aac68" providerId="LiveId" clId="{CC94BA9C-A1CA-4DBC-8345-44A32A3873C4}" dt="2026-06-21T09:33:16.233" v="5184" actId="20577"/>
          <ac:spMkLst>
            <pc:docMk/>
            <pc:sldMk cId="4123641201" sldId="257"/>
            <ac:spMk id="3" creationId="{E02728A4-0E99-EE96-75F1-991765333AF6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4123641201" sldId="257"/>
            <ac:spMk id="11" creationId="{BF02845A-8571-40C5-9F56-8F9B3F7C4E4C}"/>
          </ac:spMkLst>
        </pc:spChg>
        <pc:spChg chg="add del">
          <ac:chgData name="tania miranda" userId="af366143970aac68" providerId="LiveId" clId="{CC94BA9C-A1CA-4DBC-8345-44A32A3873C4}" dt="2026-06-18T11:57:45.340" v="4916" actId="26606"/>
          <ac:spMkLst>
            <pc:docMk/>
            <pc:sldMk cId="4123641201" sldId="257"/>
            <ac:spMk id="22" creationId="{3BCB5F6A-9EB0-40B0-9D13-3023E9A20508}"/>
          </ac:spMkLst>
        </pc:spChg>
        <pc:spChg chg="add del">
          <ac:chgData name="tania miranda" userId="af366143970aac68" providerId="LiveId" clId="{CC94BA9C-A1CA-4DBC-8345-44A32A3873C4}" dt="2026-06-18T12:02:36.410" v="4954"/>
          <ac:spMkLst>
            <pc:docMk/>
            <pc:sldMk cId="4123641201" sldId="257"/>
            <ac:spMk id="39" creationId="{3BCB5F6A-9EB0-40B0-9D13-3023E9A20508}"/>
          </ac:spMkLst>
        </pc:spChg>
        <pc:grpChg chg="add del">
          <ac:chgData name="tania miranda" userId="af366143970aac68" providerId="LiveId" clId="{CC94BA9C-A1CA-4DBC-8345-44A32A3873C4}" dt="2026-06-18T11:57:45.340" v="4916" actId="26606"/>
          <ac:grpSpMkLst>
            <pc:docMk/>
            <pc:sldMk cId="4123641201" sldId="257"/>
            <ac:grpSpMk id="10" creationId="{10BE40E3-5550-4CDD-B4FD-387C33EBF157}"/>
          </ac:grpSpMkLst>
        </pc:grpChg>
        <pc:grpChg chg="add del">
          <ac:chgData name="tania miranda" userId="af366143970aac68" providerId="LiveId" clId="{CC94BA9C-A1CA-4DBC-8345-44A32A3873C4}" dt="2026-06-18T12:02:36.410" v="4954"/>
          <ac:grpSpMkLst>
            <pc:docMk/>
            <pc:sldMk cId="4123641201" sldId="257"/>
            <ac:grpSpMk id="27" creationId="{10BE40E3-5550-4CDD-B4FD-387C33EBF157}"/>
          </ac:grpSpMkLst>
        </pc:grpChg>
        <pc:graphicFrameChg chg="add del modGraphic">
          <ac:chgData name="tania miranda" userId="af366143970aac68" providerId="LiveId" clId="{CC94BA9C-A1CA-4DBC-8345-44A32A3873C4}" dt="2026-06-18T11:58:04.016" v="4918" actId="27309"/>
          <ac:graphicFrameMkLst>
            <pc:docMk/>
            <pc:sldMk cId="4123641201" sldId="257"/>
            <ac:graphicFrameMk id="6" creationId="{3A03AF03-0AFD-2C34-32D1-7DB600C5947B}"/>
          </ac:graphicFrameMkLst>
        </pc:graphicFrameChg>
        <pc:picChg chg="add mod">
          <ac:chgData name="tania miranda" userId="af366143970aac68" providerId="LiveId" clId="{CC94BA9C-A1CA-4DBC-8345-44A32A3873C4}" dt="2026-06-18T11:54:22.779" v="4762" actId="26606"/>
          <ac:picMkLst>
            <pc:docMk/>
            <pc:sldMk cId="4123641201" sldId="257"/>
            <ac:picMk id="5" creationId="{14D09FC9-8534-3BF3-10BF-0D8D5A2E54EB}"/>
          </ac:picMkLst>
        </pc:pic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4123641201" sldId="257"/>
            <ac:cxnSpMk id="9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4123641201" sldId="257"/>
            <ac:cxnSpMk id="13" creationId="{F30BB598-81B4-41BB-BC44-CD9C29AE2EAB}"/>
          </ac:cxnSpMkLst>
        </pc:cxnChg>
      </pc:sldChg>
      <pc:sldChg chg="addSp delSp modSp new mod modMedia setBg delAnim delDesignElem">
        <pc:chgData name="tania miranda" userId="af366143970aac68" providerId="LiveId" clId="{CC94BA9C-A1CA-4DBC-8345-44A32A3873C4}" dt="2026-06-21T09:37:06.753" v="5257" actId="20577"/>
        <pc:sldMkLst>
          <pc:docMk/>
          <pc:sldMk cId="3085389594" sldId="258"/>
        </pc:sldMkLst>
        <pc:spChg chg="mod">
          <ac:chgData name="tania miranda" userId="af366143970aac68" providerId="LiveId" clId="{CC94BA9C-A1CA-4DBC-8345-44A32A3873C4}" dt="2026-06-18T12:00:26.487" v="4935" actId="14100"/>
          <ac:spMkLst>
            <pc:docMk/>
            <pc:sldMk cId="3085389594" sldId="258"/>
            <ac:spMk id="2" creationId="{86B3F368-DD44-A41C-E36C-0C824C14CE15}"/>
          </ac:spMkLst>
        </pc:spChg>
        <pc:spChg chg="mod ord">
          <ac:chgData name="tania miranda" userId="af366143970aac68" providerId="LiveId" clId="{CC94BA9C-A1CA-4DBC-8345-44A32A3873C4}" dt="2026-06-21T09:37:06.753" v="5257" actId="20577"/>
          <ac:spMkLst>
            <pc:docMk/>
            <pc:sldMk cId="3085389594" sldId="258"/>
            <ac:spMk id="3" creationId="{5DD16605-5252-41C6-C27C-CFDD7C04BBC2}"/>
          </ac:spMkLst>
        </pc:spChg>
        <pc:spChg chg="add mod">
          <ac:chgData name="tania miranda" userId="af366143970aac68" providerId="LiveId" clId="{CC94BA9C-A1CA-4DBC-8345-44A32A3873C4}" dt="2026-06-19T12:00:22.010" v="5125" actId="14100"/>
          <ac:spMkLst>
            <pc:docMk/>
            <pc:sldMk cId="3085389594" sldId="258"/>
            <ac:spMk id="6" creationId="{6C5C8640-2CC9-BAC9-BFDA-BBB98D8305E4}"/>
          </ac:spMkLst>
        </pc:spChg>
        <pc:spChg chg="add del">
          <ac:chgData name="tania miranda" userId="af366143970aac68" providerId="LiveId" clId="{CC94BA9C-A1CA-4DBC-8345-44A32A3873C4}" dt="2026-06-07T12:03:57.034" v="1730" actId="26606"/>
          <ac:spMkLst>
            <pc:docMk/>
            <pc:sldMk cId="3085389594" sldId="258"/>
            <ac:spMk id="10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07T12:03:45.270" v="1724" actId="26606"/>
          <ac:spMkLst>
            <pc:docMk/>
            <pc:sldMk cId="3085389594" sldId="258"/>
            <ac:spMk id="11" creationId="{BF02845A-8571-40C5-9F56-8F9B3F7C4E4C}"/>
          </ac:spMkLst>
        </pc:spChg>
        <pc:spChg chg="add del">
          <ac:chgData name="tania miranda" userId="af366143970aac68" providerId="LiveId" clId="{CC94BA9C-A1CA-4DBC-8345-44A32A3873C4}" dt="2026-06-18T11:24:09.391" v="4457" actId="26606"/>
          <ac:spMkLst>
            <pc:docMk/>
            <pc:sldMk cId="3085389594" sldId="258"/>
            <ac:spMk id="14" creationId="{989BE678-777B-482A-A616-FEDC47B162E5}"/>
          </ac:spMkLst>
        </pc:spChg>
        <pc:spChg chg="add del">
          <ac:chgData name="tania miranda" userId="af366143970aac68" providerId="LiveId" clId="{CC94BA9C-A1CA-4DBC-8345-44A32A3873C4}" dt="2026-06-07T12:04:45.708" v="1739" actId="26606"/>
          <ac:spMkLst>
            <pc:docMk/>
            <pc:sldMk cId="3085389594" sldId="258"/>
            <ac:spMk id="15" creationId="{F69F96FE-C3F5-4F02-8428-78ADCB975ED9}"/>
          </ac:spMkLst>
        </pc:spChg>
        <pc:spChg chg="add del">
          <ac:chgData name="tania miranda" userId="af366143970aac68" providerId="LiveId" clId="{CC94BA9C-A1CA-4DBC-8345-44A32A3873C4}" dt="2026-06-07T12:04:45.708" v="1739" actId="26606"/>
          <ac:spMkLst>
            <pc:docMk/>
            <pc:sldMk cId="3085389594" sldId="258"/>
            <ac:spMk id="17" creationId="{F80C6B76-4D7E-4FE2-84E4-C4734B2B49EE}"/>
          </ac:spMkLst>
        </pc:spChg>
        <pc:spChg chg="add del">
          <ac:chgData name="tania miranda" userId="af366143970aac68" providerId="LiveId" clId="{CC94BA9C-A1CA-4DBC-8345-44A32A3873C4}" dt="2026-06-07T12:04:13.018" v="1732" actId="26606"/>
          <ac:spMkLst>
            <pc:docMk/>
            <pc:sldMk cId="3085389594" sldId="258"/>
            <ac:spMk id="21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07T12:04:23.615" v="1734" actId="26606"/>
          <ac:spMkLst>
            <pc:docMk/>
            <pc:sldMk cId="3085389594" sldId="258"/>
            <ac:spMk id="25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07T12:04:45.708" v="1739" actId="26606"/>
          <ac:spMkLst>
            <pc:docMk/>
            <pc:sldMk cId="3085389594" sldId="258"/>
            <ac:spMk id="29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18T11:24:09.391" v="4457" actId="26606"/>
          <ac:spMkLst>
            <pc:docMk/>
            <pc:sldMk cId="3085389594" sldId="258"/>
            <ac:spMk id="31" creationId="{D28BE0C3-2102-4820-B88B-A448B1840D14}"/>
          </ac:spMkLst>
        </pc:spChg>
        <pc:spChg chg="add del">
          <ac:chgData name="tania miranda" userId="af366143970aac68" providerId="LiveId" clId="{CC94BA9C-A1CA-4DBC-8345-44A32A3873C4}" dt="2026-06-07T12:04:45.700" v="1738" actId="26606"/>
          <ac:spMkLst>
            <pc:docMk/>
            <pc:sldMk cId="3085389594" sldId="258"/>
            <ac:spMk id="35" creationId="{FF4F1B1F-38C9-4BA3-8793-E2B6FC978C0A}"/>
          </ac:spMkLst>
        </pc:spChg>
        <pc:spChg chg="add del">
          <ac:chgData name="tania miranda" userId="af366143970aac68" providerId="LiveId" clId="{CC94BA9C-A1CA-4DBC-8345-44A32A3873C4}" dt="2026-06-07T12:04:45.700" v="1738" actId="26606"/>
          <ac:spMkLst>
            <pc:docMk/>
            <pc:sldMk cId="3085389594" sldId="258"/>
            <ac:spMk id="37" creationId="{40A82C2B-B640-4B39-A4B8-3189B458AC0D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085389594" sldId="258"/>
            <ac:spMk id="40" creationId="{989BE678-777B-482A-A616-FEDC47B162E5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3085389594" sldId="258"/>
            <ac:spMk id="42" creationId="{BF02845A-8571-40C5-9F56-8F9B3F7C4E4C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085389594" sldId="258"/>
            <ac:spMk id="46" creationId="{D28BE0C3-2102-4820-B88B-A448B1840D14}"/>
          </ac:spMkLst>
        </pc:spChg>
        <pc:picChg chg="add mod ord">
          <ac:chgData name="tania miranda" userId="af366143970aac68" providerId="LiveId" clId="{CC94BA9C-A1CA-4DBC-8345-44A32A3873C4}" dt="2026-06-19T11:53:02.674" v="5118" actId="1076"/>
          <ac:picMkLst>
            <pc:docMk/>
            <pc:sldMk cId="3085389594" sldId="258"/>
            <ac:picMk id="4" creationId="{37DE554F-F318-1F55-B5F9-F30A56492CF9}"/>
          </ac:picMkLst>
        </pc:picChg>
        <pc:picChg chg="add del mod ord">
          <ac:chgData name="tania miranda" userId="af366143970aac68" providerId="LiveId" clId="{CC94BA9C-A1CA-4DBC-8345-44A32A3873C4}" dt="2026-06-19T11:52:42.312" v="5113" actId="21"/>
          <ac:picMkLst>
            <pc:docMk/>
            <pc:sldMk cId="3085389594" sldId="258"/>
            <ac:picMk id="5" creationId="{5C741011-0466-FE14-7D10-3834E7B48D07}"/>
          </ac:picMkLst>
        </pc:picChg>
        <pc:picChg chg="add del">
          <ac:chgData name="tania miranda" userId="af366143970aac68" providerId="LiveId" clId="{CC94BA9C-A1CA-4DBC-8345-44A32A3873C4}" dt="2026-06-07T12:03:45.270" v="1724" actId="26606"/>
          <ac:picMkLst>
            <pc:docMk/>
            <pc:sldMk cId="3085389594" sldId="258"/>
            <ac:picMk id="5" creationId="{A05E5460-254F-3ACA-38C5-B03A2CF5937B}"/>
          </ac:picMkLst>
        </pc:picChg>
        <pc:picChg chg="add del">
          <ac:chgData name="tania miranda" userId="af366143970aac68" providerId="LiveId" clId="{CC94BA9C-A1CA-4DBC-8345-44A32A3873C4}" dt="2026-06-18T11:24:09.391" v="4457" actId="26606"/>
          <ac:picMkLst>
            <pc:docMk/>
            <pc:sldMk cId="3085389594" sldId="258"/>
            <ac:picMk id="7" creationId="{DF19BAF3-7E20-4B9D-B544-BABAEEA1FA75}"/>
          </ac:picMkLst>
        </pc:picChg>
        <pc:picChg chg="add del mod ord">
          <ac:chgData name="tania miranda" userId="af366143970aac68" providerId="LiveId" clId="{CC94BA9C-A1CA-4DBC-8345-44A32A3873C4}" dt="2026-06-07T12:05:58.929" v="1749" actId="21"/>
          <ac:picMkLst>
            <pc:docMk/>
            <pc:sldMk cId="3085389594" sldId="258"/>
            <ac:picMk id="16" creationId="{F8B6FAA9-035E-4594-6781-EB85428409BE}"/>
          </ac:picMkLst>
        </pc:picChg>
        <pc:picChg chg="add del">
          <ac:chgData name="tania miranda" userId="af366143970aac68" providerId="LiveId" clId="{CC94BA9C-A1CA-4DBC-8345-44A32A3873C4}" dt="2026-06-18T11:24:09.391" v="4457" actId="26606"/>
          <ac:picMkLst>
            <pc:docMk/>
            <pc:sldMk cId="3085389594" sldId="258"/>
            <ac:picMk id="19" creationId="{950648F4-ABCD-4DF0-8641-76CFB2354721}"/>
          </ac:picMkLst>
        </pc:picChg>
        <pc:picChg chg="add del">
          <ac:chgData name="tania miranda" userId="af366143970aac68" providerId="LiveId" clId="{CC94BA9C-A1CA-4DBC-8345-44A32A3873C4}" dt="2026-06-18T11:24:09.391" v="4457" actId="26606"/>
          <ac:picMkLst>
            <pc:docMk/>
            <pc:sldMk cId="3085389594" sldId="258"/>
            <ac:picMk id="23" creationId="{CF1EB4BD-9C7E-4AA3-9681-C7EB0DA6250B}"/>
          </ac:picMkLst>
        </pc:picChg>
        <pc:picChg chg="add del">
          <ac:chgData name="tania miranda" userId="af366143970aac68" providerId="LiveId" clId="{CC94BA9C-A1CA-4DBC-8345-44A32A3873C4}" dt="2026-06-18T11:24:09.391" v="4457" actId="26606"/>
          <ac:picMkLst>
            <pc:docMk/>
            <pc:sldMk cId="3085389594" sldId="258"/>
            <ac:picMk id="27" creationId="{94AAE3AA-3759-4D28-B0EF-575F25A5146C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3085389594" sldId="258"/>
            <ac:picMk id="33" creationId="{CF1EB4BD-9C7E-4AA3-9681-C7EB0DA6250B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3085389594" sldId="258"/>
            <ac:picMk id="36" creationId="{DF19BAF3-7E20-4B9D-B544-BABAEEA1FA75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3085389594" sldId="258"/>
            <ac:picMk id="38" creationId="{950648F4-ABCD-4DF0-8641-76CFB2354721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3085389594" sldId="258"/>
            <ac:picMk id="44" creationId="{94AAE3AA-3759-4D28-B0EF-575F25A5146C}"/>
          </ac:picMkLst>
        </pc:picChg>
        <pc:cxnChg chg="add del">
          <ac:chgData name="tania miranda" userId="af366143970aac68" providerId="LiveId" clId="{CC94BA9C-A1CA-4DBC-8345-44A32A3873C4}" dt="2026-06-07T12:03:57.034" v="1730" actId="26606"/>
          <ac:cxnSpMkLst>
            <pc:docMk/>
            <pc:sldMk cId="3085389594" sldId="258"/>
            <ac:cxnSpMk id="8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03:45.270" v="1724" actId="26606"/>
          <ac:cxnSpMkLst>
            <pc:docMk/>
            <pc:sldMk cId="3085389594" sldId="258"/>
            <ac:cxnSpMk id="9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03:57.034" v="1730" actId="26606"/>
          <ac:cxnSpMkLst>
            <pc:docMk/>
            <pc:sldMk cId="3085389594" sldId="258"/>
            <ac:cxnSpMk id="12" creationId="{787CBF7F-92AD-42B8-AA3E-C4AF7A2AD3E8}"/>
          </ac:cxnSpMkLst>
        </pc:cxnChg>
        <pc:cxnChg chg="add del">
          <ac:chgData name="tania miranda" userId="af366143970aac68" providerId="LiveId" clId="{CC94BA9C-A1CA-4DBC-8345-44A32A3873C4}" dt="2026-06-07T12:03:45.270" v="1724" actId="26606"/>
          <ac:cxnSpMkLst>
            <pc:docMk/>
            <pc:sldMk cId="3085389594" sldId="258"/>
            <ac:cxnSpMk id="13" creationId="{F30BB598-81B4-41BB-BC44-CD9C29AE2EAB}"/>
          </ac:cxnSpMkLst>
        </pc:cxnChg>
        <pc:cxnChg chg="add del">
          <ac:chgData name="tania miranda" userId="af366143970aac68" providerId="LiveId" clId="{CC94BA9C-A1CA-4DBC-8345-44A32A3873C4}" dt="2026-06-07T12:04:45.708" v="1739" actId="26606"/>
          <ac:cxnSpMkLst>
            <pc:docMk/>
            <pc:sldMk cId="3085389594" sldId="258"/>
            <ac:cxnSpMk id="18" creationId="{16BEECB0-0766-4C59-B86E-5D26B7D8EF4D}"/>
          </ac:cxnSpMkLst>
        </pc:cxnChg>
        <pc:cxnChg chg="add del">
          <ac:chgData name="tania miranda" userId="af366143970aac68" providerId="LiveId" clId="{CC94BA9C-A1CA-4DBC-8345-44A32A3873C4}" dt="2026-06-07T12:04:13.018" v="1732" actId="26606"/>
          <ac:cxnSpMkLst>
            <pc:docMk/>
            <pc:sldMk cId="3085389594" sldId="258"/>
            <ac:cxnSpMk id="20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04:13.018" v="1732" actId="26606"/>
          <ac:cxnSpMkLst>
            <pc:docMk/>
            <pc:sldMk cId="3085389594" sldId="258"/>
            <ac:cxnSpMk id="22" creationId="{787CBF7F-92AD-42B8-AA3E-C4AF7A2AD3E8}"/>
          </ac:cxnSpMkLst>
        </pc:cxnChg>
        <pc:cxnChg chg="add del">
          <ac:chgData name="tania miranda" userId="af366143970aac68" providerId="LiveId" clId="{CC94BA9C-A1CA-4DBC-8345-44A32A3873C4}" dt="2026-06-07T12:04:23.615" v="1734" actId="26606"/>
          <ac:cxnSpMkLst>
            <pc:docMk/>
            <pc:sldMk cId="3085389594" sldId="258"/>
            <ac:cxnSpMk id="24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04:23.615" v="1734" actId="26606"/>
          <ac:cxnSpMkLst>
            <pc:docMk/>
            <pc:sldMk cId="3085389594" sldId="258"/>
            <ac:cxnSpMk id="26" creationId="{787CBF7F-92AD-42B8-AA3E-C4AF7A2AD3E8}"/>
          </ac:cxnSpMkLst>
        </pc:cxnChg>
        <pc:cxnChg chg="add del">
          <ac:chgData name="tania miranda" userId="af366143970aac68" providerId="LiveId" clId="{CC94BA9C-A1CA-4DBC-8345-44A32A3873C4}" dt="2026-06-07T12:04:45.708" v="1739" actId="26606"/>
          <ac:cxnSpMkLst>
            <pc:docMk/>
            <pc:sldMk cId="3085389594" sldId="258"/>
            <ac:cxnSpMk id="28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04:45.708" v="1739" actId="26606"/>
          <ac:cxnSpMkLst>
            <pc:docMk/>
            <pc:sldMk cId="3085389594" sldId="258"/>
            <ac:cxnSpMk id="30" creationId="{787CBF7F-92AD-42B8-AA3E-C4AF7A2AD3E8}"/>
          </ac:cxnSpMkLst>
        </pc:cxnChg>
        <pc:cxnChg chg="add del">
          <ac:chgData name="tania miranda" userId="af366143970aac68" providerId="LiveId" clId="{CC94BA9C-A1CA-4DBC-8345-44A32A3873C4}" dt="2026-06-07T12:04:45.700" v="1738" actId="26606"/>
          <ac:cxnSpMkLst>
            <pc:docMk/>
            <pc:sldMk cId="3085389594" sldId="258"/>
            <ac:cxnSpMk id="39" creationId="{7091899A-6176-48DA-BF9E-4D278C5FBEFF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3085389594" sldId="258"/>
            <ac:cxnSpMk id="41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3085389594" sldId="258"/>
            <ac:cxnSpMk id="43" creationId="{F30BB598-81B4-41BB-BC44-CD9C29AE2EAB}"/>
          </ac:cxnSpMkLst>
        </pc:cxnChg>
      </pc:sldChg>
      <pc:sldChg chg="addSp delSp modSp new mod setBg delDesignElem">
        <pc:chgData name="tania miranda" userId="af366143970aac68" providerId="LiveId" clId="{CC94BA9C-A1CA-4DBC-8345-44A32A3873C4}" dt="2026-06-21T09:38:03.994" v="5300" actId="20577"/>
        <pc:sldMkLst>
          <pc:docMk/>
          <pc:sldMk cId="3498095557" sldId="259"/>
        </pc:sldMkLst>
        <pc:spChg chg="mod">
          <ac:chgData name="tania miranda" userId="af366143970aac68" providerId="LiveId" clId="{CC94BA9C-A1CA-4DBC-8345-44A32A3873C4}" dt="2026-06-18T11:15:37.604" v="4393" actId="26606"/>
          <ac:spMkLst>
            <pc:docMk/>
            <pc:sldMk cId="3498095557" sldId="259"/>
            <ac:spMk id="2" creationId="{FDA7A65F-55A4-D614-7AC7-1ED04F7BB9FA}"/>
          </ac:spMkLst>
        </pc:spChg>
        <pc:spChg chg="mod ord">
          <ac:chgData name="tania miranda" userId="af366143970aac68" providerId="LiveId" clId="{CC94BA9C-A1CA-4DBC-8345-44A32A3873C4}" dt="2026-06-21T09:38:03.994" v="5300" actId="20577"/>
          <ac:spMkLst>
            <pc:docMk/>
            <pc:sldMk cId="3498095557" sldId="259"/>
            <ac:spMk id="3" creationId="{FB79990F-75E2-3F7B-665B-CC805E6ACE13}"/>
          </ac:spMkLst>
        </pc:spChg>
        <pc:spChg chg="add del">
          <ac:chgData name="tania miranda" userId="af366143970aac68" providerId="LiveId" clId="{CC94BA9C-A1CA-4DBC-8345-44A32A3873C4}" dt="2026-06-07T12:52:46.908" v="2978" actId="26606"/>
          <ac:spMkLst>
            <pc:docMk/>
            <pc:sldMk cId="3498095557" sldId="259"/>
            <ac:spMk id="10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07T12:29:04.658" v="2417" actId="26606"/>
          <ac:spMkLst>
            <pc:docMk/>
            <pc:sldMk cId="3498095557" sldId="259"/>
            <ac:spMk id="11" creationId="{BF02845A-8571-40C5-9F56-8F9B3F7C4E4C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3498095557" sldId="259"/>
            <ac:spMk id="20" creationId="{BF02845A-8571-40C5-9F56-8F9B3F7C4E4C}"/>
          </ac:spMkLst>
        </pc:spChg>
        <pc:spChg chg="add del">
          <ac:chgData name="tania miranda" userId="af366143970aac68" providerId="LiveId" clId="{CC94BA9C-A1CA-4DBC-8345-44A32A3873C4}" dt="2026-06-18T11:15:37.604" v="4393" actId="26606"/>
          <ac:spMkLst>
            <pc:docMk/>
            <pc:sldMk cId="3498095557" sldId="259"/>
            <ac:spMk id="23" creationId="{989BE678-777B-482A-A616-FEDC47B162E5}"/>
          </ac:spMkLst>
        </pc:spChg>
        <pc:spChg chg="add del">
          <ac:chgData name="tania miranda" userId="af366143970aac68" providerId="LiveId" clId="{CC94BA9C-A1CA-4DBC-8345-44A32A3873C4}" dt="2026-06-18T11:15:37.604" v="4393" actId="26606"/>
          <ac:spMkLst>
            <pc:docMk/>
            <pc:sldMk cId="3498095557" sldId="259"/>
            <ac:spMk id="29" creationId="{D28BE0C3-2102-4820-B88B-A448B1840D14}"/>
          </ac:spMkLst>
        </pc:spChg>
        <pc:picChg chg="add del">
          <ac:chgData name="tania miranda" userId="af366143970aac68" providerId="LiveId" clId="{CC94BA9C-A1CA-4DBC-8345-44A32A3873C4}" dt="2026-06-07T12:29:04.658" v="2417" actId="26606"/>
          <ac:picMkLst>
            <pc:docMk/>
            <pc:sldMk cId="3498095557" sldId="259"/>
            <ac:picMk id="5" creationId="{8B1A4517-4F52-9490-5288-F880717FC564}"/>
          </ac:picMkLst>
        </pc:picChg>
        <pc:picChg chg="add mod">
          <ac:chgData name="tania miranda" userId="af366143970aac68" providerId="LiveId" clId="{CC94BA9C-A1CA-4DBC-8345-44A32A3873C4}" dt="2026-06-18T11:15:37.604" v="4393" actId="26606"/>
          <ac:picMkLst>
            <pc:docMk/>
            <pc:sldMk cId="3498095557" sldId="259"/>
            <ac:picMk id="14" creationId="{DF64DB5C-F3BF-AF0A-3502-F6B6EB7346BD}"/>
          </ac:picMkLst>
        </pc:picChg>
        <pc:picChg chg="add del">
          <ac:chgData name="tania miranda" userId="af366143970aac68" providerId="LiveId" clId="{CC94BA9C-A1CA-4DBC-8345-44A32A3873C4}" dt="2026-06-18T11:15:37.604" v="4393" actId="26606"/>
          <ac:picMkLst>
            <pc:docMk/>
            <pc:sldMk cId="3498095557" sldId="259"/>
            <ac:picMk id="19" creationId="{DF19BAF3-7E20-4B9D-B544-BABAEEA1FA75}"/>
          </ac:picMkLst>
        </pc:picChg>
        <pc:picChg chg="add del">
          <ac:chgData name="tania miranda" userId="af366143970aac68" providerId="LiveId" clId="{CC94BA9C-A1CA-4DBC-8345-44A32A3873C4}" dt="2026-06-18T11:15:37.604" v="4393" actId="26606"/>
          <ac:picMkLst>
            <pc:docMk/>
            <pc:sldMk cId="3498095557" sldId="259"/>
            <ac:picMk id="21" creationId="{950648F4-ABCD-4DF0-8641-76CFB2354721}"/>
          </ac:picMkLst>
        </pc:picChg>
        <pc:picChg chg="add del">
          <ac:chgData name="tania miranda" userId="af366143970aac68" providerId="LiveId" clId="{CC94BA9C-A1CA-4DBC-8345-44A32A3873C4}" dt="2026-06-18T11:15:37.604" v="4393" actId="26606"/>
          <ac:picMkLst>
            <pc:docMk/>
            <pc:sldMk cId="3498095557" sldId="259"/>
            <ac:picMk id="25" creationId="{CF1EB4BD-9C7E-4AA3-9681-C7EB0DA6250B}"/>
          </ac:picMkLst>
        </pc:picChg>
        <pc:picChg chg="add del">
          <ac:chgData name="tania miranda" userId="af366143970aac68" providerId="LiveId" clId="{CC94BA9C-A1CA-4DBC-8345-44A32A3873C4}" dt="2026-06-18T11:15:37.604" v="4393" actId="26606"/>
          <ac:picMkLst>
            <pc:docMk/>
            <pc:sldMk cId="3498095557" sldId="259"/>
            <ac:picMk id="27" creationId="{94AAE3AA-3759-4D28-B0EF-575F25A5146C}"/>
          </ac:picMkLst>
        </pc:picChg>
        <pc:cxnChg chg="add del">
          <ac:chgData name="tania miranda" userId="af366143970aac68" providerId="LiveId" clId="{CC94BA9C-A1CA-4DBC-8345-44A32A3873C4}" dt="2026-06-07T12:52:46.908" v="2978" actId="26606"/>
          <ac:cxnSpMkLst>
            <pc:docMk/>
            <pc:sldMk cId="3498095557" sldId="259"/>
            <ac:cxnSpMk id="8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29:04.658" v="2417" actId="26606"/>
          <ac:cxnSpMkLst>
            <pc:docMk/>
            <pc:sldMk cId="3498095557" sldId="259"/>
            <ac:cxnSpMk id="9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07T12:52:46.908" v="2978" actId="26606"/>
          <ac:cxnSpMkLst>
            <pc:docMk/>
            <pc:sldMk cId="3498095557" sldId="259"/>
            <ac:cxnSpMk id="12" creationId="{787CBF7F-92AD-42B8-AA3E-C4AF7A2AD3E8}"/>
          </ac:cxnSpMkLst>
        </pc:cxnChg>
        <pc:cxnChg chg="add del">
          <ac:chgData name="tania miranda" userId="af366143970aac68" providerId="LiveId" clId="{CC94BA9C-A1CA-4DBC-8345-44A32A3873C4}" dt="2026-06-07T12:29:04.658" v="2417" actId="26606"/>
          <ac:cxnSpMkLst>
            <pc:docMk/>
            <pc:sldMk cId="3498095557" sldId="259"/>
            <ac:cxnSpMk id="13" creationId="{F30BB598-81B4-41BB-BC44-CD9C29AE2EAB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3498095557" sldId="259"/>
            <ac:cxnSpMk id="18" creationId="{EAD4CCDA-06BF-4D2A-B44F-195AEC0B5B22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3498095557" sldId="259"/>
            <ac:cxnSpMk id="22" creationId="{F30BB598-81B4-41BB-BC44-CD9C29AE2EAB}"/>
          </ac:cxnSpMkLst>
        </pc:cxnChg>
      </pc:sldChg>
      <pc:sldChg chg="addSp delSp modSp new mod setBg setClrOvrMap delDesignElem">
        <pc:chgData name="tania miranda" userId="af366143970aac68" providerId="LiveId" clId="{CC94BA9C-A1CA-4DBC-8345-44A32A3873C4}" dt="2026-06-19T11:07:06.218" v="4975" actId="14100"/>
        <pc:sldMkLst>
          <pc:docMk/>
          <pc:sldMk cId="3439962560" sldId="260"/>
        </pc:sldMkLst>
        <pc:spChg chg="mod">
          <ac:chgData name="tania miranda" userId="af366143970aac68" providerId="LiveId" clId="{CC94BA9C-A1CA-4DBC-8345-44A32A3873C4}" dt="2026-06-18T12:03:53.920" v="4959" actId="26606"/>
          <ac:spMkLst>
            <pc:docMk/>
            <pc:sldMk cId="3439962560" sldId="260"/>
            <ac:spMk id="2" creationId="{291D8120-5451-B1D5-AC19-539F242C0333}"/>
          </ac:spMkLst>
        </pc:spChg>
        <pc:spChg chg="add del mod">
          <ac:chgData name="tania miranda" userId="af366143970aac68" providerId="LiveId" clId="{CC94BA9C-A1CA-4DBC-8345-44A32A3873C4}" dt="2026-06-07T12:54:13.484" v="2985" actId="26606"/>
          <ac:spMkLst>
            <pc:docMk/>
            <pc:sldMk cId="3439962560" sldId="260"/>
            <ac:spMk id="3" creationId="{59D47315-997A-9B50-FCE3-9ABC6031D816}"/>
          </ac:spMkLst>
        </pc:spChg>
        <pc:spChg chg="add del">
          <ac:chgData name="tania miranda" userId="af366143970aac68" providerId="LiveId" clId="{CC94BA9C-A1CA-4DBC-8345-44A32A3873C4}" dt="2026-06-07T12:54:13.460" v="2984" actId="26606"/>
          <ac:spMkLst>
            <pc:docMk/>
            <pc:sldMk cId="3439962560" sldId="260"/>
            <ac:spMk id="9" creationId="{E0BA761B-DE6B-4078-B4C9-0FFE37D23862}"/>
          </ac:spMkLst>
        </pc:spChg>
        <pc:spChg chg="add del">
          <ac:chgData name="tania miranda" userId="af366143970aac68" providerId="LiveId" clId="{CC94BA9C-A1CA-4DBC-8345-44A32A3873C4}" dt="2026-06-18T10:53:00.094" v="4151"/>
          <ac:spMkLst>
            <pc:docMk/>
            <pc:sldMk cId="3439962560" sldId="260"/>
            <ac:spMk id="13" creationId="{ABE3B514-83FE-45D4-988C-78925DD13254}"/>
          </ac:spMkLst>
        </pc:spChg>
        <pc:spChg chg="add del">
          <ac:chgData name="tania miranda" userId="af366143970aac68" providerId="LiveId" clId="{CC94BA9C-A1CA-4DBC-8345-44A32A3873C4}" dt="2026-06-18T11:37:20.441" v="4604" actId="26606"/>
          <ac:spMkLst>
            <pc:docMk/>
            <pc:sldMk cId="3439962560" sldId="260"/>
            <ac:spMk id="17" creationId="{6C4028FD-8BAA-4A19-BFDE-594D991B7552}"/>
          </ac:spMkLst>
        </pc:spChg>
        <pc:spChg chg="add del">
          <ac:chgData name="tania miranda" userId="af366143970aac68" providerId="LiveId" clId="{CC94BA9C-A1CA-4DBC-8345-44A32A3873C4}" dt="2026-06-18T11:29:32.457" v="4515" actId="26606"/>
          <ac:spMkLst>
            <pc:docMk/>
            <pc:sldMk cId="3439962560" sldId="260"/>
            <ac:spMk id="20" creationId="{F747F1B4-B831-4277-8AB0-32767F7EB7BF}"/>
          </ac:spMkLst>
        </pc:spChg>
        <pc:spChg chg="add del">
          <ac:chgData name="tania miranda" userId="af366143970aac68" providerId="LiveId" clId="{CC94BA9C-A1CA-4DBC-8345-44A32A3873C4}" dt="2026-06-18T11:38:15.155" v="4612"/>
          <ac:spMkLst>
            <pc:docMk/>
            <pc:sldMk cId="3439962560" sldId="260"/>
            <ac:spMk id="21" creationId="{B50AB553-2A96-4A92-96F2-93548E096954}"/>
          </ac:spMkLst>
        </pc:spChg>
        <pc:spChg chg="add del">
          <ac:chgData name="tania miranda" userId="af366143970aac68" providerId="LiveId" clId="{CC94BA9C-A1CA-4DBC-8345-44A32A3873C4}" dt="2026-06-18T11:29:32.457" v="4515" actId="26606"/>
          <ac:spMkLst>
            <pc:docMk/>
            <pc:sldMk cId="3439962560" sldId="260"/>
            <ac:spMk id="22" creationId="{D80CFA21-AB7C-4BEB-9BFF-05764FBBF3C6}"/>
          </ac:spMkLst>
        </pc:spChg>
        <pc:spChg chg="add del">
          <ac:chgData name="tania miranda" userId="af366143970aac68" providerId="LiveId" clId="{CC94BA9C-A1CA-4DBC-8345-44A32A3873C4}" dt="2026-06-18T12:03:53.920" v="4959" actId="26606"/>
          <ac:spMkLst>
            <pc:docMk/>
            <pc:sldMk cId="3439962560" sldId="260"/>
            <ac:spMk id="23" creationId="{D94A7024-D948-494D-8920-BBA2DA07D15B}"/>
          </ac:spMkLst>
        </pc:spChg>
        <pc:spChg chg="add del">
          <ac:chgData name="tania miranda" userId="af366143970aac68" providerId="LiveId" clId="{CC94BA9C-A1CA-4DBC-8345-44A32A3873C4}" dt="2026-06-18T11:29:32.457" v="4515" actId="26606"/>
          <ac:spMkLst>
            <pc:docMk/>
            <pc:sldMk cId="3439962560" sldId="260"/>
            <ac:spMk id="24" creationId="{12F7E335-851A-4CAE-B09F-E657819D4600}"/>
          </ac:spMkLst>
        </pc:spChg>
        <pc:spChg chg="add del">
          <ac:chgData name="tania miranda" userId="af366143970aac68" providerId="LiveId" clId="{CC94BA9C-A1CA-4DBC-8345-44A32A3873C4}" dt="2026-06-18T11:29:32.457" v="4515" actId="26606"/>
          <ac:spMkLst>
            <pc:docMk/>
            <pc:sldMk cId="3439962560" sldId="260"/>
            <ac:spMk id="26" creationId="{10B541F0-7F6E-402E-84D8-CF96EACA5FBC}"/>
          </ac:spMkLst>
        </pc:spChg>
        <pc:spChg chg="add">
          <ac:chgData name="tania miranda" userId="af366143970aac68" providerId="LiveId" clId="{CC94BA9C-A1CA-4DBC-8345-44A32A3873C4}" dt="2026-06-18T12:03:53.920" v="4959" actId="26606"/>
          <ac:spMkLst>
            <pc:docMk/>
            <pc:sldMk cId="3439962560" sldId="260"/>
            <ac:spMk id="28" creationId="{3BCB5F6A-9EB0-40B0-9D13-3023E9A20508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439962560" sldId="260"/>
            <ac:spMk id="31" creationId="{F747F1B4-B831-4277-8AB0-32767F7EB7BF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439962560" sldId="260"/>
            <ac:spMk id="33" creationId="{D80CFA21-AB7C-4BEB-9BFF-05764FBBF3C6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439962560" sldId="260"/>
            <ac:spMk id="35" creationId="{12F7E335-851A-4CAE-B09F-E657819D4600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3439962560" sldId="260"/>
            <ac:spMk id="37" creationId="{10B541F0-7F6E-402E-84D8-CF96EACA5FBC}"/>
          </ac:spMkLst>
        </pc:spChg>
        <pc:graphicFrameChg chg="add del">
          <ac:chgData name="tania miranda" userId="af366143970aac68" providerId="LiveId" clId="{CC94BA9C-A1CA-4DBC-8345-44A32A3873C4}" dt="2026-06-07T12:54:13.460" v="2984" actId="26606"/>
          <ac:graphicFrameMkLst>
            <pc:docMk/>
            <pc:sldMk cId="3439962560" sldId="260"/>
            <ac:graphicFrameMk id="5" creationId="{2737244C-C210-1F55-4678-062E30604CD8}"/>
          </ac:graphicFrameMkLst>
        </pc:graphicFrameChg>
        <pc:graphicFrameChg chg="add mod modGraphic">
          <ac:chgData name="tania miranda" userId="af366143970aac68" providerId="LiveId" clId="{CC94BA9C-A1CA-4DBC-8345-44A32A3873C4}" dt="2026-06-18T12:04:17.338" v="4963" actId="14100"/>
          <ac:graphicFrameMkLst>
            <pc:docMk/>
            <pc:sldMk cId="3439962560" sldId="260"/>
            <ac:graphicFrameMk id="15" creationId="{7F9E1732-39B8-9DF1-D6EC-780833D8B3E9}"/>
          </ac:graphicFrameMkLst>
        </pc:graphicFrameChg>
        <pc:picChg chg="add mod ord">
          <ac:chgData name="tania miranda" userId="af366143970aac68" providerId="LiveId" clId="{CC94BA9C-A1CA-4DBC-8345-44A32A3873C4}" dt="2026-06-19T11:07:06.218" v="4975" actId="14100"/>
          <ac:picMkLst>
            <pc:docMk/>
            <pc:sldMk cId="3439962560" sldId="260"/>
            <ac:picMk id="19" creationId="{B4DD1A29-7BB3-75B8-566A-A93C2EFB33A6}"/>
          </ac:picMkLst>
        </pc:picChg>
        <pc:cxnChg chg="add del">
          <ac:chgData name="tania miranda" userId="af366143970aac68" providerId="LiveId" clId="{CC94BA9C-A1CA-4DBC-8345-44A32A3873C4}" dt="2026-06-07T12:54:13.460" v="2984" actId="26606"/>
          <ac:cxnSpMkLst>
            <pc:docMk/>
            <pc:sldMk cId="3439962560" sldId="260"/>
            <ac:cxnSpMk id="11" creationId="{05C630D5-1ADF-4994-883A-6501F0DFCFA0}"/>
          </ac:cxnSpMkLst>
        </pc:cxnChg>
        <pc:cxnChg chg="add del">
          <ac:chgData name="tania miranda" userId="af366143970aac68" providerId="LiveId" clId="{CC94BA9C-A1CA-4DBC-8345-44A32A3873C4}" dt="2026-06-18T10:53:00.094" v="4151"/>
          <ac:cxnSpMkLst>
            <pc:docMk/>
            <pc:sldMk cId="3439962560" sldId="260"/>
            <ac:cxnSpMk id="14" creationId="{787CBF7F-92AD-42B8-AA3E-C4AF7A2AD3E8}"/>
          </ac:cxnSpMkLst>
        </pc:cxnChg>
      </pc:sldChg>
      <pc:sldChg chg="addSp delSp modSp new mod ord setBg addAnim setClrOvrMap delDesignElem">
        <pc:chgData name="tania miranda" userId="af366143970aac68" providerId="LiveId" clId="{CC94BA9C-A1CA-4DBC-8345-44A32A3873C4}" dt="2026-06-19T11:29:26.203" v="5012" actId="20577"/>
        <pc:sldMkLst>
          <pc:docMk/>
          <pc:sldMk cId="1864805524" sldId="261"/>
        </pc:sldMkLst>
        <pc:spChg chg="mod">
          <ac:chgData name="tania miranda" userId="af366143970aac68" providerId="LiveId" clId="{CC94BA9C-A1CA-4DBC-8345-44A32A3873C4}" dt="2026-06-19T11:29:26.203" v="5012" actId="20577"/>
          <ac:spMkLst>
            <pc:docMk/>
            <pc:sldMk cId="1864805524" sldId="261"/>
            <ac:spMk id="2" creationId="{E2863446-FFC6-776C-6106-7F8987F27F87}"/>
          </ac:spMkLst>
        </pc:spChg>
        <pc:spChg chg="add del">
          <ac:chgData name="tania miranda" userId="af366143970aac68" providerId="LiveId" clId="{CC94BA9C-A1CA-4DBC-8345-44A32A3873C4}" dt="2026-06-18T10:53:25.523" v="4156" actId="26606"/>
          <ac:spMkLst>
            <pc:docMk/>
            <pc:sldMk cId="1864805524" sldId="261"/>
            <ac:spMk id="11" creationId="{4FA533C5-33E3-4611-AF9F-72811D8B26A6}"/>
          </ac:spMkLst>
        </pc:spChg>
        <pc:spChg chg="add del">
          <ac:chgData name="tania miranda" userId="af366143970aac68" providerId="LiveId" clId="{CC94BA9C-A1CA-4DBC-8345-44A32A3873C4}" dt="2026-06-18T10:53:25.523" v="4156" actId="26606"/>
          <ac:spMkLst>
            <pc:docMk/>
            <pc:sldMk cId="1864805524" sldId="261"/>
            <ac:spMk id="17" creationId="{87F0FDC4-AD8C-47D9-9131-623C98ADB0AE}"/>
          </ac:spMkLst>
        </pc:spChg>
        <pc:spChg chg="add del">
          <ac:chgData name="tania miranda" userId="af366143970aac68" providerId="LiveId" clId="{CC94BA9C-A1CA-4DBC-8345-44A32A3873C4}" dt="2026-06-18T10:53:25.523" v="4156" actId="26606"/>
          <ac:spMkLst>
            <pc:docMk/>
            <pc:sldMk cId="1864805524" sldId="261"/>
            <ac:spMk id="19" creationId="{C28D0172-F2E0-4763-9C35-F022664959D8}"/>
          </ac:spMkLst>
        </pc:spChg>
        <pc:spChg chg="add del">
          <ac:chgData name="tania miranda" userId="af366143970aac68" providerId="LiveId" clId="{CC94BA9C-A1CA-4DBC-8345-44A32A3873C4}" dt="2026-06-18T10:53:25.523" v="4156" actId="26606"/>
          <ac:spMkLst>
            <pc:docMk/>
            <pc:sldMk cId="1864805524" sldId="261"/>
            <ac:spMk id="21" creationId="{9F2851FB-E841-4509-8A6D-A416376EA380}"/>
          </ac:spMkLst>
        </pc:spChg>
        <pc:spChg chg="add del">
          <ac:chgData name="tania miranda" userId="af366143970aac68" providerId="LiveId" clId="{CC94BA9C-A1CA-4DBC-8345-44A32A3873C4}" dt="2026-06-18T10:53:25.523" v="4156" actId="26606"/>
          <ac:spMkLst>
            <pc:docMk/>
            <pc:sldMk cId="1864805524" sldId="261"/>
            <ac:spMk id="23" creationId="{DF6FB2B2-CE21-407F-B22E-302DADC2C3D3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25" creationId="{B61A74B3-E247-44D4-8C48-FAE8E2056401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28" creationId="{4FA533C5-33E3-4611-AF9F-72811D8B26A6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31" creationId="{87F0FDC4-AD8C-47D9-9131-623C98ADB0AE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32" creationId="{DE27238C-8EAF-4098-86E6-7723B7DAE601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33" creationId="{992F97B1-1891-4FCC-9E5F-BA97EDB48F89}"/>
          </ac:spMkLst>
        </pc:spChg>
        <pc:spChg chg="add del">
          <ac:chgData name="tania miranda" userId="af366143970aac68" providerId="LiveId" clId="{CC94BA9C-A1CA-4DBC-8345-44A32A3873C4}" dt="2026-06-18T10:55:51.695" v="4179" actId="26606"/>
          <ac:spMkLst>
            <pc:docMk/>
            <pc:sldMk cId="1864805524" sldId="261"/>
            <ac:spMk id="34" creationId="{78C6C821-FEE1-4EB6-9590-C021440C77DE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1864805524" sldId="261"/>
            <ac:spMk id="43" creationId="{4FA533C5-33E3-4611-AF9F-72811D8B26A6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1864805524" sldId="261"/>
            <ac:spMk id="49" creationId="{87F0FDC4-AD8C-47D9-9131-623C98ADB0AE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1864805524" sldId="261"/>
            <ac:spMk id="51" creationId="{E6A222EB-A81E-4238-B08D-AAB1828C8E0B}"/>
          </ac:spMkLst>
        </pc:spChg>
        <pc:spChg chg="add del">
          <ac:chgData name="tania miranda" userId="af366143970aac68" providerId="LiveId" clId="{CC94BA9C-A1CA-4DBC-8345-44A32A3873C4}" dt="2026-06-18T11:35:59.669" v="4598"/>
          <ac:spMkLst>
            <pc:docMk/>
            <pc:sldMk cId="1864805524" sldId="261"/>
            <ac:spMk id="53" creationId="{E014676C-074B-475A-8346-9C901C86CB97}"/>
          </ac:spMkLst>
        </pc:spChg>
        <pc:picChg chg="add del">
          <ac:chgData name="tania miranda" userId="af366143970aac68" providerId="LiveId" clId="{CC94BA9C-A1CA-4DBC-8345-44A32A3873C4}" dt="2026-06-18T10:53:25.523" v="4156" actId="26606"/>
          <ac:picMkLst>
            <pc:docMk/>
            <pc:sldMk cId="1864805524" sldId="261"/>
            <ac:picMk id="7" creationId="{91B28F63-CF00-448F-B141-FE33C33B1891}"/>
          </ac:picMkLst>
        </pc:picChg>
        <pc:picChg chg="add del">
          <ac:chgData name="tania miranda" userId="af366143970aac68" providerId="LiveId" clId="{CC94BA9C-A1CA-4DBC-8345-44A32A3873C4}" dt="2026-06-18T10:53:25.523" v="4156" actId="26606"/>
          <ac:picMkLst>
            <pc:docMk/>
            <pc:sldMk cId="1864805524" sldId="261"/>
            <ac:picMk id="9" creationId="{2AE609E2-8522-44E4-9077-980E5BCF3E14}"/>
          </ac:picMkLst>
        </pc:picChg>
        <pc:picChg chg="add del">
          <ac:chgData name="tania miranda" userId="af366143970aac68" providerId="LiveId" clId="{CC94BA9C-A1CA-4DBC-8345-44A32A3873C4}" dt="2026-06-18T10:53:25.523" v="4156" actId="26606"/>
          <ac:picMkLst>
            <pc:docMk/>
            <pc:sldMk cId="1864805524" sldId="261"/>
            <ac:picMk id="13" creationId="{8949AD42-25FD-4C3D-9EEE-B7FEC5809988}"/>
          </ac:picMkLst>
        </pc:picChg>
        <pc:picChg chg="add del">
          <ac:chgData name="tania miranda" userId="af366143970aac68" providerId="LiveId" clId="{CC94BA9C-A1CA-4DBC-8345-44A32A3873C4}" dt="2026-06-18T10:53:25.523" v="4156" actId="26606"/>
          <ac:picMkLst>
            <pc:docMk/>
            <pc:sldMk cId="1864805524" sldId="261"/>
            <ac:picMk id="15" creationId="{6AC7D913-60B7-4603-881B-831DA5D3A940}"/>
          </ac:picMkLst>
        </pc:picChg>
        <pc:picChg chg="add del">
          <ac:chgData name="tania miranda" userId="af366143970aac68" providerId="LiveId" clId="{CC94BA9C-A1CA-4DBC-8345-44A32A3873C4}" dt="2026-06-18T10:55:51.695" v="4179" actId="26606"/>
          <ac:picMkLst>
            <pc:docMk/>
            <pc:sldMk cId="1864805524" sldId="261"/>
            <ac:picMk id="26" creationId="{91B28F63-CF00-448F-B141-FE33C33B1891}"/>
          </ac:picMkLst>
        </pc:picChg>
        <pc:picChg chg="add del">
          <ac:chgData name="tania miranda" userId="af366143970aac68" providerId="LiveId" clId="{CC94BA9C-A1CA-4DBC-8345-44A32A3873C4}" dt="2026-06-18T10:55:51.695" v="4179" actId="26606"/>
          <ac:picMkLst>
            <pc:docMk/>
            <pc:sldMk cId="1864805524" sldId="261"/>
            <ac:picMk id="27" creationId="{2AE609E2-8522-44E4-9077-980E5BCF3E14}"/>
          </ac:picMkLst>
        </pc:picChg>
        <pc:picChg chg="add del">
          <ac:chgData name="tania miranda" userId="af366143970aac68" providerId="LiveId" clId="{CC94BA9C-A1CA-4DBC-8345-44A32A3873C4}" dt="2026-06-18T10:55:51.695" v="4179" actId="26606"/>
          <ac:picMkLst>
            <pc:docMk/>
            <pc:sldMk cId="1864805524" sldId="261"/>
            <ac:picMk id="29" creationId="{8949AD42-25FD-4C3D-9EEE-B7FEC5809988}"/>
          </ac:picMkLst>
        </pc:picChg>
        <pc:picChg chg="add del">
          <ac:chgData name="tania miranda" userId="af366143970aac68" providerId="LiveId" clId="{CC94BA9C-A1CA-4DBC-8345-44A32A3873C4}" dt="2026-06-18T10:55:51.695" v="4179" actId="26606"/>
          <ac:picMkLst>
            <pc:docMk/>
            <pc:sldMk cId="1864805524" sldId="261"/>
            <ac:picMk id="30" creationId="{6AC7D913-60B7-4603-881B-831DA5D3A940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1864805524" sldId="261"/>
            <ac:picMk id="39" creationId="{91B28F63-CF00-448F-B141-FE33C33B1891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1864805524" sldId="261"/>
            <ac:picMk id="41" creationId="{2AE609E2-8522-44E4-9077-980E5BCF3E14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1864805524" sldId="261"/>
            <ac:picMk id="45" creationId="{8949AD42-25FD-4C3D-9EEE-B7FEC5809988}"/>
          </ac:picMkLst>
        </pc:picChg>
        <pc:picChg chg="add del">
          <ac:chgData name="tania miranda" userId="af366143970aac68" providerId="LiveId" clId="{CC94BA9C-A1CA-4DBC-8345-44A32A3873C4}" dt="2026-06-18T11:35:59.669" v="4598"/>
          <ac:picMkLst>
            <pc:docMk/>
            <pc:sldMk cId="1864805524" sldId="261"/>
            <ac:picMk id="47" creationId="{6AC7D913-60B7-4603-881B-831DA5D3A940}"/>
          </ac:picMkLst>
        </pc:picChg>
        <pc:cxnChg chg="add del">
          <ac:chgData name="tania miranda" userId="af366143970aac68" providerId="LiveId" clId="{CC94BA9C-A1CA-4DBC-8345-44A32A3873C4}" dt="2026-06-18T11:35:59.669" v="4598"/>
          <ac:cxnSpMkLst>
            <pc:docMk/>
            <pc:sldMk cId="1864805524" sldId="261"/>
            <ac:cxnSpMk id="55" creationId="{179C4C8E-197B-4679-AE96-B5147F971C90}"/>
          </ac:cxnSpMkLst>
        </pc:cxnChg>
      </pc:sldChg>
      <pc:sldChg chg="addSp delSp modSp new mod setBg">
        <pc:chgData name="tania miranda" userId="af366143970aac68" providerId="LiveId" clId="{CC94BA9C-A1CA-4DBC-8345-44A32A3873C4}" dt="2026-06-19T11:33:14.875" v="5084" actId="27636"/>
        <pc:sldMkLst>
          <pc:docMk/>
          <pc:sldMk cId="7907312" sldId="262"/>
        </pc:sldMkLst>
        <pc:spChg chg="mod">
          <ac:chgData name="tania miranda" userId="af366143970aac68" providerId="LiveId" clId="{CC94BA9C-A1CA-4DBC-8345-44A32A3873C4}" dt="2026-06-19T11:07:50.069" v="4984" actId="27636"/>
          <ac:spMkLst>
            <pc:docMk/>
            <pc:sldMk cId="7907312" sldId="262"/>
            <ac:spMk id="2" creationId="{5703CA85-FD6F-B1CC-DD90-DF582B18A220}"/>
          </ac:spMkLst>
        </pc:spChg>
        <pc:spChg chg="mod">
          <ac:chgData name="tania miranda" userId="af366143970aac68" providerId="LiveId" clId="{CC94BA9C-A1CA-4DBC-8345-44A32A3873C4}" dt="2026-06-19T11:33:14.875" v="5084" actId="27636"/>
          <ac:spMkLst>
            <pc:docMk/>
            <pc:sldMk cId="7907312" sldId="262"/>
            <ac:spMk id="3" creationId="{85033182-CA95-9058-5BE5-C993CF6CE149}"/>
          </ac:spMkLst>
        </pc:spChg>
        <pc:spChg chg="add del">
          <ac:chgData name="tania miranda" userId="af366143970aac68" providerId="LiveId" clId="{CC94BA9C-A1CA-4DBC-8345-44A32A3873C4}" dt="2026-06-18T12:03:33.210" v="4957" actId="26606"/>
          <ac:spMkLst>
            <pc:docMk/>
            <pc:sldMk cId="7907312" sldId="262"/>
            <ac:spMk id="21" creationId="{BDDE9CD4-0E0A-4129-8689-A89C4E9A666D}"/>
          </ac:spMkLst>
        </pc:spChg>
        <pc:spChg chg="add">
          <ac:chgData name="tania miranda" userId="af366143970aac68" providerId="LiveId" clId="{CC94BA9C-A1CA-4DBC-8345-44A32A3873C4}" dt="2026-06-18T12:03:33.227" v="4958" actId="26606"/>
          <ac:spMkLst>
            <pc:docMk/>
            <pc:sldMk cId="7907312" sldId="262"/>
            <ac:spMk id="45" creationId="{3BCB5F6A-9EB0-40B0-9D13-3023E9A20508}"/>
          </ac:spMkLst>
        </pc:spChg>
        <pc:grpChg chg="add del">
          <ac:chgData name="tania miranda" userId="af366143970aac68" providerId="LiveId" clId="{CC94BA9C-A1CA-4DBC-8345-44A32A3873C4}" dt="2026-06-18T12:03:33.210" v="4957" actId="26606"/>
          <ac:grpSpMkLst>
            <pc:docMk/>
            <pc:sldMk cId="7907312" sldId="262"/>
            <ac:grpSpMk id="9" creationId="{10BE40E3-5550-4CDD-B4FD-387C33EBF157}"/>
          </ac:grpSpMkLst>
        </pc:grpChg>
        <pc:grpChg chg="add del">
          <ac:chgData name="tania miranda" userId="af366143970aac68" providerId="LiveId" clId="{CC94BA9C-A1CA-4DBC-8345-44A32A3873C4}" dt="2026-06-18T12:03:33.210" v="4957" actId="26606"/>
          <ac:grpSpMkLst>
            <pc:docMk/>
            <pc:sldMk cId="7907312" sldId="262"/>
            <ac:grpSpMk id="23" creationId="{85DB3CA2-FA66-42B9-90EF-394894352D8C}"/>
          </ac:grpSpMkLst>
        </pc:grpChg>
        <pc:grpChg chg="add">
          <ac:chgData name="tania miranda" userId="af366143970aac68" providerId="LiveId" clId="{CC94BA9C-A1CA-4DBC-8345-44A32A3873C4}" dt="2026-06-18T12:03:33.227" v="4958" actId="26606"/>
          <ac:grpSpMkLst>
            <pc:docMk/>
            <pc:sldMk cId="7907312" sldId="262"/>
            <ac:grpSpMk id="35" creationId="{10BE40E3-5550-4CDD-B4FD-387C33EBF157}"/>
          </ac:grpSpMkLst>
        </pc:grpChg>
        <pc:picChg chg="add del">
          <ac:chgData name="tania miranda" userId="af366143970aac68" providerId="LiveId" clId="{CC94BA9C-A1CA-4DBC-8345-44A32A3873C4}" dt="2026-06-18T12:03:33.210" v="4957" actId="26606"/>
          <ac:picMkLst>
            <pc:docMk/>
            <pc:sldMk cId="7907312" sldId="262"/>
            <ac:picMk id="5" creationId="{FB192ED8-6D84-B83D-D590-F32E4212C22A}"/>
          </ac:picMkLst>
        </pc:picChg>
        <pc:picChg chg="add">
          <ac:chgData name="tania miranda" userId="af366143970aac68" providerId="LiveId" clId="{CC94BA9C-A1CA-4DBC-8345-44A32A3873C4}" dt="2026-06-18T12:03:33.227" v="4958" actId="26606"/>
          <ac:picMkLst>
            <pc:docMk/>
            <pc:sldMk cId="7907312" sldId="262"/>
            <ac:picMk id="44" creationId="{BC48EE6C-219C-59E7-886E-C6464E787CBD}"/>
          </ac:picMkLst>
        </pc:picChg>
      </pc:sldChg>
      <pc:sldChg chg="addSp delSp modSp new mod setBg delDesignElem">
        <pc:chgData name="tania miranda" userId="af366143970aac68" providerId="LiveId" clId="{CC94BA9C-A1CA-4DBC-8345-44A32A3873C4}" dt="2026-06-21T09:33:27.854" v="5193" actId="20577"/>
        <pc:sldMkLst>
          <pc:docMk/>
          <pc:sldMk cId="1822562870" sldId="263"/>
        </pc:sldMkLst>
        <pc:spChg chg="mod">
          <ac:chgData name="tania miranda" userId="af366143970aac68" providerId="LiveId" clId="{CC94BA9C-A1CA-4DBC-8345-44A32A3873C4}" dt="2026-06-18T11:51:17.625" v="4693" actId="26606"/>
          <ac:spMkLst>
            <pc:docMk/>
            <pc:sldMk cId="1822562870" sldId="263"/>
            <ac:spMk id="2" creationId="{3B61ACE3-3C4E-3A95-411D-BB184C8838A0}"/>
          </ac:spMkLst>
        </pc:spChg>
        <pc:spChg chg="mod">
          <ac:chgData name="tania miranda" userId="af366143970aac68" providerId="LiveId" clId="{CC94BA9C-A1CA-4DBC-8345-44A32A3873C4}" dt="2026-06-21T09:33:27.854" v="5193" actId="20577"/>
          <ac:spMkLst>
            <pc:docMk/>
            <pc:sldMk cId="1822562870" sldId="263"/>
            <ac:spMk id="3" creationId="{F9E54A7A-663F-F500-8521-DB3234D38970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10" creationId="{8555C5B3-193A-4749-9AFD-682E53CDDE8F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11" creationId="{2EAE06A6-F76A-41C9-827A-C561B004485C}"/>
          </ac:spMkLst>
        </pc:spChg>
        <pc:spChg chg="add del">
          <ac:chgData name="tania miranda" userId="af366143970aac68" providerId="LiveId" clId="{CC94BA9C-A1CA-4DBC-8345-44A32A3873C4}" dt="2026-06-18T12:02:36.410" v="4954"/>
          <ac:spMkLst>
            <pc:docMk/>
            <pc:sldMk cId="1822562870" sldId="263"/>
            <ac:spMk id="21" creationId="{BDDE9CD4-0E0A-4129-8689-A89C4E9A666D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22" creationId="{F4AFDDCA-6ABA-4D23-8A5C-1BF0F4308148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24" creationId="{89F9D4E8-0639-444B-949B-9518585061AF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25" creationId="{7E3DA7A2-ED70-4BBA-AB72-00AD461FA405}"/>
          </ac:spMkLst>
        </pc:spChg>
        <pc:spChg chg="add del">
          <ac:chgData name="tania miranda" userId="af366143970aac68" providerId="LiveId" clId="{CC94BA9C-A1CA-4DBC-8345-44A32A3873C4}" dt="2026-06-18T11:51:06.712" v="4689" actId="26606"/>
          <ac:spMkLst>
            <pc:docMk/>
            <pc:sldMk cId="1822562870" sldId="263"/>
            <ac:spMk id="34" creationId="{FC485432-3647-4218-B5D3-15D3FA222B13}"/>
          </ac:spMkLst>
        </pc:spChg>
        <pc:spChg chg="add del">
          <ac:chgData name="tania miranda" userId="af366143970aac68" providerId="LiveId" clId="{CC94BA9C-A1CA-4DBC-8345-44A32A3873C4}" dt="2026-06-18T11:51:17.625" v="4693" actId="26606"/>
          <ac:spMkLst>
            <pc:docMk/>
            <pc:sldMk cId="1822562870" sldId="263"/>
            <ac:spMk id="36" creationId="{8FC9BE17-9A7B-462D-AE50-3D8777387304}"/>
          </ac:spMkLst>
        </pc:spChg>
        <pc:spChg chg="add del">
          <ac:chgData name="tania miranda" userId="af366143970aac68" providerId="LiveId" clId="{CC94BA9C-A1CA-4DBC-8345-44A32A3873C4}" dt="2026-06-18T11:51:17.625" v="4693" actId="26606"/>
          <ac:spMkLst>
            <pc:docMk/>
            <pc:sldMk cId="1822562870" sldId="263"/>
            <ac:spMk id="37" creationId="{3EBE8569-6AEC-4B8C-8D53-2DE337CDBA65}"/>
          </ac:spMkLst>
        </pc:spChg>
        <pc:spChg chg="add del">
          <ac:chgData name="tania miranda" userId="af366143970aac68" providerId="LiveId" clId="{CC94BA9C-A1CA-4DBC-8345-44A32A3873C4}" dt="2026-06-18T11:51:17.625" v="4693" actId="26606"/>
          <ac:spMkLst>
            <pc:docMk/>
            <pc:sldMk cId="1822562870" sldId="263"/>
            <ac:spMk id="38" creationId="{55D4142C-5077-457F-A6AD-3FECFDB39685}"/>
          </ac:spMkLst>
        </pc:spChg>
        <pc:spChg chg="add del">
          <ac:chgData name="tania miranda" userId="af366143970aac68" providerId="LiveId" clId="{CC94BA9C-A1CA-4DBC-8345-44A32A3873C4}" dt="2026-06-18T11:51:17.625" v="4693" actId="26606"/>
          <ac:spMkLst>
            <pc:docMk/>
            <pc:sldMk cId="1822562870" sldId="263"/>
            <ac:spMk id="39" creationId="{7A5F0580-5EE9-419F-96EE-B6529EF6E7D0}"/>
          </ac:spMkLst>
        </pc:spChg>
        <pc:grpChg chg="add del">
          <ac:chgData name="tania miranda" userId="af366143970aac68" providerId="LiveId" clId="{CC94BA9C-A1CA-4DBC-8345-44A32A3873C4}" dt="2026-06-18T11:47:57.361" v="4679" actId="26606"/>
          <ac:grpSpMkLst>
            <pc:docMk/>
            <pc:sldMk cId="1822562870" sldId="263"/>
            <ac:grpSpMk id="8" creationId="{09EA7EA7-74F5-4EE2-8E3D-1A10308259D7}"/>
          </ac:grpSpMkLst>
        </pc:grpChg>
        <pc:grpChg chg="add del">
          <ac:chgData name="tania miranda" userId="af366143970aac68" providerId="LiveId" clId="{CC94BA9C-A1CA-4DBC-8345-44A32A3873C4}" dt="2026-06-18T12:02:36.410" v="4954"/>
          <ac:grpSpMkLst>
            <pc:docMk/>
            <pc:sldMk cId="1822562870" sldId="263"/>
            <ac:grpSpMk id="9" creationId="{10BE40E3-5550-4CDD-B4FD-387C33EBF157}"/>
          </ac:grpSpMkLst>
        </pc:grpChg>
        <pc:grpChg chg="add del">
          <ac:chgData name="tania miranda" userId="af366143970aac68" providerId="LiveId" clId="{CC94BA9C-A1CA-4DBC-8345-44A32A3873C4}" dt="2026-06-18T12:02:36.410" v="4954"/>
          <ac:grpSpMkLst>
            <pc:docMk/>
            <pc:sldMk cId="1822562870" sldId="263"/>
            <ac:grpSpMk id="23" creationId="{85DB3CA2-FA66-42B9-90EF-394894352D8C}"/>
          </ac:grpSpMkLst>
        </pc:grpChg>
        <pc:picChg chg="add del">
          <ac:chgData name="tania miranda" userId="af366143970aac68" providerId="LiveId" clId="{CC94BA9C-A1CA-4DBC-8345-44A32A3873C4}" dt="2026-06-18T11:47:59.463" v="4682" actId="26606"/>
          <ac:picMkLst>
            <pc:docMk/>
            <pc:sldMk cId="1822562870" sldId="263"/>
            <ac:picMk id="5" creationId="{9A152045-F311-3749-32CD-5534E9CBE7D0}"/>
          </ac:picMkLst>
        </pc:picChg>
        <pc:picChg chg="add mod ord">
          <ac:chgData name="tania miranda" userId="af366143970aac68" providerId="LiveId" clId="{CC94BA9C-A1CA-4DBC-8345-44A32A3873C4}" dt="2026-06-18T11:51:17.625" v="4693" actId="26606"/>
          <ac:picMkLst>
            <pc:docMk/>
            <pc:sldMk cId="1822562870" sldId="263"/>
            <ac:picMk id="7" creationId="{2BFB1B85-2420-64DB-7A95-7841FE665EA3}"/>
          </ac:picMkLst>
        </pc:picChg>
        <pc:cxnChg chg="add del">
          <ac:chgData name="tania miranda" userId="af366143970aac68" providerId="LiveId" clId="{CC94BA9C-A1CA-4DBC-8345-44A32A3873C4}" dt="2026-06-18T11:47:57.361" v="4679" actId="26606"/>
          <ac:cxnSpMkLst>
            <pc:docMk/>
            <pc:sldMk cId="1822562870" sldId="263"/>
            <ac:cxnSpMk id="20" creationId="{0B5F7E3B-C5F1-40E0-A491-558BAFBC1127}"/>
          </ac:cxnSpMkLst>
        </pc:cxnChg>
      </pc:sldChg>
      <pc:sldChg chg="modSp new mod">
        <pc:chgData name="tania miranda" userId="af366143970aac68" providerId="LiveId" clId="{CC94BA9C-A1CA-4DBC-8345-44A32A3873C4}" dt="2026-06-21T09:39:13.005" v="5302" actId="14100"/>
        <pc:sldMkLst>
          <pc:docMk/>
          <pc:sldMk cId="1339439934" sldId="264"/>
        </pc:sldMkLst>
        <pc:spChg chg="mod">
          <ac:chgData name="tania miranda" userId="af366143970aac68" providerId="LiveId" clId="{CC94BA9C-A1CA-4DBC-8345-44A32A3873C4}" dt="2026-06-21T09:33:03.876" v="5183" actId="14100"/>
          <ac:spMkLst>
            <pc:docMk/>
            <pc:sldMk cId="1339439934" sldId="264"/>
            <ac:spMk id="2" creationId="{CB364BB1-01DE-DB01-8E53-3DAAA10E567D}"/>
          </ac:spMkLst>
        </pc:spChg>
        <pc:spChg chg="mod">
          <ac:chgData name="tania miranda" userId="af366143970aac68" providerId="LiveId" clId="{CC94BA9C-A1CA-4DBC-8345-44A32A3873C4}" dt="2026-06-21T09:39:13.005" v="5302" actId="14100"/>
          <ac:spMkLst>
            <pc:docMk/>
            <pc:sldMk cId="1339439934" sldId="264"/>
            <ac:spMk id="3" creationId="{6FC4FB97-88D8-AB1A-CBA0-99AE4E4D44A1}"/>
          </ac:spMkLst>
        </pc:spChg>
      </pc:sldChg>
      <pc:sldChg chg="new del">
        <pc:chgData name="tania miranda" userId="af366143970aac68" providerId="LiveId" clId="{CC94BA9C-A1CA-4DBC-8345-44A32A3873C4}" dt="2026-06-19T11:53:33.205" v="5122" actId="680"/>
        <pc:sldMkLst>
          <pc:docMk/>
          <pc:sldMk cId="2896690477" sldId="264"/>
        </pc:sldMkLst>
      </pc:sldChg>
      <pc:sldChg chg="new del">
        <pc:chgData name="tania miranda" userId="af366143970aac68" providerId="LiveId" clId="{CC94BA9C-A1CA-4DBC-8345-44A32A3873C4}" dt="2026-06-19T11:53:21.481" v="5120" actId="680"/>
        <pc:sldMkLst>
          <pc:docMk/>
          <pc:sldMk cId="2898002837" sldId="264"/>
        </pc:sldMkLst>
      </pc:sldChg>
      <pc:sldMasterChg chg="add del addSldLayout delSldLayout">
        <pc:chgData name="tania miranda" userId="af366143970aac68" providerId="LiveId" clId="{CC94BA9C-A1CA-4DBC-8345-44A32A3873C4}" dt="2026-06-07T10:57:50.014" v="1" actId="26606"/>
        <pc:sldMasterMkLst>
          <pc:docMk/>
          <pc:sldMasterMk cId="525604074" sldId="2147483648"/>
        </pc:sldMasterMkLst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1581551561" sldId="2147483649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3713820766" sldId="2147483650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568371775" sldId="2147483651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1729875281" sldId="2147483652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3559661131" sldId="2147483653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1940774186" sldId="2147483654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1153428743" sldId="2147483655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236805895" sldId="2147483656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2915967582" sldId="2147483657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4204673366" sldId="2147483658"/>
          </pc:sldLayoutMkLst>
        </pc:sldLayoutChg>
        <pc:sldLayoutChg chg="add del">
          <pc:chgData name="tania miranda" userId="af366143970aac68" providerId="LiveId" clId="{CC94BA9C-A1CA-4DBC-8345-44A32A3873C4}" dt="2026-06-07T10:57:50.014" v="1" actId="26606"/>
          <pc:sldLayoutMkLst>
            <pc:docMk/>
            <pc:sldMasterMk cId="525604074" sldId="2147483648"/>
            <pc:sldLayoutMk cId="3276302929" sldId="2147483659"/>
          </pc:sldLayoutMkLst>
        </pc:sldLayoutChg>
      </pc:sldMasterChg>
      <pc:sldMasterChg chg="del delSldLayout">
        <pc:chgData name="tania miranda" userId="af366143970aac68" providerId="LiveId" clId="{CC94BA9C-A1CA-4DBC-8345-44A32A3873C4}" dt="2026-06-07T10:57:49.975" v="0" actId="26606"/>
        <pc:sldMasterMkLst>
          <pc:docMk/>
          <pc:sldMasterMk cId="393138764" sldId="2147483660"/>
        </pc:sldMasterMkLst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2847388749" sldId="2147483661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3466900311" sldId="2147483662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3672606227" sldId="2147483663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3296586415" sldId="2147483664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1123147080" sldId="2147483665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479496373" sldId="2147483666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1685403467" sldId="2147483667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3004675089" sldId="2147483668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863840289" sldId="2147483669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1624351232" sldId="2147483670"/>
          </pc:sldLayoutMkLst>
        </pc:sldLayoutChg>
        <pc:sldLayoutChg chg="del">
          <pc:chgData name="tania miranda" userId="af366143970aac68" providerId="LiveId" clId="{CC94BA9C-A1CA-4DBC-8345-44A32A3873C4}" dt="2026-06-07T10:57:49.975" v="0" actId="26606"/>
          <pc:sldLayoutMkLst>
            <pc:docMk/>
            <pc:sldMasterMk cId="393138764" sldId="2147483660"/>
            <pc:sldLayoutMk cId="4280212701" sldId="2147483671"/>
          </pc:sldLayoutMkLst>
        </pc:sldLayoutChg>
      </pc:sldMasterChg>
      <pc:sldMasterChg chg="add addSldLayout">
        <pc:chgData name="tania miranda" userId="af366143970aac68" providerId="LiveId" clId="{CC94BA9C-A1CA-4DBC-8345-44A32A3873C4}" dt="2026-06-07T10:57:50.014" v="1" actId="26606"/>
        <pc:sldMasterMkLst>
          <pc:docMk/>
          <pc:sldMasterMk cId="2416910937" sldId="2147483712"/>
        </pc:sldMasterMkLst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4010955179" sldId="2147483701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1664676566" sldId="2147483702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1559112097" sldId="2147483703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2769022185" sldId="2147483704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1169656699" sldId="2147483705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2613176947" sldId="2147483706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464464370" sldId="2147483707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3875853337" sldId="2147483708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230228501" sldId="2147483709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198332483" sldId="2147483710"/>
          </pc:sldLayoutMkLst>
        </pc:sldLayoutChg>
        <pc:sldLayoutChg chg="add">
          <pc:chgData name="tania miranda" userId="af366143970aac68" providerId="LiveId" clId="{CC94BA9C-A1CA-4DBC-8345-44A32A3873C4}" dt="2026-06-07T10:57:50.014" v="1" actId="26606"/>
          <pc:sldLayoutMkLst>
            <pc:docMk/>
            <pc:sldMasterMk cId="2416910937" sldId="2147483712"/>
            <pc:sldLayoutMk cId="1670593211" sldId="2147483711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8585BF-6A39-4286-9357-CB1B8BDC2921}" type="doc">
      <dgm:prSet loTypeId="urn:microsoft.com/office/officeart/2005/8/layout/orgChart1" loCatId="hierarchy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86B50C8-4432-4272-972A-05DE184D1189}">
      <dgm:prSet/>
      <dgm:spPr/>
      <dgm:t>
        <a:bodyPr/>
        <a:lstStyle/>
        <a:p>
          <a:r>
            <a:rPr lang="en-GB" dirty="0"/>
            <a:t>Communication is not just a skill,  it  is the way we show respect, keep people safety and good practice leads to better experiences for everyone involved.</a:t>
          </a:r>
          <a:endParaRPr lang="en-US" dirty="0"/>
        </a:p>
      </dgm:t>
    </dgm:pt>
    <dgm:pt modelId="{71C05686-5AF7-4676-8A27-5E3604B4C159}" type="parTrans" cxnId="{10DC3839-CD68-4297-B8FF-0CDC9D6D537F}">
      <dgm:prSet/>
      <dgm:spPr/>
      <dgm:t>
        <a:bodyPr/>
        <a:lstStyle/>
        <a:p>
          <a:endParaRPr lang="en-US"/>
        </a:p>
      </dgm:t>
    </dgm:pt>
    <dgm:pt modelId="{2F302603-044C-4AD3-A807-E7E3EF21C575}" type="sibTrans" cxnId="{10DC3839-CD68-4297-B8FF-0CDC9D6D537F}">
      <dgm:prSet/>
      <dgm:spPr/>
      <dgm:t>
        <a:bodyPr/>
        <a:lstStyle/>
        <a:p>
          <a:endParaRPr lang="en-US"/>
        </a:p>
      </dgm:t>
    </dgm:pt>
    <dgm:pt modelId="{FD139104-0873-45EA-89EE-5A6EFF561EAB}" type="pres">
      <dgm:prSet presAssocID="{B08585BF-6A39-4286-9357-CB1B8BDC292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F1F140C-74B0-462A-A25C-FC1285584C35}" type="pres">
      <dgm:prSet presAssocID="{A86B50C8-4432-4272-972A-05DE184D1189}" presName="hierRoot1" presStyleCnt="0">
        <dgm:presLayoutVars>
          <dgm:hierBranch val="init"/>
        </dgm:presLayoutVars>
      </dgm:prSet>
      <dgm:spPr/>
    </dgm:pt>
    <dgm:pt modelId="{9A2DB511-54AD-4BC9-AB84-1DCEF0D5002F}" type="pres">
      <dgm:prSet presAssocID="{A86B50C8-4432-4272-972A-05DE184D1189}" presName="rootComposite1" presStyleCnt="0"/>
      <dgm:spPr/>
    </dgm:pt>
    <dgm:pt modelId="{ADB1CD72-1080-40FB-8CA4-CFCAB9D0D600}" type="pres">
      <dgm:prSet presAssocID="{A86B50C8-4432-4272-972A-05DE184D1189}" presName="rootText1" presStyleLbl="node0" presStyleIdx="0" presStyleCnt="1">
        <dgm:presLayoutVars>
          <dgm:chPref val="3"/>
        </dgm:presLayoutVars>
      </dgm:prSet>
      <dgm:spPr/>
    </dgm:pt>
    <dgm:pt modelId="{DBB37A47-F3E0-44E6-93AB-A40D3795B1B0}" type="pres">
      <dgm:prSet presAssocID="{A86B50C8-4432-4272-972A-05DE184D1189}" presName="rootConnector1" presStyleLbl="node1" presStyleIdx="0" presStyleCnt="0"/>
      <dgm:spPr/>
    </dgm:pt>
    <dgm:pt modelId="{F305A244-B02F-464D-8D58-0AF856268259}" type="pres">
      <dgm:prSet presAssocID="{A86B50C8-4432-4272-972A-05DE184D1189}" presName="hierChild2" presStyleCnt="0"/>
      <dgm:spPr/>
    </dgm:pt>
    <dgm:pt modelId="{763B1069-1E59-4339-8C3B-81510B76DDAF}" type="pres">
      <dgm:prSet presAssocID="{A86B50C8-4432-4272-972A-05DE184D1189}" presName="hierChild3" presStyleCnt="0"/>
      <dgm:spPr/>
    </dgm:pt>
  </dgm:ptLst>
  <dgm:cxnLst>
    <dgm:cxn modelId="{5DED1C17-6931-4B29-9632-1353417E35DA}" type="presOf" srcId="{A86B50C8-4432-4272-972A-05DE184D1189}" destId="{ADB1CD72-1080-40FB-8CA4-CFCAB9D0D600}" srcOrd="0" destOrd="0" presId="urn:microsoft.com/office/officeart/2005/8/layout/orgChart1"/>
    <dgm:cxn modelId="{10DC3839-CD68-4297-B8FF-0CDC9D6D537F}" srcId="{B08585BF-6A39-4286-9357-CB1B8BDC2921}" destId="{A86B50C8-4432-4272-972A-05DE184D1189}" srcOrd="0" destOrd="0" parTransId="{71C05686-5AF7-4676-8A27-5E3604B4C159}" sibTransId="{2F302603-044C-4AD3-A807-E7E3EF21C575}"/>
    <dgm:cxn modelId="{7C9587D3-E2FF-40B0-AEA7-BC399D6A480C}" type="presOf" srcId="{A86B50C8-4432-4272-972A-05DE184D1189}" destId="{DBB37A47-F3E0-44E6-93AB-A40D3795B1B0}" srcOrd="1" destOrd="0" presId="urn:microsoft.com/office/officeart/2005/8/layout/orgChart1"/>
    <dgm:cxn modelId="{ACEA99F8-BA85-46F5-877B-7595E0609613}" type="presOf" srcId="{B08585BF-6A39-4286-9357-CB1B8BDC2921}" destId="{FD139104-0873-45EA-89EE-5A6EFF561EAB}" srcOrd="0" destOrd="0" presId="urn:microsoft.com/office/officeart/2005/8/layout/orgChart1"/>
    <dgm:cxn modelId="{86BC3D5E-51B4-4E50-9361-17227299F32F}" type="presParOf" srcId="{FD139104-0873-45EA-89EE-5A6EFF561EAB}" destId="{0F1F140C-74B0-462A-A25C-FC1285584C35}" srcOrd="0" destOrd="0" presId="urn:microsoft.com/office/officeart/2005/8/layout/orgChart1"/>
    <dgm:cxn modelId="{BDD56F25-D5A5-460A-ADCA-80F0E922220E}" type="presParOf" srcId="{0F1F140C-74B0-462A-A25C-FC1285584C35}" destId="{9A2DB511-54AD-4BC9-AB84-1DCEF0D5002F}" srcOrd="0" destOrd="0" presId="urn:microsoft.com/office/officeart/2005/8/layout/orgChart1"/>
    <dgm:cxn modelId="{20D5B48B-8097-43C9-8B2D-AEFA9A3F08F0}" type="presParOf" srcId="{9A2DB511-54AD-4BC9-AB84-1DCEF0D5002F}" destId="{ADB1CD72-1080-40FB-8CA4-CFCAB9D0D600}" srcOrd="0" destOrd="0" presId="urn:microsoft.com/office/officeart/2005/8/layout/orgChart1"/>
    <dgm:cxn modelId="{4B5D437E-A2C7-439E-BF51-A728518F5A85}" type="presParOf" srcId="{9A2DB511-54AD-4BC9-AB84-1DCEF0D5002F}" destId="{DBB37A47-F3E0-44E6-93AB-A40D3795B1B0}" srcOrd="1" destOrd="0" presId="urn:microsoft.com/office/officeart/2005/8/layout/orgChart1"/>
    <dgm:cxn modelId="{1E665C80-C4A6-4B9C-8807-1B988FAC9D91}" type="presParOf" srcId="{0F1F140C-74B0-462A-A25C-FC1285584C35}" destId="{F305A244-B02F-464D-8D58-0AF856268259}" srcOrd="1" destOrd="0" presId="urn:microsoft.com/office/officeart/2005/8/layout/orgChart1"/>
    <dgm:cxn modelId="{7BB2A5FB-A4D5-475D-9C05-FEEC5DE0BB71}" type="presParOf" srcId="{0F1F140C-74B0-462A-A25C-FC1285584C35}" destId="{763B1069-1E59-4339-8C3B-81510B76DDA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B1CD72-1080-40FB-8CA4-CFCAB9D0D600}">
      <dsp:nvSpPr>
        <dsp:cNvPr id="0" name=""/>
        <dsp:cNvSpPr/>
      </dsp:nvSpPr>
      <dsp:spPr>
        <a:xfrm>
          <a:off x="585" y="239267"/>
          <a:ext cx="4791167" cy="23955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Communication is not just a skill,  it  is the way we show respect, keep people safety and good practice leads to better experiences for everyone involved.</a:t>
          </a:r>
          <a:endParaRPr lang="en-US" sz="2900" kern="1200" dirty="0"/>
        </a:p>
      </dsp:txBody>
      <dsp:txXfrm>
        <a:off x="585" y="239267"/>
        <a:ext cx="4791167" cy="23955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347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909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65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1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33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27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92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2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712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524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7186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142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9891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4119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63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218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643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expressable.com/learning-center/adults/the-total-communication-approach-helps-adults-communicate-without-speakin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63446-FFC6-776C-6106-7F8987F27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79" y="762000"/>
            <a:ext cx="6707777" cy="566928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Student: Tania Miranda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Student number:2435112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Module: Professional Development within 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Health and Social Care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Module code:LCHS4009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Lecturer: </a:t>
            </a:r>
            <a:r>
              <a:rPr lang="en-US" sz="2900" dirty="0" err="1">
                <a:solidFill>
                  <a:schemeClr val="tx2"/>
                </a:solidFill>
              </a:rPr>
              <a:t>Wafa</a:t>
            </a:r>
            <a:r>
              <a:rPr lang="en-US" sz="2900" dirty="0">
                <a:solidFill>
                  <a:schemeClr val="tx2"/>
                </a:solidFill>
              </a:rPr>
              <a:t> Nasir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Assignment Title: Self- Awareness Presentation</a:t>
            </a: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29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2900" b="0" i="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6480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8889315-84FA-4C46-8576-274D06A38D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348" t="9091" r="45424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F48196-C704-6CBD-0654-D6343674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563" y="1678665"/>
            <a:ext cx="4245575" cy="224494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800" dirty="0"/>
              <a:t>Communication in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F3E45-821A-F4E4-71DC-A12E9EEB0E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0563" y="4050833"/>
            <a:ext cx="3893440" cy="1096899"/>
          </a:xfrm>
        </p:spPr>
        <p:txBody>
          <a:bodyPr>
            <a:normAutofit/>
          </a:bodyPr>
          <a:lstStyle/>
          <a:p>
            <a:r>
              <a:rPr lang="en-GB"/>
              <a:t>TANIA MIRANDA</a:t>
            </a:r>
          </a:p>
        </p:txBody>
      </p:sp>
    </p:spTree>
    <p:extLst>
      <p:ext uri="{BB962C8B-B14F-4D97-AF65-F5344CB8AC3E}">
        <p14:creationId xmlns:p14="http://schemas.microsoft.com/office/powerpoint/2010/main" val="103632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64BB1-01DE-DB01-8E53-3DAAA10E5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5012266" cy="822960"/>
          </a:xfrm>
        </p:spPr>
        <p:txBody>
          <a:bodyPr/>
          <a:lstStyle/>
          <a:p>
            <a:r>
              <a:rPr lang="en-GB" dirty="0"/>
              <a:t>Session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4FB97-88D8-AB1A-CBA0-99AE4E4D4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7386011" cy="117281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Communication skills and Critical thinking</a:t>
            </a:r>
          </a:p>
        </p:txBody>
      </p:sp>
    </p:spTree>
    <p:extLst>
      <p:ext uri="{BB962C8B-B14F-4D97-AF65-F5344CB8AC3E}">
        <p14:creationId xmlns:p14="http://schemas.microsoft.com/office/powerpoint/2010/main" val="133943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74DF197-FA99-4203-42E7-46702D2FF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/>
              <a:t>What is Communication?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2728A4-0E99-EE96-75F1-991765333A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9456" y="2563812"/>
            <a:ext cx="5111826" cy="1721749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is more than speaking; it is the exchange of information, ideas, thoughts and feelings between two or more people.</a:t>
            </a:r>
          </a:p>
          <a:p>
            <a:pPr algn="l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14D09FC9-8534-3BF3-10BF-0D8D5A2E54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7489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641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DDE9CD4-0E0A-4129-8689-A89C4E9A6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ulti-colored dialogue boxes">
            <a:extLst>
              <a:ext uri="{FF2B5EF4-FFF2-40B4-BE49-F238E27FC236}">
                <a16:creationId xmlns:a16="http://schemas.microsoft.com/office/drawing/2014/main" id="{2BFB1B85-2420-64DB-7A95-7841FE665EA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21441" b="5978"/>
          <a:stretch>
            <a:fillRect/>
          </a:stretch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85DB3CA2-FA66-42B9-90EF-394894352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C8D0718-07C6-45A2-A743-BC64673C9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E7BCCE-817C-4933-A587-F1EF87D4B4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0E96C1E8-3E07-4AF1-BA61-7FB948F90A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B3B592D1-4031-4144-A2DB-B2D8F8C738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55CB28D4-D6D1-4DB7-B557-D5FF65237B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F69D97D4-6031-4064-9BBA-2E96839A3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BAF978AE-97B1-4224-A562-EBCE373A12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3A18250B-41A2-4BA7-9E5C-679CF3AEF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C8751ECC-5286-4332-9942-2D01B71359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5952A4A6-F619-458C-A026-6E5D6AF15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B61ACE3-3C4E-3A95-411D-BB184C883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/>
              <a:t>Different types of communication: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E54A7A-663F-F500-8521-DB3234D38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734" y="2072813"/>
            <a:ext cx="8792236" cy="325935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endParaRPr kumimoji="0" lang="en-US" b="0" i="0" u="sng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r>
              <a:rPr kumimoji="0" lang="en-US" b="0" i="0" u="sng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Verbal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- speaking and listening.</a:t>
            </a: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</a:t>
            </a:r>
            <a:r>
              <a:rPr kumimoji="0" lang="en-US" b="0" i="0" u="sng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on-verbal communication- 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body language, facial expression, gestures, eye contact.</a:t>
            </a: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r>
              <a:rPr kumimoji="0" lang="en-US" b="0" i="0" u="sng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Written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- text, email, letters, digital messaging, reports.</a:t>
            </a: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Visual- charts, symbols, images and signs.</a:t>
            </a: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marR="0" lvl="0" indent="-285750" algn="l" fontAlgn="auto">
              <a:buFont typeface="Wingdings 3" charset="2"/>
              <a:buChar char="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(Winsor, 2019)</a:t>
            </a:r>
          </a:p>
          <a:p>
            <a:pPr algn="l"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562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DE554F-F318-1F55-B5F9-F30A56492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026" y="3678382"/>
            <a:ext cx="3316974" cy="17414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B3F368-DD44-A41C-E36C-0C824C14C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930" y="324999"/>
            <a:ext cx="8671339" cy="8427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 dirty="0"/>
              <a:t>Why is communication important?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D16605-5252-41C6-C27C-CFDD7C04B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506" y="1167789"/>
            <a:ext cx="8181727" cy="5507331"/>
          </a:xfrm>
        </p:spPr>
        <p:txBody>
          <a:bodyPr vert="horz" lIns="91440" tIns="45720" rIns="91440" bIns="45720" rtlCol="0">
            <a:noAutofit/>
          </a:bodyPr>
          <a:lstStyle/>
          <a:p>
            <a:pPr algn="l">
              <a:lnSpc>
                <a:spcPct val="90000"/>
              </a:lnSpc>
            </a:pPr>
            <a:r>
              <a:rPr lang="en-U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</a:t>
            </a:r>
            <a:r>
              <a:rPr lang="en-GB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relationships: create trust and positive relationships among patients, caregivers, social workers, doctors,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families.</a:t>
            </a:r>
          </a:p>
          <a:p>
            <a:pPr algn="l">
              <a:lnSpc>
                <a:spcPct val="9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r>
              <a:rPr lang="en-GB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Person-centred care- lets individuals express their needs, share information, preferences, and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choices rather than just following routines.</a:t>
            </a:r>
          </a:p>
          <a:p>
            <a:pPr algn="l">
              <a:lnSpc>
                <a:spcPct val="9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r>
              <a:rPr lang="en-U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support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either given directly to the patient’s care needs or by giving patients more understanding information.</a:t>
            </a:r>
          </a:p>
          <a:p>
            <a:pPr algn="l">
              <a:lnSpc>
                <a:spcPct val="9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r>
              <a:rPr lang="en-U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Preventing misunderstanding by expressing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ideas clearly reduces confusion and conflict.</a:t>
            </a:r>
          </a:p>
          <a:p>
            <a:pPr algn="l">
              <a:lnSpc>
                <a:spcPct val="9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r>
              <a:rPr lang="en-U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</a:p>
          <a:p>
            <a:pPr algn="l"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 quality commission(2023).</a:t>
            </a:r>
          </a:p>
          <a:p>
            <a:pPr algn="l"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 Standards of care.</a:t>
            </a:r>
          </a:p>
          <a:p>
            <a:pPr algn="l"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Doh(2021).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5C8640-2CC9-BAC9-BFDA-BBB98D8305E4}"/>
              </a:ext>
            </a:extLst>
          </p:cNvPr>
          <p:cNvSpPr txBox="1"/>
          <p:nvPr/>
        </p:nvSpPr>
        <p:spPr>
          <a:xfrm>
            <a:off x="9060872" y="5527965"/>
            <a:ext cx="2800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The Total Communication Approach Helps Adults Communicate Without Speaking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5389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A65F-55A4-D614-7AC7-1ED04F7BB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81320" y="297455"/>
            <a:ext cx="6496280" cy="10576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Practical example</a:t>
            </a:r>
            <a:endParaRPr lang="en-US" sz="44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79990F-75E2-3F7B-665B-CC805E6ACE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0196" y="1487979"/>
            <a:ext cx="6758248" cy="468006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lnSpc>
                <a:spcPct val="110000"/>
              </a:lnSpc>
            </a:pPr>
            <a:r>
              <a:rPr lang="en-US" sz="1600" b="1" u="sng" dirty="0"/>
              <a:t>Capstone care home for older adults</a:t>
            </a:r>
          </a:p>
          <a:p>
            <a:pPr algn="ctr">
              <a:lnSpc>
                <a:spcPct val="110000"/>
              </a:lnSpc>
            </a:pPr>
            <a:endParaRPr lang="en-US" sz="1600" b="1" u="sng" dirty="0"/>
          </a:p>
          <a:p>
            <a:pPr algn="l">
              <a:lnSpc>
                <a:spcPct val="110000"/>
              </a:lnSpc>
            </a:pPr>
            <a:r>
              <a:rPr lang="en-US" sz="1600" b="1" u="sng" dirty="0"/>
              <a:t>Scenario</a:t>
            </a:r>
            <a:r>
              <a:rPr lang="en-US" sz="1600" dirty="0"/>
              <a:t>: </a:t>
            </a:r>
            <a:r>
              <a:rPr lang="en-GB" sz="1600" dirty="0"/>
              <a:t>Mrs Maria has a problem with her speech since her last stroke 2 years ago and struggles to get out of</a:t>
            </a:r>
            <a:r>
              <a:rPr lang="en-US" sz="1600" dirty="0"/>
              <a:t> bed. She presses the button for help.</a:t>
            </a:r>
          </a:p>
          <a:p>
            <a:pPr algn="l">
              <a:lnSpc>
                <a:spcPct val="110000"/>
              </a:lnSpc>
            </a:pPr>
            <a:endParaRPr lang="en-US" sz="1600" dirty="0"/>
          </a:p>
          <a:p>
            <a:pPr algn="l">
              <a:lnSpc>
                <a:spcPct val="110000"/>
              </a:lnSpc>
            </a:pPr>
            <a:r>
              <a:rPr lang="en-US" sz="1600" u="sng" dirty="0"/>
              <a:t>How do I apply good communication skills</a:t>
            </a:r>
          </a:p>
          <a:p>
            <a:pPr algn="l">
              <a:lnSpc>
                <a:spcPct val="110000"/>
              </a:lnSpc>
            </a:pPr>
            <a:r>
              <a:rPr lang="en-US" sz="1600" dirty="0"/>
              <a:t>Go to her room</a:t>
            </a:r>
            <a:r>
              <a:rPr lang="en-GB" sz="1600" dirty="0"/>
              <a:t>. Said, "Good morning, Mrs Maria. How can I help you?"</a:t>
            </a:r>
            <a:endParaRPr lang="en-US" sz="1600" dirty="0"/>
          </a:p>
          <a:p>
            <a:pPr algn="l">
              <a:lnSpc>
                <a:spcPct val="110000"/>
              </a:lnSpc>
            </a:pPr>
            <a:r>
              <a:rPr lang="en-US" sz="1600" dirty="0"/>
              <a:t>Speak clearly and respectfully, listen patiently, </a:t>
            </a:r>
            <a:r>
              <a:rPr lang="en-GB" sz="1600" dirty="0"/>
              <a:t>and watch for gestures and facial expressions</a:t>
            </a:r>
            <a:r>
              <a:rPr lang="en-US" sz="1600" dirty="0"/>
              <a:t> to understand her needs. </a:t>
            </a:r>
          </a:p>
          <a:p>
            <a:pPr algn="l">
              <a:lnSpc>
                <a:spcPct val="110000"/>
              </a:lnSpc>
            </a:pPr>
            <a:r>
              <a:rPr lang="en-US" sz="1600" dirty="0"/>
              <a:t>Engaging with her, use simple, short sentences in a calm tone.</a:t>
            </a:r>
          </a:p>
          <a:p>
            <a:pPr algn="l">
              <a:lnSpc>
                <a:spcPct val="110000"/>
              </a:lnSpc>
            </a:pPr>
            <a:r>
              <a:rPr lang="en-US" sz="1600" dirty="0"/>
              <a:t>giving her assurance for understanding.</a:t>
            </a:r>
          </a:p>
          <a:p>
            <a:pPr algn="l">
              <a:lnSpc>
                <a:spcPct val="110000"/>
              </a:lnSpc>
            </a:pPr>
            <a:r>
              <a:rPr lang="en-US" sz="1600" u="sng" dirty="0"/>
              <a:t>Outcome:</a:t>
            </a:r>
          </a:p>
          <a:p>
            <a:pPr algn="l">
              <a:lnSpc>
                <a:spcPct val="110000"/>
              </a:lnSpc>
            </a:pPr>
            <a:r>
              <a:rPr lang="en-GB" sz="1600" dirty="0"/>
              <a:t>Mrs Maria feels valued, less anxious and her needs are </a:t>
            </a:r>
            <a:r>
              <a:rPr lang="en-US" sz="1600" dirty="0"/>
              <a:t>met correctly.</a:t>
            </a:r>
          </a:p>
          <a:p>
            <a:pPr>
              <a:lnSpc>
                <a:spcPct val="110000"/>
              </a:lnSpc>
            </a:pPr>
            <a:r>
              <a:rPr lang="en-US" sz="1600" dirty="0"/>
              <a:t> </a:t>
            </a:r>
          </a:p>
          <a:p>
            <a:pPr>
              <a:lnSpc>
                <a:spcPct val="110000"/>
              </a:lnSpc>
            </a:pPr>
            <a:r>
              <a:rPr lang="en-US" sz="900" dirty="0"/>
              <a:t> </a:t>
            </a:r>
          </a:p>
        </p:txBody>
      </p:sp>
      <p:pic>
        <p:nvPicPr>
          <p:cNvPr id="14" name="Picture 13" descr="Old woman at beach in sunset">
            <a:extLst>
              <a:ext uri="{FF2B5EF4-FFF2-40B4-BE49-F238E27FC236}">
                <a16:creationId xmlns:a16="http://schemas.microsoft.com/office/drawing/2014/main" id="{DF64DB5C-F3BF-AF0A-3502-F6B6EB73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41" r="27641"/>
          <a:stretch/>
        </p:blipFill>
        <p:spPr>
          <a:xfrm>
            <a:off x="683046" y="1760778"/>
            <a:ext cx="1784733" cy="266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095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D8120-5451-B1D5-AC19-539F242C0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/>
              <a:t>Conclusion:</a:t>
            </a:r>
          </a:p>
        </p:txBody>
      </p:sp>
      <p:pic>
        <p:nvPicPr>
          <p:cNvPr id="19" name="Picture 18" descr="A close-up of a hexagonal structure&#10;&#10;AI-generated content may be incorrect.">
            <a:extLst>
              <a:ext uri="{FF2B5EF4-FFF2-40B4-BE49-F238E27FC236}">
                <a16:creationId xmlns:a16="http://schemas.microsoft.com/office/drawing/2014/main" id="{B4DD1A29-7BB3-75B8-566A-A93C2EFB33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95" r="27256"/>
          <a:stretch>
            <a:fillRect/>
          </a:stretch>
        </p:blipFill>
        <p:spPr>
          <a:xfrm>
            <a:off x="615142" y="1612669"/>
            <a:ext cx="3511189" cy="4463393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7F9E1732-39B8-9DF1-D6EC-780833D8B3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7144387"/>
              </p:ext>
            </p:extLst>
          </p:nvPr>
        </p:nvGraphicFramePr>
        <p:xfrm>
          <a:off x="5299113" y="2160590"/>
          <a:ext cx="4792338" cy="2874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9962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9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0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1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703CA85-FD6F-B1CC-DD90-DF582B18A2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5458" y="1155468"/>
            <a:ext cx="3818544" cy="714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 dirty="0"/>
              <a:t>References: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033182-CA95-9058-5BE5-C993CF6CE1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 algn="l">
              <a:lnSpc>
                <a:spcPct val="90000"/>
              </a:lnSpc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r>
              <a:rPr kumimoji="0" lang="en-US" sz="1400" b="0" i="0" u="none" strike="noStrike" cap="all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Care quality commission(2023). </a:t>
            </a: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endParaRPr kumimoji="0" lang="en-US" sz="1400" b="0" i="0" u="none" strike="noStrike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endParaRPr kumimoji="0" lang="en-US" sz="1400" b="0" i="0" u="none" strike="noStrike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endParaRPr kumimoji="0" lang="en-US" sz="1400" b="0" i="0" u="none" strike="noStrike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r>
              <a:rPr kumimoji="0" lang="en-US" sz="1400" b="0" i="0" u="none" strike="noStrike" cap="all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Fundamental Standards of care.</a:t>
            </a: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endParaRPr kumimoji="0" lang="en-US" sz="1400" b="0" i="0" u="none" strike="noStrike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0" marR="0" lvl="0" indent="0" algn="l" fontAlgn="auto">
              <a:lnSpc>
                <a:spcPct val="90000"/>
              </a:lnSpc>
              <a:buFont typeface="Wingdings 3" charset="2"/>
              <a:buChar char=""/>
              <a:tabLst/>
              <a:defRPr/>
            </a:pPr>
            <a:r>
              <a:rPr kumimoji="0" lang="en-US" sz="1400" b="0" i="0" u="none" strike="noStrike" cap="all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Doh(2021). Communicating effectively in health and social care.</a:t>
            </a:r>
          </a:p>
          <a:p>
            <a:pPr lvl="0" algn="l">
              <a:lnSpc>
                <a:spcPct val="90000"/>
              </a:lnSpc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algn="l">
              <a:lnSpc>
                <a:spcPct val="90000"/>
              </a:lnSpc>
              <a:buFont typeface="Wingdings 3" charset="2"/>
              <a:buChar char="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 quality commission(2023). The fundamental standards. Retrieved from: cqc.uk</a:t>
            </a:r>
          </a:p>
          <a:p>
            <a:pPr lvl="0" algn="l">
              <a:lnSpc>
                <a:spcPct val="90000"/>
              </a:lnSpc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algn="l">
              <a:lnSpc>
                <a:spcPct val="90000"/>
              </a:lnSpc>
              <a:buFont typeface="Wingdings 3" charset="2"/>
              <a:buChar char="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NHS England(2022). Effective communication in care settings. Retrieved from: England.nhs.uk</a:t>
            </a:r>
          </a:p>
          <a:p>
            <a:pPr lvl="0" algn="l">
              <a:lnSpc>
                <a:spcPct val="90000"/>
              </a:lnSpc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4" name="Picture 43" descr="Push pins laying down with one standing up">
            <a:extLst>
              <a:ext uri="{FF2B5EF4-FFF2-40B4-BE49-F238E27FC236}">
                <a16:creationId xmlns:a16="http://schemas.microsoft.com/office/drawing/2014/main" id="{BC48EE6C-219C-59E7-886E-C6464E787C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053" r="29748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73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457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Student: Tania Miranda  Student number:2435112  Module: Professional Development within  Health and Social Care  Module code:LCHS4009  Lecturer: Wafa Nasir  Assignment Title: Self- Awareness Presentation  </vt:lpstr>
      <vt:lpstr>Communication in health and social care</vt:lpstr>
      <vt:lpstr>Session 5</vt:lpstr>
      <vt:lpstr>What is Communication?</vt:lpstr>
      <vt:lpstr>Different types of communication:</vt:lpstr>
      <vt:lpstr>Why is communication important?</vt:lpstr>
      <vt:lpstr>Practical example</vt:lpstr>
      <vt:lpstr>Conclusion: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tania miranda</dc:creator>
  <cp:lastModifiedBy>tania miranda</cp:lastModifiedBy>
  <cp:revision>1</cp:revision>
  <dcterms:created xsi:type="dcterms:W3CDTF">2026-06-07T10:54:54Z</dcterms:created>
  <dcterms:modified xsi:type="dcterms:W3CDTF">2026-06-21T09:39:27Z</dcterms:modified>
</cp:coreProperties>
</file>