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9/22/2019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9/22/2019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9/22/2019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110809" y="334054"/>
            <a:ext cx="2824120" cy="33408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140329" y="334050"/>
            <a:ext cx="2650961" cy="486287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endParaRPr lang="en-GB" sz="1400" b="1" u="sng" dirty="0"/>
          </a:p>
          <a:p>
            <a:r>
              <a:rPr lang="en-GB" sz="1200" dirty="0"/>
              <a:t>I am family oriented and enjoy spending time with my family members. I am enthusiastic about musical theatre and regularly visit the local theatres to watch the new productions. Another prominent factor in my life is my church. My church community has been a supportive and encouraging network through out my life and continues to be as I advance in my career.  </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10809" y="4151429"/>
            <a:ext cx="4145685" cy="2623238"/>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80377" y="4177937"/>
            <a:ext cx="4285146" cy="3323987"/>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pPr marL="171450" indent="-171450">
              <a:buFont typeface="Arial" panose="020B0604020202020204" pitchFamily="34" charset="0"/>
              <a:buChar char="•"/>
            </a:pPr>
            <a:r>
              <a:rPr lang="en-GB" sz="1200" dirty="0"/>
              <a:t>I have spent the majority of my time in Foundation Phase classrooms, working across all year groups.</a:t>
            </a:r>
          </a:p>
          <a:p>
            <a:endParaRPr lang="en-GB" sz="1200" dirty="0"/>
          </a:p>
          <a:p>
            <a:pPr marL="171450" indent="-171450">
              <a:buFont typeface="Arial" panose="020B0604020202020204" pitchFamily="34" charset="0"/>
              <a:buChar char="•"/>
            </a:pPr>
            <a:r>
              <a:rPr lang="en-GB" sz="1200" dirty="0"/>
              <a:t>I have worked in creche environments supporting nursery nurses to establish links between the curriculum and play based activities.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I have experienced working in a Autistic Spectrum Condition (ASC) unit with children aged 11 to 18, both in a group and 1 to 1 environment.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288890" y="83333"/>
            <a:ext cx="4980403" cy="3824771"/>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406877" y="262775"/>
            <a:ext cx="4784864" cy="3662541"/>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200" dirty="0"/>
              <a:t>I want to become a teacher as I believe that my own experiences of education are valuable and relevant in the current education system. During my time in primary school, the academic system was not suitable to my individual needs as I have a diagnosis of Dyslexia. However, one teacher decided to implement support strategies specified for dyslexic pupils. These strategies and the teachers dedication allowed me to begin thriving within the learning environment. This teacher has continued to inspire me throughout my GCSE’s and childcare training, as I believe that by providing children with a resources suited to their needs every child can achieve academically. During my time teaching I hope to have a similar impact on my students, allowing them to believe in their own ability and enjoy the process of learning.</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385390" y="182737"/>
            <a:ext cx="3716630" cy="3351408"/>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40605" y="244928"/>
            <a:ext cx="3505502" cy="3600986"/>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b="1" u="sng" dirty="0"/>
          </a:p>
          <a:p>
            <a:r>
              <a:rPr lang="en-GB" sz="1200" dirty="0"/>
              <a:t>I will be a teacher who understands the child’s needs, both as a group and the individuals. I believe that if I do not meet the children’s needs to the best of my ability they will be unable to learn.</a:t>
            </a:r>
          </a:p>
          <a:p>
            <a:r>
              <a:rPr lang="en-GB" sz="1200" dirty="0"/>
              <a:t>I will be a teacher who is supportive through the academic struggles and celebrates the achievements. Patience is key when working with children as it is not possible to immediately grasp a new concept or topic. It is important that the children in my class know that I am there to help them develop understanding, while also being proud of every target achieved.</a:t>
            </a: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7728938" y="4168641"/>
            <a:ext cx="2132074" cy="2576569"/>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7678496" y="4270270"/>
            <a:ext cx="2132073" cy="3231654"/>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endParaRPr lang="en-GB" sz="1200" b="1" u="sng" dirty="0"/>
          </a:p>
          <a:p>
            <a:pPr marL="171450" indent="-171450">
              <a:buFont typeface="Arial" panose="020B0604020202020204" pitchFamily="34" charset="0"/>
              <a:buChar char="•"/>
            </a:pPr>
            <a:r>
              <a:rPr lang="en-GB" sz="1200" dirty="0"/>
              <a:t>Drama</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History</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Religious Studies</a:t>
            </a:r>
          </a:p>
          <a:p>
            <a:pPr marL="171450" indent="-171450">
              <a:buFont typeface="Arial" panose="020B0604020202020204" pitchFamily="34" charset="0"/>
              <a:buChar char="•"/>
            </a:pPr>
            <a:endParaRPr lang="en-GB" sz="1200" dirty="0"/>
          </a:p>
          <a:p>
            <a:endParaRPr lang="en-GB" sz="1200" b="1" u="sng" dirty="0"/>
          </a:p>
          <a:p>
            <a:endParaRPr lang="en-GB" sz="1200" b="1" u="sng" dirty="0"/>
          </a:p>
          <a:p>
            <a:endParaRPr lang="en-GB" sz="1200" b="1" u="sng" dirty="0"/>
          </a:p>
          <a:p>
            <a:endParaRPr lang="en-GB" sz="1200" b="1" u="sng" dirty="0"/>
          </a:p>
          <a:p>
            <a:endParaRPr lang="en-GB" sz="1200" b="1" u="sng"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4365523" y="4270270"/>
            <a:ext cx="3145535" cy="1779986"/>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4351711" y="4406425"/>
            <a:ext cx="3488787" cy="1661993"/>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pPr marL="171450" indent="-171450">
              <a:buFont typeface="Arial" panose="020B0604020202020204" pitchFamily="34" charset="0"/>
              <a:buChar char="•"/>
            </a:pPr>
            <a:r>
              <a:rPr lang="en-GB" sz="1200" dirty="0"/>
              <a:t>NPTC Group College ~ CACHE Level 3</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University of South Wales ~ BSC Hons in Childhood Studies (2:1)</a:t>
            </a:r>
          </a:p>
          <a:p>
            <a:endParaRPr lang="en-GB" dirty="0"/>
          </a:p>
        </p:txBody>
      </p:sp>
      <p:pic>
        <p:nvPicPr>
          <p:cNvPr id="2" name="Picture 1">
            <a:extLst>
              <a:ext uri="{FF2B5EF4-FFF2-40B4-BE49-F238E27FC236}">
                <a16:creationId xmlns:a16="http://schemas.microsoft.com/office/drawing/2014/main" id="{DB0D2A02-9A9B-4604-AB83-85E15D388DA9}"/>
              </a:ext>
            </a:extLst>
          </p:cNvPr>
          <p:cNvPicPr>
            <a:picLocks noChangeAspect="1"/>
          </p:cNvPicPr>
          <p:nvPr/>
        </p:nvPicPr>
        <p:blipFill rotWithShape="1">
          <a:blip r:embed="rId4"/>
          <a:srcRect l="9937" t="14154" r="4416"/>
          <a:stretch/>
        </p:blipFill>
        <p:spPr>
          <a:xfrm>
            <a:off x="9919598" y="3908105"/>
            <a:ext cx="2132073" cy="2849372"/>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118</TotalTime>
  <Words>465</Words>
  <Application>Microsoft Office PowerPoint</Application>
  <PresentationFormat>Widescreen</PresentationFormat>
  <Paragraphs>48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Jo Diana Price</cp:lastModifiedBy>
  <cp:revision>13</cp:revision>
  <dcterms:created xsi:type="dcterms:W3CDTF">2019-09-05T20:58:34Z</dcterms:created>
  <dcterms:modified xsi:type="dcterms:W3CDTF">2019-09-22T17:39:27Z</dcterms:modified>
</cp:coreProperties>
</file>