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</p:sldMasterIdLst>
  <p:sldIdLst>
    <p:sldId id="257" r:id="rId2"/>
    <p:sldId id="256" r:id="rId3"/>
    <p:sldId id="258" r:id="rId4"/>
  </p:sldIdLst>
  <p:sldSz cx="15113000" cy="21374100"/>
  <p:notesSz cx="6858000" cy="9144000"/>
  <p:embeddedFontLst>
    <p:embeddedFont>
      <p:font typeface="Canva Sans" panose="020B0604020202020204" charset="0"/>
      <p:regular r:id="rId5"/>
    </p:embeddedFont>
    <p:embeddedFont>
      <p:font typeface="Canva Sans Bold" panose="020B0604020202020204" charset="0"/>
      <p:regular r:id="rId6"/>
    </p:embeddedFont>
    <p:embeddedFont>
      <p:font typeface="Canva Sans Medium" panose="020B0604020202020204" charset="0"/>
      <p:regular r:id="rId7"/>
    </p:embeddedFont>
    <p:embeddedFont>
      <p:font typeface="ITC Benguiat Italics" panose="020B0604020202020204" charset="0"/>
      <p:regular r:id="rId8"/>
    </p:embeddedFont>
    <p:embeddedFont>
      <p:font typeface="Metanoia" panose="020B0604020202020204" charset="0"/>
      <p:regular r:id="rId9"/>
    </p:embeddedFont>
    <p:embeddedFont>
      <p:font typeface="Tw Cen MT" panose="020B0602020104020603" pitchFamily="34" charset="0"/>
      <p:regular r:id="rId10"/>
      <p:bold r:id="rId11"/>
      <p:italic r:id="rId12"/>
      <p:boldItalic r:id="rId13"/>
    </p:embeddedFont>
    <p:embeddedFont>
      <p:font typeface="Work Sans Ultra-Bold Italics" panose="020B0604020202020204" charset="0"/>
      <p:regular r:id="rId14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25" d="100"/>
          <a:sy n="25" d="100"/>
        </p:scale>
        <p:origin x="2635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font" Target="fonts/font9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font" Target="fonts/font8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font" Target="fonts/font7.fntdata"/><Relationship Id="rId5" Type="http://schemas.openxmlformats.org/officeDocument/2006/relationships/font" Target="fonts/font1.fntdata"/><Relationship Id="rId15" Type="http://schemas.openxmlformats.org/officeDocument/2006/relationships/presProps" Target="presProps.xml"/><Relationship Id="rId10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font" Target="fonts/font5.fntdata"/><Relationship Id="rId14" Type="http://schemas.openxmlformats.org/officeDocument/2006/relationships/font" Target="fonts/font10.fntdata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2"/>
            <a:ext cx="15113003" cy="21374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1" y="2"/>
            <a:ext cx="3809737" cy="21374103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40672" y="3498032"/>
            <a:ext cx="10897889" cy="7441353"/>
          </a:xfrm>
        </p:spPr>
        <p:txBody>
          <a:bodyPr anchor="b">
            <a:normAutofit/>
          </a:bodyPr>
          <a:lstStyle>
            <a:lvl1pPr algn="l">
              <a:defRPr sz="793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40672" y="11226352"/>
            <a:ext cx="10897889" cy="5160458"/>
          </a:xfrm>
        </p:spPr>
        <p:txBody>
          <a:bodyPr>
            <a:normAutofit/>
          </a:bodyPr>
          <a:lstStyle>
            <a:lvl1pPr marL="0" indent="0" algn="l">
              <a:buNone/>
              <a:defRPr sz="3306" cap="all" baseline="0">
                <a:solidFill>
                  <a:schemeClr val="tx2"/>
                </a:solidFill>
              </a:defRPr>
            </a:lvl1pPr>
            <a:lvl2pPr marL="755660" indent="0" algn="ctr">
              <a:buNone/>
              <a:defRPr sz="3306"/>
            </a:lvl2pPr>
            <a:lvl3pPr marL="1511320" indent="0" algn="ctr">
              <a:buNone/>
              <a:defRPr sz="2975"/>
            </a:lvl3pPr>
            <a:lvl4pPr marL="2266980" indent="0" algn="ctr">
              <a:buNone/>
              <a:defRPr sz="2644"/>
            </a:lvl4pPr>
            <a:lvl5pPr marL="3022641" indent="0" algn="ctr">
              <a:buNone/>
              <a:defRPr sz="2644"/>
            </a:lvl5pPr>
            <a:lvl6pPr marL="3778301" indent="0" algn="ctr">
              <a:buNone/>
              <a:defRPr sz="2644"/>
            </a:lvl6pPr>
            <a:lvl7pPr marL="4533961" indent="0" algn="ctr">
              <a:buNone/>
              <a:defRPr sz="2644"/>
            </a:lvl7pPr>
            <a:lvl8pPr marL="5289621" indent="0" algn="ctr">
              <a:buNone/>
              <a:defRPr sz="2644"/>
            </a:lvl8pPr>
            <a:lvl9pPr marL="6045281" indent="0" algn="ctr">
              <a:buNone/>
              <a:defRPr sz="2644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587850" y="16861798"/>
            <a:ext cx="3400425" cy="1137973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40670" y="16861798"/>
            <a:ext cx="6352724" cy="1137973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082734" y="16861792"/>
            <a:ext cx="955829" cy="1137973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568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1414878" y="1927714"/>
            <a:ext cx="12279311" cy="460821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1414878" y="7010901"/>
            <a:ext cx="12279311" cy="110383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9243475" y="18336215"/>
            <a:ext cx="3400425" cy="1137973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14875" y="18336212"/>
            <a:ext cx="7734144" cy="1137973"/>
          </a:xfrm>
        </p:spPr>
        <p:txBody>
          <a:bodyPr/>
          <a:lstStyle/>
          <a:p>
            <a:endParaRPr lang="en-US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2738358" y="18336209"/>
            <a:ext cx="955829" cy="1137973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896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4873" y="4423259"/>
            <a:ext cx="12279313" cy="8891030"/>
          </a:xfrm>
        </p:spPr>
        <p:txBody>
          <a:bodyPr anchor="b">
            <a:normAutofit/>
          </a:bodyPr>
          <a:lstStyle>
            <a:lvl1pPr>
              <a:defRPr sz="5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4873" y="13789261"/>
            <a:ext cx="12279313" cy="4284719"/>
          </a:xfrm>
        </p:spPr>
        <p:txBody>
          <a:bodyPr>
            <a:normAutofit/>
          </a:bodyPr>
          <a:lstStyle>
            <a:lvl1pPr marL="0" indent="0">
              <a:buNone/>
              <a:defRPr sz="2975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755660" indent="0">
              <a:buNone/>
              <a:defRPr sz="2975">
                <a:solidFill>
                  <a:schemeClr val="tx1">
                    <a:tint val="75000"/>
                  </a:schemeClr>
                </a:solidFill>
              </a:defRPr>
            </a:lvl2pPr>
            <a:lvl3pPr marL="1511320" indent="0">
              <a:buNone/>
              <a:defRPr sz="2975">
                <a:solidFill>
                  <a:schemeClr val="tx1">
                    <a:tint val="75000"/>
                  </a:schemeClr>
                </a:solidFill>
              </a:defRPr>
            </a:lvl3pPr>
            <a:lvl4pPr marL="2266980" indent="0">
              <a:buNone/>
              <a:defRPr sz="2644">
                <a:solidFill>
                  <a:schemeClr val="tx1">
                    <a:tint val="75000"/>
                  </a:schemeClr>
                </a:solidFill>
              </a:defRPr>
            </a:lvl4pPr>
            <a:lvl5pPr marL="3022641" indent="0">
              <a:buNone/>
              <a:defRPr sz="2644">
                <a:solidFill>
                  <a:schemeClr val="tx1">
                    <a:tint val="75000"/>
                  </a:schemeClr>
                </a:solidFill>
              </a:defRPr>
            </a:lvl5pPr>
            <a:lvl6pPr marL="3778301" indent="0">
              <a:buNone/>
              <a:defRPr sz="2644">
                <a:solidFill>
                  <a:schemeClr val="tx1">
                    <a:tint val="75000"/>
                  </a:schemeClr>
                </a:solidFill>
              </a:defRPr>
            </a:lvl6pPr>
            <a:lvl7pPr marL="4533961" indent="0">
              <a:buNone/>
              <a:defRPr sz="2644">
                <a:solidFill>
                  <a:schemeClr val="tx1">
                    <a:tint val="75000"/>
                  </a:schemeClr>
                </a:solidFill>
              </a:defRPr>
            </a:lvl7pPr>
            <a:lvl8pPr marL="5289621" indent="0">
              <a:buNone/>
              <a:defRPr sz="2644">
                <a:solidFill>
                  <a:schemeClr val="tx1">
                    <a:tint val="75000"/>
                  </a:schemeClr>
                </a:solidFill>
              </a:defRPr>
            </a:lvl8pPr>
            <a:lvl9pPr marL="6045281" indent="0">
              <a:buNone/>
              <a:defRPr sz="264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932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14874" y="7010898"/>
            <a:ext cx="6047170" cy="110383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50958" y="7010898"/>
            <a:ext cx="6043230" cy="110383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721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4873" y="1929614"/>
            <a:ext cx="12279313" cy="46063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83186" y="7010898"/>
            <a:ext cx="5678860" cy="2567859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3967" b="0" cap="all" baseline="0">
                <a:solidFill>
                  <a:schemeClr val="tx1"/>
                </a:solidFill>
              </a:defRPr>
            </a:lvl1pPr>
            <a:lvl2pPr marL="755660" indent="0">
              <a:buNone/>
              <a:defRPr sz="3306" b="1"/>
            </a:lvl2pPr>
            <a:lvl3pPr marL="1511320" indent="0">
              <a:buNone/>
              <a:defRPr sz="2975" b="1"/>
            </a:lvl3pPr>
            <a:lvl4pPr marL="2266980" indent="0">
              <a:buNone/>
              <a:defRPr sz="2644" b="1"/>
            </a:lvl4pPr>
            <a:lvl5pPr marL="3022641" indent="0">
              <a:buNone/>
              <a:defRPr sz="2644" b="1"/>
            </a:lvl5pPr>
            <a:lvl6pPr marL="3778301" indent="0">
              <a:buNone/>
              <a:defRPr sz="2644" b="1"/>
            </a:lvl6pPr>
            <a:lvl7pPr marL="4533961" indent="0">
              <a:buNone/>
              <a:defRPr sz="2644" b="1"/>
            </a:lvl7pPr>
            <a:lvl8pPr marL="5289621" indent="0">
              <a:buNone/>
              <a:defRPr sz="2644" b="1"/>
            </a:lvl8pPr>
            <a:lvl9pPr marL="6045281" indent="0">
              <a:buNone/>
              <a:defRPr sz="26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14874" y="9578759"/>
            <a:ext cx="6047172" cy="847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19265" y="7010895"/>
            <a:ext cx="5674920" cy="2567859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3967" b="0" cap="all" baseline="0">
                <a:solidFill>
                  <a:schemeClr val="tx1"/>
                </a:solidFill>
              </a:defRPr>
            </a:lvl1pPr>
            <a:lvl2pPr marL="755660" indent="0">
              <a:buNone/>
              <a:defRPr sz="3306" b="1"/>
            </a:lvl2pPr>
            <a:lvl3pPr marL="1511320" indent="0">
              <a:buNone/>
              <a:defRPr sz="2975" b="1"/>
            </a:lvl3pPr>
            <a:lvl4pPr marL="2266980" indent="0">
              <a:buNone/>
              <a:defRPr sz="2644" b="1"/>
            </a:lvl4pPr>
            <a:lvl5pPr marL="3022641" indent="0">
              <a:buNone/>
              <a:defRPr sz="2644" b="1"/>
            </a:lvl5pPr>
            <a:lvl6pPr marL="3778301" indent="0">
              <a:buNone/>
              <a:defRPr sz="2644" b="1"/>
            </a:lvl6pPr>
            <a:lvl7pPr marL="4533961" indent="0">
              <a:buNone/>
              <a:defRPr sz="2644" b="1"/>
            </a:lvl7pPr>
            <a:lvl8pPr marL="5289621" indent="0">
              <a:buNone/>
              <a:defRPr sz="2644" b="1"/>
            </a:lvl8pPr>
            <a:lvl9pPr marL="6045281" indent="0">
              <a:buNone/>
              <a:defRPr sz="26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50956" y="9578759"/>
            <a:ext cx="6043230" cy="847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68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899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934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1437" y="1899923"/>
            <a:ext cx="4779880" cy="5110972"/>
          </a:xfrm>
        </p:spPr>
        <p:txBody>
          <a:bodyPr anchor="b"/>
          <a:lstStyle>
            <a:lvl1pPr>
              <a:defRPr sz="52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1540" y="1847142"/>
            <a:ext cx="7302645" cy="16202098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21437" y="7010898"/>
            <a:ext cx="4779880" cy="11038342"/>
          </a:xfrm>
        </p:spPr>
        <p:txBody>
          <a:bodyPr/>
          <a:lstStyle>
            <a:lvl1pPr marL="0" indent="0">
              <a:buNone/>
              <a:defRPr sz="2644"/>
            </a:lvl1pPr>
            <a:lvl2pPr marL="755660" indent="0">
              <a:buNone/>
              <a:defRPr sz="2314"/>
            </a:lvl2pPr>
            <a:lvl3pPr marL="1511320" indent="0">
              <a:buNone/>
              <a:defRPr sz="1983"/>
            </a:lvl3pPr>
            <a:lvl4pPr marL="2266980" indent="0">
              <a:buNone/>
              <a:defRPr sz="1653"/>
            </a:lvl4pPr>
            <a:lvl5pPr marL="3022641" indent="0">
              <a:buNone/>
              <a:defRPr sz="1653"/>
            </a:lvl5pPr>
            <a:lvl6pPr marL="3778301" indent="0">
              <a:buNone/>
              <a:defRPr sz="1653"/>
            </a:lvl6pPr>
            <a:lvl7pPr marL="4533961" indent="0">
              <a:buNone/>
              <a:defRPr sz="1653"/>
            </a:lvl7pPr>
            <a:lvl8pPr marL="5289621" indent="0">
              <a:buNone/>
              <a:defRPr sz="1653"/>
            </a:lvl8pPr>
            <a:lvl9pPr marL="6045281" indent="0">
              <a:buNone/>
              <a:defRPr sz="16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665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4879" y="1899920"/>
            <a:ext cx="6204465" cy="5110978"/>
          </a:xfrm>
        </p:spPr>
        <p:txBody>
          <a:bodyPr anchor="b"/>
          <a:lstStyle>
            <a:lvl1pPr>
              <a:defRPr sz="52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987654" y="1899920"/>
            <a:ext cx="5706534" cy="16149326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89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14875" y="7010898"/>
            <a:ext cx="6204468" cy="11038342"/>
          </a:xfrm>
        </p:spPr>
        <p:txBody>
          <a:bodyPr/>
          <a:lstStyle>
            <a:lvl1pPr marL="0" indent="0">
              <a:buNone/>
              <a:defRPr sz="2644"/>
            </a:lvl1pPr>
            <a:lvl2pPr marL="755660" indent="0">
              <a:buNone/>
              <a:defRPr sz="2314"/>
            </a:lvl2pPr>
            <a:lvl3pPr marL="1511320" indent="0">
              <a:buNone/>
              <a:defRPr sz="1983"/>
            </a:lvl3pPr>
            <a:lvl4pPr marL="2266980" indent="0">
              <a:buNone/>
              <a:defRPr sz="1653"/>
            </a:lvl4pPr>
            <a:lvl5pPr marL="3022641" indent="0">
              <a:buNone/>
              <a:defRPr sz="1653"/>
            </a:lvl5pPr>
            <a:lvl6pPr marL="3778301" indent="0">
              <a:buNone/>
              <a:defRPr sz="1653"/>
            </a:lvl6pPr>
            <a:lvl7pPr marL="4533961" indent="0">
              <a:buNone/>
              <a:defRPr sz="1653"/>
            </a:lvl7pPr>
            <a:lvl8pPr marL="5289621" indent="0">
              <a:buNone/>
              <a:defRPr sz="1653"/>
            </a:lvl8pPr>
            <a:lvl9pPr marL="6045281" indent="0">
              <a:buNone/>
              <a:defRPr sz="16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294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4873" y="13416208"/>
            <a:ext cx="12287190" cy="2553656"/>
          </a:xfrm>
        </p:spPr>
        <p:txBody>
          <a:bodyPr anchor="b">
            <a:normAutofit/>
          </a:bodyPr>
          <a:lstStyle>
            <a:lvl1pPr>
              <a:defRPr sz="52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14873" y="1890028"/>
            <a:ext cx="12287190" cy="1028430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5289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14818" y="15969862"/>
            <a:ext cx="12285335" cy="2127038"/>
          </a:xfrm>
        </p:spPr>
        <p:txBody>
          <a:bodyPr>
            <a:normAutofit/>
          </a:bodyPr>
          <a:lstStyle>
            <a:lvl1pPr marL="0" indent="0">
              <a:buNone/>
              <a:defRPr sz="2644"/>
            </a:lvl1pPr>
            <a:lvl2pPr marL="755660" indent="0">
              <a:buNone/>
              <a:defRPr sz="2314"/>
            </a:lvl2pPr>
            <a:lvl3pPr marL="1511320" indent="0">
              <a:buNone/>
              <a:defRPr sz="1983"/>
            </a:lvl3pPr>
            <a:lvl4pPr marL="2266980" indent="0">
              <a:buNone/>
              <a:defRPr sz="1653"/>
            </a:lvl4pPr>
            <a:lvl5pPr marL="3022641" indent="0">
              <a:buNone/>
              <a:defRPr sz="1653"/>
            </a:lvl5pPr>
            <a:lvl6pPr marL="3778301" indent="0">
              <a:buNone/>
              <a:defRPr sz="1653"/>
            </a:lvl6pPr>
            <a:lvl7pPr marL="4533961" indent="0">
              <a:buNone/>
              <a:defRPr sz="1653"/>
            </a:lvl7pPr>
            <a:lvl8pPr marL="5289621" indent="0">
              <a:buNone/>
              <a:defRPr sz="1653"/>
            </a:lvl8pPr>
            <a:lvl9pPr marL="6045281" indent="0">
              <a:buNone/>
              <a:defRPr sz="16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64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4932" y="1899920"/>
            <a:ext cx="12279256" cy="10687050"/>
          </a:xfrm>
        </p:spPr>
        <p:txBody>
          <a:bodyPr anchor="ctr">
            <a:normAutofit/>
          </a:bodyPr>
          <a:lstStyle>
            <a:lvl1pPr>
              <a:defRPr sz="5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14874" y="13774422"/>
            <a:ext cx="12277402" cy="4274817"/>
          </a:xfrm>
        </p:spPr>
        <p:txBody>
          <a:bodyPr anchor="ctr">
            <a:normAutofit/>
          </a:bodyPr>
          <a:lstStyle>
            <a:lvl1pPr marL="0" indent="0">
              <a:buNone/>
              <a:defRPr sz="2975"/>
            </a:lvl1pPr>
            <a:lvl2pPr marL="755660" indent="0">
              <a:buNone/>
              <a:defRPr sz="2314"/>
            </a:lvl2pPr>
            <a:lvl3pPr marL="1511320" indent="0">
              <a:buNone/>
              <a:defRPr sz="1983"/>
            </a:lvl3pPr>
            <a:lvl4pPr marL="2266980" indent="0">
              <a:buNone/>
              <a:defRPr sz="1653"/>
            </a:lvl4pPr>
            <a:lvl5pPr marL="3022641" indent="0">
              <a:buNone/>
              <a:defRPr sz="1653"/>
            </a:lvl5pPr>
            <a:lvl6pPr marL="3778301" indent="0">
              <a:buNone/>
              <a:defRPr sz="1653"/>
            </a:lvl6pPr>
            <a:lvl7pPr marL="4533961" indent="0">
              <a:buNone/>
              <a:defRPr sz="1653"/>
            </a:lvl7pPr>
            <a:lvl8pPr marL="5289621" indent="0">
              <a:buNone/>
              <a:defRPr sz="1653"/>
            </a:lvl8pPr>
            <a:lvl9pPr marL="6045281" indent="0">
              <a:buNone/>
              <a:defRPr sz="16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947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700" y="1899922"/>
            <a:ext cx="11531536" cy="8565937"/>
          </a:xfrm>
        </p:spPr>
        <p:txBody>
          <a:bodyPr anchor="ctr">
            <a:normAutofit/>
          </a:bodyPr>
          <a:lstStyle>
            <a:lvl1pPr>
              <a:defRPr sz="5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2132883" y="10489319"/>
            <a:ext cx="10849204" cy="1710950"/>
          </a:xfrm>
        </p:spPr>
        <p:txBody>
          <a:bodyPr anchor="t">
            <a:normAutofit/>
          </a:bodyPr>
          <a:lstStyle>
            <a:lvl1pPr marL="0" indent="0">
              <a:buNone/>
              <a:defRPr sz="2314"/>
            </a:lvl1pPr>
            <a:lvl2pPr marL="755660" indent="0">
              <a:buNone/>
              <a:defRPr sz="2314"/>
            </a:lvl2pPr>
            <a:lvl3pPr marL="1511320" indent="0">
              <a:buNone/>
              <a:defRPr sz="1983"/>
            </a:lvl3pPr>
            <a:lvl4pPr marL="2266980" indent="0">
              <a:buNone/>
              <a:defRPr sz="1653"/>
            </a:lvl4pPr>
            <a:lvl5pPr marL="3022641" indent="0">
              <a:buNone/>
              <a:defRPr sz="1653"/>
            </a:lvl5pPr>
            <a:lvl6pPr marL="3778301" indent="0">
              <a:buNone/>
              <a:defRPr sz="1653"/>
            </a:lvl6pPr>
            <a:lvl7pPr marL="4533961" indent="0">
              <a:buNone/>
              <a:defRPr sz="1653"/>
            </a:lvl7pPr>
            <a:lvl8pPr marL="5289621" indent="0">
              <a:buNone/>
              <a:defRPr sz="1653"/>
            </a:lvl8pPr>
            <a:lvl9pPr marL="6045281" indent="0">
              <a:buNone/>
              <a:defRPr sz="16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14874" y="13432581"/>
            <a:ext cx="12279316" cy="4642263"/>
          </a:xfrm>
        </p:spPr>
        <p:txBody>
          <a:bodyPr anchor="ctr">
            <a:normAutofit/>
          </a:bodyPr>
          <a:lstStyle>
            <a:lvl1pPr marL="0" indent="0">
              <a:buNone/>
              <a:defRPr sz="2975"/>
            </a:lvl1pPr>
            <a:lvl2pPr marL="755660" indent="0">
              <a:buNone/>
              <a:defRPr sz="2314"/>
            </a:lvl2pPr>
            <a:lvl3pPr marL="1511320" indent="0">
              <a:buNone/>
              <a:defRPr sz="1983"/>
            </a:lvl3pPr>
            <a:lvl4pPr marL="2266980" indent="0">
              <a:buNone/>
              <a:defRPr sz="1653"/>
            </a:lvl4pPr>
            <a:lvl5pPr marL="3022641" indent="0">
              <a:buNone/>
              <a:defRPr sz="1653"/>
            </a:lvl5pPr>
            <a:lvl6pPr marL="3778301" indent="0">
              <a:buNone/>
              <a:defRPr sz="1653"/>
            </a:lvl6pPr>
            <a:lvl7pPr marL="4533961" indent="0">
              <a:buNone/>
              <a:defRPr sz="1653"/>
            </a:lvl7pPr>
            <a:lvl8pPr marL="5289621" indent="0">
              <a:buNone/>
              <a:defRPr sz="1653"/>
            </a:lvl8pPr>
            <a:lvl9pPr marL="6045281" indent="0">
              <a:buNone/>
              <a:defRPr sz="16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2" name="TextBox 51"/>
          <p:cNvSpPr txBox="1"/>
          <p:nvPr/>
        </p:nvSpPr>
        <p:spPr>
          <a:xfrm>
            <a:off x="1151290" y="2239194"/>
            <a:ext cx="755650" cy="1822552"/>
          </a:xfrm>
          <a:prstGeom prst="rect">
            <a:avLst/>
          </a:prstGeom>
        </p:spPr>
        <p:txBody>
          <a:bodyPr vert="horz" lIns="151130" tIns="75565" rIns="151130" bIns="75565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3222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2920546" y="8617496"/>
            <a:ext cx="755650" cy="1822552"/>
          </a:xfrm>
          <a:prstGeom prst="rect">
            <a:avLst/>
          </a:prstGeom>
        </p:spPr>
        <p:txBody>
          <a:bodyPr vert="horz" lIns="151130" tIns="75565" rIns="151130" bIns="75565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3222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625677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4875" y="6651099"/>
            <a:ext cx="12279314" cy="7828552"/>
          </a:xfrm>
        </p:spPr>
        <p:txBody>
          <a:bodyPr anchor="b">
            <a:normAutofit/>
          </a:bodyPr>
          <a:lstStyle>
            <a:lvl1pPr>
              <a:defRPr sz="5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14816" y="14516358"/>
            <a:ext cx="12277460" cy="3555007"/>
          </a:xfrm>
        </p:spPr>
        <p:txBody>
          <a:bodyPr anchor="t">
            <a:normAutofit/>
          </a:bodyPr>
          <a:lstStyle>
            <a:lvl1pPr marL="0" indent="0">
              <a:buNone/>
              <a:defRPr sz="2975"/>
            </a:lvl1pPr>
            <a:lvl2pPr marL="755660" indent="0">
              <a:buNone/>
              <a:defRPr sz="2314"/>
            </a:lvl2pPr>
            <a:lvl3pPr marL="1511320" indent="0">
              <a:buNone/>
              <a:defRPr sz="1983"/>
            </a:lvl3pPr>
            <a:lvl4pPr marL="2266980" indent="0">
              <a:buNone/>
              <a:defRPr sz="1653"/>
            </a:lvl4pPr>
            <a:lvl5pPr marL="3022641" indent="0">
              <a:buNone/>
              <a:defRPr sz="1653"/>
            </a:lvl5pPr>
            <a:lvl6pPr marL="3778301" indent="0">
              <a:buNone/>
              <a:defRPr sz="1653"/>
            </a:lvl6pPr>
            <a:lvl7pPr marL="4533961" indent="0">
              <a:buNone/>
              <a:defRPr sz="1653"/>
            </a:lvl7pPr>
            <a:lvl8pPr marL="5289621" indent="0">
              <a:buNone/>
              <a:defRPr sz="1653"/>
            </a:lvl8pPr>
            <a:lvl9pPr marL="6045281" indent="0">
              <a:buNone/>
              <a:defRPr sz="16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0373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414878" y="1899920"/>
            <a:ext cx="12279311" cy="59372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414874" y="8335410"/>
            <a:ext cx="3962822" cy="213741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306" b="0" cap="all" baseline="0">
                <a:solidFill>
                  <a:schemeClr val="tx1"/>
                </a:solidFill>
              </a:defRPr>
            </a:lvl1pPr>
            <a:lvl2pPr marL="755660" indent="0">
              <a:buNone/>
              <a:defRPr sz="3306" b="1"/>
            </a:lvl2pPr>
            <a:lvl3pPr marL="1511320" indent="0">
              <a:buNone/>
              <a:defRPr sz="2975" b="1"/>
            </a:lvl3pPr>
            <a:lvl4pPr marL="2266980" indent="0">
              <a:buNone/>
              <a:defRPr sz="2644" b="1"/>
            </a:lvl4pPr>
            <a:lvl5pPr marL="3022641" indent="0">
              <a:buNone/>
              <a:defRPr sz="2644" b="1"/>
            </a:lvl5pPr>
            <a:lvl6pPr marL="3778301" indent="0">
              <a:buNone/>
              <a:defRPr sz="2644" b="1"/>
            </a:lvl6pPr>
            <a:lvl7pPr marL="4533961" indent="0">
              <a:buNone/>
              <a:defRPr sz="2644" b="1"/>
            </a:lvl7pPr>
            <a:lvl8pPr marL="5289621" indent="0">
              <a:buNone/>
              <a:defRPr sz="2644" b="1"/>
            </a:lvl8pPr>
            <a:lvl9pPr marL="6045281" indent="0">
              <a:buNone/>
              <a:defRPr sz="26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414875" y="10472820"/>
            <a:ext cx="3960770" cy="7576417"/>
          </a:xfrm>
        </p:spPr>
        <p:txBody>
          <a:bodyPr anchor="t">
            <a:normAutofit/>
          </a:bodyPr>
          <a:lstStyle>
            <a:lvl1pPr marL="0" indent="0">
              <a:buNone/>
              <a:defRPr sz="2314"/>
            </a:lvl1pPr>
            <a:lvl2pPr marL="755660" indent="0">
              <a:buNone/>
              <a:defRPr sz="1983"/>
            </a:lvl2pPr>
            <a:lvl3pPr marL="1511320" indent="0">
              <a:buNone/>
              <a:defRPr sz="1653"/>
            </a:lvl3pPr>
            <a:lvl4pPr marL="2266980" indent="0">
              <a:buNone/>
              <a:defRPr sz="1488"/>
            </a:lvl4pPr>
            <a:lvl5pPr marL="3022641" indent="0">
              <a:buNone/>
              <a:defRPr sz="1488"/>
            </a:lvl5pPr>
            <a:lvl6pPr marL="3778301" indent="0">
              <a:buNone/>
              <a:defRPr sz="1488"/>
            </a:lvl6pPr>
            <a:lvl7pPr marL="4533961" indent="0">
              <a:buNone/>
              <a:defRPr sz="1488"/>
            </a:lvl7pPr>
            <a:lvl8pPr marL="5289621" indent="0">
              <a:buNone/>
              <a:defRPr sz="1488"/>
            </a:lvl8pPr>
            <a:lvl9pPr marL="6045281" indent="0">
              <a:buNone/>
              <a:defRPr sz="14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96430" y="8345296"/>
            <a:ext cx="3947311" cy="213741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306" b="0" cap="all" baseline="0">
                <a:solidFill>
                  <a:schemeClr val="tx1"/>
                </a:solidFill>
              </a:defRPr>
            </a:lvl1pPr>
            <a:lvl2pPr marL="755660" indent="0">
              <a:buNone/>
              <a:defRPr sz="3306" b="1"/>
            </a:lvl2pPr>
            <a:lvl3pPr marL="1511320" indent="0">
              <a:buNone/>
              <a:defRPr sz="2975" b="1"/>
            </a:lvl3pPr>
            <a:lvl4pPr marL="2266980" indent="0">
              <a:buNone/>
              <a:defRPr sz="2644" b="1"/>
            </a:lvl4pPr>
            <a:lvl5pPr marL="3022641" indent="0">
              <a:buNone/>
              <a:defRPr sz="2644" b="1"/>
            </a:lvl5pPr>
            <a:lvl6pPr marL="3778301" indent="0">
              <a:buNone/>
              <a:defRPr sz="2644" b="1"/>
            </a:lvl6pPr>
            <a:lvl7pPr marL="4533961" indent="0">
              <a:buNone/>
              <a:defRPr sz="2644" b="1"/>
            </a:lvl7pPr>
            <a:lvl8pPr marL="5289621" indent="0">
              <a:buNone/>
              <a:defRPr sz="2644" b="1"/>
            </a:lvl8pPr>
            <a:lvl9pPr marL="6045281" indent="0">
              <a:buNone/>
              <a:defRPr sz="26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5596429" y="10482706"/>
            <a:ext cx="3948417" cy="7576417"/>
          </a:xfrm>
        </p:spPr>
        <p:txBody>
          <a:bodyPr anchor="t">
            <a:normAutofit/>
          </a:bodyPr>
          <a:lstStyle>
            <a:lvl1pPr marL="0" indent="0">
              <a:buNone/>
              <a:defRPr sz="2314"/>
            </a:lvl1pPr>
            <a:lvl2pPr marL="755660" indent="0">
              <a:buNone/>
              <a:defRPr sz="1983"/>
            </a:lvl2pPr>
            <a:lvl3pPr marL="1511320" indent="0">
              <a:buNone/>
              <a:defRPr sz="1653"/>
            </a:lvl3pPr>
            <a:lvl4pPr marL="2266980" indent="0">
              <a:buNone/>
              <a:defRPr sz="1488"/>
            </a:lvl4pPr>
            <a:lvl5pPr marL="3022641" indent="0">
              <a:buNone/>
              <a:defRPr sz="1488"/>
            </a:lvl5pPr>
            <a:lvl6pPr marL="3778301" indent="0">
              <a:buNone/>
              <a:defRPr sz="1488"/>
            </a:lvl6pPr>
            <a:lvl7pPr marL="4533961" indent="0">
              <a:buNone/>
              <a:defRPr sz="1488"/>
            </a:lvl7pPr>
            <a:lvl8pPr marL="5289621" indent="0">
              <a:buNone/>
              <a:defRPr sz="1488"/>
            </a:lvl8pPr>
            <a:lvl9pPr marL="6045281" indent="0">
              <a:buNone/>
              <a:defRPr sz="14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733757" y="8335410"/>
            <a:ext cx="3960429" cy="213741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306" b="0" cap="all" baseline="0">
                <a:solidFill>
                  <a:schemeClr val="tx1"/>
                </a:solidFill>
              </a:defRPr>
            </a:lvl1pPr>
            <a:lvl2pPr marL="755660" indent="0">
              <a:buNone/>
              <a:defRPr sz="3306" b="1"/>
            </a:lvl2pPr>
            <a:lvl3pPr marL="1511320" indent="0">
              <a:buNone/>
              <a:defRPr sz="2975" b="1"/>
            </a:lvl3pPr>
            <a:lvl4pPr marL="2266980" indent="0">
              <a:buNone/>
              <a:defRPr sz="2644" b="1"/>
            </a:lvl4pPr>
            <a:lvl5pPr marL="3022641" indent="0">
              <a:buNone/>
              <a:defRPr sz="2644" b="1"/>
            </a:lvl5pPr>
            <a:lvl6pPr marL="3778301" indent="0">
              <a:buNone/>
              <a:defRPr sz="2644" b="1"/>
            </a:lvl6pPr>
            <a:lvl7pPr marL="4533961" indent="0">
              <a:buNone/>
              <a:defRPr sz="2644" b="1"/>
            </a:lvl7pPr>
            <a:lvl8pPr marL="5289621" indent="0">
              <a:buNone/>
              <a:defRPr sz="2644" b="1"/>
            </a:lvl8pPr>
            <a:lvl9pPr marL="6045281" indent="0">
              <a:buNone/>
              <a:defRPr sz="26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9733757" y="10472820"/>
            <a:ext cx="3960429" cy="7576417"/>
          </a:xfrm>
        </p:spPr>
        <p:txBody>
          <a:bodyPr anchor="t">
            <a:normAutofit/>
          </a:bodyPr>
          <a:lstStyle>
            <a:lvl1pPr marL="0" indent="0">
              <a:buNone/>
              <a:defRPr sz="2314"/>
            </a:lvl1pPr>
            <a:lvl2pPr marL="755660" indent="0">
              <a:buNone/>
              <a:defRPr sz="1983"/>
            </a:lvl2pPr>
            <a:lvl3pPr marL="1511320" indent="0">
              <a:buNone/>
              <a:defRPr sz="1653"/>
            </a:lvl3pPr>
            <a:lvl4pPr marL="2266980" indent="0">
              <a:buNone/>
              <a:defRPr sz="1488"/>
            </a:lvl4pPr>
            <a:lvl5pPr marL="3022641" indent="0">
              <a:buNone/>
              <a:defRPr sz="1488"/>
            </a:lvl5pPr>
            <a:lvl6pPr marL="3778301" indent="0">
              <a:buNone/>
              <a:defRPr sz="1488"/>
            </a:lvl6pPr>
            <a:lvl7pPr marL="4533961" indent="0">
              <a:buNone/>
              <a:defRPr sz="1488"/>
            </a:lvl7pPr>
            <a:lvl8pPr marL="5289621" indent="0">
              <a:buNone/>
              <a:defRPr sz="1488"/>
            </a:lvl8pPr>
            <a:lvl9pPr marL="6045281" indent="0">
              <a:buNone/>
              <a:defRPr sz="14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219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414876" y="1899920"/>
            <a:ext cx="12279311" cy="59372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414877" y="13727657"/>
            <a:ext cx="3960766" cy="17960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306" b="0" cap="all" baseline="0">
                <a:solidFill>
                  <a:schemeClr val="tx1"/>
                </a:solidFill>
              </a:defRPr>
            </a:lvl1pPr>
            <a:lvl2pPr marL="755660" indent="0">
              <a:buNone/>
              <a:defRPr sz="3306" b="1"/>
            </a:lvl2pPr>
            <a:lvl3pPr marL="1511320" indent="0">
              <a:buNone/>
              <a:defRPr sz="2975" b="1"/>
            </a:lvl3pPr>
            <a:lvl4pPr marL="2266980" indent="0">
              <a:buNone/>
              <a:defRPr sz="2644" b="1"/>
            </a:lvl4pPr>
            <a:lvl5pPr marL="3022641" indent="0">
              <a:buNone/>
              <a:defRPr sz="2644" b="1"/>
            </a:lvl5pPr>
            <a:lvl6pPr marL="3778301" indent="0">
              <a:buNone/>
              <a:defRPr sz="2644" b="1"/>
            </a:lvl6pPr>
            <a:lvl7pPr marL="4533961" indent="0">
              <a:buNone/>
              <a:defRPr sz="2644" b="1"/>
            </a:lvl7pPr>
            <a:lvl8pPr marL="5289621" indent="0">
              <a:buNone/>
              <a:defRPr sz="2644" b="1"/>
            </a:lvl8pPr>
            <a:lvl9pPr marL="6045281" indent="0">
              <a:buNone/>
              <a:defRPr sz="26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414877" y="8312144"/>
            <a:ext cx="3960766" cy="47498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975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414877" y="15523679"/>
            <a:ext cx="3960766" cy="2548944"/>
          </a:xfrm>
        </p:spPr>
        <p:txBody>
          <a:bodyPr anchor="t">
            <a:normAutofit/>
          </a:bodyPr>
          <a:lstStyle>
            <a:lvl1pPr marL="0" indent="0">
              <a:buNone/>
              <a:defRPr sz="2314"/>
            </a:lvl1pPr>
            <a:lvl2pPr marL="755660" indent="0">
              <a:buNone/>
              <a:defRPr sz="1983"/>
            </a:lvl2pPr>
            <a:lvl3pPr marL="1511320" indent="0">
              <a:buNone/>
              <a:defRPr sz="1653"/>
            </a:lvl3pPr>
            <a:lvl4pPr marL="2266980" indent="0">
              <a:buNone/>
              <a:defRPr sz="1488"/>
            </a:lvl4pPr>
            <a:lvl5pPr marL="3022641" indent="0">
              <a:buNone/>
              <a:defRPr sz="1488"/>
            </a:lvl5pPr>
            <a:lvl6pPr marL="3778301" indent="0">
              <a:buNone/>
              <a:defRPr sz="1488"/>
            </a:lvl6pPr>
            <a:lvl7pPr marL="4533961" indent="0">
              <a:buNone/>
              <a:defRPr sz="1488"/>
            </a:lvl7pPr>
            <a:lvl8pPr marL="5289621" indent="0">
              <a:buNone/>
              <a:defRPr sz="1488"/>
            </a:lvl8pPr>
            <a:lvl9pPr marL="6045281" indent="0">
              <a:buNone/>
              <a:defRPr sz="14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64555" y="13727657"/>
            <a:ext cx="3967163" cy="17960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306" b="0" cap="all" baseline="0">
                <a:solidFill>
                  <a:schemeClr val="tx1"/>
                </a:solidFill>
              </a:defRPr>
            </a:lvl1pPr>
            <a:lvl2pPr marL="755660" indent="0">
              <a:buNone/>
              <a:defRPr sz="3306" b="1"/>
            </a:lvl2pPr>
            <a:lvl3pPr marL="1511320" indent="0">
              <a:buNone/>
              <a:defRPr sz="2975" b="1"/>
            </a:lvl3pPr>
            <a:lvl4pPr marL="2266980" indent="0">
              <a:buNone/>
              <a:defRPr sz="2644" b="1"/>
            </a:lvl4pPr>
            <a:lvl5pPr marL="3022641" indent="0">
              <a:buNone/>
              <a:defRPr sz="2644" b="1"/>
            </a:lvl5pPr>
            <a:lvl6pPr marL="3778301" indent="0">
              <a:buNone/>
              <a:defRPr sz="2644" b="1"/>
            </a:lvl6pPr>
            <a:lvl7pPr marL="4533961" indent="0">
              <a:buNone/>
              <a:defRPr sz="2644" b="1"/>
            </a:lvl7pPr>
            <a:lvl8pPr marL="5289621" indent="0">
              <a:buNone/>
              <a:defRPr sz="2644" b="1"/>
            </a:lvl8pPr>
            <a:lvl9pPr marL="6045281" indent="0">
              <a:buNone/>
              <a:defRPr sz="26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5564556" y="8312144"/>
            <a:ext cx="3965353" cy="47498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975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5562746" y="15523671"/>
            <a:ext cx="3967163" cy="2525566"/>
          </a:xfrm>
        </p:spPr>
        <p:txBody>
          <a:bodyPr anchor="t">
            <a:normAutofit/>
          </a:bodyPr>
          <a:lstStyle>
            <a:lvl1pPr marL="0" indent="0">
              <a:buNone/>
              <a:defRPr sz="2314"/>
            </a:lvl1pPr>
            <a:lvl2pPr marL="755660" indent="0">
              <a:buNone/>
              <a:defRPr sz="1983"/>
            </a:lvl2pPr>
            <a:lvl3pPr marL="1511320" indent="0">
              <a:buNone/>
              <a:defRPr sz="1653"/>
            </a:lvl3pPr>
            <a:lvl4pPr marL="2266980" indent="0">
              <a:buNone/>
              <a:defRPr sz="1488"/>
            </a:lvl4pPr>
            <a:lvl5pPr marL="3022641" indent="0">
              <a:buNone/>
              <a:defRPr sz="1488"/>
            </a:lvl5pPr>
            <a:lvl6pPr marL="3778301" indent="0">
              <a:buNone/>
              <a:defRPr sz="1488"/>
            </a:lvl6pPr>
            <a:lvl7pPr marL="4533961" indent="0">
              <a:buNone/>
              <a:defRPr sz="1488"/>
            </a:lvl7pPr>
            <a:lvl8pPr marL="5289621" indent="0">
              <a:buNone/>
              <a:defRPr sz="1488"/>
            </a:lvl8pPr>
            <a:lvl9pPr marL="6045281" indent="0">
              <a:buNone/>
              <a:defRPr sz="14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733912" y="13727654"/>
            <a:ext cx="3955190" cy="17960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306" b="0" cap="all" baseline="0">
                <a:solidFill>
                  <a:schemeClr val="tx1"/>
                </a:solidFill>
              </a:defRPr>
            </a:lvl1pPr>
            <a:lvl2pPr marL="755660" indent="0">
              <a:buNone/>
              <a:defRPr sz="3306" b="1"/>
            </a:lvl2pPr>
            <a:lvl3pPr marL="1511320" indent="0">
              <a:buNone/>
              <a:defRPr sz="2975" b="1"/>
            </a:lvl3pPr>
            <a:lvl4pPr marL="2266980" indent="0">
              <a:buNone/>
              <a:defRPr sz="2644" b="1"/>
            </a:lvl4pPr>
            <a:lvl5pPr marL="3022641" indent="0">
              <a:buNone/>
              <a:defRPr sz="2644" b="1"/>
            </a:lvl5pPr>
            <a:lvl6pPr marL="3778301" indent="0">
              <a:buNone/>
              <a:defRPr sz="2644" b="1"/>
            </a:lvl6pPr>
            <a:lvl7pPr marL="4533961" indent="0">
              <a:buNone/>
              <a:defRPr sz="2644" b="1"/>
            </a:lvl7pPr>
            <a:lvl8pPr marL="5289621" indent="0">
              <a:buNone/>
              <a:defRPr sz="2644" b="1"/>
            </a:lvl8pPr>
            <a:lvl9pPr marL="6045281" indent="0">
              <a:buNone/>
              <a:defRPr sz="26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9733758" y="8312144"/>
            <a:ext cx="3960431" cy="47498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975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9733757" y="15523666"/>
            <a:ext cx="3960429" cy="2525575"/>
          </a:xfrm>
        </p:spPr>
        <p:txBody>
          <a:bodyPr anchor="t">
            <a:normAutofit/>
          </a:bodyPr>
          <a:lstStyle>
            <a:lvl1pPr marL="0" indent="0">
              <a:buNone/>
              <a:defRPr sz="2314"/>
            </a:lvl1pPr>
            <a:lvl2pPr marL="755660" indent="0">
              <a:buNone/>
              <a:defRPr sz="1983"/>
            </a:lvl2pPr>
            <a:lvl3pPr marL="1511320" indent="0">
              <a:buNone/>
              <a:defRPr sz="1653"/>
            </a:lvl3pPr>
            <a:lvl4pPr marL="2266980" indent="0">
              <a:buNone/>
              <a:defRPr sz="1488"/>
            </a:lvl4pPr>
            <a:lvl5pPr marL="3022641" indent="0">
              <a:buNone/>
              <a:defRPr sz="1488"/>
            </a:lvl5pPr>
            <a:lvl6pPr marL="3778301" indent="0">
              <a:buNone/>
              <a:defRPr sz="1488"/>
            </a:lvl6pPr>
            <a:lvl7pPr marL="4533961" indent="0">
              <a:buNone/>
              <a:defRPr sz="1488"/>
            </a:lvl7pPr>
            <a:lvl8pPr marL="5289621" indent="0">
              <a:buNone/>
              <a:defRPr sz="1488"/>
            </a:lvl8pPr>
            <a:lvl9pPr marL="6045281" indent="0">
              <a:buNone/>
              <a:defRPr sz="14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443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0412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208810" y="1899922"/>
            <a:ext cx="2485378" cy="161493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14873" y="1899922"/>
            <a:ext cx="9605024" cy="161493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483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2"/>
            <a:ext cx="15113003" cy="21374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23615" y="2"/>
            <a:ext cx="14944043" cy="21374103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4878" y="1927714"/>
            <a:ext cx="12279311" cy="46082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4878" y="7010901"/>
            <a:ext cx="12279311" cy="11038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243475" y="18336215"/>
            <a:ext cx="3400425" cy="11379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14875" y="18336212"/>
            <a:ext cx="7734144" cy="11379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3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738358" y="18336209"/>
            <a:ext cx="955829" cy="11379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8132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1511320" rtl="0" eaLnBrk="1" latinLnBrk="0" hangingPunct="1">
        <a:lnSpc>
          <a:spcPct val="90000"/>
        </a:lnSpc>
        <a:spcBef>
          <a:spcPct val="0"/>
        </a:spcBef>
        <a:buNone/>
        <a:defRPr sz="595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30" indent="-377830" algn="l" defTabSz="1511320" rtl="0" eaLnBrk="1" latinLnBrk="0" hangingPunct="1">
        <a:lnSpc>
          <a:spcPct val="120000"/>
        </a:lnSpc>
        <a:spcBef>
          <a:spcPts val="1653"/>
        </a:spcBef>
        <a:buSzPct val="125000"/>
        <a:buFont typeface="Arial" panose="020B0604020202020204" pitchFamily="34" charset="0"/>
        <a:buChar char="•"/>
        <a:defRPr sz="3967" kern="1200">
          <a:solidFill>
            <a:schemeClr val="tx1"/>
          </a:solidFill>
          <a:latin typeface="+mn-lt"/>
          <a:ea typeface="+mn-ea"/>
          <a:cs typeface="+mn-cs"/>
        </a:defRPr>
      </a:lvl1pPr>
      <a:lvl2pPr marL="1133490" indent="-377830" algn="l" defTabSz="1511320" rtl="0" eaLnBrk="1" latinLnBrk="0" hangingPunct="1">
        <a:lnSpc>
          <a:spcPct val="120000"/>
        </a:lnSpc>
        <a:spcBef>
          <a:spcPts val="826"/>
        </a:spcBef>
        <a:buSzPct val="125000"/>
        <a:buFont typeface="Arial" panose="020B0604020202020204" pitchFamily="34" charset="0"/>
        <a:buChar char="•"/>
        <a:defRPr sz="3306" kern="1200">
          <a:solidFill>
            <a:schemeClr val="tx1"/>
          </a:solidFill>
          <a:latin typeface="+mn-lt"/>
          <a:ea typeface="+mn-ea"/>
          <a:cs typeface="+mn-cs"/>
        </a:defRPr>
      </a:lvl2pPr>
      <a:lvl3pPr marL="1889150" indent="-377830" algn="l" defTabSz="1511320" rtl="0" eaLnBrk="1" latinLnBrk="0" hangingPunct="1">
        <a:lnSpc>
          <a:spcPct val="120000"/>
        </a:lnSpc>
        <a:spcBef>
          <a:spcPts val="826"/>
        </a:spcBef>
        <a:buSzPct val="125000"/>
        <a:buFont typeface="Arial" panose="020B0604020202020204" pitchFamily="34" charset="0"/>
        <a:buChar char="•"/>
        <a:defRPr sz="2975" kern="1200">
          <a:solidFill>
            <a:schemeClr val="tx1"/>
          </a:solidFill>
          <a:latin typeface="+mn-lt"/>
          <a:ea typeface="+mn-ea"/>
          <a:cs typeface="+mn-cs"/>
        </a:defRPr>
      </a:lvl3pPr>
      <a:lvl4pPr marL="2644811" indent="-377830" algn="l" defTabSz="1511320" rtl="0" eaLnBrk="1" latinLnBrk="0" hangingPunct="1">
        <a:lnSpc>
          <a:spcPct val="120000"/>
        </a:lnSpc>
        <a:spcBef>
          <a:spcPts val="826"/>
        </a:spcBef>
        <a:buSzPct val="125000"/>
        <a:buFont typeface="Arial" panose="020B0604020202020204" pitchFamily="34" charset="0"/>
        <a:buChar char="•"/>
        <a:defRPr sz="2644" kern="1200">
          <a:solidFill>
            <a:schemeClr val="tx1"/>
          </a:solidFill>
          <a:latin typeface="+mn-lt"/>
          <a:ea typeface="+mn-ea"/>
          <a:cs typeface="+mn-cs"/>
        </a:defRPr>
      </a:lvl4pPr>
      <a:lvl5pPr marL="3400471" indent="-377830" algn="l" defTabSz="1511320" rtl="0" eaLnBrk="1" latinLnBrk="0" hangingPunct="1">
        <a:lnSpc>
          <a:spcPct val="120000"/>
        </a:lnSpc>
        <a:spcBef>
          <a:spcPts val="826"/>
        </a:spcBef>
        <a:buSzPct val="125000"/>
        <a:buFont typeface="Arial" panose="020B0604020202020204" pitchFamily="34" charset="0"/>
        <a:buChar char="•"/>
        <a:defRPr sz="2644" kern="1200">
          <a:solidFill>
            <a:schemeClr val="tx1"/>
          </a:solidFill>
          <a:latin typeface="+mn-lt"/>
          <a:ea typeface="+mn-ea"/>
          <a:cs typeface="+mn-cs"/>
        </a:defRPr>
      </a:lvl5pPr>
      <a:lvl6pPr marL="4156131" indent="-377830" algn="l" defTabSz="1511320" rtl="0" eaLnBrk="1" latinLnBrk="0" hangingPunct="1">
        <a:lnSpc>
          <a:spcPct val="120000"/>
        </a:lnSpc>
        <a:spcBef>
          <a:spcPts val="826"/>
        </a:spcBef>
        <a:buSzPct val="125000"/>
        <a:buFont typeface="Arial" panose="020B0604020202020204" pitchFamily="34" charset="0"/>
        <a:buChar char="•"/>
        <a:defRPr sz="2314" kern="1200">
          <a:solidFill>
            <a:schemeClr val="tx1"/>
          </a:solidFill>
          <a:latin typeface="+mn-lt"/>
          <a:ea typeface="+mn-ea"/>
          <a:cs typeface="+mn-cs"/>
        </a:defRPr>
      </a:lvl6pPr>
      <a:lvl7pPr marL="4911791" indent="-377830" algn="l" defTabSz="1511320" rtl="0" eaLnBrk="1" latinLnBrk="0" hangingPunct="1">
        <a:lnSpc>
          <a:spcPct val="120000"/>
        </a:lnSpc>
        <a:spcBef>
          <a:spcPts val="826"/>
        </a:spcBef>
        <a:buSzPct val="125000"/>
        <a:buFont typeface="Arial" panose="020B0604020202020204" pitchFamily="34" charset="0"/>
        <a:buChar char="•"/>
        <a:defRPr sz="2314" kern="1200">
          <a:solidFill>
            <a:schemeClr val="tx1"/>
          </a:solidFill>
          <a:latin typeface="+mn-lt"/>
          <a:ea typeface="+mn-ea"/>
          <a:cs typeface="+mn-cs"/>
        </a:defRPr>
      </a:lvl7pPr>
      <a:lvl8pPr marL="5667451" indent="-377830" algn="l" defTabSz="1511320" rtl="0" eaLnBrk="1" latinLnBrk="0" hangingPunct="1">
        <a:lnSpc>
          <a:spcPct val="120000"/>
        </a:lnSpc>
        <a:spcBef>
          <a:spcPts val="826"/>
        </a:spcBef>
        <a:buSzPct val="125000"/>
        <a:buFont typeface="Arial" panose="020B0604020202020204" pitchFamily="34" charset="0"/>
        <a:buChar char="•"/>
        <a:defRPr sz="2314" kern="1200">
          <a:solidFill>
            <a:schemeClr val="tx1"/>
          </a:solidFill>
          <a:latin typeface="+mn-lt"/>
          <a:ea typeface="+mn-ea"/>
          <a:cs typeface="+mn-cs"/>
        </a:defRPr>
      </a:lvl8pPr>
      <a:lvl9pPr marL="6423111" indent="-377830" algn="l" defTabSz="1511320" rtl="0" eaLnBrk="1" latinLnBrk="0" hangingPunct="1">
        <a:lnSpc>
          <a:spcPct val="120000"/>
        </a:lnSpc>
        <a:spcBef>
          <a:spcPts val="826"/>
        </a:spcBef>
        <a:buSzPct val="125000"/>
        <a:buFont typeface="Arial" panose="020B0604020202020204" pitchFamily="34" charset="0"/>
        <a:buChar char="•"/>
        <a:defRPr sz="231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511320" rtl="0" eaLnBrk="1" latinLnBrk="0" hangingPunct="1">
        <a:defRPr sz="2975" kern="1200">
          <a:solidFill>
            <a:schemeClr val="tx1"/>
          </a:solidFill>
          <a:latin typeface="+mn-lt"/>
          <a:ea typeface="+mn-ea"/>
          <a:cs typeface="+mn-cs"/>
        </a:defRPr>
      </a:lvl1pPr>
      <a:lvl2pPr marL="755660" algn="l" defTabSz="1511320" rtl="0" eaLnBrk="1" latinLnBrk="0" hangingPunct="1">
        <a:defRPr sz="2975" kern="1200">
          <a:solidFill>
            <a:schemeClr val="tx1"/>
          </a:solidFill>
          <a:latin typeface="+mn-lt"/>
          <a:ea typeface="+mn-ea"/>
          <a:cs typeface="+mn-cs"/>
        </a:defRPr>
      </a:lvl2pPr>
      <a:lvl3pPr marL="1511320" algn="l" defTabSz="1511320" rtl="0" eaLnBrk="1" latinLnBrk="0" hangingPunct="1">
        <a:defRPr sz="2975" kern="1200">
          <a:solidFill>
            <a:schemeClr val="tx1"/>
          </a:solidFill>
          <a:latin typeface="+mn-lt"/>
          <a:ea typeface="+mn-ea"/>
          <a:cs typeface="+mn-cs"/>
        </a:defRPr>
      </a:lvl3pPr>
      <a:lvl4pPr marL="2266980" algn="l" defTabSz="1511320" rtl="0" eaLnBrk="1" latinLnBrk="0" hangingPunct="1">
        <a:defRPr sz="2975" kern="1200">
          <a:solidFill>
            <a:schemeClr val="tx1"/>
          </a:solidFill>
          <a:latin typeface="+mn-lt"/>
          <a:ea typeface="+mn-ea"/>
          <a:cs typeface="+mn-cs"/>
        </a:defRPr>
      </a:lvl4pPr>
      <a:lvl5pPr marL="3022641" algn="l" defTabSz="1511320" rtl="0" eaLnBrk="1" latinLnBrk="0" hangingPunct="1">
        <a:defRPr sz="2975" kern="1200">
          <a:solidFill>
            <a:schemeClr val="tx1"/>
          </a:solidFill>
          <a:latin typeface="+mn-lt"/>
          <a:ea typeface="+mn-ea"/>
          <a:cs typeface="+mn-cs"/>
        </a:defRPr>
      </a:lvl5pPr>
      <a:lvl6pPr marL="3778301" algn="l" defTabSz="1511320" rtl="0" eaLnBrk="1" latinLnBrk="0" hangingPunct="1">
        <a:defRPr sz="2975" kern="1200">
          <a:solidFill>
            <a:schemeClr val="tx1"/>
          </a:solidFill>
          <a:latin typeface="+mn-lt"/>
          <a:ea typeface="+mn-ea"/>
          <a:cs typeface="+mn-cs"/>
        </a:defRPr>
      </a:lvl6pPr>
      <a:lvl7pPr marL="4533961" algn="l" defTabSz="1511320" rtl="0" eaLnBrk="1" latinLnBrk="0" hangingPunct="1">
        <a:defRPr sz="2975" kern="1200">
          <a:solidFill>
            <a:schemeClr val="tx1"/>
          </a:solidFill>
          <a:latin typeface="+mn-lt"/>
          <a:ea typeface="+mn-ea"/>
          <a:cs typeface="+mn-cs"/>
        </a:defRPr>
      </a:lvl7pPr>
      <a:lvl8pPr marL="5289621" algn="l" defTabSz="1511320" rtl="0" eaLnBrk="1" latinLnBrk="0" hangingPunct="1">
        <a:defRPr sz="2975" kern="1200">
          <a:solidFill>
            <a:schemeClr val="tx1"/>
          </a:solidFill>
          <a:latin typeface="+mn-lt"/>
          <a:ea typeface="+mn-ea"/>
          <a:cs typeface="+mn-cs"/>
        </a:defRPr>
      </a:lvl8pPr>
      <a:lvl9pPr marL="6045281" algn="l" defTabSz="1511320" rtl="0" eaLnBrk="1" latinLnBrk="0" hangingPunct="1">
        <a:defRPr sz="297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7E23E76-0F1D-6AF5-8C7A-994D8A4028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6500" y="2686050"/>
            <a:ext cx="7141645" cy="31833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4F1E32-F091-9C66-3B9B-9C9E7D83BDD6}"/>
              </a:ext>
            </a:extLst>
          </p:cNvPr>
          <p:cNvSpPr txBox="1"/>
          <p:nvPr/>
        </p:nvSpPr>
        <p:spPr>
          <a:xfrm>
            <a:off x="546100" y="9667578"/>
            <a:ext cx="14249400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Programme:  Master of Business Administration </a:t>
            </a: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 LCMB7024</a:t>
            </a: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 Module:  Marketing Management</a:t>
            </a: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Assignment  Title:  Assessment component 2:   Marketing Poster </a:t>
            </a: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Lecturer:  Dr </a:t>
            </a:r>
            <a:r>
              <a:rPr lang="en-IN" sz="4400" b="1" dirty="0">
                <a:latin typeface="Arial" panose="020B0604020202020204" pitchFamily="34" charset="0"/>
                <a:cs typeface="Arial" panose="020B0604020202020204" pitchFamily="34" charset="0"/>
              </a:rPr>
              <a:t>Jayalakshmi Gopalkrishnan 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(London) </a:t>
            </a: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Shubh Modi</a:t>
            </a: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Student ID: 2509172</a:t>
            </a:r>
          </a:p>
        </p:txBody>
      </p:sp>
    </p:spTree>
    <p:extLst>
      <p:ext uri="{BB962C8B-B14F-4D97-AF65-F5344CB8AC3E}">
        <p14:creationId xmlns:p14="http://schemas.microsoft.com/office/powerpoint/2010/main" val="3456962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5575297"/>
            <a:ext cx="15120000" cy="9989231"/>
            <a:chOff x="0" y="0"/>
            <a:chExt cx="2709333" cy="178995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709333" cy="1789958"/>
            </a:xfrm>
            <a:custGeom>
              <a:avLst/>
              <a:gdLst/>
              <a:ahLst/>
              <a:cxnLst/>
              <a:rect l="l" t="t" r="r" b="b"/>
              <a:pathLst>
                <a:path w="2709333" h="1789958">
                  <a:moveTo>
                    <a:pt x="0" y="0"/>
                  </a:moveTo>
                  <a:lnTo>
                    <a:pt x="2709333" y="0"/>
                  </a:lnTo>
                  <a:lnTo>
                    <a:pt x="2709333" y="1789958"/>
                  </a:lnTo>
                  <a:lnTo>
                    <a:pt x="0" y="1789958"/>
                  </a:lnTo>
                  <a:close/>
                </a:path>
              </a:pathLst>
            </a:custGeom>
            <a:solidFill>
              <a:srgbClr val="000000"/>
            </a:solidFill>
            <a:ln w="38100" cap="sq">
              <a:solidFill>
                <a:srgbClr val="FFFFFF"/>
              </a:solidFill>
              <a:prstDash val="lgDash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709333" cy="18471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144185" y="8391195"/>
            <a:ext cx="4975815" cy="2533677"/>
          </a:xfrm>
          <a:custGeom>
            <a:avLst/>
            <a:gdLst/>
            <a:ahLst/>
            <a:cxnLst/>
            <a:rect l="l" t="t" r="r" b="b"/>
            <a:pathLst>
              <a:path w="4975815" h="2533677">
                <a:moveTo>
                  <a:pt x="0" y="0"/>
                </a:moveTo>
                <a:lnTo>
                  <a:pt x="4975815" y="0"/>
                </a:lnTo>
                <a:lnTo>
                  <a:pt x="4975815" y="2533677"/>
                </a:lnTo>
                <a:lnTo>
                  <a:pt x="0" y="253367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42" t="-6317" r="-242"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214121" y="8391195"/>
            <a:ext cx="638309" cy="728326"/>
          </a:xfrm>
          <a:custGeom>
            <a:avLst/>
            <a:gdLst/>
            <a:ahLst/>
            <a:cxnLst/>
            <a:rect l="l" t="t" r="r" b="b"/>
            <a:pathLst>
              <a:path w="638309" h="728326">
                <a:moveTo>
                  <a:pt x="0" y="0"/>
                </a:moveTo>
                <a:lnTo>
                  <a:pt x="638308" y="0"/>
                </a:lnTo>
                <a:lnTo>
                  <a:pt x="638308" y="728327"/>
                </a:lnTo>
                <a:lnTo>
                  <a:pt x="0" y="72832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0686201" y="11207093"/>
            <a:ext cx="4357435" cy="4195508"/>
          </a:xfrm>
          <a:custGeom>
            <a:avLst/>
            <a:gdLst/>
            <a:ahLst/>
            <a:cxnLst/>
            <a:rect l="l" t="t" r="r" b="b"/>
            <a:pathLst>
              <a:path w="4357435" h="4195508">
                <a:moveTo>
                  <a:pt x="0" y="0"/>
                </a:moveTo>
                <a:lnTo>
                  <a:pt x="4357435" y="0"/>
                </a:lnTo>
                <a:lnTo>
                  <a:pt x="4357435" y="4195508"/>
                </a:lnTo>
                <a:lnTo>
                  <a:pt x="0" y="419550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3859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76364" y="5756004"/>
            <a:ext cx="6619270" cy="4456491"/>
          </a:xfrm>
          <a:custGeom>
            <a:avLst/>
            <a:gdLst/>
            <a:ahLst/>
            <a:cxnLst/>
            <a:rect l="l" t="t" r="r" b="b"/>
            <a:pathLst>
              <a:path w="6619270" h="4456491">
                <a:moveTo>
                  <a:pt x="0" y="0"/>
                </a:moveTo>
                <a:lnTo>
                  <a:pt x="6619270" y="0"/>
                </a:lnTo>
                <a:lnTo>
                  <a:pt x="6619270" y="4456492"/>
                </a:lnTo>
                <a:lnTo>
                  <a:pt x="0" y="445649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8138" b="-18138"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0" y="11505897"/>
            <a:ext cx="13016861" cy="1283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584"/>
              </a:lnSpc>
            </a:pPr>
            <a:r>
              <a:rPr lang="en-US" sz="12263" b="1" i="1" spc="-1815">
                <a:solidFill>
                  <a:srgbClr val="7F8F9D"/>
                </a:solidFill>
                <a:latin typeface="Work Sans Ultra-Bold Italics"/>
                <a:ea typeface="Work Sans Ultra-Bold Italics"/>
                <a:cs typeface="Work Sans Ultra-Bold Italics"/>
                <a:sym typeface="Work Sans Ultra-Bold Italics"/>
              </a:rPr>
              <a:t>SECONDS  OF  STYLE, 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0" y="12195001"/>
            <a:ext cx="10425478" cy="3207600"/>
            <a:chOff x="0" y="0"/>
            <a:chExt cx="2641797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641797" cy="812800"/>
            </a:xfrm>
            <a:custGeom>
              <a:avLst/>
              <a:gdLst/>
              <a:ahLst/>
              <a:cxnLst/>
              <a:rect l="l" t="t" r="r" b="b"/>
              <a:pathLst>
                <a:path w="2641797" h="812800">
                  <a:moveTo>
                    <a:pt x="2562379" y="0"/>
                  </a:moveTo>
                  <a:lnTo>
                    <a:pt x="79418" y="0"/>
                  </a:lnTo>
                  <a:cubicBezTo>
                    <a:pt x="79418" y="43699"/>
                    <a:pt x="44079" y="79418"/>
                    <a:pt x="0" y="79418"/>
                  </a:cubicBezTo>
                  <a:lnTo>
                    <a:pt x="0" y="733382"/>
                  </a:lnTo>
                  <a:cubicBezTo>
                    <a:pt x="43699" y="733382"/>
                    <a:pt x="79418" y="768721"/>
                    <a:pt x="79418" y="812800"/>
                  </a:cubicBezTo>
                  <a:lnTo>
                    <a:pt x="2562379" y="812800"/>
                  </a:lnTo>
                  <a:cubicBezTo>
                    <a:pt x="2562379" y="769101"/>
                    <a:pt x="2597718" y="733382"/>
                    <a:pt x="2641797" y="733382"/>
                  </a:cubicBezTo>
                  <a:lnTo>
                    <a:pt x="2641797" y="79418"/>
                  </a:lnTo>
                  <a:cubicBezTo>
                    <a:pt x="2598098" y="79418"/>
                    <a:pt x="2562379" y="44079"/>
                    <a:pt x="2562379" y="0"/>
                  </a:cubicBezTo>
                  <a:close/>
                </a:path>
              </a:pathLst>
            </a:custGeom>
            <a:solidFill>
              <a:srgbClr val="ED1D24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38100" y="-9525"/>
              <a:ext cx="2565597" cy="784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0" y="0"/>
            <a:ext cx="7560000" cy="5575297"/>
            <a:chOff x="0" y="0"/>
            <a:chExt cx="1354667" cy="99903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354667" cy="999030"/>
            </a:xfrm>
            <a:custGeom>
              <a:avLst/>
              <a:gdLst/>
              <a:ahLst/>
              <a:cxnLst/>
              <a:rect l="l" t="t" r="r" b="b"/>
              <a:pathLst>
                <a:path w="1354667" h="999030">
                  <a:moveTo>
                    <a:pt x="0" y="0"/>
                  </a:moveTo>
                  <a:lnTo>
                    <a:pt x="1354667" y="0"/>
                  </a:lnTo>
                  <a:lnTo>
                    <a:pt x="1354667" y="999030"/>
                  </a:lnTo>
                  <a:lnTo>
                    <a:pt x="0" y="999030"/>
                  </a:lnTo>
                  <a:close/>
                </a:path>
              </a:pathLst>
            </a:custGeom>
            <a:solidFill>
              <a:srgbClr val="ED1D24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0" y="-57150"/>
              <a:ext cx="1354667" cy="10561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626111" lvl="1" indent="-313055" algn="l">
                <a:lnSpc>
                  <a:spcPts val="4060"/>
                </a:lnSpc>
                <a:buFont typeface="Arial"/>
                <a:buChar char="•"/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0" y="15564528"/>
            <a:ext cx="7483636" cy="5743108"/>
            <a:chOff x="0" y="0"/>
            <a:chExt cx="1340983" cy="10291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340983" cy="1029100"/>
            </a:xfrm>
            <a:custGeom>
              <a:avLst/>
              <a:gdLst/>
              <a:ahLst/>
              <a:cxnLst/>
              <a:rect l="l" t="t" r="r" b="b"/>
              <a:pathLst>
                <a:path w="1340983" h="1029100">
                  <a:moveTo>
                    <a:pt x="0" y="0"/>
                  </a:moveTo>
                  <a:lnTo>
                    <a:pt x="1340983" y="0"/>
                  </a:lnTo>
                  <a:lnTo>
                    <a:pt x="1340983" y="1029100"/>
                  </a:lnTo>
                  <a:lnTo>
                    <a:pt x="0" y="102910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1340983" cy="10862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7560000" y="76364"/>
            <a:ext cx="7560000" cy="5498933"/>
            <a:chOff x="0" y="0"/>
            <a:chExt cx="1354667" cy="98534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354667" cy="985347"/>
            </a:xfrm>
            <a:custGeom>
              <a:avLst/>
              <a:gdLst/>
              <a:ahLst/>
              <a:cxnLst/>
              <a:rect l="l" t="t" r="r" b="b"/>
              <a:pathLst>
                <a:path w="1354667" h="985347">
                  <a:moveTo>
                    <a:pt x="0" y="0"/>
                  </a:moveTo>
                  <a:lnTo>
                    <a:pt x="1354667" y="0"/>
                  </a:lnTo>
                  <a:lnTo>
                    <a:pt x="1354667" y="985347"/>
                  </a:lnTo>
                  <a:lnTo>
                    <a:pt x="0" y="985347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0" y="-57150"/>
              <a:ext cx="1354667" cy="10424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260723" y="12763197"/>
            <a:ext cx="10164756" cy="30164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193"/>
              </a:lnSpc>
            </a:pPr>
            <a:r>
              <a:rPr lang="en-US" sz="13411" i="1" spc="-603">
                <a:solidFill>
                  <a:srgbClr val="FFFFFF"/>
                </a:solidFill>
                <a:latin typeface="ITC Benguiat Italics"/>
                <a:ea typeface="ITC Benguiat Italics"/>
                <a:cs typeface="ITC Benguiat Italics"/>
                <a:sym typeface="ITC Benguiat Italics"/>
              </a:rPr>
              <a:t>MINUTES OF ATTITUDE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7479304" y="15564528"/>
            <a:ext cx="7640696" cy="5743108"/>
            <a:chOff x="0" y="0"/>
            <a:chExt cx="1369126" cy="10291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369126" cy="1029100"/>
            </a:xfrm>
            <a:custGeom>
              <a:avLst/>
              <a:gdLst/>
              <a:ahLst/>
              <a:cxnLst/>
              <a:rect l="l" t="t" r="r" b="b"/>
              <a:pathLst>
                <a:path w="1369126" h="1029100">
                  <a:moveTo>
                    <a:pt x="0" y="0"/>
                  </a:moveTo>
                  <a:lnTo>
                    <a:pt x="1369126" y="0"/>
                  </a:lnTo>
                  <a:lnTo>
                    <a:pt x="1369126" y="1029100"/>
                  </a:lnTo>
                  <a:lnTo>
                    <a:pt x="0" y="1029100"/>
                  </a:lnTo>
                  <a:close/>
                </a:path>
              </a:pathLst>
            </a:custGeom>
            <a:solidFill>
              <a:srgbClr val="ED1D24"/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0" y="-57150"/>
              <a:ext cx="1369126" cy="10862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2240158" y="76364"/>
            <a:ext cx="2803478" cy="542600"/>
            <a:chOff x="0" y="0"/>
            <a:chExt cx="909776" cy="176083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909776" cy="176083"/>
            </a:xfrm>
            <a:custGeom>
              <a:avLst/>
              <a:gdLst/>
              <a:ahLst/>
              <a:cxnLst/>
              <a:rect l="l" t="t" r="r" b="b"/>
              <a:pathLst>
                <a:path w="909776" h="176083">
                  <a:moveTo>
                    <a:pt x="706576" y="0"/>
                  </a:moveTo>
                  <a:cubicBezTo>
                    <a:pt x="818800" y="0"/>
                    <a:pt x="909776" y="39417"/>
                    <a:pt x="909776" y="88041"/>
                  </a:cubicBezTo>
                  <a:cubicBezTo>
                    <a:pt x="909776" y="136665"/>
                    <a:pt x="818800" y="176083"/>
                    <a:pt x="706576" y="176083"/>
                  </a:cubicBezTo>
                  <a:lnTo>
                    <a:pt x="203200" y="176083"/>
                  </a:lnTo>
                  <a:cubicBezTo>
                    <a:pt x="90976" y="176083"/>
                    <a:pt x="0" y="136665"/>
                    <a:pt x="0" y="88041"/>
                  </a:cubicBezTo>
                  <a:cubicBezTo>
                    <a:pt x="0" y="39417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D24"/>
            </a:solidFill>
          </p:spPr>
        </p:sp>
        <p:sp>
          <p:nvSpPr>
            <p:cNvPr id="28" name="TextBox 28"/>
            <p:cNvSpPr txBox="1"/>
            <p:nvPr/>
          </p:nvSpPr>
          <p:spPr>
            <a:xfrm>
              <a:off x="0" y="-57150"/>
              <a:ext cx="909776" cy="2332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6364" y="76364"/>
            <a:ext cx="2803478" cy="588958"/>
            <a:chOff x="0" y="0"/>
            <a:chExt cx="909776" cy="191127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909776" cy="191127"/>
            </a:xfrm>
            <a:custGeom>
              <a:avLst/>
              <a:gdLst/>
              <a:ahLst/>
              <a:cxnLst/>
              <a:rect l="l" t="t" r="r" b="b"/>
              <a:pathLst>
                <a:path w="909776" h="191127">
                  <a:moveTo>
                    <a:pt x="706576" y="0"/>
                  </a:moveTo>
                  <a:cubicBezTo>
                    <a:pt x="818800" y="0"/>
                    <a:pt x="909776" y="42785"/>
                    <a:pt x="909776" y="95563"/>
                  </a:cubicBezTo>
                  <a:cubicBezTo>
                    <a:pt x="909776" y="148342"/>
                    <a:pt x="818800" y="191127"/>
                    <a:pt x="706576" y="191127"/>
                  </a:cubicBezTo>
                  <a:lnTo>
                    <a:pt x="203200" y="191127"/>
                  </a:lnTo>
                  <a:cubicBezTo>
                    <a:pt x="90976" y="191127"/>
                    <a:pt x="0" y="148342"/>
                    <a:pt x="0" y="95563"/>
                  </a:cubicBezTo>
                  <a:cubicBezTo>
                    <a:pt x="0" y="4278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31" name="TextBox 31"/>
            <p:cNvSpPr txBox="1"/>
            <p:nvPr/>
          </p:nvSpPr>
          <p:spPr>
            <a:xfrm>
              <a:off x="0" y="-57150"/>
              <a:ext cx="909776" cy="2482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2206261" y="15564528"/>
            <a:ext cx="2803478" cy="694620"/>
            <a:chOff x="0" y="0"/>
            <a:chExt cx="909776" cy="225416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909776" cy="225416"/>
            </a:xfrm>
            <a:custGeom>
              <a:avLst/>
              <a:gdLst/>
              <a:ahLst/>
              <a:cxnLst/>
              <a:rect l="l" t="t" r="r" b="b"/>
              <a:pathLst>
                <a:path w="909776" h="225416">
                  <a:moveTo>
                    <a:pt x="706576" y="0"/>
                  </a:moveTo>
                  <a:cubicBezTo>
                    <a:pt x="818800" y="0"/>
                    <a:pt x="909776" y="50461"/>
                    <a:pt x="909776" y="112708"/>
                  </a:cubicBezTo>
                  <a:cubicBezTo>
                    <a:pt x="909776" y="174955"/>
                    <a:pt x="818800" y="225416"/>
                    <a:pt x="706576" y="225416"/>
                  </a:cubicBezTo>
                  <a:lnTo>
                    <a:pt x="203200" y="225416"/>
                  </a:lnTo>
                  <a:cubicBezTo>
                    <a:pt x="90976" y="225416"/>
                    <a:pt x="0" y="174955"/>
                    <a:pt x="0" y="112708"/>
                  </a:cubicBezTo>
                  <a:cubicBezTo>
                    <a:pt x="0" y="50461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34" name="TextBox 34"/>
            <p:cNvSpPr txBox="1"/>
            <p:nvPr/>
          </p:nvSpPr>
          <p:spPr>
            <a:xfrm>
              <a:off x="0" y="-57150"/>
              <a:ext cx="909776" cy="2825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0" y="15745503"/>
            <a:ext cx="2803478" cy="513645"/>
            <a:chOff x="0" y="0"/>
            <a:chExt cx="909776" cy="166686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909776" cy="166686"/>
            </a:xfrm>
            <a:custGeom>
              <a:avLst/>
              <a:gdLst/>
              <a:ahLst/>
              <a:cxnLst/>
              <a:rect l="l" t="t" r="r" b="b"/>
              <a:pathLst>
                <a:path w="909776" h="166686">
                  <a:moveTo>
                    <a:pt x="706576" y="0"/>
                  </a:moveTo>
                  <a:cubicBezTo>
                    <a:pt x="818800" y="0"/>
                    <a:pt x="909776" y="37314"/>
                    <a:pt x="909776" y="83343"/>
                  </a:cubicBezTo>
                  <a:cubicBezTo>
                    <a:pt x="909776" y="129372"/>
                    <a:pt x="818800" y="166686"/>
                    <a:pt x="706576" y="166686"/>
                  </a:cubicBezTo>
                  <a:lnTo>
                    <a:pt x="203200" y="166686"/>
                  </a:lnTo>
                  <a:cubicBezTo>
                    <a:pt x="90976" y="166686"/>
                    <a:pt x="0" y="129372"/>
                    <a:pt x="0" y="83343"/>
                  </a:cubicBezTo>
                  <a:cubicBezTo>
                    <a:pt x="0" y="37314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D24"/>
            </a:solidFill>
          </p:spPr>
        </p:sp>
        <p:sp>
          <p:nvSpPr>
            <p:cNvPr id="37" name="TextBox 37"/>
            <p:cNvSpPr txBox="1"/>
            <p:nvPr/>
          </p:nvSpPr>
          <p:spPr>
            <a:xfrm>
              <a:off x="0" y="-57150"/>
              <a:ext cx="909776" cy="2238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695634" y="5756004"/>
            <a:ext cx="2803478" cy="561371"/>
            <a:chOff x="0" y="0"/>
            <a:chExt cx="909776" cy="182174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909776" cy="182174"/>
            </a:xfrm>
            <a:custGeom>
              <a:avLst/>
              <a:gdLst/>
              <a:ahLst/>
              <a:cxnLst/>
              <a:rect l="l" t="t" r="r" b="b"/>
              <a:pathLst>
                <a:path w="909776" h="182174">
                  <a:moveTo>
                    <a:pt x="706576" y="0"/>
                  </a:moveTo>
                  <a:cubicBezTo>
                    <a:pt x="818800" y="0"/>
                    <a:pt x="909776" y="40781"/>
                    <a:pt x="909776" y="91087"/>
                  </a:cubicBezTo>
                  <a:cubicBezTo>
                    <a:pt x="909776" y="141393"/>
                    <a:pt x="818800" y="182174"/>
                    <a:pt x="706576" y="182174"/>
                  </a:cubicBezTo>
                  <a:lnTo>
                    <a:pt x="203200" y="182174"/>
                  </a:lnTo>
                  <a:cubicBezTo>
                    <a:pt x="90976" y="182174"/>
                    <a:pt x="0" y="141393"/>
                    <a:pt x="0" y="91087"/>
                  </a:cubicBezTo>
                  <a:cubicBezTo>
                    <a:pt x="0" y="40781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D24"/>
            </a:solidFill>
          </p:spPr>
        </p:sp>
        <p:sp>
          <p:nvSpPr>
            <p:cNvPr id="40" name="TextBox 40"/>
            <p:cNvSpPr txBox="1"/>
            <p:nvPr/>
          </p:nvSpPr>
          <p:spPr>
            <a:xfrm>
              <a:off x="0" y="-57150"/>
              <a:ext cx="909776" cy="2393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pic>
        <p:nvPicPr>
          <p:cNvPr id="41" name="Picture 4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-1517471">
            <a:off x="12433538" y="2959584"/>
            <a:ext cx="1448920" cy="2560054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46089" y="6897264"/>
            <a:ext cx="2541545" cy="1749382"/>
          </a:xfrm>
          <a:prstGeom prst="rect">
            <a:avLst/>
          </a:prstGeom>
        </p:spPr>
      </p:pic>
      <p:sp>
        <p:nvSpPr>
          <p:cNvPr id="43" name="TextBox 43"/>
          <p:cNvSpPr txBox="1"/>
          <p:nvPr/>
        </p:nvSpPr>
        <p:spPr>
          <a:xfrm>
            <a:off x="-195540" y="16342405"/>
            <a:ext cx="7372585" cy="23253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5" lvl="1" indent="-237487" algn="just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use of influencer marketing on social media platforms such as Instagram, TikTok, and YouTube (See Hootsuite - Gen-Z Engagement Statistics). </a:t>
            </a:r>
          </a:p>
          <a:p>
            <a:pPr marL="474975" lvl="1" indent="-237487" algn="just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Marketing of products based on adventure-related fitness, urban mobility, and outdoor recreation-related lifestyle.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9785" y="16237630"/>
            <a:ext cx="7593897" cy="23253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5" lvl="1" indent="-237487" algn="l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Energetic, enthusiastic brand ambassadors to sell your products who are involved in fitness, eSports, and street culture.</a:t>
            </a:r>
          </a:p>
          <a:p>
            <a:pPr marL="474975" lvl="1" indent="-237487" algn="l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Employee training focused on how to sell durability/strength and how to market the products as a part of a lifestyle.</a:t>
            </a:r>
          </a:p>
        </p:txBody>
      </p:sp>
      <p:grpSp>
        <p:nvGrpSpPr>
          <p:cNvPr id="45" name="Group 45"/>
          <p:cNvGrpSpPr/>
          <p:nvPr/>
        </p:nvGrpSpPr>
        <p:grpSpPr>
          <a:xfrm>
            <a:off x="4646261" y="18520455"/>
            <a:ext cx="2803478" cy="513645"/>
            <a:chOff x="0" y="0"/>
            <a:chExt cx="909776" cy="166686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909776" cy="166686"/>
            </a:xfrm>
            <a:custGeom>
              <a:avLst/>
              <a:gdLst/>
              <a:ahLst/>
              <a:cxnLst/>
              <a:rect l="l" t="t" r="r" b="b"/>
              <a:pathLst>
                <a:path w="909776" h="166686">
                  <a:moveTo>
                    <a:pt x="706576" y="0"/>
                  </a:moveTo>
                  <a:cubicBezTo>
                    <a:pt x="818800" y="0"/>
                    <a:pt x="909776" y="37314"/>
                    <a:pt x="909776" y="83343"/>
                  </a:cubicBezTo>
                  <a:cubicBezTo>
                    <a:pt x="909776" y="129372"/>
                    <a:pt x="818800" y="166686"/>
                    <a:pt x="706576" y="166686"/>
                  </a:cubicBezTo>
                  <a:lnTo>
                    <a:pt x="203200" y="166686"/>
                  </a:lnTo>
                  <a:cubicBezTo>
                    <a:pt x="90976" y="166686"/>
                    <a:pt x="0" y="129372"/>
                    <a:pt x="0" y="83343"/>
                  </a:cubicBezTo>
                  <a:cubicBezTo>
                    <a:pt x="0" y="37314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D1D24"/>
            </a:solidFill>
          </p:spPr>
        </p:sp>
        <p:sp>
          <p:nvSpPr>
            <p:cNvPr id="47" name="TextBox 47"/>
            <p:cNvSpPr txBox="1"/>
            <p:nvPr/>
          </p:nvSpPr>
          <p:spPr>
            <a:xfrm>
              <a:off x="0" y="-57150"/>
              <a:ext cx="909776" cy="2238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sp>
        <p:nvSpPr>
          <p:cNvPr id="48" name="TextBox 48"/>
          <p:cNvSpPr txBox="1"/>
          <p:nvPr/>
        </p:nvSpPr>
        <p:spPr>
          <a:xfrm>
            <a:off x="-107835" y="19196025"/>
            <a:ext cx="7645279" cy="1943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0127" lvl="1" indent="-240064" algn="l">
              <a:lnSpc>
                <a:spcPts val="3113"/>
              </a:lnSpc>
              <a:buFont typeface="Arial"/>
              <a:buChar char="•"/>
            </a:pPr>
            <a:r>
              <a:rPr lang="en-US" sz="2223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Fast and easy online transactions using a mobile user interface (see Shopify—User Experience Reports).</a:t>
            </a:r>
          </a:p>
          <a:p>
            <a:pPr marL="480127" lvl="1" indent="-240064" algn="l">
              <a:lnSpc>
                <a:spcPts val="3113"/>
              </a:lnSpc>
              <a:buFont typeface="Arial"/>
              <a:buChar char="•"/>
            </a:pPr>
            <a:r>
              <a:rPr lang="en-US" sz="2223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Easy return and warranty procedures are critical to building trust with the customer base.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449739" y="19037939"/>
            <a:ext cx="7560000" cy="2101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Sturdy packaging, bright colors, and sports-oriented branding will help establish a strong perception of the company/product within the minds of Gen-Z consumers.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Have store displays illustrating durability with examples (i.e., dropping product, running the product through rain/water, etc.).</a:t>
            </a:r>
          </a:p>
        </p:txBody>
      </p:sp>
      <p:grpSp>
        <p:nvGrpSpPr>
          <p:cNvPr id="50" name="Group 50"/>
          <p:cNvGrpSpPr/>
          <p:nvPr/>
        </p:nvGrpSpPr>
        <p:grpSpPr>
          <a:xfrm>
            <a:off x="10810206" y="18394678"/>
            <a:ext cx="4155596" cy="639422"/>
            <a:chOff x="0" y="0"/>
            <a:chExt cx="1193246" cy="183605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1193246" cy="183605"/>
            </a:xfrm>
            <a:custGeom>
              <a:avLst/>
              <a:gdLst/>
              <a:ahLst/>
              <a:cxnLst/>
              <a:rect l="l" t="t" r="r" b="b"/>
              <a:pathLst>
                <a:path w="1193246" h="183605">
                  <a:moveTo>
                    <a:pt x="990046" y="0"/>
                  </a:moveTo>
                  <a:cubicBezTo>
                    <a:pt x="1102271" y="0"/>
                    <a:pt x="1193246" y="41101"/>
                    <a:pt x="1193246" y="91802"/>
                  </a:cubicBezTo>
                  <a:cubicBezTo>
                    <a:pt x="1193246" y="142504"/>
                    <a:pt x="1102271" y="183605"/>
                    <a:pt x="990046" y="183605"/>
                  </a:cubicBezTo>
                  <a:lnTo>
                    <a:pt x="203200" y="183605"/>
                  </a:lnTo>
                  <a:cubicBezTo>
                    <a:pt x="90976" y="183605"/>
                    <a:pt x="0" y="142504"/>
                    <a:pt x="0" y="91802"/>
                  </a:cubicBezTo>
                  <a:cubicBezTo>
                    <a:pt x="0" y="41101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52" name="TextBox 52"/>
            <p:cNvSpPr txBox="1"/>
            <p:nvPr/>
          </p:nvSpPr>
          <p:spPr>
            <a:xfrm>
              <a:off x="0" y="-57150"/>
              <a:ext cx="1193246" cy="2407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pic>
        <p:nvPicPr>
          <p:cNvPr id="53" name="Picture 5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764169" y="16912343"/>
            <a:ext cx="1134065" cy="1102316"/>
          </a:xfrm>
          <a:prstGeom prst="rect">
            <a:avLst/>
          </a:prstGeom>
        </p:spPr>
      </p:pic>
      <p:sp>
        <p:nvSpPr>
          <p:cNvPr id="54" name="TextBox 54"/>
          <p:cNvSpPr txBox="1"/>
          <p:nvPr/>
        </p:nvSpPr>
        <p:spPr>
          <a:xfrm>
            <a:off x="12864919" y="10061272"/>
            <a:ext cx="1987510" cy="863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  <a:spcBef>
                <a:spcPct val="0"/>
              </a:spcBef>
            </a:pPr>
            <a:r>
              <a:rPr lang="en-US" sz="5000">
                <a:solidFill>
                  <a:srgbClr val="FFFFFF"/>
                </a:solidFill>
                <a:latin typeface="Metanoia"/>
                <a:ea typeface="Metanoia"/>
                <a:cs typeface="Metanoia"/>
                <a:sym typeface="Metanoia"/>
              </a:rPr>
              <a:t>Samay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0" y="77946"/>
            <a:ext cx="2563570" cy="587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Product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2240158" y="-57150"/>
            <a:ext cx="2563570" cy="587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Price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6695634" y="5714426"/>
            <a:ext cx="2563570" cy="587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Place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12206261" y="15597866"/>
            <a:ext cx="2563570" cy="587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People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6364" y="15688353"/>
            <a:ext cx="2563570" cy="587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Promotion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-195540" y="834902"/>
            <a:ext cx="7587140" cy="3406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3332" lvl="1" indent="-266666" algn="just">
              <a:lnSpc>
                <a:spcPts val="3458"/>
              </a:lnSpc>
              <a:buFont typeface="Arial"/>
              <a:buChar char="•"/>
            </a:pPr>
            <a:r>
              <a:rPr lang="en-US" sz="2470" b="1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Analog/digital watches with sporty features, excellent water-resistance, and shock resistance.</a:t>
            </a:r>
          </a:p>
          <a:p>
            <a:pPr marL="533332" lvl="1" indent="-266666" algn="just">
              <a:lnSpc>
                <a:spcPts val="3458"/>
              </a:lnSpc>
              <a:buFont typeface="Arial"/>
              <a:buChar char="•"/>
            </a:pPr>
            <a:r>
              <a:rPr lang="en-US" sz="2470" b="1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Made from stainless steel, carbon fiber, and silicone straps (see: materials trends in durable wearables).</a:t>
            </a:r>
          </a:p>
          <a:p>
            <a:pPr marL="490153" lvl="1" indent="-245077" algn="just">
              <a:lnSpc>
                <a:spcPts val="3178"/>
              </a:lnSpc>
              <a:buFont typeface="Arial"/>
              <a:buChar char="•"/>
            </a:pPr>
            <a:r>
              <a:rPr lang="en-US" sz="2270" b="1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Aesthetics inspired by Gen-Z streetwear and active lifestyle (McKinsey's Gen-Z Fashion Report). 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7449739" y="829437"/>
            <a:ext cx="7560000" cy="17279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3272" lvl="1" indent="-266636" algn="l">
              <a:lnSpc>
                <a:spcPts val="3457"/>
              </a:lnSpc>
              <a:buFont typeface="Arial"/>
              <a:buChar char="•"/>
            </a:pPr>
            <a:r>
              <a:rPr lang="en-US" sz="246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Mid-range pricing to match Gen-Z affordability expectations (Deloitte Global Gen-Z report).</a:t>
            </a:r>
          </a:p>
          <a:p>
            <a:pPr marL="533272" lvl="1" indent="-266636" algn="l">
              <a:lnSpc>
                <a:spcPts val="3457"/>
              </a:lnSpc>
              <a:buFont typeface="Arial"/>
              <a:buChar char="•"/>
            </a:pPr>
            <a:r>
              <a:rPr lang="en-US" sz="246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Value-based pricing with premium features at competitive cost.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6688507" y="6378118"/>
            <a:ext cx="8321232" cy="19237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93837" lvl="1" indent="-196918" algn="l">
              <a:lnSpc>
                <a:spcPts val="2553"/>
              </a:lnSpc>
              <a:buFont typeface="Arial"/>
              <a:buChar char="•"/>
            </a:pPr>
            <a:r>
              <a:rPr lang="en-US" sz="1824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Strong online presence with the use of a strong company website and other e-commerce platforms, as Gen-Z prefers shopping online (Statista).</a:t>
            </a:r>
          </a:p>
          <a:p>
            <a:pPr marL="393837" lvl="1" indent="-196918" algn="l">
              <a:lnSpc>
                <a:spcPts val="2553"/>
              </a:lnSpc>
              <a:buFont typeface="Arial"/>
              <a:buChar char="•"/>
            </a:pPr>
            <a:r>
              <a:rPr lang="en-US" sz="1824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Availability in sporting goods stores</a:t>
            </a:r>
          </a:p>
          <a:p>
            <a:pPr marL="393837" lvl="1" indent="-196918" algn="l">
              <a:lnSpc>
                <a:spcPts val="2553"/>
              </a:lnSpc>
              <a:buFont typeface="Arial"/>
              <a:buChar char="•"/>
            </a:pPr>
            <a:r>
              <a:rPr lang="en-US" sz="1824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lifestyle/urban clothing shops</a:t>
            </a:r>
          </a:p>
          <a:p>
            <a:pPr marL="393837" lvl="1" indent="-196918" algn="l">
              <a:lnSpc>
                <a:spcPts val="2553"/>
              </a:lnSpc>
              <a:buFont typeface="Arial"/>
              <a:buChar char="•"/>
            </a:pPr>
            <a:r>
              <a:rPr lang="en-US" sz="1824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and temporary booth locations.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4646261" y="18446723"/>
            <a:ext cx="2563570" cy="587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Processes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10810206" y="18328003"/>
            <a:ext cx="4088393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Physical Evidence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B7E9E23-E9FF-B485-81DA-A6ADEADE7667}"/>
              </a:ext>
            </a:extLst>
          </p:cNvPr>
          <p:cNvSpPr txBox="1"/>
          <p:nvPr/>
        </p:nvSpPr>
        <p:spPr>
          <a:xfrm>
            <a:off x="1079500" y="6877050"/>
            <a:ext cx="134874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dirty="0"/>
              <a:t>References: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000" dirty="0"/>
              <a:t>Kotler, P. &amp; Armstrong, G., 2021. </a:t>
            </a:r>
            <a:r>
              <a:rPr lang="en-US" sz="4000" i="1" dirty="0"/>
              <a:t>Principles of Marketing</a:t>
            </a:r>
            <a:r>
              <a:rPr lang="en-US" sz="4000" dirty="0"/>
              <a:t>. 18th ed. Pearson.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000" dirty="0"/>
              <a:t>Solomon, M., 2020. </a:t>
            </a:r>
            <a:r>
              <a:rPr lang="en-US" sz="4000" i="1" dirty="0"/>
              <a:t>Consumer Behavior: Buying, Having, and Being</a:t>
            </a:r>
            <a:r>
              <a:rPr lang="en-US" sz="4000" dirty="0"/>
              <a:t>. 13th ed. Pearson.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000" dirty="0"/>
              <a:t>Lamb, C., Hair, J. &amp; McDaniel, C., 2020. </a:t>
            </a:r>
            <a:r>
              <a:rPr lang="en-US" sz="4000" i="1" dirty="0"/>
              <a:t>Marketing</a:t>
            </a:r>
            <a:r>
              <a:rPr lang="en-US" sz="4000" dirty="0"/>
              <a:t>. 13th ed. Cengage Learning.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000" dirty="0"/>
              <a:t>Smith, P.R., 2020. </a:t>
            </a:r>
            <a:r>
              <a:rPr lang="en-US" sz="4000" i="1" dirty="0"/>
              <a:t>Marketing Communications: Integrating Offline and Online with Social Media</a:t>
            </a:r>
            <a:r>
              <a:rPr lang="en-US" sz="4000" dirty="0"/>
              <a:t>. Kogan Page.</a:t>
            </a:r>
          </a:p>
        </p:txBody>
      </p:sp>
    </p:spTree>
    <p:extLst>
      <p:ext uri="{BB962C8B-B14F-4D97-AF65-F5344CB8AC3E}">
        <p14:creationId xmlns:p14="http://schemas.microsoft.com/office/powerpoint/2010/main" val="42342099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6</TotalTime>
  <Words>428</Words>
  <Application>Microsoft Office PowerPoint</Application>
  <PresentationFormat>Custom</PresentationFormat>
  <Paragraphs>39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2" baseType="lpstr">
      <vt:lpstr>Canva Sans Medium</vt:lpstr>
      <vt:lpstr>Tw Cen MT</vt:lpstr>
      <vt:lpstr>Work Sans Ultra-Bold Italics</vt:lpstr>
      <vt:lpstr>Canva Sans</vt:lpstr>
      <vt:lpstr>Canva Sans Bold</vt:lpstr>
      <vt:lpstr>ITC Benguiat Italics</vt:lpstr>
      <vt:lpstr>Arial</vt:lpstr>
      <vt:lpstr>Metanoia</vt:lpstr>
      <vt:lpstr>Circuit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Samay</dc:title>
  <cp:lastModifiedBy>shubhmodi06@gmail.com</cp:lastModifiedBy>
  <cp:revision>2</cp:revision>
  <dcterms:created xsi:type="dcterms:W3CDTF">2006-08-16T00:00:00Z</dcterms:created>
  <dcterms:modified xsi:type="dcterms:W3CDTF">2025-11-29T23:05:31Z</dcterms:modified>
  <dc:identifier>DAG501fz5Uw</dc:identifier>
</cp:coreProperties>
</file>