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4"/>
  </p:sldMasterIdLst>
  <p:notesMasterIdLst>
    <p:notesMasterId r:id="rId12"/>
  </p:notesMasterIdLst>
  <p:handoutMasterIdLst>
    <p:handoutMasterId r:id="rId13"/>
  </p:handoutMasterIdLst>
  <p:sldIdLst>
    <p:sldId id="1520" r:id="rId5"/>
    <p:sldId id="1531" r:id="rId6"/>
    <p:sldId id="1535" r:id="rId7"/>
    <p:sldId id="1541" r:id="rId8"/>
    <p:sldId id="1526" r:id="rId9"/>
    <p:sldId id="1523" r:id="rId10"/>
    <p:sldId id="151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6" autoAdjust="0"/>
    <p:restoredTop sz="94616"/>
  </p:normalViewPr>
  <p:slideViewPr>
    <p:cSldViewPr snapToGrid="0">
      <p:cViewPr varScale="1">
        <p:scale>
          <a:sx n="91" d="100"/>
          <a:sy n="91" d="100"/>
        </p:scale>
        <p:origin x="139" y="53"/>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fi fosu" userId="fc8880004ff726eb" providerId="LiveId" clId="{C3CB0CD2-1225-4CAA-8E05-2C8B239CFC9D}"/>
    <pc:docChg chg="undo custSel delSld modSld">
      <pc:chgData name="kofi fosu" userId="fc8880004ff726eb" providerId="LiveId" clId="{C3CB0CD2-1225-4CAA-8E05-2C8B239CFC9D}" dt="2026-07-02T23:16:21.318" v="362" actId="1076"/>
      <pc:docMkLst>
        <pc:docMk/>
      </pc:docMkLst>
      <pc:sldChg chg="del">
        <pc:chgData name="kofi fosu" userId="fc8880004ff726eb" providerId="LiveId" clId="{C3CB0CD2-1225-4CAA-8E05-2C8B239CFC9D}" dt="2026-07-02T23:14:02.199" v="339" actId="2696"/>
        <pc:sldMkLst>
          <pc:docMk/>
          <pc:sldMk cId="1135043495" sldId="1506"/>
        </pc:sldMkLst>
      </pc:sldChg>
      <pc:sldChg chg="del">
        <pc:chgData name="kofi fosu" userId="fc8880004ff726eb" providerId="LiveId" clId="{C3CB0CD2-1225-4CAA-8E05-2C8B239CFC9D}" dt="2026-07-02T23:13:56.790" v="337" actId="2696"/>
        <pc:sldMkLst>
          <pc:docMk/>
          <pc:sldMk cId="2888046800" sldId="1517"/>
        </pc:sldMkLst>
      </pc:sldChg>
      <pc:sldChg chg="del">
        <pc:chgData name="kofi fosu" userId="fc8880004ff726eb" providerId="LiveId" clId="{C3CB0CD2-1225-4CAA-8E05-2C8B239CFC9D}" dt="2026-07-02T23:13:59.669" v="338" actId="2696"/>
        <pc:sldMkLst>
          <pc:docMk/>
          <pc:sldMk cId="2759999973" sldId="1518"/>
        </pc:sldMkLst>
      </pc:sldChg>
      <pc:sldChg chg="modSp mod">
        <pc:chgData name="kofi fosu" userId="fc8880004ff726eb" providerId="LiveId" clId="{C3CB0CD2-1225-4CAA-8E05-2C8B239CFC9D}" dt="2026-07-02T23:14:34.586" v="353" actId="1076"/>
        <pc:sldMkLst>
          <pc:docMk/>
          <pc:sldMk cId="306656890" sldId="1523"/>
        </pc:sldMkLst>
        <pc:spChg chg="mod">
          <ac:chgData name="kofi fosu" userId="fc8880004ff726eb" providerId="LiveId" clId="{C3CB0CD2-1225-4CAA-8E05-2C8B239CFC9D}" dt="2026-07-02T23:14:34.586" v="353" actId="1076"/>
          <ac:spMkLst>
            <pc:docMk/>
            <pc:sldMk cId="306656890" sldId="1523"/>
            <ac:spMk id="2" creationId="{94A763E2-FF38-A0E1-FBA1-2251C2A9B756}"/>
          </ac:spMkLst>
        </pc:spChg>
        <pc:spChg chg="mod">
          <ac:chgData name="kofi fosu" userId="fc8880004ff726eb" providerId="LiveId" clId="{C3CB0CD2-1225-4CAA-8E05-2C8B239CFC9D}" dt="2026-07-02T23:09:36.217" v="323" actId="14100"/>
          <ac:spMkLst>
            <pc:docMk/>
            <pc:sldMk cId="306656890" sldId="1523"/>
            <ac:spMk id="3" creationId="{8B768A00-55CF-4F9A-3BD1-AE0BA9833E20}"/>
          </ac:spMkLst>
        </pc:spChg>
      </pc:sldChg>
      <pc:sldChg chg="del">
        <pc:chgData name="kofi fosu" userId="fc8880004ff726eb" providerId="LiveId" clId="{C3CB0CD2-1225-4CAA-8E05-2C8B239CFC9D}" dt="2026-07-02T23:14:07.441" v="341" actId="2696"/>
        <pc:sldMkLst>
          <pc:docMk/>
          <pc:sldMk cId="2751387150" sldId="1525"/>
        </pc:sldMkLst>
      </pc:sldChg>
      <pc:sldChg chg="addSp delSp modSp mod">
        <pc:chgData name="kofi fosu" userId="fc8880004ff726eb" providerId="LiveId" clId="{C3CB0CD2-1225-4CAA-8E05-2C8B239CFC9D}" dt="2026-07-02T22:50:55.229" v="262" actId="20577"/>
        <pc:sldMkLst>
          <pc:docMk/>
          <pc:sldMk cId="3516832344" sldId="1526"/>
        </pc:sldMkLst>
        <pc:spChg chg="add del mod">
          <ac:chgData name="kofi fosu" userId="fc8880004ff726eb" providerId="LiveId" clId="{C3CB0CD2-1225-4CAA-8E05-2C8B239CFC9D}" dt="2026-07-02T22:46:14.407" v="174" actId="1076"/>
          <ac:spMkLst>
            <pc:docMk/>
            <pc:sldMk cId="3516832344" sldId="1526"/>
            <ac:spMk id="2" creationId="{F5BA7F7D-84A3-2E1A-664F-A52D4FD287C5}"/>
          </ac:spMkLst>
        </pc:spChg>
        <pc:spChg chg="mod">
          <ac:chgData name="kofi fosu" userId="fc8880004ff726eb" providerId="LiveId" clId="{C3CB0CD2-1225-4CAA-8E05-2C8B239CFC9D}" dt="2026-07-02T22:48:27.162" v="231" actId="5793"/>
          <ac:spMkLst>
            <pc:docMk/>
            <pc:sldMk cId="3516832344" sldId="1526"/>
            <ac:spMk id="3" creationId="{9E60B546-A3C2-9374-B0C2-E79D26B38E3E}"/>
          </ac:spMkLst>
        </pc:spChg>
        <pc:spChg chg="mod">
          <ac:chgData name="kofi fosu" userId="fc8880004ff726eb" providerId="LiveId" clId="{C3CB0CD2-1225-4CAA-8E05-2C8B239CFC9D}" dt="2026-07-02T22:50:55.229" v="262" actId="20577"/>
          <ac:spMkLst>
            <pc:docMk/>
            <pc:sldMk cId="3516832344" sldId="1526"/>
            <ac:spMk id="4" creationId="{87F7F07D-BD30-1254-77E8-09638AC7AC98}"/>
          </ac:spMkLst>
        </pc:spChg>
        <pc:picChg chg="add del mod">
          <ac:chgData name="kofi fosu" userId="fc8880004ff726eb" providerId="LiveId" clId="{C3CB0CD2-1225-4CAA-8E05-2C8B239CFC9D}" dt="2026-07-02T22:45:49.069" v="169" actId="21"/>
          <ac:picMkLst>
            <pc:docMk/>
            <pc:sldMk cId="3516832344" sldId="1526"/>
            <ac:picMk id="6" creationId="{81B07E41-9404-F8E2-3E90-0188250F1920}"/>
          </ac:picMkLst>
        </pc:picChg>
      </pc:sldChg>
      <pc:sldChg chg="del">
        <pc:chgData name="kofi fosu" userId="fc8880004ff726eb" providerId="LiveId" clId="{C3CB0CD2-1225-4CAA-8E05-2C8B239CFC9D}" dt="2026-07-02T23:13:54.103" v="336" actId="2696"/>
        <pc:sldMkLst>
          <pc:docMk/>
          <pc:sldMk cId="2576263478" sldId="1529"/>
        </pc:sldMkLst>
      </pc:sldChg>
      <pc:sldChg chg="modSp mod">
        <pc:chgData name="kofi fosu" userId="fc8880004ff726eb" providerId="LiveId" clId="{C3CB0CD2-1225-4CAA-8E05-2C8B239CFC9D}" dt="2026-07-02T23:14:49.540" v="354" actId="27107"/>
        <pc:sldMkLst>
          <pc:docMk/>
          <pc:sldMk cId="3793073694" sldId="1531"/>
        </pc:sldMkLst>
        <pc:spChg chg="mod">
          <ac:chgData name="kofi fosu" userId="fc8880004ff726eb" providerId="LiveId" clId="{C3CB0CD2-1225-4CAA-8E05-2C8B239CFC9D}" dt="2026-07-02T23:14:49.540" v="354" actId="27107"/>
          <ac:spMkLst>
            <pc:docMk/>
            <pc:sldMk cId="3793073694" sldId="1531"/>
            <ac:spMk id="4" creationId="{FFE4F309-357F-FFCF-7B82-1A5B0E0965B4}"/>
          </ac:spMkLst>
        </pc:spChg>
      </pc:sldChg>
      <pc:sldChg chg="del">
        <pc:chgData name="kofi fosu" userId="fc8880004ff726eb" providerId="LiveId" clId="{C3CB0CD2-1225-4CAA-8E05-2C8B239CFC9D}" dt="2026-07-02T23:14:11.495" v="343" actId="2696"/>
        <pc:sldMkLst>
          <pc:docMk/>
          <pc:sldMk cId="355348796" sldId="1536"/>
        </pc:sldMkLst>
      </pc:sldChg>
      <pc:sldChg chg="del">
        <pc:chgData name="kofi fosu" userId="fc8880004ff726eb" providerId="LiveId" clId="{C3CB0CD2-1225-4CAA-8E05-2C8B239CFC9D}" dt="2026-07-02T23:14:09.467" v="342" actId="2696"/>
        <pc:sldMkLst>
          <pc:docMk/>
          <pc:sldMk cId="4247410810" sldId="1539"/>
        </pc:sldMkLst>
      </pc:sldChg>
      <pc:sldChg chg="del">
        <pc:chgData name="kofi fosu" userId="fc8880004ff726eb" providerId="LiveId" clId="{C3CB0CD2-1225-4CAA-8E05-2C8B239CFC9D}" dt="2026-07-02T23:14:04.753" v="340" actId="2696"/>
        <pc:sldMkLst>
          <pc:docMk/>
          <pc:sldMk cId="2281828183" sldId="1540"/>
        </pc:sldMkLst>
      </pc:sldChg>
      <pc:sldChg chg="modSp mod">
        <pc:chgData name="kofi fosu" userId="fc8880004ff726eb" providerId="LiveId" clId="{C3CB0CD2-1225-4CAA-8E05-2C8B239CFC9D}" dt="2026-07-02T23:16:21.318" v="362" actId="1076"/>
        <pc:sldMkLst>
          <pc:docMk/>
          <pc:sldMk cId="2766970233" sldId="1541"/>
        </pc:sldMkLst>
        <pc:spChg chg="mod">
          <ac:chgData name="kofi fosu" userId="fc8880004ff726eb" providerId="LiveId" clId="{C3CB0CD2-1225-4CAA-8E05-2C8B239CFC9D}" dt="2026-07-02T23:16:21.318" v="362" actId="1076"/>
          <ac:spMkLst>
            <pc:docMk/>
            <pc:sldMk cId="2766970233" sldId="1541"/>
            <ac:spMk id="2" creationId="{BC1E19BD-5A90-6858-1019-900A42DDACD1}"/>
          </ac:spMkLst>
        </pc:spChg>
        <pc:spChg chg="mod">
          <ac:chgData name="kofi fosu" userId="fc8880004ff726eb" providerId="LiveId" clId="{C3CB0CD2-1225-4CAA-8E05-2C8B239CFC9D}" dt="2026-07-02T23:16:16.685" v="361" actId="1076"/>
          <ac:spMkLst>
            <pc:docMk/>
            <pc:sldMk cId="2766970233" sldId="1541"/>
            <ac:spMk id="3" creationId="{91E61352-1920-1A62-43A4-937BFCA570D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7/2/2026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7/2/2026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640198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16647542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4421221"/>
            <a:ext cx="10478450" cy="914400"/>
          </a:xfrm>
        </p:spPr>
        <p:txBody>
          <a:bodyPr anchor="t" anchorCtr="0">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5335373"/>
            <a:ext cx="10478450" cy="73152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Picture Placeholder 10">
            <a:extLst>
              <a:ext uri="{FF2B5EF4-FFF2-40B4-BE49-F238E27FC236}">
                <a16:creationId xmlns:a16="http://schemas.microsoft.com/office/drawing/2014/main" id="{8CC9A669-A9A2-C81A-7659-2BE084D43C34}"/>
              </a:ext>
            </a:extLst>
          </p:cNvPr>
          <p:cNvSpPr>
            <a:spLocks noGrp="1"/>
          </p:cNvSpPr>
          <p:nvPr>
            <p:ph type="pic" sz="quarter" idx="17"/>
          </p:nvPr>
        </p:nvSpPr>
        <p:spPr>
          <a:xfrm>
            <a:off x="0" y="0"/>
            <a:ext cx="12192000" cy="3778270"/>
          </a:xfrm>
          <a:blipFill dpi="0" rotWithShape="1">
            <a:blip r:embed="rId2">
              <a:alphaModFix amt="60000"/>
            </a:blip>
            <a:srcRect/>
            <a:stretch>
              <a:fillRect/>
            </a:stretch>
          </a:blipFill>
        </p:spPr>
        <p:txBody>
          <a:bodyPr/>
          <a:lstStyle/>
          <a:p>
            <a:r>
              <a:rPr lang="en-GB"/>
              <a:t>Click icon to add picture</a:t>
            </a:r>
            <a:endParaRPr lang="en-US" dirty="0"/>
          </a:p>
        </p:txBody>
      </p:sp>
      <p:pic>
        <p:nvPicPr>
          <p:cNvPr id="6" name="Graphic 5">
            <a:extLst>
              <a:ext uri="{FF2B5EF4-FFF2-40B4-BE49-F238E27FC236}">
                <a16:creationId xmlns:a16="http://schemas.microsoft.com/office/drawing/2014/main" id="{46B6C58C-A09F-CD8C-3AD4-3613FA8617A9}"/>
              </a:ext>
            </a:extLst>
          </p:cNvPr>
          <p:cNvPicPr>
            <a:picLocks/>
          </p:cNvPicPr>
          <p:nvPr/>
        </p:nvPicPr>
        <p:blipFill>
          <a:blip>
            <a:extLst>
              <a:ext uri="{96DAC541-7B7A-43D3-8B79-37D633B846F1}">
                <asvg:svgBlip xmlns:asvg="http://schemas.microsoft.com/office/drawing/2016/SVG/main" r:embed="rId3"/>
              </a:ext>
            </a:extLst>
          </a:blip>
          <a:stretch>
            <a:fillRect/>
          </a:stretch>
        </p:blipFill>
        <p:spPr>
          <a:xfrm>
            <a:off x="11227057" y="4519930"/>
            <a:ext cx="36576" cy="521208"/>
          </a:xfrm>
          <a:prstGeom prst="rect">
            <a:avLst/>
          </a:prstGeom>
        </p:spPr>
      </p:pic>
    </p:spTree>
    <p:extLst>
      <p:ext uri="{BB962C8B-B14F-4D97-AF65-F5344CB8AC3E}">
        <p14:creationId xmlns:p14="http://schemas.microsoft.com/office/powerpoint/2010/main" val="30520793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24975" y="831439"/>
            <a:ext cx="10440990" cy="1132258"/>
          </a:xfrm>
        </p:spPr>
        <p:txBody>
          <a:bodyPr>
            <a:normAutofit/>
          </a:bodyPr>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24975" y="2103120"/>
            <a:ext cx="10440989" cy="3577294"/>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896419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GB"/>
              <a:t>Click icon to add picture</a:t>
            </a:r>
            <a:endParaRPr lang="en-US" dirty="0"/>
          </a:p>
        </p:txBody>
      </p:sp>
      <p:pic>
        <p:nvPicPr>
          <p:cNvPr id="9" name="Graphic 8">
            <a:extLst>
              <a:ext uri="{FF2B5EF4-FFF2-40B4-BE49-F238E27FC236}">
                <a16:creationId xmlns:a16="http://schemas.microsoft.com/office/drawing/2014/main" id="{57C4ECD9-5950-288D-F0E8-15AB93A0C11C}"/>
              </a:ext>
            </a:extLst>
          </p:cNvPr>
          <p:cNvPicPr>
            <a:picLocks/>
          </p:cNvPicPr>
          <p:nvPr/>
        </p:nvPicPr>
        <p:blipFill>
          <a:blip>
            <a:extLst>
              <a:ext uri="{96DAC541-7B7A-43D3-8B79-37D633B846F1}">
                <asvg:svgBlip xmlns:asvg="http://schemas.microsoft.com/office/drawing/2016/SVG/main" r:embed="rId3"/>
              </a:ext>
            </a:extLst>
          </a:blip>
          <a:stretch>
            <a:fillRect/>
          </a:stretch>
        </p:blipFill>
        <p:spPr>
          <a:xfrm rot="16200000">
            <a:off x="7532546" y="676656"/>
            <a:ext cx="36576" cy="521208"/>
          </a:xfrm>
          <a:prstGeom prst="rect">
            <a:avLst/>
          </a:prstGeom>
        </p:spPr>
      </p:pic>
    </p:spTree>
    <p:extLst>
      <p:ext uri="{BB962C8B-B14F-4D97-AF65-F5344CB8AC3E}">
        <p14:creationId xmlns:p14="http://schemas.microsoft.com/office/powerpoint/2010/main" val="7031977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7073" y="2920382"/>
            <a:ext cx="6675120" cy="2468880"/>
          </a:xfrm>
        </p:spPr>
        <p:txBody>
          <a:bodyPr anchor="t" anchorCtr="0">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7073" y="5413788"/>
            <a:ext cx="6675120" cy="64008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7985760" y="0"/>
            <a:ext cx="4206240" cy="6858000"/>
          </a:xfrm>
          <a:blipFill dpi="0" rotWithShape="1">
            <a:blip r:embed="rId2">
              <a:alphaModFix amt="60000"/>
            </a:blip>
            <a:srcRect/>
            <a:stretch>
              <a:fillRect l="-56812"/>
            </a:stretch>
          </a:blipFill>
        </p:spPr>
        <p:txBody>
          <a:bodyPr/>
          <a:lstStyle/>
          <a:p>
            <a:r>
              <a:rPr lang="en-GB"/>
              <a:t>Click icon to add picture</a:t>
            </a:r>
            <a:endParaRPr lang="en-US" dirty="0"/>
          </a:p>
        </p:txBody>
      </p:sp>
      <p:pic>
        <p:nvPicPr>
          <p:cNvPr id="4" name="Graphic 3">
            <a:extLst>
              <a:ext uri="{FF2B5EF4-FFF2-40B4-BE49-F238E27FC236}">
                <a16:creationId xmlns:a16="http://schemas.microsoft.com/office/drawing/2014/main" id="{FBEFB6B4-A1CA-B788-D366-460FCF81670F}"/>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a:off x="925164" y="1893372"/>
            <a:ext cx="36576" cy="521208"/>
          </a:xfrm>
          <a:prstGeom prst="rect">
            <a:avLst/>
          </a:prstGeom>
        </p:spPr>
      </p:pic>
    </p:spTree>
    <p:extLst>
      <p:ext uri="{BB962C8B-B14F-4D97-AF65-F5344CB8AC3E}">
        <p14:creationId xmlns:p14="http://schemas.microsoft.com/office/powerpoint/2010/main" val="42113482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832850"/>
            <a:ext cx="7478991" cy="3635797"/>
          </a:xfrm>
        </p:spPr>
        <p:txBody>
          <a:bodyPr anchor="t">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4526561"/>
            <a:ext cx="6655522" cy="1545336"/>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pic>
        <p:nvPicPr>
          <p:cNvPr id="4" name="Graphic 3">
            <a:extLst>
              <a:ext uri="{FF2B5EF4-FFF2-40B4-BE49-F238E27FC236}">
                <a16:creationId xmlns:a16="http://schemas.microsoft.com/office/drawing/2014/main" id="{E5969981-6F14-05AD-84BE-60811ABC8EEF}"/>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11224895" y="911860"/>
            <a:ext cx="36576" cy="521208"/>
          </a:xfrm>
          <a:prstGeom prst="rect">
            <a:avLst/>
          </a:prstGeom>
        </p:spPr>
      </p:pic>
    </p:spTree>
    <p:extLst>
      <p:ext uri="{BB962C8B-B14F-4D97-AF65-F5344CB8AC3E}">
        <p14:creationId xmlns:p14="http://schemas.microsoft.com/office/powerpoint/2010/main" val="662359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1097280"/>
            <a:ext cx="7876287" cy="3592629"/>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5057409"/>
            <a:ext cx="7375466" cy="1014984"/>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pic>
        <p:nvPicPr>
          <p:cNvPr id="4" name="Graphic 3">
            <a:extLst>
              <a:ext uri="{FF2B5EF4-FFF2-40B4-BE49-F238E27FC236}">
                <a16:creationId xmlns:a16="http://schemas.microsoft.com/office/drawing/2014/main" id="{95D914E6-8049-9561-C97E-2ED8FCDB89E6}"/>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54030" y="676656"/>
            <a:ext cx="36576" cy="521208"/>
          </a:xfrm>
          <a:prstGeom prst="rect">
            <a:avLst/>
          </a:prstGeom>
        </p:spPr>
      </p:pic>
    </p:spTree>
    <p:extLst>
      <p:ext uri="{BB962C8B-B14F-4D97-AF65-F5344CB8AC3E}">
        <p14:creationId xmlns:p14="http://schemas.microsoft.com/office/powerpoint/2010/main" val="39697243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pic>
        <p:nvPicPr>
          <p:cNvPr id="4" name="Graphic 3">
            <a:extLst>
              <a:ext uri="{FF2B5EF4-FFF2-40B4-BE49-F238E27FC236}">
                <a16:creationId xmlns:a16="http://schemas.microsoft.com/office/drawing/2014/main" id="{B7AB9D02-BDB0-5420-CBA2-3044DDB6D79D}"/>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077712" y="679622"/>
            <a:ext cx="36576" cy="521208"/>
          </a:xfrm>
          <a:prstGeom prst="rect">
            <a:avLst/>
          </a:prstGeom>
        </p:spPr>
      </p:pic>
    </p:spTree>
    <p:extLst>
      <p:ext uri="{BB962C8B-B14F-4D97-AF65-F5344CB8AC3E}">
        <p14:creationId xmlns:p14="http://schemas.microsoft.com/office/powerpoint/2010/main" val="31134968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0B7FFBE8-95FC-A978-8212-6B5D8F34CC6D}"/>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047762"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8461" y="1561943"/>
            <a:ext cx="4681728" cy="4569825"/>
          </a:xfrm>
        </p:spPr>
        <p:txBody>
          <a:bodyPr anchor="b">
            <a:normAutofit/>
          </a:bodyPr>
          <a:lstStyle>
            <a:lvl1pPr algn="l">
              <a:defRPr sz="4000"/>
            </a:lvl1pPr>
          </a:lstStyle>
          <a:p>
            <a:r>
              <a:rPr lang="en-GB"/>
              <a:t>Click to edit Master title style</a:t>
            </a:r>
            <a:endParaRPr lang="en-US" dirty="0"/>
          </a:p>
        </p:txBody>
      </p:sp>
      <p:sp>
        <p:nvSpPr>
          <p:cNvPr id="13" name="Picture Placeholder 10">
            <a:extLst>
              <a:ext uri="{FF2B5EF4-FFF2-40B4-BE49-F238E27FC236}">
                <a16:creationId xmlns:a16="http://schemas.microsoft.com/office/drawing/2014/main" id="{8DA51E07-C561-85B3-141B-4157C0521FB7}"/>
              </a:ext>
            </a:extLst>
          </p:cNvPr>
          <p:cNvSpPr>
            <a:spLocks noGrp="1"/>
          </p:cNvSpPr>
          <p:nvPr>
            <p:ph type="pic" sz="quarter" idx="13"/>
          </p:nvPr>
        </p:nvSpPr>
        <p:spPr>
          <a:xfrm>
            <a:off x="0" y="0"/>
            <a:ext cx="6095994" cy="6858000"/>
          </a:xfrm>
          <a:blipFill dpi="0" rotWithShape="1">
            <a:blip r:embed="rId3">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88470222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10107029" cy="4935272"/>
          </a:xfrm>
        </p:spPr>
        <p:txBody>
          <a:bodyPr anchor="b">
            <a:normAutofit/>
          </a:bodyPr>
          <a:lstStyle>
            <a:lvl1pPr algn="l">
              <a:defRPr sz="4000"/>
            </a:lvl1pPr>
          </a:lstStyle>
          <a:p>
            <a:r>
              <a:rPr lang="en-GB"/>
              <a:t>Click to edit Master title style</a:t>
            </a:r>
            <a:endParaRPr lang="en-US" dirty="0"/>
          </a:p>
        </p:txBody>
      </p:sp>
    </p:spTree>
    <p:extLst>
      <p:ext uri="{BB962C8B-B14F-4D97-AF65-F5344CB8AC3E}">
        <p14:creationId xmlns:p14="http://schemas.microsoft.com/office/powerpoint/2010/main" val="228633602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4800600" cy="4935272"/>
          </a:xfrm>
        </p:spPr>
        <p:txBody>
          <a:bodyPr anchor="b">
            <a:normAutofit/>
          </a:bodyPr>
          <a:lstStyle>
            <a:lvl1pPr algn="l">
              <a:defRPr sz="4000"/>
            </a:lvl1pPr>
          </a:lstStyle>
          <a:p>
            <a:r>
              <a:rPr lang="en-GB"/>
              <a:t>Click to edit Master title style</a:t>
            </a:r>
            <a:endParaRPr lang="en-US" dirty="0"/>
          </a:p>
        </p:txBody>
      </p:sp>
      <p:sp>
        <p:nvSpPr>
          <p:cNvPr id="5" name="Picture Placeholder 10">
            <a:extLst>
              <a:ext uri="{FF2B5EF4-FFF2-40B4-BE49-F238E27FC236}">
                <a16:creationId xmlns:a16="http://schemas.microsoft.com/office/drawing/2014/main" id="{F85F708B-992C-821E-50D2-07A27EDFA154}"/>
              </a:ext>
            </a:extLst>
          </p:cNvPr>
          <p:cNvSpPr>
            <a:spLocks noGrp="1"/>
          </p:cNvSpPr>
          <p:nvPr>
            <p:ph type="pic" sz="quarter" idx="13"/>
          </p:nvPr>
        </p:nvSpPr>
        <p:spPr>
          <a:xfrm>
            <a:off x="6096006" y="0"/>
            <a:ext cx="6095994" cy="6858000"/>
          </a:xfrm>
          <a:blipFill dpi="0" rotWithShape="1">
            <a:blip r:embed="rId2">
              <a:alphaModFix amt="60000"/>
            </a:blip>
            <a:srcRect/>
            <a:stretch>
              <a:fillRect/>
            </a:stretch>
          </a:blipFill>
        </p:spPr>
        <p:txBody>
          <a:bodyPr/>
          <a:lstStyle/>
          <a:p>
            <a:r>
              <a:rPr lang="en-GB"/>
              <a:t>Click icon to add picture</a:t>
            </a:r>
            <a:endParaRPr lang="en-US" dirty="0"/>
          </a:p>
        </p:txBody>
      </p:sp>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226348594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9F53EAF-F066-AFDA-2C25-8F96143C7AFD}"/>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11224895" y="911860"/>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810063"/>
            <a:ext cx="8467558" cy="1554480"/>
          </a:xfrm>
        </p:spPr>
        <p:txBody>
          <a:bodyPr anchor="t" anchorCtr="0">
            <a:normAutofit/>
          </a:bodyPr>
          <a:lstStyle>
            <a:lvl1pPr>
              <a:defRPr sz="40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813816" y="2380995"/>
            <a:ext cx="8869680" cy="3291840"/>
          </a:xfrm>
        </p:spPr>
        <p:txBody>
          <a:bodyPr>
            <a:normAutofit/>
          </a:bodyPr>
          <a:lstStyle>
            <a:lvl1pPr marL="0" indent="0">
              <a:buFont typeface="+mj-lt"/>
              <a:buNone/>
              <a:defRPr sz="2000"/>
            </a:lvl1pPr>
            <a:lvl2pPr marL="228600" indent="0">
              <a:buFont typeface="+mj-lt"/>
              <a:buNone/>
              <a:defRPr sz="1800"/>
            </a:lvl2pPr>
            <a:lvl3pPr marL="457200" indent="0">
              <a:buFont typeface="+mj-lt"/>
              <a:buNone/>
              <a:defRPr sz="1600"/>
            </a:lvl3pPr>
            <a:lvl4pPr marL="685800" indent="0">
              <a:buFont typeface="+mj-lt"/>
              <a:buNone/>
              <a:defRPr sz="1400"/>
            </a:lvl4pPr>
            <a:lvl5pPr marL="914400" indent="0">
              <a:buFont typeface="+mj-lt"/>
              <a:buNone/>
              <a:defRPr sz="1200"/>
            </a:lvl5pPr>
          </a:lstStyle>
          <a:p>
            <a:pPr lvl="0"/>
            <a:r>
              <a:rPr lang="en-GB"/>
              <a:t>Click to edit Master text styles</a:t>
            </a:r>
          </a:p>
          <a:p>
            <a:pPr lvl="1"/>
            <a:r>
              <a:rPr lang="en-GB"/>
              <a:t>Second level</a:t>
            </a:r>
          </a:p>
          <a:p>
            <a:pPr lvl="2"/>
            <a:r>
              <a:rPr lang="en-GB"/>
              <a:t>Third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655852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5577962" cy="4807131"/>
          </a:xfrm>
        </p:spPr>
        <p:txBody>
          <a:bodyPr anchor="b">
            <a:normAutofit/>
          </a:bodyPr>
          <a:lstStyle>
            <a:lvl1pPr>
              <a:defRPr sz="3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411808" y="1884121"/>
            <a:ext cx="3596952" cy="4151675"/>
          </a:xfrm>
        </p:spPr>
        <p:txBody>
          <a:bodyPr anchor="b"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GB"/>
              <a:t>Click to edit Master text styles</a:t>
            </a:r>
          </a:p>
          <a:p>
            <a:pPr lvl="1"/>
            <a:r>
              <a:rPr lang="en-GB"/>
              <a:t>Second level</a:t>
            </a:r>
          </a:p>
          <a:p>
            <a:pPr lvl="2"/>
            <a:r>
              <a:rPr lang="en-GB"/>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752392"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2848" y="803514"/>
            <a:ext cx="429207" cy="365125"/>
          </a:xfrm>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492150" y="799483"/>
            <a:ext cx="4429566" cy="365125"/>
          </a:xfrm>
        </p:spPr>
        <p:txBody>
          <a:bodyPr/>
          <a:lstStyle>
            <a:lvl1pPr algn="ctr">
              <a:defRPr/>
            </a:lvl1pPr>
          </a:lstStyle>
          <a:p>
            <a:pPr algn="l"/>
            <a:endParaRPr lang="en-US" dirty="0"/>
          </a:p>
        </p:txBody>
      </p:sp>
    </p:spTree>
    <p:extLst>
      <p:ext uri="{BB962C8B-B14F-4D97-AF65-F5344CB8AC3E}">
        <p14:creationId xmlns:p14="http://schemas.microsoft.com/office/powerpoint/2010/main" val="3583669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3234184" cy="4202629"/>
          </a:xfrm>
        </p:spPr>
        <p:txBody>
          <a:bodyPr anchor="ctr" anchorCtr="0">
            <a:normAutofit/>
          </a:bodyPr>
          <a:lstStyle>
            <a:lvl1pPr>
              <a:defRPr sz="3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97524" y="1353163"/>
            <a:ext cx="3596952" cy="4151675"/>
          </a:xfrm>
        </p:spPr>
        <p:txBody>
          <a:bodyPr anchor="ctr"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GB"/>
              <a:t>Click to edit Master text styles</a:t>
            </a:r>
          </a:p>
          <a:p>
            <a:pPr lvl="1"/>
            <a:r>
              <a:rPr lang="en-GB"/>
              <a:t>Second level</a:t>
            </a:r>
          </a:p>
          <a:p>
            <a:pPr lvl="2"/>
            <a:r>
              <a:rPr lang="en-GB"/>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9576"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3816"/>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96386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74732B46-F1F0-7522-FC25-AABA628DA30B}"/>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104188" y="676656"/>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4552002"/>
            <a:ext cx="4663440" cy="1554480"/>
          </a:xfrm>
        </p:spPr>
        <p:txBody>
          <a:bodyPr anchor="b" anchorCtr="0">
            <a:noAutofit/>
          </a:bodyPr>
          <a:lstStyle>
            <a:lvl1pPr>
              <a:defRPr sz="3200"/>
            </a:lvl1pPr>
          </a:lstStyle>
          <a:p>
            <a:r>
              <a:rPr lang="en-GB"/>
              <a:t>Click to edit Master title style</a:t>
            </a:r>
            <a:endParaRPr lang="en-US" dirty="0"/>
          </a:p>
        </p:txBody>
      </p:sp>
      <p:sp>
        <p:nvSpPr>
          <p:cNvPr id="9" name="Picture Placeholder 10">
            <a:extLst>
              <a:ext uri="{FF2B5EF4-FFF2-40B4-BE49-F238E27FC236}">
                <a16:creationId xmlns:a16="http://schemas.microsoft.com/office/drawing/2014/main" id="{622FFB4D-B5E7-3882-7509-50FC147AD0C1}"/>
              </a:ext>
            </a:extLst>
          </p:cNvPr>
          <p:cNvSpPr>
            <a:spLocks noGrp="1"/>
          </p:cNvSpPr>
          <p:nvPr>
            <p:ph type="pic" sz="quarter" idx="14"/>
          </p:nvPr>
        </p:nvSpPr>
        <p:spPr>
          <a:xfrm>
            <a:off x="923544" y="941832"/>
            <a:ext cx="4179742" cy="2992856"/>
          </a:xfrm>
          <a:blipFill dpi="0" rotWithShape="1">
            <a:blip r:embed="rId3">
              <a:alphaModFix amt="60000"/>
            </a:blip>
            <a:srcRect/>
            <a:stretch>
              <a:fillRect l="-3918" t="-835" b="-338"/>
            </a:stretch>
          </a:blipFill>
        </p:spPr>
        <p:txBody>
          <a:bodyPr/>
          <a:lstStyle/>
          <a:p>
            <a:r>
              <a:rPr lang="en-GB"/>
              <a:t>Click icon to add picture</a:t>
            </a:r>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6682"/>
            <a:ext cx="429207" cy="365125"/>
          </a:xfrm>
        </p:spPr>
        <p:txBody>
          <a:bodyPr/>
          <a:lstStyle>
            <a:lvl1pPr algn="r">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65388" y="2718978"/>
            <a:ext cx="4663440" cy="3337560"/>
          </a:xfrm>
        </p:spPr>
        <p:txBody>
          <a:bodyPr anchor="b" anchorCtr="0">
            <a:normAutofit/>
          </a:bodyPr>
          <a:lstStyle>
            <a:lvl1pPr marL="0" indent="0">
              <a:buFont typeface="+mj-lt"/>
              <a:buNone/>
              <a:defRPr sz="1800"/>
            </a:lvl1pPr>
            <a:lvl2pPr marL="228600" indent="0">
              <a:buFont typeface="+mj-lt"/>
              <a:buNone/>
              <a:defRPr sz="1600"/>
            </a:lvl2pPr>
            <a:lvl3pPr marL="457200" indent="0">
              <a:buFont typeface="+mj-lt"/>
              <a:buNone/>
              <a:defRPr sz="1400"/>
            </a:lvl3pPr>
            <a:lvl4pPr marL="685800" indent="0">
              <a:buFont typeface="+mj-lt"/>
              <a:buNone/>
              <a:defRPr sz="1800"/>
            </a:lvl4pPr>
            <a:lvl5pPr>
              <a:buFont typeface="+mj-lt"/>
              <a:buNone/>
              <a:defRPr sz="18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787598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B1C55ED2-79AB-08DC-6DCF-C07F6CBD227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922189" y="1217512"/>
            <a:ext cx="36576" cy="52120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09404" y="2385975"/>
            <a:ext cx="4325112" cy="2454796"/>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1323984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86383B9E-F152-84FC-BD1D-4F84C5670DA1}"/>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57799" y="5660464"/>
            <a:ext cx="36576" cy="52120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5" y="2819320"/>
            <a:ext cx="4372547" cy="2834640"/>
          </a:xfrm>
        </p:spPr>
        <p:txBody>
          <a:bodyPr>
            <a:normAutofit/>
          </a:bodyPr>
          <a:lstStyle>
            <a:lvl1pPr>
              <a:defRPr sz="3200"/>
            </a:lvl1pPr>
          </a:lstStyle>
          <a:p>
            <a:r>
              <a:rPr lang="en-GB"/>
              <a:t>Click to edit Master title style</a:t>
            </a:r>
            <a:endParaRPr lang="en-US" dirty="0"/>
          </a:p>
        </p:txBody>
      </p:sp>
      <p:sp>
        <p:nvSpPr>
          <p:cNvPr id="3" name="Picture Placeholder 10">
            <a:extLst>
              <a:ext uri="{FF2B5EF4-FFF2-40B4-BE49-F238E27FC236}">
                <a16:creationId xmlns:a16="http://schemas.microsoft.com/office/drawing/2014/main" id="{8B0E68BA-9AEE-909E-56B9-A14C4D9AD352}"/>
              </a:ext>
            </a:extLst>
          </p:cNvPr>
          <p:cNvSpPr>
            <a:spLocks noGrp="1"/>
          </p:cNvSpPr>
          <p:nvPr>
            <p:ph type="pic" sz="quarter" idx="14"/>
          </p:nvPr>
        </p:nvSpPr>
        <p:spPr>
          <a:xfrm>
            <a:off x="1" y="0"/>
            <a:ext cx="12191999" cy="2171156"/>
          </a:xfrm>
          <a:blipFill dpi="0" rotWithShape="1">
            <a:blip r:embed="rId3">
              <a:alphaModFix amt="60000"/>
            </a:blip>
            <a:srcRect/>
            <a:stretch>
              <a:fillRect l="1" t="1" r="-5" b="-376"/>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096000" y="2815002"/>
            <a:ext cx="5162550" cy="283464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5717127"/>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453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437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48082"/>
            <a:ext cx="4145582" cy="4638825"/>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97419" y="848517"/>
            <a:ext cx="5681662" cy="4818062"/>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5717127"/>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466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90759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50392"/>
            <a:ext cx="4142232" cy="4940661"/>
          </a:xfrm>
        </p:spPr>
        <p:txBody>
          <a:bodyPr>
            <a:normAutofit/>
          </a:bodyPr>
          <a:lstStyle>
            <a:lvl1pPr>
              <a:defRPr sz="32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7607"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66305"/>
            <a:ext cx="6159500" cy="5390822"/>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31882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7901" y="842957"/>
            <a:ext cx="3494314" cy="4768174"/>
          </a:xfrm>
        </p:spPr>
        <p:txBody>
          <a:bodyPr>
            <a:normAutofit/>
          </a:bodyPr>
          <a:lstStyle>
            <a:lvl1pPr>
              <a:defRPr sz="32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457200"/>
            <a:ext cx="1847088"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65504"/>
            <a:ext cx="6766560" cy="5093862"/>
          </a:xfrm>
        </p:spPr>
        <p:txBody>
          <a:bodyPr>
            <a:normAutofit/>
          </a:bodyPr>
          <a:lstStyle>
            <a:lvl1pPr>
              <a:lnSpc>
                <a:spcPct val="90000"/>
              </a:lnSpc>
              <a:defRPr sz="1800"/>
            </a:lvl1pPr>
            <a:lvl2pPr>
              <a:lnSpc>
                <a:spcPct val="90000"/>
              </a:lnSpc>
              <a:defRPr sz="1600"/>
            </a:lvl2pPr>
            <a:lvl3pPr>
              <a:lnSpc>
                <a:spcPct val="90000"/>
              </a:lnSpc>
              <a:defRPr sz="1400"/>
            </a:lvl3pPr>
            <a:lvl4pPr>
              <a:lnSpc>
                <a:spcPct val="90000"/>
              </a:lnSpc>
              <a:defRPr sz="1200"/>
            </a:lvl4pPr>
            <a:lvl5pPr>
              <a:lnSpc>
                <a:spcPct val="90000"/>
              </a:lnSpc>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9111924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16209" y="868680"/>
            <a:ext cx="6093225" cy="1143000"/>
          </a:xfrm>
        </p:spPr>
        <p:txBody>
          <a:bodyPr anchor="t" anchorCtr="0">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437529" cy="6858000"/>
          </a:xfrm>
          <a:blipFill dpi="0" rotWithShape="1">
            <a:blip r:embed="rId2">
              <a:alphaModFix amt="60000"/>
            </a:blip>
            <a:srcRect/>
            <a:stretch>
              <a:fillRect r="-8031"/>
            </a:stretch>
          </a:blipFill>
        </p:spPr>
        <p:txBody>
          <a:bodyPr/>
          <a:lstStyle/>
          <a:p>
            <a:r>
              <a:rPr lang="en-GB"/>
              <a:t>Click icon to add picture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869680" y="457200"/>
            <a:ext cx="1845772" cy="36512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0939833"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16209" y="2017058"/>
            <a:ext cx="6071616" cy="4489704"/>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25237749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190" y="822960"/>
            <a:ext cx="6135624" cy="1143000"/>
          </a:xfrm>
        </p:spPr>
        <p:txBody>
          <a:bodyPr anchor="b"/>
          <a:lstStyle/>
          <a:p>
            <a:r>
              <a:rPr lang="en-GB"/>
              <a:t>Click to edit Master title style</a:t>
            </a:r>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817903" y="457200"/>
            <a:ext cx="429207" cy="365125"/>
          </a:xfrm>
        </p:spPr>
        <p:txBody>
          <a:bodyPr/>
          <a:lstStyle/>
          <a:p>
            <a:fld id="{CC057153-B650-4DEB-B370-79DDCFDCE934}" type="slidenum">
              <a:rPr lang="en-US" smtClean="0"/>
              <a:t>‹#›</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1490472" y="457200"/>
            <a:ext cx="1847088" cy="365125"/>
          </a:xfrm>
        </p:spPr>
        <p:txBody>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17316" y="2057402"/>
            <a:ext cx="6135624" cy="448970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1503081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8854" y="829325"/>
            <a:ext cx="6858000" cy="932688"/>
          </a:xfrm>
        </p:spPr>
        <p:txBody>
          <a:bodyPr anchor="t" anchorCtr="0"/>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3429000" cy="6858000"/>
          </a:xfrm>
          <a:blipFill dpi="0" rotWithShape="1">
            <a:blip r:embed="rId2">
              <a:alphaModFix amt="60000"/>
            </a:blip>
            <a:srcRect/>
            <a:stretch>
              <a:fillRect r="-17333"/>
            </a:stretch>
          </a:blipFill>
        </p:spPr>
        <p:txBody>
          <a:bodyPr/>
          <a:lstStyle/>
          <a:p>
            <a:r>
              <a:rPr lang="en-GB"/>
              <a:t>Click icon to add picture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869680" y="457200"/>
            <a:ext cx="1845772" cy="365125"/>
          </a:xfrm>
        </p:spPr>
        <p:txBody>
          <a:bodyPr/>
          <a:lstStyle>
            <a:lvl1pPr algn="r">
              <a:defRPr/>
            </a:lvl1pPr>
          </a:lstStyle>
          <a:p>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0935476"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8854" y="1878456"/>
            <a:ext cx="6858000"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793637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1046" y="4257446"/>
            <a:ext cx="4297661" cy="1852154"/>
          </a:xfrm>
        </p:spPr>
        <p:txBody>
          <a:bodyPr anchor="b">
            <a:noAutofit/>
          </a:bodyPr>
          <a:lstStyle>
            <a:lvl1pPr>
              <a:defRPr sz="3200"/>
            </a:lvl1pPr>
          </a:lstStyle>
          <a:p>
            <a:r>
              <a:rPr lang="en-GB"/>
              <a:t>Click to edit Master title style</a:t>
            </a:r>
            <a:endParaRPr lang="en-US" dirty="0"/>
          </a:p>
        </p:txBody>
      </p:sp>
      <p:pic>
        <p:nvPicPr>
          <p:cNvPr id="4" name="Graphic 3">
            <a:extLst>
              <a:ext uri="{FF2B5EF4-FFF2-40B4-BE49-F238E27FC236}">
                <a16:creationId xmlns:a16="http://schemas.microsoft.com/office/drawing/2014/main" id="{8F2A913F-34E8-6AA3-93B1-82EC26840158}"/>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348844" y="5660464"/>
            <a:ext cx="36576" cy="521208"/>
          </a:xfrm>
          <a:prstGeom prst="rect">
            <a:avLst/>
          </a:prstGeom>
        </p:spPr>
      </p:pic>
      <p:sp>
        <p:nvSpPr>
          <p:cNvPr id="3" name="Picture Placeholder 10">
            <a:extLst>
              <a:ext uri="{FF2B5EF4-FFF2-40B4-BE49-F238E27FC236}">
                <a16:creationId xmlns:a16="http://schemas.microsoft.com/office/drawing/2014/main" id="{A9DF44A2-0708-C962-D4F6-461FBBBE261F}"/>
              </a:ext>
            </a:extLst>
          </p:cNvPr>
          <p:cNvSpPr>
            <a:spLocks noGrp="1"/>
          </p:cNvSpPr>
          <p:nvPr>
            <p:ph type="pic" sz="quarter" idx="13"/>
          </p:nvPr>
        </p:nvSpPr>
        <p:spPr>
          <a:xfrm>
            <a:off x="935034" y="849445"/>
            <a:ext cx="4173673" cy="2913664"/>
          </a:xfrm>
          <a:blipFill dpi="0" rotWithShape="1">
            <a:blip r:embed="rId3">
              <a:alphaModFix amt="60000"/>
            </a:blip>
            <a:srcRect/>
            <a:stretch>
              <a:fillRect b="159"/>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12179" y="849444"/>
            <a:ext cx="5295472" cy="483489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8869680" y="5719845"/>
            <a:ext cx="1847088" cy="38975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928411" y="5746499"/>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33544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09038" y="832804"/>
            <a:ext cx="4361688" cy="1527048"/>
          </a:xfrm>
        </p:spPr>
        <p:txBody>
          <a:bodyPr anchor="t" anchorCtr="0">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096000" cy="6858000"/>
          </a:xfrm>
          <a:blipFill dpi="0" rotWithShape="1">
            <a:blip r:embed="rId2">
              <a:alphaModFix amt="60000"/>
            </a:blip>
            <a:srcRect/>
            <a:stretch>
              <a:fillRect l="-1" r="-8457"/>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08975" y="2467805"/>
            <a:ext cx="4362450" cy="409575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0875427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33023" y="2132530"/>
            <a:ext cx="4961795" cy="1527048"/>
          </a:xfrm>
        </p:spPr>
        <p:txBody>
          <a:bodyPr anchor="t" anchorCtr="0">
            <a:normAutofit/>
          </a:bodyPr>
          <a:lstStyle>
            <a:lvl1pPr>
              <a:defRPr sz="3200"/>
            </a:lvl1pPr>
          </a:lstStyle>
          <a:p>
            <a:r>
              <a:rPr lang="en-GB"/>
              <a:t>Click to edit Master title style</a:t>
            </a:r>
            <a:endParaRPr lang="en-US" dirty="0"/>
          </a:p>
        </p:txBody>
      </p:sp>
      <p:sp>
        <p:nvSpPr>
          <p:cNvPr id="5" name="Picture Placeholder 2">
            <a:extLst>
              <a:ext uri="{FF2B5EF4-FFF2-40B4-BE49-F238E27FC236}">
                <a16:creationId xmlns:a16="http://schemas.microsoft.com/office/drawing/2014/main" id="{AA2C06F4-46D4-E31A-FE24-FA262F3070BA}"/>
              </a:ext>
            </a:extLst>
          </p:cNvPr>
          <p:cNvSpPr>
            <a:spLocks noGrp="1"/>
          </p:cNvSpPr>
          <p:nvPr>
            <p:ph type="pic" idx="1"/>
          </p:nvPr>
        </p:nvSpPr>
        <p:spPr>
          <a:xfrm>
            <a:off x="0" y="909016"/>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pic>
        <p:nvPicPr>
          <p:cNvPr id="3" name="Graphic 2">
            <a:extLst>
              <a:ext uri="{FF2B5EF4-FFF2-40B4-BE49-F238E27FC236}">
                <a16:creationId xmlns:a16="http://schemas.microsoft.com/office/drawing/2014/main" id="{68D34A61-0B4C-7668-21C4-92101CEE4BE3}"/>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a:off x="6541267" y="1217512"/>
            <a:ext cx="36576" cy="521208"/>
          </a:xfrm>
          <a:prstGeom prst="rect">
            <a:avLst/>
          </a:prstGeom>
        </p:spPr>
      </p:pic>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433023" y="3788229"/>
            <a:ext cx="4961795" cy="191922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6446428" y="572028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3273" y="5720287"/>
            <a:ext cx="2805405" cy="365125"/>
          </a:xfrm>
        </p:spPr>
        <p:txBody>
          <a:bodyPr/>
          <a:lstStyle>
            <a:lvl1pPr algn="l">
              <a:defRPr>
                <a:solidFill>
                  <a:schemeClr val="tx1"/>
                </a:solidFill>
                <a:effectLst/>
              </a:defRPr>
            </a:lvl1pPr>
          </a:lstStyle>
          <a:p>
            <a:endParaRPr lang="en-US" dirty="0"/>
          </a:p>
        </p:txBody>
      </p:sp>
    </p:spTree>
    <p:extLst>
      <p:ext uri="{BB962C8B-B14F-4D97-AF65-F5344CB8AC3E}">
        <p14:creationId xmlns:p14="http://schemas.microsoft.com/office/powerpoint/2010/main" val="9897803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38094" y="825703"/>
            <a:ext cx="4522936" cy="932688"/>
          </a:xfrm>
        </p:spPr>
        <p:txBody>
          <a:bodyPr anchor="t" anchorCtr="0"/>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5672379" cy="6858000"/>
          </a:xfrm>
          <a:blipFill dpi="0" rotWithShape="1">
            <a:blip r:embed="rId2">
              <a:alphaModFix amt="60000"/>
            </a:blip>
            <a:srcRect/>
            <a:stretch>
              <a:fillRect r="-14454"/>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748429" y="1789540"/>
            <a:ext cx="4512601"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20985879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73104"/>
            <a:ext cx="4572000" cy="932688"/>
          </a:xfrm>
        </p:spPr>
        <p:txBody>
          <a:bodyPr anchor="b"/>
          <a:lstStyle>
            <a:lvl1pPr>
              <a:defRPr sz="3200"/>
            </a:lvl1pPr>
          </a:lstStyle>
          <a:p>
            <a:r>
              <a:rPr lang="en-GB"/>
              <a:t>Click to edit Master title style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12585" y="457200"/>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72618" y="457200"/>
            <a:ext cx="2805405" cy="365125"/>
          </a:xfrm>
        </p:spPr>
        <p:txBody>
          <a:bodyPr/>
          <a:lstStyle>
            <a:lvl1pPr>
              <a:defRPr>
                <a:solidFill>
                  <a:schemeClr val="tx1"/>
                </a:solidFill>
                <a:effectLst/>
              </a:defRPr>
            </a:lvl1p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3816" y="1933808"/>
            <a:ext cx="4572000"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3" name="Picture Placeholder 10">
            <a:extLst>
              <a:ext uri="{FF2B5EF4-FFF2-40B4-BE49-F238E27FC236}">
                <a16:creationId xmlns:a16="http://schemas.microsoft.com/office/drawing/2014/main" id="{3CD55653-C8C9-068F-CF5A-7E1436D7EFA1}"/>
              </a:ext>
            </a:extLst>
          </p:cNvPr>
          <p:cNvSpPr>
            <a:spLocks noGrp="1"/>
          </p:cNvSpPr>
          <p:nvPr>
            <p:ph type="pic" sz="quarter" idx="13"/>
          </p:nvPr>
        </p:nvSpPr>
        <p:spPr>
          <a:xfrm>
            <a:off x="6519621" y="0"/>
            <a:ext cx="5672379" cy="6858000"/>
          </a:xfrm>
          <a:blipFill dpi="0" rotWithShape="1">
            <a:blip r:embed="rId2">
              <a:alphaModFix amt="60000"/>
            </a:blip>
            <a:srcRect/>
            <a:stretch>
              <a:fillRect r="-14454"/>
            </a:stretch>
          </a:blipFill>
        </p:spPr>
        <p:txBody>
          <a:bodyPr/>
          <a:lstStyle/>
          <a:p>
            <a:r>
              <a:rPr lang="en-GB"/>
              <a:t>Click icon to add picture</a:t>
            </a:r>
            <a:endParaRPr lang="en-US" dirty="0"/>
          </a:p>
        </p:txBody>
      </p:sp>
    </p:spTree>
    <p:extLst>
      <p:ext uri="{BB962C8B-B14F-4D97-AF65-F5344CB8AC3E}">
        <p14:creationId xmlns:p14="http://schemas.microsoft.com/office/powerpoint/2010/main" val="3260726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66298" y="831603"/>
            <a:ext cx="3401568" cy="1527048"/>
          </a:xfrm>
        </p:spPr>
        <p:txBody>
          <a:bodyPr anchor="t" anchorCtr="0">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038109" cy="6858000"/>
          </a:xfrm>
          <a:blipFill dpi="0" rotWithShape="1">
            <a:blip r:embed="rId2">
              <a:alphaModFix amt="60000"/>
            </a:blip>
            <a:srcRect/>
            <a:stretch>
              <a:fillRect r="-7758"/>
            </a:stretch>
          </a:blipFill>
        </p:spPr>
        <p:txBody>
          <a:bodyPr/>
          <a:lstStyle/>
          <a:p>
            <a:r>
              <a:rPr lang="en-GB"/>
              <a:t>Click icon to add picture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869680" y="457200"/>
            <a:ext cx="1847088" cy="36512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866425" y="2379232"/>
            <a:ext cx="3401568" cy="409575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1098578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22960"/>
            <a:ext cx="3401568" cy="1527048"/>
          </a:xfrm>
        </p:spPr>
        <p:txBody>
          <a:bodyPr anchor="b">
            <a:normAutofit/>
          </a:bodyPr>
          <a:lstStyle>
            <a:lvl1pPr>
              <a:defRPr sz="3200"/>
            </a:lvl1pPr>
          </a:lstStyle>
          <a:p>
            <a:r>
              <a:rPr lang="en-GB"/>
              <a:t>Click to edit Master title style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1269" y="457200"/>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457200"/>
            <a:ext cx="1847088" cy="365125"/>
          </a:xfrm>
        </p:spPr>
        <p:txBody>
          <a:bodyPr/>
          <a:lstStyle>
            <a:lvl1pPr>
              <a:defRPr>
                <a:solidFill>
                  <a:schemeClr val="tx1"/>
                </a:solidFill>
                <a:effectLst/>
              </a:defRPr>
            </a:lvl1p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3816" y="2377440"/>
            <a:ext cx="3401568" cy="4095750"/>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300935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97417" y="822516"/>
            <a:ext cx="3273552" cy="1942773"/>
          </a:xfrm>
        </p:spPr>
        <p:txBody>
          <a:bodyPr anchor="t" anchorCtr="0">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220197" cy="6858000"/>
          </a:xfrm>
          <a:blipFill dpi="0" rotWithShape="1">
            <a:blip r:embed="rId2">
              <a:alphaModFix amt="60000"/>
            </a:blip>
            <a:srcRect/>
            <a:stretch>
              <a:fillRect l="1" r="-7773"/>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411" y="2778536"/>
            <a:ext cx="3273552" cy="29260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987743" y="5714645"/>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47220" y="5715000"/>
            <a:ext cx="2335165" cy="365125"/>
          </a:xfrm>
        </p:spPr>
        <p:txBody>
          <a:bodyPr/>
          <a:lstStyle/>
          <a:p>
            <a:endParaRPr lang="en-US" dirty="0"/>
          </a:p>
        </p:txBody>
      </p:sp>
    </p:spTree>
    <p:extLst>
      <p:ext uri="{BB962C8B-B14F-4D97-AF65-F5344CB8AC3E}">
        <p14:creationId xmlns:p14="http://schemas.microsoft.com/office/powerpoint/2010/main" val="39572923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9413" y="4299577"/>
            <a:ext cx="3739896" cy="1390330"/>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692106"/>
          </a:xfrm>
          <a:blipFill dpi="0" rotWithShape="1">
            <a:blip r:embed="rId2">
              <a:alphaModFix amt="60000"/>
            </a:blip>
            <a:srcRect/>
            <a:stretch>
              <a:fillRect t="-1" b="-25541"/>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299576"/>
            <a:ext cx="6400800" cy="139033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6572690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3791259"/>
            <a:ext cx="2953618" cy="1892808"/>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141683"/>
          </a:xfrm>
          <a:blipFill dpi="0" rotWithShape="1">
            <a:blip r:embed="rId2">
              <a:alphaModFix amt="60000"/>
            </a:blip>
            <a:srcRect/>
            <a:stretch>
              <a:fillRect t="2" b="-20264"/>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3791259"/>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7050003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223" y="833527"/>
            <a:ext cx="2953618" cy="1892808"/>
          </a:xfrm>
        </p:spPr>
        <p:txBody>
          <a:bodyPr anchor="t">
            <a:normAutofit/>
          </a:bodyPr>
          <a:lstStyle>
            <a:lvl1pPr>
              <a:defRPr sz="32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7088"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833527"/>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7983993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635034"/>
            <a:ext cx="10972802" cy="970463"/>
          </a:xfrm>
        </p:spPr>
        <p:txBody>
          <a:bodyPr anchor="ct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09210" y="1828800"/>
            <a:ext cx="5701655" cy="4088298"/>
          </a:xfrm>
          <a:blipFill dpi="0" rotWithShape="1">
            <a:blip r:embed="rId2">
              <a:alphaModFix amt="60000"/>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2104" y="5943600"/>
            <a:ext cx="429207" cy="365125"/>
          </a:xfrm>
        </p:spPr>
        <p:txBody>
          <a:bodyPr/>
          <a:lstStyle>
            <a:lvl1pPr algn="l">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5943600"/>
            <a:ext cx="1845772" cy="365125"/>
          </a:xfrm>
        </p:spPr>
        <p:txBody>
          <a:bodyPr/>
          <a:lstStyle>
            <a:lvl1pPr algn="l">
              <a:defRPr/>
            </a:lvl1pPr>
          </a:lstStyle>
          <a:p>
            <a:endParaRPr lang="en-US" dirty="0"/>
          </a:p>
        </p:txBody>
      </p:sp>
    </p:spTree>
    <p:extLst>
      <p:ext uri="{BB962C8B-B14F-4D97-AF65-F5344CB8AC3E}">
        <p14:creationId xmlns:p14="http://schemas.microsoft.com/office/powerpoint/2010/main" val="30310479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14645"/>
            <a:ext cx="4672584" cy="1453896"/>
          </a:xfrm>
        </p:spPr>
        <p:txBody>
          <a:bodyPr>
            <a:normAutofit/>
          </a:bodyPr>
          <a:lstStyle>
            <a:lvl1pPr>
              <a:defRPr sz="36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04874" y="2971800"/>
            <a:ext cx="4219217" cy="2968589"/>
          </a:xfrm>
          <a:blipFill dpi="0" rotWithShape="1">
            <a:blip r:embed="rId2">
              <a:alphaModFix amt="60000"/>
            </a:blip>
            <a:srcRect/>
            <a:stretch>
              <a:fillRect l="148" t="-11888" r="-148" b="-11048"/>
            </a:stretch>
          </a:blipFill>
        </p:spPr>
        <p:txBody>
          <a:bodyPr/>
          <a:lstStyle/>
          <a:p>
            <a:r>
              <a:rPr lang="en-GB"/>
              <a:t>Click icon to add picture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2104" y="5943600"/>
            <a:ext cx="429207" cy="365125"/>
          </a:xfrm>
        </p:spPr>
        <p:txBody>
          <a:bodyPr/>
          <a:lstStyle>
            <a:lvl1pPr algn="l">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5943600"/>
            <a:ext cx="1845772" cy="365125"/>
          </a:xfrm>
        </p:spPr>
        <p:txBody>
          <a:bodyPr/>
          <a:lstStyle>
            <a:lvl1pPr algn="l">
              <a:defRPr/>
            </a:lvl1p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94950" y="838031"/>
            <a:ext cx="5585925" cy="5783263"/>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Tree>
    <p:extLst>
      <p:ext uri="{BB962C8B-B14F-4D97-AF65-F5344CB8AC3E}">
        <p14:creationId xmlns:p14="http://schemas.microsoft.com/office/powerpoint/2010/main" val="17042614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28825"/>
            <a:ext cx="3657603" cy="1453896"/>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53473" y="2662694"/>
            <a:ext cx="2826675" cy="3273309"/>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4" name="Slide Number Placeholder 3">
            <a:extLst>
              <a:ext uri="{FF2B5EF4-FFF2-40B4-BE49-F238E27FC236}">
                <a16:creationId xmlns:a16="http://schemas.microsoft.com/office/drawing/2014/main" id="{47484806-6EE6-E9E7-C756-577E511C944C}"/>
              </a:ext>
            </a:extLst>
          </p:cNvPr>
          <p:cNvSpPr>
            <a:spLocks noGrp="1"/>
          </p:cNvSpPr>
          <p:nvPr>
            <p:ph type="sldNum" sz="quarter" idx="16"/>
          </p:nvPr>
        </p:nvSpPr>
        <p:spPr>
          <a:xfrm>
            <a:off x="830476" y="5943600"/>
            <a:ext cx="429207" cy="365125"/>
          </a:xfrm>
        </p:spPr>
        <p:txBody>
          <a:bodyPr/>
          <a:lstStyle/>
          <a:p>
            <a:fld id="{CC057153-B650-4DEB-B370-79DDCFDCE934}" type="slidenum">
              <a:rPr lang="en-US" smtClean="0"/>
              <a:pPr/>
              <a:t>‹#›</a:t>
            </a:fld>
            <a:endParaRPr lang="en-US" dirty="0"/>
          </a:p>
        </p:txBody>
      </p:sp>
      <p:sp>
        <p:nvSpPr>
          <p:cNvPr id="3" name="Footer Placeholder 2">
            <a:extLst>
              <a:ext uri="{FF2B5EF4-FFF2-40B4-BE49-F238E27FC236}">
                <a16:creationId xmlns:a16="http://schemas.microsoft.com/office/drawing/2014/main" id="{E85E95BE-BAAA-0962-1F37-8E80B5075B4D}"/>
              </a:ext>
            </a:extLst>
          </p:cNvPr>
          <p:cNvSpPr>
            <a:spLocks noGrp="1"/>
          </p:cNvSpPr>
          <p:nvPr>
            <p:ph type="ftr" sz="quarter" idx="15"/>
          </p:nvPr>
        </p:nvSpPr>
        <p:spPr>
          <a:xfrm>
            <a:off x="1490553" y="5943600"/>
            <a:ext cx="1845772" cy="365125"/>
          </a:xfrm>
        </p:spPr>
        <p:txBody>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08493" y="840587"/>
            <a:ext cx="6561138" cy="6035040"/>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1578048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624688" y="4318002"/>
            <a:ext cx="3741303" cy="1727191"/>
          </a:xfrm>
        </p:spPr>
        <p:txBody>
          <a:bodyPr anchor="b" anchorCtr="0">
            <a:normAutofit/>
          </a:bodyPr>
          <a:lstStyle>
            <a:lvl1pPr>
              <a:lnSpc>
                <a:spcPct val="110000"/>
              </a:lnSpc>
              <a:defRPr sz="2000" b="0" i="0" cap="none" spc="0" baseline="0">
                <a:solidFill>
                  <a:schemeClr val="tx1"/>
                </a:solidFill>
                <a:latin typeface="+mn-lt"/>
                <a:cs typeface="Poppins Light" pitchFamily="2" charset="77"/>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603503"/>
            <a:ext cx="10535513" cy="4334256"/>
          </a:xfrm>
        </p:spPr>
        <p:txBody>
          <a:bodyPr anchor="b">
            <a:normAutofit/>
          </a:bodyPr>
          <a:lstStyle>
            <a:lvl1pPr marL="0" indent="0">
              <a:lnSpc>
                <a:spcPct val="90000"/>
              </a:lnSpc>
              <a:spcBef>
                <a:spcPts val="0"/>
              </a:spcBef>
              <a:buNone/>
              <a:defRPr sz="17500" b="1">
                <a:solidFill>
                  <a:schemeClr val="tx1"/>
                </a:solidFill>
                <a:latin typeface="+mj-lt"/>
                <a:cs typeface="Poppins" pitchFamily="2" charset="77"/>
              </a:defRPr>
            </a:lvl1pPr>
          </a:lstStyle>
          <a:p>
            <a:pPr lvl="0"/>
            <a:r>
              <a:rPr lang="en-US" dirty="0"/>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dirty="0"/>
          </a:p>
        </p:txBody>
      </p:sp>
      <p:pic>
        <p:nvPicPr>
          <p:cNvPr id="3" name="Graphic 2">
            <a:extLst>
              <a:ext uri="{FF2B5EF4-FFF2-40B4-BE49-F238E27FC236}">
                <a16:creationId xmlns:a16="http://schemas.microsoft.com/office/drawing/2014/main" id="{212892AD-A824-80C0-23D0-A50E8E6086C1}"/>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10562215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0ABD31F-6790-1046-FAA9-F005395197D6}"/>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733074" y="4520514"/>
            <a:ext cx="7525512" cy="1545336"/>
          </a:xfrm>
        </p:spPr>
        <p:txBody>
          <a:bodyPr anchor="b" anchorCtr="0">
            <a:normAutofit/>
          </a:bodyPr>
          <a:lstStyle>
            <a:lvl1pPr algn="r">
              <a:lnSpc>
                <a:spcPct val="110000"/>
              </a:lnSpc>
              <a:defRPr sz="2000" b="0" i="0" cap="none" spc="0" baseline="0">
                <a:solidFill>
                  <a:schemeClr val="tx1"/>
                </a:solidFill>
                <a:latin typeface="+mn-lt"/>
                <a:cs typeface="Poppins Light" pitchFamily="2" charset="77"/>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912730"/>
            <a:ext cx="10543032" cy="4206240"/>
          </a:xfrm>
        </p:spPr>
        <p:txBody>
          <a:bodyPr anchor="b">
            <a:normAutofit/>
          </a:bodyPr>
          <a:lstStyle>
            <a:lvl1pPr marL="0" indent="0" algn="l">
              <a:lnSpc>
                <a:spcPct val="90000"/>
              </a:lnSpc>
              <a:buNone/>
              <a:defRPr sz="17500" b="1">
                <a:solidFill>
                  <a:schemeClr val="tx1"/>
                </a:solidFill>
                <a:latin typeface="+mj-lt"/>
                <a:cs typeface="Poppins" pitchFamily="2" charset="77"/>
              </a:defRPr>
            </a:lvl1pPr>
          </a:lstStyle>
          <a:p>
            <a:pPr lvl="0"/>
            <a:r>
              <a:rPr lang="en-US" dirty="0"/>
              <a:t>##%</a:t>
            </a:r>
          </a:p>
        </p:txBody>
      </p:sp>
      <p:sp>
        <p:nvSpPr>
          <p:cNvPr id="5" name="Slide Number Placeholder 4">
            <a:extLst>
              <a:ext uri="{FF2B5EF4-FFF2-40B4-BE49-F238E27FC236}">
                <a16:creationId xmlns:a16="http://schemas.microsoft.com/office/drawing/2014/main" id="{F593D60A-2641-9137-7CFC-67D963578820}"/>
              </a:ext>
            </a:extLst>
          </p:cNvPr>
          <p:cNvSpPr>
            <a:spLocks noGrp="1"/>
          </p:cNvSpPr>
          <p:nvPr>
            <p:ph type="sldNum" sz="quarter" idx="15"/>
          </p:nvPr>
        </p:nvSpPr>
        <p:spPr/>
        <p:txBody>
          <a:bodyPr/>
          <a:lstStyle/>
          <a:p>
            <a:fld id="{CC057153-B650-4DEB-B370-79DDCFDCE934}" type="slidenum">
              <a:rPr lang="en-US" smtClean="0"/>
              <a:pPr/>
              <a:t>‹#›</a:t>
            </a:fld>
            <a:endParaRPr lang="en-US" dirty="0"/>
          </a:p>
        </p:txBody>
      </p:sp>
      <p:sp>
        <p:nvSpPr>
          <p:cNvPr id="4" name="Footer Placeholder 3">
            <a:extLst>
              <a:ext uri="{FF2B5EF4-FFF2-40B4-BE49-F238E27FC236}">
                <a16:creationId xmlns:a16="http://schemas.microsoft.com/office/drawing/2014/main" id="{7F79D38F-DE10-E2BB-5C22-9A8C0781F150}"/>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42901470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889898" y="1318437"/>
            <a:ext cx="4368688" cy="4747413"/>
          </a:xfrm>
        </p:spPr>
        <p:txBody>
          <a:bodyPr anchor="b" anchorCtr="0">
            <a:normAutofit/>
          </a:bodyPr>
          <a:lstStyle>
            <a:lvl1pPr algn="r">
              <a:lnSpc>
                <a:spcPct val="110000"/>
              </a:lnSpc>
              <a:defRPr sz="2000" b="0" i="0" cap="none" spc="0" baseline="0">
                <a:solidFill>
                  <a:schemeClr val="tx1"/>
                </a:solidFill>
                <a:latin typeface="+mn-lt"/>
                <a:cs typeface="Poppins Light" pitchFamily="2" charset="77"/>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1318437"/>
            <a:ext cx="5318760" cy="5335420"/>
          </a:xfrm>
        </p:spPr>
        <p:txBody>
          <a:bodyPr anchor="b">
            <a:normAutofit/>
          </a:bodyPr>
          <a:lstStyle>
            <a:lvl1pPr marL="0" indent="0" algn="l">
              <a:lnSpc>
                <a:spcPct val="90000"/>
              </a:lnSpc>
              <a:buNone/>
              <a:defRPr sz="17500" b="1">
                <a:solidFill>
                  <a:schemeClr val="tx1"/>
                </a:solidFill>
                <a:latin typeface="+mj-lt"/>
                <a:cs typeface="Poppins" pitchFamily="2" charset="77"/>
              </a:defRPr>
            </a:lvl1pPr>
          </a:lstStyle>
          <a:p>
            <a:pPr lvl="0"/>
            <a:r>
              <a:rPr lang="en-US" dirty="0"/>
              <a:t>##%</a:t>
            </a:r>
          </a:p>
        </p:txBody>
      </p:sp>
      <p:pic>
        <p:nvPicPr>
          <p:cNvPr id="3" name="Graphic 2">
            <a:extLst>
              <a:ext uri="{FF2B5EF4-FFF2-40B4-BE49-F238E27FC236}">
                <a16:creationId xmlns:a16="http://schemas.microsoft.com/office/drawing/2014/main" id="{F17F8DEA-3543-B752-B9E3-AC000CAB4672}"/>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
        <p:nvSpPr>
          <p:cNvPr id="4" name="Footer Placeholder 3">
            <a:extLst>
              <a:ext uri="{FF2B5EF4-FFF2-40B4-BE49-F238E27FC236}">
                <a16:creationId xmlns:a16="http://schemas.microsoft.com/office/drawing/2014/main" id="{67F2F7EA-5D69-7C1B-CCA8-B001A58AE38D}"/>
              </a:ext>
            </a:extLst>
          </p:cNvPr>
          <p:cNvSpPr>
            <a:spLocks noGrp="1"/>
          </p:cNvSpPr>
          <p:nvPr>
            <p:ph type="ftr" sz="quarter" idx="14"/>
          </p:nvPr>
        </p:nvSpPr>
        <p:spPr>
          <a:xfrm>
            <a:off x="8869680" y="722163"/>
            <a:ext cx="1845772" cy="365125"/>
          </a:xfrm>
        </p:spPr>
        <p:txBody>
          <a:bodyPr/>
          <a:lstStyle>
            <a:lvl1pPr algn="r">
              <a:defRPr/>
            </a:lvl1pPr>
          </a:lstStyle>
          <a:p>
            <a:endParaRPr lang="en-US" dirty="0"/>
          </a:p>
        </p:txBody>
      </p:sp>
      <p:sp>
        <p:nvSpPr>
          <p:cNvPr id="5" name="Slide Number Placeholder 4">
            <a:extLst>
              <a:ext uri="{FF2B5EF4-FFF2-40B4-BE49-F238E27FC236}">
                <a16:creationId xmlns:a16="http://schemas.microsoft.com/office/drawing/2014/main" id="{3B75CC0F-ADA3-ABFA-0894-792752304D3D}"/>
              </a:ext>
            </a:extLst>
          </p:cNvPr>
          <p:cNvSpPr>
            <a:spLocks noGrp="1"/>
          </p:cNvSpPr>
          <p:nvPr>
            <p:ph type="sldNum" sz="quarter" idx="15"/>
          </p:nvPr>
        </p:nvSpPr>
        <p:spPr>
          <a:xfrm>
            <a:off x="10936224" y="722163"/>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745525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D617F66D-47D7-5FE5-3A3F-34A22FF6A160}"/>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077712" y="5660464"/>
            <a:ext cx="36576" cy="521208"/>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000" b="0" i="0" cap="none" spc="0" baseline="0">
                <a:solidFill>
                  <a:schemeClr val="tx1"/>
                </a:solidFill>
                <a:latin typeface="+mn-lt"/>
                <a:cs typeface="Poppins Light" pitchFamily="2" charset="77"/>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4484" y="558436"/>
            <a:ext cx="10543032" cy="4206240"/>
          </a:xfrm>
        </p:spPr>
        <p:txBody>
          <a:bodyPr anchor="b">
            <a:normAutofit/>
          </a:bodyPr>
          <a:lstStyle>
            <a:lvl1pPr marL="0" indent="0" algn="ctr">
              <a:lnSpc>
                <a:spcPct val="90000"/>
              </a:lnSpc>
              <a:buNone/>
              <a:defRPr sz="23200" b="1">
                <a:solidFill>
                  <a:schemeClr val="tx1"/>
                </a:solidFill>
                <a:latin typeface="+mj-lt"/>
                <a:cs typeface="Poppins" pitchFamily="2" charset="77"/>
              </a:defRPr>
            </a:lvl1pPr>
          </a:lstStyle>
          <a:p>
            <a:pPr lvl="0"/>
            <a:r>
              <a:rPr lang="en-US"/>
              <a:t>##%</a:t>
            </a:r>
          </a:p>
        </p:txBody>
      </p:sp>
    </p:spTree>
    <p:extLst>
      <p:ext uri="{BB962C8B-B14F-4D97-AF65-F5344CB8AC3E}">
        <p14:creationId xmlns:p14="http://schemas.microsoft.com/office/powerpoint/2010/main" val="1184023182"/>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pic>
        <p:nvPicPr>
          <p:cNvPr id="3" name="Graphic 2">
            <a:extLst>
              <a:ext uri="{FF2B5EF4-FFF2-40B4-BE49-F238E27FC236}">
                <a16:creationId xmlns:a16="http://schemas.microsoft.com/office/drawing/2014/main" id="{4B9366FF-A392-C240-F718-4B73E04621E0}"/>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077712" y="5660464"/>
            <a:ext cx="36576" cy="521208"/>
          </a:xfrm>
          <a:prstGeom prst="rect">
            <a:avLst/>
          </a:prstGeom>
        </p:spPr>
      </p:pic>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62912" y="626364"/>
            <a:ext cx="8266176" cy="5605272"/>
          </a:xfrm>
        </p:spPr>
        <p:txBody>
          <a:bodyPr anchor="ctr">
            <a:noAutofit/>
          </a:bodyPr>
          <a:lstStyle>
            <a:lvl1pPr marL="0" indent="0" algn="ctr">
              <a:lnSpc>
                <a:spcPct val="100000"/>
              </a:lnSpc>
              <a:buNone/>
              <a:defRPr sz="4000" b="1" i="0" cap="all" spc="50" baseline="0">
                <a:latin typeface="+mj-lt"/>
                <a:cs typeface="Poppins" pitchFamily="2" charset="77"/>
              </a:defRPr>
            </a:lvl1pPr>
            <a:lvl2pPr marL="228600" indent="0" algn="ctr">
              <a:lnSpc>
                <a:spcPct val="100000"/>
              </a:lnSpc>
              <a:buNone/>
              <a:defRPr sz="3600" b="1" i="0" cap="all" spc="50" baseline="0">
                <a:latin typeface="+mj-lt"/>
                <a:cs typeface="Poppins" pitchFamily="2" charset="77"/>
              </a:defRPr>
            </a:lvl2pPr>
            <a:lvl3pPr marL="457200" indent="0" algn="ctr">
              <a:lnSpc>
                <a:spcPct val="100000"/>
              </a:lnSpc>
              <a:buNone/>
              <a:defRPr sz="3200" b="1" i="0" cap="all" spc="50" baseline="0">
                <a:latin typeface="+mj-lt"/>
                <a:cs typeface="Poppins" pitchFamily="2" charset="77"/>
              </a:defRPr>
            </a:lvl3pPr>
            <a:lvl4pPr marL="685800" indent="0" algn="ctr">
              <a:lnSpc>
                <a:spcPct val="100000"/>
              </a:lnSpc>
              <a:buNone/>
              <a:defRPr sz="2800" b="1" i="0" cap="all" spc="50" baseline="0">
                <a:latin typeface="+mj-lt"/>
                <a:cs typeface="Poppins" pitchFamily="2" charset="77"/>
              </a:defRPr>
            </a:lvl4pPr>
            <a:lvl5pPr marL="914400" indent="0" algn="ctr">
              <a:lnSpc>
                <a:spcPct val="100000"/>
              </a:lnSpc>
              <a:buNone/>
              <a:defRPr sz="24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325147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520A179-8E3E-2B95-A97F-C68296952939}"/>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928148" y="921438"/>
            <a:ext cx="36576" cy="521208"/>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13816" y="1996848"/>
            <a:ext cx="8266176" cy="4142232"/>
          </a:xfrm>
        </p:spPr>
        <p:txBody>
          <a:bodyPr anchor="b">
            <a:noAutofit/>
          </a:bodyPr>
          <a:lstStyle>
            <a:lvl1pPr marL="0" indent="0">
              <a:lnSpc>
                <a:spcPct val="100000"/>
              </a:lnSpc>
              <a:buNone/>
              <a:defRPr sz="4000" b="1" i="0" cap="all" spc="50" baseline="0">
                <a:latin typeface="+mj-lt"/>
                <a:cs typeface="Poppins" pitchFamily="2" charset="77"/>
              </a:defRPr>
            </a:lvl1pPr>
            <a:lvl2pPr marL="228600" indent="0">
              <a:lnSpc>
                <a:spcPct val="100000"/>
              </a:lnSpc>
              <a:buNone/>
              <a:defRPr sz="3200" b="1" i="0" cap="all" spc="50" baseline="0">
                <a:latin typeface="+mj-lt"/>
                <a:cs typeface="Poppins" pitchFamily="2" charset="77"/>
              </a:defRPr>
            </a:lvl2pPr>
            <a:lvl3pPr marL="457200" indent="0">
              <a:lnSpc>
                <a:spcPct val="100000"/>
              </a:lnSpc>
              <a:buNone/>
              <a:defRPr sz="2800" b="1" i="0" cap="all" spc="50" baseline="0">
                <a:latin typeface="+mj-lt"/>
                <a:cs typeface="Poppins" pitchFamily="2" charset="77"/>
              </a:defRPr>
            </a:lvl3pPr>
            <a:lvl4pPr marL="685800" indent="0">
              <a:lnSpc>
                <a:spcPct val="100000"/>
              </a:lnSpc>
              <a:buNone/>
              <a:defRPr sz="2400" b="1" i="0" cap="all" spc="50" baseline="0">
                <a:latin typeface="+mj-lt"/>
                <a:cs typeface="Poppins" pitchFamily="2" charset="77"/>
              </a:defRPr>
            </a:lvl4pPr>
            <a:lvl5pPr marL="914400" indent="0">
              <a:lnSpc>
                <a:spcPct val="100000"/>
              </a:lnSpc>
              <a:buNone/>
              <a:defRPr sz="20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449345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24681" y="760672"/>
            <a:ext cx="8266176" cy="5605272"/>
          </a:xfrm>
        </p:spPr>
        <p:txBody>
          <a:bodyPr anchor="t">
            <a:noAutofit/>
          </a:bodyPr>
          <a:lstStyle>
            <a:lvl1pPr marL="0" indent="0">
              <a:lnSpc>
                <a:spcPct val="100000"/>
              </a:lnSpc>
              <a:buNone/>
              <a:defRPr sz="4000" b="1" i="0" cap="all" spc="50" baseline="0">
                <a:latin typeface="+mj-lt"/>
                <a:cs typeface="Poppins" pitchFamily="2" charset="77"/>
              </a:defRPr>
            </a:lvl1pPr>
            <a:lvl2pPr marL="228600" indent="0">
              <a:lnSpc>
                <a:spcPct val="100000"/>
              </a:lnSpc>
              <a:buNone/>
              <a:defRPr sz="3200" b="1" i="0" cap="all" spc="50" baseline="0">
                <a:latin typeface="+mj-lt"/>
                <a:cs typeface="Poppins" pitchFamily="2" charset="77"/>
              </a:defRPr>
            </a:lvl2pPr>
            <a:lvl3pPr marL="457200" indent="0">
              <a:lnSpc>
                <a:spcPct val="100000"/>
              </a:lnSpc>
              <a:buNone/>
              <a:defRPr sz="2800" b="1" i="0" cap="all" spc="50" baseline="0">
                <a:latin typeface="+mj-lt"/>
                <a:cs typeface="Poppins" pitchFamily="2" charset="77"/>
              </a:defRPr>
            </a:lvl3pPr>
            <a:lvl4pPr marL="685800" indent="0">
              <a:lnSpc>
                <a:spcPct val="100000"/>
              </a:lnSpc>
              <a:buNone/>
              <a:defRPr sz="2400" b="1" i="0" cap="all" spc="50" baseline="0">
                <a:latin typeface="+mj-lt"/>
                <a:cs typeface="Poppins" pitchFamily="2" charset="77"/>
              </a:defRPr>
            </a:lvl4pPr>
            <a:lvl5pPr marL="914400" indent="0">
              <a:lnSpc>
                <a:spcPct val="100000"/>
              </a:lnSpc>
              <a:buNone/>
              <a:defRPr sz="20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94584083-25C0-4BCD-77BF-0F4B50C89CE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0986884" y="676656"/>
            <a:ext cx="36576" cy="521208"/>
          </a:xfrm>
          <a:prstGeom prst="rect">
            <a:avLst/>
          </a:prstGeom>
        </p:spPr>
      </p:pic>
      <p:sp>
        <p:nvSpPr>
          <p:cNvPr id="4" name="Footer Placeholder 3">
            <a:extLst>
              <a:ext uri="{FF2B5EF4-FFF2-40B4-BE49-F238E27FC236}">
                <a16:creationId xmlns:a16="http://schemas.microsoft.com/office/drawing/2014/main" id="{74F9D7C9-2DBC-E12A-4A0F-59AD76DB1119}"/>
              </a:ext>
            </a:extLst>
          </p:cNvPr>
          <p:cNvSpPr>
            <a:spLocks noGrp="1"/>
          </p:cNvSpPr>
          <p:nvPr>
            <p:ph type="ftr" sz="quarter" idx="14"/>
          </p:nvPr>
        </p:nvSpPr>
        <p:spPr>
          <a:xfrm>
            <a:off x="8869680" y="5717127"/>
            <a:ext cx="1845772" cy="365125"/>
          </a:xfrm>
        </p:spPr>
        <p:txBody>
          <a:bodyPr/>
          <a:lstStyle>
            <a:lvl1pPr algn="r">
              <a:defRPr/>
            </a:lvl1pPr>
          </a:lstStyle>
          <a:p>
            <a:endParaRPr lang="en-US" dirty="0"/>
          </a:p>
        </p:txBody>
      </p:sp>
      <p:sp>
        <p:nvSpPr>
          <p:cNvPr id="5" name="Slide Number Placeholder 4">
            <a:extLst>
              <a:ext uri="{FF2B5EF4-FFF2-40B4-BE49-F238E27FC236}">
                <a16:creationId xmlns:a16="http://schemas.microsoft.com/office/drawing/2014/main" id="{03A58948-847F-22CD-2AA2-CF3475976FFB}"/>
              </a:ext>
            </a:extLst>
          </p:cNvPr>
          <p:cNvSpPr>
            <a:spLocks noGrp="1"/>
          </p:cNvSpPr>
          <p:nvPr>
            <p:ph type="sldNum" sz="quarter" idx="15"/>
          </p:nvPr>
        </p:nvSpPr>
        <p:spPr>
          <a:xfrm>
            <a:off x="1093622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491040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12600" y="5601041"/>
            <a:ext cx="8229600" cy="466344"/>
          </a:xfrm>
        </p:spPr>
        <p:txBody>
          <a:bodyPr anchor="ctr">
            <a:normAutofit/>
          </a:bodyPr>
          <a:lstStyle>
            <a:lvl1pPr>
              <a:lnSpc>
                <a:spcPct val="120000"/>
              </a:lnSpc>
              <a:defRPr sz="2000" b="0" i="0" cap="none" baseline="0">
                <a:solidFill>
                  <a:schemeClr val="tx1"/>
                </a:solidFill>
                <a:latin typeface="+mn-lt"/>
                <a:cs typeface="Poppins Light" pitchFamily="2" charset="77"/>
              </a:defRPr>
            </a:lvl1pPr>
          </a:lstStyle>
          <a:p>
            <a:r>
              <a:rPr lang="en-US" dirty="0"/>
              <a:t>Quote Author</a:t>
            </a:r>
          </a:p>
        </p:txBody>
      </p:sp>
      <p:pic>
        <p:nvPicPr>
          <p:cNvPr id="3" name="Graphic 2">
            <a:extLst>
              <a:ext uri="{FF2B5EF4-FFF2-40B4-BE49-F238E27FC236}">
                <a16:creationId xmlns:a16="http://schemas.microsoft.com/office/drawing/2014/main" id="{8025C941-1D26-5955-DC05-31D96A1D00E3}"/>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0983213" y="5660464"/>
            <a:ext cx="36576" cy="521208"/>
          </a:xfrm>
          <a:prstGeom prst="rect">
            <a:avLst/>
          </a:prstGeom>
        </p:spPr>
      </p:pic>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792280" y="776028"/>
            <a:ext cx="8229600" cy="4572000"/>
          </a:xfrm>
        </p:spPr>
        <p:txBody>
          <a:bodyPr anchor="t" anchorCtr="0">
            <a:normAutofit/>
          </a:bodyPr>
          <a:lstStyle>
            <a:lvl1pPr marL="164592" indent="-164592">
              <a:lnSpc>
                <a:spcPct val="100000"/>
              </a:lnSpc>
              <a:spcBef>
                <a:spcPts val="0"/>
              </a:spcBef>
              <a:buNone/>
              <a:defRPr sz="4000" b="1" cap="all" spc="50" baseline="0">
                <a:latin typeface="+mj-lt"/>
                <a:cs typeface="Poppins" pitchFamily="2" charset="77"/>
              </a:defRPr>
            </a:lvl1pPr>
          </a:lstStyle>
          <a:p>
            <a:pPr lvl="0"/>
            <a:r>
              <a:rPr lang="en-US" dirty="0"/>
              <a:t>Click to add Quote</a:t>
            </a:r>
          </a:p>
        </p:txBody>
      </p:sp>
    </p:spTree>
    <p:extLst>
      <p:ext uri="{BB962C8B-B14F-4D97-AF65-F5344CB8AC3E}">
        <p14:creationId xmlns:p14="http://schemas.microsoft.com/office/powerpoint/2010/main" val="3379534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802977"/>
            <a:ext cx="9043416" cy="466344"/>
          </a:xfrm>
        </p:spPr>
        <p:txBody>
          <a:bodyPr anchor="ctr">
            <a:normAutofit/>
          </a:bodyPr>
          <a:lstStyle>
            <a:lvl1pPr>
              <a:lnSpc>
                <a:spcPct val="120000"/>
              </a:lnSpc>
              <a:defRPr sz="2000" b="0" i="0" cap="none" spc="0" baseline="0">
                <a:solidFill>
                  <a:schemeClr val="tx1"/>
                </a:solidFill>
                <a:latin typeface="+mn-lt"/>
                <a:cs typeface="Poppins Light" pitchFamily="2" charset="77"/>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b="1" i="0" cap="all" spc="50" baseline="0">
                <a:latin typeface="+mj-lt"/>
                <a:cs typeface="Poppins" pitchFamily="2" charset="77"/>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579537492"/>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85444" y="4572000"/>
            <a:ext cx="8805672" cy="466344"/>
          </a:xfrm>
        </p:spPr>
        <p:txBody>
          <a:bodyPr anchor="ctr">
            <a:normAutofit/>
          </a:bodyPr>
          <a:lstStyle>
            <a:lvl1pPr>
              <a:lnSpc>
                <a:spcPct val="120000"/>
              </a:lnSpc>
              <a:defRPr sz="2000" b="0" i="0" cap="none" spc="0" baseline="0">
                <a:solidFill>
                  <a:schemeClr val="tx1"/>
                </a:solidFill>
                <a:latin typeface="+mn-lt"/>
                <a:cs typeface="Poppins Light" pitchFamily="2" charset="77"/>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07720" y="944880"/>
            <a:ext cx="8961120" cy="3474720"/>
          </a:xfrm>
        </p:spPr>
        <p:txBody>
          <a:bodyPr anchor="ctr">
            <a:normAutofit/>
          </a:bodyPr>
          <a:lstStyle>
            <a:lvl1pPr marL="164592" indent="-164592">
              <a:lnSpc>
                <a:spcPct val="100000"/>
              </a:lnSpc>
              <a:spcBef>
                <a:spcPts val="0"/>
              </a:spcBef>
              <a:buNone/>
              <a:defRPr sz="4200" b="1" i="0" cap="all" spc="50" baseline="0">
                <a:latin typeface="+mj-lt"/>
                <a:cs typeface="Poppins" pitchFamily="2" charset="77"/>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2877286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9723" y="829551"/>
            <a:ext cx="10741152" cy="1132258"/>
          </a:xfrm>
        </p:spPr>
        <p:txBody>
          <a:bodyPr/>
          <a:lstStyle/>
          <a:p>
            <a:r>
              <a:rPr lang="en-GB"/>
              <a:t>Click to edit Master title style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457200"/>
            <a:ext cx="1845772" cy="365125"/>
          </a:xfrm>
        </p:spPr>
        <p:txBody>
          <a:bodyPr/>
          <a:lstStyle/>
          <a:p>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09723" y="1980371"/>
            <a:ext cx="5181600" cy="4351338"/>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369148" y="1980371"/>
            <a:ext cx="5181600" cy="4351338"/>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0588687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ntent 2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1615443"/>
            <a:ext cx="3437583" cy="4099202"/>
          </a:xfrm>
        </p:spPr>
        <p:txBody>
          <a:bodyPr>
            <a:normAutofit/>
          </a:bodyPr>
          <a:lstStyle>
            <a:lvl1pPr>
              <a:defRPr sz="3200"/>
            </a:lvl1pPr>
          </a:lstStyle>
          <a:p>
            <a:r>
              <a:rPr lang="en-GB"/>
              <a:t>Click to edit Master title style</a:t>
            </a:r>
            <a:endParaRPr lang="en-US" dirty="0"/>
          </a:p>
        </p:txBody>
      </p:sp>
      <p:sp>
        <p:nvSpPr>
          <p:cNvPr id="3" name="Picture Placeholder 10">
            <a:extLst>
              <a:ext uri="{FF2B5EF4-FFF2-40B4-BE49-F238E27FC236}">
                <a16:creationId xmlns:a16="http://schemas.microsoft.com/office/drawing/2014/main" id="{77FBFB58-BD7D-0E9B-7D02-1BE0CDCEA434}"/>
              </a:ext>
            </a:extLst>
          </p:cNvPr>
          <p:cNvSpPr>
            <a:spLocks noGrp="1"/>
          </p:cNvSpPr>
          <p:nvPr>
            <p:ph type="pic" sz="quarter" idx="15"/>
          </p:nvPr>
        </p:nvSpPr>
        <p:spPr>
          <a:xfrm>
            <a:off x="0" y="0"/>
            <a:ext cx="12192000" cy="972457"/>
          </a:xfrm>
          <a:blipFill dpi="0" rotWithShape="1">
            <a:blip r:embed="rId2">
              <a:alphaModFix amt="60000"/>
            </a:blip>
            <a:srcRect/>
            <a:stretch>
              <a:fillRect l="1" t="1" r="-5" b="-482"/>
            </a:stretch>
          </a:blipFill>
        </p:spPr>
        <p:txBody>
          <a:bodyPr/>
          <a:lstStyle/>
          <a:p>
            <a:r>
              <a:rPr lang="en-GB"/>
              <a:t>Click icon to add picture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5151840" y="1615442"/>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GB"/>
              <a:t>Click to edit Master text styles</a:t>
            </a:r>
          </a:p>
          <a:p>
            <a:pPr lvl="1"/>
            <a:r>
              <a:rPr lang="en-GB"/>
              <a:t>Second level</a:t>
            </a:r>
          </a:p>
          <a:p>
            <a:pPr lvl="2"/>
            <a:r>
              <a:rPr lang="en-GB"/>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5148775" y="3945380"/>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59436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5943600"/>
            <a:ext cx="1845772" cy="365125"/>
          </a:xfrm>
        </p:spPr>
        <p:txBody>
          <a:bodyPr/>
          <a:lstStyle/>
          <a:p>
            <a:endParaRPr lang="en-US" dirty="0"/>
          </a:p>
        </p:txBody>
      </p:sp>
    </p:spTree>
    <p:extLst>
      <p:ext uri="{BB962C8B-B14F-4D97-AF65-F5344CB8AC3E}">
        <p14:creationId xmlns:p14="http://schemas.microsoft.com/office/powerpoint/2010/main" val="40923887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09625" y="830733"/>
            <a:ext cx="10439463" cy="1143292"/>
          </a:xfrm>
        </p:spPr>
        <p:txBody>
          <a:bodyPr/>
          <a:lstStyle/>
          <a:p>
            <a:r>
              <a:rPr lang="en-GB"/>
              <a:t>Click to edit Master title style</a:t>
            </a:r>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1490553" y="457200"/>
            <a:ext cx="1845772" cy="365125"/>
          </a:xfrm>
        </p:spPr>
        <p:txBody>
          <a:bodyPr/>
          <a:lstStyle/>
          <a:p>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09625" y="2007011"/>
            <a:ext cx="4937760" cy="559834"/>
          </a:xfrm>
        </p:spPr>
        <p:txBody>
          <a:bodyPr anchor="b">
            <a:normAutofit/>
          </a:bodyPr>
          <a:lstStyle>
            <a:lvl1pPr marL="0" indent="0">
              <a:lnSpc>
                <a:spcPct val="90000"/>
              </a:lnSpc>
              <a:buNone/>
              <a:defRPr sz="2000" b="1" i="0" cap="all" baseline="0">
                <a:latin typeface="Poppins" pitchFamily="2" charset="77"/>
                <a:cs typeface="Poppins"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30246" y="2007011"/>
            <a:ext cx="4937760" cy="559834"/>
          </a:xfrm>
        </p:spPr>
        <p:txBody>
          <a:bodyPr anchor="b">
            <a:normAutofit/>
          </a:bodyPr>
          <a:lstStyle>
            <a:lvl1pPr marL="0" indent="0">
              <a:lnSpc>
                <a:spcPct val="90000"/>
              </a:lnSpc>
              <a:buNone/>
              <a:defRPr sz="2000" b="1" i="0" cap="all" baseline="0">
                <a:latin typeface="Poppins" pitchFamily="2" charset="77"/>
                <a:cs typeface="Poppins"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09625" y="2708876"/>
            <a:ext cx="4937760" cy="3763963"/>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330246" y="2708876"/>
            <a:ext cx="4937760" cy="3763963"/>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21672012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GB"/>
              <a:t>Click to edit Master title style</a:t>
            </a:r>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516938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8268831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13816" y="847531"/>
            <a:ext cx="3595634" cy="1757505"/>
          </a:xfrm>
        </p:spPr>
        <p:txBody>
          <a:bodyPr anchor="t">
            <a:normAutofit/>
          </a:bodyPr>
          <a:lstStyle>
            <a:lvl1pPr>
              <a:defRPr sz="2800"/>
            </a:lvl1pPr>
          </a:lstStyle>
          <a:p>
            <a:r>
              <a:rPr lang="en-GB"/>
              <a:t>Click to edit Master title style</a:t>
            </a:r>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1490553" y="457200"/>
            <a:ext cx="1845772" cy="365125"/>
          </a:xfrm>
        </p:spPr>
        <p:txBody>
          <a:bodyPr/>
          <a:lstStyle/>
          <a:p>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13816" y="2605036"/>
            <a:ext cx="3595634" cy="3993263"/>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13868" y="842371"/>
            <a:ext cx="6440258" cy="5755109"/>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0671612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13816" y="894666"/>
            <a:ext cx="3595634" cy="2212313"/>
          </a:xfrm>
        </p:spPr>
        <p:txBody>
          <a:bodyPr anchor="t">
            <a:normAutofit/>
          </a:bodyPr>
          <a:lstStyle>
            <a:lvl1pPr>
              <a:defRPr sz="28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13816" y="3163019"/>
            <a:ext cx="3585586" cy="3434638"/>
          </a:xfrm>
        </p:spPr>
        <p:txBody>
          <a:bodyPr anchor="t" anchorCtr="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589154" y="894665"/>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869680" y="5934634"/>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936224" y="5943600"/>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351955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GB"/>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6874"/>
            <a:ext cx="10467653" cy="274320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3" name="Picture Placeholder 10">
            <a:extLst>
              <a:ext uri="{FF2B5EF4-FFF2-40B4-BE49-F238E27FC236}">
                <a16:creationId xmlns:a16="http://schemas.microsoft.com/office/drawing/2014/main" id="{F099A399-8358-4832-8F28-17D6ED3E7425}"/>
              </a:ext>
            </a:extLst>
          </p:cNvPr>
          <p:cNvSpPr>
            <a:spLocks noGrp="1"/>
          </p:cNvSpPr>
          <p:nvPr>
            <p:ph type="pic" sz="quarter" idx="15"/>
          </p:nvPr>
        </p:nvSpPr>
        <p:spPr>
          <a:xfrm>
            <a:off x="0" y="5885543"/>
            <a:ext cx="12192000" cy="972457"/>
          </a:xfrm>
          <a:blipFill dpi="0" rotWithShape="1">
            <a:blip r:embed="rId2">
              <a:alphaModFix amt="60000"/>
            </a:blip>
            <a:srcRect/>
            <a:stretch>
              <a:fillRect l="1" t="1" r="-5" b="-482"/>
            </a:stretch>
          </a:blipFill>
        </p:spPr>
        <p:txBody>
          <a:bodyPr/>
          <a:lstStyle/>
          <a:p>
            <a:r>
              <a:rPr lang="en-GB"/>
              <a:t>Click icon to add picture</a:t>
            </a:r>
            <a:endParaRPr lang="en-US" dirty="0"/>
          </a:p>
        </p:txBody>
      </p:sp>
    </p:spTree>
    <p:extLst>
      <p:ext uri="{BB962C8B-B14F-4D97-AF65-F5344CB8AC3E}">
        <p14:creationId xmlns:p14="http://schemas.microsoft.com/office/powerpoint/2010/main" val="1036967514"/>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22648"/>
            <a:ext cx="8430767" cy="1842020"/>
          </a:xfrm>
        </p:spPr>
        <p:txBody>
          <a:bodyPr anchor="t" anchorCtr="0">
            <a:noAutofit/>
          </a:bodyPr>
          <a:lstStyle>
            <a:lvl1pPr>
              <a:defRPr sz="3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13816" y="2717420"/>
            <a:ext cx="8430639" cy="1279615"/>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516513610"/>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3 Photo">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GB"/>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3392"/>
            <a:ext cx="10467653" cy="1769533"/>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9" name="Picture Placeholder 10">
            <a:extLst>
              <a:ext uri="{FF2B5EF4-FFF2-40B4-BE49-F238E27FC236}">
                <a16:creationId xmlns:a16="http://schemas.microsoft.com/office/drawing/2014/main" id="{6274E4BF-A9CB-F772-DFA6-C511FFC5541A}"/>
              </a:ext>
            </a:extLst>
          </p:cNvPr>
          <p:cNvSpPr>
            <a:spLocks noGrp="1"/>
          </p:cNvSpPr>
          <p:nvPr>
            <p:ph type="pic" sz="quarter" idx="14"/>
          </p:nvPr>
        </p:nvSpPr>
        <p:spPr>
          <a:xfrm>
            <a:off x="1" y="4495800"/>
            <a:ext cx="12191999" cy="2362200"/>
          </a:xfrm>
          <a:blipFill dpi="0" rotWithShape="1">
            <a:blip r:embed="rId2">
              <a:alphaModFix amt="60000"/>
            </a:blip>
            <a:srcRect/>
            <a:stretch>
              <a:fillRect l="1" t="-200" r="-5" b="-346"/>
            </a:stretch>
          </a:blipFill>
        </p:spPr>
        <p:txBody>
          <a:bodyPr/>
          <a:lstStyle/>
          <a:p>
            <a:r>
              <a:rPr lang="en-GB"/>
              <a:t>Click icon to add picture</a:t>
            </a:r>
            <a:endParaRPr lang="en-US" dirty="0"/>
          </a:p>
        </p:txBody>
      </p:sp>
    </p:spTree>
    <p:extLst>
      <p:ext uri="{BB962C8B-B14F-4D97-AF65-F5344CB8AC3E}">
        <p14:creationId xmlns:p14="http://schemas.microsoft.com/office/powerpoint/2010/main" val="260639389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816609" y="826658"/>
            <a:ext cx="10447125" cy="113225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816609" y="1715532"/>
            <a:ext cx="10447125" cy="41251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0476" y="5714645"/>
            <a:ext cx="429207" cy="365125"/>
          </a:xfrm>
          <a:prstGeom prst="rect">
            <a:avLst/>
          </a:prstGeom>
        </p:spPr>
        <p:txBody>
          <a:bodyPr vert="horz" lIns="91440" tIns="45720" rIns="91440" bIns="45720" rtlCol="0" anchor="ctr"/>
          <a:lstStyle>
            <a:lvl1pPr algn="l">
              <a:defRPr sz="1200" b="0" i="0">
                <a:solidFill>
                  <a:schemeClr val="tx1"/>
                </a:solidFill>
                <a:latin typeface="+mn-lt"/>
                <a:cs typeface="Poppins Light" pitchFamily="2" charset="7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90553" y="5717127"/>
            <a:ext cx="1845772" cy="365125"/>
          </a:xfrm>
          <a:prstGeom prst="rect">
            <a:avLst/>
          </a:prstGeom>
        </p:spPr>
        <p:txBody>
          <a:bodyPr vert="horz" lIns="91440" tIns="45720" rIns="91440" bIns="45720" rtlCol="0" anchor="ctr"/>
          <a:lstStyle>
            <a:lvl1pPr algn="l">
              <a:defRPr sz="1200" b="0" i="0">
                <a:solidFill>
                  <a:schemeClr val="tx1"/>
                </a:solidFill>
                <a:latin typeface="+mn-lt"/>
                <a:cs typeface="Poppins Light" pitchFamily="2" charset="77"/>
              </a:defRPr>
            </a:lvl1pPr>
          </a:lstStyle>
          <a:p>
            <a:endParaRPr lang="en-US" dirty="0"/>
          </a:p>
        </p:txBody>
      </p:sp>
    </p:spTree>
    <p:extLst>
      <p:ext uri="{BB962C8B-B14F-4D97-AF65-F5344CB8AC3E}">
        <p14:creationId xmlns:p14="http://schemas.microsoft.com/office/powerpoint/2010/main" val="3754265272"/>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828" r:id="rId10"/>
    <p:sldLayoutId id="2147483780" r:id="rId11"/>
    <p:sldLayoutId id="2147483781" r:id="rId12"/>
    <p:sldLayoutId id="2147483826" r:id="rId13"/>
    <p:sldLayoutId id="2147483782" r:id="rId14"/>
    <p:sldLayoutId id="2147483783" r:id="rId15"/>
    <p:sldLayoutId id="2147483784" r:id="rId16"/>
    <p:sldLayoutId id="2147483785" r:id="rId17"/>
    <p:sldLayoutId id="2147483786" r:id="rId18"/>
    <p:sldLayoutId id="2147483787" r:id="rId19"/>
    <p:sldLayoutId id="2147483788" r:id="rId20"/>
    <p:sldLayoutId id="2147483789" r:id="rId21"/>
    <p:sldLayoutId id="2147483790" r:id="rId22"/>
    <p:sldLayoutId id="2147483827" r:id="rId23"/>
    <p:sldLayoutId id="2147483793" r:id="rId24"/>
    <p:sldLayoutId id="2147483794" r:id="rId25"/>
    <p:sldLayoutId id="2147483795" r:id="rId26"/>
    <p:sldLayoutId id="2147483796" r:id="rId27"/>
    <p:sldLayoutId id="2147483797" r:id="rId28"/>
    <p:sldLayoutId id="2147483798" r:id="rId29"/>
    <p:sldLayoutId id="2147483799" r:id="rId30"/>
    <p:sldLayoutId id="2147483800" r:id="rId31"/>
    <p:sldLayoutId id="2147483801" r:id="rId32"/>
    <p:sldLayoutId id="2147483802" r:id="rId33"/>
    <p:sldLayoutId id="2147483803" r:id="rId34"/>
    <p:sldLayoutId id="2147483804" r:id="rId35"/>
    <p:sldLayoutId id="2147483805" r:id="rId36"/>
    <p:sldLayoutId id="2147483806" r:id="rId37"/>
    <p:sldLayoutId id="2147483807" r:id="rId38"/>
    <p:sldLayoutId id="2147483808" r:id="rId39"/>
    <p:sldLayoutId id="2147483809" r:id="rId40"/>
    <p:sldLayoutId id="2147483810" r:id="rId41"/>
    <p:sldLayoutId id="2147483811" r:id="rId42"/>
    <p:sldLayoutId id="2147483812" r:id="rId43"/>
    <p:sldLayoutId id="2147483813" r:id="rId44"/>
    <p:sldLayoutId id="2147483814" r:id="rId45"/>
    <p:sldLayoutId id="2147483815" r:id="rId46"/>
    <p:sldLayoutId id="2147483816" r:id="rId47"/>
    <p:sldLayoutId id="2147483817" r:id="rId48"/>
    <p:sldLayoutId id="2147483818" r:id="rId49"/>
    <p:sldLayoutId id="2147483819" r:id="rId50"/>
    <p:sldLayoutId id="2147483820" r:id="rId51"/>
    <p:sldLayoutId id="2147483821" r:id="rId52"/>
    <p:sldLayoutId id="2147483822" r:id="rId53"/>
    <p:sldLayoutId id="2147483823" r:id="rId54"/>
    <p:sldLayoutId id="2147483825" r:id="rId55"/>
    <p:sldLayoutId id="2147483824" r:id="rId56"/>
  </p:sldLayoutIdLst>
  <p:hf sldNum="0" hdr="0" ftr="0" dt="0"/>
  <p:txStyles>
    <p:titleStyle>
      <a:lvl1pPr algn="l" defTabSz="914400" rtl="0" eaLnBrk="1" latinLnBrk="0" hangingPunct="1">
        <a:lnSpc>
          <a:spcPct val="90000"/>
        </a:lnSpc>
        <a:spcBef>
          <a:spcPct val="0"/>
        </a:spcBef>
        <a:buNone/>
        <a:defRPr sz="3600" b="1" kern="1200" cap="all" spc="50" baseline="0">
          <a:solidFill>
            <a:schemeClr val="tx1"/>
          </a:solidFill>
          <a:latin typeface="+mj-lt"/>
          <a:ea typeface="+mj-ea"/>
          <a:cs typeface="Poppins" pitchFamily="2" charset="77"/>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mn-lt"/>
          <a:ea typeface="+mn-ea"/>
          <a:cs typeface="Poppins Light" pitchFamily="2" charset="77"/>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1"/>
          </a:solidFill>
          <a:latin typeface="+mn-lt"/>
          <a:ea typeface="+mn-ea"/>
          <a:cs typeface="Poppins Light" pitchFamily="2" charset="77"/>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n-lt"/>
          <a:ea typeface="+mn-ea"/>
          <a:cs typeface="Poppins Light" pitchFamily="2" charset="77"/>
        </a:defRPr>
      </a:lvl3pPr>
      <a:lvl4pPr marL="685800" indent="0" algn="l" defTabSz="914400" rtl="0" eaLnBrk="1" latinLnBrk="0" hangingPunct="1">
        <a:lnSpc>
          <a:spcPct val="100000"/>
        </a:lnSpc>
        <a:spcBef>
          <a:spcPts val="500"/>
        </a:spcBef>
        <a:buFont typeface="Arial" panose="020B0604020202020204" pitchFamily="34" charset="0"/>
        <a:buNone/>
        <a:defRPr sz="1200" b="0" i="0" kern="1200">
          <a:solidFill>
            <a:schemeClr val="tx1"/>
          </a:solidFill>
          <a:latin typeface="Poppins Light" pitchFamily="2" charset="77"/>
          <a:ea typeface="+mn-ea"/>
          <a:cs typeface="Poppins Light" pitchFamily="2" charset="77"/>
        </a:defRPr>
      </a:lvl4pPr>
      <a:lvl5pPr marL="914400" indent="0" algn="l" defTabSz="914400" rtl="0" eaLnBrk="1" latinLnBrk="0" hangingPunct="1">
        <a:lnSpc>
          <a:spcPct val="100000"/>
        </a:lnSpc>
        <a:spcBef>
          <a:spcPts val="500"/>
        </a:spcBef>
        <a:buFont typeface="Arial" panose="020B0604020202020204" pitchFamily="34" charset="0"/>
        <a:buNone/>
        <a:defRPr sz="1100" b="0" i="0" kern="1200">
          <a:solidFill>
            <a:schemeClr val="tx1"/>
          </a:solidFill>
          <a:latin typeface="Poppins Light" pitchFamily="2" charset="77"/>
          <a:ea typeface="+mn-ea"/>
          <a:cs typeface="Poppins Light" pitchFamily="2" charset="77"/>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FBEB139-49D2-8D04-86D2-09C06D00D17B}"/>
              </a:ext>
            </a:extLst>
          </p:cNvPr>
          <p:cNvSpPr>
            <a:spLocks noGrp="1"/>
          </p:cNvSpPr>
          <p:nvPr>
            <p:ph type="ctrTitle"/>
          </p:nvPr>
        </p:nvSpPr>
        <p:spPr>
          <a:xfrm>
            <a:off x="292711" y="2806565"/>
            <a:ext cx="8278159" cy="3389916"/>
          </a:xfrm>
        </p:spPr>
        <p:txBody>
          <a:bodyPr>
            <a:normAutofit/>
          </a:bodyPr>
          <a:lstStyle/>
          <a:p>
            <a:r>
              <a:rPr lang="en-US" sz="2800" dirty="0"/>
              <a:t>Student Name:             Denzel Bediako</a:t>
            </a:r>
            <a:br>
              <a:rPr lang="en-US" sz="2800" dirty="0"/>
            </a:br>
            <a:br>
              <a:rPr lang="en-US" sz="2800" dirty="0"/>
            </a:br>
            <a:r>
              <a:rPr lang="en-US" sz="2800" dirty="0"/>
              <a:t>Student ID:                      2522110</a:t>
            </a:r>
            <a:br>
              <a:rPr lang="en-US" sz="2800" dirty="0"/>
            </a:br>
            <a:br>
              <a:rPr lang="en-US" sz="2800" dirty="0"/>
            </a:br>
            <a:r>
              <a:rPr lang="en-US" sz="2800" dirty="0"/>
              <a:t>Lecturer’s Name:        Business </a:t>
            </a:r>
            <a:br>
              <a:rPr lang="en-US" sz="2800" dirty="0"/>
            </a:br>
            <a:br>
              <a:rPr lang="en-US" sz="2800" dirty="0"/>
            </a:br>
            <a:r>
              <a:rPr lang="en-US" sz="2800" dirty="0"/>
              <a:t>Component 1: 	     Basil’s Bakery</a:t>
            </a:r>
            <a:br>
              <a:rPr lang="en-US" dirty="0"/>
            </a:br>
            <a:endParaRPr lang="en-US" dirty="0"/>
          </a:p>
        </p:txBody>
      </p:sp>
      <p:sp>
        <p:nvSpPr>
          <p:cNvPr id="12" name="Subtitle 11">
            <a:extLst>
              <a:ext uri="{FF2B5EF4-FFF2-40B4-BE49-F238E27FC236}">
                <a16:creationId xmlns:a16="http://schemas.microsoft.com/office/drawing/2014/main" id="{FA8D9FA2-302E-0315-171F-48BC54215736}"/>
              </a:ext>
            </a:extLst>
          </p:cNvPr>
          <p:cNvSpPr>
            <a:spLocks noGrp="1"/>
          </p:cNvSpPr>
          <p:nvPr>
            <p:ph type="subTitle" idx="1"/>
          </p:nvPr>
        </p:nvSpPr>
        <p:spPr>
          <a:xfrm>
            <a:off x="154342" y="6053868"/>
            <a:ext cx="6675120" cy="640080"/>
          </a:xfrm>
        </p:spPr>
        <p:txBody>
          <a:bodyPr/>
          <a:lstStyle/>
          <a:p>
            <a:r>
              <a:rPr lang="en-US" dirty="0"/>
              <a:t>Presented by Denzel</a:t>
            </a:r>
          </a:p>
        </p:txBody>
      </p:sp>
      <p:pic>
        <p:nvPicPr>
          <p:cNvPr id="13" name="Picture Placeholder 12" descr="Clouds on top of the mountain">
            <a:extLst>
              <a:ext uri="{FF2B5EF4-FFF2-40B4-BE49-F238E27FC236}">
                <a16:creationId xmlns:a16="http://schemas.microsoft.com/office/drawing/2014/main" id="{DD13310E-0FDB-12DC-3E02-ED0261ABAB3F}"/>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a:stretch>
            <a:fillRect/>
          </a:stretch>
        </p:blipFill>
        <p:spPr>
          <a:xfrm>
            <a:off x="7985125" y="0"/>
            <a:ext cx="4206875" cy="6858000"/>
          </a:xfrm>
        </p:spPr>
      </p:pic>
      <p:sp>
        <p:nvSpPr>
          <p:cNvPr id="2" name="TextBox 1">
            <a:extLst>
              <a:ext uri="{FF2B5EF4-FFF2-40B4-BE49-F238E27FC236}">
                <a16:creationId xmlns:a16="http://schemas.microsoft.com/office/drawing/2014/main" id="{DECA063F-0BEE-F703-BD68-4FD6B9A0ABCE}"/>
              </a:ext>
            </a:extLst>
          </p:cNvPr>
          <p:cNvSpPr txBox="1"/>
          <p:nvPr/>
        </p:nvSpPr>
        <p:spPr>
          <a:xfrm>
            <a:off x="292711" y="804132"/>
            <a:ext cx="8497824" cy="1569660"/>
          </a:xfrm>
          <a:prstGeom prst="rect">
            <a:avLst/>
          </a:prstGeom>
          <a:noFill/>
        </p:spPr>
        <p:txBody>
          <a:bodyPr wrap="square" rtlCol="0">
            <a:spAutoFit/>
          </a:bodyPr>
          <a:lstStyle/>
          <a:p>
            <a:r>
              <a:rPr lang="en-GB" sz="1900" b="1" dirty="0">
                <a:latin typeface="+mj-lt"/>
              </a:rPr>
              <a:t>Module Code: 	      LCLM 4004</a:t>
            </a:r>
            <a:br>
              <a:rPr lang="en-GB" sz="1900" b="1" dirty="0">
                <a:latin typeface="+mj-lt"/>
              </a:rPr>
            </a:br>
            <a:br>
              <a:rPr lang="en-GB" sz="1900" b="1" dirty="0">
                <a:latin typeface="+mj-lt"/>
              </a:rPr>
            </a:br>
            <a:r>
              <a:rPr lang="en-GB" sz="1900" b="1" dirty="0">
                <a:latin typeface="+mj-lt"/>
              </a:rPr>
              <a:t>Module Name:       Problem Solving and Decision-Making</a:t>
            </a:r>
            <a:br>
              <a:rPr lang="en-GB" dirty="0"/>
            </a:br>
            <a:br>
              <a:rPr lang="en-GB" dirty="0"/>
            </a:br>
            <a:endParaRPr lang="en-GB" dirty="0"/>
          </a:p>
        </p:txBody>
      </p:sp>
      <p:sp>
        <p:nvSpPr>
          <p:cNvPr id="3" name="TextBox 2">
            <a:extLst>
              <a:ext uri="{FF2B5EF4-FFF2-40B4-BE49-F238E27FC236}">
                <a16:creationId xmlns:a16="http://schemas.microsoft.com/office/drawing/2014/main" id="{AD815495-8D1C-2C96-1497-C2144A3396A0}"/>
              </a:ext>
            </a:extLst>
          </p:cNvPr>
          <p:cNvSpPr txBox="1"/>
          <p:nvPr/>
        </p:nvSpPr>
        <p:spPr>
          <a:xfrm>
            <a:off x="1996580" y="436228"/>
            <a:ext cx="5620624" cy="369332"/>
          </a:xfrm>
          <a:prstGeom prst="rect">
            <a:avLst/>
          </a:prstGeom>
          <a:noFill/>
        </p:spPr>
        <p:txBody>
          <a:bodyPr wrap="square" rtlCol="0">
            <a:spAutoFit/>
          </a:bodyPr>
          <a:lstStyle/>
          <a:p>
            <a:r>
              <a:rPr lang="en-GB"/>
              <a:t>2522110@student.uwtsd.ac.uk</a:t>
            </a:r>
            <a:endParaRPr lang="en-GB" dirty="0"/>
          </a:p>
        </p:txBody>
      </p:sp>
    </p:spTree>
    <p:extLst>
      <p:ext uri="{BB962C8B-B14F-4D97-AF65-F5344CB8AC3E}">
        <p14:creationId xmlns:p14="http://schemas.microsoft.com/office/powerpoint/2010/main" val="334291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70BCB1-1398-488A-AB5B-1A8A2227F923}"/>
              </a:ext>
            </a:extLst>
          </p:cNvPr>
          <p:cNvSpPr>
            <a:spLocks noGrp="1"/>
          </p:cNvSpPr>
          <p:nvPr>
            <p:ph type="title"/>
          </p:nvPr>
        </p:nvSpPr>
        <p:spPr>
          <a:xfrm>
            <a:off x="518038" y="1483966"/>
            <a:ext cx="5577962" cy="4807131"/>
          </a:xfrm>
        </p:spPr>
        <p:txBody>
          <a:bodyPr>
            <a:normAutofit/>
          </a:bodyPr>
          <a:lstStyle/>
          <a:p>
            <a:r>
              <a:rPr lang="en-US" sz="1200" dirty="0"/>
              <a:t>basil's bakery</a:t>
            </a:r>
          </a:p>
        </p:txBody>
      </p:sp>
      <p:sp>
        <p:nvSpPr>
          <p:cNvPr id="4" name="TextBox 3">
            <a:extLst>
              <a:ext uri="{FF2B5EF4-FFF2-40B4-BE49-F238E27FC236}">
                <a16:creationId xmlns:a16="http://schemas.microsoft.com/office/drawing/2014/main" id="{FFE4F309-357F-FFCF-7B82-1A5B0E0965B4}"/>
              </a:ext>
            </a:extLst>
          </p:cNvPr>
          <p:cNvSpPr txBox="1"/>
          <p:nvPr/>
        </p:nvSpPr>
        <p:spPr>
          <a:xfrm>
            <a:off x="562061" y="1015068"/>
            <a:ext cx="11182525" cy="2585323"/>
          </a:xfrm>
          <a:prstGeom prst="rect">
            <a:avLst/>
          </a:prstGeom>
          <a:noFill/>
        </p:spPr>
        <p:txBody>
          <a:bodyPr wrap="square" rtlCol="0">
            <a:spAutoFit/>
          </a:bodyPr>
          <a:lstStyle/>
          <a:p>
            <a:r>
              <a:rPr lang="en-GB" dirty="0"/>
              <a:t>Good afternoon, my name is Denzel </a:t>
            </a:r>
          </a:p>
          <a:p>
            <a:endParaRPr lang="en-GB" dirty="0"/>
          </a:p>
          <a:p>
            <a:r>
              <a:rPr lang="en-GB" dirty="0"/>
              <a:t>In my presentation I will provide an overview of basil’s bakery and discuss the problems currently affecting the business, including declining sales and rising cost. </a:t>
            </a:r>
          </a:p>
          <a:p>
            <a:endParaRPr lang="en-GB" dirty="0"/>
          </a:p>
          <a:p>
            <a:r>
              <a:rPr lang="en-GB" dirty="0"/>
              <a:t>I will then apply the PESTEL framework to analyse the external business environment and use the cause effect model to identify the root problem of basil’s</a:t>
            </a:r>
          </a:p>
          <a:p>
            <a:r>
              <a:rPr lang="en-GB" dirty="0"/>
              <a:t>Finally, I will summarise the key findings and provide recommendations that could help basil improve sales, customer satisfaction and long term business performance</a:t>
            </a:r>
          </a:p>
        </p:txBody>
      </p:sp>
      <p:sp>
        <p:nvSpPr>
          <p:cNvPr id="7" name="TextBox 6">
            <a:extLst>
              <a:ext uri="{FF2B5EF4-FFF2-40B4-BE49-F238E27FC236}">
                <a16:creationId xmlns:a16="http://schemas.microsoft.com/office/drawing/2014/main" id="{FF67E152-6965-E483-3FB5-0C3E3D814885}"/>
              </a:ext>
            </a:extLst>
          </p:cNvPr>
          <p:cNvSpPr txBox="1"/>
          <p:nvPr/>
        </p:nvSpPr>
        <p:spPr>
          <a:xfrm>
            <a:off x="562061" y="3887532"/>
            <a:ext cx="10091956" cy="1200329"/>
          </a:xfrm>
          <a:prstGeom prst="rect">
            <a:avLst/>
          </a:prstGeom>
          <a:noFill/>
        </p:spPr>
        <p:txBody>
          <a:bodyPr wrap="square" rtlCol="0">
            <a:spAutoFit/>
          </a:bodyPr>
          <a:lstStyle/>
          <a:p>
            <a:r>
              <a:rPr lang="en-GB" dirty="0"/>
              <a:t>Basil’s bakery is a small independent bakery based in Coventry UK. The business opened in 2015 and became successful however after the COVID19 pandemic in 2020, the customer number and sales went down significantly and have still not returned the same sales since. </a:t>
            </a:r>
          </a:p>
        </p:txBody>
      </p:sp>
    </p:spTree>
    <p:extLst>
      <p:ext uri="{BB962C8B-B14F-4D97-AF65-F5344CB8AC3E}">
        <p14:creationId xmlns:p14="http://schemas.microsoft.com/office/powerpoint/2010/main" val="3793073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E34F1-7C98-C1DA-D26C-8FB7C8603810}"/>
              </a:ext>
            </a:extLst>
          </p:cNvPr>
          <p:cNvSpPr>
            <a:spLocks noGrp="1"/>
          </p:cNvSpPr>
          <p:nvPr>
            <p:ph type="ctrTitle"/>
          </p:nvPr>
        </p:nvSpPr>
        <p:spPr>
          <a:xfrm>
            <a:off x="3817816" y="2071082"/>
            <a:ext cx="4681728" cy="4569825"/>
          </a:xfrm>
        </p:spPr>
        <p:txBody>
          <a:bodyPr>
            <a:normAutofit/>
          </a:bodyPr>
          <a:lstStyle/>
          <a:p>
            <a:r>
              <a:rPr lang="en-US" sz="1200" dirty="0"/>
              <a:t>Basil’s bakery</a:t>
            </a:r>
          </a:p>
        </p:txBody>
      </p:sp>
      <p:pic>
        <p:nvPicPr>
          <p:cNvPr id="9" name="Picture Placeholder 8" descr="Close up of the moon">
            <a:extLst>
              <a:ext uri="{FF2B5EF4-FFF2-40B4-BE49-F238E27FC236}">
                <a16:creationId xmlns:a16="http://schemas.microsoft.com/office/drawing/2014/main" id="{54E2680E-1A83-E66B-7A7D-2972395D46E7}"/>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p:blipFill>
        <p:spPr>
          <a:xfrm>
            <a:off x="0" y="0"/>
            <a:ext cx="3716323" cy="6858000"/>
          </a:xfrm>
        </p:spPr>
      </p:pic>
      <p:sp>
        <p:nvSpPr>
          <p:cNvPr id="3" name="TextBox 2">
            <a:extLst>
              <a:ext uri="{FF2B5EF4-FFF2-40B4-BE49-F238E27FC236}">
                <a16:creationId xmlns:a16="http://schemas.microsoft.com/office/drawing/2014/main" id="{09061264-CD54-A572-6E3E-BAC2C13CE547}"/>
              </a:ext>
            </a:extLst>
          </p:cNvPr>
          <p:cNvSpPr txBox="1"/>
          <p:nvPr/>
        </p:nvSpPr>
        <p:spPr>
          <a:xfrm>
            <a:off x="3817816" y="755009"/>
            <a:ext cx="8374184" cy="3600986"/>
          </a:xfrm>
          <a:prstGeom prst="rect">
            <a:avLst/>
          </a:prstGeom>
          <a:noFill/>
        </p:spPr>
        <p:txBody>
          <a:bodyPr wrap="square" rtlCol="0">
            <a:spAutoFit/>
          </a:bodyPr>
          <a:lstStyle/>
          <a:p>
            <a:r>
              <a:rPr lang="en-GB" sz="1600" b="1" u="sng" dirty="0"/>
              <a:t>External </a:t>
            </a:r>
          </a:p>
          <a:p>
            <a:r>
              <a:rPr lang="en-GB" sz="1600" dirty="0"/>
              <a:t>The main problem basil is facing sales, although sales slightly improved after the lockdown. Several external factors are many other shops in the retail store has closed, and some regular customers has lost their jobs due to pandemic ore people work from home. Reducing the number office workers </a:t>
            </a:r>
            <a:r>
              <a:rPr lang="en-GB" sz="1600" dirty="0" err="1"/>
              <a:t>visting</a:t>
            </a:r>
            <a:r>
              <a:rPr lang="en-GB" sz="1600" dirty="0"/>
              <a:t> the bakery everyday.</a:t>
            </a:r>
          </a:p>
          <a:p>
            <a:endParaRPr lang="en-GB" sz="1600" b="1" dirty="0"/>
          </a:p>
          <a:p>
            <a:r>
              <a:rPr lang="en-GB" sz="1600" b="1" dirty="0"/>
              <a:t> Basil is also facing the rising costs such as: </a:t>
            </a:r>
          </a:p>
          <a:p>
            <a:pPr marL="285750" indent="-285750">
              <a:buFont typeface="Arial" panose="020B0604020202020204" pitchFamily="34" charset="0"/>
              <a:buChar char="•"/>
            </a:pPr>
            <a:r>
              <a:rPr lang="en-GB" sz="1600" dirty="0"/>
              <a:t>Rent </a:t>
            </a:r>
          </a:p>
          <a:p>
            <a:pPr marL="285750" indent="-285750">
              <a:buFont typeface="Arial" panose="020B0604020202020204" pitchFamily="34" charset="0"/>
              <a:buChar char="•"/>
            </a:pPr>
            <a:r>
              <a:rPr lang="en-GB" sz="1600" dirty="0"/>
              <a:t>Utilities </a:t>
            </a:r>
          </a:p>
          <a:p>
            <a:pPr marL="285750" indent="-285750">
              <a:buFont typeface="Arial" panose="020B0604020202020204" pitchFamily="34" charset="0"/>
              <a:buChar char="•"/>
            </a:pPr>
            <a:r>
              <a:rPr lang="en-GB" sz="1600" dirty="0"/>
              <a:t>Insurance </a:t>
            </a:r>
          </a:p>
          <a:p>
            <a:pPr marL="285750" indent="-285750">
              <a:buFont typeface="Arial" panose="020B0604020202020204" pitchFamily="34" charset="0"/>
              <a:buChar char="•"/>
            </a:pPr>
            <a:r>
              <a:rPr lang="en-GB" sz="1600" dirty="0"/>
              <a:t>Organic ingredients (which are out o their control) </a:t>
            </a:r>
          </a:p>
          <a:p>
            <a:pPr marL="285750" indent="-285750">
              <a:buFont typeface="Arial" panose="020B0604020202020204" pitchFamily="34" charset="0"/>
              <a:buChar char="•"/>
            </a:pPr>
            <a:endParaRPr lang="en-GB" dirty="0"/>
          </a:p>
          <a:p>
            <a:endParaRPr lang="en-GB" dirty="0"/>
          </a:p>
        </p:txBody>
      </p:sp>
      <p:sp>
        <p:nvSpPr>
          <p:cNvPr id="4" name="TextBox 3">
            <a:extLst>
              <a:ext uri="{FF2B5EF4-FFF2-40B4-BE49-F238E27FC236}">
                <a16:creationId xmlns:a16="http://schemas.microsoft.com/office/drawing/2014/main" id="{9F44A64C-FCFB-0424-DB25-4715014C29F3}"/>
              </a:ext>
            </a:extLst>
          </p:cNvPr>
          <p:cNvSpPr txBox="1"/>
          <p:nvPr/>
        </p:nvSpPr>
        <p:spPr>
          <a:xfrm>
            <a:off x="3817816" y="3904880"/>
            <a:ext cx="7340367" cy="2585323"/>
          </a:xfrm>
          <a:prstGeom prst="rect">
            <a:avLst/>
          </a:prstGeom>
          <a:noFill/>
        </p:spPr>
        <p:txBody>
          <a:bodyPr wrap="square" rtlCol="0">
            <a:spAutoFit/>
          </a:bodyPr>
          <a:lstStyle/>
          <a:p>
            <a:r>
              <a:rPr lang="en-GB" sz="1600" b="1" u="sng" dirty="0"/>
              <a:t>Internal</a:t>
            </a:r>
          </a:p>
          <a:p>
            <a:r>
              <a:rPr lang="en-GB" sz="1600" b="1" dirty="0"/>
              <a:t>The bakery does not offer:</a:t>
            </a:r>
          </a:p>
          <a:p>
            <a:pPr marL="285750" indent="-285750">
              <a:buFont typeface="Arial" panose="020B0604020202020204" pitchFamily="34" charset="0"/>
              <a:buChar char="•"/>
            </a:pPr>
            <a:r>
              <a:rPr lang="en-GB" sz="1600" dirty="0"/>
              <a:t>Delivery services </a:t>
            </a:r>
          </a:p>
          <a:p>
            <a:pPr marL="285750" indent="-285750">
              <a:buFont typeface="Arial" panose="020B0604020202020204" pitchFamily="34" charset="0"/>
              <a:buChar char="•"/>
            </a:pPr>
            <a:r>
              <a:rPr lang="en-GB" sz="1600" dirty="0"/>
              <a:t>Lacks online orders </a:t>
            </a:r>
          </a:p>
          <a:p>
            <a:pPr marL="285750" indent="-285750">
              <a:buFont typeface="Arial" panose="020B0604020202020204" pitchFamily="34" charset="0"/>
              <a:buChar char="•"/>
            </a:pPr>
            <a:r>
              <a:rPr lang="en-GB" sz="1600" dirty="0"/>
              <a:t>Customer experiencing long waiting time </a:t>
            </a:r>
          </a:p>
          <a:p>
            <a:pPr marL="285750" indent="-285750">
              <a:buFont typeface="Arial" panose="020B0604020202020204" pitchFamily="34" charset="0"/>
              <a:buChar char="•"/>
            </a:pPr>
            <a:r>
              <a:rPr lang="en-GB" sz="1600" dirty="0"/>
              <a:t>Not answering phone calls </a:t>
            </a:r>
          </a:p>
          <a:p>
            <a:endParaRPr lang="en-GB" sz="1600" dirty="0"/>
          </a:p>
          <a:p>
            <a:r>
              <a:rPr lang="en-GB" sz="1600" dirty="0"/>
              <a:t>Together, these issues have reduced customer numbers, lowered in sales revenue and increased financial pressure on the business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44852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E61352-1920-1A62-43A4-937BFCA570DC}"/>
              </a:ext>
            </a:extLst>
          </p:cNvPr>
          <p:cNvSpPr>
            <a:spLocks noGrp="1"/>
          </p:cNvSpPr>
          <p:nvPr>
            <p:ph type="title"/>
          </p:nvPr>
        </p:nvSpPr>
        <p:spPr>
          <a:xfrm>
            <a:off x="205397" y="6068742"/>
            <a:ext cx="4325112" cy="2454796"/>
          </a:xfrm>
        </p:spPr>
        <p:txBody>
          <a:bodyPr/>
          <a:lstStyle/>
          <a:p>
            <a:r>
              <a:rPr lang="en-US" dirty="0" err="1"/>
              <a:t>pestel</a:t>
            </a:r>
            <a:endParaRPr lang="en-US" dirty="0"/>
          </a:p>
        </p:txBody>
      </p:sp>
      <p:sp>
        <p:nvSpPr>
          <p:cNvPr id="2" name="Content Placeholder 1">
            <a:extLst>
              <a:ext uri="{FF2B5EF4-FFF2-40B4-BE49-F238E27FC236}">
                <a16:creationId xmlns:a16="http://schemas.microsoft.com/office/drawing/2014/main" id="{BC1E19BD-5A90-6858-1019-900A42DDACD1}"/>
              </a:ext>
            </a:extLst>
          </p:cNvPr>
          <p:cNvSpPr>
            <a:spLocks noGrp="1"/>
          </p:cNvSpPr>
          <p:nvPr>
            <p:ph sz="quarter" idx="13"/>
          </p:nvPr>
        </p:nvSpPr>
        <p:spPr>
          <a:xfrm>
            <a:off x="1007495" y="742342"/>
            <a:ext cx="10930039" cy="2459736"/>
          </a:xfrm>
        </p:spPr>
        <p:txBody>
          <a:bodyPr>
            <a:normAutofit fontScale="25000" lnSpcReduction="20000"/>
          </a:bodyPr>
          <a:lstStyle/>
          <a:p>
            <a:r>
              <a:rPr lang="en-US" sz="8000" b="1" u="sng" dirty="0"/>
              <a:t>Pestel is a strategic management framework </a:t>
            </a:r>
          </a:p>
          <a:p>
            <a:r>
              <a:rPr lang="en-GB" sz="5600" b="1" dirty="0"/>
              <a:t>What is PESTEL?</a:t>
            </a:r>
            <a:br>
              <a:rPr lang="en-GB" sz="5600" dirty="0"/>
            </a:br>
            <a:r>
              <a:rPr lang="en-GB" sz="5600" dirty="0"/>
              <a:t>The PESTEL framework is a strategic analysis tool used to identify and evaluate the external environmental factors that can influence an organisation. It examines six categories Political, Economic, Social, Technological, Environmental, and Legal factors.</a:t>
            </a:r>
          </a:p>
          <a:p>
            <a:pPr>
              <a:buNone/>
            </a:pPr>
            <a:r>
              <a:rPr lang="en-GB" sz="5600" b="1" dirty="0"/>
              <a:t>Why is it used?</a:t>
            </a:r>
            <a:br>
              <a:rPr lang="en-GB" sz="5600" dirty="0"/>
            </a:br>
            <a:r>
              <a:rPr lang="en-GB" sz="5600" dirty="0"/>
              <a:t>Businesses use PESTEL to understand external opportunities and threats, support strategic planning, assess market conditions, and make informed decisions before entering new markets or launching new products.</a:t>
            </a:r>
          </a:p>
          <a:p>
            <a:pPr>
              <a:buNone/>
            </a:pPr>
            <a:r>
              <a:rPr lang="en-GB" sz="5600" b="1" dirty="0"/>
              <a:t>Where/how is it used?</a:t>
            </a:r>
            <a:br>
              <a:rPr lang="en-GB" sz="5600" dirty="0"/>
            </a:br>
            <a:r>
              <a:rPr lang="en-GB" sz="5600" dirty="0"/>
              <a:t>It is widely used in strategic management, marketing, international business, and risk management. Organisations typically conduct a PESTEL during business planning, market entry, or environmental scanning.</a:t>
            </a:r>
            <a:endParaRPr lang="en-US" sz="5600" dirty="0"/>
          </a:p>
          <a:p>
            <a:pPr>
              <a:buNone/>
            </a:pPr>
            <a:r>
              <a:rPr lang="en-GB" sz="5600" b="1" dirty="0"/>
              <a:t>Benefits</a:t>
            </a:r>
            <a:endParaRPr lang="en-GB" sz="5600" dirty="0"/>
          </a:p>
          <a:p>
            <a:pPr>
              <a:buFont typeface="Arial" panose="020B0604020202020204" pitchFamily="34" charset="0"/>
              <a:buChar char="•"/>
            </a:pPr>
            <a:r>
              <a:rPr lang="en-GB" sz="5600" dirty="0"/>
              <a:t> Provides a structured overview of the external business environment. </a:t>
            </a:r>
          </a:p>
          <a:p>
            <a:pPr>
              <a:buFont typeface="Arial" panose="020B0604020202020204" pitchFamily="34" charset="0"/>
              <a:buChar char="•"/>
            </a:pPr>
            <a:r>
              <a:rPr lang="en-GB" sz="5600" dirty="0"/>
              <a:t> Helps organisations change and identify opportunities and risks. </a:t>
            </a:r>
          </a:p>
          <a:p>
            <a:pPr>
              <a:buFont typeface="Arial" panose="020B0604020202020204" pitchFamily="34" charset="0"/>
              <a:buChar char="•"/>
            </a:pPr>
            <a:r>
              <a:rPr lang="en-GB" sz="5600" dirty="0"/>
              <a:t> Supports better long term strategic decision making within the business. </a:t>
            </a:r>
          </a:p>
          <a:p>
            <a:pPr>
              <a:buNone/>
            </a:pPr>
            <a:r>
              <a:rPr lang="en-GB" sz="5600" b="1" dirty="0"/>
              <a:t>Criticisms</a:t>
            </a:r>
            <a:endParaRPr lang="en-GB" sz="5600" dirty="0"/>
          </a:p>
          <a:p>
            <a:pPr>
              <a:buFont typeface="Arial" panose="020B0604020202020204" pitchFamily="34" charset="0"/>
              <a:buChar char="•"/>
            </a:pPr>
            <a:r>
              <a:rPr lang="en-GB" sz="5600" dirty="0"/>
              <a:t> it only analyses external factors and ignores internal strengths and weaknesses, so it is often combined with other analysis. </a:t>
            </a:r>
          </a:p>
          <a:p>
            <a:pPr>
              <a:buFont typeface="Arial" panose="020B0604020202020204" pitchFamily="34" charset="0"/>
              <a:buChar char="•"/>
            </a:pPr>
            <a:r>
              <a:rPr lang="en-GB" sz="5600" dirty="0"/>
              <a:t> The framework provides a quick shot in time and may quickly become out dated in rapidly changing markets. </a:t>
            </a:r>
          </a:p>
          <a:p>
            <a:pPr>
              <a:buFont typeface="Arial" panose="020B0604020202020204" pitchFamily="34" charset="0"/>
              <a:buChar char="•"/>
            </a:pPr>
            <a:r>
              <a:rPr lang="en-GB" sz="5600" dirty="0"/>
              <a:t> It does not prioritise the importance of factors or explain how they interact. </a:t>
            </a:r>
          </a:p>
          <a:p>
            <a:pPr>
              <a:buFont typeface="Arial" panose="020B0604020202020204" pitchFamily="34" charset="0"/>
              <a:buChar char="•"/>
            </a:pPr>
            <a:r>
              <a:rPr lang="en-GB" sz="5600" dirty="0"/>
              <a:t> Results can be subjective, depending on the </a:t>
            </a:r>
            <a:r>
              <a:rPr lang="en-GB" sz="5600" dirty="0" err="1"/>
              <a:t>quallity</a:t>
            </a:r>
            <a:r>
              <a:rPr lang="en-GB" sz="5600" dirty="0"/>
              <a:t> of data and the analyst interpretation. </a:t>
            </a:r>
          </a:p>
          <a:p>
            <a:endParaRPr lang="en-US" dirty="0"/>
          </a:p>
        </p:txBody>
      </p:sp>
    </p:spTree>
    <p:extLst>
      <p:ext uri="{BB962C8B-B14F-4D97-AF65-F5344CB8AC3E}">
        <p14:creationId xmlns:p14="http://schemas.microsoft.com/office/powerpoint/2010/main" val="2766970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A7F7D-84A3-2E1A-664F-A52D4FD287C5}"/>
              </a:ext>
            </a:extLst>
          </p:cNvPr>
          <p:cNvSpPr>
            <a:spLocks noGrp="1"/>
          </p:cNvSpPr>
          <p:nvPr>
            <p:ph type="title"/>
          </p:nvPr>
        </p:nvSpPr>
        <p:spPr>
          <a:xfrm>
            <a:off x="0" y="1143356"/>
            <a:ext cx="11081773" cy="4099202"/>
          </a:xfrm>
        </p:spPr>
        <p:txBody>
          <a:bodyPr/>
          <a:lstStyle/>
          <a:p>
            <a:r>
              <a:rPr lang="en-GB" dirty="0"/>
              <a:t>critique of the Cause-and-Effect model </a:t>
            </a:r>
            <a:endParaRPr lang="en-US" dirty="0"/>
          </a:p>
        </p:txBody>
      </p:sp>
      <p:pic>
        <p:nvPicPr>
          <p:cNvPr id="8" name="Picture Placeholder 7" descr="Close up of waves on the beach">
            <a:extLst>
              <a:ext uri="{FF2B5EF4-FFF2-40B4-BE49-F238E27FC236}">
                <a16:creationId xmlns:a16="http://schemas.microsoft.com/office/drawing/2014/main" id="{38F74083-643A-7BB7-3E34-3CE81CB4BCD5}"/>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a:stretch/>
        </p:blipFill>
        <p:spPr/>
      </p:pic>
      <p:sp>
        <p:nvSpPr>
          <p:cNvPr id="3" name="Text Placeholder 2">
            <a:extLst>
              <a:ext uri="{FF2B5EF4-FFF2-40B4-BE49-F238E27FC236}">
                <a16:creationId xmlns:a16="http://schemas.microsoft.com/office/drawing/2014/main" id="{9E60B546-A3C2-9374-B0C2-E79D26B38E3E}"/>
              </a:ext>
            </a:extLst>
          </p:cNvPr>
          <p:cNvSpPr>
            <a:spLocks noGrp="1"/>
          </p:cNvSpPr>
          <p:nvPr>
            <p:ph type="body" sz="quarter" idx="13"/>
          </p:nvPr>
        </p:nvSpPr>
        <p:spPr>
          <a:xfrm>
            <a:off x="202335" y="1938456"/>
            <a:ext cx="6119865" cy="2011680"/>
          </a:xfrm>
        </p:spPr>
        <p:txBody>
          <a:bodyPr>
            <a:normAutofit fontScale="25000" lnSpcReduction="20000"/>
          </a:bodyPr>
          <a:lstStyle/>
          <a:p>
            <a:pPr>
              <a:buNone/>
            </a:pPr>
            <a:r>
              <a:rPr lang="en-GB" sz="5600" b="1" dirty="0"/>
              <a:t>What is it?</a:t>
            </a:r>
            <a:endParaRPr lang="en-GB" sz="5600" dirty="0"/>
          </a:p>
          <a:p>
            <a:pPr>
              <a:buFont typeface="Arial" panose="020B0604020202020204" pitchFamily="34" charset="0"/>
              <a:buChar char="•"/>
            </a:pPr>
            <a:r>
              <a:rPr lang="en-GB" sz="5600" dirty="0"/>
              <a:t> A tool used to identify the possible causes of a problem. </a:t>
            </a:r>
          </a:p>
          <a:p>
            <a:pPr>
              <a:buFont typeface="Arial" panose="020B0604020202020204" pitchFamily="34" charset="0"/>
              <a:buChar char="•"/>
            </a:pPr>
            <a:r>
              <a:rPr lang="en-GB" sz="5600" dirty="0"/>
              <a:t> Helps organise causes into categories to find the root cause. </a:t>
            </a:r>
          </a:p>
          <a:p>
            <a:pPr>
              <a:buNone/>
            </a:pPr>
            <a:r>
              <a:rPr lang="en-GB" sz="5600" b="1" dirty="0"/>
              <a:t>Why is it used?</a:t>
            </a:r>
            <a:endParaRPr lang="en-GB" sz="5600" dirty="0"/>
          </a:p>
          <a:p>
            <a:pPr>
              <a:buFont typeface="Arial" panose="020B0604020202020204" pitchFamily="34" charset="0"/>
              <a:buChar char="•"/>
            </a:pPr>
            <a:r>
              <a:rPr lang="en-GB" sz="5600" dirty="0"/>
              <a:t> To analyse problems automatically. </a:t>
            </a:r>
          </a:p>
          <a:p>
            <a:pPr>
              <a:buFont typeface="Arial" panose="020B0604020202020204" pitchFamily="34" charset="0"/>
              <a:buChar char="•"/>
            </a:pPr>
            <a:r>
              <a:rPr lang="en-GB" sz="5600" dirty="0"/>
              <a:t> Supports better decision making and quality improvement. </a:t>
            </a:r>
          </a:p>
          <a:p>
            <a:pPr>
              <a:buNone/>
            </a:pPr>
            <a:r>
              <a:rPr lang="en-GB" sz="5600" b="1" dirty="0"/>
              <a:t>Where/How is it used?</a:t>
            </a:r>
            <a:endParaRPr lang="en-GB" sz="5600" dirty="0"/>
          </a:p>
          <a:p>
            <a:pPr>
              <a:buFont typeface="Arial" panose="020B0604020202020204" pitchFamily="34" charset="0"/>
              <a:buChar char="•"/>
            </a:pPr>
            <a:r>
              <a:rPr lang="en-GB" sz="5600" dirty="0"/>
              <a:t> Healthcare </a:t>
            </a:r>
          </a:p>
          <a:p>
            <a:pPr>
              <a:buFont typeface="Arial" panose="020B0604020202020204" pitchFamily="34" charset="0"/>
              <a:buChar char="•"/>
            </a:pPr>
            <a:r>
              <a:rPr lang="en-GB" sz="5600" dirty="0"/>
              <a:t> Manufacturing </a:t>
            </a:r>
          </a:p>
          <a:p>
            <a:pPr>
              <a:buFont typeface="Arial" panose="020B0604020202020204" pitchFamily="34" charset="0"/>
              <a:buChar char="•"/>
            </a:pPr>
            <a:r>
              <a:rPr lang="en-GB" sz="5600" dirty="0"/>
              <a:t> Business and quality management </a:t>
            </a:r>
          </a:p>
          <a:p>
            <a:endParaRPr lang="en-GB" sz="5600" dirty="0"/>
          </a:p>
          <a:p>
            <a:endParaRPr lang="en-US" sz="1600" dirty="0"/>
          </a:p>
        </p:txBody>
      </p:sp>
      <p:sp>
        <p:nvSpPr>
          <p:cNvPr id="4" name="Text Placeholder 3">
            <a:extLst>
              <a:ext uri="{FF2B5EF4-FFF2-40B4-BE49-F238E27FC236}">
                <a16:creationId xmlns:a16="http://schemas.microsoft.com/office/drawing/2014/main" id="{87F7F07D-BD30-1254-77E8-09638AC7AC98}"/>
              </a:ext>
            </a:extLst>
          </p:cNvPr>
          <p:cNvSpPr>
            <a:spLocks noGrp="1"/>
          </p:cNvSpPr>
          <p:nvPr>
            <p:ph type="body" sz="quarter" idx="14"/>
          </p:nvPr>
        </p:nvSpPr>
        <p:spPr>
          <a:xfrm>
            <a:off x="5625276" y="4236718"/>
            <a:ext cx="6119865" cy="2011680"/>
          </a:xfrm>
        </p:spPr>
        <p:txBody>
          <a:bodyPr>
            <a:normAutofit fontScale="25000" lnSpcReduction="20000"/>
          </a:bodyPr>
          <a:lstStyle/>
          <a:p>
            <a:pPr>
              <a:buNone/>
            </a:pPr>
            <a:r>
              <a:rPr lang="en-GB" sz="5600" b="1" dirty="0"/>
              <a:t>Benefits</a:t>
            </a:r>
            <a:endParaRPr lang="en-GB" sz="5600" dirty="0"/>
          </a:p>
          <a:p>
            <a:pPr>
              <a:buFont typeface="Arial" panose="020B0604020202020204" pitchFamily="34" charset="0"/>
              <a:buChar char="•"/>
            </a:pPr>
            <a:r>
              <a:rPr lang="en-GB" sz="5600" dirty="0"/>
              <a:t> Encourages structured problem solving. </a:t>
            </a:r>
          </a:p>
          <a:p>
            <a:pPr>
              <a:buFont typeface="Arial" panose="020B0604020202020204" pitchFamily="34" charset="0"/>
              <a:buChar char="•"/>
            </a:pPr>
            <a:r>
              <a:rPr lang="en-GB" sz="5600" dirty="0"/>
              <a:t> Promotes teamwork and discussion. </a:t>
            </a:r>
          </a:p>
          <a:p>
            <a:pPr>
              <a:buFont typeface="Arial" panose="020B0604020202020204" pitchFamily="34" charset="0"/>
              <a:buChar char="•"/>
            </a:pPr>
            <a:r>
              <a:rPr lang="en-GB" sz="5600" dirty="0"/>
              <a:t> Helps identify multiple contributing factors. </a:t>
            </a:r>
          </a:p>
          <a:p>
            <a:pPr>
              <a:buNone/>
            </a:pPr>
            <a:r>
              <a:rPr lang="en-GB" sz="5600" b="1" dirty="0"/>
              <a:t>Criticisms</a:t>
            </a:r>
            <a:endParaRPr lang="en-GB" sz="5600" dirty="0"/>
          </a:p>
          <a:p>
            <a:pPr>
              <a:buFont typeface="Arial" panose="020B0604020202020204" pitchFamily="34" charset="0"/>
              <a:buChar char="•"/>
            </a:pPr>
            <a:r>
              <a:rPr lang="en-GB" sz="5600" dirty="0"/>
              <a:t> Shows possible causes, not proven causes. </a:t>
            </a:r>
          </a:p>
          <a:p>
            <a:pPr>
              <a:buFont typeface="Arial" panose="020B0604020202020204" pitchFamily="34" charset="0"/>
              <a:buChar char="•"/>
            </a:pPr>
            <a:r>
              <a:rPr lang="en-GB" sz="5600" dirty="0"/>
              <a:t> Requires further evidence and data to confirm root causes. </a:t>
            </a:r>
          </a:p>
          <a:p>
            <a:pPr>
              <a:buFont typeface="Arial" panose="020B0604020202020204" pitchFamily="34" charset="0"/>
              <a:buChar char="•"/>
            </a:pPr>
            <a:endParaRPr lang="en-US" sz="1600" dirty="0"/>
          </a:p>
        </p:txBody>
      </p:sp>
    </p:spTree>
    <p:extLst>
      <p:ext uri="{BB962C8B-B14F-4D97-AF65-F5344CB8AC3E}">
        <p14:creationId xmlns:p14="http://schemas.microsoft.com/office/powerpoint/2010/main" val="3516832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763E2-FF38-A0E1-FBA1-2251C2A9B756}"/>
              </a:ext>
            </a:extLst>
          </p:cNvPr>
          <p:cNvSpPr>
            <a:spLocks noGrp="1"/>
          </p:cNvSpPr>
          <p:nvPr>
            <p:ph type="title"/>
          </p:nvPr>
        </p:nvSpPr>
        <p:spPr>
          <a:xfrm>
            <a:off x="591270" y="2491909"/>
            <a:ext cx="11391464" cy="1727191"/>
          </a:xfrm>
        </p:spPr>
        <p:txBody>
          <a:bodyPr>
            <a:normAutofit fontScale="90000"/>
          </a:bodyPr>
          <a:lstStyle/>
          <a:p>
            <a:r>
              <a:rPr lang="en-GB" sz="1600" b="1" dirty="0"/>
              <a:t>Key Findings from the Presentation</a:t>
            </a:r>
            <a:br>
              <a:rPr lang="en-GB" sz="1600" dirty="0"/>
            </a:br>
            <a:r>
              <a:rPr lang="en-GB" sz="1600" dirty="0"/>
              <a:t>The presentation revealed several important findings related to the problem being investigated. First the analysis showed that the issue is caused by multiple interconnected factors rather than a single cause. The Cause and Effect diagram identified key contributing factors such as people, processes, resources, and environmental conditions, all of which influence the outcome.</a:t>
            </a:r>
            <a:br>
              <a:rPr lang="en-GB" sz="1600" dirty="0"/>
            </a:br>
            <a:br>
              <a:rPr lang="en-GB" sz="1600" dirty="0"/>
            </a:br>
            <a:r>
              <a:rPr lang="en-GB" sz="1600" dirty="0"/>
              <a:t>The findings highlighted that some causes have a greater impact than others. For example, ineffective procedures, and limited knowledge or skills emerged as the most significant contributors to the problem. Addressing these root causes is likely to produce more sustainable improvements than focusing only on the visible symptoms.</a:t>
            </a:r>
            <a:br>
              <a:rPr lang="en-GB" sz="1600" dirty="0"/>
            </a:br>
            <a:endParaRPr lang="en-US" dirty="0"/>
          </a:p>
        </p:txBody>
      </p:sp>
      <p:sp>
        <p:nvSpPr>
          <p:cNvPr id="3" name="Content Placeholder 2">
            <a:extLst>
              <a:ext uri="{FF2B5EF4-FFF2-40B4-BE49-F238E27FC236}">
                <a16:creationId xmlns:a16="http://schemas.microsoft.com/office/drawing/2014/main" id="{8B768A00-55CF-4F9A-3BD1-AE0BA9833E20}"/>
              </a:ext>
            </a:extLst>
          </p:cNvPr>
          <p:cNvSpPr>
            <a:spLocks noGrp="1"/>
          </p:cNvSpPr>
          <p:nvPr>
            <p:ph sz="quarter" idx="13"/>
          </p:nvPr>
        </p:nvSpPr>
        <p:spPr>
          <a:xfrm>
            <a:off x="158932" y="5878286"/>
            <a:ext cx="3516085" cy="667804"/>
          </a:xfrm>
        </p:spPr>
        <p:txBody>
          <a:bodyPr>
            <a:normAutofit/>
          </a:bodyPr>
          <a:lstStyle/>
          <a:p>
            <a:r>
              <a:rPr lang="en-US" sz="3200" dirty="0"/>
              <a:t>KEY FINDINGS</a:t>
            </a:r>
          </a:p>
        </p:txBody>
      </p:sp>
    </p:spTree>
    <p:extLst>
      <p:ext uri="{BB962C8B-B14F-4D97-AF65-F5344CB8AC3E}">
        <p14:creationId xmlns:p14="http://schemas.microsoft.com/office/powerpoint/2010/main" val="306656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78C2091-CE76-FB58-01FA-47B730FF8CB0}"/>
              </a:ext>
            </a:extLst>
          </p:cNvPr>
          <p:cNvSpPr>
            <a:spLocks noGrp="1"/>
          </p:cNvSpPr>
          <p:nvPr>
            <p:ph type="ctrTitle"/>
          </p:nvPr>
        </p:nvSpPr>
        <p:spPr>
          <a:xfrm>
            <a:off x="813816" y="4421221"/>
            <a:ext cx="10478450" cy="914400"/>
          </a:xfrm>
        </p:spPr>
        <p:txBody>
          <a:bodyPr/>
          <a:lstStyle/>
          <a:p>
            <a:r>
              <a:rPr lang="en-US" dirty="0"/>
              <a:t>Thank you</a:t>
            </a:r>
          </a:p>
        </p:txBody>
      </p:sp>
      <p:sp>
        <p:nvSpPr>
          <p:cNvPr id="6" name="Subtitle 5">
            <a:extLst>
              <a:ext uri="{FF2B5EF4-FFF2-40B4-BE49-F238E27FC236}">
                <a16:creationId xmlns:a16="http://schemas.microsoft.com/office/drawing/2014/main" id="{36F2EB5A-1AD7-F809-E650-840B8920DE43}"/>
              </a:ext>
            </a:extLst>
          </p:cNvPr>
          <p:cNvSpPr>
            <a:spLocks noGrp="1"/>
          </p:cNvSpPr>
          <p:nvPr>
            <p:ph type="subTitle" idx="1"/>
          </p:nvPr>
        </p:nvSpPr>
        <p:spPr>
          <a:xfrm>
            <a:off x="813816" y="5335373"/>
            <a:ext cx="10478450" cy="731520"/>
          </a:xfrm>
        </p:spPr>
        <p:txBody>
          <a:bodyPr/>
          <a:lstStyle/>
          <a:p>
            <a:r>
              <a:rPr lang="en-US" dirty="0"/>
              <a:t>Presented by Frey Munch</a:t>
            </a:r>
          </a:p>
        </p:txBody>
      </p:sp>
      <p:pic>
        <p:nvPicPr>
          <p:cNvPr id="13" name="Picture Placeholder 12" descr="Close up of desert dunes">
            <a:extLst>
              <a:ext uri="{FF2B5EF4-FFF2-40B4-BE49-F238E27FC236}">
                <a16:creationId xmlns:a16="http://schemas.microsoft.com/office/drawing/2014/main" id="{1A836202-BF07-0D8C-D22B-73F87E6F86B9}"/>
              </a:ext>
            </a:extLst>
          </p:cNvPr>
          <p:cNvPicPr>
            <a:picLocks noGrp="1" noChangeAspect="1"/>
          </p:cNvPicPr>
          <p:nvPr>
            <p:ph type="pic" sz="quarter" idx="17"/>
          </p:nvPr>
        </p:nvPicPr>
        <p:blipFill>
          <a:blip r:embed="rId2" cstate="screen">
            <a:extLst>
              <a:ext uri="{28A0092B-C50C-407E-A947-70E740481C1C}">
                <a14:useLocalDpi xmlns:a14="http://schemas.microsoft.com/office/drawing/2010/main"/>
              </a:ext>
            </a:extLst>
          </a:blip>
          <a:srcRect l="4582" r="4582"/>
          <a:stretch/>
        </p:blipFill>
        <p:spPr>
          <a:xfrm>
            <a:off x="0" y="0"/>
            <a:ext cx="12192000" cy="3778270"/>
          </a:xfrm>
        </p:spPr>
      </p:pic>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Epic Nature">
  <a:themeElements>
    <a:clrScheme name="Finance Presentation">
      <a:dk1>
        <a:srgbClr val="000000"/>
      </a:dk1>
      <a:lt1>
        <a:srgbClr val="FFFFFF"/>
      </a:lt1>
      <a:dk2>
        <a:srgbClr val="0E2841"/>
      </a:dk2>
      <a:lt2>
        <a:srgbClr val="E8E8E8"/>
      </a:lt2>
      <a:accent1>
        <a:srgbClr val="D0C262"/>
      </a:accent1>
      <a:accent2>
        <a:srgbClr val="FEB8B8"/>
      </a:accent2>
      <a:accent3>
        <a:srgbClr val="6B2138"/>
      </a:accent3>
      <a:accent4>
        <a:srgbClr val="FC5316"/>
      </a:accent4>
      <a:accent5>
        <a:srgbClr val="B7D9FE"/>
      </a:accent5>
      <a:accent6>
        <a:srgbClr val="263343"/>
      </a:accent6>
      <a:hlink>
        <a:srgbClr val="467886"/>
      </a:hlink>
      <a:folHlink>
        <a:srgbClr val="96607D"/>
      </a:folHlink>
    </a:clrScheme>
    <a:fontScheme name="B&amp;W Minimalist Drama">
      <a:majorFont>
        <a:latin typeface="Poppins"/>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W minimalist finance presentation_win32_DN_v2" id="{992472E5-D41A-4065-A484-868BE56B4712}" vid="{4BE192B5-7531-40E5-BCC9-1BA14634D2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4B9AF2-5B11-48FF-A8A8-964B2D972562}">
  <ds:schemaRefs>
    <ds:schemaRef ds:uri="230e9df3-be65-4c73-a93b-d1236ebd677e"/>
    <ds:schemaRef ds:uri="http://www.w3.org/XML/1998/namespace"/>
    <ds:schemaRef ds:uri="http://schemas.microsoft.com/sharepoint/v3"/>
    <ds:schemaRef ds:uri="http://purl.org/dc/dcmitype/"/>
    <ds:schemaRef ds:uri="http://schemas.microsoft.com/office/2006/documentManagement/types"/>
    <ds:schemaRef ds:uri="http://schemas.microsoft.com/office/infopath/2007/PartnerControls"/>
    <ds:schemaRef ds:uri="16c05727-aa75-4e4a-9b5f-8a80a1165891"/>
    <ds:schemaRef ds:uri="http://schemas.openxmlformats.org/package/2006/metadata/core-properties"/>
    <ds:schemaRef ds:uri="http://purl.org/dc/elements/1.1/"/>
    <ds:schemaRef ds:uri="71af3243-3dd4-4a8d-8c0d-dd76da1f02a5"/>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37DD590A-8042-4F36-843F-743A8DB1784C}">
  <ds:schemaRefs>
    <ds:schemaRef ds:uri="http://schemas.microsoft.com/sharepoint/v3/contenttype/forms"/>
  </ds:schemaRefs>
</ds:datastoreItem>
</file>

<file path=customXml/itemProps3.xml><?xml version="1.0" encoding="utf-8"?>
<ds:datastoreItem xmlns:ds="http://schemas.openxmlformats.org/officeDocument/2006/customXml" ds:itemID="{93D3C292-02F4-47E7-8C9A-CA6D9A93815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{02C071E0-AB53-46BC-B48B-40AE90ADD0A2}920b6ce2-c783-4247-88db-32555217a6bf-TF1fdf540a-9f60-4c51-93ba-5f26bfbd0af89c4d3c5c_win32</Template>
  <TotalTime>271</TotalTime>
  <Words>798</Words>
  <Application>Microsoft Office PowerPoint</Application>
  <PresentationFormat>Widescreen</PresentationFormat>
  <Paragraphs>67</Paragraphs>
  <Slides>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Poppins</vt:lpstr>
      <vt:lpstr>Poppins Light</vt:lpstr>
      <vt:lpstr>Epic Nature</vt:lpstr>
      <vt:lpstr>Student Name:             Denzel Bediako  Student ID:                      2522110  Lecturer’s Name:        Business   Component 1:       Basil’s Bakery </vt:lpstr>
      <vt:lpstr>basil's bakery</vt:lpstr>
      <vt:lpstr>Basil’s bakery</vt:lpstr>
      <vt:lpstr>pestel</vt:lpstr>
      <vt:lpstr>critique of the Cause-and-Effect model </vt:lpstr>
      <vt:lpstr>Key Findings from the Presentation The presentation revealed several important findings related to the problem being investigated. First the analysis showed that the issue is caused by multiple interconnected factors rather than a single cause. The Cause and Effect diagram identified key contributing factors such as people, processes, resources, and environmental conditions, all of which influence the outcome.  The findings highlighted that some causes have a greater impact than others. For example, ineffective procedures, and limited knowledge or skills emerged as the most significant contributors to the problem. Addressing these root causes is likely to produce more sustainable improvements than focusing only on the visible symptoms.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Denzel Bediako</dc:creator>
  <cp:lastModifiedBy>kofi fosu</cp:lastModifiedBy>
  <cp:revision>11</cp:revision>
  <dcterms:created xsi:type="dcterms:W3CDTF">2026-05-29T13:46:37Z</dcterms:created>
  <dcterms:modified xsi:type="dcterms:W3CDTF">2026-07-02T23:16:24Z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