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1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2.xml" ContentType="application/vnd.openxmlformats-officedocument.theme+xml"/>
  <Override PartName="/ppt/slideLayouts/slideLayout35.xml" ContentType="application/vnd.openxmlformats-officedocument.presentationml.slideLayout+xml"/>
  <Override PartName="/ppt/theme/theme1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15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16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17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18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19.xml" ContentType="application/vnd.openxmlformats-officedocument.theme+xml"/>
  <Override PartName="/ppt/slideLayouts/slideLayout75.xml" ContentType="application/vnd.openxmlformats-officedocument.presentationml.slideLayout+xml"/>
  <Override PartName="/ppt/theme/theme20.xml" ContentType="application/vnd.openxmlformats-officedocument.theme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91" r:id="rId24"/>
  </p:sldMasterIdLst>
  <p:notesMasterIdLst>
    <p:notesMasterId r:id="rId60"/>
  </p:notesMasterIdLst>
  <p:sldIdLst>
    <p:sldId id="719" r:id="rId25"/>
    <p:sldId id="724" r:id="rId26"/>
    <p:sldId id="725" r:id="rId27"/>
    <p:sldId id="726" r:id="rId28"/>
    <p:sldId id="727" r:id="rId29"/>
    <p:sldId id="728" r:id="rId30"/>
    <p:sldId id="729" r:id="rId31"/>
    <p:sldId id="730" r:id="rId32"/>
    <p:sldId id="731" r:id="rId33"/>
    <p:sldId id="733" r:id="rId34"/>
    <p:sldId id="260" r:id="rId35"/>
    <p:sldId id="257" r:id="rId36"/>
    <p:sldId id="261" r:id="rId37"/>
    <p:sldId id="256" r:id="rId38"/>
    <p:sldId id="258" r:id="rId39"/>
    <p:sldId id="259" r:id="rId40"/>
    <p:sldId id="732" r:id="rId41"/>
    <p:sldId id="735" r:id="rId42"/>
    <p:sldId id="736" r:id="rId43"/>
    <p:sldId id="737" r:id="rId44"/>
    <p:sldId id="738" r:id="rId45"/>
    <p:sldId id="739" r:id="rId46"/>
    <p:sldId id="734" r:id="rId47"/>
    <p:sldId id="721" r:id="rId48"/>
    <p:sldId id="740" r:id="rId49"/>
    <p:sldId id="722" r:id="rId50"/>
    <p:sldId id="723" r:id="rId51"/>
    <p:sldId id="741" r:id="rId52"/>
    <p:sldId id="742" r:id="rId53"/>
    <p:sldId id="743" r:id="rId54"/>
    <p:sldId id="744" r:id="rId55"/>
    <p:sldId id="745" r:id="rId56"/>
    <p:sldId id="746" r:id="rId57"/>
    <p:sldId id="747" r:id="rId58"/>
    <p:sldId id="720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9A2355-A228-4269-8925-18B9A491A88E}" v="44" dt="2023-04-27T18:33:42.2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81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slide" Target="slides/slide31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slide" Target="slides/slide29.xml"/><Relationship Id="rId58" Type="http://schemas.openxmlformats.org/officeDocument/2006/relationships/slide" Target="slides/slide34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slide" Target="slides/slide32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slide" Target="slides/slide35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89A2355-A228-4269-8925-18B9A491A88E}"/>
    <pc:docChg chg="undo custSel addSld delSld modSld sldOrd">
      <pc:chgData name="Jenifer Prince Devaraj" userId="c3fb109c-09d1-42a6-93f4-69472d709861" providerId="ADAL" clId="{589A2355-A228-4269-8925-18B9A491A88E}" dt="2023-04-27T18:59:50.283" v="1393" actId="20577"/>
      <pc:docMkLst>
        <pc:docMk/>
      </pc:docMkLst>
      <pc:sldChg chg="addSp modSp mod">
        <pc:chgData name="Jenifer Prince Devaraj" userId="c3fb109c-09d1-42a6-93f4-69472d709861" providerId="ADAL" clId="{589A2355-A228-4269-8925-18B9A491A88E}" dt="2023-04-27T18:29:43.165" v="1211" actId="14100"/>
        <pc:sldMkLst>
          <pc:docMk/>
          <pc:sldMk cId="213627394" sldId="256"/>
        </pc:sldMkLst>
        <pc:spChg chg="add mod">
          <ac:chgData name="Jenifer Prince Devaraj" userId="c3fb109c-09d1-42a6-93f4-69472d709861" providerId="ADAL" clId="{589A2355-A228-4269-8925-18B9A491A88E}" dt="2023-04-27T17:59:08.995" v="983"/>
          <ac:spMkLst>
            <pc:docMk/>
            <pc:sldMk cId="213627394" sldId="256"/>
            <ac:spMk id="2" creationId="{F6F13D46-FF35-ABF3-7964-2CD503C64AE0}"/>
          </ac:spMkLst>
        </pc:spChg>
        <pc:spChg chg="mod">
          <ac:chgData name="Jenifer Prince Devaraj" userId="c3fb109c-09d1-42a6-93f4-69472d709861" providerId="ADAL" clId="{589A2355-A228-4269-8925-18B9A491A88E}" dt="2023-04-27T18:29:43.165" v="1211" actId="14100"/>
          <ac:spMkLst>
            <pc:docMk/>
            <pc:sldMk cId="213627394" sldId="256"/>
            <ac:spMk id="7" creationId="{BE1EB894-E4C3-18A3-E9A7-18409D92363C}"/>
          </ac:spMkLst>
        </pc:spChg>
      </pc:sldChg>
      <pc:sldChg chg="addSp modSp mod">
        <pc:chgData name="Jenifer Prince Devaraj" userId="c3fb109c-09d1-42a6-93f4-69472d709861" providerId="ADAL" clId="{589A2355-A228-4269-8925-18B9A491A88E}" dt="2023-04-27T18:29:32.156" v="1206" actId="20577"/>
        <pc:sldMkLst>
          <pc:docMk/>
          <pc:sldMk cId="2223784723" sldId="257"/>
        </pc:sldMkLst>
        <pc:spChg chg="add mod">
          <ac:chgData name="Jenifer Prince Devaraj" userId="c3fb109c-09d1-42a6-93f4-69472d709861" providerId="ADAL" clId="{589A2355-A228-4269-8925-18B9A491A88E}" dt="2023-04-27T17:59:03.836" v="981"/>
          <ac:spMkLst>
            <pc:docMk/>
            <pc:sldMk cId="2223784723" sldId="257"/>
            <ac:spMk id="2" creationId="{ABE6495B-CE75-9678-9A13-E484611C3B93}"/>
          </ac:spMkLst>
        </pc:spChg>
        <pc:spChg chg="mod">
          <ac:chgData name="Jenifer Prince Devaraj" userId="c3fb109c-09d1-42a6-93f4-69472d709861" providerId="ADAL" clId="{589A2355-A228-4269-8925-18B9A491A88E}" dt="2023-04-27T18:29:32.156" v="1206" actId="20577"/>
          <ac:spMkLst>
            <pc:docMk/>
            <pc:sldMk cId="2223784723" sldId="257"/>
            <ac:spMk id="6" creationId="{55938725-1AD2-3489-A2FF-915B6C2AC0EC}"/>
          </ac:spMkLst>
        </pc:spChg>
      </pc:sldChg>
      <pc:sldChg chg="addSp modSp mod">
        <pc:chgData name="Jenifer Prince Devaraj" userId="c3fb109c-09d1-42a6-93f4-69472d709861" providerId="ADAL" clId="{589A2355-A228-4269-8925-18B9A491A88E}" dt="2023-04-27T18:29:52.968" v="1215" actId="113"/>
        <pc:sldMkLst>
          <pc:docMk/>
          <pc:sldMk cId="3473530958" sldId="258"/>
        </pc:sldMkLst>
        <pc:spChg chg="add mod">
          <ac:chgData name="Jenifer Prince Devaraj" userId="c3fb109c-09d1-42a6-93f4-69472d709861" providerId="ADAL" clId="{589A2355-A228-4269-8925-18B9A491A88E}" dt="2023-04-27T17:59:11.718" v="984"/>
          <ac:spMkLst>
            <pc:docMk/>
            <pc:sldMk cId="3473530958" sldId="258"/>
            <ac:spMk id="2" creationId="{876EDE47-FB5F-4684-4463-FB4585042213}"/>
          </ac:spMkLst>
        </pc:spChg>
        <pc:spChg chg="mod">
          <ac:chgData name="Jenifer Prince Devaraj" userId="c3fb109c-09d1-42a6-93f4-69472d709861" providerId="ADAL" clId="{589A2355-A228-4269-8925-18B9A491A88E}" dt="2023-04-27T18:29:52.968" v="1215" actId="113"/>
          <ac:spMkLst>
            <pc:docMk/>
            <pc:sldMk cId="3473530958" sldId="258"/>
            <ac:spMk id="7" creationId="{BE1EB894-E4C3-18A3-E9A7-18409D92363C}"/>
          </ac:spMkLst>
        </pc:spChg>
      </pc:sldChg>
      <pc:sldChg chg="addSp modSp mod">
        <pc:chgData name="Jenifer Prince Devaraj" userId="c3fb109c-09d1-42a6-93f4-69472d709861" providerId="ADAL" clId="{589A2355-A228-4269-8925-18B9A491A88E}" dt="2023-04-27T18:30:04.980" v="1219" actId="1076"/>
        <pc:sldMkLst>
          <pc:docMk/>
          <pc:sldMk cId="3605136825" sldId="259"/>
        </pc:sldMkLst>
        <pc:spChg chg="mod">
          <ac:chgData name="Jenifer Prince Devaraj" userId="c3fb109c-09d1-42a6-93f4-69472d709861" providerId="ADAL" clId="{589A2355-A228-4269-8925-18B9A491A88E}" dt="2023-04-27T18:30:04.980" v="1219" actId="1076"/>
          <ac:spMkLst>
            <pc:docMk/>
            <pc:sldMk cId="3605136825" sldId="259"/>
            <ac:spMk id="3" creationId="{98A64B87-0F7E-8681-25F2-CD7C8A4C02A1}"/>
          </ac:spMkLst>
        </pc:spChg>
        <pc:spChg chg="add mod">
          <ac:chgData name="Jenifer Prince Devaraj" userId="c3fb109c-09d1-42a6-93f4-69472d709861" providerId="ADAL" clId="{589A2355-A228-4269-8925-18B9A491A88E}" dt="2023-04-27T17:59:14.638" v="985"/>
          <ac:spMkLst>
            <pc:docMk/>
            <pc:sldMk cId="3605136825" sldId="259"/>
            <ac:spMk id="6" creationId="{16A2FE53-1941-03F2-445B-3D2DA9E01553}"/>
          </ac:spMkLst>
        </pc:spChg>
        <pc:spChg chg="mod">
          <ac:chgData name="Jenifer Prince Devaraj" userId="c3fb109c-09d1-42a6-93f4-69472d709861" providerId="ADAL" clId="{589A2355-A228-4269-8925-18B9A491A88E}" dt="2023-04-27T18:30:01.866" v="1218" actId="1076"/>
          <ac:spMkLst>
            <pc:docMk/>
            <pc:sldMk cId="3605136825" sldId="259"/>
            <ac:spMk id="7" creationId="{BE1EB894-E4C3-18A3-E9A7-18409D92363C}"/>
          </ac:spMkLst>
        </pc:spChg>
      </pc:sldChg>
      <pc:sldChg chg="addSp modSp mod ord">
        <pc:chgData name="Jenifer Prince Devaraj" userId="c3fb109c-09d1-42a6-93f4-69472d709861" providerId="ADAL" clId="{589A2355-A228-4269-8925-18B9A491A88E}" dt="2023-04-27T18:29:22.703" v="1203" actId="14100"/>
        <pc:sldMkLst>
          <pc:docMk/>
          <pc:sldMk cId="3957897952" sldId="260"/>
        </pc:sldMkLst>
        <pc:spChg chg="add mod">
          <ac:chgData name="Jenifer Prince Devaraj" userId="c3fb109c-09d1-42a6-93f4-69472d709861" providerId="ADAL" clId="{589A2355-A228-4269-8925-18B9A491A88E}" dt="2023-04-27T17:59:01.109" v="980"/>
          <ac:spMkLst>
            <pc:docMk/>
            <pc:sldMk cId="3957897952" sldId="260"/>
            <ac:spMk id="2" creationId="{6153263A-08BA-AFA2-369F-AFEF8474E02D}"/>
          </ac:spMkLst>
        </pc:spChg>
        <pc:spChg chg="mod">
          <ac:chgData name="Jenifer Prince Devaraj" userId="c3fb109c-09d1-42a6-93f4-69472d709861" providerId="ADAL" clId="{589A2355-A228-4269-8925-18B9A491A88E}" dt="2023-04-27T18:29:22.703" v="1203" actId="14100"/>
          <ac:spMkLst>
            <pc:docMk/>
            <pc:sldMk cId="3957897952" sldId="260"/>
            <ac:spMk id="7" creationId="{BE1EB894-E4C3-18A3-E9A7-18409D92363C}"/>
          </ac:spMkLst>
        </pc:spChg>
      </pc:sldChg>
      <pc:sldChg chg="addSp modSp mod">
        <pc:chgData name="Jenifer Prince Devaraj" userId="c3fb109c-09d1-42a6-93f4-69472d709861" providerId="ADAL" clId="{589A2355-A228-4269-8925-18B9A491A88E}" dt="2023-04-27T18:29:36.127" v="1208" actId="20577"/>
        <pc:sldMkLst>
          <pc:docMk/>
          <pc:sldMk cId="1429432534" sldId="261"/>
        </pc:sldMkLst>
        <pc:spChg chg="mod">
          <ac:chgData name="Jenifer Prince Devaraj" userId="c3fb109c-09d1-42a6-93f4-69472d709861" providerId="ADAL" clId="{589A2355-A228-4269-8925-18B9A491A88E}" dt="2023-04-27T18:29:36.127" v="1208" actId="20577"/>
          <ac:spMkLst>
            <pc:docMk/>
            <pc:sldMk cId="1429432534" sldId="261"/>
            <ac:spMk id="6" creationId="{55938725-1AD2-3489-A2FF-915B6C2AC0EC}"/>
          </ac:spMkLst>
        </pc:spChg>
        <pc:spChg chg="add mod">
          <ac:chgData name="Jenifer Prince Devaraj" userId="c3fb109c-09d1-42a6-93f4-69472d709861" providerId="ADAL" clId="{589A2355-A228-4269-8925-18B9A491A88E}" dt="2023-04-27T17:59:06.387" v="982"/>
          <ac:spMkLst>
            <pc:docMk/>
            <pc:sldMk cId="1429432534" sldId="261"/>
            <ac:spMk id="7" creationId="{D6D5C9F4-4056-AFB5-7C45-2123D7A9E356}"/>
          </ac:spMkLst>
        </pc:spChg>
      </pc:sldChg>
      <pc:sldChg chg="del">
        <pc:chgData name="Jenifer Prince Devaraj" userId="c3fb109c-09d1-42a6-93f4-69472d709861" providerId="ADAL" clId="{589A2355-A228-4269-8925-18B9A491A88E}" dt="2023-04-27T17:01:58.624" v="0" actId="47"/>
        <pc:sldMkLst>
          <pc:docMk/>
          <pc:sldMk cId="3401219478" sldId="262"/>
        </pc:sldMkLst>
      </pc:sldChg>
      <pc:sldChg chg="del">
        <pc:chgData name="Jenifer Prince Devaraj" userId="c3fb109c-09d1-42a6-93f4-69472d709861" providerId="ADAL" clId="{589A2355-A228-4269-8925-18B9A491A88E}" dt="2023-04-27T17:01:58.624" v="0" actId="47"/>
        <pc:sldMkLst>
          <pc:docMk/>
          <pc:sldMk cId="3350623725" sldId="263"/>
        </pc:sldMkLst>
      </pc:sldChg>
      <pc:sldChg chg="modSp mod">
        <pc:chgData name="Jenifer Prince Devaraj" userId="c3fb109c-09d1-42a6-93f4-69472d709861" providerId="ADAL" clId="{589A2355-A228-4269-8925-18B9A491A88E}" dt="2023-04-27T18:59:50.283" v="139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89A2355-A228-4269-8925-18B9A491A88E}" dt="2023-04-27T18:59:50.283" v="139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Sp modSp mod">
        <pc:chgData name="Jenifer Prince Devaraj" userId="c3fb109c-09d1-42a6-93f4-69472d709861" providerId="ADAL" clId="{589A2355-A228-4269-8925-18B9A491A88E}" dt="2023-04-27T18:30:51.978" v="1225" actId="113"/>
        <pc:sldMkLst>
          <pc:docMk/>
          <pc:sldMk cId="3850533772" sldId="721"/>
        </pc:sldMkLst>
        <pc:spChg chg="mod">
          <ac:chgData name="Jenifer Prince Devaraj" userId="c3fb109c-09d1-42a6-93f4-69472d709861" providerId="ADAL" clId="{589A2355-A228-4269-8925-18B9A491A88E}" dt="2023-04-27T18:30:45.080" v="1223" actId="14100"/>
          <ac:spMkLst>
            <pc:docMk/>
            <pc:sldMk cId="3850533772" sldId="721"/>
            <ac:spMk id="6" creationId="{EE5E80F4-179E-116D-99CD-0B0E966216CD}"/>
          </ac:spMkLst>
        </pc:spChg>
        <pc:spChg chg="mod">
          <ac:chgData name="Jenifer Prince Devaraj" userId="c3fb109c-09d1-42a6-93f4-69472d709861" providerId="ADAL" clId="{589A2355-A228-4269-8925-18B9A491A88E}" dt="2023-04-27T18:30:51.978" v="1225" actId="113"/>
          <ac:spMkLst>
            <pc:docMk/>
            <pc:sldMk cId="3850533772" sldId="721"/>
            <ac:spMk id="7" creationId="{BE1EB894-E4C3-18A3-E9A7-18409D92363C}"/>
          </ac:spMkLst>
        </pc:spChg>
        <pc:picChg chg="del">
          <ac:chgData name="Jenifer Prince Devaraj" userId="c3fb109c-09d1-42a6-93f4-69472d709861" providerId="ADAL" clId="{589A2355-A228-4269-8925-18B9A491A88E}" dt="2023-04-27T18:30:20.925" v="1220" actId="478"/>
          <ac:picMkLst>
            <pc:docMk/>
            <pc:sldMk cId="3850533772" sldId="721"/>
            <ac:picMk id="3" creationId="{357447D5-BDD3-FB94-BD27-2800251143F6}"/>
          </ac:picMkLst>
        </pc:picChg>
      </pc:sldChg>
      <pc:sldChg chg="modSp mod">
        <pc:chgData name="Jenifer Prince Devaraj" userId="c3fb109c-09d1-42a6-93f4-69472d709861" providerId="ADAL" clId="{589A2355-A228-4269-8925-18B9A491A88E}" dt="2023-04-27T18:31:42.178" v="1240" actId="1076"/>
        <pc:sldMkLst>
          <pc:docMk/>
          <pc:sldMk cId="1324240793" sldId="722"/>
        </pc:sldMkLst>
        <pc:picChg chg="mod">
          <ac:chgData name="Jenifer Prince Devaraj" userId="c3fb109c-09d1-42a6-93f4-69472d709861" providerId="ADAL" clId="{589A2355-A228-4269-8925-18B9A491A88E}" dt="2023-04-27T18:31:37.750" v="1239" actId="1076"/>
          <ac:picMkLst>
            <pc:docMk/>
            <pc:sldMk cId="1324240793" sldId="722"/>
            <ac:picMk id="4" creationId="{105F75EF-E016-DC30-2E37-198E6AC12A5E}"/>
          </ac:picMkLst>
        </pc:picChg>
        <pc:picChg chg="mod">
          <ac:chgData name="Jenifer Prince Devaraj" userId="c3fb109c-09d1-42a6-93f4-69472d709861" providerId="ADAL" clId="{589A2355-A228-4269-8925-18B9A491A88E}" dt="2023-04-27T18:31:42.178" v="1240" actId="1076"/>
          <ac:picMkLst>
            <pc:docMk/>
            <pc:sldMk cId="1324240793" sldId="722"/>
            <ac:picMk id="6" creationId="{BA1209C3-E43A-1E85-AD2C-84E49F247AB1}"/>
          </ac:picMkLst>
        </pc:picChg>
      </pc:sldChg>
      <pc:sldChg chg="addSp delSp modSp mod">
        <pc:chgData name="Jenifer Prince Devaraj" userId="c3fb109c-09d1-42a6-93f4-69472d709861" providerId="ADAL" clId="{589A2355-A228-4269-8925-18B9A491A88E}" dt="2023-04-27T18:34:04.110" v="1265" actId="1076"/>
        <pc:sldMkLst>
          <pc:docMk/>
          <pc:sldMk cId="350446896" sldId="723"/>
        </pc:sldMkLst>
        <pc:spChg chg="add mod">
          <ac:chgData name="Jenifer Prince Devaraj" userId="c3fb109c-09d1-42a6-93f4-69472d709861" providerId="ADAL" clId="{589A2355-A228-4269-8925-18B9A491A88E}" dt="2023-04-27T18:33:59.806" v="1264" actId="14100"/>
          <ac:spMkLst>
            <pc:docMk/>
            <pc:sldMk cId="350446896" sldId="723"/>
            <ac:spMk id="5" creationId="{B639FA23-A616-EC22-B448-2C4E2FE094F4}"/>
          </ac:spMkLst>
        </pc:spChg>
        <pc:picChg chg="del">
          <ac:chgData name="Jenifer Prince Devaraj" userId="c3fb109c-09d1-42a6-93f4-69472d709861" providerId="ADAL" clId="{589A2355-A228-4269-8925-18B9A491A88E}" dt="2023-04-27T18:31:50.249" v="1241" actId="478"/>
          <ac:picMkLst>
            <pc:docMk/>
            <pc:sldMk cId="350446896" sldId="723"/>
            <ac:picMk id="3" creationId="{A81BBACC-3574-2BA8-268A-FA8B4462548E}"/>
          </ac:picMkLst>
        </pc:picChg>
        <pc:picChg chg="add mod">
          <ac:chgData name="Jenifer Prince Devaraj" userId="c3fb109c-09d1-42a6-93f4-69472d709861" providerId="ADAL" clId="{589A2355-A228-4269-8925-18B9A491A88E}" dt="2023-04-27T18:34:04.110" v="1265" actId="1076"/>
          <ac:picMkLst>
            <pc:docMk/>
            <pc:sldMk cId="350446896" sldId="723"/>
            <ac:picMk id="4" creationId="{34CAC8EC-41F4-0803-F2FB-5E4E3AF7FA8E}"/>
          </ac:picMkLst>
        </pc:picChg>
      </pc:sldChg>
      <pc:sldChg chg="addSp delSp modSp add mod ord">
        <pc:chgData name="Jenifer Prince Devaraj" userId="c3fb109c-09d1-42a6-93f4-69472d709861" providerId="ADAL" clId="{589A2355-A228-4269-8925-18B9A491A88E}" dt="2023-04-27T17:04:12.851" v="36" actId="20577"/>
        <pc:sldMkLst>
          <pc:docMk/>
          <pc:sldMk cId="760814592" sldId="724"/>
        </pc:sldMkLst>
        <pc:spChg chg="add mod">
          <ac:chgData name="Jenifer Prince Devaraj" userId="c3fb109c-09d1-42a6-93f4-69472d709861" providerId="ADAL" clId="{589A2355-A228-4269-8925-18B9A491A88E}" dt="2023-04-27T17:02:53.843" v="11"/>
          <ac:spMkLst>
            <pc:docMk/>
            <pc:sldMk cId="760814592" sldId="724"/>
            <ac:spMk id="4" creationId="{F20BE0A1-389D-8BB4-7EAC-1A7B6044C8E1}"/>
          </ac:spMkLst>
        </pc:spChg>
        <pc:spChg chg="add mod">
          <ac:chgData name="Jenifer Prince Devaraj" userId="c3fb109c-09d1-42a6-93f4-69472d709861" providerId="ADAL" clId="{589A2355-A228-4269-8925-18B9A491A88E}" dt="2023-04-27T17:02:53.843" v="11"/>
          <ac:spMkLst>
            <pc:docMk/>
            <pc:sldMk cId="760814592" sldId="724"/>
            <ac:spMk id="5" creationId="{76924CE8-A36C-A21D-879E-F54841331FCB}"/>
          </ac:spMkLst>
        </pc:spChg>
        <pc:spChg chg="del">
          <ac:chgData name="Jenifer Prince Devaraj" userId="c3fb109c-09d1-42a6-93f4-69472d709861" providerId="ADAL" clId="{589A2355-A228-4269-8925-18B9A491A88E}" dt="2023-04-27T17:02:11.174" v="5" actId="478"/>
          <ac:spMkLst>
            <pc:docMk/>
            <pc:sldMk cId="760814592" sldId="724"/>
            <ac:spMk id="6" creationId="{55938725-1AD2-3489-A2FF-915B6C2AC0EC}"/>
          </ac:spMkLst>
        </pc:spChg>
        <pc:spChg chg="del">
          <ac:chgData name="Jenifer Prince Devaraj" userId="c3fb109c-09d1-42a6-93f4-69472d709861" providerId="ADAL" clId="{589A2355-A228-4269-8925-18B9A491A88E}" dt="2023-04-27T17:02:07.903" v="4" actId="478"/>
          <ac:spMkLst>
            <pc:docMk/>
            <pc:sldMk cId="760814592" sldId="724"/>
            <ac:spMk id="7" creationId="{BE1EB894-E4C3-18A3-E9A7-18409D92363C}"/>
          </ac:spMkLst>
        </pc:spChg>
        <pc:spChg chg="add mod">
          <ac:chgData name="Jenifer Prince Devaraj" userId="c3fb109c-09d1-42a6-93f4-69472d709861" providerId="ADAL" clId="{589A2355-A228-4269-8925-18B9A491A88E}" dt="2023-04-27T17:04:12.851" v="36" actId="20577"/>
          <ac:spMkLst>
            <pc:docMk/>
            <pc:sldMk cId="760814592" sldId="724"/>
            <ac:spMk id="8" creationId="{36A51993-2F48-13A8-08F7-A1852CA9715D}"/>
          </ac:spMkLst>
        </pc:spChg>
        <pc:picChg chg="add del mod">
          <ac:chgData name="Jenifer Prince Devaraj" userId="c3fb109c-09d1-42a6-93f4-69472d709861" providerId="ADAL" clId="{589A2355-A228-4269-8925-18B9A491A88E}" dt="2023-04-27T17:02:53.126" v="10" actId="478"/>
          <ac:picMkLst>
            <pc:docMk/>
            <pc:sldMk cId="760814592" sldId="724"/>
            <ac:picMk id="3" creationId="{43E0F32B-9788-49D1-DA0E-64F92FBC8F6C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7:04:01.055" v="28" actId="20577"/>
        <pc:sldMkLst>
          <pc:docMk/>
          <pc:sldMk cId="1931957813" sldId="725"/>
        </pc:sldMkLst>
        <pc:spChg chg="add mod">
          <ac:chgData name="Jenifer Prince Devaraj" userId="c3fb109c-09d1-42a6-93f4-69472d709861" providerId="ADAL" clId="{589A2355-A228-4269-8925-18B9A491A88E}" dt="2023-04-27T17:04:01.055" v="28" actId="20577"/>
          <ac:spMkLst>
            <pc:docMk/>
            <pc:sldMk cId="1931957813" sldId="725"/>
            <ac:spMk id="5" creationId="{3A27F4EA-112B-E849-0D97-90D02BF8C3DD}"/>
          </ac:spMkLst>
        </pc:spChg>
        <pc:picChg chg="add mod">
          <ac:chgData name="Jenifer Prince Devaraj" userId="c3fb109c-09d1-42a6-93f4-69472d709861" providerId="ADAL" clId="{589A2355-A228-4269-8925-18B9A491A88E}" dt="2023-04-27T17:03:41.201" v="20" actId="1076"/>
          <ac:picMkLst>
            <pc:docMk/>
            <pc:sldMk cId="1931957813" sldId="725"/>
            <ac:picMk id="2" creationId="{48F96756-9204-2E9B-AA17-EC15C7C209B2}"/>
          </ac:picMkLst>
        </pc:picChg>
        <pc:picChg chg="del">
          <ac:chgData name="Jenifer Prince Devaraj" userId="c3fb109c-09d1-42a6-93f4-69472d709861" providerId="ADAL" clId="{589A2355-A228-4269-8925-18B9A491A88E}" dt="2023-04-27T17:03:06.964" v="13" actId="478"/>
          <ac:picMkLst>
            <pc:docMk/>
            <pc:sldMk cId="1931957813" sldId="725"/>
            <ac:picMk id="3" creationId="{43E0F32B-9788-49D1-DA0E-64F92FBC8F6C}"/>
          </ac:picMkLst>
        </pc:picChg>
        <pc:picChg chg="add mod">
          <ac:chgData name="Jenifer Prince Devaraj" userId="c3fb109c-09d1-42a6-93f4-69472d709861" providerId="ADAL" clId="{589A2355-A228-4269-8925-18B9A491A88E}" dt="2023-04-27T17:03:42.879" v="21" actId="1076"/>
          <ac:picMkLst>
            <pc:docMk/>
            <pc:sldMk cId="1931957813" sldId="725"/>
            <ac:picMk id="4" creationId="{5E078176-2E04-27D7-AED5-AE31B25FDBD0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7:29:20.129" v="412" actId="113"/>
        <pc:sldMkLst>
          <pc:docMk/>
          <pc:sldMk cId="4139796022" sldId="726"/>
        </pc:sldMkLst>
        <pc:spChg chg="add mod">
          <ac:chgData name="Jenifer Prince Devaraj" userId="c3fb109c-09d1-42a6-93f4-69472d709861" providerId="ADAL" clId="{589A2355-A228-4269-8925-18B9A491A88E}" dt="2023-04-27T17:04:23.516" v="42" actId="20577"/>
          <ac:spMkLst>
            <pc:docMk/>
            <pc:sldMk cId="4139796022" sldId="726"/>
            <ac:spMk id="2" creationId="{7424BA1F-7B38-A704-08DB-47E52353B7CE}"/>
          </ac:spMkLst>
        </pc:spChg>
        <pc:spChg chg="add mod">
          <ac:chgData name="Jenifer Prince Devaraj" userId="c3fb109c-09d1-42a6-93f4-69472d709861" providerId="ADAL" clId="{589A2355-A228-4269-8925-18B9A491A88E}" dt="2023-04-27T17:11:40.737" v="98" actId="1076"/>
          <ac:spMkLst>
            <pc:docMk/>
            <pc:sldMk cId="4139796022" sldId="726"/>
            <ac:spMk id="4" creationId="{5215F7B4-BFAE-5890-BBB7-C5F8A3655440}"/>
          </ac:spMkLst>
        </pc:spChg>
        <pc:spChg chg="add mod">
          <ac:chgData name="Jenifer Prince Devaraj" userId="c3fb109c-09d1-42a6-93f4-69472d709861" providerId="ADAL" clId="{589A2355-A228-4269-8925-18B9A491A88E}" dt="2023-04-27T17:29:13.769" v="410" actId="113"/>
          <ac:spMkLst>
            <pc:docMk/>
            <pc:sldMk cId="4139796022" sldId="726"/>
            <ac:spMk id="10" creationId="{8C6C9944-1A63-DF17-28BA-1F69E847AD20}"/>
          </ac:spMkLst>
        </pc:spChg>
        <pc:spChg chg="add mod">
          <ac:chgData name="Jenifer Prince Devaraj" userId="c3fb109c-09d1-42a6-93f4-69472d709861" providerId="ADAL" clId="{589A2355-A228-4269-8925-18B9A491A88E}" dt="2023-04-27T17:29:16.801" v="411" actId="113"/>
          <ac:spMkLst>
            <pc:docMk/>
            <pc:sldMk cId="4139796022" sldId="726"/>
            <ac:spMk id="11" creationId="{E0665E70-E64A-1CA8-53D2-618FAA2E6644}"/>
          </ac:spMkLst>
        </pc:spChg>
        <pc:spChg chg="add mod">
          <ac:chgData name="Jenifer Prince Devaraj" userId="c3fb109c-09d1-42a6-93f4-69472d709861" providerId="ADAL" clId="{589A2355-A228-4269-8925-18B9A491A88E}" dt="2023-04-27T17:29:20.129" v="412" actId="113"/>
          <ac:spMkLst>
            <pc:docMk/>
            <pc:sldMk cId="4139796022" sldId="726"/>
            <ac:spMk id="12" creationId="{933A517F-15A3-35B5-C1B8-846BA58D8661}"/>
          </ac:spMkLst>
        </pc:spChg>
        <pc:picChg chg="del mod">
          <ac:chgData name="Jenifer Prince Devaraj" userId="c3fb109c-09d1-42a6-93f4-69472d709861" providerId="ADAL" clId="{589A2355-A228-4269-8925-18B9A491A88E}" dt="2023-04-27T17:05:50.457" v="80" actId="478"/>
          <ac:picMkLst>
            <pc:docMk/>
            <pc:sldMk cId="4139796022" sldId="726"/>
            <ac:picMk id="3" creationId="{43E0F32B-9788-49D1-DA0E-64F92FBC8F6C}"/>
          </ac:picMkLst>
        </pc:picChg>
        <pc:picChg chg="add del mod">
          <ac:chgData name="Jenifer Prince Devaraj" userId="c3fb109c-09d1-42a6-93f4-69472d709861" providerId="ADAL" clId="{589A2355-A228-4269-8925-18B9A491A88E}" dt="2023-04-27T17:08:43.458" v="87" actId="478"/>
          <ac:picMkLst>
            <pc:docMk/>
            <pc:sldMk cId="4139796022" sldId="726"/>
            <ac:picMk id="6" creationId="{60FF8470-D5E2-1AFE-388F-8AD25C951C87}"/>
          </ac:picMkLst>
        </pc:picChg>
        <pc:picChg chg="add del mod">
          <ac:chgData name="Jenifer Prince Devaraj" userId="c3fb109c-09d1-42a6-93f4-69472d709861" providerId="ADAL" clId="{589A2355-A228-4269-8925-18B9A491A88E}" dt="2023-04-27T17:11:29.817" v="95" actId="478"/>
          <ac:picMkLst>
            <pc:docMk/>
            <pc:sldMk cId="4139796022" sldId="726"/>
            <ac:picMk id="7" creationId="{4117EDB9-ACDC-24E9-A0E3-C84C3E780AEF}"/>
          </ac:picMkLst>
        </pc:picChg>
        <pc:picChg chg="add mod">
          <ac:chgData name="Jenifer Prince Devaraj" userId="c3fb109c-09d1-42a6-93f4-69472d709861" providerId="ADAL" clId="{589A2355-A228-4269-8925-18B9A491A88E}" dt="2023-04-27T17:28:53.600" v="401" actId="1076"/>
          <ac:picMkLst>
            <pc:docMk/>
            <pc:sldMk cId="4139796022" sldId="726"/>
            <ac:picMk id="9" creationId="{352ACB32-4109-2348-815A-51F3B40BFCBD}"/>
          </ac:picMkLst>
        </pc:picChg>
      </pc:sldChg>
      <pc:sldChg chg="addSp delSp modSp new mod">
        <pc:chgData name="Jenifer Prince Devaraj" userId="c3fb109c-09d1-42a6-93f4-69472d709861" providerId="ADAL" clId="{589A2355-A228-4269-8925-18B9A491A88E}" dt="2023-04-27T17:41:55.987" v="530" actId="1076"/>
        <pc:sldMkLst>
          <pc:docMk/>
          <pc:sldMk cId="527212727" sldId="727"/>
        </pc:sldMkLst>
        <pc:spChg chg="del">
          <ac:chgData name="Jenifer Prince Devaraj" userId="c3fb109c-09d1-42a6-93f4-69472d709861" providerId="ADAL" clId="{589A2355-A228-4269-8925-18B9A491A88E}" dt="2023-04-27T17:29:38.746" v="415" actId="478"/>
          <ac:spMkLst>
            <pc:docMk/>
            <pc:sldMk cId="527212727" sldId="727"/>
            <ac:spMk id="2" creationId="{3AF48247-D412-6B27-BA0A-A8D01CD492E5}"/>
          </ac:spMkLst>
        </pc:spChg>
        <pc:spChg chg="del">
          <ac:chgData name="Jenifer Prince Devaraj" userId="c3fb109c-09d1-42a6-93f4-69472d709861" providerId="ADAL" clId="{589A2355-A228-4269-8925-18B9A491A88E}" dt="2023-04-27T17:29:37.444" v="414" actId="478"/>
          <ac:spMkLst>
            <pc:docMk/>
            <pc:sldMk cId="527212727" sldId="727"/>
            <ac:spMk id="3" creationId="{E4E24E62-478B-7EC4-53DB-E0284CBEA8BA}"/>
          </ac:spMkLst>
        </pc:spChg>
        <pc:spChg chg="add mod">
          <ac:chgData name="Jenifer Prince Devaraj" userId="c3fb109c-09d1-42a6-93f4-69472d709861" providerId="ADAL" clId="{589A2355-A228-4269-8925-18B9A491A88E}" dt="2023-04-27T17:29:46.371" v="416"/>
          <ac:spMkLst>
            <pc:docMk/>
            <pc:sldMk cId="527212727" sldId="727"/>
            <ac:spMk id="6" creationId="{AAA5413D-5795-BA81-087D-3755103822A2}"/>
          </ac:spMkLst>
        </pc:spChg>
        <pc:spChg chg="add del">
          <ac:chgData name="Jenifer Prince Devaraj" userId="c3fb109c-09d1-42a6-93f4-69472d709861" providerId="ADAL" clId="{589A2355-A228-4269-8925-18B9A491A88E}" dt="2023-04-27T17:33:14.125" v="418" actId="22"/>
          <ac:spMkLst>
            <pc:docMk/>
            <pc:sldMk cId="527212727" sldId="727"/>
            <ac:spMk id="8" creationId="{B5802922-518F-3B1F-F744-DD41CA48B197}"/>
          </ac:spMkLst>
        </pc:spChg>
        <pc:spChg chg="add del">
          <ac:chgData name="Jenifer Prince Devaraj" userId="c3fb109c-09d1-42a6-93f4-69472d709861" providerId="ADAL" clId="{589A2355-A228-4269-8925-18B9A491A88E}" dt="2023-04-27T17:33:17.458" v="420" actId="22"/>
          <ac:spMkLst>
            <pc:docMk/>
            <pc:sldMk cId="527212727" sldId="727"/>
            <ac:spMk id="10" creationId="{59AA8F3C-FDAC-3AF8-8E81-3EE888263CCB}"/>
          </ac:spMkLst>
        </pc:spChg>
        <pc:spChg chg="add mod">
          <ac:chgData name="Jenifer Prince Devaraj" userId="c3fb109c-09d1-42a6-93f4-69472d709861" providerId="ADAL" clId="{589A2355-A228-4269-8925-18B9A491A88E}" dt="2023-04-27T17:41:55.987" v="530" actId="1076"/>
          <ac:spMkLst>
            <pc:docMk/>
            <pc:sldMk cId="527212727" sldId="727"/>
            <ac:spMk id="14" creationId="{754CDECE-4D9D-D093-A5D0-F6683122FCB5}"/>
          </ac:spMkLst>
        </pc:spChg>
        <pc:spChg chg="add mod">
          <ac:chgData name="Jenifer Prince Devaraj" userId="c3fb109c-09d1-42a6-93f4-69472d709861" providerId="ADAL" clId="{589A2355-A228-4269-8925-18B9A491A88E}" dt="2023-04-27T17:41:52.856" v="529" actId="1076"/>
          <ac:spMkLst>
            <pc:docMk/>
            <pc:sldMk cId="527212727" sldId="727"/>
            <ac:spMk id="15" creationId="{4E9F5B01-5141-FC41-2B8C-75C3F57FBBF0}"/>
          </ac:spMkLst>
        </pc:spChg>
        <pc:picChg chg="add del mod">
          <ac:chgData name="Jenifer Prince Devaraj" userId="c3fb109c-09d1-42a6-93f4-69472d709861" providerId="ADAL" clId="{589A2355-A228-4269-8925-18B9A491A88E}" dt="2023-04-27T17:41:29.640" v="513" actId="478"/>
          <ac:picMkLst>
            <pc:docMk/>
            <pc:sldMk cId="527212727" sldId="727"/>
            <ac:picMk id="12" creationId="{E448A698-80D6-5DC1-21E3-DB18CA372B8A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7:40:23.132" v="512" actId="1076"/>
        <pc:sldMkLst>
          <pc:docMk/>
          <pc:sldMk cId="165693687" sldId="728"/>
        </pc:sldMkLst>
        <pc:spChg chg="add del mod">
          <ac:chgData name="Jenifer Prince Devaraj" userId="c3fb109c-09d1-42a6-93f4-69472d709861" providerId="ADAL" clId="{589A2355-A228-4269-8925-18B9A491A88E}" dt="2023-04-27T17:34:18.485" v="432" actId="22"/>
          <ac:spMkLst>
            <pc:docMk/>
            <pc:sldMk cId="165693687" sldId="728"/>
            <ac:spMk id="3" creationId="{899DFECA-7AC9-2DD2-F2A4-332ECD1240BC}"/>
          </ac:spMkLst>
        </pc:spChg>
        <pc:spChg chg="add mod">
          <ac:chgData name="Jenifer Prince Devaraj" userId="c3fb109c-09d1-42a6-93f4-69472d709861" providerId="ADAL" clId="{589A2355-A228-4269-8925-18B9A491A88E}" dt="2023-04-27T17:40:23.132" v="512" actId="1076"/>
          <ac:spMkLst>
            <pc:docMk/>
            <pc:sldMk cId="165693687" sldId="728"/>
            <ac:spMk id="8" creationId="{97F70C96-4BB7-D4CB-778E-CE1627536CB4}"/>
          </ac:spMkLst>
        </pc:spChg>
        <pc:spChg chg="add mod">
          <ac:chgData name="Jenifer Prince Devaraj" userId="c3fb109c-09d1-42a6-93f4-69472d709861" providerId="ADAL" clId="{589A2355-A228-4269-8925-18B9A491A88E}" dt="2023-04-27T17:35:46.387" v="455" actId="1076"/>
          <ac:spMkLst>
            <pc:docMk/>
            <pc:sldMk cId="165693687" sldId="728"/>
            <ac:spMk id="10" creationId="{3862E3B6-8D2D-2076-3F61-AB8BDE819D93}"/>
          </ac:spMkLst>
        </pc:spChg>
        <pc:spChg chg="del">
          <ac:chgData name="Jenifer Prince Devaraj" userId="c3fb109c-09d1-42a6-93f4-69472d709861" providerId="ADAL" clId="{589A2355-A228-4269-8925-18B9A491A88E}" dt="2023-04-27T17:34:11.942" v="428" actId="478"/>
          <ac:spMkLst>
            <pc:docMk/>
            <pc:sldMk cId="165693687" sldId="728"/>
            <ac:spMk id="14" creationId="{754CDECE-4D9D-D093-A5D0-F6683122FCB5}"/>
          </ac:spMkLst>
        </pc:spChg>
        <pc:picChg chg="del">
          <ac:chgData name="Jenifer Prince Devaraj" userId="c3fb109c-09d1-42a6-93f4-69472d709861" providerId="ADAL" clId="{589A2355-A228-4269-8925-18B9A491A88E}" dt="2023-04-27T17:34:09.218" v="427" actId="478"/>
          <ac:picMkLst>
            <pc:docMk/>
            <pc:sldMk cId="165693687" sldId="728"/>
            <ac:picMk id="12" creationId="{E448A698-80D6-5DC1-21E3-DB18CA372B8A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7:44:15.042" v="565" actId="1076"/>
        <pc:sldMkLst>
          <pc:docMk/>
          <pc:sldMk cId="1151181311" sldId="729"/>
        </pc:sldMkLst>
        <pc:spChg chg="add mod">
          <ac:chgData name="Jenifer Prince Devaraj" userId="c3fb109c-09d1-42a6-93f4-69472d709861" providerId="ADAL" clId="{589A2355-A228-4269-8925-18B9A491A88E}" dt="2023-04-27T17:42:59.743" v="541" actId="1076"/>
          <ac:spMkLst>
            <pc:docMk/>
            <pc:sldMk cId="1151181311" sldId="729"/>
            <ac:spMk id="3" creationId="{2EB70F1A-637C-D7B8-0331-A411F3AD8A8F}"/>
          </ac:spMkLst>
        </pc:spChg>
        <pc:spChg chg="del">
          <ac:chgData name="Jenifer Prince Devaraj" userId="c3fb109c-09d1-42a6-93f4-69472d709861" providerId="ADAL" clId="{589A2355-A228-4269-8925-18B9A491A88E}" dt="2023-04-27T17:39:35.625" v="505" actId="478"/>
          <ac:spMkLst>
            <pc:docMk/>
            <pc:sldMk cId="1151181311" sldId="729"/>
            <ac:spMk id="4" creationId="{B7ED3B0B-124A-08D9-D146-63EEB1609774}"/>
          </ac:spMkLst>
        </pc:spChg>
        <pc:spChg chg="mod">
          <ac:chgData name="Jenifer Prince Devaraj" userId="c3fb109c-09d1-42a6-93f4-69472d709861" providerId="ADAL" clId="{589A2355-A228-4269-8925-18B9A491A88E}" dt="2023-04-27T17:44:15.042" v="565" actId="1076"/>
          <ac:spMkLst>
            <pc:docMk/>
            <pc:sldMk cId="1151181311" sldId="729"/>
            <ac:spMk id="6" creationId="{AAA5413D-5795-BA81-087D-3755103822A2}"/>
          </ac:spMkLst>
        </pc:spChg>
        <pc:spChg chg="mod">
          <ac:chgData name="Jenifer Prince Devaraj" userId="c3fb109c-09d1-42a6-93f4-69472d709861" providerId="ADAL" clId="{589A2355-A228-4269-8925-18B9A491A88E}" dt="2023-04-27T17:42:56.556" v="540" actId="14100"/>
          <ac:spMkLst>
            <pc:docMk/>
            <pc:sldMk cId="1151181311" sldId="729"/>
            <ac:spMk id="8" creationId="{97F70C96-4BB7-D4CB-778E-CE1627536CB4}"/>
          </ac:spMkLst>
        </pc:spChg>
        <pc:spChg chg="add mod">
          <ac:chgData name="Jenifer Prince Devaraj" userId="c3fb109c-09d1-42a6-93f4-69472d709861" providerId="ADAL" clId="{589A2355-A228-4269-8925-18B9A491A88E}" dt="2023-04-27T17:44:11.266" v="564" actId="1076"/>
          <ac:spMkLst>
            <pc:docMk/>
            <pc:sldMk cId="1151181311" sldId="729"/>
            <ac:spMk id="9" creationId="{08081193-CECE-1DB6-9A87-285FFC16F5F5}"/>
          </ac:spMkLst>
        </pc:spChg>
        <pc:spChg chg="del">
          <ac:chgData name="Jenifer Prince Devaraj" userId="c3fb109c-09d1-42a6-93f4-69472d709861" providerId="ADAL" clId="{589A2355-A228-4269-8925-18B9A491A88E}" dt="2023-04-27T17:39:26.902" v="502" actId="478"/>
          <ac:spMkLst>
            <pc:docMk/>
            <pc:sldMk cId="1151181311" sldId="729"/>
            <ac:spMk id="10" creationId="{3862E3B6-8D2D-2076-3F61-AB8BDE819D93}"/>
          </ac:spMkLst>
        </pc:spChg>
      </pc:sldChg>
      <pc:sldChg chg="addSp delSp modSp add mod">
        <pc:chgData name="Jenifer Prince Devaraj" userId="c3fb109c-09d1-42a6-93f4-69472d709861" providerId="ADAL" clId="{589A2355-A228-4269-8925-18B9A491A88E}" dt="2023-04-27T17:47:32.817" v="596" actId="207"/>
        <pc:sldMkLst>
          <pc:docMk/>
          <pc:sldMk cId="4278249197" sldId="730"/>
        </pc:sldMkLst>
        <pc:spChg chg="add mod">
          <ac:chgData name="Jenifer Prince Devaraj" userId="c3fb109c-09d1-42a6-93f4-69472d709861" providerId="ADAL" clId="{589A2355-A228-4269-8925-18B9A491A88E}" dt="2023-04-27T17:47:32.817" v="596" actId="207"/>
          <ac:spMkLst>
            <pc:docMk/>
            <pc:sldMk cId="4278249197" sldId="730"/>
            <ac:spMk id="2" creationId="{A1591C69-2464-0187-D149-3C947622FEB9}"/>
          </ac:spMkLst>
        </pc:spChg>
        <pc:spChg chg="del">
          <ac:chgData name="Jenifer Prince Devaraj" userId="c3fb109c-09d1-42a6-93f4-69472d709861" providerId="ADAL" clId="{589A2355-A228-4269-8925-18B9A491A88E}" dt="2023-04-27T17:42:25.452" v="532" actId="478"/>
          <ac:spMkLst>
            <pc:docMk/>
            <pc:sldMk cId="4278249197" sldId="730"/>
            <ac:spMk id="3" creationId="{2EB70F1A-637C-D7B8-0331-A411F3AD8A8F}"/>
          </ac:spMkLst>
        </pc:spChg>
        <pc:spChg chg="add del">
          <ac:chgData name="Jenifer Prince Devaraj" userId="c3fb109c-09d1-42a6-93f4-69472d709861" providerId="ADAL" clId="{589A2355-A228-4269-8925-18B9A491A88E}" dt="2023-04-27T17:46:51.635" v="587" actId="22"/>
          <ac:spMkLst>
            <pc:docMk/>
            <pc:sldMk cId="4278249197" sldId="730"/>
            <ac:spMk id="7" creationId="{852E79F5-8E61-547E-E51C-1205EFC21D8E}"/>
          </ac:spMkLst>
        </pc:spChg>
        <pc:spChg chg="del">
          <ac:chgData name="Jenifer Prince Devaraj" userId="c3fb109c-09d1-42a6-93f4-69472d709861" providerId="ADAL" clId="{589A2355-A228-4269-8925-18B9A491A88E}" dt="2023-04-27T17:42:28.698" v="533" actId="478"/>
          <ac:spMkLst>
            <pc:docMk/>
            <pc:sldMk cId="4278249197" sldId="730"/>
            <ac:spMk id="8" creationId="{97F70C96-4BB7-D4CB-778E-CE1627536CB4}"/>
          </ac:spMkLst>
        </pc:spChg>
        <pc:spChg chg="add mod">
          <ac:chgData name="Jenifer Prince Devaraj" userId="c3fb109c-09d1-42a6-93f4-69472d709861" providerId="ADAL" clId="{589A2355-A228-4269-8925-18B9A491A88E}" dt="2023-04-27T17:47:13.796" v="594" actId="1076"/>
          <ac:spMkLst>
            <pc:docMk/>
            <pc:sldMk cId="4278249197" sldId="730"/>
            <ac:spMk id="10" creationId="{36FF3196-5E1C-9B94-8E2B-925ACE57A130}"/>
          </ac:spMkLst>
        </pc:spChg>
        <pc:spChg chg="add mod">
          <ac:chgData name="Jenifer Prince Devaraj" userId="c3fb109c-09d1-42a6-93f4-69472d709861" providerId="ADAL" clId="{589A2355-A228-4269-8925-18B9A491A88E}" dt="2023-04-27T17:47:18.006" v="595" actId="1076"/>
          <ac:spMkLst>
            <pc:docMk/>
            <pc:sldMk cId="4278249197" sldId="730"/>
            <ac:spMk id="12" creationId="{8C390915-1D14-0FD5-B5F8-C1DB346F7AD6}"/>
          </ac:spMkLst>
        </pc:spChg>
      </pc:sldChg>
      <pc:sldChg chg="addSp delSp modSp add mod">
        <pc:chgData name="Jenifer Prince Devaraj" userId="c3fb109c-09d1-42a6-93f4-69472d709861" providerId="ADAL" clId="{589A2355-A228-4269-8925-18B9A491A88E}" dt="2023-04-27T17:50:59.921" v="635" actId="1076"/>
        <pc:sldMkLst>
          <pc:docMk/>
          <pc:sldMk cId="2601151330" sldId="731"/>
        </pc:sldMkLst>
        <pc:spChg chg="mod">
          <ac:chgData name="Jenifer Prince Devaraj" userId="c3fb109c-09d1-42a6-93f4-69472d709861" providerId="ADAL" clId="{589A2355-A228-4269-8925-18B9A491A88E}" dt="2023-04-27T17:50:52.771" v="633" actId="1076"/>
          <ac:spMkLst>
            <pc:docMk/>
            <pc:sldMk cId="2601151330" sldId="731"/>
            <ac:spMk id="2" creationId="{A1591C69-2464-0187-D149-3C947622FEB9}"/>
          </ac:spMkLst>
        </pc:spChg>
        <pc:spChg chg="add mod">
          <ac:chgData name="Jenifer Prince Devaraj" userId="c3fb109c-09d1-42a6-93f4-69472d709861" providerId="ADAL" clId="{589A2355-A228-4269-8925-18B9A491A88E}" dt="2023-04-27T17:50:59.921" v="635" actId="1076"/>
          <ac:spMkLst>
            <pc:docMk/>
            <pc:sldMk cId="2601151330" sldId="731"/>
            <ac:spMk id="4" creationId="{64BE0FFE-E33A-9694-4A14-2B4962C9123D}"/>
          </ac:spMkLst>
        </pc:spChg>
        <pc:spChg chg="add mod">
          <ac:chgData name="Jenifer Prince Devaraj" userId="c3fb109c-09d1-42a6-93f4-69472d709861" providerId="ADAL" clId="{589A2355-A228-4269-8925-18B9A491A88E}" dt="2023-04-27T17:50:55.936" v="634" actId="1076"/>
          <ac:spMkLst>
            <pc:docMk/>
            <pc:sldMk cId="2601151330" sldId="731"/>
            <ac:spMk id="8" creationId="{05C4C2A6-2DD7-37ED-3324-C7B4979CDC43}"/>
          </ac:spMkLst>
        </pc:spChg>
        <pc:spChg chg="del">
          <ac:chgData name="Jenifer Prince Devaraj" userId="c3fb109c-09d1-42a6-93f4-69472d709861" providerId="ADAL" clId="{589A2355-A228-4269-8925-18B9A491A88E}" dt="2023-04-27T17:49:14.302" v="610" actId="478"/>
          <ac:spMkLst>
            <pc:docMk/>
            <pc:sldMk cId="2601151330" sldId="731"/>
            <ac:spMk id="10" creationId="{36FF3196-5E1C-9B94-8E2B-925ACE57A130}"/>
          </ac:spMkLst>
        </pc:spChg>
        <pc:spChg chg="del">
          <ac:chgData name="Jenifer Prince Devaraj" userId="c3fb109c-09d1-42a6-93f4-69472d709861" providerId="ADAL" clId="{589A2355-A228-4269-8925-18B9A491A88E}" dt="2023-04-27T17:49:17.049" v="611" actId="478"/>
          <ac:spMkLst>
            <pc:docMk/>
            <pc:sldMk cId="2601151330" sldId="731"/>
            <ac:spMk id="12" creationId="{8C390915-1D14-0FD5-B5F8-C1DB346F7AD6}"/>
          </ac:spMkLst>
        </pc:spChg>
      </pc:sldChg>
      <pc:sldChg chg="addSp delSp modSp add del mod">
        <pc:chgData name="Jenifer Prince Devaraj" userId="c3fb109c-09d1-42a6-93f4-69472d709861" providerId="ADAL" clId="{589A2355-A228-4269-8925-18B9A491A88E}" dt="2023-04-27T17:57:04.934" v="973" actId="2696"/>
        <pc:sldMkLst>
          <pc:docMk/>
          <pc:sldMk cId="554802340" sldId="732"/>
        </pc:sldMkLst>
        <pc:spChg chg="del">
          <ac:chgData name="Jenifer Prince Devaraj" userId="c3fb109c-09d1-42a6-93f4-69472d709861" providerId="ADAL" clId="{589A2355-A228-4269-8925-18B9A491A88E}" dt="2023-04-27T17:52:15.196" v="638" actId="478"/>
          <ac:spMkLst>
            <pc:docMk/>
            <pc:sldMk cId="554802340" sldId="732"/>
            <ac:spMk id="2" creationId="{A1591C69-2464-0187-D149-3C947622FEB9}"/>
          </ac:spMkLst>
        </pc:spChg>
        <pc:spChg chg="add mod">
          <ac:chgData name="Jenifer Prince Devaraj" userId="c3fb109c-09d1-42a6-93f4-69472d709861" providerId="ADAL" clId="{589A2355-A228-4269-8925-18B9A491A88E}" dt="2023-04-27T17:52:44.699" v="684" actId="20577"/>
          <ac:spMkLst>
            <pc:docMk/>
            <pc:sldMk cId="554802340" sldId="732"/>
            <ac:spMk id="3" creationId="{488D59D9-D711-1B73-081B-DD79C62BB1C1}"/>
          </ac:spMkLst>
        </pc:spChg>
        <pc:spChg chg="del">
          <ac:chgData name="Jenifer Prince Devaraj" userId="c3fb109c-09d1-42a6-93f4-69472d709861" providerId="ADAL" clId="{589A2355-A228-4269-8925-18B9A491A88E}" dt="2023-04-27T17:52:11.286" v="637" actId="478"/>
          <ac:spMkLst>
            <pc:docMk/>
            <pc:sldMk cId="554802340" sldId="732"/>
            <ac:spMk id="4" creationId="{64BE0FFE-E33A-9694-4A14-2B4962C9123D}"/>
          </ac:spMkLst>
        </pc:spChg>
        <pc:spChg chg="del">
          <ac:chgData name="Jenifer Prince Devaraj" userId="c3fb109c-09d1-42a6-93f4-69472d709861" providerId="ADAL" clId="{589A2355-A228-4269-8925-18B9A491A88E}" dt="2023-04-27T17:52:18.356" v="639" actId="478"/>
          <ac:spMkLst>
            <pc:docMk/>
            <pc:sldMk cId="554802340" sldId="732"/>
            <ac:spMk id="8" creationId="{05C4C2A6-2DD7-37ED-3324-C7B4979CDC43}"/>
          </ac:spMkLst>
        </pc:spChg>
        <pc:spChg chg="add del mod">
          <ac:chgData name="Jenifer Prince Devaraj" userId="c3fb109c-09d1-42a6-93f4-69472d709861" providerId="ADAL" clId="{589A2355-A228-4269-8925-18B9A491A88E}" dt="2023-04-27T17:56:57.054" v="971" actId="478"/>
          <ac:spMkLst>
            <pc:docMk/>
            <pc:sldMk cId="554802340" sldId="732"/>
            <ac:spMk id="9" creationId="{A1B2C257-9F00-FA23-3F4B-5624AA9E9DF0}"/>
          </ac:spMkLst>
        </pc:spChg>
        <pc:spChg chg="add del mod">
          <ac:chgData name="Jenifer Prince Devaraj" userId="c3fb109c-09d1-42a6-93f4-69472d709861" providerId="ADAL" clId="{589A2355-A228-4269-8925-18B9A491A88E}" dt="2023-04-27T17:56:59.830" v="972" actId="478"/>
          <ac:spMkLst>
            <pc:docMk/>
            <pc:sldMk cId="554802340" sldId="732"/>
            <ac:spMk id="11" creationId="{ACE3DA08-2BEA-65A2-B670-A3E0E9BEC27F}"/>
          </ac:spMkLst>
        </pc:spChg>
        <pc:spChg chg="add del">
          <ac:chgData name="Jenifer Prince Devaraj" userId="c3fb109c-09d1-42a6-93f4-69472d709861" providerId="ADAL" clId="{589A2355-A228-4269-8925-18B9A491A88E}" dt="2023-04-27T17:56:53.662" v="970" actId="22"/>
          <ac:spMkLst>
            <pc:docMk/>
            <pc:sldMk cId="554802340" sldId="732"/>
            <ac:spMk id="13" creationId="{10493CF7-4389-26A8-5FB1-61E487F4856C}"/>
          </ac:spMkLst>
        </pc:spChg>
      </pc:sldChg>
      <pc:sldChg chg="addSp delSp modSp new mod">
        <pc:chgData name="Jenifer Prince Devaraj" userId="c3fb109c-09d1-42a6-93f4-69472d709861" providerId="ADAL" clId="{589A2355-A228-4269-8925-18B9A491A88E}" dt="2023-04-27T18:28:25.805" v="1176" actId="1076"/>
        <pc:sldMkLst>
          <pc:docMk/>
          <pc:sldMk cId="3850984256" sldId="732"/>
        </pc:sldMkLst>
        <pc:spChg chg="del">
          <ac:chgData name="Jenifer Prince Devaraj" userId="c3fb109c-09d1-42a6-93f4-69472d709861" providerId="ADAL" clId="{589A2355-A228-4269-8925-18B9A491A88E}" dt="2023-04-27T17:58:42.591" v="976" actId="478"/>
          <ac:spMkLst>
            <pc:docMk/>
            <pc:sldMk cId="3850984256" sldId="732"/>
            <ac:spMk id="2" creationId="{6B13FCD8-950B-7A4E-92C2-47D6A5144B55}"/>
          </ac:spMkLst>
        </pc:spChg>
        <pc:spChg chg="del">
          <ac:chgData name="Jenifer Prince Devaraj" userId="c3fb109c-09d1-42a6-93f4-69472d709861" providerId="ADAL" clId="{589A2355-A228-4269-8925-18B9A491A88E}" dt="2023-04-27T17:58:39.980" v="975" actId="478"/>
          <ac:spMkLst>
            <pc:docMk/>
            <pc:sldMk cId="3850984256" sldId="732"/>
            <ac:spMk id="3" creationId="{DD3C4EC3-4DD8-2445-2885-A622C8DB7F66}"/>
          </ac:spMkLst>
        </pc:spChg>
        <pc:spChg chg="add mod">
          <ac:chgData name="Jenifer Prince Devaraj" userId="c3fb109c-09d1-42a6-93f4-69472d709861" providerId="ADAL" clId="{589A2355-A228-4269-8925-18B9A491A88E}" dt="2023-04-27T17:59:17.879" v="986"/>
          <ac:spMkLst>
            <pc:docMk/>
            <pc:sldMk cId="3850984256" sldId="732"/>
            <ac:spMk id="7" creationId="{C6DB3EF3-DA2D-FCB5-56AA-8FDAFCA2ADA8}"/>
          </ac:spMkLst>
        </pc:spChg>
        <pc:spChg chg="add mod">
          <ac:chgData name="Jenifer Prince Devaraj" userId="c3fb109c-09d1-42a6-93f4-69472d709861" providerId="ADAL" clId="{589A2355-A228-4269-8925-18B9A491A88E}" dt="2023-04-27T18:28:23.201" v="1175" actId="20577"/>
          <ac:spMkLst>
            <pc:docMk/>
            <pc:sldMk cId="3850984256" sldId="732"/>
            <ac:spMk id="10" creationId="{ED23C72E-9C5B-F96F-CFC3-D8CB13810886}"/>
          </ac:spMkLst>
        </pc:spChg>
        <pc:picChg chg="add del mod">
          <ac:chgData name="Jenifer Prince Devaraj" userId="c3fb109c-09d1-42a6-93f4-69472d709861" providerId="ADAL" clId="{589A2355-A228-4269-8925-18B9A491A88E}" dt="2023-04-27T18:18:03.080" v="1077" actId="478"/>
          <ac:picMkLst>
            <pc:docMk/>
            <pc:sldMk cId="3850984256" sldId="732"/>
            <ac:picMk id="6" creationId="{ACD06940-B0A6-A01A-0A8A-BD308797390F}"/>
          </ac:picMkLst>
        </pc:picChg>
        <pc:picChg chg="add del mod">
          <ac:chgData name="Jenifer Prince Devaraj" userId="c3fb109c-09d1-42a6-93f4-69472d709861" providerId="ADAL" clId="{589A2355-A228-4269-8925-18B9A491A88E}" dt="2023-04-27T18:21:08.097" v="1097" actId="478"/>
          <ac:picMkLst>
            <pc:docMk/>
            <pc:sldMk cId="3850984256" sldId="732"/>
            <ac:picMk id="9" creationId="{FE67D2DA-FE19-A639-535B-07F06695B583}"/>
          </ac:picMkLst>
        </pc:picChg>
        <pc:picChg chg="add mod">
          <ac:chgData name="Jenifer Prince Devaraj" userId="c3fb109c-09d1-42a6-93f4-69472d709861" providerId="ADAL" clId="{589A2355-A228-4269-8925-18B9A491A88E}" dt="2023-04-27T18:28:25.805" v="1176" actId="1076"/>
          <ac:picMkLst>
            <pc:docMk/>
            <pc:sldMk cId="3850984256" sldId="732"/>
            <ac:picMk id="12" creationId="{1ED5943E-75A1-C1C0-4DE3-1A8171A7FB58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04:37.399" v="1074" actId="1076"/>
        <pc:sldMkLst>
          <pc:docMk/>
          <pc:sldMk cId="2700900866" sldId="733"/>
        </pc:sldMkLst>
        <pc:spChg chg="add mod">
          <ac:chgData name="Jenifer Prince Devaraj" userId="c3fb109c-09d1-42a6-93f4-69472d709861" providerId="ADAL" clId="{589A2355-A228-4269-8925-18B9A491A88E}" dt="2023-04-27T18:04:11.443" v="1041" actId="6549"/>
          <ac:spMkLst>
            <pc:docMk/>
            <pc:sldMk cId="2700900866" sldId="733"/>
            <ac:spMk id="4" creationId="{B9C55980-57BE-6DEC-E9FC-3E2E112A4C2D}"/>
          </ac:spMkLst>
        </pc:spChg>
        <pc:spChg chg="del">
          <ac:chgData name="Jenifer Prince Devaraj" userId="c3fb109c-09d1-42a6-93f4-69472d709861" providerId="ADAL" clId="{589A2355-A228-4269-8925-18B9A491A88E}" dt="2023-04-27T18:03:04.209" v="988" actId="478"/>
          <ac:spMkLst>
            <pc:docMk/>
            <pc:sldMk cId="2700900866" sldId="733"/>
            <ac:spMk id="6" creationId="{55938725-1AD2-3489-A2FF-915B6C2AC0EC}"/>
          </ac:spMkLst>
        </pc:spChg>
        <pc:spChg chg="mod">
          <ac:chgData name="Jenifer Prince Devaraj" userId="c3fb109c-09d1-42a6-93f4-69472d709861" providerId="ADAL" clId="{589A2355-A228-4269-8925-18B9A491A88E}" dt="2023-04-27T18:04:32.478" v="1073" actId="14100"/>
          <ac:spMkLst>
            <pc:docMk/>
            <pc:sldMk cId="2700900866" sldId="733"/>
            <ac:spMk id="7" creationId="{BE1EB894-E4C3-18A3-E9A7-18409D92363C}"/>
          </ac:spMkLst>
        </pc:spChg>
        <pc:spChg chg="add mod">
          <ac:chgData name="Jenifer Prince Devaraj" userId="c3fb109c-09d1-42a6-93f4-69472d709861" providerId="ADAL" clId="{589A2355-A228-4269-8925-18B9A491A88E}" dt="2023-04-27T18:04:37.399" v="1074" actId="1076"/>
          <ac:spMkLst>
            <pc:docMk/>
            <pc:sldMk cId="2700900866" sldId="733"/>
            <ac:spMk id="8" creationId="{E002776F-C864-CAEB-3200-4BEC0F407167}"/>
          </ac:spMkLst>
        </pc:spChg>
      </pc:sldChg>
      <pc:sldChg chg="modSp add mod">
        <pc:chgData name="Jenifer Prince Devaraj" userId="c3fb109c-09d1-42a6-93f4-69472d709861" providerId="ADAL" clId="{589A2355-A228-4269-8925-18B9A491A88E}" dt="2023-04-27T18:28:15.800" v="1165" actId="20577"/>
        <pc:sldMkLst>
          <pc:docMk/>
          <pc:sldMk cId="2511763516" sldId="734"/>
        </pc:sldMkLst>
        <pc:spChg chg="mod">
          <ac:chgData name="Jenifer Prince Devaraj" userId="c3fb109c-09d1-42a6-93f4-69472d709861" providerId="ADAL" clId="{589A2355-A228-4269-8925-18B9A491A88E}" dt="2023-04-27T18:28:15.800" v="1165" actId="20577"/>
          <ac:spMkLst>
            <pc:docMk/>
            <pc:sldMk cId="2511763516" sldId="734"/>
            <ac:spMk id="10" creationId="{ED23C72E-9C5B-F96F-CFC3-D8CB13810886}"/>
          </ac:spMkLst>
        </pc:spChg>
      </pc:sldChg>
      <pc:sldChg chg="addSp delSp modSp add mod">
        <pc:chgData name="Jenifer Prince Devaraj" userId="c3fb109c-09d1-42a6-93f4-69472d709861" providerId="ADAL" clId="{589A2355-A228-4269-8925-18B9A491A88E}" dt="2023-04-27T18:28:36.952" v="1179" actId="1076"/>
        <pc:sldMkLst>
          <pc:docMk/>
          <pc:sldMk cId="1842153396" sldId="735"/>
        </pc:sldMkLst>
        <pc:spChg chg="add mod">
          <ac:chgData name="Jenifer Prince Devaraj" userId="c3fb109c-09d1-42a6-93f4-69472d709861" providerId="ADAL" clId="{589A2355-A228-4269-8925-18B9A491A88E}" dt="2023-04-27T18:28:35.006" v="1178"/>
          <ac:spMkLst>
            <pc:docMk/>
            <pc:sldMk cId="1842153396" sldId="735"/>
            <ac:spMk id="6" creationId="{FC7AF939-71D5-A152-457A-BDD4B0C9AA24}"/>
          </ac:spMkLst>
        </pc:spChg>
        <pc:spChg chg="del">
          <ac:chgData name="Jenifer Prince Devaraj" userId="c3fb109c-09d1-42a6-93f4-69472d709861" providerId="ADAL" clId="{589A2355-A228-4269-8925-18B9A491A88E}" dt="2023-04-27T18:28:34.233" v="1177" actId="478"/>
          <ac:spMkLst>
            <pc:docMk/>
            <pc:sldMk cId="1842153396" sldId="735"/>
            <ac:spMk id="10" creationId="{ED23C72E-9C5B-F96F-CFC3-D8CB13810886}"/>
          </ac:spMkLst>
        </pc:spChg>
        <pc:picChg chg="add mod">
          <ac:chgData name="Jenifer Prince Devaraj" userId="c3fb109c-09d1-42a6-93f4-69472d709861" providerId="ADAL" clId="{589A2355-A228-4269-8925-18B9A491A88E}" dt="2023-04-27T18:28:36.952" v="1179" actId="1076"/>
          <ac:picMkLst>
            <pc:docMk/>
            <pc:sldMk cId="1842153396" sldId="735"/>
            <ac:picMk id="3" creationId="{D929AA29-AF28-9778-57D1-86AB8A7C80A5}"/>
          </ac:picMkLst>
        </pc:picChg>
        <pc:picChg chg="del">
          <ac:chgData name="Jenifer Prince Devaraj" userId="c3fb109c-09d1-42a6-93f4-69472d709861" providerId="ADAL" clId="{589A2355-A228-4269-8925-18B9A491A88E}" dt="2023-04-27T18:22:20.294" v="1102" actId="478"/>
          <ac:picMkLst>
            <pc:docMk/>
            <pc:sldMk cId="1842153396" sldId="735"/>
            <ac:picMk id="12" creationId="{1ED5943E-75A1-C1C0-4DE3-1A8171A7FB58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28:45.061" v="1182" actId="1076"/>
        <pc:sldMkLst>
          <pc:docMk/>
          <pc:sldMk cId="4027330929" sldId="736"/>
        </pc:sldMkLst>
        <pc:spChg chg="del">
          <ac:chgData name="Jenifer Prince Devaraj" userId="c3fb109c-09d1-42a6-93f4-69472d709861" providerId="ADAL" clId="{589A2355-A228-4269-8925-18B9A491A88E}" dt="2023-04-27T18:28:42.575" v="1180" actId="478"/>
          <ac:spMkLst>
            <pc:docMk/>
            <pc:sldMk cId="4027330929" sldId="736"/>
            <ac:spMk id="10" creationId="{ED23C72E-9C5B-F96F-CFC3-D8CB13810886}"/>
          </ac:spMkLst>
        </pc:spChg>
        <pc:spChg chg="add mod">
          <ac:chgData name="Jenifer Prince Devaraj" userId="c3fb109c-09d1-42a6-93f4-69472d709861" providerId="ADAL" clId="{589A2355-A228-4269-8925-18B9A491A88E}" dt="2023-04-27T18:28:45.061" v="1182" actId="1076"/>
          <ac:spMkLst>
            <pc:docMk/>
            <pc:sldMk cId="4027330929" sldId="736"/>
            <ac:spMk id="11" creationId="{3C3E34A9-8ADE-5D7D-EAB1-6BFB73865DE8}"/>
          </ac:spMkLst>
        </pc:spChg>
        <pc:picChg chg="del">
          <ac:chgData name="Jenifer Prince Devaraj" userId="c3fb109c-09d1-42a6-93f4-69472d709861" providerId="ADAL" clId="{589A2355-A228-4269-8925-18B9A491A88E}" dt="2023-04-27T18:23:23.968" v="1110" actId="478"/>
          <ac:picMkLst>
            <pc:docMk/>
            <pc:sldMk cId="4027330929" sldId="736"/>
            <ac:picMk id="3" creationId="{D929AA29-AF28-9778-57D1-86AB8A7C80A5}"/>
          </ac:picMkLst>
        </pc:picChg>
        <pc:picChg chg="add mod">
          <ac:chgData name="Jenifer Prince Devaraj" userId="c3fb109c-09d1-42a6-93f4-69472d709861" providerId="ADAL" clId="{589A2355-A228-4269-8925-18B9A491A88E}" dt="2023-04-27T18:24:27.056" v="1116" actId="1076"/>
          <ac:picMkLst>
            <pc:docMk/>
            <pc:sldMk cId="4027330929" sldId="736"/>
            <ac:picMk id="6" creationId="{3A36F5B9-B70E-7628-1C09-355BF9C56DAF}"/>
          </ac:picMkLst>
        </pc:picChg>
        <pc:picChg chg="add mod">
          <ac:chgData name="Jenifer Prince Devaraj" userId="c3fb109c-09d1-42a6-93f4-69472d709861" providerId="ADAL" clId="{589A2355-A228-4269-8925-18B9A491A88E}" dt="2023-04-27T18:24:32.761" v="1119" actId="1076"/>
          <ac:picMkLst>
            <pc:docMk/>
            <pc:sldMk cId="4027330929" sldId="736"/>
            <ac:picMk id="9" creationId="{80089888-1F74-7D27-3DB5-C2EBF0178CB8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28:51.822" v="1185" actId="1076"/>
        <pc:sldMkLst>
          <pc:docMk/>
          <pc:sldMk cId="3897491879" sldId="737"/>
        </pc:sldMkLst>
        <pc:spChg chg="del">
          <ac:chgData name="Jenifer Prince Devaraj" userId="c3fb109c-09d1-42a6-93f4-69472d709861" providerId="ADAL" clId="{589A2355-A228-4269-8925-18B9A491A88E}" dt="2023-04-27T18:28:48.864" v="1183" actId="478"/>
          <ac:spMkLst>
            <pc:docMk/>
            <pc:sldMk cId="3897491879" sldId="737"/>
            <ac:spMk id="10" creationId="{ED23C72E-9C5B-F96F-CFC3-D8CB13810886}"/>
          </ac:spMkLst>
        </pc:spChg>
        <pc:spChg chg="add mod">
          <ac:chgData name="Jenifer Prince Devaraj" userId="c3fb109c-09d1-42a6-93f4-69472d709861" providerId="ADAL" clId="{589A2355-A228-4269-8925-18B9A491A88E}" dt="2023-04-27T18:28:51.822" v="1185" actId="1076"/>
          <ac:spMkLst>
            <pc:docMk/>
            <pc:sldMk cId="3897491879" sldId="737"/>
            <ac:spMk id="14" creationId="{7A5E5592-ED5A-D665-8108-8608F0B6C9D6}"/>
          </ac:spMkLst>
        </pc:spChg>
        <pc:picChg chg="add mod">
          <ac:chgData name="Jenifer Prince Devaraj" userId="c3fb109c-09d1-42a6-93f4-69472d709861" providerId="ADAL" clId="{589A2355-A228-4269-8925-18B9A491A88E}" dt="2023-04-27T18:25:12.106" v="1127" actId="1076"/>
          <ac:picMkLst>
            <pc:docMk/>
            <pc:sldMk cId="3897491879" sldId="737"/>
            <ac:picMk id="3" creationId="{6B260D2D-7AC9-CC6C-CE27-ED9CFC3FFD02}"/>
          </ac:picMkLst>
        </pc:picChg>
        <pc:picChg chg="del mod">
          <ac:chgData name="Jenifer Prince Devaraj" userId="c3fb109c-09d1-42a6-93f4-69472d709861" providerId="ADAL" clId="{589A2355-A228-4269-8925-18B9A491A88E}" dt="2023-04-27T18:25:02.514" v="1122" actId="478"/>
          <ac:picMkLst>
            <pc:docMk/>
            <pc:sldMk cId="3897491879" sldId="737"/>
            <ac:picMk id="6" creationId="{3A36F5B9-B70E-7628-1C09-355BF9C56DAF}"/>
          </ac:picMkLst>
        </pc:picChg>
        <pc:picChg chg="del">
          <ac:chgData name="Jenifer Prince Devaraj" userId="c3fb109c-09d1-42a6-93f4-69472d709861" providerId="ADAL" clId="{589A2355-A228-4269-8925-18B9A491A88E}" dt="2023-04-27T18:25:04.392" v="1123" actId="478"/>
          <ac:picMkLst>
            <pc:docMk/>
            <pc:sldMk cId="3897491879" sldId="737"/>
            <ac:picMk id="9" creationId="{80089888-1F74-7D27-3DB5-C2EBF0178CB8}"/>
          </ac:picMkLst>
        </pc:picChg>
        <pc:picChg chg="add mod">
          <ac:chgData name="Jenifer Prince Devaraj" userId="c3fb109c-09d1-42a6-93f4-69472d709861" providerId="ADAL" clId="{589A2355-A228-4269-8925-18B9A491A88E}" dt="2023-04-27T18:26:28.265" v="1132" actId="1076"/>
          <ac:picMkLst>
            <pc:docMk/>
            <pc:sldMk cId="3897491879" sldId="737"/>
            <ac:picMk id="11" creationId="{06C0C699-A413-0CD0-F2D3-61A04C33E14E}"/>
          </ac:picMkLst>
        </pc:picChg>
        <pc:picChg chg="add mod">
          <ac:chgData name="Jenifer Prince Devaraj" userId="c3fb109c-09d1-42a6-93f4-69472d709861" providerId="ADAL" clId="{589A2355-A228-4269-8925-18B9A491A88E}" dt="2023-04-27T18:26:29.824" v="1133" actId="1076"/>
          <ac:picMkLst>
            <pc:docMk/>
            <pc:sldMk cId="3897491879" sldId="737"/>
            <ac:picMk id="13" creationId="{8063102B-2162-F3B1-5F2C-22A02F9C7B9A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28:59.676" v="1188" actId="1076"/>
        <pc:sldMkLst>
          <pc:docMk/>
          <pc:sldMk cId="1015335294" sldId="738"/>
        </pc:sldMkLst>
        <pc:spChg chg="add mod">
          <ac:chgData name="Jenifer Prince Devaraj" userId="c3fb109c-09d1-42a6-93f4-69472d709861" providerId="ADAL" clId="{589A2355-A228-4269-8925-18B9A491A88E}" dt="2023-04-27T18:28:59.676" v="1188" actId="1076"/>
          <ac:spMkLst>
            <pc:docMk/>
            <pc:sldMk cId="1015335294" sldId="738"/>
            <ac:spMk id="8" creationId="{AA8889F9-20E4-F258-7767-3073C207C0FF}"/>
          </ac:spMkLst>
        </pc:spChg>
        <pc:spChg chg="del">
          <ac:chgData name="Jenifer Prince Devaraj" userId="c3fb109c-09d1-42a6-93f4-69472d709861" providerId="ADAL" clId="{589A2355-A228-4269-8925-18B9A491A88E}" dt="2023-04-27T18:28:57.238" v="1186" actId="478"/>
          <ac:spMkLst>
            <pc:docMk/>
            <pc:sldMk cId="1015335294" sldId="738"/>
            <ac:spMk id="10" creationId="{ED23C72E-9C5B-F96F-CFC3-D8CB13810886}"/>
          </ac:spMkLst>
        </pc:spChg>
        <pc:picChg chg="del">
          <ac:chgData name="Jenifer Prince Devaraj" userId="c3fb109c-09d1-42a6-93f4-69472d709861" providerId="ADAL" clId="{589A2355-A228-4269-8925-18B9A491A88E}" dt="2023-04-27T18:27:00.551" v="1135" actId="478"/>
          <ac:picMkLst>
            <pc:docMk/>
            <pc:sldMk cId="1015335294" sldId="738"/>
            <ac:picMk id="3" creationId="{6B260D2D-7AC9-CC6C-CE27-ED9CFC3FFD02}"/>
          </ac:picMkLst>
        </pc:picChg>
        <pc:picChg chg="add mod">
          <ac:chgData name="Jenifer Prince Devaraj" userId="c3fb109c-09d1-42a6-93f4-69472d709861" providerId="ADAL" clId="{589A2355-A228-4269-8925-18B9A491A88E}" dt="2023-04-27T18:27:10.342" v="1141" actId="1076"/>
          <ac:picMkLst>
            <pc:docMk/>
            <pc:sldMk cId="1015335294" sldId="738"/>
            <ac:picMk id="6" creationId="{A213F14C-2ED5-07DB-3172-060265110D89}"/>
          </ac:picMkLst>
        </pc:picChg>
        <pc:picChg chg="del">
          <ac:chgData name="Jenifer Prince Devaraj" userId="c3fb109c-09d1-42a6-93f4-69472d709861" providerId="ADAL" clId="{589A2355-A228-4269-8925-18B9A491A88E}" dt="2023-04-27T18:27:02.514" v="1136" actId="478"/>
          <ac:picMkLst>
            <pc:docMk/>
            <pc:sldMk cId="1015335294" sldId="738"/>
            <ac:picMk id="11" creationId="{06C0C699-A413-0CD0-F2D3-61A04C33E14E}"/>
          </ac:picMkLst>
        </pc:picChg>
        <pc:picChg chg="del">
          <ac:chgData name="Jenifer Prince Devaraj" userId="c3fb109c-09d1-42a6-93f4-69472d709861" providerId="ADAL" clId="{589A2355-A228-4269-8925-18B9A491A88E}" dt="2023-04-27T18:27:03.990" v="1137" actId="478"/>
          <ac:picMkLst>
            <pc:docMk/>
            <pc:sldMk cId="1015335294" sldId="738"/>
            <ac:picMk id="13" creationId="{8063102B-2162-F3B1-5F2C-22A02F9C7B9A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28:09.608" v="1155" actId="1076"/>
        <pc:sldMkLst>
          <pc:docMk/>
          <pc:sldMk cId="3199081728" sldId="739"/>
        </pc:sldMkLst>
        <pc:spChg chg="mod">
          <ac:chgData name="Jenifer Prince Devaraj" userId="c3fb109c-09d1-42a6-93f4-69472d709861" providerId="ADAL" clId="{589A2355-A228-4269-8925-18B9A491A88E}" dt="2023-04-27T18:28:07.414" v="1154" actId="20577"/>
          <ac:spMkLst>
            <pc:docMk/>
            <pc:sldMk cId="3199081728" sldId="739"/>
            <ac:spMk id="10" creationId="{ED23C72E-9C5B-F96F-CFC3-D8CB13810886}"/>
          </ac:spMkLst>
        </pc:spChg>
        <pc:picChg chg="add mod">
          <ac:chgData name="Jenifer Prince Devaraj" userId="c3fb109c-09d1-42a6-93f4-69472d709861" providerId="ADAL" clId="{589A2355-A228-4269-8925-18B9A491A88E}" dt="2023-04-27T18:28:09.608" v="1155" actId="1076"/>
          <ac:picMkLst>
            <pc:docMk/>
            <pc:sldMk cId="3199081728" sldId="739"/>
            <ac:picMk id="3" creationId="{115FB123-A8A9-9D8F-14D4-C77D79AF4373}"/>
          </ac:picMkLst>
        </pc:picChg>
        <pc:picChg chg="del">
          <ac:chgData name="Jenifer Prince Devaraj" userId="c3fb109c-09d1-42a6-93f4-69472d709861" providerId="ADAL" clId="{589A2355-A228-4269-8925-18B9A491A88E}" dt="2023-04-27T18:27:55.174" v="1143" actId="478"/>
          <ac:picMkLst>
            <pc:docMk/>
            <pc:sldMk cId="3199081728" sldId="739"/>
            <ac:picMk id="6" creationId="{A213F14C-2ED5-07DB-3172-060265110D89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31:20.653" v="1238" actId="1076"/>
        <pc:sldMkLst>
          <pc:docMk/>
          <pc:sldMk cId="1633086451" sldId="740"/>
        </pc:sldMkLst>
        <pc:spChg chg="del">
          <ac:chgData name="Jenifer Prince Devaraj" userId="c3fb109c-09d1-42a6-93f4-69472d709861" providerId="ADAL" clId="{589A2355-A228-4269-8925-18B9A491A88E}" dt="2023-04-27T18:30:59.253" v="1227" actId="478"/>
          <ac:spMkLst>
            <pc:docMk/>
            <pc:sldMk cId="1633086451" sldId="740"/>
            <ac:spMk id="6" creationId="{EE5E80F4-179E-116D-99CD-0B0E966216CD}"/>
          </ac:spMkLst>
        </pc:spChg>
        <pc:spChg chg="mod">
          <ac:chgData name="Jenifer Prince Devaraj" userId="c3fb109c-09d1-42a6-93f4-69472d709861" providerId="ADAL" clId="{589A2355-A228-4269-8925-18B9A491A88E}" dt="2023-04-27T18:31:08.630" v="1231" actId="1076"/>
          <ac:spMkLst>
            <pc:docMk/>
            <pc:sldMk cId="1633086451" sldId="740"/>
            <ac:spMk id="7" creationId="{BE1EB894-E4C3-18A3-E9A7-18409D92363C}"/>
          </ac:spMkLst>
        </pc:spChg>
        <pc:picChg chg="add mod">
          <ac:chgData name="Jenifer Prince Devaraj" userId="c3fb109c-09d1-42a6-93f4-69472d709861" providerId="ADAL" clId="{589A2355-A228-4269-8925-18B9A491A88E}" dt="2023-04-27T18:31:14.565" v="1234" actId="1076"/>
          <ac:picMkLst>
            <pc:docMk/>
            <pc:sldMk cId="1633086451" sldId="740"/>
            <ac:picMk id="2" creationId="{791D8777-416C-9529-4F0F-3DE14D7BDA26}"/>
          </ac:picMkLst>
        </pc:picChg>
        <pc:picChg chg="add mod">
          <ac:chgData name="Jenifer Prince Devaraj" userId="c3fb109c-09d1-42a6-93f4-69472d709861" providerId="ADAL" clId="{589A2355-A228-4269-8925-18B9A491A88E}" dt="2023-04-27T18:31:19.047" v="1237" actId="1076"/>
          <ac:picMkLst>
            <pc:docMk/>
            <pc:sldMk cId="1633086451" sldId="740"/>
            <ac:picMk id="3" creationId="{AAE72BD2-9C00-6269-67CC-36AA81C15496}"/>
          </ac:picMkLst>
        </pc:picChg>
        <pc:picChg chg="add mod">
          <ac:chgData name="Jenifer Prince Devaraj" userId="c3fb109c-09d1-42a6-93f4-69472d709861" providerId="ADAL" clId="{589A2355-A228-4269-8925-18B9A491A88E}" dt="2023-04-27T18:31:20.653" v="1238" actId="1076"/>
          <ac:picMkLst>
            <pc:docMk/>
            <pc:sldMk cId="1633086451" sldId="740"/>
            <ac:picMk id="4" creationId="{473504A1-C55F-36FC-2BD2-E983CDBAE6FB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34:54.886" v="1269" actId="1076"/>
        <pc:sldMkLst>
          <pc:docMk/>
          <pc:sldMk cId="2915654735" sldId="741"/>
        </pc:sldMkLst>
        <pc:picChg chg="add mod">
          <ac:chgData name="Jenifer Prince Devaraj" userId="c3fb109c-09d1-42a6-93f4-69472d709861" providerId="ADAL" clId="{589A2355-A228-4269-8925-18B9A491A88E}" dt="2023-04-27T18:34:54.886" v="1269" actId="1076"/>
          <ac:picMkLst>
            <pc:docMk/>
            <pc:sldMk cId="2915654735" sldId="741"/>
            <ac:picMk id="3" creationId="{996BD77D-BFE9-647E-CB75-A2220619817C}"/>
          </ac:picMkLst>
        </pc:picChg>
        <pc:picChg chg="del">
          <ac:chgData name="Jenifer Prince Devaraj" userId="c3fb109c-09d1-42a6-93f4-69472d709861" providerId="ADAL" clId="{589A2355-A228-4269-8925-18B9A491A88E}" dt="2023-04-27T18:34:51.053" v="1267" actId="478"/>
          <ac:picMkLst>
            <pc:docMk/>
            <pc:sldMk cId="2915654735" sldId="741"/>
            <ac:picMk id="4" creationId="{34CAC8EC-41F4-0803-F2FB-5E4E3AF7FA8E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36:20.372" v="1273" actId="1076"/>
        <pc:sldMkLst>
          <pc:docMk/>
          <pc:sldMk cId="3083523740" sldId="742"/>
        </pc:sldMkLst>
        <pc:picChg chg="del">
          <ac:chgData name="Jenifer Prince Devaraj" userId="c3fb109c-09d1-42a6-93f4-69472d709861" providerId="ADAL" clId="{589A2355-A228-4269-8925-18B9A491A88E}" dt="2023-04-27T18:36:17.686" v="1271" actId="478"/>
          <ac:picMkLst>
            <pc:docMk/>
            <pc:sldMk cId="3083523740" sldId="742"/>
            <ac:picMk id="3" creationId="{996BD77D-BFE9-647E-CB75-A2220619817C}"/>
          </ac:picMkLst>
        </pc:picChg>
        <pc:picChg chg="add mod">
          <ac:chgData name="Jenifer Prince Devaraj" userId="c3fb109c-09d1-42a6-93f4-69472d709861" providerId="ADAL" clId="{589A2355-A228-4269-8925-18B9A491A88E}" dt="2023-04-27T18:36:20.372" v="1273" actId="1076"/>
          <ac:picMkLst>
            <pc:docMk/>
            <pc:sldMk cId="3083523740" sldId="742"/>
            <ac:picMk id="4" creationId="{AC77E9D6-C1B1-43A2-A12C-302CAAE65085}"/>
          </ac:picMkLst>
        </pc:picChg>
      </pc:sldChg>
      <pc:sldChg chg="addSp delSp add mod">
        <pc:chgData name="Jenifer Prince Devaraj" userId="c3fb109c-09d1-42a6-93f4-69472d709861" providerId="ADAL" clId="{589A2355-A228-4269-8925-18B9A491A88E}" dt="2023-04-27T18:36:50.301" v="1276" actId="22"/>
        <pc:sldMkLst>
          <pc:docMk/>
          <pc:sldMk cId="3300683271" sldId="743"/>
        </pc:sldMkLst>
        <pc:picChg chg="add">
          <ac:chgData name="Jenifer Prince Devaraj" userId="c3fb109c-09d1-42a6-93f4-69472d709861" providerId="ADAL" clId="{589A2355-A228-4269-8925-18B9A491A88E}" dt="2023-04-27T18:36:50.301" v="1276" actId="22"/>
          <ac:picMkLst>
            <pc:docMk/>
            <pc:sldMk cId="3300683271" sldId="743"/>
            <ac:picMk id="3" creationId="{FFD7B957-917E-B498-69C0-28D4FB182E0F}"/>
          </ac:picMkLst>
        </pc:picChg>
        <pc:picChg chg="del">
          <ac:chgData name="Jenifer Prince Devaraj" userId="c3fb109c-09d1-42a6-93f4-69472d709861" providerId="ADAL" clId="{589A2355-A228-4269-8925-18B9A491A88E}" dt="2023-04-27T18:36:49.787" v="1275" actId="478"/>
          <ac:picMkLst>
            <pc:docMk/>
            <pc:sldMk cId="3300683271" sldId="743"/>
            <ac:picMk id="4" creationId="{AC77E9D6-C1B1-43A2-A12C-302CAAE65085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37:49.603" v="1281" actId="1076"/>
        <pc:sldMkLst>
          <pc:docMk/>
          <pc:sldMk cId="2358567157" sldId="744"/>
        </pc:sldMkLst>
        <pc:picChg chg="del">
          <ac:chgData name="Jenifer Prince Devaraj" userId="c3fb109c-09d1-42a6-93f4-69472d709861" providerId="ADAL" clId="{589A2355-A228-4269-8925-18B9A491A88E}" dt="2023-04-27T18:37:43.767" v="1278" actId="478"/>
          <ac:picMkLst>
            <pc:docMk/>
            <pc:sldMk cId="2358567157" sldId="744"/>
            <ac:picMk id="3" creationId="{FFD7B957-917E-B498-69C0-28D4FB182E0F}"/>
          </ac:picMkLst>
        </pc:picChg>
        <pc:picChg chg="add mod">
          <ac:chgData name="Jenifer Prince Devaraj" userId="c3fb109c-09d1-42a6-93f4-69472d709861" providerId="ADAL" clId="{589A2355-A228-4269-8925-18B9A491A88E}" dt="2023-04-27T18:37:49.603" v="1281" actId="1076"/>
          <ac:picMkLst>
            <pc:docMk/>
            <pc:sldMk cId="2358567157" sldId="744"/>
            <ac:picMk id="4" creationId="{1320D120-4C8F-DD69-CD4F-9E47E0CE8885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38:26.612" v="1286" actId="1076"/>
        <pc:sldMkLst>
          <pc:docMk/>
          <pc:sldMk cId="2058520273" sldId="745"/>
        </pc:sldMkLst>
        <pc:picChg chg="add mod">
          <ac:chgData name="Jenifer Prince Devaraj" userId="c3fb109c-09d1-42a6-93f4-69472d709861" providerId="ADAL" clId="{589A2355-A228-4269-8925-18B9A491A88E}" dt="2023-04-27T18:38:26.612" v="1286" actId="1076"/>
          <ac:picMkLst>
            <pc:docMk/>
            <pc:sldMk cId="2058520273" sldId="745"/>
            <ac:picMk id="3" creationId="{A240738B-5876-4F68-2772-F45A3218FD2A}"/>
          </ac:picMkLst>
        </pc:picChg>
        <pc:picChg chg="del">
          <ac:chgData name="Jenifer Prince Devaraj" userId="c3fb109c-09d1-42a6-93f4-69472d709861" providerId="ADAL" clId="{589A2355-A228-4269-8925-18B9A491A88E}" dt="2023-04-27T18:38:21.566" v="1283" actId="478"/>
          <ac:picMkLst>
            <pc:docMk/>
            <pc:sldMk cId="2058520273" sldId="745"/>
            <ac:picMk id="4" creationId="{1320D120-4C8F-DD69-CD4F-9E47E0CE8885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47:24.743" v="1371" actId="1036"/>
        <pc:sldMkLst>
          <pc:docMk/>
          <pc:sldMk cId="2466789746" sldId="746"/>
        </pc:sldMkLst>
        <pc:spChg chg="mod">
          <ac:chgData name="Jenifer Prince Devaraj" userId="c3fb109c-09d1-42a6-93f4-69472d709861" providerId="ADAL" clId="{589A2355-A228-4269-8925-18B9A491A88E}" dt="2023-04-27T18:39:57.384" v="1312" actId="14100"/>
          <ac:spMkLst>
            <pc:docMk/>
            <pc:sldMk cId="2466789746" sldId="746"/>
            <ac:spMk id="5" creationId="{B639FA23-A616-EC22-B448-2C4E2FE094F4}"/>
          </ac:spMkLst>
        </pc:spChg>
        <pc:picChg chg="del">
          <ac:chgData name="Jenifer Prince Devaraj" userId="c3fb109c-09d1-42a6-93f4-69472d709861" providerId="ADAL" clId="{589A2355-A228-4269-8925-18B9A491A88E}" dt="2023-04-27T18:39:59.069" v="1313" actId="478"/>
          <ac:picMkLst>
            <pc:docMk/>
            <pc:sldMk cId="2466789746" sldId="746"/>
            <ac:picMk id="3" creationId="{A240738B-5876-4F68-2772-F45A3218FD2A}"/>
          </ac:picMkLst>
        </pc:picChg>
        <pc:picChg chg="add del">
          <ac:chgData name="Jenifer Prince Devaraj" userId="c3fb109c-09d1-42a6-93f4-69472d709861" providerId="ADAL" clId="{589A2355-A228-4269-8925-18B9A491A88E}" dt="2023-04-27T18:40:02.583" v="1315" actId="22"/>
          <ac:picMkLst>
            <pc:docMk/>
            <pc:sldMk cId="2466789746" sldId="746"/>
            <ac:picMk id="4" creationId="{66CE1BBE-B97B-A1E1-4C65-FCD2C3E55B7D}"/>
          </ac:picMkLst>
        </pc:picChg>
        <pc:picChg chg="add mod">
          <ac:chgData name="Jenifer Prince Devaraj" userId="c3fb109c-09d1-42a6-93f4-69472d709861" providerId="ADAL" clId="{589A2355-A228-4269-8925-18B9A491A88E}" dt="2023-04-27T18:41:16.669" v="1317" actId="1076"/>
          <ac:picMkLst>
            <pc:docMk/>
            <pc:sldMk cId="2466789746" sldId="746"/>
            <ac:picMk id="7" creationId="{9C2D56E7-A546-A725-2EC7-EB36587B75FB}"/>
          </ac:picMkLst>
        </pc:picChg>
        <pc:picChg chg="add mod">
          <ac:chgData name="Jenifer Prince Devaraj" userId="c3fb109c-09d1-42a6-93f4-69472d709861" providerId="ADAL" clId="{589A2355-A228-4269-8925-18B9A491A88E}" dt="2023-04-27T18:43:06.069" v="1319" actId="1076"/>
          <ac:picMkLst>
            <pc:docMk/>
            <pc:sldMk cId="2466789746" sldId="746"/>
            <ac:picMk id="9" creationId="{62C29CF1-FC0B-C94E-ECBA-206C934FFDAF}"/>
          </ac:picMkLst>
        </pc:picChg>
        <pc:picChg chg="add mod">
          <ac:chgData name="Jenifer Prince Devaraj" userId="c3fb109c-09d1-42a6-93f4-69472d709861" providerId="ADAL" clId="{589A2355-A228-4269-8925-18B9A491A88E}" dt="2023-04-27T18:47:24.743" v="1371" actId="1036"/>
          <ac:picMkLst>
            <pc:docMk/>
            <pc:sldMk cId="2466789746" sldId="746"/>
            <ac:picMk id="11" creationId="{3F92893D-E595-C53E-76D0-EDB229366CE4}"/>
          </ac:picMkLst>
        </pc:picChg>
      </pc:sldChg>
      <pc:sldChg chg="addSp delSp modSp add mod">
        <pc:chgData name="Jenifer Prince Devaraj" userId="c3fb109c-09d1-42a6-93f4-69472d709861" providerId="ADAL" clId="{589A2355-A228-4269-8925-18B9A491A88E}" dt="2023-04-27T18:44:10.315" v="1340" actId="1076"/>
        <pc:sldMkLst>
          <pc:docMk/>
          <pc:sldMk cId="3343110138" sldId="747"/>
        </pc:sldMkLst>
        <pc:spChg chg="mod">
          <ac:chgData name="Jenifer Prince Devaraj" userId="c3fb109c-09d1-42a6-93f4-69472d709861" providerId="ADAL" clId="{589A2355-A228-4269-8925-18B9A491A88E}" dt="2023-04-27T18:44:04.612" v="1337" actId="20577"/>
          <ac:spMkLst>
            <pc:docMk/>
            <pc:sldMk cId="3343110138" sldId="747"/>
            <ac:spMk id="5" creationId="{B639FA23-A616-EC22-B448-2C4E2FE094F4}"/>
          </ac:spMkLst>
        </pc:spChg>
        <pc:picChg chg="add mod">
          <ac:chgData name="Jenifer Prince Devaraj" userId="c3fb109c-09d1-42a6-93f4-69472d709861" providerId="ADAL" clId="{589A2355-A228-4269-8925-18B9A491A88E}" dt="2023-04-27T18:44:10.315" v="1340" actId="1076"/>
          <ac:picMkLst>
            <pc:docMk/>
            <pc:sldMk cId="3343110138" sldId="747"/>
            <ac:picMk id="3" creationId="{FB04A029-DBC3-73F2-1E34-074CB4FF6490}"/>
          </ac:picMkLst>
        </pc:picChg>
        <pc:picChg chg="del">
          <ac:chgData name="Jenifer Prince Devaraj" userId="c3fb109c-09d1-42a6-93f4-69472d709861" providerId="ADAL" clId="{589A2355-A228-4269-8925-18B9A491A88E}" dt="2023-04-27T18:43:55.804" v="1321" actId="478"/>
          <ac:picMkLst>
            <pc:docMk/>
            <pc:sldMk cId="3343110138" sldId="747"/>
            <ac:picMk id="7" creationId="{9C2D56E7-A546-A725-2EC7-EB36587B75FB}"/>
          </ac:picMkLst>
        </pc:picChg>
        <pc:picChg chg="del">
          <ac:chgData name="Jenifer Prince Devaraj" userId="c3fb109c-09d1-42a6-93f4-69472d709861" providerId="ADAL" clId="{589A2355-A228-4269-8925-18B9A491A88E}" dt="2023-04-27T18:43:57.453" v="1322" actId="478"/>
          <ac:picMkLst>
            <pc:docMk/>
            <pc:sldMk cId="3343110138" sldId="747"/>
            <ac:picMk id="9" creationId="{62C29CF1-FC0B-C94E-ECBA-206C934FFDAF}"/>
          </ac:picMkLst>
        </pc:picChg>
      </pc:sldChg>
      <pc:sldMasterChg chg="delSldLayout">
        <pc:chgData name="Jenifer Prince Devaraj" userId="c3fb109c-09d1-42a6-93f4-69472d709861" providerId="ADAL" clId="{589A2355-A228-4269-8925-18B9A491A88E}" dt="2023-04-27T17:01:58.624" v="0" actId="47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589A2355-A228-4269-8925-18B9A491A88E}" dt="2023-04-27T17:01:58.624" v="0" actId="47"/>
          <pc:sldLayoutMkLst>
            <pc:docMk/>
            <pc:sldMasterMk cId="1800093731" sldId="2147483659"/>
            <pc:sldLayoutMk cId="3188795946" sldId="214748375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7990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64233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8210"/>
      </p:ext>
    </p:extLst>
  </p:cSld>
  <p:clrMapOvr>
    <a:masterClrMapping/>
  </p:clrMapOvr>
  <p:hf hdr="0" dt="0"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034326"/>
      </p:ext>
    </p:extLst>
  </p:cSld>
  <p:clrMapOvr>
    <a:masterClrMapping/>
  </p:clrMapOvr>
  <p:hf hdr="0" dt="0"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548684"/>
      </p:ext>
    </p:extLst>
  </p:cSld>
  <p:clrMapOvr>
    <a:masterClrMapping/>
  </p:clrMapOvr>
  <p:hf hdr="0" dt="0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586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699690"/>
      </p:ext>
    </p:extLst>
  </p:cSld>
  <p:clrMapOvr>
    <a:masterClrMapping/>
  </p:clrMapOvr>
  <p:hf hdr="0" dt="0"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30347"/>
      </p:ext>
    </p:extLst>
  </p:cSld>
  <p:clrMapOvr>
    <a:masterClrMapping/>
  </p:clrMapOvr>
  <p:hf hdr="0" dt="0"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605017"/>
      </p:ext>
    </p:extLst>
  </p:cSld>
  <p:clrMapOvr>
    <a:masterClrMapping/>
  </p:clrMapOvr>
  <p:hf hdr="0" dt="0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008252"/>
      </p:ext>
    </p:extLst>
  </p:cSld>
  <p:clrMapOvr>
    <a:masterClrMapping/>
  </p:clrMapOvr>
  <p:hf hdr="0" dt="0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803781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8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9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6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2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4.xml"/><Relationship Id="rId4" Type="http://schemas.openxmlformats.org/officeDocument/2006/relationships/slideLayout" Target="../slideLayouts/slideLayout73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5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3.xml"/><Relationship Id="rId13" Type="http://schemas.openxmlformats.org/officeDocument/2006/relationships/image" Target="../media/image12.png"/><Relationship Id="rId3" Type="http://schemas.openxmlformats.org/officeDocument/2006/relationships/slideLayout" Target="../slideLayouts/slideLayout78.xml"/><Relationship Id="rId7" Type="http://schemas.openxmlformats.org/officeDocument/2006/relationships/slideLayout" Target="../slideLayouts/slideLayout82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77.xml"/><Relationship Id="rId1" Type="http://schemas.openxmlformats.org/officeDocument/2006/relationships/slideLayout" Target="../slideLayouts/slideLayout76.xml"/><Relationship Id="rId6" Type="http://schemas.openxmlformats.org/officeDocument/2006/relationships/slideLayout" Target="../slideLayouts/slideLayout81.xml"/><Relationship Id="rId11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85.xml"/><Relationship Id="rId4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68D7095B-099C-1E70-29C1-305D67066083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728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7.xml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56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4x4 </a:t>
            </a:r>
            <a:r>
              <a:rPr lang="en-GB" sz="2200" b="1" dirty="0" err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Brauns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Multipliers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18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20BE0A1-389D-8BB4-7EAC-1A7B6044C8E1}"/>
              </a:ext>
            </a:extLst>
          </p:cNvPr>
          <p:cNvSpPr txBox="1"/>
          <p:nvPr/>
        </p:nvSpPr>
        <p:spPr>
          <a:xfrm>
            <a:off x="0" y="1308912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Braun’s Multiplier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924CE8-A36C-A21D-879E-F54841331FCB}"/>
              </a:ext>
            </a:extLst>
          </p:cNvPr>
          <p:cNvSpPr txBox="1"/>
          <p:nvPr/>
        </p:nvSpPr>
        <p:spPr>
          <a:xfrm>
            <a:off x="573633" y="1996282"/>
            <a:ext cx="10719613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Braun multiplier is a type of parallel array multiplier developed by Braun Edward Louis in 1963.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is also called as carry array Multiplier with consists of array of AND gates and adders arranged in iterative structure that does not require logic registers.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Braun Multipliers can be designed only using unsigned numbers.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is used in DSP Processors and in image Processing.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A51993-2F48-13A8-08F7-A1852CA9715D}"/>
              </a:ext>
            </a:extLst>
          </p:cNvPr>
          <p:cNvSpPr txBox="1"/>
          <p:nvPr/>
        </p:nvSpPr>
        <p:spPr>
          <a:xfrm>
            <a:off x="3841531" y="155927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 X 4 Braun’s Multiplier</a:t>
            </a:r>
          </a:p>
        </p:txBody>
      </p:sp>
    </p:spTree>
    <p:extLst>
      <p:ext uri="{BB962C8B-B14F-4D97-AF65-F5344CB8AC3E}">
        <p14:creationId xmlns:p14="http://schemas.microsoft.com/office/powerpoint/2010/main" val="760814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8F96756-9204-2E9B-AA17-EC15C7C209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008" y="2163602"/>
            <a:ext cx="6583003" cy="36947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078176-2E04-27D7-AED5-AE31B25FDB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035" y="2744124"/>
            <a:ext cx="4147820" cy="28088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27F4EA-112B-E849-0D97-90D02BF8C3DD}"/>
              </a:ext>
            </a:extLst>
          </p:cNvPr>
          <p:cNvSpPr txBox="1"/>
          <p:nvPr/>
        </p:nvSpPr>
        <p:spPr>
          <a:xfrm>
            <a:off x="3708049" y="24316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 X4 Braun’s Multiplier</a:t>
            </a:r>
          </a:p>
        </p:txBody>
      </p:sp>
    </p:spTree>
    <p:extLst>
      <p:ext uri="{BB962C8B-B14F-4D97-AF65-F5344CB8AC3E}">
        <p14:creationId xmlns:p14="http://schemas.microsoft.com/office/powerpoint/2010/main" val="1931957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24BA1F-7B38-A704-08DB-47E52353B7CE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15F7B4-BFAE-5890-BBB7-C5F8A3655440}"/>
              </a:ext>
            </a:extLst>
          </p:cNvPr>
          <p:cNvSpPr txBox="1"/>
          <p:nvPr/>
        </p:nvSpPr>
        <p:spPr>
          <a:xfrm>
            <a:off x="53252" y="1134066"/>
            <a:ext cx="45215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4X4 Braun’s Architecture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52ACB32-4109-2348-815A-51F3B40BF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965" y="1395676"/>
            <a:ext cx="7900035" cy="53542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6C9944-1A63-DF17-28BA-1F69E847AD20}"/>
              </a:ext>
            </a:extLst>
          </p:cNvPr>
          <p:cNvSpPr txBox="1"/>
          <p:nvPr/>
        </p:nvSpPr>
        <p:spPr>
          <a:xfrm>
            <a:off x="182880" y="1781423"/>
            <a:ext cx="51511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/>
              <a:t>Signals</a:t>
            </a:r>
          </a:p>
          <a:p>
            <a:r>
              <a:rPr lang="en-GB" dirty="0"/>
              <a:t>	C</a:t>
            </a:r>
            <a:r>
              <a:rPr lang="en-GB" baseline="-25000" dirty="0"/>
              <a:t>1</a:t>
            </a:r>
            <a:r>
              <a:rPr lang="en-GB" dirty="0"/>
              <a:t>, P</a:t>
            </a:r>
            <a:r>
              <a:rPr lang="en-GB" baseline="-25000" dirty="0"/>
              <a:t>2_1</a:t>
            </a:r>
            <a:r>
              <a:rPr lang="en-GB" dirty="0"/>
              <a:t>, C</a:t>
            </a:r>
            <a:r>
              <a:rPr lang="en-GB" baseline="-25000" dirty="0"/>
              <a:t>2_1</a:t>
            </a:r>
            <a:r>
              <a:rPr lang="en-GB" dirty="0"/>
              <a:t> , C</a:t>
            </a:r>
            <a:r>
              <a:rPr lang="en-GB" baseline="-25000" dirty="0"/>
              <a:t>2</a:t>
            </a:r>
            <a:r>
              <a:rPr lang="en-GB" dirty="0"/>
              <a:t>, P</a:t>
            </a:r>
            <a:r>
              <a:rPr lang="en-GB" baseline="-25000" dirty="0"/>
              <a:t>3_1</a:t>
            </a:r>
            <a:r>
              <a:rPr lang="en-GB" dirty="0"/>
              <a:t>,C</a:t>
            </a:r>
            <a:r>
              <a:rPr lang="en-GB" baseline="-25000" dirty="0"/>
              <a:t>3_1</a:t>
            </a:r>
            <a:r>
              <a:rPr lang="en-GB" dirty="0"/>
              <a:t> , P</a:t>
            </a:r>
            <a:r>
              <a:rPr lang="en-GB" baseline="-25000" dirty="0"/>
              <a:t>3_1, </a:t>
            </a:r>
            <a:r>
              <a:rPr lang="en-GB" dirty="0"/>
              <a:t>P</a:t>
            </a:r>
            <a:r>
              <a:rPr lang="en-GB" baseline="-25000" dirty="0"/>
              <a:t>3_2</a:t>
            </a:r>
            <a:r>
              <a:rPr lang="en-GB" dirty="0"/>
              <a:t>,C</a:t>
            </a:r>
            <a:r>
              <a:rPr lang="en-GB" baseline="-25000" dirty="0"/>
              <a:t>3_2</a:t>
            </a:r>
            <a:r>
              <a:rPr lang="en-GB" dirty="0"/>
              <a:t>, 	C</a:t>
            </a:r>
            <a:r>
              <a:rPr lang="en-GB" baseline="-25000" dirty="0"/>
              <a:t>3</a:t>
            </a:r>
            <a:r>
              <a:rPr lang="en-GB" dirty="0"/>
              <a:t>, C</a:t>
            </a:r>
            <a:r>
              <a:rPr lang="en-GB" baseline="-25000" dirty="0"/>
              <a:t>3_1</a:t>
            </a:r>
            <a:r>
              <a:rPr lang="en-GB" dirty="0"/>
              <a:t>,P</a:t>
            </a:r>
            <a:r>
              <a:rPr lang="en-GB" baseline="-25000" dirty="0"/>
              <a:t>4_1</a:t>
            </a:r>
            <a:r>
              <a:rPr lang="en-GB" dirty="0"/>
              <a:t>,C</a:t>
            </a:r>
            <a:r>
              <a:rPr lang="en-GB" baseline="-25000" dirty="0"/>
              <a:t>4_1</a:t>
            </a:r>
            <a:r>
              <a:rPr lang="en-GB" dirty="0"/>
              <a:t>, C</a:t>
            </a:r>
            <a:r>
              <a:rPr lang="en-GB" baseline="-25000" dirty="0"/>
              <a:t>3_2</a:t>
            </a:r>
            <a:r>
              <a:rPr lang="en-GB" dirty="0"/>
              <a:t>, P</a:t>
            </a:r>
            <a:r>
              <a:rPr lang="en-GB" baseline="-25000" dirty="0"/>
              <a:t>4_2</a:t>
            </a:r>
            <a:r>
              <a:rPr lang="en-GB" dirty="0"/>
              <a:t>,C</a:t>
            </a:r>
            <a:r>
              <a:rPr lang="en-GB" baseline="-25000" dirty="0"/>
              <a:t>4_2</a:t>
            </a:r>
            <a:r>
              <a:rPr lang="en-GB" dirty="0"/>
              <a:t>,  C</a:t>
            </a:r>
            <a:r>
              <a:rPr lang="en-GB" baseline="-25000" dirty="0"/>
              <a:t>4</a:t>
            </a:r>
            <a:r>
              <a:rPr lang="en-GB" dirty="0"/>
              <a:t>,  C</a:t>
            </a:r>
            <a:r>
              <a:rPr lang="en-GB" baseline="-25000" dirty="0"/>
              <a:t>4_1</a:t>
            </a:r>
            <a:r>
              <a:rPr lang="en-GB" dirty="0"/>
              <a:t>, 	C</a:t>
            </a:r>
            <a:r>
              <a:rPr lang="en-GB" baseline="-25000" dirty="0"/>
              <a:t>4_2</a:t>
            </a:r>
            <a:r>
              <a:rPr lang="en-GB" dirty="0"/>
              <a:t>, P</a:t>
            </a:r>
            <a:r>
              <a:rPr lang="en-GB" baseline="-25000" dirty="0"/>
              <a:t>5_1</a:t>
            </a:r>
            <a:r>
              <a:rPr lang="en-GB" dirty="0"/>
              <a:t>,C</a:t>
            </a:r>
            <a:r>
              <a:rPr lang="en-GB" baseline="-25000" dirty="0"/>
              <a:t>5_1</a:t>
            </a:r>
            <a:r>
              <a:rPr lang="en-GB" dirty="0"/>
              <a:t>, C</a:t>
            </a:r>
            <a:r>
              <a:rPr lang="en-GB" baseline="-25000" dirty="0"/>
              <a:t>5</a:t>
            </a:r>
            <a:r>
              <a:rPr lang="en-GB" dirty="0"/>
              <a:t>, </a:t>
            </a:r>
            <a:r>
              <a:rPr lang="en-GB" dirty="0" err="1"/>
              <a:t>C</a:t>
            </a:r>
            <a:r>
              <a:rPr lang="en-GB" baseline="-25000" dirty="0" err="1"/>
              <a:t>out</a:t>
            </a:r>
            <a:endParaRPr lang="en-GB" baseline="-25000" dirty="0"/>
          </a:p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E0665E70-E64A-1CA8-53D2-618FAA2E6644}"/>
                  </a:ext>
                </a:extLst>
              </p:cNvPr>
              <p:cNvSpPr txBox="1"/>
              <p:nvPr/>
            </p:nvSpPr>
            <p:spPr>
              <a:xfrm>
                <a:off x="228020" y="3535749"/>
                <a:ext cx="3043500" cy="14055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Inputs</a:t>
                </a:r>
              </a:p>
              <a:p>
                <a:pPr algn="just">
                  <a:spcAft>
                    <a:spcPts val="800"/>
                  </a:spcAft>
                  <a:tabLst>
                    <a:tab pos="114300" algn="l"/>
                    <a:tab pos="1714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</m:ctrlPr>
                        </m:sSubPr>
                        <m:e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b="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m:t>,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</m:ctrlPr>
                        </m:sSubPr>
                        <m:e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b="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m:t>,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</m:ctrlPr>
                        </m:sSubPr>
                        <m:e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m:t>,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</m:ctrlPr>
                        </m:sSubPr>
                        <m:e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spcAft>
                    <a:spcPts val="800"/>
                  </a:spcAft>
                  <a:tabLst>
                    <a:tab pos="114300" algn="l"/>
                    <a:tab pos="1714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</m:ctrlPr>
                        </m:sSubPr>
                        <m:e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𝐵</m:t>
                          </m:r>
                        </m:e>
                        <m:sub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b="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m:t>,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</m:ctrlPr>
                        </m:sSubPr>
                        <m:e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𝐵</m:t>
                          </m:r>
                        </m:e>
                        <m:sub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b="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m:t>,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</m:ctrlPr>
                        </m:sSubPr>
                        <m:e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𝐵</m:t>
                          </m:r>
                        </m:e>
                        <m:sub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m:t>,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</m:ctrlPr>
                        </m:sSubPr>
                        <m:e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𝐵</m:t>
                          </m:r>
                        </m:e>
                        <m:sub>
                          <m:r>
                            <a:rPr lang="en-GB" sz="1800" b="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Calibri" panose="020F050202020403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E0665E70-E64A-1CA8-53D2-618FAA2E66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020" y="3535749"/>
                <a:ext cx="3043500" cy="1405513"/>
              </a:xfrm>
              <a:prstGeom prst="rect">
                <a:avLst/>
              </a:prstGeom>
              <a:blipFill>
                <a:blip r:embed="rId3"/>
                <a:stretch>
                  <a:fillRect l="-1600" t="-21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933A517F-15A3-35B5-C1B8-846BA58D8661}"/>
                  </a:ext>
                </a:extLst>
              </p:cNvPr>
              <p:cNvSpPr txBox="1"/>
              <p:nvPr/>
            </p:nvSpPr>
            <p:spPr>
              <a:xfrm>
                <a:off x="182880" y="5038290"/>
                <a:ext cx="403918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Outputs</a:t>
                </a:r>
              </a:p>
              <a:p>
                <a:r>
                  <a:rPr lang="en-GB" dirty="0"/>
                  <a:t>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0</m:t>
                        </m:r>
                      </m:sub>
                    </m:sSub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Calibri" panose="020F0502020204030204" pitchFamily="34" charset="0"/>
                      </a:rPr>
                      <m:t>,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Calibri" panose="020F0502020204030204" pitchFamily="34" charset="0"/>
                      </a:rPr>
                      <m:t>,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2</m:t>
                        </m:r>
                      </m:sub>
                    </m:sSub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Calibri" panose="020F0502020204030204" pitchFamily="34" charset="0"/>
                      </a:rPr>
                      <m:t>,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Calibri" panose="020F0502020204030204" pitchFamily="34" charset="0"/>
                      </a:rPr>
                      <m:t>,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4</m:t>
                        </m:r>
                      </m:sub>
                    </m:sSub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Calibri" panose="020F0502020204030204" pitchFamily="34" charset="0"/>
                      </a:rPr>
                      <m:t>,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5</m:t>
                        </m:r>
                      </m:sub>
                    </m:sSub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Calibri" panose="020F0502020204030204" pitchFamily="34" charset="0"/>
                      </a:rPr>
                      <m:t>,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6</m:t>
                        </m:r>
                      </m:sub>
                    </m:sSub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Calibri" panose="020F0502020204030204" pitchFamily="34" charset="0"/>
                      </a:rPr>
                      <m:t>,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Calibri" panose="020F0502020204030204" pitchFamily="34" charset="0"/>
                          </a:rPr>
                          <m:t>7</m:t>
                        </m:r>
                      </m:sub>
                    </m:sSub>
                  </m:oMath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933A517F-15A3-35B5-C1B8-846BA58D866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880" y="5038290"/>
                <a:ext cx="4039180" cy="923330"/>
              </a:xfrm>
              <a:prstGeom prst="rect">
                <a:avLst/>
              </a:prstGeom>
              <a:blipFill>
                <a:blip r:embed="rId4"/>
                <a:stretch>
                  <a:fillRect l="-1207" t="-32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39796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ED3B0B-124A-08D9-D146-63EEB1609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D150F4-1FD7-9E9A-B8BD-D7737FF44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A5413D-5795-BA81-087D-3755103822A2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4CDECE-4D9D-D093-A5D0-F6683122FCB5}"/>
              </a:ext>
            </a:extLst>
          </p:cNvPr>
          <p:cNvSpPr txBox="1"/>
          <p:nvPr/>
        </p:nvSpPr>
        <p:spPr>
          <a:xfrm>
            <a:off x="4038600" y="3017204"/>
            <a:ext cx="609494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library IEEE;</a:t>
            </a:r>
          </a:p>
          <a:p>
            <a:r>
              <a:rPr lang="en-GB" dirty="0"/>
              <a:t>use IEEE.STD_LOGIC_1164.ALL;</a:t>
            </a:r>
          </a:p>
          <a:p>
            <a:r>
              <a:rPr lang="en-GB" dirty="0"/>
              <a:t>use IEEE.STD_LOGIC_ARITH.ALL;</a:t>
            </a:r>
          </a:p>
          <a:p>
            <a:r>
              <a:rPr lang="en-GB" dirty="0"/>
              <a:t>use IEEE.STD_LOGIC_UNSIGNED.ALL;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E9F5B01-5141-FC41-2B8C-75C3F57FBBF0}"/>
              </a:ext>
            </a:extLst>
          </p:cNvPr>
          <p:cNvSpPr txBox="1"/>
          <p:nvPr/>
        </p:nvSpPr>
        <p:spPr>
          <a:xfrm>
            <a:off x="182880" y="1188720"/>
            <a:ext cx="888492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Library </a:t>
            </a:r>
          </a:p>
          <a:p>
            <a:endParaRPr lang="en-GB" sz="2800" b="1" dirty="0"/>
          </a:p>
          <a:p>
            <a:r>
              <a:rPr lang="en-GB" b="0" i="0" dirty="0">
                <a:solidFill>
                  <a:srgbClr val="212934"/>
                </a:solidFill>
                <a:effectLst/>
                <a:latin typeface="Lato" panose="020F0502020204030203" pitchFamily="34" charset="0"/>
              </a:rPr>
              <a:t>A library defines how certain keywords behave in your file.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212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ED3B0B-124A-08D9-D146-63EEB1609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D150F4-1FD7-9E9A-B8BD-D7737FF44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A5413D-5795-BA81-087D-3755103822A2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F70C96-4BB7-D4CB-778E-CE1627536CB4}"/>
              </a:ext>
            </a:extLst>
          </p:cNvPr>
          <p:cNvSpPr txBox="1"/>
          <p:nvPr/>
        </p:nvSpPr>
        <p:spPr>
          <a:xfrm>
            <a:off x="233680" y="1478437"/>
            <a:ext cx="819404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</a:t>
            </a:r>
          </a:p>
          <a:p>
            <a:r>
              <a:rPr lang="en-GB" b="0" i="0" dirty="0">
                <a:solidFill>
                  <a:srgbClr val="212934"/>
                </a:solidFill>
                <a:effectLst/>
                <a:latin typeface="Lato" panose="020F0502020204030203" pitchFamily="34" charset="0"/>
              </a:rPr>
              <a:t>An entity contains a port that defines all inputs and outputs to a file. </a:t>
            </a:r>
            <a:r>
              <a:rPr lang="en-GB" sz="1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62E3B6-8D2D-2076-3F61-AB8BDE819D93}"/>
              </a:ext>
            </a:extLst>
          </p:cNvPr>
          <p:cNvSpPr txBox="1"/>
          <p:nvPr/>
        </p:nvSpPr>
        <p:spPr>
          <a:xfrm>
            <a:off x="2514600" y="2878705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entity </a:t>
            </a:r>
            <a:r>
              <a:rPr lang="en-GB" dirty="0" err="1"/>
              <a:t>brauns_multipler</a:t>
            </a:r>
            <a:r>
              <a:rPr lang="en-GB" dirty="0"/>
              <a:t> is</a:t>
            </a:r>
          </a:p>
          <a:p>
            <a:r>
              <a:rPr lang="en-GB" dirty="0"/>
              <a:t>Port ( A : in  STD_LOGIC_VECTOR (3 </a:t>
            </a:r>
            <a:r>
              <a:rPr lang="en-GB" dirty="0" err="1"/>
              <a:t>downto</a:t>
            </a:r>
            <a:r>
              <a:rPr lang="en-GB" dirty="0"/>
              <a:t> 0);</a:t>
            </a:r>
          </a:p>
          <a:p>
            <a:r>
              <a:rPr lang="en-GB" dirty="0"/>
              <a:t>B : in  STD_LOGIC_VECTOR (3 </a:t>
            </a:r>
            <a:r>
              <a:rPr lang="en-GB" dirty="0" err="1"/>
              <a:t>downto</a:t>
            </a:r>
            <a:r>
              <a:rPr lang="en-GB" dirty="0"/>
              <a:t> 0);</a:t>
            </a:r>
          </a:p>
          <a:p>
            <a:r>
              <a:rPr lang="en-GB" dirty="0"/>
              <a:t>       P : out  STD_LOGIC_VECTOR (7 </a:t>
            </a:r>
            <a:r>
              <a:rPr lang="en-GB" dirty="0" err="1"/>
              <a:t>downto</a:t>
            </a:r>
            <a:r>
              <a:rPr lang="en-GB" dirty="0"/>
              <a:t> 0));</a:t>
            </a:r>
          </a:p>
          <a:p>
            <a:r>
              <a:rPr lang="en-GB" dirty="0"/>
              <a:t>end </a:t>
            </a:r>
            <a:r>
              <a:rPr lang="en-GB" dirty="0" err="1"/>
              <a:t>brauns_multipler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65693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D150F4-1FD7-9E9A-B8BD-D7737FF44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A5413D-5795-BA81-087D-3755103822A2}"/>
              </a:ext>
            </a:extLst>
          </p:cNvPr>
          <p:cNvSpPr txBox="1"/>
          <p:nvPr/>
        </p:nvSpPr>
        <p:spPr>
          <a:xfrm>
            <a:off x="4017054" y="2682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F70C96-4BB7-D4CB-778E-CE1627536CB4}"/>
              </a:ext>
            </a:extLst>
          </p:cNvPr>
          <p:cNvSpPr txBox="1"/>
          <p:nvPr/>
        </p:nvSpPr>
        <p:spPr>
          <a:xfrm>
            <a:off x="0" y="1111768"/>
            <a:ext cx="120091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Architecture: </a:t>
            </a:r>
            <a:r>
              <a:rPr lang="en-GB" b="0" i="0" dirty="0">
                <a:solidFill>
                  <a:srgbClr val="212934"/>
                </a:solidFill>
                <a:effectLst/>
                <a:latin typeface="Lato" panose="020F0502020204030203" pitchFamily="34" charset="0"/>
              </a:rPr>
              <a:t>An architecture is used to describe the functionality of a particular entity. 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B70F1A-637C-D7B8-0331-A411F3AD8A8F}"/>
              </a:ext>
            </a:extLst>
          </p:cNvPr>
          <p:cNvSpPr txBox="1"/>
          <p:nvPr/>
        </p:nvSpPr>
        <p:spPr>
          <a:xfrm>
            <a:off x="533401" y="1868368"/>
            <a:ext cx="609600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architecture Behavioural of </a:t>
            </a:r>
            <a:r>
              <a:rPr lang="en-GB" dirty="0" err="1"/>
              <a:t>brauns_multipler</a:t>
            </a:r>
            <a:r>
              <a:rPr lang="en-GB" dirty="0"/>
              <a:t> is</a:t>
            </a:r>
          </a:p>
          <a:p>
            <a:endParaRPr lang="en-GB" dirty="0"/>
          </a:p>
          <a:p>
            <a:r>
              <a:rPr lang="en-GB" dirty="0"/>
              <a:t>signal A1B0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A0B1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A2B0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A1B1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A0B2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A3B0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A2B1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A1B2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A0B3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A3B1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A2B2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A1B3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A3B2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A2B3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A3B3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081193-CECE-1DB6-9A87-285FFC16F5F5}"/>
              </a:ext>
            </a:extLst>
          </p:cNvPr>
          <p:cNvSpPr txBox="1"/>
          <p:nvPr/>
        </p:nvSpPr>
        <p:spPr>
          <a:xfrm>
            <a:off x="6035040" y="1836816"/>
            <a:ext cx="615696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signal C1 : </a:t>
            </a:r>
            <a:r>
              <a:rPr lang="en-GB" dirty="0" err="1"/>
              <a:t>std_logic</a:t>
            </a:r>
            <a:r>
              <a:rPr lang="en-GB" dirty="0"/>
              <a:t>;---P2</a:t>
            </a:r>
          </a:p>
          <a:p>
            <a:r>
              <a:rPr lang="en-GB" dirty="0"/>
              <a:t>signal P2_1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C2_1 : </a:t>
            </a:r>
            <a:r>
              <a:rPr lang="en-GB" dirty="0" err="1"/>
              <a:t>std_logic</a:t>
            </a:r>
            <a:r>
              <a:rPr lang="en-GB" dirty="0"/>
              <a:t>;---P3</a:t>
            </a:r>
          </a:p>
          <a:p>
            <a:r>
              <a:rPr lang="en-GB" dirty="0"/>
              <a:t>signal P3_1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C2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P3_2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C3_1 : </a:t>
            </a:r>
            <a:r>
              <a:rPr lang="en-GB" dirty="0" err="1"/>
              <a:t>std_logic</a:t>
            </a:r>
            <a:r>
              <a:rPr lang="en-GB" dirty="0"/>
              <a:t>;----P4</a:t>
            </a:r>
          </a:p>
          <a:p>
            <a:r>
              <a:rPr lang="en-GB" dirty="0"/>
              <a:t>signal P4_1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C3_2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P4_2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C3  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C4_1 : </a:t>
            </a:r>
            <a:r>
              <a:rPr lang="en-GB" dirty="0" err="1"/>
              <a:t>std_logic</a:t>
            </a:r>
            <a:r>
              <a:rPr lang="en-GB" dirty="0"/>
              <a:t>;-----P5</a:t>
            </a:r>
          </a:p>
          <a:p>
            <a:r>
              <a:rPr lang="en-GB" dirty="0"/>
              <a:t>signal C4_2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P5_1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C4  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C5_1 : </a:t>
            </a:r>
            <a:r>
              <a:rPr lang="en-GB" dirty="0" err="1"/>
              <a:t>std_logic</a:t>
            </a:r>
            <a:r>
              <a:rPr lang="en-GB" dirty="0"/>
              <a:t>;----P6</a:t>
            </a:r>
          </a:p>
          <a:p>
            <a:r>
              <a:rPr lang="en-GB" dirty="0"/>
              <a:t>signal C5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  <a:p>
            <a:r>
              <a:rPr lang="en-GB" dirty="0"/>
              <a:t>signal </a:t>
            </a:r>
            <a:r>
              <a:rPr lang="en-GB" dirty="0" err="1"/>
              <a:t>Cout</a:t>
            </a:r>
            <a:r>
              <a:rPr lang="en-GB" dirty="0"/>
              <a:t> : </a:t>
            </a:r>
            <a:r>
              <a:rPr lang="en-GB" dirty="0" err="1"/>
              <a:t>std_logic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151181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D150F4-1FD7-9E9A-B8BD-D7737FF44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A5413D-5795-BA81-087D-3755103822A2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591C69-2464-0187-D149-3C947622FEB9}"/>
              </a:ext>
            </a:extLst>
          </p:cNvPr>
          <p:cNvSpPr txBox="1"/>
          <p:nvPr/>
        </p:nvSpPr>
        <p:spPr>
          <a:xfrm>
            <a:off x="86360" y="1224281"/>
            <a:ext cx="865124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Components</a:t>
            </a:r>
          </a:p>
          <a:p>
            <a:endParaRPr lang="en-GB" sz="2800" b="1" dirty="0"/>
          </a:p>
          <a:p>
            <a:r>
              <a:rPr lang="en-GB" b="0" i="0" dirty="0">
                <a:effectLst/>
                <a:latin typeface="Google Sans"/>
              </a:rPr>
              <a:t>A statement within the architecture section which allows the designer to link internal signals or external signals with pre-written VHDL code in another module.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FF3196-5E1C-9B94-8E2B-925ACE57A130}"/>
              </a:ext>
            </a:extLst>
          </p:cNvPr>
          <p:cNvSpPr txBox="1"/>
          <p:nvPr/>
        </p:nvSpPr>
        <p:spPr>
          <a:xfrm>
            <a:off x="593090" y="3710077"/>
            <a:ext cx="611378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component </a:t>
            </a:r>
            <a:r>
              <a:rPr lang="en-GB" dirty="0" err="1"/>
              <a:t>full_adder</a:t>
            </a:r>
            <a:endParaRPr lang="en-GB" dirty="0"/>
          </a:p>
          <a:p>
            <a:r>
              <a:rPr lang="en-GB" dirty="0"/>
              <a:t>port (A : in STD_LOGIC;</a:t>
            </a:r>
          </a:p>
          <a:p>
            <a:r>
              <a:rPr lang="en-GB" dirty="0"/>
              <a:t> B : in STD_LOGIC;</a:t>
            </a:r>
          </a:p>
          <a:p>
            <a:r>
              <a:rPr lang="en-GB" dirty="0"/>
              <a:t> </a:t>
            </a:r>
            <a:r>
              <a:rPr lang="en-GB" dirty="0" err="1"/>
              <a:t>Cin</a:t>
            </a:r>
            <a:r>
              <a:rPr lang="en-GB" dirty="0"/>
              <a:t> : in STD_LOGIC;</a:t>
            </a:r>
          </a:p>
          <a:p>
            <a:r>
              <a:rPr lang="en-GB" dirty="0"/>
              <a:t> S : out STD_LOGIC;</a:t>
            </a:r>
          </a:p>
          <a:p>
            <a:r>
              <a:rPr lang="en-GB" dirty="0"/>
              <a:t> </a:t>
            </a:r>
            <a:r>
              <a:rPr lang="en-GB" dirty="0" err="1"/>
              <a:t>Cout</a:t>
            </a:r>
            <a:r>
              <a:rPr lang="en-GB" dirty="0"/>
              <a:t> : out STD_LOGIC);</a:t>
            </a:r>
          </a:p>
          <a:p>
            <a:r>
              <a:rPr lang="en-GB" dirty="0"/>
              <a:t>end component;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390915-1D14-0FD5-B5F8-C1DB346F7AD6}"/>
              </a:ext>
            </a:extLst>
          </p:cNvPr>
          <p:cNvSpPr txBox="1"/>
          <p:nvPr/>
        </p:nvSpPr>
        <p:spPr>
          <a:xfrm>
            <a:off x="4199890" y="3710077"/>
            <a:ext cx="611378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component </a:t>
            </a:r>
            <a:r>
              <a:rPr lang="en-GB" dirty="0" err="1"/>
              <a:t>half_adder</a:t>
            </a:r>
            <a:endParaRPr lang="en-GB" dirty="0"/>
          </a:p>
          <a:p>
            <a:r>
              <a:rPr lang="en-GB" dirty="0"/>
              <a:t>port (A : in STD_LOGIC;</a:t>
            </a:r>
          </a:p>
          <a:p>
            <a:r>
              <a:rPr lang="en-GB" dirty="0"/>
              <a:t> B : in STD_LOGIC;</a:t>
            </a:r>
          </a:p>
          <a:p>
            <a:r>
              <a:rPr lang="en-GB" dirty="0"/>
              <a:t>  S : out STD_LOGIC;</a:t>
            </a:r>
          </a:p>
          <a:p>
            <a:r>
              <a:rPr lang="en-GB" dirty="0"/>
              <a:t> </a:t>
            </a:r>
            <a:r>
              <a:rPr lang="en-GB" dirty="0" err="1"/>
              <a:t>Cout</a:t>
            </a:r>
            <a:r>
              <a:rPr lang="en-GB" dirty="0"/>
              <a:t> : out STD_LOGIC);</a:t>
            </a:r>
          </a:p>
          <a:p>
            <a:r>
              <a:rPr lang="en-GB" dirty="0"/>
              <a:t>end component;</a:t>
            </a:r>
          </a:p>
        </p:txBody>
      </p:sp>
    </p:spTree>
    <p:extLst>
      <p:ext uri="{BB962C8B-B14F-4D97-AF65-F5344CB8AC3E}">
        <p14:creationId xmlns:p14="http://schemas.microsoft.com/office/powerpoint/2010/main" val="4278249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D150F4-1FD7-9E9A-B8BD-D7737FF44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A5413D-5795-BA81-087D-3755103822A2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591C69-2464-0187-D149-3C947622FEB9}"/>
              </a:ext>
            </a:extLst>
          </p:cNvPr>
          <p:cNvSpPr txBox="1"/>
          <p:nvPr/>
        </p:nvSpPr>
        <p:spPr>
          <a:xfrm>
            <a:off x="242570" y="1141919"/>
            <a:ext cx="8651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Expressions</a:t>
            </a:r>
          </a:p>
          <a:p>
            <a:endParaRPr lang="en-GB" sz="2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BE0FFE-E33A-9694-4A14-2B4962C9123D}"/>
              </a:ext>
            </a:extLst>
          </p:cNvPr>
          <p:cNvSpPr txBox="1"/>
          <p:nvPr/>
        </p:nvSpPr>
        <p:spPr>
          <a:xfrm>
            <a:off x="1614170" y="2237115"/>
            <a:ext cx="2343150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A1B0 &lt;= A(1) and B(0) ;</a:t>
            </a:r>
          </a:p>
          <a:p>
            <a:r>
              <a:rPr lang="en-GB" sz="1600" dirty="0"/>
              <a:t>A0B1 &lt;= A(0) and B(1) ;</a:t>
            </a:r>
          </a:p>
          <a:p>
            <a:r>
              <a:rPr lang="en-GB" sz="1600" dirty="0"/>
              <a:t>A2B0 &lt;= A(2) and B(0) ;</a:t>
            </a:r>
          </a:p>
          <a:p>
            <a:r>
              <a:rPr lang="en-GB" sz="1600" dirty="0"/>
              <a:t>A1B1 &lt;= A(1) and B(1) ;</a:t>
            </a:r>
          </a:p>
          <a:p>
            <a:r>
              <a:rPr lang="en-GB" sz="1600" dirty="0"/>
              <a:t>A0B2 &lt;= A(0) and B(2) ;</a:t>
            </a:r>
          </a:p>
          <a:p>
            <a:r>
              <a:rPr lang="en-GB" sz="1600" dirty="0"/>
              <a:t>A3B0 &lt;= A(3) and B(0) ;</a:t>
            </a:r>
          </a:p>
          <a:p>
            <a:r>
              <a:rPr lang="en-GB" sz="1600" dirty="0"/>
              <a:t>A2B1 &lt;= A(2) and B(1) ;</a:t>
            </a:r>
          </a:p>
          <a:p>
            <a:r>
              <a:rPr lang="en-GB" sz="1600" dirty="0"/>
              <a:t>A1B2 &lt;= A(1) and B(2) ;</a:t>
            </a:r>
          </a:p>
          <a:p>
            <a:r>
              <a:rPr lang="en-GB" sz="1600" dirty="0"/>
              <a:t>A0B3 &lt;= A(0) and B(3) ;</a:t>
            </a:r>
          </a:p>
          <a:p>
            <a:r>
              <a:rPr lang="en-GB" sz="1600" dirty="0"/>
              <a:t>A3B1 &lt;= A(3) and B(1) ;</a:t>
            </a:r>
          </a:p>
          <a:p>
            <a:r>
              <a:rPr lang="en-GB" sz="1600" dirty="0"/>
              <a:t>A2B2 &lt;= A(2) and B(2) ;</a:t>
            </a:r>
          </a:p>
          <a:p>
            <a:r>
              <a:rPr lang="en-GB" sz="1600" dirty="0"/>
              <a:t>A1B3 &lt;= A(1) and B(3) ;</a:t>
            </a:r>
          </a:p>
          <a:p>
            <a:r>
              <a:rPr lang="en-GB" sz="1600" dirty="0"/>
              <a:t>A3B2 &lt;= A(3) and B(2) ;</a:t>
            </a:r>
          </a:p>
          <a:p>
            <a:r>
              <a:rPr lang="en-GB" sz="1600" dirty="0"/>
              <a:t>A2B3 &lt;= A(2) and B(3) ;</a:t>
            </a:r>
          </a:p>
          <a:p>
            <a:r>
              <a:rPr lang="en-GB" sz="1600" dirty="0"/>
              <a:t>A3B3 &lt;= A(3) and B(3) </a:t>
            </a:r>
            <a:r>
              <a:rPr lang="en-GB" dirty="0"/>
              <a:t>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C4C2A6-2DD7-37ED-3324-C7B4979CDC43}"/>
              </a:ext>
            </a:extLst>
          </p:cNvPr>
          <p:cNvSpPr txBox="1"/>
          <p:nvPr/>
        </p:nvSpPr>
        <p:spPr>
          <a:xfrm>
            <a:off x="5184140" y="1513841"/>
            <a:ext cx="611378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P0 : P(0) &lt;= A(0) and B(0) ;</a:t>
            </a:r>
          </a:p>
          <a:p>
            <a:endParaRPr lang="en-GB" sz="1600" dirty="0"/>
          </a:p>
          <a:p>
            <a:r>
              <a:rPr lang="en-GB" sz="1600" dirty="0"/>
              <a:t>P1_0 : </a:t>
            </a:r>
            <a:r>
              <a:rPr lang="en-GB" sz="1600" dirty="0" err="1"/>
              <a:t>half_adder</a:t>
            </a:r>
            <a:r>
              <a:rPr lang="en-GB" sz="1600" dirty="0"/>
              <a:t> port map (A1B0 , A0B1 , P(1), C1);</a:t>
            </a:r>
          </a:p>
          <a:p>
            <a:endParaRPr lang="en-GB" sz="1600" dirty="0"/>
          </a:p>
          <a:p>
            <a:r>
              <a:rPr lang="en-GB" sz="1600" dirty="0"/>
              <a:t>P21 : </a:t>
            </a:r>
            <a:r>
              <a:rPr lang="en-GB" sz="1600" dirty="0" err="1"/>
              <a:t>full_adder</a:t>
            </a:r>
            <a:r>
              <a:rPr lang="en-GB" sz="1600" dirty="0"/>
              <a:t> port map (A2B0 , A1B1 , C1, P2_1, C2_1);</a:t>
            </a:r>
          </a:p>
          <a:p>
            <a:r>
              <a:rPr lang="en-GB" sz="1600" dirty="0"/>
              <a:t>P2_0 : </a:t>
            </a:r>
            <a:r>
              <a:rPr lang="en-GB" sz="1600" dirty="0" err="1"/>
              <a:t>half_adder</a:t>
            </a:r>
            <a:r>
              <a:rPr lang="en-GB" sz="1600" dirty="0"/>
              <a:t> port map (A0B2 , P2_1 , P(2), C2);</a:t>
            </a:r>
          </a:p>
          <a:p>
            <a:endParaRPr lang="en-GB" sz="1600" dirty="0"/>
          </a:p>
          <a:p>
            <a:r>
              <a:rPr lang="en-GB" sz="1600" dirty="0"/>
              <a:t>P31 : </a:t>
            </a:r>
            <a:r>
              <a:rPr lang="en-GB" sz="1600" dirty="0" err="1"/>
              <a:t>full_adder</a:t>
            </a:r>
            <a:r>
              <a:rPr lang="en-GB" sz="1600" dirty="0"/>
              <a:t> port map (A3B0 , A2B1, C2_1, P3_1,C3_1);</a:t>
            </a:r>
          </a:p>
          <a:p>
            <a:r>
              <a:rPr lang="en-GB" sz="1600" dirty="0"/>
              <a:t>P32 : </a:t>
            </a:r>
            <a:r>
              <a:rPr lang="en-GB" sz="1600" dirty="0" err="1"/>
              <a:t>full_adder</a:t>
            </a:r>
            <a:r>
              <a:rPr lang="en-GB" sz="1600" dirty="0"/>
              <a:t> port map (A1B2, P3_1 ,C2, P3_2,C3_2);</a:t>
            </a:r>
          </a:p>
          <a:p>
            <a:r>
              <a:rPr lang="en-GB" sz="1600" dirty="0"/>
              <a:t>P3_0 : </a:t>
            </a:r>
            <a:r>
              <a:rPr lang="en-GB" sz="1600" dirty="0" err="1"/>
              <a:t>half_adder</a:t>
            </a:r>
            <a:r>
              <a:rPr lang="en-GB" sz="1600" dirty="0"/>
              <a:t> port map (A0B3, P3_2, P(3),C3);</a:t>
            </a:r>
          </a:p>
          <a:p>
            <a:endParaRPr lang="en-GB" sz="1600" dirty="0"/>
          </a:p>
          <a:p>
            <a:r>
              <a:rPr lang="en-GB" sz="1600" dirty="0"/>
              <a:t>P41 : </a:t>
            </a:r>
            <a:r>
              <a:rPr lang="en-GB" sz="1600" dirty="0" err="1"/>
              <a:t>half_adder</a:t>
            </a:r>
            <a:r>
              <a:rPr lang="en-GB" sz="1600" dirty="0"/>
              <a:t> port map (A3B1 , C3_1,P4_1,C4_1);</a:t>
            </a:r>
          </a:p>
          <a:p>
            <a:r>
              <a:rPr lang="en-GB" sz="1600" dirty="0"/>
              <a:t>P42 : </a:t>
            </a:r>
            <a:r>
              <a:rPr lang="en-GB" sz="1600" dirty="0" err="1"/>
              <a:t>full_adder</a:t>
            </a:r>
            <a:r>
              <a:rPr lang="en-GB" sz="1600" dirty="0"/>
              <a:t> port map (A2B2 , P4_1, C3_2, P4_2,C4_2);</a:t>
            </a:r>
          </a:p>
          <a:p>
            <a:r>
              <a:rPr lang="en-GB" sz="1600" dirty="0"/>
              <a:t>P4_0 : </a:t>
            </a:r>
            <a:r>
              <a:rPr lang="en-GB" sz="1600" dirty="0" err="1"/>
              <a:t>full_adder</a:t>
            </a:r>
            <a:r>
              <a:rPr lang="en-GB" sz="1600" dirty="0"/>
              <a:t> port map (A1B3 , P4_2, C3, P(4),C4);</a:t>
            </a:r>
          </a:p>
          <a:p>
            <a:endParaRPr lang="en-GB" sz="1600" dirty="0"/>
          </a:p>
          <a:p>
            <a:r>
              <a:rPr lang="en-GB" sz="1600" dirty="0"/>
              <a:t>P51 : </a:t>
            </a:r>
            <a:r>
              <a:rPr lang="en-GB" sz="1600" dirty="0" err="1"/>
              <a:t>full_adder</a:t>
            </a:r>
            <a:r>
              <a:rPr lang="en-GB" sz="1600" dirty="0"/>
              <a:t> port map (A3B2 , C4_1, C4_2, P5_1,C5_1);</a:t>
            </a:r>
          </a:p>
          <a:p>
            <a:r>
              <a:rPr lang="en-GB" sz="1600" dirty="0"/>
              <a:t>P5_0   : </a:t>
            </a:r>
            <a:r>
              <a:rPr lang="en-GB" sz="1600" dirty="0" err="1"/>
              <a:t>full_adder</a:t>
            </a:r>
            <a:r>
              <a:rPr lang="en-GB" sz="1600" dirty="0"/>
              <a:t> port map (A2B3 , P5_1, C4, P(5),C5);</a:t>
            </a:r>
          </a:p>
          <a:p>
            <a:endParaRPr lang="en-GB" sz="1600" dirty="0"/>
          </a:p>
          <a:p>
            <a:r>
              <a:rPr lang="en-GB" sz="1600" dirty="0"/>
              <a:t>P6 : </a:t>
            </a:r>
            <a:r>
              <a:rPr lang="en-GB" sz="1600" dirty="0" err="1"/>
              <a:t>full_adder</a:t>
            </a:r>
            <a:r>
              <a:rPr lang="en-GB" sz="1600" dirty="0"/>
              <a:t> port map (A3B3 , C5_1, C5, P(6), </a:t>
            </a:r>
            <a:r>
              <a:rPr lang="en-GB" sz="1600" dirty="0" err="1"/>
              <a:t>Cout</a:t>
            </a:r>
            <a:r>
              <a:rPr lang="en-GB" sz="1600" dirty="0"/>
              <a:t>);</a:t>
            </a:r>
          </a:p>
          <a:p>
            <a:endParaRPr lang="en-GB" sz="1600" dirty="0"/>
          </a:p>
          <a:p>
            <a:r>
              <a:rPr lang="en-GB" sz="1600" dirty="0"/>
              <a:t>P7  : P(7) &lt;= </a:t>
            </a:r>
            <a:r>
              <a:rPr lang="en-GB" sz="1600" dirty="0" err="1"/>
              <a:t>Cout</a:t>
            </a:r>
            <a:r>
              <a:rPr lang="en-GB" sz="1600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601151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231319" y="1136065"/>
            <a:ext cx="97915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Gate Level Programs for 4x4 </a:t>
            </a:r>
            <a:r>
              <a:rPr lang="en-GB" sz="3600" b="1" dirty="0" err="1"/>
              <a:t>Brauns</a:t>
            </a:r>
            <a:r>
              <a:rPr lang="en-GB" sz="3600" b="1" dirty="0"/>
              <a:t> Multiplier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53263A-08BA-AFA2-369F-AFEF8474E02D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C55980-57BE-6DEC-E9FC-3E2E112A4C2D}"/>
              </a:ext>
            </a:extLst>
          </p:cNvPr>
          <p:cNvSpPr txBox="1"/>
          <p:nvPr/>
        </p:nvSpPr>
        <p:spPr>
          <a:xfrm>
            <a:off x="563355" y="2040072"/>
            <a:ext cx="609494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--Half Adder</a:t>
            </a:r>
          </a:p>
          <a:p>
            <a:r>
              <a:rPr lang="en-GB" dirty="0"/>
              <a:t>library IEEE;</a:t>
            </a:r>
          </a:p>
          <a:p>
            <a:r>
              <a:rPr lang="en-GB" dirty="0"/>
              <a:t>use IEEE.STD_LOGIC_1164.ALL;</a:t>
            </a:r>
          </a:p>
          <a:p>
            <a:r>
              <a:rPr lang="en-GB" dirty="0"/>
              <a:t>entity </a:t>
            </a:r>
            <a:r>
              <a:rPr lang="en-GB" dirty="0" err="1"/>
              <a:t>half_adder</a:t>
            </a:r>
            <a:r>
              <a:rPr lang="en-GB" dirty="0"/>
              <a:t> is</a:t>
            </a:r>
          </a:p>
          <a:p>
            <a:r>
              <a:rPr lang="en-GB" dirty="0"/>
              <a:t>Port ( A : in STD_LOGIC;</a:t>
            </a:r>
          </a:p>
          <a:p>
            <a:r>
              <a:rPr lang="en-GB" dirty="0"/>
              <a:t> B : in STD_LOGIC;</a:t>
            </a:r>
          </a:p>
          <a:p>
            <a:r>
              <a:rPr lang="en-GB" dirty="0"/>
              <a:t> S : out STD_LOGIC;</a:t>
            </a:r>
          </a:p>
          <a:p>
            <a:r>
              <a:rPr lang="en-GB" dirty="0"/>
              <a:t> </a:t>
            </a:r>
            <a:r>
              <a:rPr lang="en-GB" dirty="0" err="1"/>
              <a:t>Cout</a:t>
            </a:r>
            <a:r>
              <a:rPr lang="en-GB" dirty="0"/>
              <a:t> : out STD_LOGIC);</a:t>
            </a:r>
          </a:p>
          <a:p>
            <a:r>
              <a:rPr lang="en-GB" dirty="0"/>
              <a:t>end </a:t>
            </a:r>
            <a:r>
              <a:rPr lang="en-GB" dirty="0" err="1"/>
              <a:t>half_adder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architecture </a:t>
            </a:r>
            <a:r>
              <a:rPr lang="en-GB" dirty="0" err="1"/>
              <a:t>gate_level</a:t>
            </a:r>
            <a:r>
              <a:rPr lang="en-GB" dirty="0"/>
              <a:t> of </a:t>
            </a:r>
            <a:r>
              <a:rPr lang="en-GB" dirty="0" err="1"/>
              <a:t>half_adder</a:t>
            </a:r>
            <a:r>
              <a:rPr lang="en-GB" dirty="0"/>
              <a:t> is</a:t>
            </a:r>
          </a:p>
          <a:p>
            <a:endParaRPr lang="en-GB" dirty="0"/>
          </a:p>
          <a:p>
            <a:r>
              <a:rPr lang="en-GB" dirty="0"/>
              <a:t>begin</a:t>
            </a:r>
          </a:p>
          <a:p>
            <a:r>
              <a:rPr lang="en-GB" dirty="0"/>
              <a:t>S &lt;= A XOR B  ;</a:t>
            </a:r>
          </a:p>
          <a:p>
            <a:r>
              <a:rPr lang="en-GB" dirty="0"/>
              <a:t> </a:t>
            </a:r>
            <a:r>
              <a:rPr lang="en-GB" dirty="0" err="1"/>
              <a:t>Cout</a:t>
            </a:r>
            <a:r>
              <a:rPr lang="en-GB" dirty="0"/>
              <a:t> &lt;= (A AND B) ;</a:t>
            </a:r>
          </a:p>
          <a:p>
            <a:r>
              <a:rPr lang="en-GB" dirty="0"/>
              <a:t>end </a:t>
            </a:r>
            <a:r>
              <a:rPr lang="en-GB" dirty="0" err="1"/>
              <a:t>gate_level</a:t>
            </a:r>
            <a:r>
              <a:rPr lang="en-GB" dirty="0"/>
              <a:t>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02776F-C864-CAEB-3200-4BEC0F407167}"/>
              </a:ext>
            </a:extLst>
          </p:cNvPr>
          <p:cNvSpPr txBox="1"/>
          <p:nvPr/>
        </p:nvSpPr>
        <p:spPr>
          <a:xfrm>
            <a:off x="6014720" y="1901572"/>
            <a:ext cx="609600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--Full Adder</a:t>
            </a:r>
          </a:p>
          <a:p>
            <a:r>
              <a:rPr lang="en-GB" dirty="0"/>
              <a:t>library IEEE;</a:t>
            </a:r>
          </a:p>
          <a:p>
            <a:r>
              <a:rPr lang="en-GB" dirty="0"/>
              <a:t>use IEEE.STD_LOGIC_1164.ALL;</a:t>
            </a:r>
          </a:p>
          <a:p>
            <a:r>
              <a:rPr lang="en-GB" dirty="0"/>
              <a:t>entity </a:t>
            </a:r>
            <a:r>
              <a:rPr lang="en-GB" dirty="0" err="1"/>
              <a:t>full_adder</a:t>
            </a:r>
            <a:r>
              <a:rPr lang="en-GB" dirty="0"/>
              <a:t> is</a:t>
            </a:r>
          </a:p>
          <a:p>
            <a:r>
              <a:rPr lang="en-GB" dirty="0"/>
              <a:t> Port ( A : in STD_LOGIC;</a:t>
            </a:r>
          </a:p>
          <a:p>
            <a:r>
              <a:rPr lang="en-GB" dirty="0"/>
              <a:t> B : in STD_LOGIC;</a:t>
            </a:r>
          </a:p>
          <a:p>
            <a:r>
              <a:rPr lang="en-GB" dirty="0"/>
              <a:t> </a:t>
            </a:r>
            <a:r>
              <a:rPr lang="en-GB" dirty="0" err="1"/>
              <a:t>Cin</a:t>
            </a:r>
            <a:r>
              <a:rPr lang="en-GB" dirty="0"/>
              <a:t> : in STD_LOGIC;</a:t>
            </a:r>
          </a:p>
          <a:p>
            <a:r>
              <a:rPr lang="en-GB" dirty="0"/>
              <a:t> S : out STD_LOGIC;</a:t>
            </a:r>
          </a:p>
          <a:p>
            <a:r>
              <a:rPr lang="en-GB" dirty="0"/>
              <a:t> </a:t>
            </a:r>
            <a:r>
              <a:rPr lang="en-GB" dirty="0" err="1"/>
              <a:t>Cout</a:t>
            </a:r>
            <a:r>
              <a:rPr lang="en-GB" dirty="0"/>
              <a:t> : out STD_LOGIC);</a:t>
            </a:r>
          </a:p>
          <a:p>
            <a:r>
              <a:rPr lang="en-GB" dirty="0"/>
              <a:t>end </a:t>
            </a:r>
            <a:r>
              <a:rPr lang="en-GB" dirty="0" err="1"/>
              <a:t>full_adder</a:t>
            </a:r>
            <a:r>
              <a:rPr lang="en-GB" dirty="0"/>
              <a:t>;</a:t>
            </a:r>
          </a:p>
          <a:p>
            <a:endParaRPr lang="en-GB" dirty="0"/>
          </a:p>
          <a:p>
            <a:r>
              <a:rPr lang="en-GB" dirty="0"/>
              <a:t>architecture </a:t>
            </a:r>
            <a:r>
              <a:rPr lang="en-GB" dirty="0" err="1"/>
              <a:t>gate_level</a:t>
            </a:r>
            <a:r>
              <a:rPr lang="en-GB" dirty="0"/>
              <a:t> of </a:t>
            </a:r>
            <a:r>
              <a:rPr lang="en-GB" dirty="0" err="1"/>
              <a:t>full_adder</a:t>
            </a:r>
            <a:r>
              <a:rPr lang="en-GB" dirty="0"/>
              <a:t> is</a:t>
            </a:r>
          </a:p>
          <a:p>
            <a:r>
              <a:rPr lang="en-GB" dirty="0"/>
              <a:t>begin</a:t>
            </a:r>
          </a:p>
          <a:p>
            <a:r>
              <a:rPr lang="en-GB" dirty="0"/>
              <a:t> S &lt;= A XOR B XOR </a:t>
            </a:r>
            <a:r>
              <a:rPr lang="en-GB" dirty="0" err="1"/>
              <a:t>Cin</a:t>
            </a:r>
            <a:r>
              <a:rPr lang="en-GB" dirty="0"/>
              <a:t> ;</a:t>
            </a:r>
          </a:p>
          <a:p>
            <a:r>
              <a:rPr lang="en-GB" dirty="0"/>
              <a:t> </a:t>
            </a:r>
            <a:r>
              <a:rPr lang="en-GB" dirty="0" err="1"/>
              <a:t>Cout</a:t>
            </a:r>
            <a:r>
              <a:rPr lang="en-GB" dirty="0"/>
              <a:t> &lt;= (A AND B) OR (</a:t>
            </a:r>
            <a:r>
              <a:rPr lang="en-GB" dirty="0" err="1"/>
              <a:t>Cin</a:t>
            </a:r>
            <a:r>
              <a:rPr lang="en-GB" dirty="0"/>
              <a:t> AND A) OR (</a:t>
            </a:r>
            <a:r>
              <a:rPr lang="en-GB" dirty="0" err="1"/>
              <a:t>Cin</a:t>
            </a:r>
            <a:r>
              <a:rPr lang="en-GB" dirty="0"/>
              <a:t> AND B) ;</a:t>
            </a:r>
          </a:p>
          <a:p>
            <a:r>
              <a:rPr lang="en-GB" dirty="0"/>
              <a:t>end </a:t>
            </a:r>
            <a:r>
              <a:rPr lang="en-GB" dirty="0" err="1"/>
              <a:t>gate_level</a:t>
            </a:r>
            <a:r>
              <a:rPr lang="en-GB" dirty="0"/>
              <a:t>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900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470079" y="2320275"/>
            <a:ext cx="10792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Find the Shortest Delay in a 4 bit  Braun’s Multiplier. Assume that the AND Gate Delay to be 1ns and Full adder / Half Adder Delay to be 2ns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302439" y="1443578"/>
            <a:ext cx="8040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Calculating Shortest Delay Example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53263A-08BA-AFA2-369F-AFEF8474E02D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</p:spTree>
    <p:extLst>
      <p:ext uri="{BB962C8B-B14F-4D97-AF65-F5344CB8AC3E}">
        <p14:creationId xmlns:p14="http://schemas.microsoft.com/office/powerpoint/2010/main" val="3957897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400768" y="1433744"/>
            <a:ext cx="69839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Calculating </a:t>
            </a:r>
            <a:r>
              <a:rPr lang="en-GB" sz="3300" b="1" dirty="0"/>
              <a:t>Shortest Delay in a 4- bit  Multiplier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A6FAA0-CE8A-9E35-7A01-42A4C8FBF6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569" y="1976120"/>
            <a:ext cx="5351256" cy="46516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BE6495B-CE75-9678-9A13-E484611C3B93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</p:spTree>
    <p:extLst>
      <p:ext uri="{BB962C8B-B14F-4D97-AF65-F5344CB8AC3E}">
        <p14:creationId xmlns:p14="http://schemas.microsoft.com/office/powerpoint/2010/main" val="2223784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80" y="1120567"/>
            <a:ext cx="69839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Calculating  </a:t>
            </a:r>
            <a:r>
              <a:rPr lang="en-GB" sz="3300" b="1" dirty="0"/>
              <a:t>Shortest Delay in a 4- bit  Multiplier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A6FAA0-CE8A-9E35-7A01-42A4C8FBF6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2752" y="1598151"/>
            <a:ext cx="5786073" cy="50296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9B4EDAB-AC17-E339-65A1-739E18886645}"/>
              </a:ext>
            </a:extLst>
          </p:cNvPr>
          <p:cNvSpPr txBox="1"/>
          <p:nvPr/>
        </p:nvSpPr>
        <p:spPr>
          <a:xfrm>
            <a:off x="203175" y="3655226"/>
            <a:ext cx="69739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Shortest Delay = Delay of 1</a:t>
            </a:r>
            <a:r>
              <a:rPr lang="en-GB" sz="2200" baseline="30000" dirty="0"/>
              <a:t>st</a:t>
            </a:r>
            <a:r>
              <a:rPr lang="en-GB" sz="2200" dirty="0"/>
              <a:t> AND Gate + 3 * (Delay in Carry out Half Adder) + Delay in Sum of Half Adder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145220" y="2495757"/>
            <a:ext cx="70318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Given that AND Gate Delay = 1 ns; Full Adder/ Half Adder Delay= 2ns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A9268-2B64-0D3C-1793-5AA201E74353}"/>
              </a:ext>
            </a:extLst>
          </p:cNvPr>
          <p:cNvSpPr txBox="1"/>
          <p:nvPr/>
        </p:nvSpPr>
        <p:spPr>
          <a:xfrm>
            <a:off x="203175" y="5259849"/>
            <a:ext cx="60788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Therefore ,</a:t>
            </a:r>
          </a:p>
          <a:p>
            <a:r>
              <a:rPr lang="en-GB" sz="2200" dirty="0"/>
              <a:t>Shortest Delay = 1ns + 3*(2ns)+ 2 ns</a:t>
            </a:r>
          </a:p>
          <a:p>
            <a:r>
              <a:rPr lang="en-GB" sz="2200" dirty="0"/>
              <a:t>                          = 9ns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D5C9F4-4056-AFB5-7C45-2123D7A9E356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</p:spTree>
    <p:extLst>
      <p:ext uri="{BB962C8B-B14F-4D97-AF65-F5344CB8AC3E}">
        <p14:creationId xmlns:p14="http://schemas.microsoft.com/office/powerpoint/2010/main" val="1429432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464999" y="2726675"/>
            <a:ext cx="10792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Find the Longest Delay in a 4 bit  Braun’s Multiplier. Assume that the AND Gate Delay to be 1ns and Full adder / Half Adder Delay to be 2ns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216079" y="1463899"/>
            <a:ext cx="7911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Calculating  Longest Delay Example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F13D46-FF35-ABF3-7964-2CD503C64AE0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</p:spTree>
    <p:extLst>
      <p:ext uri="{BB962C8B-B14F-4D97-AF65-F5344CB8AC3E}">
        <p14:creationId xmlns:p14="http://schemas.microsoft.com/office/powerpoint/2010/main" val="213627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754F00-9953-81B1-EE17-A5A0F3EA8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6720" y="1298691"/>
            <a:ext cx="6345836" cy="53896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339444" y="1419467"/>
            <a:ext cx="8220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Calculating </a:t>
            </a:r>
            <a:r>
              <a:rPr lang="en-GB" sz="2400" b="1" dirty="0"/>
              <a:t> </a:t>
            </a:r>
            <a:r>
              <a:rPr lang="en-GB" sz="2400" dirty="0"/>
              <a:t>Longest Delay Path for an 4- bit Braun’s Multiplier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6EDE47-FB5F-4684-4463-FB4585042213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</p:spTree>
    <p:extLst>
      <p:ext uri="{BB962C8B-B14F-4D97-AF65-F5344CB8AC3E}">
        <p14:creationId xmlns:p14="http://schemas.microsoft.com/office/powerpoint/2010/main" val="34735309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754F00-9953-81B1-EE17-A5A0F3EA8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9449" y="1571221"/>
            <a:ext cx="5117796" cy="43466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147320" y="1105057"/>
            <a:ext cx="949816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Calculating  Longest Delay Path for an 4- bit Braun’s Multiplier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90DB64-2E57-F9D5-F3A0-20F9CFE28D30}"/>
              </a:ext>
            </a:extLst>
          </p:cNvPr>
          <p:cNvSpPr txBox="1"/>
          <p:nvPr/>
        </p:nvSpPr>
        <p:spPr>
          <a:xfrm>
            <a:off x="242710" y="3226756"/>
            <a:ext cx="69739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Longest Delay = Delay of 1</a:t>
            </a:r>
            <a:r>
              <a:rPr lang="en-GB" sz="2200" baseline="30000" dirty="0"/>
              <a:t>st</a:t>
            </a:r>
            <a:r>
              <a:rPr lang="en-GB" sz="2200" dirty="0"/>
              <a:t> AND Gate + 2 * (Delay in Carry out Half Adder) + 4* ( Delay in Carry Out Full Adder) + Delay in Sum of Half Adder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A64B87-0F7E-8681-25F2-CD7C8A4C02A1}"/>
              </a:ext>
            </a:extLst>
          </p:cNvPr>
          <p:cNvSpPr txBox="1"/>
          <p:nvPr/>
        </p:nvSpPr>
        <p:spPr>
          <a:xfrm>
            <a:off x="184755" y="2263718"/>
            <a:ext cx="70318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Given that AND Gate Delay = 1 ns; Full Adder/ Half Adder Delay= 2ns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1FD48E-958D-5773-E4C1-CA07B5A9AFEE}"/>
              </a:ext>
            </a:extLst>
          </p:cNvPr>
          <p:cNvSpPr txBox="1"/>
          <p:nvPr/>
        </p:nvSpPr>
        <p:spPr>
          <a:xfrm>
            <a:off x="242710" y="4831379"/>
            <a:ext cx="60788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Therefore ,</a:t>
            </a:r>
          </a:p>
          <a:p>
            <a:r>
              <a:rPr lang="en-GB" sz="2200" dirty="0"/>
              <a:t>Longest Delay = 1ns + 2*(2ns) +4 *(2ns)+ 2 ns</a:t>
            </a:r>
          </a:p>
          <a:p>
            <a:r>
              <a:rPr lang="en-GB" sz="2200" dirty="0"/>
              <a:t>                          = 15ns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A2FE53-1941-03F2-445B-3D2DA9E01553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</p:spTree>
    <p:extLst>
      <p:ext uri="{BB962C8B-B14F-4D97-AF65-F5344CB8AC3E}">
        <p14:creationId xmlns:p14="http://schemas.microsoft.com/office/powerpoint/2010/main" val="36051368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4FF305-CBD9-1B1B-961D-93A4BF541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309004" y="1368447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D5943E-75A1-C1C0-4DE3-1A8171A7F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8190" y="1299078"/>
            <a:ext cx="7567687" cy="515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9842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4FF305-CBD9-1B1B-961D-93A4BF541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29AA29-AF28-9778-57D1-86AB8A7C8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8299" y="1343909"/>
            <a:ext cx="6480840" cy="52204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7AF939-71D5-A152-457A-BDD4B0C9AA24}"/>
              </a:ext>
            </a:extLst>
          </p:cNvPr>
          <p:cNvSpPr txBox="1"/>
          <p:nvPr/>
        </p:nvSpPr>
        <p:spPr>
          <a:xfrm>
            <a:off x="309004" y="1368447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</p:spTree>
    <p:extLst>
      <p:ext uri="{BB962C8B-B14F-4D97-AF65-F5344CB8AC3E}">
        <p14:creationId xmlns:p14="http://schemas.microsoft.com/office/powerpoint/2010/main" val="18421533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4FF305-CBD9-1B1B-961D-93A4BF541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36F5B9-B70E-7628-1C09-355BF9C56D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075" y="1770417"/>
            <a:ext cx="8452846" cy="49510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089888-1F74-7D27-3DB5-C2EBF0178C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7328" y="3292475"/>
            <a:ext cx="2730351" cy="3429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C3E34A9-8ADE-5D7D-EAB1-6BFB73865DE8}"/>
              </a:ext>
            </a:extLst>
          </p:cNvPr>
          <p:cNvSpPr txBox="1"/>
          <p:nvPr/>
        </p:nvSpPr>
        <p:spPr>
          <a:xfrm>
            <a:off x="258555" y="1160343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</p:spTree>
    <p:extLst>
      <p:ext uri="{BB962C8B-B14F-4D97-AF65-F5344CB8AC3E}">
        <p14:creationId xmlns:p14="http://schemas.microsoft.com/office/powerpoint/2010/main" val="40273309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4FF305-CBD9-1B1B-961D-93A4BF541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260D2D-7AC9-CC6C-CE27-ED9CFC3FFD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820" y="1854490"/>
            <a:ext cx="6634360" cy="468442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6C0C699-A413-0CD0-F2D3-61A04C33E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9710" y="2572649"/>
            <a:ext cx="3314700" cy="32956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063102B-2162-F3B1-5F2C-22A02F9C7B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4900" y="2664044"/>
            <a:ext cx="3314700" cy="328612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A5E5592-ED5A-D665-8108-8608F0B6C9D6}"/>
              </a:ext>
            </a:extLst>
          </p:cNvPr>
          <p:cNvSpPr txBox="1"/>
          <p:nvPr/>
        </p:nvSpPr>
        <p:spPr>
          <a:xfrm>
            <a:off x="283780" y="1241040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</p:spTree>
    <p:extLst>
      <p:ext uri="{BB962C8B-B14F-4D97-AF65-F5344CB8AC3E}">
        <p14:creationId xmlns:p14="http://schemas.microsoft.com/office/powerpoint/2010/main" val="38974918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4FF305-CBD9-1B1B-961D-93A4BF541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13F14C-2ED5-07DB-3172-060265110D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8363" y="1799334"/>
            <a:ext cx="6966815" cy="45591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8889F9-20E4-F258-7767-3073C207C0FF}"/>
              </a:ext>
            </a:extLst>
          </p:cNvPr>
          <p:cNvSpPr txBox="1"/>
          <p:nvPr/>
        </p:nvSpPr>
        <p:spPr>
          <a:xfrm>
            <a:off x="245942" y="1220858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Procedure</a:t>
            </a:r>
          </a:p>
        </p:txBody>
      </p:sp>
    </p:spTree>
    <p:extLst>
      <p:ext uri="{BB962C8B-B14F-4D97-AF65-F5344CB8AC3E}">
        <p14:creationId xmlns:p14="http://schemas.microsoft.com/office/powerpoint/2010/main" val="10153352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4FF305-CBD9-1B1B-961D-93A4BF541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309004" y="1368447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Results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5FB123-A8A9-9D8F-14D4-C77D79AF43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9848" y="1368447"/>
            <a:ext cx="8246417" cy="5265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0817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4FF305-CBD9-1B1B-961D-93A4BF541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CB66D-D280-09A6-77B9-B51D1AB2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3EF3-DA2D-FCB5-56AA-8FDAFCA2ADA8}"/>
              </a:ext>
            </a:extLst>
          </p:cNvPr>
          <p:cNvSpPr txBox="1"/>
          <p:nvPr/>
        </p:nvSpPr>
        <p:spPr>
          <a:xfrm>
            <a:off x="4017054" y="29361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4X4 Braun’s Multiplier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67D2DA-FE19-A639-535B-07F06695B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7054" y="1928155"/>
            <a:ext cx="6790688" cy="392400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23C72E-9C5B-F96F-CFC3-D8CB13810886}"/>
              </a:ext>
            </a:extLst>
          </p:cNvPr>
          <p:cNvSpPr txBox="1"/>
          <p:nvPr/>
        </p:nvSpPr>
        <p:spPr>
          <a:xfrm>
            <a:off x="309004" y="1368447"/>
            <a:ext cx="36008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Simulation Results</a:t>
            </a:r>
          </a:p>
        </p:txBody>
      </p:sp>
    </p:spTree>
    <p:extLst>
      <p:ext uri="{BB962C8B-B14F-4D97-AF65-F5344CB8AC3E}">
        <p14:creationId xmlns:p14="http://schemas.microsoft.com/office/powerpoint/2010/main" val="25117635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339444" y="1419467"/>
            <a:ext cx="7160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Delay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5E80F4-179E-116D-99CD-0B0E966216CD}"/>
              </a:ext>
            </a:extLst>
          </p:cNvPr>
          <p:cNvSpPr txBox="1"/>
          <p:nvPr/>
        </p:nvSpPr>
        <p:spPr>
          <a:xfrm>
            <a:off x="339444" y="2678012"/>
            <a:ext cx="10049156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 critical path is a path from an input to an output with the largest delay. Xilinx timing analysis tool provides a good way to identify critical paths. It analyses every path from the input to the output, and gives the delay on each path. 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8505337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125033" y="1003257"/>
            <a:ext cx="7160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Delay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1D8777-416C-9529-4F0F-3DE14D7BDA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051" y="1526477"/>
            <a:ext cx="5405795" cy="50404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AE72BD2-9C00-6269-67CC-36AA81C154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4227" y="1836394"/>
            <a:ext cx="2878797" cy="490224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73504A1-C55F-36FC-2BD2-E983CDBAE6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0327" y="2868909"/>
            <a:ext cx="2934237" cy="2494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0864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E1EB894-E4C3-18A3-E9A7-18409D92363C}"/>
              </a:ext>
            </a:extLst>
          </p:cNvPr>
          <p:cNvSpPr txBox="1"/>
          <p:nvPr/>
        </p:nvSpPr>
        <p:spPr>
          <a:xfrm>
            <a:off x="339444" y="1419467"/>
            <a:ext cx="71606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Overall  Delay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5F75EF-E016-DC30-2E37-198E6AC12A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350" y="1790963"/>
            <a:ext cx="11870385" cy="14539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1209C3-E43A-1E85-AD2C-84E49F247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51" y="3320286"/>
            <a:ext cx="11105233" cy="3345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2407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4CAC8EC-41F4-0803-F2FB-5E4E3AF7F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062" y="1013781"/>
            <a:ext cx="3825030" cy="58442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618007" y="1557633"/>
            <a:ext cx="3563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Power Report</a:t>
            </a:r>
          </a:p>
        </p:txBody>
      </p:sp>
    </p:spTree>
    <p:extLst>
      <p:ext uri="{BB962C8B-B14F-4D97-AF65-F5344CB8AC3E}">
        <p14:creationId xmlns:p14="http://schemas.microsoft.com/office/powerpoint/2010/main" val="3504468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618007" y="1557633"/>
            <a:ext cx="3563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Power Report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6BD77D-BFE9-647E-CB75-A222061981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855" y="1870414"/>
            <a:ext cx="10696575" cy="439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6547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618007" y="1557633"/>
            <a:ext cx="3563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Power Report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77E9D6-C1B1-43A2-A12C-302CAAE65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735" y="2153570"/>
            <a:ext cx="85725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5237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618007" y="1557633"/>
            <a:ext cx="3563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Power Report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D7B957-917E-B498-69C0-28D4FB182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7" y="1700212"/>
            <a:ext cx="11820525" cy="345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6832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618007" y="1557633"/>
            <a:ext cx="3563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Power Report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20D120-4C8F-DD69-CD4F-9E47E0CE8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4624" y="1819243"/>
            <a:ext cx="7194528" cy="452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5671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618007" y="1557633"/>
            <a:ext cx="3563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Power Report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40738B-5876-4F68-2772-F45A3218FD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2434" y="2080853"/>
            <a:ext cx="8370001" cy="465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5202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321615" y="1317997"/>
            <a:ext cx="57743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From Report Utilization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2D56E7-A546-A725-2EC7-EB36587B75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94" y="2205563"/>
            <a:ext cx="5305425" cy="22955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C29CF1-FC0B-C94E-ECBA-206C934FFD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810" y="4501088"/>
            <a:ext cx="6429375" cy="1752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F92893D-E595-C53E-76D0-EDB229366C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6171" y="1818356"/>
            <a:ext cx="2200275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7897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639FA23-A616-EC22-B448-2C4E2FE094F4}"/>
              </a:ext>
            </a:extLst>
          </p:cNvPr>
          <p:cNvSpPr txBox="1"/>
          <p:nvPr/>
        </p:nvSpPr>
        <p:spPr>
          <a:xfrm>
            <a:off x="321615" y="1317997"/>
            <a:ext cx="57743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From Project Summary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04A029-DBC3-73F2-1E34-074CB4FF64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926" y="1841217"/>
            <a:ext cx="10092033" cy="4688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1101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1824</Words>
  <Application>Microsoft Office PowerPoint</Application>
  <PresentationFormat>Widescreen</PresentationFormat>
  <Paragraphs>241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35</vt:i4>
      </vt:variant>
    </vt:vector>
  </HeadingPairs>
  <TitlesOfParts>
    <vt:vector size="64" baseType="lpstr">
      <vt:lpstr>Google Sans</vt:lpstr>
      <vt:lpstr>Arial</vt:lpstr>
      <vt:lpstr>Calibri</vt:lpstr>
      <vt:lpstr>Calibri Light</vt:lpstr>
      <vt:lpstr>Cambria</vt:lpstr>
      <vt:lpstr>Cambria Math</vt:lpstr>
      <vt:lpstr>Lato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2023-04-27T18:59:59Z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