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4192F-969E-7397-FA8F-6059091B27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DC44A-1903-D314-48B6-D4A3B16E09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BCC65-E283-C16E-A8AD-2D94F0AD5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FE979-1B03-58D4-86CC-000092281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FB6828-FE1E-6EC0-D67E-B2669F8A3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59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F211D-F19A-B9D3-87EE-9079F1F02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BC5D-2508-156A-4464-404865642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321C6-3A13-A084-345B-2F0513BEA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374CD-B299-D8F5-35A8-A048A8D2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A2EC8-BD9E-A828-7C94-9D60D2699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996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A8D8E-F5A2-6EEC-F19E-C0619996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38DB2-4432-C776-B9F1-CC98CAFE7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C6BFE-0C46-A106-5034-B70D0CF12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1453D-0D97-43F8-4B6E-B3055139E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9FD5D-4B56-A684-07FD-90D54121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679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D3C0B-89EA-3A4F-3C62-19F52D5ED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DB364-C9FD-F469-DFD1-2D79CF74D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4FBFB9-B8B5-9195-D5A2-10381482AA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143B54-76EA-C5A7-ABD9-46395DDA3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56F00D-0E73-401E-CEFD-6121B3638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DAB7E-4FC7-71C7-2705-50FCB5B63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662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C3554-4FAA-58D3-2060-C6AE73F97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7533B3-9C9C-E5FC-51D0-D72D02170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01E9D8-FC57-8FF1-99BB-972F87670B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B09115-A0E1-D6F6-7B0C-44FD6DB2B8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FF9F4-2DAE-405A-F13A-25EDB21B55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EF2FC8-9AEA-5310-2846-F58740855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A6E566-EAAE-AFB5-B345-923231297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F1330D-D9CE-3E79-2F4B-0A410059D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693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41073-74D4-2FC4-8A7D-58EBB76CB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64A350-1789-527E-6DF5-41DE95B0F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21D4CE-AA09-5C1F-5342-0C5D46D32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0ABCFC-686A-9D37-968F-8081C1A17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062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70D85E-DC84-D704-F076-22CCE3C5D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4B7481-5CB2-627F-E278-0B4860642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FF40D-D418-1344-5D29-7E808CC02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44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C438-E842-5CA7-DC61-BC80E478F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4A3BA-7A94-8C39-6E4E-C0D46DA09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EEB8B8-7AE0-CA5A-0665-E1A620CDA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9CDA1-6E8F-5B1D-24F0-FEA339AC6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1DACE-79C0-8EAF-4D4F-9BEB043A4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12C0E-508B-9E7C-C4AD-A66338A7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852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7F698-6367-BB58-19BE-CD7405E01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507A2E-5BCC-3F52-8F49-2B5940F647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FC2E-F81C-2CFF-2832-62D667DDE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CD962B-16AC-6E3F-D892-19D015D3A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DB296-155E-4946-A2C1-4799EDFE6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0D3020-FFF6-52E7-730D-753182180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1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BB04B-C68B-82C2-0596-7CEAD1E69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197DE4-274D-0963-D987-F0EA44D2AE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E6159-D429-7407-D74E-D97E29CC5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4122C-A123-9197-C306-3C2134D2A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AD752-DB93-CD8E-77A1-3A66845D1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629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3D768B-5EF7-D535-01F9-C3666B0C25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7281C6-EC45-370D-1C63-CFFB600A7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E8C79-7AD9-E020-16CF-0246B2E84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8221-0FBF-754E-897D-D6BD051B2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532CA-8B12-3DA0-264E-73590AEC3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43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60385C-8496-E864-EBD8-3E6409DC8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6BDDC-7D6F-6146-63A8-70E892C173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BBA58-2811-55CE-0620-EA8BE960DA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9BEFD-4A25-6B46-AED2-A36B5736BFDF}" type="datetimeFigureOut">
              <a:rPr lang="en-US" smtClean="0"/>
              <a:t>5/15/23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B24AA-4904-7012-B9E3-1E1756DDE9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A82A5-ACF2-8B82-C62D-B48045E8CD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0A47B-0BDA-CE41-8C39-5703F7D610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44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3AED7-908D-C5BF-924A-575437F60F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Monica Lavric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D48D03-2BB8-85E7-F814-1413332A3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Student: 2121183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Course: BMIH5003 – French Introduction Video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Tutor: Rodrigo Aguilera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Date: 15.05.2023</a:t>
            </a:r>
          </a:p>
        </p:txBody>
      </p:sp>
      <p:pic>
        <p:nvPicPr>
          <p:cNvPr id="4" name="monica.mp4">
            <a:hlinkClick r:id="" action="ppaction://media"/>
            <a:extLst>
              <a:ext uri="{FF2B5EF4-FFF2-40B4-BE49-F238E27FC236}">
                <a16:creationId xmlns:a16="http://schemas.microsoft.com/office/drawing/2014/main" id="{9008322E-B85F-36CB-85B1-BA234B7304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51668" y="473654"/>
            <a:ext cx="3331444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213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</Words>
  <Application>Microsoft Macintosh PowerPoint</Application>
  <PresentationFormat>Widescreen</PresentationFormat>
  <Paragraphs>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Monica Lavric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Monica Lavric </dc:title>
  <dc:creator>Monica Lavric (2121183)</dc:creator>
  <cp:lastModifiedBy>Monica Lavric (2121183)</cp:lastModifiedBy>
  <cp:revision>1</cp:revision>
  <dcterms:created xsi:type="dcterms:W3CDTF">2023-05-15T18:40:54Z</dcterms:created>
  <dcterms:modified xsi:type="dcterms:W3CDTF">2023-05-15T18:44:50Z</dcterms:modified>
</cp:coreProperties>
</file>