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60" r:id="rId6"/>
    <p:sldId id="258" r:id="rId7"/>
    <p:sldId id="261" r:id="rId8"/>
    <p:sldId id="270" r:id="rId9"/>
    <p:sldId id="262" r:id="rId10"/>
    <p:sldId id="272" r:id="rId11"/>
    <p:sldId id="264" r:id="rId12"/>
    <p:sldId id="265" r:id="rId13"/>
    <p:sldId id="266" r:id="rId14"/>
    <p:sldId id="267" r:id="rId15"/>
    <p:sldId id="268" r:id="rId16"/>
    <p:sldId id="271" r:id="rId17"/>
    <p:sldId id="269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2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D7AFD-E693-48C3-BB2B-0C20CF5A7D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Initial Pitch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F52E70-11A2-4E9C-A307-270A1E49B1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632200"/>
            <a:ext cx="9639300" cy="271779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The Team </a:t>
            </a:r>
          </a:p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Bright Nyakamha-  </a:t>
            </a:r>
            <a:r>
              <a:rPr lang="en-GB" dirty="0"/>
              <a:t>Project And Research Manager </a:t>
            </a:r>
          </a:p>
          <a:p>
            <a:r>
              <a:rPr lang="en-GB" i="1" dirty="0"/>
              <a:t>Course : Computer Networks and Cyber Security </a:t>
            </a:r>
          </a:p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Sam Wattis- Design</a:t>
            </a:r>
            <a:r>
              <a:rPr lang="en-GB" dirty="0"/>
              <a:t>, Development and security Manager </a:t>
            </a:r>
          </a:p>
          <a:p>
            <a:r>
              <a:rPr lang="en-GB" i="1" dirty="0"/>
              <a:t>Course :Computer Networks and Cyber Security </a:t>
            </a:r>
          </a:p>
          <a:p>
            <a:r>
              <a:rPr lang="en-GB" i="1" dirty="0"/>
              <a:t>Ethan Richards- Testing &amp; </a:t>
            </a:r>
            <a:r>
              <a:rPr lang="en-GB" i="1"/>
              <a:t>quality Control</a:t>
            </a:r>
            <a:endParaRPr lang="en-GB" i="1" dirty="0"/>
          </a:p>
          <a:p>
            <a:endParaRPr lang="en-GB" i="1" dirty="0"/>
          </a:p>
        </p:txBody>
      </p:sp>
      <p:pic>
        <p:nvPicPr>
          <p:cNvPr id="1026" name="Picture 2" descr="https://lh4.googleusercontent.com/ni2QA0jtjNgwwmzmw-7LdJ11pKltsZCPINFlPJ4DmAjrsLddQT4suv6HQwmY3bcQnw5K7BnzE9LW21UYSy2gwjWoThRxNSop_pUSZINwm6ZRiL0Ze-bhqbRLpkL414RR">
            <a:extLst>
              <a:ext uri="{FF2B5EF4-FFF2-40B4-BE49-F238E27FC236}">
                <a16:creationId xmlns:a16="http://schemas.microsoft.com/office/drawing/2014/main" id="{8363B570-A313-4728-99C5-9BC2D1AF4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00" y="889000"/>
            <a:ext cx="3308350" cy="280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667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765DF-6FBC-4164-B834-727264C74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514CB-D959-4DCC-BC57-E1BEF02BA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 create a mobile app</a:t>
            </a:r>
          </a:p>
          <a:p>
            <a:r>
              <a:rPr lang="en-GB" dirty="0"/>
              <a:t>The target Market – Business community </a:t>
            </a:r>
          </a:p>
          <a:p>
            <a:r>
              <a:rPr lang="en-GB" dirty="0"/>
              <a:t>End users – tertiary students &amp; Freshers </a:t>
            </a:r>
          </a:p>
        </p:txBody>
      </p:sp>
    </p:spTree>
    <p:extLst>
      <p:ext uri="{BB962C8B-B14F-4D97-AF65-F5344CB8AC3E}">
        <p14:creationId xmlns:p14="http://schemas.microsoft.com/office/powerpoint/2010/main" val="1512336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A2552-12A3-42E3-8F9B-99876A7F3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illustration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209A9-E1F3-4493-995D-93312A84B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558578"/>
          </a:xfrm>
        </p:spPr>
        <p:txBody>
          <a:bodyPr/>
          <a:lstStyle/>
          <a:p>
            <a:r>
              <a:rPr lang="en-GB" dirty="0"/>
              <a:t>Easy to use interface with  navigation icons to business interest area</a:t>
            </a:r>
          </a:p>
          <a:p>
            <a:r>
              <a:rPr lang="en-GB" dirty="0"/>
              <a:t>A point of interest map of business interest </a:t>
            </a:r>
          </a:p>
          <a:p>
            <a:r>
              <a:rPr lang="en-GB" dirty="0"/>
              <a:t>Rating system for users for experience </a:t>
            </a:r>
          </a:p>
          <a:p>
            <a:r>
              <a:rPr lang="en-GB" dirty="0"/>
              <a:t>Sign in/up process</a:t>
            </a:r>
          </a:p>
          <a:p>
            <a:r>
              <a:rPr lang="en-GB" dirty="0"/>
              <a:t>Make text readable and legible</a:t>
            </a:r>
          </a:p>
          <a:p>
            <a:r>
              <a:rPr lang="en-GB" dirty="0"/>
              <a:t>Make navigation simple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https://lh6.googleusercontent.com/YNhSizgPtDvkWNH46YL-bYwdWLLE6F4zN43lT3FyQ3ASfP5me1ZJBYkggQBQPyvds-JoGZrU2m9gbwYJgjGstBFxZVsARWeDKE8SUnpGpy_JB_1aNztuEnjrUsxWICaR">
            <a:extLst>
              <a:ext uri="{FF2B5EF4-FFF2-40B4-BE49-F238E27FC236}">
                <a16:creationId xmlns:a16="http://schemas.microsoft.com/office/drawing/2014/main" id="{B935451B-E6A7-4267-A8E4-A7B248D4A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816" y="2768547"/>
            <a:ext cx="2458824" cy="398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849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50685-8343-4E23-9278-8DE21E8D6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Unique Selling points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8EAF7-0915-44D7-B641-7236FB2ED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u="sng" dirty="0"/>
              <a:t>idea differentiation?</a:t>
            </a:r>
            <a:endParaRPr lang="en-GB" dirty="0"/>
          </a:p>
          <a:p>
            <a:pPr fontAlgn="base"/>
            <a:r>
              <a:rPr lang="en-GB" dirty="0"/>
              <a:t>The app will be specifically tailored to promote only products and services for tertiary institute students.</a:t>
            </a:r>
          </a:p>
          <a:p>
            <a:r>
              <a:rPr lang="en-GB" dirty="0"/>
              <a:t> All in one platform for tertiary students in Swansea.</a:t>
            </a:r>
          </a:p>
          <a:p>
            <a:r>
              <a:rPr lang="en-GB" dirty="0"/>
              <a:t>Classified peer to peer business </a:t>
            </a:r>
          </a:p>
          <a:p>
            <a:r>
              <a:rPr lang="en-GB" dirty="0"/>
              <a:t>Real time communication for business </a:t>
            </a:r>
          </a:p>
          <a:p>
            <a:endParaRPr lang="en-GB" dirty="0"/>
          </a:p>
          <a:p>
            <a:pPr fontAlgn="base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7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DDB8A-B3B1-4BC7-AAF0-13AB4809D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initial requirements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1E771-FC43-4DF1-8579-A1719CE02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/>
              <a:t>Initial Requirements</a:t>
            </a:r>
            <a:endParaRPr lang="en-GB" dirty="0"/>
          </a:p>
          <a:p>
            <a:pPr fontAlgn="base"/>
            <a:r>
              <a:rPr lang="en-GB" dirty="0"/>
              <a:t>Logo</a:t>
            </a:r>
          </a:p>
          <a:p>
            <a:pPr fontAlgn="base"/>
            <a:r>
              <a:rPr lang="en-GB" dirty="0"/>
              <a:t>Sign up and login</a:t>
            </a:r>
          </a:p>
          <a:p>
            <a:pPr fontAlgn="base"/>
            <a:r>
              <a:rPr lang="en-GB" dirty="0"/>
              <a:t>App analytics</a:t>
            </a:r>
          </a:p>
          <a:p>
            <a:pPr fontAlgn="base"/>
            <a:r>
              <a:rPr lang="en-GB" dirty="0"/>
              <a:t>Navigation Menu</a:t>
            </a:r>
          </a:p>
          <a:p>
            <a:pPr fontAlgn="base"/>
            <a:r>
              <a:rPr lang="en-GB" dirty="0"/>
              <a:t>Content material</a:t>
            </a:r>
          </a:p>
          <a:p>
            <a:pPr fontAlgn="base"/>
            <a:r>
              <a:rPr lang="en-GB" dirty="0"/>
              <a:t>UI</a:t>
            </a:r>
          </a:p>
          <a:p>
            <a:pPr fontAlgn="base"/>
            <a:r>
              <a:rPr lang="en-GB" dirty="0"/>
              <a:t>Native map</a:t>
            </a:r>
          </a:p>
          <a:p>
            <a:pPr fontAlgn="base"/>
            <a:r>
              <a:rPr lang="en-GB" dirty="0"/>
              <a:t>Device hardware and access</a:t>
            </a:r>
          </a:p>
          <a:p>
            <a:pPr fontAlgn="base"/>
            <a:r>
              <a:rPr lang="en-GB" dirty="0"/>
              <a:t>Roadmap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6122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7A76D-451A-4F09-99C3-3F50C6E9A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Specification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607A178-7988-4CE2-AD29-F7BDEE614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 Definition Quality images and right aspect ratio</a:t>
            </a:r>
          </a:p>
          <a:p>
            <a:r>
              <a:rPr lang="en-GB" dirty="0"/>
              <a:t>Design for fingers not cursors </a:t>
            </a:r>
          </a:p>
          <a:p>
            <a:r>
              <a:rPr lang="en-GB" dirty="0"/>
              <a:t>Design for an accessible interface aware of colour blindness.</a:t>
            </a:r>
          </a:p>
          <a:p>
            <a:r>
              <a:rPr lang="en-GB" dirty="0"/>
              <a:t>Make app fast and responsive </a:t>
            </a:r>
          </a:p>
          <a:p>
            <a:r>
              <a:rPr lang="en-GB" dirty="0"/>
              <a:t>Make clear when loading is occurring </a:t>
            </a:r>
          </a:p>
          <a:p>
            <a:r>
              <a:rPr lang="en-GB" dirty="0"/>
              <a:t>Optimise push notification </a:t>
            </a:r>
          </a:p>
          <a:p>
            <a:r>
              <a:rPr lang="en-GB" dirty="0"/>
              <a:t>Secure app through encryption and obfuscation </a:t>
            </a:r>
          </a:p>
          <a:p>
            <a:r>
              <a:rPr lang="en-GB" dirty="0"/>
              <a:t>Implement strong authentication </a:t>
            </a:r>
          </a:p>
        </p:txBody>
      </p:sp>
    </p:spTree>
    <p:extLst>
      <p:ext uri="{BB962C8B-B14F-4D97-AF65-F5344CB8AC3E}">
        <p14:creationId xmlns:p14="http://schemas.microsoft.com/office/powerpoint/2010/main" val="195874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3D11E-5B86-4B86-BBBD-82990EF92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Market</a:t>
            </a:r>
            <a:br>
              <a:rPr lang="en-GB" dirty="0"/>
            </a:br>
            <a:r>
              <a:rPr lang="en-GB" u="sng" dirty="0">
                <a:solidFill>
                  <a:srgbClr val="00B0F0"/>
                </a:solidFill>
              </a:rPr>
              <a:t>Is There Market ?</a:t>
            </a:r>
            <a:br>
              <a:rPr lang="en-GB" u="sng" dirty="0">
                <a:solidFill>
                  <a:srgbClr val="00B0F0"/>
                </a:solidFill>
              </a:rPr>
            </a:b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E0CFC-9AB2-4C9D-B939-7340BFE39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41132"/>
          </a:xfrm>
        </p:spPr>
        <p:txBody>
          <a:bodyPr>
            <a:normAutofit fontScale="25000" lnSpcReduction="20000"/>
          </a:bodyPr>
          <a:lstStyle/>
          <a:p>
            <a:pPr marL="0" indent="0" fontAlgn="base">
              <a:buNone/>
            </a:pPr>
            <a:endParaRPr lang="en-GB" sz="5500" dirty="0">
              <a:solidFill>
                <a:srgbClr val="00B0F0"/>
              </a:solidFill>
            </a:endParaRPr>
          </a:p>
          <a:p>
            <a:r>
              <a:rPr lang="en-GB" sz="5500" dirty="0"/>
              <a:t>The estimated knock on effect of students on the Welsh economy is estimated over £5 billion.</a:t>
            </a:r>
          </a:p>
          <a:p>
            <a:endParaRPr lang="en-GB" sz="5500" dirty="0"/>
          </a:p>
          <a:p>
            <a:r>
              <a:rPr lang="en-GB" sz="5500" dirty="0"/>
              <a:t>Swansea is home to over 24,000 students studying at Swansea University or University of Wales Trinity St David.</a:t>
            </a:r>
          </a:p>
          <a:p>
            <a:pPr marL="0" indent="0">
              <a:buNone/>
            </a:pPr>
            <a:endParaRPr lang="en-GB" sz="5500" dirty="0"/>
          </a:p>
          <a:p>
            <a:r>
              <a:rPr lang="en-GB" sz="5500" dirty="0"/>
              <a:t>Swansea's population is 244,500 (2016), and is projected to grow to 270,000 by 2036.</a:t>
            </a:r>
          </a:p>
          <a:p>
            <a:pPr marL="0" indent="0">
              <a:buNone/>
            </a:pPr>
            <a:endParaRPr lang="en-GB" sz="5500" dirty="0"/>
          </a:p>
          <a:p>
            <a:r>
              <a:rPr lang="en-GB" sz="5500" dirty="0"/>
              <a:t>There is a niche market open for exploitation that can provide an all in one service that is provided through different</a:t>
            </a:r>
          </a:p>
          <a:p>
            <a:pPr marL="0" indent="0">
              <a:buNone/>
            </a:pPr>
            <a:r>
              <a:rPr lang="en-GB" sz="5500" dirty="0"/>
              <a:t>     competitors </a:t>
            </a:r>
          </a:p>
          <a:p>
            <a:pPr marL="0" indent="0">
              <a:buNone/>
            </a:pPr>
            <a:endParaRPr lang="en-GB" sz="5500" dirty="0"/>
          </a:p>
          <a:p>
            <a:r>
              <a:rPr lang="en-GB" sz="5500" dirty="0"/>
              <a:t>There are 107,700 people in employment in Swansea. Swansea's status as the regional retail, leisure, educational and[1] administrative centre for South West Wales is reflected in the high proportion of employment in the service sectors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5818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D95E6-312E-4CDE-93FC-4A8F7314B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Employment Pie chart </a:t>
            </a:r>
          </a:p>
        </p:txBody>
      </p:sp>
      <p:pic>
        <p:nvPicPr>
          <p:cNvPr id="2057" name="Picture 9" descr="https://www.swansea.gov.uk/media/16450/Employment/large/Employment_by_sector_1.jpg">
            <a:extLst>
              <a:ext uri="{FF2B5EF4-FFF2-40B4-BE49-F238E27FC236}">
                <a16:creationId xmlns:a16="http://schemas.microsoft.com/office/drawing/2014/main" id="{5B6E7FAC-5515-4C9A-82B3-F99E9F55B82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325" y="2329656"/>
            <a:ext cx="5467350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429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5489-D7E5-4068-A5DF-877664107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B5F37-1C2D-4BCF-8878-B932A8473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GB" u="sng" dirty="0"/>
              <a:t>Competitor analysis?</a:t>
            </a:r>
            <a:endParaRPr lang="en-GB" dirty="0"/>
          </a:p>
          <a:p>
            <a:pPr fontAlgn="base"/>
            <a:r>
              <a:rPr lang="en-GB" dirty="0"/>
              <a:t>There is competition from platforms such as Gumtree, Zoopla, Universities and Colleges web sites [2]</a:t>
            </a:r>
          </a:p>
          <a:p>
            <a:pPr fontAlgn="base"/>
            <a:r>
              <a:rPr lang="en-GB" dirty="0"/>
              <a:t>Swansea </a:t>
            </a:r>
            <a:r>
              <a:rPr lang="en-GB" dirty="0" err="1"/>
              <a:t>myuni</a:t>
            </a:r>
            <a:r>
              <a:rPr lang="en-GB" dirty="0"/>
              <a:t> arrival app.</a:t>
            </a:r>
          </a:p>
          <a:p>
            <a:r>
              <a:rPr lang="en-GB" dirty="0"/>
              <a:t>UWTSD  Hub /MYDAY.</a:t>
            </a:r>
          </a:p>
          <a:p>
            <a:r>
              <a:rPr lang="en-GB" dirty="0"/>
              <a:t>Students Beans .</a:t>
            </a:r>
          </a:p>
          <a:p>
            <a:r>
              <a:rPr lang="en-GB" dirty="0"/>
              <a:t>Save the student .</a:t>
            </a:r>
          </a:p>
          <a:p>
            <a:r>
              <a:rPr lang="en-GB" dirty="0"/>
              <a:t>National union of students .</a:t>
            </a:r>
          </a:p>
        </p:txBody>
      </p:sp>
    </p:spTree>
    <p:extLst>
      <p:ext uri="{BB962C8B-B14F-4D97-AF65-F5344CB8AC3E}">
        <p14:creationId xmlns:p14="http://schemas.microsoft.com/office/powerpoint/2010/main" val="2589127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48C6B-A151-43C7-8EBD-10E99EE82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and production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50667-64D6-4C6B-BE9E-A5F2131DB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Hardware resources – computers and mobile phones.</a:t>
            </a:r>
          </a:p>
          <a:p>
            <a:r>
              <a:rPr lang="en-GB" dirty="0"/>
              <a:t>Software –PhoneGap, visual studio.</a:t>
            </a:r>
          </a:p>
          <a:p>
            <a:r>
              <a:rPr lang="en-GB" dirty="0"/>
              <a:t>Programming languages –HTML , CSS &amp; JS .</a:t>
            </a:r>
          </a:p>
          <a:p>
            <a:r>
              <a:rPr lang="en-GB" dirty="0"/>
              <a:t>Cloud server to host the app .</a:t>
            </a:r>
          </a:p>
          <a:p>
            <a:r>
              <a:rPr lang="en-GB" dirty="0"/>
              <a:t>Microsoft project for project tracking .</a:t>
            </a:r>
          </a:p>
          <a:p>
            <a:r>
              <a:rPr lang="en-GB" dirty="0"/>
              <a:t>Human resources- Web Developer, Tester, Project manger 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8669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AE078-37B4-488E-A61E-1DBAA84A7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EA24B-5695-4A6F-B86D-223963A6A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solidFill>
                  <a:schemeClr val="accent4"/>
                </a:solidFill>
              </a:rPr>
              <a:t>Trading Name 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4"/>
                </a:solidFill>
              </a:rPr>
              <a:t>   Swansea Freshers Connect(LLP)[5]</a:t>
            </a:r>
          </a:p>
          <a:p>
            <a:pPr marL="0" indent="0">
              <a:buNone/>
            </a:pPr>
            <a:endParaRPr lang="en-GB" dirty="0">
              <a:solidFill>
                <a:schemeClr val="accent4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marL="0" indent="0">
              <a:buNone/>
            </a:pPr>
            <a:r>
              <a:rPr lang="en-GB" u="sng" dirty="0">
                <a:solidFill>
                  <a:schemeClr val="accent4"/>
                </a:solidFill>
              </a:rPr>
              <a:t>Logo </a:t>
            </a:r>
          </a:p>
          <a:p>
            <a:pPr marL="0" indent="0">
              <a:buNone/>
            </a:pPr>
            <a:endParaRPr lang="en-GB" u="sng" dirty="0">
              <a:solidFill>
                <a:schemeClr val="accent4"/>
              </a:solidFill>
            </a:endParaRPr>
          </a:p>
        </p:txBody>
      </p:sp>
      <p:pic>
        <p:nvPicPr>
          <p:cNvPr id="4" name="Picture 2" descr="https://lh4.googleusercontent.com/ni2QA0jtjNgwwmzmw-7LdJ11pKltsZCPINFlPJ4DmAjrsLddQT4suv6HQwmY3bcQnw5K7BnzE9LW21UYSy2gwjWoThRxNSop_pUSZINwm6ZRiL0Ze-bhqbRLpkL414RR">
            <a:extLst>
              <a:ext uri="{FF2B5EF4-FFF2-40B4-BE49-F238E27FC236}">
                <a16:creationId xmlns:a16="http://schemas.microsoft.com/office/drawing/2014/main" id="{866A3896-F8AF-4B00-878C-8AAA72C41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1" y="3517900"/>
            <a:ext cx="3683000" cy="309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193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B1ED2-D670-4471-9A40-0A79A1EBC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B1FB3-79A1-464F-899B-2A15BFE4B9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u="sng" dirty="0"/>
              <a:t>Slogan 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0000"/>
                </a:solidFill>
              </a:rPr>
              <a:t>Making Students business make sense 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Legal Classification</a:t>
            </a:r>
          </a:p>
          <a:p>
            <a:pPr marL="0" indent="0">
              <a:buNone/>
            </a:pPr>
            <a:r>
              <a:rPr lang="en-GB" dirty="0"/>
              <a:t>App will be designed to adhere to the GDPR requirements </a:t>
            </a:r>
          </a:p>
          <a:p>
            <a:pPr marL="0" indent="0">
              <a:buNone/>
            </a:pPr>
            <a:r>
              <a:rPr lang="en-GB" dirty="0"/>
              <a:t>Freshers Connect is a Limited Partnership Co (LLP)</a:t>
            </a:r>
          </a:p>
          <a:p>
            <a:pPr marL="0" indent="0">
              <a:buNone/>
            </a:pPr>
            <a:r>
              <a:rPr lang="en-GB" dirty="0" err="1"/>
              <a:t>Freshers</a:t>
            </a:r>
            <a:r>
              <a:rPr lang="en-GB" dirty="0"/>
              <a:t> connect will trademark logo and name.</a:t>
            </a:r>
          </a:p>
          <a:p>
            <a:pPr marL="0" indent="0">
              <a:buNone/>
            </a:pPr>
            <a:r>
              <a:rPr lang="en-GB" dirty="0"/>
              <a:t>Will use copyright to protect the apps source code.</a:t>
            </a:r>
          </a:p>
          <a:p>
            <a:pPr marL="0" indent="0">
              <a:buNone/>
            </a:pPr>
            <a:r>
              <a:rPr lang="en-GB" dirty="0"/>
              <a:t>User generated content will be screened through correct categorisation</a:t>
            </a:r>
          </a:p>
          <a:p>
            <a:pPr marL="0" indent="0">
              <a:buNone/>
            </a:pPr>
            <a:r>
              <a:rPr lang="en-GB" u="sng" dirty="0"/>
              <a:t>Digital millennium copyright act – </a:t>
            </a:r>
            <a:r>
              <a:rPr lang="en-GB" dirty="0"/>
              <a:t>it exempts Fresher's connect from direct and indirect liability of internet providers and intermediaries.</a:t>
            </a:r>
          </a:p>
        </p:txBody>
      </p:sp>
    </p:spTree>
    <p:extLst>
      <p:ext uri="{BB962C8B-B14F-4D97-AF65-F5344CB8AC3E}">
        <p14:creationId xmlns:p14="http://schemas.microsoft.com/office/powerpoint/2010/main" val="3316249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74ACA-303E-4185-8053-F513B440C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Statement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7A35D-12D3-48A7-AC59-9AF75BBF27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Our mission is to bridge the gap between Swansea students and business community. Empower local business and promote student savings.</a:t>
            </a:r>
          </a:p>
        </p:txBody>
      </p:sp>
    </p:spTree>
    <p:extLst>
      <p:ext uri="{BB962C8B-B14F-4D97-AF65-F5344CB8AC3E}">
        <p14:creationId xmlns:p14="http://schemas.microsoft.com/office/powerpoint/2010/main" val="3821896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21613-1717-49A2-AB78-E5D32E31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A3EF4-2936-4F91-9CC3-6994B1572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 create build an interactive mobile application that provides a platform to companies by which they can engage with students in real time.</a:t>
            </a:r>
          </a:p>
          <a:p>
            <a:r>
              <a:rPr lang="en-GB" dirty="0"/>
              <a:t>To provide a classifieds section to enable private sale of goods and services.</a:t>
            </a:r>
          </a:p>
          <a:p>
            <a:r>
              <a:rPr lang="en-GB" dirty="0"/>
              <a:t>To create and students accommodation sharing and renting services within the app.</a:t>
            </a:r>
          </a:p>
          <a:p>
            <a:r>
              <a:rPr lang="en-GB" dirty="0"/>
              <a:t>Services provided by students including fitness training, language tuition and IT help.</a:t>
            </a:r>
          </a:p>
          <a:p>
            <a:r>
              <a:rPr lang="en-GB" dirty="0"/>
              <a:t>Create opportunities for companies to advertise voluntary work, placements and internships</a:t>
            </a:r>
          </a:p>
          <a:p>
            <a:r>
              <a:rPr lang="en-GB" dirty="0"/>
              <a:t>We plan to charge for advertisement? We propose to have a 2 tier system, free and small charge for priority adverts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682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F6041-9CDC-4948-9CF7-63C6ABFCF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Working and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1F73F-466F-479D-8425-66BC2C856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Utilise interactive services of WhatsApp, Microsoft teams, email and mobile telephone.</a:t>
            </a:r>
          </a:p>
          <a:p>
            <a:r>
              <a:rPr lang="en-GB" dirty="0"/>
              <a:t>Weekly team progress reviews.</a:t>
            </a:r>
          </a:p>
          <a:p>
            <a:r>
              <a:rPr lang="en-GB" dirty="0"/>
              <a:t>Share documentation over google drive with read and write rights.</a:t>
            </a:r>
          </a:p>
          <a:p>
            <a:r>
              <a:rPr lang="en-GB" dirty="0"/>
              <a:t>Peer to peer review of tasks. [4]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254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48632-9069-4468-AA90-B7B64763B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266701"/>
            <a:ext cx="4476750" cy="761999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7FF0D-DAD2-489E-890B-4704F64376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162050"/>
            <a:ext cx="10172700" cy="542924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Swansea.gov.uk. (2019). </a:t>
            </a:r>
            <a:r>
              <a:rPr lang="en-GB" i="1" dirty="0"/>
              <a:t>Swansea - Key facts and figures about Swansea</a:t>
            </a:r>
            <a:r>
              <a:rPr lang="en-GB" dirty="0"/>
              <a:t>. [online] Available at: https://www.swansea.gov.uk/businessfactsandfigures [Accessed 25 Nov. 2019].</a:t>
            </a:r>
            <a:endParaRPr lang="en-GB" dirty="0">
              <a:solidFill>
                <a:srgbClr val="00B0F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dirty="0" err="1">
                <a:solidFill>
                  <a:srgbClr val="00B0F0"/>
                </a:solidFill>
              </a:rPr>
              <a:t>Porter,M</a:t>
            </a:r>
            <a:r>
              <a:rPr lang="en-GB" dirty="0">
                <a:solidFill>
                  <a:srgbClr val="00B0F0"/>
                </a:solidFill>
              </a:rPr>
              <a:t>.(2004).competitive strategy. New York[etc]:The Free Press.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Swansea.gov.uk. (2019). </a:t>
            </a:r>
            <a:r>
              <a:rPr lang="en-GB" i="1" dirty="0"/>
              <a:t>Swansea - Key facts and figures about Swansea</a:t>
            </a:r>
            <a:r>
              <a:rPr lang="en-GB" dirty="0"/>
              <a:t>. [online] Available at: https://www.swansea.gov.uk/businessfactsandfigures [Accessed 25 Nov. 2019].</a:t>
            </a:r>
            <a:endParaRPr lang="en-GB" dirty="0">
              <a:solidFill>
                <a:srgbClr val="00B0F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Teamwork.com. (2019). </a:t>
            </a:r>
            <a:r>
              <a:rPr lang="en-GB" i="1" dirty="0"/>
              <a:t>Project Management Software for Higher Performance | Teamwork Projects</a:t>
            </a:r>
            <a:r>
              <a:rPr lang="en-GB" dirty="0"/>
              <a:t>. [online] Available at: https://www.teamwork.com/project-management-software/ [Accessed 1 Dec. 2019].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Lothian, N. (1984). </a:t>
            </a:r>
            <a:r>
              <a:rPr lang="en-GB" i="1" dirty="0"/>
              <a:t>How companies manage R &amp; D</a:t>
            </a:r>
            <a:r>
              <a:rPr lang="en-GB" dirty="0"/>
              <a:t>. London: Institute of Cost and Management Accountants.</a:t>
            </a: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C5D30EF-714F-4A77-BF29-34FD5CA24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8114" y="-138499"/>
            <a:ext cx="1288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696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98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4265B-7D1C-47E8-B76A-72090D7CB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Gantt Chart </a:t>
            </a: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2D0982E5-0CE2-4D76-A414-94B8174B2F8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1765300"/>
            <a:ext cx="11861887" cy="485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843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2E1A0-7639-4F93-AD89-0AB141811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"/>
            <a:ext cx="7741640" cy="1031846"/>
          </a:xfrm>
        </p:spPr>
        <p:txBody>
          <a:bodyPr/>
          <a:lstStyle/>
          <a:p>
            <a:r>
              <a:rPr lang="en-GB" dirty="0"/>
              <a:t>Team Progress Report Sheet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C85AA56-1582-4C16-B809-C605F67A8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1400" y="1137383"/>
            <a:ext cx="4883092" cy="56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71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349</TotalTime>
  <Words>707</Words>
  <Application>Microsoft Office PowerPoint</Application>
  <PresentationFormat>Widescreen</PresentationFormat>
  <Paragraphs>116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Century Gothic</vt:lpstr>
      <vt:lpstr>Vapor Trail</vt:lpstr>
      <vt:lpstr>Initial Pitch</vt:lpstr>
      <vt:lpstr>Idea ?</vt:lpstr>
      <vt:lpstr>Design illustration </vt:lpstr>
      <vt:lpstr>Unique Selling points !</vt:lpstr>
      <vt:lpstr>initial requirements </vt:lpstr>
      <vt:lpstr>Design Specification </vt:lpstr>
      <vt:lpstr>Market Is There Market ?  </vt:lpstr>
      <vt:lpstr>Employment Pie chart </vt:lpstr>
      <vt:lpstr>Market </vt:lpstr>
      <vt:lpstr>Planning and production </vt:lpstr>
      <vt:lpstr>Business </vt:lpstr>
      <vt:lpstr>Business</vt:lpstr>
      <vt:lpstr>Mission Statement </vt:lpstr>
      <vt:lpstr>Objectives</vt:lpstr>
      <vt:lpstr>Team Working and Management </vt:lpstr>
      <vt:lpstr>References</vt:lpstr>
      <vt:lpstr>Gantt Chart </vt:lpstr>
      <vt:lpstr>Team Progress Report Sheet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Initial Pitch</dc:title>
  <dc:creator>Bright Nyakamha</dc:creator>
  <cp:lastModifiedBy>James Williams</cp:lastModifiedBy>
  <cp:revision>31</cp:revision>
  <dcterms:created xsi:type="dcterms:W3CDTF">2019-12-03T12:22:04Z</dcterms:created>
  <dcterms:modified xsi:type="dcterms:W3CDTF">2019-12-04T10:19:17Z</dcterms:modified>
</cp:coreProperties>
</file>