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4" r:id="rId8"/>
    <p:sldId id="263" r:id="rId9"/>
    <p:sldId id="267" r:id="rId10"/>
    <p:sldId id="269" r:id="rId11"/>
    <p:sldId id="271" r:id="rId12"/>
    <p:sldId id="272" r:id="rId13"/>
    <p:sldId id="273" r:id="rId14"/>
    <p:sldId id="274" r:id="rId15"/>
    <p:sldId id="280" r:id="rId16"/>
    <p:sldId id="281" r:id="rId17"/>
    <p:sldId id="275" r:id="rId18"/>
    <p:sldId id="277" r:id="rId19"/>
    <p:sldId id="278" r:id="rId20"/>
    <p:sldId id="279" r:id="rId21"/>
    <p:sldId id="28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05FB8-51A4-4C60-AD42-DC6AF1DE2F5A}" v="14" dt="2025-03-05T20:29:02.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8F7DEE51-322C-4B66-8B5A-8D518415E13E}"/>
    <pc:docChg chg="custSel addSld delSld modSld">
      <pc:chgData name="Rhodri Thomas" userId="97013524-85ec-4bc1-99cf-ee75f81eb8cc" providerId="ADAL" clId="{8F7DEE51-322C-4B66-8B5A-8D518415E13E}" dt="2024-03-14T14:05:34.015" v="120" actId="478"/>
      <pc:docMkLst>
        <pc:docMk/>
      </pc:docMkLst>
      <pc:sldChg chg="modSp mod">
        <pc:chgData name="Rhodri Thomas" userId="97013524-85ec-4bc1-99cf-ee75f81eb8cc" providerId="ADAL" clId="{8F7DEE51-322C-4B66-8B5A-8D518415E13E}" dt="2024-03-14T13:50:27.919" v="73" actId="207"/>
        <pc:sldMkLst>
          <pc:docMk/>
          <pc:sldMk cId="3201851881" sldId="256"/>
        </pc:sldMkLst>
        <pc:spChg chg="mod">
          <ac:chgData name="Rhodri Thomas" userId="97013524-85ec-4bc1-99cf-ee75f81eb8cc" providerId="ADAL" clId="{8F7DEE51-322C-4B66-8B5A-8D518415E13E}" dt="2024-03-14T13:50:27.919" v="73" actId="207"/>
          <ac:spMkLst>
            <pc:docMk/>
            <pc:sldMk cId="3201851881" sldId="256"/>
            <ac:spMk id="2" creationId="{00000000-0000-0000-0000-000000000000}"/>
          </ac:spMkLst>
        </pc:spChg>
      </pc:sldChg>
      <pc:sldChg chg="modSp mod">
        <pc:chgData name="Rhodri Thomas" userId="97013524-85ec-4bc1-99cf-ee75f81eb8cc" providerId="ADAL" clId="{8F7DEE51-322C-4B66-8B5A-8D518415E13E}" dt="2024-03-14T13:51:22.125" v="76" actId="207"/>
        <pc:sldMkLst>
          <pc:docMk/>
          <pc:sldMk cId="162800098" sldId="257"/>
        </pc:sldMkLst>
        <pc:spChg chg="mod">
          <ac:chgData name="Rhodri Thomas" userId="97013524-85ec-4bc1-99cf-ee75f81eb8cc" providerId="ADAL" clId="{8F7DEE51-322C-4B66-8B5A-8D518415E13E}" dt="2024-03-14T13:51:22.125" v="76" actId="207"/>
          <ac:spMkLst>
            <pc:docMk/>
            <pc:sldMk cId="162800098" sldId="257"/>
            <ac:spMk id="3" creationId="{00000000-0000-0000-0000-000000000000}"/>
          </ac:spMkLst>
        </pc:spChg>
      </pc:sldChg>
      <pc:sldChg chg="modSp mod">
        <pc:chgData name="Rhodri Thomas" userId="97013524-85ec-4bc1-99cf-ee75f81eb8cc" providerId="ADAL" clId="{8F7DEE51-322C-4B66-8B5A-8D518415E13E}" dt="2024-03-14T13:52:42.923" v="88" actId="207"/>
        <pc:sldMkLst>
          <pc:docMk/>
          <pc:sldMk cId="3176349423" sldId="258"/>
        </pc:sldMkLst>
        <pc:spChg chg="mod">
          <ac:chgData name="Rhodri Thomas" userId="97013524-85ec-4bc1-99cf-ee75f81eb8cc" providerId="ADAL" clId="{8F7DEE51-322C-4B66-8B5A-8D518415E13E}" dt="2024-03-14T13:52:42.923" v="88" actId="207"/>
          <ac:spMkLst>
            <pc:docMk/>
            <pc:sldMk cId="3176349423" sldId="258"/>
            <ac:spMk id="3" creationId="{00000000-0000-0000-0000-000000000000}"/>
          </ac:spMkLst>
        </pc:spChg>
        <pc:spChg chg="mod">
          <ac:chgData name="Rhodri Thomas" userId="97013524-85ec-4bc1-99cf-ee75f81eb8cc" providerId="ADAL" clId="{8F7DEE51-322C-4B66-8B5A-8D518415E13E}" dt="2024-03-14T13:51:46.252" v="84" actId="20577"/>
          <ac:spMkLst>
            <pc:docMk/>
            <pc:sldMk cId="3176349423" sldId="258"/>
            <ac:spMk id="4" creationId="{00000000-0000-0000-0000-000000000000}"/>
          </ac:spMkLst>
        </pc:spChg>
      </pc:sldChg>
      <pc:sldChg chg="modSp mod">
        <pc:chgData name="Rhodri Thomas" userId="97013524-85ec-4bc1-99cf-ee75f81eb8cc" providerId="ADAL" clId="{8F7DEE51-322C-4B66-8B5A-8D518415E13E}" dt="2024-03-14T13:54:56.979" v="107" actId="20577"/>
        <pc:sldMkLst>
          <pc:docMk/>
          <pc:sldMk cId="1513392312" sldId="260"/>
        </pc:sldMkLst>
        <pc:spChg chg="mod">
          <ac:chgData name="Rhodri Thomas" userId="97013524-85ec-4bc1-99cf-ee75f81eb8cc" providerId="ADAL" clId="{8F7DEE51-322C-4B66-8B5A-8D518415E13E}" dt="2024-03-14T13:54:56.979" v="107" actId="20577"/>
          <ac:spMkLst>
            <pc:docMk/>
            <pc:sldMk cId="1513392312" sldId="260"/>
            <ac:spMk id="3" creationId="{00000000-0000-0000-0000-000000000000}"/>
          </ac:spMkLst>
        </pc:spChg>
        <pc:spChg chg="mod">
          <ac:chgData name="Rhodri Thomas" userId="97013524-85ec-4bc1-99cf-ee75f81eb8cc" providerId="ADAL" clId="{8F7DEE51-322C-4B66-8B5A-8D518415E13E}" dt="2024-03-14T13:53:38.725" v="93" actId="1076"/>
          <ac:spMkLst>
            <pc:docMk/>
            <pc:sldMk cId="1513392312" sldId="260"/>
            <ac:spMk id="4" creationId="{00000000-0000-0000-0000-000000000000}"/>
          </ac:spMkLst>
        </pc:spChg>
      </pc:sldChg>
      <pc:sldChg chg="modSp mod">
        <pc:chgData name="Rhodri Thomas" userId="97013524-85ec-4bc1-99cf-ee75f81eb8cc" providerId="ADAL" clId="{8F7DEE51-322C-4B66-8B5A-8D518415E13E}" dt="2024-03-14T13:55:55.354" v="112" actId="207"/>
        <pc:sldMkLst>
          <pc:docMk/>
          <pc:sldMk cId="2043340203" sldId="261"/>
        </pc:sldMkLst>
        <pc:spChg chg="mod">
          <ac:chgData name="Rhodri Thomas" userId="97013524-85ec-4bc1-99cf-ee75f81eb8cc" providerId="ADAL" clId="{8F7DEE51-322C-4B66-8B5A-8D518415E13E}" dt="2024-03-14T13:55:55.354" v="112" actId="207"/>
          <ac:spMkLst>
            <pc:docMk/>
            <pc:sldMk cId="2043340203" sldId="261"/>
            <ac:spMk id="3" creationId="{00000000-0000-0000-0000-000000000000}"/>
          </ac:spMkLst>
        </pc:spChg>
      </pc:sldChg>
      <pc:sldChg chg="del">
        <pc:chgData name="Rhodri Thomas" userId="97013524-85ec-4bc1-99cf-ee75f81eb8cc" providerId="ADAL" clId="{8F7DEE51-322C-4B66-8B5A-8D518415E13E}" dt="2024-03-14T14:01:25.690" v="114" actId="47"/>
        <pc:sldMkLst>
          <pc:docMk/>
          <pc:sldMk cId="1161025827" sldId="265"/>
        </pc:sldMkLst>
      </pc:sldChg>
      <pc:sldChg chg="del">
        <pc:chgData name="Rhodri Thomas" userId="97013524-85ec-4bc1-99cf-ee75f81eb8cc" providerId="ADAL" clId="{8F7DEE51-322C-4B66-8B5A-8D518415E13E}" dt="2024-03-14T14:01:29.151" v="115" actId="47"/>
        <pc:sldMkLst>
          <pc:docMk/>
          <pc:sldMk cId="2043985821" sldId="266"/>
        </pc:sldMkLst>
      </pc:sldChg>
      <pc:sldChg chg="del">
        <pc:chgData name="Rhodri Thomas" userId="97013524-85ec-4bc1-99cf-ee75f81eb8cc" providerId="ADAL" clId="{8F7DEE51-322C-4B66-8B5A-8D518415E13E}" dt="2024-03-14T14:00:54.158" v="113" actId="47"/>
        <pc:sldMkLst>
          <pc:docMk/>
          <pc:sldMk cId="4264563390" sldId="270"/>
        </pc:sldMkLst>
      </pc:sldChg>
      <pc:sldChg chg="addSp delSp modSp new mod">
        <pc:chgData name="Rhodri Thomas" userId="97013524-85ec-4bc1-99cf-ee75f81eb8cc" providerId="ADAL" clId="{8F7DEE51-322C-4B66-8B5A-8D518415E13E}" dt="2024-03-14T14:05:34.015" v="120" actId="478"/>
        <pc:sldMkLst>
          <pc:docMk/>
          <pc:sldMk cId="1939769742" sldId="271"/>
        </pc:sldMkLst>
        <pc:spChg chg="del mod">
          <ac:chgData name="Rhodri Thomas" userId="97013524-85ec-4bc1-99cf-ee75f81eb8cc" providerId="ADAL" clId="{8F7DEE51-322C-4B66-8B5A-8D518415E13E}" dt="2024-03-14T14:05:34.015" v="120" actId="478"/>
          <ac:spMkLst>
            <pc:docMk/>
            <pc:sldMk cId="1939769742" sldId="271"/>
            <ac:spMk id="2" creationId="{B5F34C8C-42F8-0C7B-BFB9-73E74D6CF056}"/>
          </ac:spMkLst>
        </pc:spChg>
        <pc:spChg chg="mod">
          <ac:chgData name="Rhodri Thomas" userId="97013524-85ec-4bc1-99cf-ee75f81eb8cc" providerId="ADAL" clId="{8F7DEE51-322C-4B66-8B5A-8D518415E13E}" dt="2024-03-14T14:04:58.964" v="116" actId="14100"/>
          <ac:spMkLst>
            <pc:docMk/>
            <pc:sldMk cId="1939769742" sldId="271"/>
            <ac:spMk id="3" creationId="{22170386-E97D-20DF-821A-3909994A1DCF}"/>
          </ac:spMkLst>
        </pc:spChg>
        <pc:spChg chg="add mod">
          <ac:chgData name="Rhodri Thomas" userId="97013524-85ec-4bc1-99cf-ee75f81eb8cc" providerId="ADAL" clId="{8F7DEE51-322C-4B66-8B5A-8D518415E13E}" dt="2024-03-14T14:05:04.436" v="118" actId="1076"/>
          <ac:spMkLst>
            <pc:docMk/>
            <pc:sldMk cId="1939769742" sldId="271"/>
            <ac:spMk id="5" creationId="{BC584401-8B8D-0B08-B9D9-2695941EEB48}"/>
          </ac:spMkLst>
        </pc:spChg>
      </pc:sldChg>
    </pc:docChg>
  </pc:docChgLst>
  <pc:docChgLst>
    <pc:chgData name="Rhodri Thomas" userId="97013524-85ec-4bc1-99cf-ee75f81eb8cc" providerId="ADAL" clId="{B2D05FB8-51A4-4C60-AD42-DC6AF1DE2F5A}"/>
    <pc:docChg chg="undo custSel addSld delSld modSld sldOrd">
      <pc:chgData name="Rhodri Thomas" userId="97013524-85ec-4bc1-99cf-ee75f81eb8cc" providerId="ADAL" clId="{B2D05FB8-51A4-4C60-AD42-DC6AF1DE2F5A}" dt="2025-03-06T12:29:10.123" v="1201" actId="207"/>
      <pc:docMkLst>
        <pc:docMk/>
      </pc:docMkLst>
      <pc:sldChg chg="modSp mod">
        <pc:chgData name="Rhodri Thomas" userId="97013524-85ec-4bc1-99cf-ee75f81eb8cc" providerId="ADAL" clId="{B2D05FB8-51A4-4C60-AD42-DC6AF1DE2F5A}" dt="2025-03-05T19:27:06.035" v="294" actId="20577"/>
        <pc:sldMkLst>
          <pc:docMk/>
          <pc:sldMk cId="162800098" sldId="257"/>
        </pc:sldMkLst>
        <pc:spChg chg="mod">
          <ac:chgData name="Rhodri Thomas" userId="97013524-85ec-4bc1-99cf-ee75f81eb8cc" providerId="ADAL" clId="{B2D05FB8-51A4-4C60-AD42-DC6AF1DE2F5A}" dt="2025-03-05T19:27:06.035" v="294" actId="20577"/>
          <ac:spMkLst>
            <pc:docMk/>
            <pc:sldMk cId="162800098" sldId="257"/>
            <ac:spMk id="3" creationId="{00000000-0000-0000-0000-000000000000}"/>
          </ac:spMkLst>
        </pc:spChg>
      </pc:sldChg>
      <pc:sldChg chg="addSp modSp mod modClrScheme chgLayout">
        <pc:chgData name="Rhodri Thomas" userId="97013524-85ec-4bc1-99cf-ee75f81eb8cc" providerId="ADAL" clId="{B2D05FB8-51A4-4C60-AD42-DC6AF1DE2F5A}" dt="2025-03-05T19:31:59.533" v="307" actId="14100"/>
        <pc:sldMkLst>
          <pc:docMk/>
          <pc:sldMk cId="3176349423" sldId="258"/>
        </pc:sldMkLst>
        <pc:spChg chg="mod">
          <ac:chgData name="Rhodri Thomas" userId="97013524-85ec-4bc1-99cf-ee75f81eb8cc" providerId="ADAL" clId="{B2D05FB8-51A4-4C60-AD42-DC6AF1DE2F5A}" dt="2025-03-05T19:31:59.533" v="307" actId="14100"/>
          <ac:spMkLst>
            <pc:docMk/>
            <pc:sldMk cId="3176349423" sldId="258"/>
            <ac:spMk id="3" creationId="{00000000-0000-0000-0000-000000000000}"/>
          </ac:spMkLst>
        </pc:spChg>
        <pc:spChg chg="mod">
          <ac:chgData name="Rhodri Thomas" userId="97013524-85ec-4bc1-99cf-ee75f81eb8cc" providerId="ADAL" clId="{B2D05FB8-51A4-4C60-AD42-DC6AF1DE2F5A}" dt="2025-03-05T19:30:55.904" v="302" actId="14100"/>
          <ac:spMkLst>
            <pc:docMk/>
            <pc:sldMk cId="3176349423" sldId="258"/>
            <ac:spMk id="4" creationId="{00000000-0000-0000-0000-000000000000}"/>
          </ac:spMkLst>
        </pc:spChg>
        <pc:picChg chg="add mod">
          <ac:chgData name="Rhodri Thomas" userId="97013524-85ec-4bc1-99cf-ee75f81eb8cc" providerId="ADAL" clId="{B2D05FB8-51A4-4C60-AD42-DC6AF1DE2F5A}" dt="2025-03-05T19:31:56.025" v="306" actId="1076"/>
          <ac:picMkLst>
            <pc:docMk/>
            <pc:sldMk cId="3176349423" sldId="258"/>
            <ac:picMk id="2" creationId="{3C66E1C0-27AA-A354-79FB-307490D5A12A}"/>
          </ac:picMkLst>
        </pc:picChg>
      </pc:sldChg>
      <pc:sldChg chg="modSp mod">
        <pc:chgData name="Rhodri Thomas" userId="97013524-85ec-4bc1-99cf-ee75f81eb8cc" providerId="ADAL" clId="{B2D05FB8-51A4-4C60-AD42-DC6AF1DE2F5A}" dt="2025-03-05T19:34:33.702" v="333" actId="20577"/>
        <pc:sldMkLst>
          <pc:docMk/>
          <pc:sldMk cId="1513392312" sldId="260"/>
        </pc:sldMkLst>
        <pc:spChg chg="mod">
          <ac:chgData name="Rhodri Thomas" userId="97013524-85ec-4bc1-99cf-ee75f81eb8cc" providerId="ADAL" clId="{B2D05FB8-51A4-4C60-AD42-DC6AF1DE2F5A}" dt="2025-03-05T19:34:33.702" v="333" actId="20577"/>
          <ac:spMkLst>
            <pc:docMk/>
            <pc:sldMk cId="1513392312" sldId="260"/>
            <ac:spMk id="3" creationId="{00000000-0000-0000-0000-000000000000}"/>
          </ac:spMkLst>
        </pc:spChg>
        <pc:spChg chg="mod">
          <ac:chgData name="Rhodri Thomas" userId="97013524-85ec-4bc1-99cf-ee75f81eb8cc" providerId="ADAL" clId="{B2D05FB8-51A4-4C60-AD42-DC6AF1DE2F5A}" dt="2025-03-05T19:17:28.047" v="28" actId="1076"/>
          <ac:spMkLst>
            <pc:docMk/>
            <pc:sldMk cId="1513392312" sldId="260"/>
            <ac:spMk id="4" creationId="{00000000-0000-0000-0000-000000000000}"/>
          </ac:spMkLst>
        </pc:spChg>
      </pc:sldChg>
      <pc:sldChg chg="modSp mod">
        <pc:chgData name="Rhodri Thomas" userId="97013524-85ec-4bc1-99cf-ee75f81eb8cc" providerId="ADAL" clId="{B2D05FB8-51A4-4C60-AD42-DC6AF1DE2F5A}" dt="2025-03-05T17:57:15.458" v="13" actId="27636"/>
        <pc:sldMkLst>
          <pc:docMk/>
          <pc:sldMk cId="2043340203" sldId="261"/>
        </pc:sldMkLst>
        <pc:spChg chg="mod">
          <ac:chgData name="Rhodri Thomas" userId="97013524-85ec-4bc1-99cf-ee75f81eb8cc" providerId="ADAL" clId="{B2D05FB8-51A4-4C60-AD42-DC6AF1DE2F5A}" dt="2025-03-05T17:57:15.458" v="13" actId="27636"/>
          <ac:spMkLst>
            <pc:docMk/>
            <pc:sldMk cId="2043340203" sldId="261"/>
            <ac:spMk id="3" creationId="{00000000-0000-0000-0000-000000000000}"/>
          </ac:spMkLst>
        </pc:spChg>
      </pc:sldChg>
      <pc:sldChg chg="modSp mod">
        <pc:chgData name="Rhodri Thomas" userId="97013524-85ec-4bc1-99cf-ee75f81eb8cc" providerId="ADAL" clId="{B2D05FB8-51A4-4C60-AD42-DC6AF1DE2F5A}" dt="2025-03-05T19:39:23.229" v="352" actId="20577"/>
        <pc:sldMkLst>
          <pc:docMk/>
          <pc:sldMk cId="1875443692" sldId="262"/>
        </pc:sldMkLst>
        <pc:spChg chg="mod">
          <ac:chgData name="Rhodri Thomas" userId="97013524-85ec-4bc1-99cf-ee75f81eb8cc" providerId="ADAL" clId="{B2D05FB8-51A4-4C60-AD42-DC6AF1DE2F5A}" dt="2025-03-05T19:37:49.891" v="342" actId="1076"/>
          <ac:spMkLst>
            <pc:docMk/>
            <pc:sldMk cId="1875443692" sldId="262"/>
            <ac:spMk id="2" creationId="{00000000-0000-0000-0000-000000000000}"/>
          </ac:spMkLst>
        </pc:spChg>
        <pc:spChg chg="mod">
          <ac:chgData name="Rhodri Thomas" userId="97013524-85ec-4bc1-99cf-ee75f81eb8cc" providerId="ADAL" clId="{B2D05FB8-51A4-4C60-AD42-DC6AF1DE2F5A}" dt="2025-03-05T19:39:23.229" v="352" actId="20577"/>
          <ac:spMkLst>
            <pc:docMk/>
            <pc:sldMk cId="1875443692" sldId="262"/>
            <ac:spMk id="3" creationId="{00000000-0000-0000-0000-000000000000}"/>
          </ac:spMkLst>
        </pc:spChg>
      </pc:sldChg>
      <pc:sldChg chg="modSp mod">
        <pc:chgData name="Rhodri Thomas" userId="97013524-85ec-4bc1-99cf-ee75f81eb8cc" providerId="ADAL" clId="{B2D05FB8-51A4-4C60-AD42-DC6AF1DE2F5A}" dt="2025-03-05T19:43:25.586" v="371" actId="20577"/>
        <pc:sldMkLst>
          <pc:docMk/>
          <pc:sldMk cId="756197560" sldId="263"/>
        </pc:sldMkLst>
        <pc:spChg chg="mod">
          <ac:chgData name="Rhodri Thomas" userId="97013524-85ec-4bc1-99cf-ee75f81eb8cc" providerId="ADAL" clId="{B2D05FB8-51A4-4C60-AD42-DC6AF1DE2F5A}" dt="2025-03-05T19:43:25.586" v="371" actId="20577"/>
          <ac:spMkLst>
            <pc:docMk/>
            <pc:sldMk cId="756197560" sldId="263"/>
            <ac:spMk id="3" creationId="{00000000-0000-0000-0000-000000000000}"/>
          </ac:spMkLst>
        </pc:spChg>
      </pc:sldChg>
      <pc:sldChg chg="modSp mod ord">
        <pc:chgData name="Rhodri Thomas" userId="97013524-85ec-4bc1-99cf-ee75f81eb8cc" providerId="ADAL" clId="{B2D05FB8-51A4-4C60-AD42-DC6AF1DE2F5A}" dt="2025-03-05T19:46:59.975" v="393"/>
        <pc:sldMkLst>
          <pc:docMk/>
          <pc:sldMk cId="2163099512" sldId="264"/>
        </pc:sldMkLst>
        <pc:spChg chg="mod">
          <ac:chgData name="Rhodri Thomas" userId="97013524-85ec-4bc1-99cf-ee75f81eb8cc" providerId="ADAL" clId="{B2D05FB8-51A4-4C60-AD42-DC6AF1DE2F5A}" dt="2025-03-05T19:44:00.621" v="390" actId="20577"/>
          <ac:spMkLst>
            <pc:docMk/>
            <pc:sldMk cId="2163099512" sldId="264"/>
            <ac:spMk id="3" creationId="{00000000-0000-0000-0000-000000000000}"/>
          </ac:spMkLst>
        </pc:spChg>
      </pc:sldChg>
      <pc:sldChg chg="modSp mod">
        <pc:chgData name="Rhodri Thomas" userId="97013524-85ec-4bc1-99cf-ee75f81eb8cc" providerId="ADAL" clId="{B2D05FB8-51A4-4C60-AD42-DC6AF1DE2F5A}" dt="2025-03-05T19:45:22.770" v="391" actId="20577"/>
        <pc:sldMkLst>
          <pc:docMk/>
          <pc:sldMk cId="3363608916" sldId="267"/>
        </pc:sldMkLst>
        <pc:spChg chg="mod">
          <ac:chgData name="Rhodri Thomas" userId="97013524-85ec-4bc1-99cf-ee75f81eb8cc" providerId="ADAL" clId="{B2D05FB8-51A4-4C60-AD42-DC6AF1DE2F5A}" dt="2025-03-05T19:45:22.770" v="391" actId="20577"/>
          <ac:spMkLst>
            <pc:docMk/>
            <pc:sldMk cId="3363608916" sldId="267"/>
            <ac:spMk id="3" creationId="{00000000-0000-0000-0000-000000000000}"/>
          </ac:spMkLst>
        </pc:spChg>
      </pc:sldChg>
      <pc:sldChg chg="addSp delSp modSp add mod">
        <pc:chgData name="Rhodri Thomas" userId="97013524-85ec-4bc1-99cf-ee75f81eb8cc" providerId="ADAL" clId="{B2D05FB8-51A4-4C60-AD42-DC6AF1DE2F5A}" dt="2025-03-05T19:57:23.664" v="425" actId="1076"/>
        <pc:sldMkLst>
          <pc:docMk/>
          <pc:sldMk cId="707468354" sldId="272"/>
        </pc:sldMkLst>
        <pc:spChg chg="del mod">
          <ac:chgData name="Rhodri Thomas" userId="97013524-85ec-4bc1-99cf-ee75f81eb8cc" providerId="ADAL" clId="{B2D05FB8-51A4-4C60-AD42-DC6AF1DE2F5A}" dt="2025-03-05T19:49:52.080" v="400" actId="478"/>
          <ac:spMkLst>
            <pc:docMk/>
            <pc:sldMk cId="707468354" sldId="272"/>
            <ac:spMk id="3" creationId="{22170386-E97D-20DF-821A-3909994A1DCF}"/>
          </ac:spMkLst>
        </pc:spChg>
        <pc:spChg chg="del mod">
          <ac:chgData name="Rhodri Thomas" userId="97013524-85ec-4bc1-99cf-ee75f81eb8cc" providerId="ADAL" clId="{B2D05FB8-51A4-4C60-AD42-DC6AF1DE2F5A}" dt="2025-03-05T19:49:48.551" v="398" actId="478"/>
          <ac:spMkLst>
            <pc:docMk/>
            <pc:sldMk cId="707468354" sldId="272"/>
            <ac:spMk id="5" creationId="{BC584401-8B8D-0B08-B9D9-2695941EEB48}"/>
          </ac:spMkLst>
        </pc:spChg>
        <pc:picChg chg="add mod">
          <ac:chgData name="Rhodri Thomas" userId="97013524-85ec-4bc1-99cf-ee75f81eb8cc" providerId="ADAL" clId="{B2D05FB8-51A4-4C60-AD42-DC6AF1DE2F5A}" dt="2025-03-05T19:51:28.116" v="412" actId="1076"/>
          <ac:picMkLst>
            <pc:docMk/>
            <pc:sldMk cId="707468354" sldId="272"/>
            <ac:picMk id="2" creationId="{2ADEEB92-681A-D04A-AAAE-565D0F00E915}"/>
          </ac:picMkLst>
        </pc:picChg>
        <pc:picChg chg="add mod">
          <ac:chgData name="Rhodri Thomas" userId="97013524-85ec-4bc1-99cf-ee75f81eb8cc" providerId="ADAL" clId="{B2D05FB8-51A4-4C60-AD42-DC6AF1DE2F5A}" dt="2025-03-05T19:51:21.436" v="411" actId="1076"/>
          <ac:picMkLst>
            <pc:docMk/>
            <pc:sldMk cId="707468354" sldId="272"/>
            <ac:picMk id="4" creationId="{3057A060-4E26-C886-86B5-FA57D5B95D73}"/>
          </ac:picMkLst>
        </pc:picChg>
        <pc:picChg chg="add mod">
          <ac:chgData name="Rhodri Thomas" userId="97013524-85ec-4bc1-99cf-ee75f81eb8cc" providerId="ADAL" clId="{B2D05FB8-51A4-4C60-AD42-DC6AF1DE2F5A}" dt="2025-03-05T19:51:13.447" v="410" actId="1076"/>
          <ac:picMkLst>
            <pc:docMk/>
            <pc:sldMk cId="707468354" sldId="272"/>
            <ac:picMk id="6" creationId="{4CC0D368-3156-4382-661D-6F74A58A50FD}"/>
          </ac:picMkLst>
        </pc:picChg>
        <pc:picChg chg="add mod">
          <ac:chgData name="Rhodri Thomas" userId="97013524-85ec-4bc1-99cf-ee75f81eb8cc" providerId="ADAL" clId="{B2D05FB8-51A4-4C60-AD42-DC6AF1DE2F5A}" dt="2025-03-05T19:52:27.885" v="416" actId="1076"/>
          <ac:picMkLst>
            <pc:docMk/>
            <pc:sldMk cId="707468354" sldId="272"/>
            <ac:picMk id="7" creationId="{3A13EDE2-28CB-8B7D-B552-09C7AC85C965}"/>
          </ac:picMkLst>
        </pc:picChg>
        <pc:picChg chg="add mod">
          <ac:chgData name="Rhodri Thomas" userId="97013524-85ec-4bc1-99cf-ee75f81eb8cc" providerId="ADAL" clId="{B2D05FB8-51A4-4C60-AD42-DC6AF1DE2F5A}" dt="2025-03-05T19:55:11.709" v="419" actId="14100"/>
          <ac:picMkLst>
            <pc:docMk/>
            <pc:sldMk cId="707468354" sldId="272"/>
            <ac:picMk id="8" creationId="{6D5A65AF-D703-296F-25D9-CBBBEF8E6D29}"/>
          </ac:picMkLst>
        </pc:picChg>
        <pc:picChg chg="add mod">
          <ac:chgData name="Rhodri Thomas" userId="97013524-85ec-4bc1-99cf-ee75f81eb8cc" providerId="ADAL" clId="{B2D05FB8-51A4-4C60-AD42-DC6AF1DE2F5A}" dt="2025-03-05T19:57:23.664" v="425" actId="1076"/>
          <ac:picMkLst>
            <pc:docMk/>
            <pc:sldMk cId="707468354" sldId="272"/>
            <ac:picMk id="9" creationId="{E9FD3946-615F-D5B8-207F-547E74BC1F73}"/>
          </ac:picMkLst>
        </pc:picChg>
      </pc:sldChg>
      <pc:sldChg chg="addSp delSp modSp new mod">
        <pc:chgData name="Rhodri Thomas" userId="97013524-85ec-4bc1-99cf-ee75f81eb8cc" providerId="ADAL" clId="{B2D05FB8-51A4-4C60-AD42-DC6AF1DE2F5A}" dt="2025-03-05T20:16:49.852" v="748" actId="1076"/>
        <pc:sldMkLst>
          <pc:docMk/>
          <pc:sldMk cId="344377882" sldId="273"/>
        </pc:sldMkLst>
        <pc:spChg chg="mod">
          <ac:chgData name="Rhodri Thomas" userId="97013524-85ec-4bc1-99cf-ee75f81eb8cc" providerId="ADAL" clId="{B2D05FB8-51A4-4C60-AD42-DC6AF1DE2F5A}" dt="2025-03-05T20:12:36.772" v="722" actId="1076"/>
          <ac:spMkLst>
            <pc:docMk/>
            <pc:sldMk cId="344377882" sldId="273"/>
            <ac:spMk id="2" creationId="{1F9B5F00-F4F4-6A14-D344-49311726F897}"/>
          </ac:spMkLst>
        </pc:spChg>
        <pc:spChg chg="del mod">
          <ac:chgData name="Rhodri Thomas" userId="97013524-85ec-4bc1-99cf-ee75f81eb8cc" providerId="ADAL" clId="{B2D05FB8-51A4-4C60-AD42-DC6AF1DE2F5A}" dt="2025-03-05T20:07:38.231" v="593" actId="478"/>
          <ac:spMkLst>
            <pc:docMk/>
            <pc:sldMk cId="344377882" sldId="273"/>
            <ac:spMk id="3" creationId="{F0F5B567-765E-D523-07D0-EEEC1B2F1A10}"/>
          </ac:spMkLst>
        </pc:spChg>
        <pc:spChg chg="add mod">
          <ac:chgData name="Rhodri Thomas" userId="97013524-85ec-4bc1-99cf-ee75f81eb8cc" providerId="ADAL" clId="{B2D05FB8-51A4-4C60-AD42-DC6AF1DE2F5A}" dt="2025-03-05T20:16:49.852" v="748" actId="1076"/>
          <ac:spMkLst>
            <pc:docMk/>
            <pc:sldMk cId="344377882" sldId="273"/>
            <ac:spMk id="8" creationId="{F68EFE21-C361-15D6-9EEB-B4520637B59A}"/>
          </ac:spMkLst>
        </pc:spChg>
        <pc:picChg chg="add mod">
          <ac:chgData name="Rhodri Thomas" userId="97013524-85ec-4bc1-99cf-ee75f81eb8cc" providerId="ADAL" clId="{B2D05FB8-51A4-4C60-AD42-DC6AF1DE2F5A}" dt="2025-03-05T20:16:31.538" v="725" actId="14100"/>
          <ac:picMkLst>
            <pc:docMk/>
            <pc:sldMk cId="344377882" sldId="273"/>
            <ac:picMk id="4" creationId="{85AC8425-3C7A-C642-08A4-ED52308E4564}"/>
          </ac:picMkLst>
        </pc:picChg>
        <pc:picChg chg="add del mod">
          <ac:chgData name="Rhodri Thomas" userId="97013524-85ec-4bc1-99cf-ee75f81eb8cc" providerId="ADAL" clId="{B2D05FB8-51A4-4C60-AD42-DC6AF1DE2F5A}" dt="2025-03-05T20:12:18.756" v="718" actId="478"/>
          <ac:picMkLst>
            <pc:docMk/>
            <pc:sldMk cId="344377882" sldId="273"/>
            <ac:picMk id="5" creationId="{B833D937-DFFE-9C18-DBA5-61485D8B7725}"/>
          </ac:picMkLst>
        </pc:picChg>
        <pc:picChg chg="add mod">
          <ac:chgData name="Rhodri Thomas" userId="97013524-85ec-4bc1-99cf-ee75f81eb8cc" providerId="ADAL" clId="{B2D05FB8-51A4-4C60-AD42-DC6AF1DE2F5A}" dt="2025-03-05T20:12:26.967" v="721" actId="1076"/>
          <ac:picMkLst>
            <pc:docMk/>
            <pc:sldMk cId="344377882" sldId="273"/>
            <ac:picMk id="6" creationId="{32B9DFF3-4D99-7584-6104-F57671922A2F}"/>
          </ac:picMkLst>
        </pc:picChg>
        <pc:picChg chg="add mod">
          <ac:chgData name="Rhodri Thomas" userId="97013524-85ec-4bc1-99cf-ee75f81eb8cc" providerId="ADAL" clId="{B2D05FB8-51A4-4C60-AD42-DC6AF1DE2F5A}" dt="2025-03-05T20:16:26.555" v="724" actId="1076"/>
          <ac:picMkLst>
            <pc:docMk/>
            <pc:sldMk cId="344377882" sldId="273"/>
            <ac:picMk id="7" creationId="{81BDE58A-7461-E50D-25FA-A3753667BC7A}"/>
          </ac:picMkLst>
        </pc:picChg>
      </pc:sldChg>
      <pc:sldChg chg="delSp modSp new mod">
        <pc:chgData name="Rhodri Thomas" userId="97013524-85ec-4bc1-99cf-ee75f81eb8cc" providerId="ADAL" clId="{B2D05FB8-51A4-4C60-AD42-DC6AF1DE2F5A}" dt="2025-03-05T20:25:36.648" v="882" actId="27636"/>
        <pc:sldMkLst>
          <pc:docMk/>
          <pc:sldMk cId="3857055311" sldId="274"/>
        </pc:sldMkLst>
        <pc:spChg chg="del mod">
          <ac:chgData name="Rhodri Thomas" userId="97013524-85ec-4bc1-99cf-ee75f81eb8cc" providerId="ADAL" clId="{B2D05FB8-51A4-4C60-AD42-DC6AF1DE2F5A}" dt="2025-03-05T20:10:43.101" v="613" actId="478"/>
          <ac:spMkLst>
            <pc:docMk/>
            <pc:sldMk cId="3857055311" sldId="274"/>
            <ac:spMk id="2" creationId="{7D82A7A4-455D-7838-90CA-091B83C38028}"/>
          </ac:spMkLst>
        </pc:spChg>
        <pc:spChg chg="mod">
          <ac:chgData name="Rhodri Thomas" userId="97013524-85ec-4bc1-99cf-ee75f81eb8cc" providerId="ADAL" clId="{B2D05FB8-51A4-4C60-AD42-DC6AF1DE2F5A}" dt="2025-03-05T20:25:36.648" v="882" actId="27636"/>
          <ac:spMkLst>
            <pc:docMk/>
            <pc:sldMk cId="3857055311" sldId="274"/>
            <ac:spMk id="3" creationId="{07A1C19E-AC85-635C-3FDD-98F632FF3BA9}"/>
          </ac:spMkLst>
        </pc:spChg>
      </pc:sldChg>
      <pc:sldChg chg="delSp modSp new mod">
        <pc:chgData name="Rhodri Thomas" userId="97013524-85ec-4bc1-99cf-ee75f81eb8cc" providerId="ADAL" clId="{B2D05FB8-51A4-4C60-AD42-DC6AF1DE2F5A}" dt="2025-03-05T20:30:43.790" v="927" actId="207"/>
        <pc:sldMkLst>
          <pc:docMk/>
          <pc:sldMk cId="2179600654" sldId="275"/>
        </pc:sldMkLst>
        <pc:spChg chg="del mod">
          <ac:chgData name="Rhodri Thomas" userId="97013524-85ec-4bc1-99cf-ee75f81eb8cc" providerId="ADAL" clId="{B2D05FB8-51A4-4C60-AD42-DC6AF1DE2F5A}" dt="2025-03-05T20:17:39.258" v="755" actId="478"/>
          <ac:spMkLst>
            <pc:docMk/>
            <pc:sldMk cId="2179600654" sldId="275"/>
            <ac:spMk id="2" creationId="{623D928A-2936-A440-7A6F-013A9B395142}"/>
          </ac:spMkLst>
        </pc:spChg>
        <pc:spChg chg="mod">
          <ac:chgData name="Rhodri Thomas" userId="97013524-85ec-4bc1-99cf-ee75f81eb8cc" providerId="ADAL" clId="{B2D05FB8-51A4-4C60-AD42-DC6AF1DE2F5A}" dt="2025-03-05T20:30:43.790" v="927" actId="207"/>
          <ac:spMkLst>
            <pc:docMk/>
            <pc:sldMk cId="2179600654" sldId="275"/>
            <ac:spMk id="3" creationId="{4482F82E-019D-6861-16C3-DF511A6547B8}"/>
          </ac:spMkLst>
        </pc:spChg>
      </pc:sldChg>
      <pc:sldChg chg="addSp delSp modSp new del mod ord">
        <pc:chgData name="Rhodri Thomas" userId="97013524-85ec-4bc1-99cf-ee75f81eb8cc" providerId="ADAL" clId="{B2D05FB8-51A4-4C60-AD42-DC6AF1DE2F5A}" dt="2025-03-06T12:23:22.967" v="1162" actId="47"/>
        <pc:sldMkLst>
          <pc:docMk/>
          <pc:sldMk cId="2198569955" sldId="276"/>
        </pc:sldMkLst>
        <pc:spChg chg="del mod">
          <ac:chgData name="Rhodri Thomas" userId="97013524-85ec-4bc1-99cf-ee75f81eb8cc" providerId="ADAL" clId="{B2D05FB8-51A4-4C60-AD42-DC6AF1DE2F5A}" dt="2025-03-05T20:20:59.119" v="874" actId="478"/>
          <ac:spMkLst>
            <pc:docMk/>
            <pc:sldMk cId="2198569955" sldId="276"/>
            <ac:spMk id="2" creationId="{98D2E1A1-6086-27B4-C4D1-0B9282FFE3DE}"/>
          </ac:spMkLst>
        </pc:spChg>
        <pc:spChg chg="mod">
          <ac:chgData name="Rhodri Thomas" userId="97013524-85ec-4bc1-99cf-ee75f81eb8cc" providerId="ADAL" clId="{B2D05FB8-51A4-4C60-AD42-DC6AF1DE2F5A}" dt="2025-03-05T20:29:21.115" v="915" actId="20577"/>
          <ac:spMkLst>
            <pc:docMk/>
            <pc:sldMk cId="2198569955" sldId="276"/>
            <ac:spMk id="3" creationId="{97DB42EC-3993-A233-7DF2-0404B3267429}"/>
          </ac:spMkLst>
        </pc:spChg>
        <pc:picChg chg="add mod">
          <ac:chgData name="Rhodri Thomas" userId="97013524-85ec-4bc1-99cf-ee75f81eb8cc" providerId="ADAL" clId="{B2D05FB8-51A4-4C60-AD42-DC6AF1DE2F5A}" dt="2025-03-05T20:29:15.269" v="913" actId="1076"/>
          <ac:picMkLst>
            <pc:docMk/>
            <pc:sldMk cId="2198569955" sldId="276"/>
            <ac:picMk id="4" creationId="{82AECC42-1F26-0691-CD82-C1AB4B8611DC}"/>
          </ac:picMkLst>
        </pc:picChg>
      </pc:sldChg>
      <pc:sldChg chg="delSp modSp new mod ord">
        <pc:chgData name="Rhodri Thomas" userId="97013524-85ec-4bc1-99cf-ee75f81eb8cc" providerId="ADAL" clId="{B2D05FB8-51A4-4C60-AD42-DC6AF1DE2F5A}" dt="2025-03-05T20:33:59.005" v="974" actId="27636"/>
        <pc:sldMkLst>
          <pc:docMk/>
          <pc:sldMk cId="351031149" sldId="277"/>
        </pc:sldMkLst>
        <pc:spChg chg="del mod">
          <ac:chgData name="Rhodri Thomas" userId="97013524-85ec-4bc1-99cf-ee75f81eb8cc" providerId="ADAL" clId="{B2D05FB8-51A4-4C60-AD42-DC6AF1DE2F5A}" dt="2025-03-05T20:30:15.096" v="919" actId="478"/>
          <ac:spMkLst>
            <pc:docMk/>
            <pc:sldMk cId="351031149" sldId="277"/>
            <ac:spMk id="2" creationId="{574B0922-7700-03BF-2DD2-D9E02DA0B5C3}"/>
          </ac:spMkLst>
        </pc:spChg>
        <pc:spChg chg="mod">
          <ac:chgData name="Rhodri Thomas" userId="97013524-85ec-4bc1-99cf-ee75f81eb8cc" providerId="ADAL" clId="{B2D05FB8-51A4-4C60-AD42-DC6AF1DE2F5A}" dt="2025-03-05T20:33:59.005" v="974" actId="27636"/>
          <ac:spMkLst>
            <pc:docMk/>
            <pc:sldMk cId="351031149" sldId="277"/>
            <ac:spMk id="3" creationId="{187A3499-4421-017E-ACAF-6B975C004DBD}"/>
          </ac:spMkLst>
        </pc:spChg>
      </pc:sldChg>
      <pc:sldChg chg="delSp modSp new mod">
        <pc:chgData name="Rhodri Thomas" userId="97013524-85ec-4bc1-99cf-ee75f81eb8cc" providerId="ADAL" clId="{B2D05FB8-51A4-4C60-AD42-DC6AF1DE2F5A}" dt="2025-03-05T20:35:54.988" v="1061" actId="27636"/>
        <pc:sldMkLst>
          <pc:docMk/>
          <pc:sldMk cId="31666263" sldId="278"/>
        </pc:sldMkLst>
        <pc:spChg chg="del mod">
          <ac:chgData name="Rhodri Thomas" userId="97013524-85ec-4bc1-99cf-ee75f81eb8cc" providerId="ADAL" clId="{B2D05FB8-51A4-4C60-AD42-DC6AF1DE2F5A}" dt="2025-03-05T20:33:19.081" v="968" actId="478"/>
          <ac:spMkLst>
            <pc:docMk/>
            <pc:sldMk cId="31666263" sldId="278"/>
            <ac:spMk id="2" creationId="{469FCABE-017C-9283-DA02-6E5CCEBAA825}"/>
          </ac:spMkLst>
        </pc:spChg>
        <pc:spChg chg="mod">
          <ac:chgData name="Rhodri Thomas" userId="97013524-85ec-4bc1-99cf-ee75f81eb8cc" providerId="ADAL" clId="{B2D05FB8-51A4-4C60-AD42-DC6AF1DE2F5A}" dt="2025-03-05T20:35:54.988" v="1061" actId="27636"/>
          <ac:spMkLst>
            <pc:docMk/>
            <pc:sldMk cId="31666263" sldId="278"/>
            <ac:spMk id="3" creationId="{A92A7A34-2101-BA4B-739D-A09D239F92CE}"/>
          </ac:spMkLst>
        </pc:spChg>
      </pc:sldChg>
      <pc:sldChg chg="delSp modSp new mod">
        <pc:chgData name="Rhodri Thomas" userId="97013524-85ec-4bc1-99cf-ee75f81eb8cc" providerId="ADAL" clId="{B2D05FB8-51A4-4C60-AD42-DC6AF1DE2F5A}" dt="2025-03-06T12:29:10.123" v="1201" actId="207"/>
        <pc:sldMkLst>
          <pc:docMk/>
          <pc:sldMk cId="2308454618" sldId="279"/>
        </pc:sldMkLst>
        <pc:spChg chg="del mod">
          <ac:chgData name="Rhodri Thomas" userId="97013524-85ec-4bc1-99cf-ee75f81eb8cc" providerId="ADAL" clId="{B2D05FB8-51A4-4C60-AD42-DC6AF1DE2F5A}" dt="2025-03-05T20:36:39.541" v="1067" actId="478"/>
          <ac:spMkLst>
            <pc:docMk/>
            <pc:sldMk cId="2308454618" sldId="279"/>
            <ac:spMk id="2" creationId="{2A86FB60-21EF-5667-6744-F1647176B666}"/>
          </ac:spMkLst>
        </pc:spChg>
        <pc:spChg chg="mod">
          <ac:chgData name="Rhodri Thomas" userId="97013524-85ec-4bc1-99cf-ee75f81eb8cc" providerId="ADAL" clId="{B2D05FB8-51A4-4C60-AD42-DC6AF1DE2F5A}" dt="2025-03-06T12:29:10.123" v="1201" actId="207"/>
          <ac:spMkLst>
            <pc:docMk/>
            <pc:sldMk cId="2308454618" sldId="279"/>
            <ac:spMk id="3" creationId="{D7D043AD-71EA-0617-2152-BDF705630B75}"/>
          </ac:spMkLst>
        </pc:spChg>
      </pc:sldChg>
      <pc:sldChg chg="modSp new mod">
        <pc:chgData name="Rhodri Thomas" userId="97013524-85ec-4bc1-99cf-ee75f81eb8cc" providerId="ADAL" clId="{B2D05FB8-51A4-4C60-AD42-DC6AF1DE2F5A}" dt="2025-03-05T20:39:54.037" v="1111" actId="20577"/>
        <pc:sldMkLst>
          <pc:docMk/>
          <pc:sldMk cId="3623890511" sldId="280"/>
        </pc:sldMkLst>
        <pc:spChg chg="mod">
          <ac:chgData name="Rhodri Thomas" userId="97013524-85ec-4bc1-99cf-ee75f81eb8cc" providerId="ADAL" clId="{B2D05FB8-51A4-4C60-AD42-DC6AF1DE2F5A}" dt="2025-03-05T20:39:31.132" v="1102" actId="1076"/>
          <ac:spMkLst>
            <pc:docMk/>
            <pc:sldMk cId="3623890511" sldId="280"/>
            <ac:spMk id="2" creationId="{1CD47400-3418-3EC6-7F1C-D7762371C429}"/>
          </ac:spMkLst>
        </pc:spChg>
        <pc:spChg chg="mod">
          <ac:chgData name="Rhodri Thomas" userId="97013524-85ec-4bc1-99cf-ee75f81eb8cc" providerId="ADAL" clId="{B2D05FB8-51A4-4C60-AD42-DC6AF1DE2F5A}" dt="2025-03-05T20:39:54.037" v="1111" actId="20577"/>
          <ac:spMkLst>
            <pc:docMk/>
            <pc:sldMk cId="3623890511" sldId="280"/>
            <ac:spMk id="3" creationId="{FFDB4931-F34F-CE20-E8CE-9AEC14A23EE7}"/>
          </ac:spMkLst>
        </pc:spChg>
      </pc:sldChg>
      <pc:sldChg chg="delSp modSp new mod">
        <pc:chgData name="Rhodri Thomas" userId="97013524-85ec-4bc1-99cf-ee75f81eb8cc" providerId="ADAL" clId="{B2D05FB8-51A4-4C60-AD42-DC6AF1DE2F5A}" dt="2025-03-05T20:43:08.093" v="1133" actId="20577"/>
        <pc:sldMkLst>
          <pc:docMk/>
          <pc:sldMk cId="1908694705" sldId="281"/>
        </pc:sldMkLst>
        <pc:spChg chg="del">
          <ac:chgData name="Rhodri Thomas" userId="97013524-85ec-4bc1-99cf-ee75f81eb8cc" providerId="ADAL" clId="{B2D05FB8-51A4-4C60-AD42-DC6AF1DE2F5A}" dt="2025-03-05T20:42:32.424" v="1117" actId="478"/>
          <ac:spMkLst>
            <pc:docMk/>
            <pc:sldMk cId="1908694705" sldId="281"/>
            <ac:spMk id="2" creationId="{4CBDCA99-9DCF-D089-8497-FF3C5ADE49FC}"/>
          </ac:spMkLst>
        </pc:spChg>
        <pc:spChg chg="mod">
          <ac:chgData name="Rhodri Thomas" userId="97013524-85ec-4bc1-99cf-ee75f81eb8cc" providerId="ADAL" clId="{B2D05FB8-51A4-4C60-AD42-DC6AF1DE2F5A}" dt="2025-03-05T20:43:08.093" v="1133" actId="20577"/>
          <ac:spMkLst>
            <pc:docMk/>
            <pc:sldMk cId="1908694705" sldId="281"/>
            <ac:spMk id="3" creationId="{1FC8C2F7-BDAE-2296-ABEF-4345BD9A8BB6}"/>
          </ac:spMkLst>
        </pc:spChg>
      </pc:sldChg>
      <pc:sldChg chg="delSp modSp new mod">
        <pc:chgData name="Rhodri Thomas" userId="97013524-85ec-4bc1-99cf-ee75f81eb8cc" providerId="ADAL" clId="{B2D05FB8-51A4-4C60-AD42-DC6AF1DE2F5A}" dt="2025-03-05T20:44:35.457" v="1161" actId="478"/>
        <pc:sldMkLst>
          <pc:docMk/>
          <pc:sldMk cId="1978213072" sldId="282"/>
        </pc:sldMkLst>
        <pc:spChg chg="mod">
          <ac:chgData name="Rhodri Thomas" userId="97013524-85ec-4bc1-99cf-ee75f81eb8cc" providerId="ADAL" clId="{B2D05FB8-51A4-4C60-AD42-DC6AF1DE2F5A}" dt="2025-03-05T20:44:32.652" v="1160" actId="20577"/>
          <ac:spMkLst>
            <pc:docMk/>
            <pc:sldMk cId="1978213072" sldId="282"/>
            <ac:spMk id="2" creationId="{F4AABF35-2D40-2D41-A53C-F86F7ADCBE42}"/>
          </ac:spMkLst>
        </pc:spChg>
        <pc:spChg chg="del">
          <ac:chgData name="Rhodri Thomas" userId="97013524-85ec-4bc1-99cf-ee75f81eb8cc" providerId="ADAL" clId="{B2D05FB8-51A4-4C60-AD42-DC6AF1DE2F5A}" dt="2025-03-05T20:44:35.457" v="1161" actId="478"/>
          <ac:spMkLst>
            <pc:docMk/>
            <pc:sldMk cId="1978213072" sldId="282"/>
            <ac:spMk id="3" creationId="{26BD366C-3747-7DFD-D726-10CE3CC4009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46E02B55-21FF-4B53-A154-C04E20A4E315}" type="datetimeFigureOut">
              <a:rPr lang="en-GB" smtClean="0"/>
              <a:t>06/03/2025</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3111617-EBB0-474D-AFE7-9AFA96A96653}"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E02B55-21FF-4B53-A154-C04E20A4E315}"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E02B55-21FF-4B53-A154-C04E20A4E315}"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46E02B55-21FF-4B53-A154-C04E20A4E315}" type="datetimeFigureOut">
              <a:rPr lang="en-GB" smtClean="0"/>
              <a:t>06/03/2025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E02B55-21FF-4B53-A154-C04E20A4E315}" type="datetimeFigureOut">
              <a:rPr lang="en-GB" smtClean="0"/>
              <a:t>06/03/2025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E02B55-21FF-4B53-A154-C04E20A4E315}" type="datetimeFigureOut">
              <a:rPr lang="en-GB" smtClean="0"/>
              <a:t>06/03/2025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E02B55-21FF-4B53-A154-C04E20A4E315}" type="datetimeFigureOut">
              <a:rPr lang="en-GB" smtClean="0"/>
              <a:t>06/03/2025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6E02B55-21FF-4B53-A154-C04E20A4E315}" type="datetimeFigureOut">
              <a:rPr lang="en-GB" smtClean="0"/>
              <a:t>06/03/2025</a:t>
            </a:fld>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E02B55-21FF-4B53-A154-C04E20A4E315}" type="datetimeFigureOut">
              <a:rPr lang="en-GB" smtClean="0"/>
              <a:t>06/03/2025</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E02B55-21FF-4B53-A154-C04E20A4E315}"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E02B55-21FF-4B53-A154-C04E20A4E315}" type="datetimeFigureOut">
              <a:rPr lang="en-GB" smtClean="0"/>
              <a:t>06/03/2025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11617-EBB0-474D-AFE7-9AFA96A9665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46E02B55-21FF-4B53-A154-C04E20A4E315}" type="datetimeFigureOut">
              <a:rPr lang="en-GB" smtClean="0"/>
              <a:t>06/03/2025</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D3111617-EBB0-474D-AFE7-9AFA96A9665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hse.gov.uk/work-equipment-machinery/loler.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16016" y="332656"/>
            <a:ext cx="3313355" cy="3429908"/>
          </a:xfrm>
        </p:spPr>
        <p:txBody>
          <a:bodyPr>
            <a:normAutofit fontScale="90000"/>
          </a:bodyPr>
          <a:lstStyle/>
          <a:p>
            <a:r>
              <a:rPr lang="en-GB" dirty="0">
                <a:solidFill>
                  <a:schemeClr val="bg1"/>
                </a:solidFill>
              </a:rPr>
              <a:t>Lifting Operations and Lifting Equipment </a:t>
            </a:r>
            <a:r>
              <a:rPr lang="en-GB" dirty="0">
                <a:solidFill>
                  <a:schemeClr val="tx1">
                    <a:lumMod val="50000"/>
                    <a:lumOff val="50000"/>
                  </a:schemeClr>
                </a:solidFill>
              </a:rPr>
              <a:t>Regulations 1998 (LOLER)</a:t>
            </a:r>
            <a:br>
              <a:rPr lang="en-GB" dirty="0"/>
            </a:br>
            <a:endParaRPr lang="en-GB" dirty="0"/>
          </a:p>
        </p:txBody>
      </p:sp>
      <p:sp>
        <p:nvSpPr>
          <p:cNvPr id="3" name="Subtitle 2"/>
          <p:cNvSpPr>
            <a:spLocks noGrp="1"/>
          </p:cNvSpPr>
          <p:nvPr>
            <p:ph type="subTitle" idx="1"/>
          </p:nvPr>
        </p:nvSpPr>
        <p:spPr/>
        <p:txBody>
          <a:bodyPr/>
          <a:lstStyle/>
          <a:p>
            <a:r>
              <a:rPr lang="en-GB" dirty="0"/>
              <a:t>Rhodri Thomas</a:t>
            </a:r>
          </a:p>
        </p:txBody>
      </p:sp>
    </p:spTree>
    <p:extLst>
      <p:ext uri="{BB962C8B-B14F-4D97-AF65-F5344CB8AC3E}">
        <p14:creationId xmlns:p14="http://schemas.microsoft.com/office/powerpoint/2010/main" val="3201851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484784"/>
            <a:ext cx="8136904" cy="4347845"/>
          </a:xfrm>
        </p:spPr>
        <p:txBody>
          <a:bodyPr>
            <a:normAutofit fontScale="92500" lnSpcReduction="10000"/>
          </a:bodyPr>
          <a:lstStyle/>
          <a:p>
            <a:r>
              <a:rPr lang="en-GB" b="1" dirty="0"/>
              <a:t>Most work equipment is covered under PUWER, however some equipment such as lifting equipment has it’s own legislation.</a:t>
            </a:r>
          </a:p>
          <a:p>
            <a:endParaRPr lang="en-GB" b="1" dirty="0"/>
          </a:p>
          <a:p>
            <a:r>
              <a:rPr lang="en-GB" b="1" dirty="0"/>
              <a:t>Regulations 9, 10 and 11 of LOLER refer to the </a:t>
            </a:r>
            <a:r>
              <a:rPr lang="en-GB" b="1" dirty="0">
                <a:solidFill>
                  <a:srgbClr val="FF0000"/>
                </a:solidFill>
              </a:rPr>
              <a:t>examination</a:t>
            </a:r>
            <a:r>
              <a:rPr lang="en-GB" b="1" dirty="0"/>
              <a:t> and </a:t>
            </a:r>
            <a:r>
              <a:rPr lang="en-GB" b="1" dirty="0">
                <a:solidFill>
                  <a:srgbClr val="FF0000"/>
                </a:solidFill>
              </a:rPr>
              <a:t>inspection</a:t>
            </a:r>
            <a:r>
              <a:rPr lang="en-GB" b="1" dirty="0"/>
              <a:t>, the </a:t>
            </a:r>
            <a:r>
              <a:rPr lang="en-GB" b="1" dirty="0">
                <a:solidFill>
                  <a:srgbClr val="FF0000"/>
                </a:solidFill>
              </a:rPr>
              <a:t>reporting</a:t>
            </a:r>
            <a:r>
              <a:rPr lang="en-GB" b="1" dirty="0"/>
              <a:t> and </a:t>
            </a:r>
            <a:r>
              <a:rPr lang="en-GB" b="1" dirty="0">
                <a:solidFill>
                  <a:srgbClr val="FF0000"/>
                </a:solidFill>
              </a:rPr>
              <a:t>record-keeping</a:t>
            </a:r>
            <a:r>
              <a:rPr lang="en-GB" b="1" dirty="0"/>
              <a:t> obligations.</a:t>
            </a:r>
          </a:p>
          <a:p>
            <a:endParaRPr lang="en-GB" b="1" dirty="0"/>
          </a:p>
          <a:p>
            <a:endParaRPr lang="en-GB" b="1" dirty="0"/>
          </a:p>
          <a:p>
            <a:r>
              <a:rPr lang="en-GB" b="1" dirty="0"/>
              <a:t>All </a:t>
            </a:r>
            <a:r>
              <a:rPr lang="en-GB" b="1" dirty="0">
                <a:solidFill>
                  <a:srgbClr val="FF0000"/>
                </a:solidFill>
              </a:rPr>
              <a:t>lifting equipment </a:t>
            </a:r>
            <a:r>
              <a:rPr lang="en-GB" b="1" dirty="0"/>
              <a:t>should also be </a:t>
            </a:r>
            <a:r>
              <a:rPr lang="en-GB" b="1" dirty="0">
                <a:solidFill>
                  <a:srgbClr val="FF0000"/>
                </a:solidFill>
              </a:rPr>
              <a:t>checked</a:t>
            </a:r>
            <a:r>
              <a:rPr lang="en-GB" b="1" dirty="0"/>
              <a:t> and </a:t>
            </a:r>
            <a:r>
              <a:rPr lang="en-GB" b="1" dirty="0">
                <a:solidFill>
                  <a:srgbClr val="FF0000"/>
                </a:solidFill>
              </a:rPr>
              <a:t>maintained</a:t>
            </a:r>
            <a:r>
              <a:rPr lang="en-GB" b="1" dirty="0"/>
              <a:t> as necessary to keep it safe for use. This entails… </a:t>
            </a:r>
          </a:p>
        </p:txBody>
      </p:sp>
    </p:spTree>
    <p:extLst>
      <p:ext uri="{BB962C8B-B14F-4D97-AF65-F5344CB8AC3E}">
        <p14:creationId xmlns:p14="http://schemas.microsoft.com/office/powerpoint/2010/main" val="162800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5556" y="1124744"/>
            <a:ext cx="8172908" cy="1143000"/>
          </a:xfrm>
        </p:spPr>
        <p:txBody>
          <a:bodyPr>
            <a:normAutofit fontScale="90000"/>
          </a:bodyPr>
          <a:lstStyle/>
          <a:p>
            <a:r>
              <a:rPr lang="en-GB" dirty="0"/>
              <a:t>Checks necessary to verify the lifting equipment can continue to be safely used</a:t>
            </a:r>
          </a:p>
        </p:txBody>
      </p:sp>
      <p:sp>
        <p:nvSpPr>
          <p:cNvPr id="3" name="Content Placeholder 2"/>
          <p:cNvSpPr>
            <a:spLocks noGrp="1"/>
          </p:cNvSpPr>
          <p:nvPr>
            <p:ph idx="1"/>
          </p:nvPr>
        </p:nvSpPr>
        <p:spPr>
          <a:xfrm>
            <a:off x="575556" y="2323652"/>
            <a:ext cx="4644516" cy="3985668"/>
          </a:xfrm>
        </p:spPr>
        <p:txBody>
          <a:bodyPr>
            <a:normAutofit fontScale="55000" lnSpcReduction="20000"/>
          </a:bodyPr>
          <a:lstStyle/>
          <a:p>
            <a:endParaRPr lang="en-GB" dirty="0"/>
          </a:p>
          <a:p>
            <a:r>
              <a:rPr lang="en-GB" sz="2900" b="1" dirty="0">
                <a:solidFill>
                  <a:srgbClr val="FF0000"/>
                </a:solidFill>
              </a:rPr>
              <a:t>Users </a:t>
            </a:r>
            <a:r>
              <a:rPr lang="en-GB" sz="2900" b="1" dirty="0"/>
              <a:t>to undertake simple </a:t>
            </a:r>
            <a:r>
              <a:rPr lang="en-GB" sz="2900" b="1" dirty="0">
                <a:solidFill>
                  <a:srgbClr val="FF0000"/>
                </a:solidFill>
              </a:rPr>
              <a:t>pre-use checks </a:t>
            </a:r>
            <a:r>
              <a:rPr lang="en-GB" sz="2900" b="1" dirty="0"/>
              <a:t>(e.g. on lifting chains and slings), </a:t>
            </a:r>
            <a:r>
              <a:rPr lang="en-GB" sz="2900" b="1" dirty="0">
                <a:solidFill>
                  <a:srgbClr val="FF0000"/>
                </a:solidFill>
              </a:rPr>
              <a:t>or</a:t>
            </a:r>
            <a:r>
              <a:rPr lang="en-GB" sz="2900" b="1" dirty="0"/>
              <a:t> make checks on a </a:t>
            </a:r>
            <a:r>
              <a:rPr lang="en-GB" sz="2900" b="1" dirty="0">
                <a:solidFill>
                  <a:srgbClr val="FF0000"/>
                </a:solidFill>
              </a:rPr>
              <a:t>daily basis </a:t>
            </a:r>
            <a:r>
              <a:rPr lang="en-GB" sz="2900" b="1" dirty="0"/>
              <a:t>(e.g. for lift trucks)</a:t>
            </a:r>
          </a:p>
          <a:p>
            <a:endParaRPr lang="en-GB" sz="2900" b="1" dirty="0"/>
          </a:p>
          <a:p>
            <a:r>
              <a:rPr lang="en-GB" sz="2900" b="1" dirty="0"/>
              <a:t>In some cases, inspections and checks should be made on a regular basis, often </a:t>
            </a:r>
            <a:r>
              <a:rPr lang="en-GB" sz="2900" b="1" dirty="0">
                <a:solidFill>
                  <a:srgbClr val="FF0000"/>
                </a:solidFill>
              </a:rPr>
              <a:t>weekly or monthly</a:t>
            </a:r>
            <a:r>
              <a:rPr lang="en-GB" sz="2900" b="1" dirty="0"/>
              <a:t> basis (e.g. the checks undertaken by an operator on their crane)</a:t>
            </a:r>
          </a:p>
          <a:p>
            <a:endParaRPr lang="en-GB" sz="2900" b="1" dirty="0"/>
          </a:p>
          <a:p>
            <a:r>
              <a:rPr lang="en-GB" sz="2900" b="1" dirty="0"/>
              <a:t>Employers should ensure that lifting equipment is </a:t>
            </a:r>
            <a:r>
              <a:rPr lang="en-GB" sz="2900" b="1" dirty="0">
                <a:solidFill>
                  <a:srgbClr val="FF0000"/>
                </a:solidFill>
              </a:rPr>
              <a:t>thoroughly examined (normally once or twice a year</a:t>
            </a:r>
            <a:r>
              <a:rPr lang="en-GB" sz="2900" b="1" dirty="0"/>
              <a:t> but, in some cases, this may be more or less frequent</a:t>
            </a:r>
            <a:r>
              <a:rPr lang="en-GB" sz="2900" dirty="0"/>
              <a:t>)</a:t>
            </a:r>
          </a:p>
          <a:p>
            <a:endParaRPr lang="en-GB" dirty="0"/>
          </a:p>
          <a:p>
            <a:pPr marL="0" indent="0">
              <a:buNone/>
            </a:pPr>
            <a:endParaRPr lang="en-GB" dirty="0"/>
          </a:p>
          <a:p>
            <a:endParaRPr lang="en-GB" dirty="0"/>
          </a:p>
          <a:p>
            <a:endParaRPr lang="en-GB" dirty="0"/>
          </a:p>
        </p:txBody>
      </p:sp>
      <p:pic>
        <p:nvPicPr>
          <p:cNvPr id="2" name="Picture 1">
            <a:extLst>
              <a:ext uri="{FF2B5EF4-FFF2-40B4-BE49-F238E27FC236}">
                <a16:creationId xmlns:a16="http://schemas.microsoft.com/office/drawing/2014/main" id="{3C66E1C0-27AA-A354-79FB-307490D5A12A}"/>
              </a:ext>
            </a:extLst>
          </p:cNvPr>
          <p:cNvPicPr>
            <a:picLocks noChangeAspect="1"/>
          </p:cNvPicPr>
          <p:nvPr/>
        </p:nvPicPr>
        <p:blipFill>
          <a:blip r:embed="rId2"/>
          <a:stretch>
            <a:fillRect/>
          </a:stretch>
        </p:blipFill>
        <p:spPr>
          <a:xfrm>
            <a:off x="5465786" y="2388755"/>
            <a:ext cx="3656308" cy="3656308"/>
          </a:xfrm>
          <a:prstGeom prst="rect">
            <a:avLst/>
          </a:prstGeom>
        </p:spPr>
      </p:pic>
    </p:spTree>
    <p:extLst>
      <p:ext uri="{BB962C8B-B14F-4D97-AF65-F5344CB8AC3E}">
        <p14:creationId xmlns:p14="http://schemas.microsoft.com/office/powerpoint/2010/main" val="317634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713217"/>
            <a:ext cx="7992888" cy="1143000"/>
          </a:xfrm>
        </p:spPr>
        <p:txBody>
          <a:bodyPr>
            <a:normAutofit fontScale="90000"/>
          </a:bodyPr>
          <a:lstStyle/>
          <a:p>
            <a:r>
              <a:rPr lang="en-GB" dirty="0"/>
              <a:t>What is a 'thorough examination'</a:t>
            </a:r>
            <a:br>
              <a:rPr lang="en-GB" dirty="0"/>
            </a:br>
            <a:endParaRPr lang="en-GB" dirty="0"/>
          </a:p>
        </p:txBody>
      </p:sp>
      <p:sp>
        <p:nvSpPr>
          <p:cNvPr id="3" name="Content Placeholder 2"/>
          <p:cNvSpPr>
            <a:spLocks noGrp="1"/>
          </p:cNvSpPr>
          <p:nvPr>
            <p:ph idx="1"/>
          </p:nvPr>
        </p:nvSpPr>
        <p:spPr>
          <a:xfrm>
            <a:off x="467544" y="1844824"/>
            <a:ext cx="8208912" cy="4464496"/>
          </a:xfrm>
        </p:spPr>
        <p:txBody>
          <a:bodyPr>
            <a:normAutofit fontScale="47500" lnSpcReduction="20000"/>
          </a:bodyPr>
          <a:lstStyle/>
          <a:p>
            <a:endParaRPr lang="en-GB" dirty="0"/>
          </a:p>
          <a:p>
            <a:r>
              <a:rPr lang="en-GB" sz="3800" b="1" dirty="0"/>
              <a:t>A </a:t>
            </a:r>
            <a:r>
              <a:rPr lang="en-GB" sz="3800" b="1" dirty="0">
                <a:solidFill>
                  <a:srgbClr val="FF0000"/>
                </a:solidFill>
              </a:rPr>
              <a:t>systematic</a:t>
            </a:r>
            <a:r>
              <a:rPr lang="en-GB" sz="3800" b="1" dirty="0"/>
              <a:t> and </a:t>
            </a:r>
            <a:r>
              <a:rPr lang="en-GB" sz="3800" b="1" dirty="0">
                <a:solidFill>
                  <a:srgbClr val="FF0000"/>
                </a:solidFill>
              </a:rPr>
              <a:t>detailed examination </a:t>
            </a:r>
            <a:r>
              <a:rPr lang="en-GB" sz="3800" b="1" dirty="0"/>
              <a:t>of the equipment and safety-critical parts, carried out at specified intervals by a </a:t>
            </a:r>
            <a:r>
              <a:rPr lang="en-GB" sz="3800" b="1" dirty="0">
                <a:solidFill>
                  <a:srgbClr val="FF0000"/>
                </a:solidFill>
              </a:rPr>
              <a:t>competent person </a:t>
            </a:r>
            <a:r>
              <a:rPr lang="en-GB" sz="3800" b="1" dirty="0"/>
              <a:t>who must then complete a </a:t>
            </a:r>
            <a:r>
              <a:rPr lang="en-GB" sz="3800" b="1" dirty="0">
                <a:solidFill>
                  <a:srgbClr val="FF0000"/>
                </a:solidFill>
              </a:rPr>
              <a:t>written report</a:t>
            </a:r>
            <a:r>
              <a:rPr lang="en-GB" sz="3800" b="1" dirty="0"/>
              <a:t>. This report must contain the information required by LOLER Schedule 1, including:</a:t>
            </a:r>
          </a:p>
          <a:p>
            <a:endParaRPr lang="en-GB" sz="3800" b="1" dirty="0"/>
          </a:p>
          <a:p>
            <a:pPr>
              <a:buFont typeface="Wingdings" pitchFamily="2" charset="2"/>
              <a:buChar char="ü"/>
            </a:pPr>
            <a:r>
              <a:rPr lang="en-GB" sz="3800" b="1" dirty="0"/>
              <a:t>  Examination </a:t>
            </a:r>
            <a:r>
              <a:rPr lang="en-GB" sz="3800" b="1" dirty="0">
                <a:solidFill>
                  <a:srgbClr val="FF0000"/>
                </a:solidFill>
              </a:rPr>
              <a:t>date</a:t>
            </a:r>
          </a:p>
          <a:p>
            <a:pPr>
              <a:buFont typeface="Wingdings" pitchFamily="2" charset="2"/>
              <a:buChar char="ü"/>
            </a:pPr>
            <a:r>
              <a:rPr lang="en-GB" sz="3800" b="1" dirty="0"/>
              <a:t>  The </a:t>
            </a:r>
            <a:r>
              <a:rPr lang="en-GB" sz="3800" b="1" dirty="0">
                <a:solidFill>
                  <a:srgbClr val="FF0000"/>
                </a:solidFill>
              </a:rPr>
              <a:t>date</a:t>
            </a:r>
            <a:r>
              <a:rPr lang="en-GB" sz="3800" b="1" dirty="0"/>
              <a:t> when the </a:t>
            </a:r>
            <a:r>
              <a:rPr lang="en-GB" sz="3800" b="1" dirty="0">
                <a:solidFill>
                  <a:srgbClr val="FF0000"/>
                </a:solidFill>
              </a:rPr>
              <a:t>next</a:t>
            </a:r>
            <a:r>
              <a:rPr lang="en-GB" sz="3800" b="1" dirty="0"/>
              <a:t> thorough examination is </a:t>
            </a:r>
            <a:r>
              <a:rPr lang="en-GB" sz="3800" b="1" dirty="0">
                <a:solidFill>
                  <a:srgbClr val="FF0000"/>
                </a:solidFill>
              </a:rPr>
              <a:t>due</a:t>
            </a:r>
          </a:p>
          <a:p>
            <a:pPr>
              <a:buFont typeface="Wingdings" pitchFamily="2" charset="2"/>
              <a:buChar char="ü"/>
            </a:pPr>
            <a:r>
              <a:rPr lang="en-GB" sz="3800" b="1" dirty="0"/>
              <a:t>  Any </a:t>
            </a:r>
            <a:r>
              <a:rPr lang="en-GB" sz="3800" b="1" dirty="0">
                <a:solidFill>
                  <a:srgbClr val="FF0000"/>
                </a:solidFill>
              </a:rPr>
              <a:t>defects</a:t>
            </a:r>
            <a:r>
              <a:rPr lang="en-GB" sz="3800" b="1" dirty="0"/>
              <a:t> found which are (or could potentially become) a         danger to people</a:t>
            </a:r>
          </a:p>
          <a:p>
            <a:endParaRPr lang="en-GB" sz="3800" b="1" dirty="0"/>
          </a:p>
          <a:p>
            <a:r>
              <a:rPr lang="en-GB" sz="3800" b="1" dirty="0"/>
              <a:t>If serious defects are identified, the person carrying out the examination must immediately report this verbally to the duty-holder. </a:t>
            </a:r>
          </a:p>
          <a:p>
            <a:r>
              <a:rPr lang="en-GB" sz="3800" b="1" dirty="0"/>
              <a:t>This should then be followed by a written report to the owner/operators.</a:t>
            </a:r>
          </a:p>
        </p:txBody>
      </p:sp>
    </p:spTree>
    <p:extLst>
      <p:ext uri="{BB962C8B-B14F-4D97-AF65-F5344CB8AC3E}">
        <p14:creationId xmlns:p14="http://schemas.microsoft.com/office/powerpoint/2010/main" val="1513392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What is a 'competent person'?</a:t>
            </a:r>
            <a:br>
              <a:rPr lang="en-GB" dirty="0"/>
            </a:br>
            <a:endParaRPr lang="en-GB" dirty="0"/>
          </a:p>
        </p:txBody>
      </p:sp>
      <p:sp>
        <p:nvSpPr>
          <p:cNvPr id="3" name="Content Placeholder 2"/>
          <p:cNvSpPr>
            <a:spLocks noGrp="1"/>
          </p:cNvSpPr>
          <p:nvPr>
            <p:ph idx="1"/>
          </p:nvPr>
        </p:nvSpPr>
        <p:spPr>
          <a:xfrm>
            <a:off x="683568" y="1916832"/>
            <a:ext cx="7848872" cy="3915797"/>
          </a:xfrm>
        </p:spPr>
        <p:txBody>
          <a:bodyPr>
            <a:normAutofit fontScale="92500" lnSpcReduction="10000"/>
          </a:bodyPr>
          <a:lstStyle/>
          <a:p>
            <a:endParaRPr lang="en-GB" dirty="0"/>
          </a:p>
          <a:p>
            <a:r>
              <a:rPr lang="en-GB" b="1" dirty="0"/>
              <a:t>The term 'competent person' is not defined in law but the LOLER Approved Code of Practice and guidance states that:</a:t>
            </a:r>
          </a:p>
          <a:p>
            <a:endParaRPr lang="en-GB" b="1" dirty="0"/>
          </a:p>
          <a:p>
            <a:r>
              <a:rPr lang="en-GB" b="1" dirty="0"/>
              <a:t>'You should ensure that the person carrying out a thorough examination has such </a:t>
            </a:r>
            <a:r>
              <a:rPr lang="en-GB" b="1" dirty="0">
                <a:solidFill>
                  <a:srgbClr val="FF0000"/>
                </a:solidFill>
              </a:rPr>
              <a:t>appropriate</a:t>
            </a:r>
            <a:r>
              <a:rPr lang="en-GB" b="1" dirty="0"/>
              <a:t> </a:t>
            </a:r>
            <a:r>
              <a:rPr lang="en-GB" b="1" dirty="0">
                <a:solidFill>
                  <a:srgbClr val="FF0000"/>
                </a:solidFill>
              </a:rPr>
              <a:t>practical</a:t>
            </a:r>
            <a:r>
              <a:rPr lang="en-GB" b="1" dirty="0"/>
              <a:t> and </a:t>
            </a:r>
            <a:r>
              <a:rPr lang="en-GB" b="1" dirty="0">
                <a:solidFill>
                  <a:srgbClr val="FF0000"/>
                </a:solidFill>
              </a:rPr>
              <a:t>theoretical</a:t>
            </a:r>
            <a:r>
              <a:rPr lang="en-GB" b="1" dirty="0"/>
              <a:t> </a:t>
            </a:r>
            <a:r>
              <a:rPr lang="en-GB" b="1" dirty="0">
                <a:solidFill>
                  <a:srgbClr val="FF0000"/>
                </a:solidFill>
              </a:rPr>
              <a:t>knowledge</a:t>
            </a:r>
            <a:r>
              <a:rPr lang="en-GB" b="1" dirty="0"/>
              <a:t> and </a:t>
            </a:r>
            <a:r>
              <a:rPr lang="en-GB" b="1" dirty="0">
                <a:solidFill>
                  <a:srgbClr val="FF0000"/>
                </a:solidFill>
              </a:rPr>
              <a:t>experience</a:t>
            </a:r>
            <a:r>
              <a:rPr lang="en-GB" b="1" dirty="0"/>
              <a:t> of the lifting equipment to be thoroughly examined as will enable them to detect defects or weaknesses and to assess their importance in relation to the safety and continued use of the lifting equipment.'</a:t>
            </a:r>
          </a:p>
        </p:txBody>
      </p:sp>
    </p:spTree>
    <p:extLst>
      <p:ext uri="{BB962C8B-B14F-4D97-AF65-F5344CB8AC3E}">
        <p14:creationId xmlns:p14="http://schemas.microsoft.com/office/powerpoint/2010/main" val="2043340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540" y="332656"/>
            <a:ext cx="8424936" cy="1549976"/>
          </a:xfrm>
        </p:spPr>
        <p:txBody>
          <a:bodyPr>
            <a:normAutofit/>
          </a:bodyPr>
          <a:lstStyle/>
          <a:p>
            <a:r>
              <a:rPr lang="en-GB" sz="3600" dirty="0"/>
              <a:t>When should thorough examinations be carried out?</a:t>
            </a:r>
          </a:p>
        </p:txBody>
      </p:sp>
      <p:sp>
        <p:nvSpPr>
          <p:cNvPr id="3" name="Content Placeholder 2"/>
          <p:cNvSpPr>
            <a:spLocks noGrp="1"/>
          </p:cNvSpPr>
          <p:nvPr>
            <p:ph idx="1"/>
          </p:nvPr>
        </p:nvSpPr>
        <p:spPr>
          <a:xfrm>
            <a:off x="431540" y="2323652"/>
            <a:ext cx="8316924" cy="3508977"/>
          </a:xfrm>
        </p:spPr>
        <p:txBody>
          <a:bodyPr>
            <a:normAutofit/>
          </a:bodyPr>
          <a:lstStyle/>
          <a:p>
            <a:r>
              <a:rPr lang="en-GB" sz="2000" b="1" dirty="0"/>
              <a:t>Before use for the first time - unless the equipment has an EC Declaration of Conformity less than one year old and the equipment was not assembled on site. </a:t>
            </a:r>
          </a:p>
          <a:p>
            <a:endParaRPr lang="en-GB" sz="2000" b="1" dirty="0"/>
          </a:p>
          <a:p>
            <a:r>
              <a:rPr lang="en-GB" sz="2000" b="1" dirty="0"/>
              <a:t>If it was assembled on site, it must be examined by a competent person to ensure that the assembly (e.g. a platform lift installed in a building) was completed correctly and safely.</a:t>
            </a:r>
          </a:p>
        </p:txBody>
      </p:sp>
    </p:spTree>
    <p:extLst>
      <p:ext uri="{BB962C8B-B14F-4D97-AF65-F5344CB8AC3E}">
        <p14:creationId xmlns:p14="http://schemas.microsoft.com/office/powerpoint/2010/main" val="1875443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980728"/>
            <a:ext cx="8064896" cy="4851901"/>
          </a:xfrm>
        </p:spPr>
        <p:txBody>
          <a:bodyPr>
            <a:normAutofit/>
          </a:bodyPr>
          <a:lstStyle/>
          <a:p>
            <a:r>
              <a:rPr lang="en-GB" sz="2000" b="1" dirty="0"/>
              <a:t>Also inspect following exceptional circumstances - liable to jeopardise the safety of lifting equipment, which may include:</a:t>
            </a:r>
          </a:p>
          <a:p>
            <a:endParaRPr lang="en-GB" sz="2000" b="1" dirty="0"/>
          </a:p>
          <a:p>
            <a:pPr>
              <a:buFont typeface="Wingdings" pitchFamily="2" charset="2"/>
              <a:buChar char="ü"/>
            </a:pPr>
            <a:r>
              <a:rPr lang="en-GB" sz="2000" b="1" dirty="0"/>
              <a:t>    damage or failure</a:t>
            </a:r>
          </a:p>
          <a:p>
            <a:pPr>
              <a:buFont typeface="Wingdings" pitchFamily="2" charset="2"/>
              <a:buChar char="ü"/>
            </a:pPr>
            <a:r>
              <a:rPr lang="en-GB" sz="2000" b="1" dirty="0"/>
              <a:t>    being out of use for long periods</a:t>
            </a:r>
          </a:p>
          <a:p>
            <a:pPr>
              <a:buFont typeface="Wingdings" pitchFamily="2" charset="2"/>
              <a:buChar char="ü"/>
            </a:pPr>
            <a:r>
              <a:rPr lang="en-GB" sz="2000" b="1" dirty="0"/>
              <a:t>    major changes, which are likely to affect the 	equipment's integrity (e.g. modifications, or 	replacement / repair of critical parts)</a:t>
            </a:r>
          </a:p>
          <a:p>
            <a:endParaRPr lang="en-GB" dirty="0"/>
          </a:p>
          <a:p>
            <a:endParaRPr lang="en-GB" dirty="0"/>
          </a:p>
        </p:txBody>
      </p:sp>
    </p:spTree>
    <p:extLst>
      <p:ext uri="{BB962C8B-B14F-4D97-AF65-F5344CB8AC3E}">
        <p14:creationId xmlns:p14="http://schemas.microsoft.com/office/powerpoint/2010/main" val="2163099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908720"/>
            <a:ext cx="7632848" cy="4923909"/>
          </a:xfrm>
        </p:spPr>
        <p:txBody>
          <a:bodyPr>
            <a:noAutofit/>
          </a:bodyPr>
          <a:lstStyle/>
          <a:p>
            <a:r>
              <a:rPr lang="en-GB" sz="2000" b="1" dirty="0"/>
              <a:t>Regularly, while in service - if the equipment is exposed to conditions that cause deterioration which is likely to result in dangerous situations. </a:t>
            </a:r>
          </a:p>
          <a:p>
            <a:r>
              <a:rPr lang="en-GB" sz="2000" b="1" dirty="0"/>
              <a:t>Most lifting equipment will be subject to wear and tear and so will need regular in-service examination. Some may be exposed to significant environmental conditions which may cause further deterioration. You have a choice:</a:t>
            </a:r>
          </a:p>
          <a:p>
            <a:endParaRPr lang="en-GB" sz="2000" b="1" dirty="0"/>
          </a:p>
          <a:p>
            <a:r>
              <a:rPr lang="en-GB" sz="2000" b="1" dirty="0"/>
              <a:t>    Arrange for thorough examination to be carried out at the intervals specified by LOLER (every 6 or 12 months, depending on the equipment), or</a:t>
            </a:r>
          </a:p>
          <a:p>
            <a:r>
              <a:rPr lang="en-GB" sz="2000" b="1" dirty="0"/>
              <a:t>    Conduct examinations in accordance with an examination scheme, drawn up by a competent person</a:t>
            </a:r>
          </a:p>
          <a:p>
            <a:endParaRPr lang="en-GB" sz="2000" dirty="0"/>
          </a:p>
          <a:p>
            <a:endParaRPr lang="en-GB" sz="2000" dirty="0"/>
          </a:p>
        </p:txBody>
      </p:sp>
    </p:spTree>
    <p:extLst>
      <p:ext uri="{BB962C8B-B14F-4D97-AF65-F5344CB8AC3E}">
        <p14:creationId xmlns:p14="http://schemas.microsoft.com/office/powerpoint/2010/main" val="756197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Autofit/>
          </a:bodyPr>
          <a:lstStyle/>
          <a:p>
            <a:pPr marL="68580" indent="0">
              <a:buNone/>
            </a:pPr>
            <a:endParaRPr lang="en-GB" sz="2000" b="1" dirty="0"/>
          </a:p>
          <a:p>
            <a:r>
              <a:rPr lang="en-GB" sz="2000" b="1" dirty="0"/>
              <a:t>Where an examination scheme has been drawn up, this should identify and specify:</a:t>
            </a:r>
          </a:p>
          <a:p>
            <a:endParaRPr lang="en-GB" sz="2000" b="1" dirty="0"/>
          </a:p>
          <a:p>
            <a:r>
              <a:rPr lang="en-GB" sz="2000" b="1" dirty="0"/>
              <a:t>    the parts to be thoroughly examined</a:t>
            </a:r>
          </a:p>
          <a:p>
            <a:r>
              <a:rPr lang="en-GB" sz="2000" b="1" dirty="0"/>
              <a:t>    the methods of examination and testing</a:t>
            </a:r>
          </a:p>
          <a:p>
            <a:r>
              <a:rPr lang="en-GB" sz="2000" b="1" dirty="0"/>
              <a:t>    the intervals for examination (and testing of the different parts, where appropriate)</a:t>
            </a:r>
          </a:p>
          <a:p>
            <a:endParaRPr lang="en-GB" sz="2000" b="1" dirty="0"/>
          </a:p>
          <a:p>
            <a:pPr marL="68580" indent="0">
              <a:buNone/>
            </a:pPr>
            <a:endParaRPr lang="en-GB" sz="2000" b="1" dirty="0"/>
          </a:p>
          <a:p>
            <a:r>
              <a:rPr lang="en-GB" sz="2000" b="1" dirty="0"/>
              <a:t>Although examination schemes do not need to be preserved in the form of a document, it should be possible to produce a written copy when required (e.g. on request by the relevant enforcing authority). </a:t>
            </a:r>
          </a:p>
          <a:p>
            <a:r>
              <a:rPr lang="en-GB" sz="2000" b="1" dirty="0"/>
              <a:t>These should be secured from loss or unauthorised modification. </a:t>
            </a:r>
          </a:p>
        </p:txBody>
      </p:sp>
    </p:spTree>
    <p:extLst>
      <p:ext uri="{BB962C8B-B14F-4D97-AF65-F5344CB8AC3E}">
        <p14:creationId xmlns:p14="http://schemas.microsoft.com/office/powerpoint/2010/main" val="3363608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268760"/>
            <a:ext cx="7024744" cy="1152128"/>
          </a:xfrm>
        </p:spPr>
        <p:txBody>
          <a:bodyPr>
            <a:normAutofit fontScale="90000"/>
          </a:bodyPr>
          <a:lstStyle/>
          <a:p>
            <a:r>
              <a:rPr lang="en-GB" dirty="0"/>
              <a:t>Maintenance and inspection of lifting equipment.</a:t>
            </a:r>
            <a:br>
              <a:rPr lang="en-GB" dirty="0"/>
            </a:br>
            <a:endParaRPr lang="en-GB" dirty="0"/>
          </a:p>
        </p:txBody>
      </p:sp>
      <p:sp>
        <p:nvSpPr>
          <p:cNvPr id="3" name="Content Placeholder 2"/>
          <p:cNvSpPr>
            <a:spLocks noGrp="1"/>
          </p:cNvSpPr>
          <p:nvPr>
            <p:ph idx="1"/>
          </p:nvPr>
        </p:nvSpPr>
        <p:spPr>
          <a:xfrm>
            <a:off x="539552" y="2060848"/>
            <a:ext cx="8064896" cy="4536504"/>
          </a:xfrm>
        </p:spPr>
        <p:txBody>
          <a:bodyPr>
            <a:normAutofit fontScale="32500" lnSpcReduction="20000"/>
          </a:bodyPr>
          <a:lstStyle/>
          <a:p>
            <a:endParaRPr lang="en-GB" dirty="0"/>
          </a:p>
          <a:p>
            <a:r>
              <a:rPr lang="en-GB" sz="6200" b="1" dirty="0"/>
              <a:t>Maintenance of lifting equipment to ensure it remains safe for use is a requirement of PUWER. In some cases - to assist with this, and detect any deterioration so it can be remedied in good time.</a:t>
            </a:r>
          </a:p>
          <a:p>
            <a:endParaRPr lang="en-GB" sz="6200" b="1" dirty="0"/>
          </a:p>
          <a:p>
            <a:r>
              <a:rPr lang="en-GB" sz="6200" b="1" dirty="0"/>
              <a:t>The nature, need for and frequency of such inspections should be determined through risk assessment, taking full account of any manufacturer's recommendations. </a:t>
            </a:r>
          </a:p>
          <a:p>
            <a:endParaRPr lang="en-GB" sz="6200" b="1" dirty="0"/>
          </a:p>
          <a:p>
            <a:r>
              <a:rPr lang="en-GB" sz="6200" b="1" dirty="0"/>
              <a:t>Lifting accessories do not normally need formal inspection, provided that proper pre-use checks are made and they undergo their standard thorough examination. </a:t>
            </a:r>
          </a:p>
        </p:txBody>
      </p:sp>
    </p:spTree>
    <p:extLst>
      <p:ext uri="{BB962C8B-B14F-4D97-AF65-F5344CB8AC3E}">
        <p14:creationId xmlns:p14="http://schemas.microsoft.com/office/powerpoint/2010/main" val="3396965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70386-E97D-20DF-821A-3909994A1DCF}"/>
              </a:ext>
            </a:extLst>
          </p:cNvPr>
          <p:cNvSpPr>
            <a:spLocks noGrp="1"/>
          </p:cNvSpPr>
          <p:nvPr>
            <p:ph idx="1"/>
          </p:nvPr>
        </p:nvSpPr>
        <p:spPr>
          <a:xfrm>
            <a:off x="1043492" y="2323653"/>
            <a:ext cx="6777317" cy="1321372"/>
          </a:xfrm>
        </p:spPr>
        <p:txBody>
          <a:bodyPr/>
          <a:lstStyle/>
          <a:p>
            <a:r>
              <a:rPr lang="en-GB" dirty="0"/>
              <a:t>Examples of lifting equipment on a typical construction site?</a:t>
            </a:r>
          </a:p>
        </p:txBody>
      </p:sp>
      <p:sp>
        <p:nvSpPr>
          <p:cNvPr id="5" name="TextBox 4">
            <a:extLst>
              <a:ext uri="{FF2B5EF4-FFF2-40B4-BE49-F238E27FC236}">
                <a16:creationId xmlns:a16="http://schemas.microsoft.com/office/drawing/2014/main" id="{BC584401-8B8D-0B08-B9D9-2695941EEB48}"/>
              </a:ext>
            </a:extLst>
          </p:cNvPr>
          <p:cNvSpPr txBox="1"/>
          <p:nvPr/>
        </p:nvSpPr>
        <p:spPr>
          <a:xfrm>
            <a:off x="683568" y="5589240"/>
            <a:ext cx="4623318" cy="646331"/>
          </a:xfrm>
          <a:prstGeom prst="rect">
            <a:avLst/>
          </a:prstGeom>
          <a:noFill/>
        </p:spPr>
        <p:txBody>
          <a:bodyPr wrap="square">
            <a:spAutoFit/>
          </a:bodyPr>
          <a:lstStyle/>
          <a:p>
            <a:r>
              <a:rPr lang="en-GB" dirty="0">
                <a:hlinkClick r:id="rId2"/>
              </a:rPr>
              <a:t>Lifting Operations and Lifting Equipment Regulations (LOLER) (hse.gov.uk)</a:t>
            </a:r>
            <a:endParaRPr lang="en-GB" dirty="0"/>
          </a:p>
        </p:txBody>
      </p:sp>
    </p:spTree>
    <p:extLst>
      <p:ext uri="{BB962C8B-B14F-4D97-AF65-F5344CB8AC3E}">
        <p14:creationId xmlns:p14="http://schemas.microsoft.com/office/powerpoint/2010/main" val="1939769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ADEEB92-681A-D04A-AAAE-565D0F00E915}"/>
              </a:ext>
            </a:extLst>
          </p:cNvPr>
          <p:cNvPicPr>
            <a:picLocks noChangeAspect="1"/>
          </p:cNvPicPr>
          <p:nvPr/>
        </p:nvPicPr>
        <p:blipFill>
          <a:blip r:embed="rId2"/>
          <a:stretch>
            <a:fillRect/>
          </a:stretch>
        </p:blipFill>
        <p:spPr>
          <a:xfrm>
            <a:off x="-6133" y="21906"/>
            <a:ext cx="2381250" cy="1790700"/>
          </a:xfrm>
          <a:prstGeom prst="rect">
            <a:avLst/>
          </a:prstGeom>
        </p:spPr>
      </p:pic>
      <p:pic>
        <p:nvPicPr>
          <p:cNvPr id="4" name="Picture 3">
            <a:extLst>
              <a:ext uri="{FF2B5EF4-FFF2-40B4-BE49-F238E27FC236}">
                <a16:creationId xmlns:a16="http://schemas.microsoft.com/office/drawing/2014/main" id="{3057A060-4E26-C886-86B5-FA57D5B95D73}"/>
              </a:ext>
            </a:extLst>
          </p:cNvPr>
          <p:cNvPicPr>
            <a:picLocks noChangeAspect="1"/>
          </p:cNvPicPr>
          <p:nvPr/>
        </p:nvPicPr>
        <p:blipFill>
          <a:blip r:embed="rId3"/>
          <a:stretch>
            <a:fillRect/>
          </a:stretch>
        </p:blipFill>
        <p:spPr>
          <a:xfrm>
            <a:off x="5994665" y="-27384"/>
            <a:ext cx="3149335" cy="2362001"/>
          </a:xfrm>
          <a:prstGeom prst="rect">
            <a:avLst/>
          </a:prstGeom>
        </p:spPr>
      </p:pic>
      <p:pic>
        <p:nvPicPr>
          <p:cNvPr id="6" name="Picture 5">
            <a:extLst>
              <a:ext uri="{FF2B5EF4-FFF2-40B4-BE49-F238E27FC236}">
                <a16:creationId xmlns:a16="http://schemas.microsoft.com/office/drawing/2014/main" id="{4CC0D368-3156-4382-661D-6F74A58A50FD}"/>
              </a:ext>
            </a:extLst>
          </p:cNvPr>
          <p:cNvPicPr>
            <a:picLocks noChangeAspect="1"/>
          </p:cNvPicPr>
          <p:nvPr/>
        </p:nvPicPr>
        <p:blipFill>
          <a:blip r:embed="rId4"/>
          <a:stretch>
            <a:fillRect/>
          </a:stretch>
        </p:blipFill>
        <p:spPr>
          <a:xfrm>
            <a:off x="2375117" y="0"/>
            <a:ext cx="3626344" cy="2516683"/>
          </a:xfrm>
          <a:prstGeom prst="rect">
            <a:avLst/>
          </a:prstGeom>
        </p:spPr>
      </p:pic>
      <p:pic>
        <p:nvPicPr>
          <p:cNvPr id="7" name="Picture 6">
            <a:extLst>
              <a:ext uri="{FF2B5EF4-FFF2-40B4-BE49-F238E27FC236}">
                <a16:creationId xmlns:a16="http://schemas.microsoft.com/office/drawing/2014/main" id="{3A13EDE2-28CB-8B7D-B552-09C7AC85C965}"/>
              </a:ext>
            </a:extLst>
          </p:cNvPr>
          <p:cNvPicPr>
            <a:picLocks noChangeAspect="1"/>
          </p:cNvPicPr>
          <p:nvPr/>
        </p:nvPicPr>
        <p:blipFill>
          <a:blip r:embed="rId5"/>
          <a:stretch>
            <a:fillRect/>
          </a:stretch>
        </p:blipFill>
        <p:spPr>
          <a:xfrm>
            <a:off x="-6133" y="2868825"/>
            <a:ext cx="2683131" cy="4005064"/>
          </a:xfrm>
          <a:prstGeom prst="rect">
            <a:avLst/>
          </a:prstGeom>
        </p:spPr>
      </p:pic>
      <p:pic>
        <p:nvPicPr>
          <p:cNvPr id="8" name="Picture 7">
            <a:extLst>
              <a:ext uri="{FF2B5EF4-FFF2-40B4-BE49-F238E27FC236}">
                <a16:creationId xmlns:a16="http://schemas.microsoft.com/office/drawing/2014/main" id="{6D5A65AF-D703-296F-25D9-CBBBEF8E6D29}"/>
              </a:ext>
            </a:extLst>
          </p:cNvPr>
          <p:cNvPicPr>
            <a:picLocks noChangeAspect="1"/>
          </p:cNvPicPr>
          <p:nvPr/>
        </p:nvPicPr>
        <p:blipFill>
          <a:blip r:embed="rId6"/>
          <a:stretch>
            <a:fillRect/>
          </a:stretch>
        </p:blipFill>
        <p:spPr>
          <a:xfrm>
            <a:off x="6588224" y="2294114"/>
            <a:ext cx="2555776" cy="4563886"/>
          </a:xfrm>
          <a:prstGeom prst="rect">
            <a:avLst/>
          </a:prstGeom>
        </p:spPr>
      </p:pic>
      <p:pic>
        <p:nvPicPr>
          <p:cNvPr id="9" name="Picture 8">
            <a:extLst>
              <a:ext uri="{FF2B5EF4-FFF2-40B4-BE49-F238E27FC236}">
                <a16:creationId xmlns:a16="http://schemas.microsoft.com/office/drawing/2014/main" id="{E9FD3946-615F-D5B8-207F-547E74BC1F73}"/>
              </a:ext>
            </a:extLst>
          </p:cNvPr>
          <p:cNvPicPr>
            <a:picLocks noChangeAspect="1"/>
          </p:cNvPicPr>
          <p:nvPr/>
        </p:nvPicPr>
        <p:blipFill>
          <a:blip r:embed="rId7"/>
          <a:stretch>
            <a:fillRect/>
          </a:stretch>
        </p:blipFill>
        <p:spPr>
          <a:xfrm>
            <a:off x="3210542" y="4043570"/>
            <a:ext cx="3377682" cy="2814735"/>
          </a:xfrm>
          <a:prstGeom prst="rect">
            <a:avLst/>
          </a:prstGeom>
        </p:spPr>
      </p:pic>
    </p:spTree>
    <p:extLst>
      <p:ext uri="{BB962C8B-B14F-4D97-AF65-F5344CB8AC3E}">
        <p14:creationId xmlns:p14="http://schemas.microsoft.com/office/powerpoint/2010/main" val="707468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5F00-F4F4-6A14-D344-49311726F897}"/>
              </a:ext>
            </a:extLst>
          </p:cNvPr>
          <p:cNvSpPr>
            <a:spLocks noGrp="1"/>
          </p:cNvSpPr>
          <p:nvPr>
            <p:ph type="title"/>
          </p:nvPr>
        </p:nvSpPr>
        <p:spPr>
          <a:xfrm>
            <a:off x="539552" y="116632"/>
            <a:ext cx="8280920" cy="2079104"/>
          </a:xfrm>
        </p:spPr>
        <p:txBody>
          <a:bodyPr>
            <a:noAutofit/>
          </a:bodyPr>
          <a:lstStyle/>
          <a:p>
            <a:r>
              <a:rPr lang="en-GB" sz="3200" dirty="0">
                <a:solidFill>
                  <a:schemeClr val="tx1"/>
                </a:solidFill>
              </a:rPr>
              <a:t>Cranes are common on most construction sites, however there are a large variety to chose from…</a:t>
            </a:r>
          </a:p>
        </p:txBody>
      </p:sp>
      <p:pic>
        <p:nvPicPr>
          <p:cNvPr id="4" name="Picture 3">
            <a:extLst>
              <a:ext uri="{FF2B5EF4-FFF2-40B4-BE49-F238E27FC236}">
                <a16:creationId xmlns:a16="http://schemas.microsoft.com/office/drawing/2014/main" id="{85AC8425-3C7A-C642-08A4-ED52308E4564}"/>
              </a:ext>
            </a:extLst>
          </p:cNvPr>
          <p:cNvPicPr>
            <a:picLocks noChangeAspect="1"/>
          </p:cNvPicPr>
          <p:nvPr/>
        </p:nvPicPr>
        <p:blipFill>
          <a:blip r:embed="rId2"/>
          <a:stretch>
            <a:fillRect/>
          </a:stretch>
        </p:blipFill>
        <p:spPr>
          <a:xfrm>
            <a:off x="3449" y="4555422"/>
            <a:ext cx="2408312" cy="2283080"/>
          </a:xfrm>
          <a:prstGeom prst="rect">
            <a:avLst/>
          </a:prstGeom>
        </p:spPr>
      </p:pic>
      <p:pic>
        <p:nvPicPr>
          <p:cNvPr id="6" name="Picture 5">
            <a:extLst>
              <a:ext uri="{FF2B5EF4-FFF2-40B4-BE49-F238E27FC236}">
                <a16:creationId xmlns:a16="http://schemas.microsoft.com/office/drawing/2014/main" id="{32B9DFF3-4D99-7584-6104-F57671922A2F}"/>
              </a:ext>
            </a:extLst>
          </p:cNvPr>
          <p:cNvPicPr>
            <a:picLocks noChangeAspect="1"/>
          </p:cNvPicPr>
          <p:nvPr/>
        </p:nvPicPr>
        <p:blipFill>
          <a:blip r:embed="rId3"/>
          <a:stretch>
            <a:fillRect/>
          </a:stretch>
        </p:blipFill>
        <p:spPr>
          <a:xfrm>
            <a:off x="3252405" y="2100288"/>
            <a:ext cx="5891595" cy="4757712"/>
          </a:xfrm>
          <a:prstGeom prst="rect">
            <a:avLst/>
          </a:prstGeom>
        </p:spPr>
      </p:pic>
      <p:pic>
        <p:nvPicPr>
          <p:cNvPr id="7" name="Picture 6">
            <a:extLst>
              <a:ext uri="{FF2B5EF4-FFF2-40B4-BE49-F238E27FC236}">
                <a16:creationId xmlns:a16="http://schemas.microsoft.com/office/drawing/2014/main" id="{81BDE58A-7461-E50D-25FA-A3753667BC7A}"/>
              </a:ext>
            </a:extLst>
          </p:cNvPr>
          <p:cNvPicPr>
            <a:picLocks noChangeAspect="1"/>
          </p:cNvPicPr>
          <p:nvPr/>
        </p:nvPicPr>
        <p:blipFill>
          <a:blip r:embed="rId4"/>
          <a:stretch>
            <a:fillRect/>
          </a:stretch>
        </p:blipFill>
        <p:spPr>
          <a:xfrm>
            <a:off x="13455" y="2276872"/>
            <a:ext cx="2857500" cy="2143125"/>
          </a:xfrm>
          <a:prstGeom prst="rect">
            <a:avLst/>
          </a:prstGeom>
        </p:spPr>
      </p:pic>
      <p:sp>
        <p:nvSpPr>
          <p:cNvPr id="8" name="TextBox 7">
            <a:extLst>
              <a:ext uri="{FF2B5EF4-FFF2-40B4-BE49-F238E27FC236}">
                <a16:creationId xmlns:a16="http://schemas.microsoft.com/office/drawing/2014/main" id="{F68EFE21-C361-15D6-9EEB-B4520637B59A}"/>
              </a:ext>
            </a:extLst>
          </p:cNvPr>
          <p:cNvSpPr txBox="1"/>
          <p:nvPr/>
        </p:nvSpPr>
        <p:spPr>
          <a:xfrm>
            <a:off x="-36512" y="4280326"/>
            <a:ext cx="2765501" cy="369332"/>
          </a:xfrm>
          <a:prstGeom prst="rect">
            <a:avLst/>
          </a:prstGeom>
          <a:noFill/>
        </p:spPr>
        <p:txBody>
          <a:bodyPr wrap="none" rtlCol="0">
            <a:spAutoFit/>
          </a:bodyPr>
          <a:lstStyle/>
          <a:p>
            <a:r>
              <a:rPr lang="en-GB" dirty="0"/>
              <a:t>Climbing Tower Cranes</a:t>
            </a:r>
          </a:p>
        </p:txBody>
      </p:sp>
    </p:spTree>
    <p:extLst>
      <p:ext uri="{BB962C8B-B14F-4D97-AF65-F5344CB8AC3E}">
        <p14:creationId xmlns:p14="http://schemas.microsoft.com/office/powerpoint/2010/main" val="344377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A1C19E-AC85-635C-3FDD-98F632FF3BA9}"/>
              </a:ext>
            </a:extLst>
          </p:cNvPr>
          <p:cNvSpPr>
            <a:spLocks noGrp="1"/>
          </p:cNvSpPr>
          <p:nvPr>
            <p:ph idx="1"/>
          </p:nvPr>
        </p:nvSpPr>
        <p:spPr>
          <a:xfrm>
            <a:off x="539552" y="1412776"/>
            <a:ext cx="7848872" cy="4419853"/>
          </a:xfrm>
        </p:spPr>
        <p:txBody>
          <a:bodyPr>
            <a:normAutofit/>
          </a:bodyPr>
          <a:lstStyle/>
          <a:p>
            <a:r>
              <a:rPr lang="en-GB" dirty="0"/>
              <a:t>All lifting operations should be planned carefully so they are carried out safely having assessed all the risks, and there are a number of regulations and safety guidelines that must be adhered to.</a:t>
            </a:r>
          </a:p>
          <a:p>
            <a:endParaRPr lang="en-GB" dirty="0"/>
          </a:p>
          <a:p>
            <a:r>
              <a:rPr lang="en-GB" dirty="0"/>
              <a:t>The two principal hazards associated with cranes are the collapse of the crane and loads falling from height, both of which present significant potential for injury, fatalities and damage, both on and off-site.</a:t>
            </a:r>
          </a:p>
        </p:txBody>
      </p:sp>
    </p:spTree>
    <p:extLst>
      <p:ext uri="{BB962C8B-B14F-4D97-AF65-F5344CB8AC3E}">
        <p14:creationId xmlns:p14="http://schemas.microsoft.com/office/powerpoint/2010/main" val="385705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7400-3418-3EC6-7F1C-D7762371C429}"/>
              </a:ext>
            </a:extLst>
          </p:cNvPr>
          <p:cNvSpPr>
            <a:spLocks noGrp="1"/>
          </p:cNvSpPr>
          <p:nvPr>
            <p:ph type="title"/>
          </p:nvPr>
        </p:nvSpPr>
        <p:spPr>
          <a:xfrm>
            <a:off x="467307" y="-151030"/>
            <a:ext cx="7024744" cy="1143000"/>
          </a:xfrm>
        </p:spPr>
        <p:txBody>
          <a:bodyPr/>
          <a:lstStyle/>
          <a:p>
            <a:r>
              <a:rPr lang="en-GB" dirty="0"/>
              <a:t>Wind</a:t>
            </a:r>
          </a:p>
        </p:txBody>
      </p:sp>
      <p:sp>
        <p:nvSpPr>
          <p:cNvPr id="3" name="Content Placeholder 2">
            <a:extLst>
              <a:ext uri="{FF2B5EF4-FFF2-40B4-BE49-F238E27FC236}">
                <a16:creationId xmlns:a16="http://schemas.microsoft.com/office/drawing/2014/main" id="{FFDB4931-F34F-CE20-E8CE-9AEC14A23EE7}"/>
              </a:ext>
            </a:extLst>
          </p:cNvPr>
          <p:cNvSpPr>
            <a:spLocks noGrp="1"/>
          </p:cNvSpPr>
          <p:nvPr>
            <p:ph idx="1"/>
          </p:nvPr>
        </p:nvSpPr>
        <p:spPr>
          <a:xfrm>
            <a:off x="467307" y="1700808"/>
            <a:ext cx="8209149" cy="4131821"/>
          </a:xfrm>
        </p:spPr>
        <p:txBody>
          <a:bodyPr>
            <a:normAutofit fontScale="92500" lnSpcReduction="10000"/>
          </a:bodyPr>
          <a:lstStyle/>
          <a:p>
            <a:r>
              <a:rPr lang="en-GB" dirty="0"/>
              <a:t>Under LOLER, appropriate devices should be made available to detect dangerous situations and allow for effective mitigation in conditions of high wind that may threaten a crane and/or its load. </a:t>
            </a:r>
            <a:r>
              <a:rPr lang="en-GB"/>
              <a:t>Information </a:t>
            </a:r>
            <a:r>
              <a:rPr lang="en-GB" dirty="0"/>
              <a:t>regarding the maximum wind speed in which the crane can be safely operated should be known and made available.</a:t>
            </a:r>
          </a:p>
          <a:p>
            <a:endParaRPr lang="en-GB" dirty="0"/>
          </a:p>
          <a:p>
            <a:r>
              <a:rPr lang="en-GB" dirty="0"/>
              <a:t>It is also important that cranes are made safe during out-of-service periods. Foreseeable wind speeds should be analysed from historical data and local wind studies. This will influence the height as well as the size of the foundations, ballast and jib counterweights used.</a:t>
            </a:r>
          </a:p>
        </p:txBody>
      </p:sp>
    </p:spTree>
    <p:extLst>
      <p:ext uri="{BB962C8B-B14F-4D97-AF65-F5344CB8AC3E}">
        <p14:creationId xmlns:p14="http://schemas.microsoft.com/office/powerpoint/2010/main" val="3623890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C8C2F7-BDAE-2296-ABEF-4345BD9A8BB6}"/>
              </a:ext>
            </a:extLst>
          </p:cNvPr>
          <p:cNvSpPr>
            <a:spLocks noGrp="1"/>
          </p:cNvSpPr>
          <p:nvPr>
            <p:ph idx="1"/>
          </p:nvPr>
        </p:nvSpPr>
        <p:spPr>
          <a:xfrm>
            <a:off x="683568" y="1628800"/>
            <a:ext cx="7137241" cy="4203829"/>
          </a:xfrm>
        </p:spPr>
        <p:txBody>
          <a:bodyPr/>
          <a:lstStyle/>
          <a:p>
            <a:r>
              <a:rPr lang="en-GB" dirty="0"/>
              <a:t>Approximately 25 mph (40.23 km/h) 11.18 Meters per second - with gusts not surpassing 35 mph. </a:t>
            </a:r>
          </a:p>
          <a:p>
            <a:endParaRPr lang="en-GB" dirty="0"/>
          </a:p>
          <a:p>
            <a:r>
              <a:rPr lang="en-GB" dirty="0"/>
              <a:t>For precise wind speed restrictions check the operator manual or the manufacturer's recommendations. </a:t>
            </a:r>
          </a:p>
          <a:p>
            <a:endParaRPr lang="en-GB" dirty="0"/>
          </a:p>
          <a:p>
            <a:r>
              <a:rPr lang="en-GB" dirty="0"/>
              <a:t>An anemometer (wind sensor) checks the wind speed on site.</a:t>
            </a:r>
          </a:p>
        </p:txBody>
      </p:sp>
    </p:spTree>
    <p:extLst>
      <p:ext uri="{BB962C8B-B14F-4D97-AF65-F5344CB8AC3E}">
        <p14:creationId xmlns:p14="http://schemas.microsoft.com/office/powerpoint/2010/main" val="1908694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82F82E-019D-6861-16C3-DF511A6547B8}"/>
              </a:ext>
            </a:extLst>
          </p:cNvPr>
          <p:cNvSpPr>
            <a:spLocks noGrp="1"/>
          </p:cNvSpPr>
          <p:nvPr>
            <p:ph idx="1"/>
          </p:nvPr>
        </p:nvSpPr>
        <p:spPr>
          <a:xfrm>
            <a:off x="395536" y="1340768"/>
            <a:ext cx="8136904" cy="5184576"/>
          </a:xfrm>
        </p:spPr>
        <p:txBody>
          <a:bodyPr>
            <a:normAutofit fontScale="92500" lnSpcReduction="20000"/>
          </a:bodyPr>
          <a:lstStyle/>
          <a:p>
            <a:r>
              <a:rPr lang="en-GB" dirty="0"/>
              <a:t>In 2013, the “Notification of Conventional Tower Crane Regulations 2010” were revoked, meaning that there is now no longer a duty to notify tower cranes on construction sites to the HSE.</a:t>
            </a:r>
          </a:p>
          <a:p>
            <a:endParaRPr lang="en-GB" dirty="0"/>
          </a:p>
          <a:p>
            <a:r>
              <a:rPr lang="en-GB" dirty="0"/>
              <a:t>But, it is still a legal requirement (under LOLER) that all operations involving lifting equipment must be properly planned by a competent person, appropriately supervised, and carried out in a safe manner. </a:t>
            </a:r>
          </a:p>
          <a:p>
            <a:endParaRPr lang="en-GB" dirty="0"/>
          </a:p>
          <a:p>
            <a:r>
              <a:rPr lang="en-GB" dirty="0"/>
              <a:t>Crane </a:t>
            </a:r>
            <a:r>
              <a:rPr lang="en-GB" dirty="0">
                <a:solidFill>
                  <a:srgbClr val="FF0000"/>
                </a:solidFill>
              </a:rPr>
              <a:t>operators</a:t>
            </a:r>
            <a:r>
              <a:rPr lang="en-GB" dirty="0"/>
              <a:t>, and those directing lifting operations, must be </a:t>
            </a:r>
            <a:r>
              <a:rPr lang="en-GB" dirty="0">
                <a:solidFill>
                  <a:srgbClr val="FF0000"/>
                </a:solidFill>
              </a:rPr>
              <a:t>trained</a:t>
            </a:r>
            <a:r>
              <a:rPr lang="en-GB" dirty="0"/>
              <a:t> and </a:t>
            </a:r>
            <a:r>
              <a:rPr lang="en-GB" dirty="0">
                <a:solidFill>
                  <a:srgbClr val="FF0000"/>
                </a:solidFill>
              </a:rPr>
              <a:t>competent</a:t>
            </a:r>
            <a:r>
              <a:rPr lang="en-GB" dirty="0"/>
              <a:t>. </a:t>
            </a:r>
            <a:r>
              <a:rPr lang="en-GB" dirty="0">
                <a:solidFill>
                  <a:srgbClr val="FF0000"/>
                </a:solidFill>
              </a:rPr>
              <a:t>Cranes</a:t>
            </a:r>
            <a:r>
              <a:rPr lang="en-GB" dirty="0"/>
              <a:t> must be of </a:t>
            </a:r>
            <a:r>
              <a:rPr lang="en-GB" dirty="0">
                <a:solidFill>
                  <a:srgbClr val="FF0000"/>
                </a:solidFill>
              </a:rPr>
              <a:t>adequate strength</a:t>
            </a:r>
            <a:r>
              <a:rPr lang="en-GB" dirty="0"/>
              <a:t>, </a:t>
            </a:r>
            <a:r>
              <a:rPr lang="en-GB" dirty="0">
                <a:solidFill>
                  <a:srgbClr val="FF0000"/>
                </a:solidFill>
              </a:rPr>
              <a:t>tested</a:t>
            </a:r>
            <a:r>
              <a:rPr lang="en-GB" dirty="0"/>
              <a:t> at prescribed intervals, and subject to the required examinations and inspections as laid out in </a:t>
            </a:r>
            <a:r>
              <a:rPr lang="en-GB" dirty="0">
                <a:solidFill>
                  <a:srgbClr val="00B050"/>
                </a:solidFill>
              </a:rPr>
              <a:t>BS 7121 Code of practice for safe use of cranes.</a:t>
            </a:r>
          </a:p>
        </p:txBody>
      </p:sp>
    </p:spTree>
    <p:extLst>
      <p:ext uri="{BB962C8B-B14F-4D97-AF65-F5344CB8AC3E}">
        <p14:creationId xmlns:p14="http://schemas.microsoft.com/office/powerpoint/2010/main" val="21796006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7A3499-4421-017E-ACAF-6B975C004DBD}"/>
              </a:ext>
            </a:extLst>
          </p:cNvPr>
          <p:cNvSpPr>
            <a:spLocks noGrp="1"/>
          </p:cNvSpPr>
          <p:nvPr>
            <p:ph idx="1"/>
          </p:nvPr>
        </p:nvSpPr>
        <p:spPr>
          <a:xfrm>
            <a:off x="467544" y="1340768"/>
            <a:ext cx="8136904" cy="4491861"/>
          </a:xfrm>
        </p:spPr>
        <p:txBody>
          <a:bodyPr>
            <a:normAutofit lnSpcReduction="10000"/>
          </a:bodyPr>
          <a:lstStyle/>
          <a:p>
            <a:r>
              <a:rPr lang="en-GB" dirty="0"/>
              <a:t>Crane hire companies adhere to the terms and conditions of the Construction Plant Hire Association (CPA) and in accordance with </a:t>
            </a:r>
            <a:r>
              <a:rPr lang="en-GB" dirty="0">
                <a:solidFill>
                  <a:srgbClr val="00B050"/>
                </a:solidFill>
              </a:rPr>
              <a:t>BS 7121 The Safe Use of Cranes.</a:t>
            </a:r>
          </a:p>
          <a:p>
            <a:endParaRPr lang="en-GB" dirty="0">
              <a:solidFill>
                <a:srgbClr val="00B050"/>
              </a:solidFill>
            </a:endParaRPr>
          </a:p>
          <a:p>
            <a:r>
              <a:rPr lang="en-GB" dirty="0">
                <a:solidFill>
                  <a:schemeClr val="tx1"/>
                </a:solidFill>
              </a:rPr>
              <a:t>Under the terms of a standard CPA contract, the client hires the crane and operator. Client takes full responsibility for the execution of the lifting operation as well as the crane once it is brought onto the site. The client must have an Appointed Person who is made responsible for the lift and provide adequate insurance cover. </a:t>
            </a:r>
          </a:p>
        </p:txBody>
      </p:sp>
    </p:spTree>
    <p:extLst>
      <p:ext uri="{BB962C8B-B14F-4D97-AF65-F5344CB8AC3E}">
        <p14:creationId xmlns:p14="http://schemas.microsoft.com/office/powerpoint/2010/main" val="351031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2A7A34-2101-BA4B-739D-A09D239F92CE}"/>
              </a:ext>
            </a:extLst>
          </p:cNvPr>
          <p:cNvSpPr>
            <a:spLocks noGrp="1"/>
          </p:cNvSpPr>
          <p:nvPr>
            <p:ph idx="1"/>
          </p:nvPr>
        </p:nvSpPr>
        <p:spPr>
          <a:xfrm>
            <a:off x="395536" y="1268760"/>
            <a:ext cx="8280920" cy="4563869"/>
          </a:xfrm>
        </p:spPr>
        <p:txBody>
          <a:bodyPr>
            <a:normAutofit/>
          </a:bodyPr>
          <a:lstStyle/>
          <a:p>
            <a:r>
              <a:rPr lang="en-GB" dirty="0"/>
              <a:t>Inexperienced clients, who do not have the necessary competencies for safe planning and use are able to make use of a CPA Contract Lift service.</a:t>
            </a:r>
          </a:p>
          <a:p>
            <a:endParaRPr lang="en-GB" dirty="0"/>
          </a:p>
          <a:p>
            <a:r>
              <a:rPr lang="en-GB" dirty="0"/>
              <a:t> This means that the crane owner provides insurance cover and retains responsibility for the crane and other equipment, the operator and all other personnel supplied with the crane, as well as all aspects of the lift plan and execution. </a:t>
            </a:r>
          </a:p>
          <a:p>
            <a:endParaRPr lang="en-GB" dirty="0"/>
          </a:p>
          <a:p>
            <a:r>
              <a:rPr lang="en-GB" dirty="0"/>
              <a:t>This is usually at a higher cost to the client.</a:t>
            </a:r>
          </a:p>
        </p:txBody>
      </p:sp>
    </p:spTree>
    <p:extLst>
      <p:ext uri="{BB962C8B-B14F-4D97-AF65-F5344CB8AC3E}">
        <p14:creationId xmlns:p14="http://schemas.microsoft.com/office/powerpoint/2010/main" val="31666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043AD-71EA-0617-2152-BDF705630B75}"/>
              </a:ext>
            </a:extLst>
          </p:cNvPr>
          <p:cNvSpPr>
            <a:spLocks noGrp="1"/>
          </p:cNvSpPr>
          <p:nvPr>
            <p:ph idx="1"/>
          </p:nvPr>
        </p:nvSpPr>
        <p:spPr>
          <a:xfrm>
            <a:off x="611560" y="692696"/>
            <a:ext cx="8064896" cy="3508977"/>
          </a:xfrm>
        </p:spPr>
        <p:txBody>
          <a:bodyPr>
            <a:normAutofit lnSpcReduction="10000"/>
          </a:bodyPr>
          <a:lstStyle/>
          <a:p>
            <a:pPr marL="68580" indent="0">
              <a:buNone/>
            </a:pPr>
            <a:r>
              <a:rPr lang="en-GB" dirty="0"/>
              <a:t>Note: </a:t>
            </a:r>
          </a:p>
          <a:p>
            <a:pPr marL="68580" indent="0">
              <a:buNone/>
            </a:pPr>
            <a:r>
              <a:rPr lang="en-GB" dirty="0"/>
              <a:t>a Contract Lift is only valid when the crane owner supplies the Appointed Person to supervise.</a:t>
            </a:r>
          </a:p>
          <a:p>
            <a:pPr marL="68580" indent="0">
              <a:buNone/>
            </a:pPr>
            <a:r>
              <a:rPr lang="en-GB" dirty="0"/>
              <a:t> </a:t>
            </a:r>
          </a:p>
          <a:p>
            <a:pPr marL="68580" indent="0">
              <a:buNone/>
            </a:pPr>
            <a:r>
              <a:rPr lang="en-GB" dirty="0"/>
              <a:t>The client retains certain liabilities such as their own negligence, poor ground conditions, or the supply of incorrect information regarding the lift (</a:t>
            </a:r>
            <a:r>
              <a:rPr lang="en-GB" dirty="0">
                <a:solidFill>
                  <a:srgbClr val="FF0000"/>
                </a:solidFill>
              </a:rPr>
              <a:t>ground load bearing tests/results</a:t>
            </a:r>
            <a:r>
              <a:rPr lang="en-GB" dirty="0"/>
              <a:t>) and should still hold insurance to protect against.</a:t>
            </a:r>
          </a:p>
        </p:txBody>
      </p:sp>
    </p:spTree>
    <p:extLst>
      <p:ext uri="{BB962C8B-B14F-4D97-AF65-F5344CB8AC3E}">
        <p14:creationId xmlns:p14="http://schemas.microsoft.com/office/powerpoint/2010/main" val="2308454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ABF35-2D40-2D41-A53C-F86F7ADCBE42}"/>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1978213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0</TotalTime>
  <Words>1449</Words>
  <Application>Microsoft Office PowerPoint</Application>
  <PresentationFormat>On-screen Show (4:3)</PresentationFormat>
  <Paragraphs>97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Century Gothic</vt:lpstr>
      <vt:lpstr>Wingdings</vt:lpstr>
      <vt:lpstr>Wingdings 2</vt:lpstr>
      <vt:lpstr>Austin</vt:lpstr>
      <vt:lpstr>Lifting Operations and Lifting Equipment Regulations 1998 (LOLER) </vt:lpstr>
      <vt:lpstr>PowerPoint Presentation</vt:lpstr>
      <vt:lpstr>Checks necessary to verify the lifting equipment can continue to be safely used</vt:lpstr>
      <vt:lpstr>What is a 'thorough examination' </vt:lpstr>
      <vt:lpstr>What is a 'competent person'? </vt:lpstr>
      <vt:lpstr>When should thorough examinations be carried out?</vt:lpstr>
      <vt:lpstr>PowerPoint Presentation</vt:lpstr>
      <vt:lpstr>PowerPoint Presentation</vt:lpstr>
      <vt:lpstr>PowerPoint Presentation</vt:lpstr>
      <vt:lpstr>Maintenance and inspection of lifting equipment. </vt:lpstr>
      <vt:lpstr>PowerPoint Presentation</vt:lpstr>
      <vt:lpstr>PowerPoint Presentation</vt:lpstr>
      <vt:lpstr>Cranes are common on most construction sites, however there are a large variety to chose from…</vt:lpstr>
      <vt:lpstr>PowerPoint Presentation</vt:lpstr>
      <vt:lpstr>Wind</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Lifting Operations and Lifting Equipment Regulations 1998 (LOLER)</dc:title>
  <dc:creator>Thomas, Rhodri</dc:creator>
  <cp:lastModifiedBy>Rhodri Thomas</cp:lastModifiedBy>
  <cp:revision>4</cp:revision>
  <dcterms:created xsi:type="dcterms:W3CDTF">2016-02-24T11:00:59Z</dcterms:created>
  <dcterms:modified xsi:type="dcterms:W3CDTF">2025-03-06T12:29:15Z</dcterms:modified>
</cp:coreProperties>
</file>