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9" r:id="rId6"/>
    <p:sldId id="258" r:id="rId7"/>
  </p:sldIdLst>
  <p:sldSz cx="7559675" cy="10691813"/>
  <p:notesSz cx="6858000" cy="9144000"/>
  <p:photoAlbum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86A0"/>
    <a:srgbClr val="F8C074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E90A90-B9A8-3A0A-4B76-DDD52600BB90}" v="37" dt="2020-09-08T14:30:10.8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8" d="100"/>
          <a:sy n="38" d="100"/>
        </p:scale>
        <p:origin x="221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6976" y="1749795"/>
            <a:ext cx="6425724" cy="3722335"/>
          </a:xfrm>
        </p:spPr>
        <p:txBody>
          <a:bodyPr anchor="b"/>
          <a:lstStyle>
            <a:lvl1pPr algn="ctr">
              <a:defRPr sz="496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4960" y="5615678"/>
            <a:ext cx="5669756" cy="2581379"/>
          </a:xfrm>
        </p:spPr>
        <p:txBody>
          <a:bodyPr/>
          <a:lstStyle>
            <a:lvl1pPr marL="0" indent="0" algn="ctr">
              <a:buNone/>
              <a:defRPr sz="1984"/>
            </a:lvl1pPr>
            <a:lvl2pPr marL="377967" indent="0" algn="ctr">
              <a:buNone/>
              <a:defRPr sz="1653"/>
            </a:lvl2pPr>
            <a:lvl3pPr marL="755934" indent="0" algn="ctr">
              <a:buNone/>
              <a:defRPr sz="1488"/>
            </a:lvl3pPr>
            <a:lvl4pPr marL="1133902" indent="0" algn="ctr">
              <a:buNone/>
              <a:defRPr sz="1323"/>
            </a:lvl4pPr>
            <a:lvl5pPr marL="1511869" indent="0" algn="ctr">
              <a:buNone/>
              <a:defRPr sz="1323"/>
            </a:lvl5pPr>
            <a:lvl6pPr marL="1889836" indent="0" algn="ctr">
              <a:buNone/>
              <a:defRPr sz="1323"/>
            </a:lvl6pPr>
            <a:lvl7pPr marL="2267803" indent="0" algn="ctr">
              <a:buNone/>
              <a:defRPr sz="1323"/>
            </a:lvl7pPr>
            <a:lvl8pPr marL="2645771" indent="0" algn="ctr">
              <a:buNone/>
              <a:defRPr sz="1323"/>
            </a:lvl8pPr>
            <a:lvl9pPr marL="3023738" indent="0" algn="ctr">
              <a:buNone/>
              <a:defRPr sz="1323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CEA7-D70C-4E1B-9783-3445F51D08B1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39D7A-3E80-4216-B262-258E373E1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125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CEA7-D70C-4E1B-9783-3445F51D08B1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39D7A-3E80-4216-B262-258E373E1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602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791" y="2665532"/>
            <a:ext cx="6520220" cy="4447496"/>
          </a:xfrm>
        </p:spPr>
        <p:txBody>
          <a:bodyPr anchor="b"/>
          <a:lstStyle>
            <a:lvl1pPr>
              <a:defRPr sz="496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5791" y="7155103"/>
            <a:ext cx="6520220" cy="2338833"/>
          </a:xfrm>
        </p:spPr>
        <p:txBody>
          <a:bodyPr/>
          <a:lstStyle>
            <a:lvl1pPr marL="0" indent="0">
              <a:buNone/>
              <a:defRPr sz="1984">
                <a:solidFill>
                  <a:schemeClr val="tx1"/>
                </a:solidFill>
              </a:defRPr>
            </a:lvl1pPr>
            <a:lvl2pPr marL="377967" indent="0">
              <a:buNone/>
              <a:defRPr sz="1653">
                <a:solidFill>
                  <a:schemeClr val="tx1">
                    <a:tint val="75000"/>
                  </a:schemeClr>
                </a:solidFill>
              </a:defRPr>
            </a:lvl2pPr>
            <a:lvl3pPr marL="755934" indent="0">
              <a:buNone/>
              <a:defRPr sz="1488">
                <a:solidFill>
                  <a:schemeClr val="tx1">
                    <a:tint val="75000"/>
                  </a:schemeClr>
                </a:solidFill>
              </a:defRPr>
            </a:lvl3pPr>
            <a:lvl4pPr marL="1133902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4pPr>
            <a:lvl5pPr marL="1511869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5pPr>
            <a:lvl6pPr marL="1889836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6pPr>
            <a:lvl7pPr marL="2267803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7pPr>
            <a:lvl8pPr marL="264577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8pPr>
            <a:lvl9pPr marL="3023738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CEA7-D70C-4E1B-9783-3445F51D08B1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39D7A-3E80-4216-B262-258E373E1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519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9728" y="2846200"/>
            <a:ext cx="3212862" cy="6783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27085" y="2846200"/>
            <a:ext cx="3212862" cy="6783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CEA7-D70C-4E1B-9783-3445F51D08B1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39D7A-3E80-4216-B262-258E373E1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079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569242"/>
            <a:ext cx="6520220" cy="20665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0713" y="2620980"/>
            <a:ext cx="3198096" cy="1284502"/>
          </a:xfrm>
        </p:spPr>
        <p:txBody>
          <a:bodyPr anchor="b"/>
          <a:lstStyle>
            <a:lvl1pPr marL="0" indent="0">
              <a:buNone/>
              <a:defRPr sz="1984" b="1"/>
            </a:lvl1pPr>
            <a:lvl2pPr marL="377967" indent="0">
              <a:buNone/>
              <a:defRPr sz="1653" b="1"/>
            </a:lvl2pPr>
            <a:lvl3pPr marL="755934" indent="0">
              <a:buNone/>
              <a:defRPr sz="1488" b="1"/>
            </a:lvl3pPr>
            <a:lvl4pPr marL="1133902" indent="0">
              <a:buNone/>
              <a:defRPr sz="1323" b="1"/>
            </a:lvl4pPr>
            <a:lvl5pPr marL="1511869" indent="0">
              <a:buNone/>
              <a:defRPr sz="1323" b="1"/>
            </a:lvl5pPr>
            <a:lvl6pPr marL="1889836" indent="0">
              <a:buNone/>
              <a:defRPr sz="1323" b="1"/>
            </a:lvl6pPr>
            <a:lvl7pPr marL="2267803" indent="0">
              <a:buNone/>
              <a:defRPr sz="1323" b="1"/>
            </a:lvl7pPr>
            <a:lvl8pPr marL="2645771" indent="0">
              <a:buNone/>
              <a:defRPr sz="1323" b="1"/>
            </a:lvl8pPr>
            <a:lvl9pPr marL="3023738" indent="0">
              <a:buNone/>
              <a:defRPr sz="132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0713" y="3905482"/>
            <a:ext cx="3198096" cy="5744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27086" y="2620980"/>
            <a:ext cx="3213847" cy="1284502"/>
          </a:xfrm>
        </p:spPr>
        <p:txBody>
          <a:bodyPr anchor="b"/>
          <a:lstStyle>
            <a:lvl1pPr marL="0" indent="0">
              <a:buNone/>
              <a:defRPr sz="1984" b="1"/>
            </a:lvl1pPr>
            <a:lvl2pPr marL="377967" indent="0">
              <a:buNone/>
              <a:defRPr sz="1653" b="1"/>
            </a:lvl2pPr>
            <a:lvl3pPr marL="755934" indent="0">
              <a:buNone/>
              <a:defRPr sz="1488" b="1"/>
            </a:lvl3pPr>
            <a:lvl4pPr marL="1133902" indent="0">
              <a:buNone/>
              <a:defRPr sz="1323" b="1"/>
            </a:lvl4pPr>
            <a:lvl5pPr marL="1511869" indent="0">
              <a:buNone/>
              <a:defRPr sz="1323" b="1"/>
            </a:lvl5pPr>
            <a:lvl6pPr marL="1889836" indent="0">
              <a:buNone/>
              <a:defRPr sz="1323" b="1"/>
            </a:lvl6pPr>
            <a:lvl7pPr marL="2267803" indent="0">
              <a:buNone/>
              <a:defRPr sz="1323" b="1"/>
            </a:lvl7pPr>
            <a:lvl8pPr marL="2645771" indent="0">
              <a:buNone/>
              <a:defRPr sz="1323" b="1"/>
            </a:lvl8pPr>
            <a:lvl9pPr marL="3023738" indent="0">
              <a:buNone/>
              <a:defRPr sz="132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27086" y="3905482"/>
            <a:ext cx="3213847" cy="5744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CEA7-D70C-4E1B-9783-3445F51D08B1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39D7A-3E80-4216-B262-258E373E1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35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CEA7-D70C-4E1B-9783-3445F51D08B1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39D7A-3E80-4216-B262-258E373E1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247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CEA7-D70C-4E1B-9783-3445F51D08B1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39D7A-3E80-4216-B262-258E373E1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491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712788"/>
            <a:ext cx="2438192" cy="2494756"/>
          </a:xfrm>
        </p:spPr>
        <p:txBody>
          <a:bodyPr anchor="b"/>
          <a:lstStyle>
            <a:lvl1pPr>
              <a:defRPr sz="264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3847" y="1539425"/>
            <a:ext cx="3827085" cy="7598117"/>
          </a:xfrm>
        </p:spPr>
        <p:txBody>
          <a:bodyPr/>
          <a:lstStyle>
            <a:lvl1pPr>
              <a:defRPr sz="2645"/>
            </a:lvl1pPr>
            <a:lvl2pPr>
              <a:defRPr sz="2315"/>
            </a:lvl2pPr>
            <a:lvl3pPr>
              <a:defRPr sz="1984"/>
            </a:lvl3pPr>
            <a:lvl4pPr>
              <a:defRPr sz="1653"/>
            </a:lvl4pPr>
            <a:lvl5pPr>
              <a:defRPr sz="1653"/>
            </a:lvl5pPr>
            <a:lvl6pPr>
              <a:defRPr sz="1653"/>
            </a:lvl6pPr>
            <a:lvl7pPr>
              <a:defRPr sz="1653"/>
            </a:lvl7pPr>
            <a:lvl8pPr>
              <a:defRPr sz="1653"/>
            </a:lvl8pPr>
            <a:lvl9pPr>
              <a:defRPr sz="165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712" y="3207544"/>
            <a:ext cx="2438192" cy="5942372"/>
          </a:xfrm>
        </p:spPr>
        <p:txBody>
          <a:bodyPr/>
          <a:lstStyle>
            <a:lvl1pPr marL="0" indent="0">
              <a:buNone/>
              <a:defRPr sz="1323"/>
            </a:lvl1pPr>
            <a:lvl2pPr marL="377967" indent="0">
              <a:buNone/>
              <a:defRPr sz="1157"/>
            </a:lvl2pPr>
            <a:lvl3pPr marL="755934" indent="0">
              <a:buNone/>
              <a:defRPr sz="992"/>
            </a:lvl3pPr>
            <a:lvl4pPr marL="1133902" indent="0">
              <a:buNone/>
              <a:defRPr sz="827"/>
            </a:lvl4pPr>
            <a:lvl5pPr marL="1511869" indent="0">
              <a:buNone/>
              <a:defRPr sz="827"/>
            </a:lvl5pPr>
            <a:lvl6pPr marL="1889836" indent="0">
              <a:buNone/>
              <a:defRPr sz="827"/>
            </a:lvl6pPr>
            <a:lvl7pPr marL="2267803" indent="0">
              <a:buNone/>
              <a:defRPr sz="827"/>
            </a:lvl7pPr>
            <a:lvl8pPr marL="2645771" indent="0">
              <a:buNone/>
              <a:defRPr sz="827"/>
            </a:lvl8pPr>
            <a:lvl9pPr marL="3023738" indent="0">
              <a:buNone/>
              <a:defRPr sz="82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CEA7-D70C-4E1B-9783-3445F51D08B1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39D7A-3E80-4216-B262-258E373E1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58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712788"/>
            <a:ext cx="2438192" cy="2494756"/>
          </a:xfrm>
        </p:spPr>
        <p:txBody>
          <a:bodyPr anchor="b"/>
          <a:lstStyle>
            <a:lvl1pPr>
              <a:defRPr sz="264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213847" y="1539425"/>
            <a:ext cx="3827085" cy="7598117"/>
          </a:xfrm>
        </p:spPr>
        <p:txBody>
          <a:bodyPr anchor="t"/>
          <a:lstStyle>
            <a:lvl1pPr marL="0" indent="0">
              <a:buNone/>
              <a:defRPr sz="2645"/>
            </a:lvl1pPr>
            <a:lvl2pPr marL="377967" indent="0">
              <a:buNone/>
              <a:defRPr sz="2315"/>
            </a:lvl2pPr>
            <a:lvl3pPr marL="755934" indent="0">
              <a:buNone/>
              <a:defRPr sz="1984"/>
            </a:lvl3pPr>
            <a:lvl4pPr marL="1133902" indent="0">
              <a:buNone/>
              <a:defRPr sz="1653"/>
            </a:lvl4pPr>
            <a:lvl5pPr marL="1511869" indent="0">
              <a:buNone/>
              <a:defRPr sz="1653"/>
            </a:lvl5pPr>
            <a:lvl6pPr marL="1889836" indent="0">
              <a:buNone/>
              <a:defRPr sz="1653"/>
            </a:lvl6pPr>
            <a:lvl7pPr marL="2267803" indent="0">
              <a:buNone/>
              <a:defRPr sz="1653"/>
            </a:lvl7pPr>
            <a:lvl8pPr marL="2645771" indent="0">
              <a:buNone/>
              <a:defRPr sz="1653"/>
            </a:lvl8pPr>
            <a:lvl9pPr marL="3023738" indent="0">
              <a:buNone/>
              <a:defRPr sz="1653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712" y="3207544"/>
            <a:ext cx="2438192" cy="5942372"/>
          </a:xfrm>
        </p:spPr>
        <p:txBody>
          <a:bodyPr/>
          <a:lstStyle>
            <a:lvl1pPr marL="0" indent="0">
              <a:buNone/>
              <a:defRPr sz="1323"/>
            </a:lvl1pPr>
            <a:lvl2pPr marL="377967" indent="0">
              <a:buNone/>
              <a:defRPr sz="1157"/>
            </a:lvl2pPr>
            <a:lvl3pPr marL="755934" indent="0">
              <a:buNone/>
              <a:defRPr sz="992"/>
            </a:lvl3pPr>
            <a:lvl4pPr marL="1133902" indent="0">
              <a:buNone/>
              <a:defRPr sz="827"/>
            </a:lvl4pPr>
            <a:lvl5pPr marL="1511869" indent="0">
              <a:buNone/>
              <a:defRPr sz="827"/>
            </a:lvl5pPr>
            <a:lvl6pPr marL="1889836" indent="0">
              <a:buNone/>
              <a:defRPr sz="827"/>
            </a:lvl6pPr>
            <a:lvl7pPr marL="2267803" indent="0">
              <a:buNone/>
              <a:defRPr sz="827"/>
            </a:lvl7pPr>
            <a:lvl8pPr marL="2645771" indent="0">
              <a:buNone/>
              <a:defRPr sz="827"/>
            </a:lvl8pPr>
            <a:lvl9pPr marL="3023738" indent="0">
              <a:buNone/>
              <a:defRPr sz="82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CEA7-D70C-4E1B-9783-3445F51D08B1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39D7A-3E80-4216-B262-258E373E1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557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CEA7-D70C-4E1B-9783-3445F51D08B1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39D7A-3E80-4216-B262-258E373E1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74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09893" y="569240"/>
            <a:ext cx="1630055" cy="90608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9728" y="569240"/>
            <a:ext cx="4795669" cy="9060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CEA7-D70C-4E1B-9783-3445F51D08B1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39D7A-3E80-4216-B262-258E373E1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563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9728" y="569242"/>
            <a:ext cx="6520220" cy="20665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9728" y="2846200"/>
            <a:ext cx="6520220" cy="67838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9728" y="9909729"/>
            <a:ext cx="1700927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17CEA7-D70C-4E1B-9783-3445F51D08B1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04143" y="9909729"/>
            <a:ext cx="2551390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39020" y="9909729"/>
            <a:ext cx="1700927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39D7A-3E80-4216-B262-258E373E1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368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755934" rtl="0" eaLnBrk="1" latinLnBrk="0" hangingPunct="1">
        <a:lnSpc>
          <a:spcPct val="90000"/>
        </a:lnSpc>
        <a:spcBef>
          <a:spcPct val="0"/>
        </a:spcBef>
        <a:buNone/>
        <a:defRPr sz="363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8984" indent="-188984" algn="l" defTabSz="755934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315" kern="1200">
          <a:solidFill>
            <a:schemeClr val="tx1"/>
          </a:solidFill>
          <a:latin typeface="+mn-lt"/>
          <a:ea typeface="+mn-ea"/>
          <a:cs typeface="+mn-cs"/>
        </a:defRPr>
      </a:lvl1pPr>
      <a:lvl2pPr marL="566951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2pPr>
      <a:lvl3pPr marL="944918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653" kern="1200">
          <a:solidFill>
            <a:schemeClr val="tx1"/>
          </a:solidFill>
          <a:latin typeface="+mn-lt"/>
          <a:ea typeface="+mn-ea"/>
          <a:cs typeface="+mn-cs"/>
        </a:defRPr>
      </a:lvl3pPr>
      <a:lvl4pPr marL="1322885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700853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2078820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787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754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722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67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34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02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869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36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03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771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738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sv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svg"/><Relationship Id="rId9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352D33D-F203-431A-A545-DB0A8A0D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4" y="0"/>
            <a:ext cx="7557786" cy="1069181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EC33493-8EA2-4BEB-9BF0-04EE8ADD1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729579" y="2402558"/>
            <a:ext cx="9018833" cy="7559675"/>
          </a:xfrm>
          <a:custGeom>
            <a:avLst/>
            <a:gdLst>
              <a:gd name="connsiteX0" fmla="*/ 0 w 7856556"/>
              <a:gd name="connsiteY0" fmla="*/ 0 h 6858000"/>
              <a:gd name="connsiteX1" fmla="*/ 4680402 w 7856556"/>
              <a:gd name="connsiteY1" fmla="*/ 0 h 6858000"/>
              <a:gd name="connsiteX2" fmla="*/ 7856556 w 7856556"/>
              <a:gd name="connsiteY2" fmla="*/ 6858000 h 6858000"/>
              <a:gd name="connsiteX3" fmla="*/ 0 w 785655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56556" h="6858000">
                <a:moveTo>
                  <a:pt x="0" y="0"/>
                </a:moveTo>
                <a:lnTo>
                  <a:pt x="4680402" y="0"/>
                </a:lnTo>
                <a:lnTo>
                  <a:pt x="785655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013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71D13A1-4626-4D50-9DF7-71BB7B6B7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73818" y="2558321"/>
            <a:ext cx="8707311" cy="7559675"/>
          </a:xfrm>
          <a:custGeom>
            <a:avLst/>
            <a:gdLst>
              <a:gd name="connsiteX0" fmla="*/ 0 w 7393181"/>
              <a:gd name="connsiteY0" fmla="*/ 0 h 6858000"/>
              <a:gd name="connsiteX1" fmla="*/ 4217027 w 7393181"/>
              <a:gd name="connsiteY1" fmla="*/ 0 h 6858000"/>
              <a:gd name="connsiteX2" fmla="*/ 7393181 w 7393181"/>
              <a:gd name="connsiteY2" fmla="*/ 6858000 h 6858000"/>
              <a:gd name="connsiteX3" fmla="*/ 0 w 739318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3181" h="6858000">
                <a:moveTo>
                  <a:pt x="0" y="0"/>
                </a:moveTo>
                <a:lnTo>
                  <a:pt x="4217027" y="0"/>
                </a:lnTo>
                <a:lnTo>
                  <a:pt x="73931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013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1200F3-5629-474E-AC05-05CB18F999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2977" y="5557795"/>
            <a:ext cx="6520220" cy="12210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685800"/>
            <a:r>
              <a:rPr lang="en-US" sz="3300"/>
              <a:t>YOUR ENTRE-STORY</a:t>
            </a: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080BAC59-0A66-47EE-8B1E-6395059F97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769" y="-803536"/>
            <a:ext cx="5806136" cy="8206555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6126196-5D79-4BAE-B9B0-7E5D7535A8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2977" y="7263612"/>
            <a:ext cx="6520220" cy="29433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171450" algn="l" defTabSz="685800">
              <a:buFont typeface="Arial" panose="020B0604020202020204" pitchFamily="34" charset="0"/>
              <a:buChar char="•"/>
            </a:pPr>
            <a:r>
              <a:rPr lang="en-US" sz="2000"/>
              <a:t>Using the ENTRECOMP as a guide look at Heidi’s journey</a:t>
            </a:r>
            <a:endParaRPr lang="en-US" sz="2000">
              <a:cs typeface="Calibri"/>
            </a:endParaRPr>
          </a:p>
          <a:p>
            <a:pPr marL="342900" indent="-171450" algn="l" defTabSz="685800">
              <a:buFont typeface="Arial" panose="020B0604020202020204" pitchFamily="34" charset="0"/>
              <a:buChar char="•"/>
            </a:pPr>
            <a:r>
              <a:rPr lang="en-US" sz="2000"/>
              <a:t>Look at how she has highlighted her ENTRECOMPs</a:t>
            </a:r>
            <a:endParaRPr lang="en-US" sz="2000">
              <a:cs typeface="Calibri"/>
            </a:endParaRPr>
          </a:p>
          <a:p>
            <a:pPr marL="342900" indent="-171450" algn="l" defTabSz="685800">
              <a:buFont typeface="Arial" panose="020B0604020202020204" pitchFamily="34" charset="0"/>
              <a:buChar char="•"/>
            </a:pPr>
            <a:r>
              <a:rPr lang="en-US" sz="2000"/>
              <a:t>Now see if you can create similar highlights in your story</a:t>
            </a:r>
            <a:endParaRPr lang="en-US" sz="2000">
              <a:cs typeface="Calibri"/>
            </a:endParaRPr>
          </a:p>
          <a:p>
            <a:pPr marL="342900" indent="-171450" algn="l" defTabSz="685800">
              <a:buFont typeface="Arial" panose="020B0604020202020204" pitchFamily="34" charset="0"/>
              <a:buChar char="•"/>
            </a:pPr>
            <a:r>
              <a:rPr lang="en-US" sz="2000"/>
              <a:t>You don’t have to use all the ideas</a:t>
            </a:r>
            <a:endParaRPr lang="en-US" sz="2000">
              <a:cs typeface="Calibri"/>
            </a:endParaRPr>
          </a:p>
          <a:p>
            <a:pPr marL="342900" indent="-171450" algn="l" defTabSz="685800">
              <a:buFont typeface="Arial" panose="020B0604020202020204" pitchFamily="34" charset="0"/>
              <a:buChar char="•"/>
            </a:pPr>
            <a:r>
              <a:rPr lang="en-US" sz="2000"/>
              <a:t>You could change the </a:t>
            </a:r>
            <a:r>
              <a:rPr lang="en-US" sz="2000" err="1"/>
              <a:t>Entrecomp</a:t>
            </a:r>
            <a:r>
              <a:rPr lang="en-US" sz="2000"/>
              <a:t> with another you think more appropriate.</a:t>
            </a:r>
            <a:endParaRPr lang="en-US" sz="2000">
              <a:cs typeface="Calibri"/>
            </a:endParaRPr>
          </a:p>
          <a:p>
            <a:pPr marL="342900" indent="-171450" algn="l" defTabSz="685800">
              <a:buFont typeface="Arial" panose="020B0604020202020204" pitchFamily="34" charset="0"/>
              <a:buChar char="•"/>
            </a:pPr>
            <a:r>
              <a:rPr lang="en-US" sz="2000"/>
              <a:t>See if you can replicate her pen journey with one of your own.</a:t>
            </a:r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55942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08C1AAC6-3C97-465D-BEE1-60CF3FAA48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737" y="469106"/>
            <a:ext cx="6934200" cy="975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778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B4C137C-20C2-4AB4-B791-58EDDA9513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623" y="60266"/>
            <a:ext cx="7566298" cy="1070726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79DB359-FD60-473C-BF9C-B0A4AC65943C}"/>
              </a:ext>
            </a:extLst>
          </p:cNvPr>
          <p:cNvSpPr txBox="1"/>
          <p:nvPr/>
        </p:nvSpPr>
        <p:spPr>
          <a:xfrm>
            <a:off x="272955" y="504967"/>
            <a:ext cx="3316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YOUR NAME’S ENTRE-STORY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D3FD34-BBD5-4F74-9786-993BC8DD862E}"/>
              </a:ext>
            </a:extLst>
          </p:cNvPr>
          <p:cNvSpPr txBox="1"/>
          <p:nvPr/>
        </p:nvSpPr>
        <p:spPr>
          <a:xfrm>
            <a:off x="1329567" y="1044879"/>
            <a:ext cx="2553379" cy="769441"/>
          </a:xfrm>
          <a:prstGeom prst="rect">
            <a:avLst/>
          </a:prstGeom>
          <a:solidFill>
            <a:srgbClr val="F8C074"/>
          </a:solidFill>
        </p:spPr>
        <p:txBody>
          <a:bodyPr wrap="square" rtlCol="0">
            <a:spAutoFit/>
          </a:bodyPr>
          <a:lstStyle/>
          <a:p>
            <a:r>
              <a:rPr lang="en-GB" sz="1100"/>
              <a:t>How have you </a:t>
            </a:r>
            <a:r>
              <a:rPr lang="en-GB" sz="1100" i="1" u="sng"/>
              <a:t>learned thru experience</a:t>
            </a:r>
            <a:r>
              <a:rPr lang="en-GB" sz="1100"/>
              <a:t>?</a:t>
            </a:r>
          </a:p>
          <a:p>
            <a:r>
              <a:rPr lang="en-GB" sz="1100"/>
              <a:t>.</a:t>
            </a:r>
          </a:p>
          <a:p>
            <a:r>
              <a:rPr lang="en-GB" sz="1100"/>
              <a:t>.</a:t>
            </a:r>
          </a:p>
          <a:p>
            <a:r>
              <a:rPr lang="en-GB" sz="110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AE5D4F-A5CA-4F56-9283-D1B68AB78384}"/>
              </a:ext>
            </a:extLst>
          </p:cNvPr>
          <p:cNvSpPr txBox="1"/>
          <p:nvPr/>
        </p:nvSpPr>
        <p:spPr>
          <a:xfrm>
            <a:off x="4282611" y="1034766"/>
            <a:ext cx="2553379" cy="938719"/>
          </a:xfrm>
          <a:prstGeom prst="rect">
            <a:avLst/>
          </a:prstGeom>
          <a:solidFill>
            <a:srgbClr val="F8C074"/>
          </a:solidFill>
        </p:spPr>
        <p:txBody>
          <a:bodyPr wrap="square" rtlCol="0">
            <a:spAutoFit/>
          </a:bodyPr>
          <a:lstStyle/>
          <a:p>
            <a:r>
              <a:rPr lang="en-GB" sz="1100"/>
              <a:t>What are you </a:t>
            </a:r>
            <a:r>
              <a:rPr lang="en-GB" sz="1100" i="1" u="sng"/>
              <a:t>planning</a:t>
            </a:r>
            <a:r>
              <a:rPr lang="en-GB" sz="1100" u="sng"/>
              <a:t> </a:t>
            </a:r>
            <a:r>
              <a:rPr lang="en-GB" sz="1100"/>
              <a:t>to do with your education</a:t>
            </a:r>
          </a:p>
          <a:p>
            <a:r>
              <a:rPr lang="en-GB" sz="1100"/>
              <a:t>.</a:t>
            </a:r>
          </a:p>
          <a:p>
            <a:r>
              <a:rPr lang="en-GB" sz="1100"/>
              <a:t>.</a:t>
            </a:r>
          </a:p>
          <a:p>
            <a:r>
              <a:rPr lang="en-GB" sz="110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B5E13D-E507-4C12-AEB9-44B92C6551A0}"/>
              </a:ext>
            </a:extLst>
          </p:cNvPr>
          <p:cNvSpPr txBox="1"/>
          <p:nvPr/>
        </p:nvSpPr>
        <p:spPr>
          <a:xfrm>
            <a:off x="4096532" y="3011597"/>
            <a:ext cx="2553379" cy="1446550"/>
          </a:xfrm>
          <a:prstGeom prst="rect">
            <a:avLst/>
          </a:prstGeom>
          <a:solidFill>
            <a:srgbClr val="F8C074"/>
          </a:solidFill>
        </p:spPr>
        <p:txBody>
          <a:bodyPr wrap="square" rtlCol="0">
            <a:spAutoFit/>
          </a:bodyPr>
          <a:lstStyle/>
          <a:p>
            <a:r>
              <a:rPr lang="en-GB" sz="1100"/>
              <a:t>Maybe add something that explains how </a:t>
            </a:r>
            <a:r>
              <a:rPr lang="en-GB" sz="1100" i="1" u="sng"/>
              <a:t>you took the initiative </a:t>
            </a:r>
            <a:r>
              <a:rPr lang="en-GB" sz="1100"/>
              <a:t>here</a:t>
            </a:r>
          </a:p>
          <a:p>
            <a:r>
              <a:rPr lang="en-GB" sz="1100"/>
              <a:t>.</a:t>
            </a:r>
          </a:p>
          <a:p>
            <a:r>
              <a:rPr lang="en-GB" sz="1100"/>
              <a:t>.</a:t>
            </a:r>
          </a:p>
          <a:p>
            <a:r>
              <a:rPr lang="en-GB" sz="1100"/>
              <a:t>.</a:t>
            </a:r>
          </a:p>
          <a:p>
            <a:r>
              <a:rPr lang="en-GB" sz="1100"/>
              <a:t>.</a:t>
            </a:r>
          </a:p>
          <a:p>
            <a:r>
              <a:rPr lang="en-GB" sz="1100"/>
              <a:t>.</a:t>
            </a:r>
          </a:p>
          <a:p>
            <a:endParaRPr lang="en-GB" sz="11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C009811-AFB4-48D8-9F13-58DF85C5D8D3}"/>
              </a:ext>
            </a:extLst>
          </p:cNvPr>
          <p:cNvSpPr txBox="1"/>
          <p:nvPr/>
        </p:nvSpPr>
        <p:spPr>
          <a:xfrm>
            <a:off x="1395106" y="3007378"/>
            <a:ext cx="2553379" cy="1446550"/>
          </a:xfrm>
          <a:prstGeom prst="rect">
            <a:avLst/>
          </a:prstGeom>
          <a:solidFill>
            <a:srgbClr val="F8C074"/>
          </a:solidFill>
        </p:spPr>
        <p:txBody>
          <a:bodyPr wrap="square" rtlCol="0">
            <a:spAutoFit/>
          </a:bodyPr>
          <a:lstStyle/>
          <a:p>
            <a:r>
              <a:rPr lang="en-GB" sz="1100"/>
              <a:t>An example of </a:t>
            </a:r>
            <a:r>
              <a:rPr lang="en-GB" sz="1100" i="1" u="sng"/>
              <a:t>coping with ambiguity </a:t>
            </a:r>
            <a:r>
              <a:rPr lang="en-GB" sz="1100"/>
              <a:t>could go here </a:t>
            </a:r>
          </a:p>
          <a:p>
            <a:r>
              <a:rPr lang="en-GB" sz="1100"/>
              <a:t>.</a:t>
            </a:r>
          </a:p>
          <a:p>
            <a:r>
              <a:rPr lang="en-GB" sz="1100"/>
              <a:t>.</a:t>
            </a:r>
          </a:p>
          <a:p>
            <a:r>
              <a:rPr lang="en-GB" sz="1100"/>
              <a:t>.</a:t>
            </a:r>
          </a:p>
          <a:p>
            <a:r>
              <a:rPr lang="en-GB" sz="1100"/>
              <a:t>.</a:t>
            </a:r>
          </a:p>
          <a:p>
            <a:r>
              <a:rPr lang="en-GB" sz="1100"/>
              <a:t>.</a:t>
            </a:r>
          </a:p>
          <a:p>
            <a:endParaRPr lang="en-GB" sz="11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E77D8F-3FEB-4263-919E-9D7336F23B89}"/>
              </a:ext>
            </a:extLst>
          </p:cNvPr>
          <p:cNvSpPr txBox="1"/>
          <p:nvPr/>
        </p:nvSpPr>
        <p:spPr>
          <a:xfrm>
            <a:off x="654467" y="4972865"/>
            <a:ext cx="2553379" cy="769441"/>
          </a:xfrm>
          <a:prstGeom prst="rect">
            <a:avLst/>
          </a:prstGeom>
          <a:solidFill>
            <a:srgbClr val="F8C074"/>
          </a:solidFill>
        </p:spPr>
        <p:txBody>
          <a:bodyPr wrap="square" rtlCol="0">
            <a:spAutoFit/>
          </a:bodyPr>
          <a:lstStyle/>
          <a:p>
            <a:r>
              <a:rPr lang="en-GB" sz="1100"/>
              <a:t>Maybe explain how you </a:t>
            </a:r>
            <a:r>
              <a:rPr lang="en-GB" sz="1100" i="1" u="sng"/>
              <a:t>have worked with others…</a:t>
            </a:r>
          </a:p>
          <a:p>
            <a:r>
              <a:rPr lang="en-GB" sz="1100" i="1" u="sng"/>
              <a:t>.</a:t>
            </a:r>
          </a:p>
          <a:p>
            <a:r>
              <a:rPr lang="en-GB" sz="1100" i="1" u="sng"/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CE4F8E3-3B0A-4410-8453-B040084C92C0}"/>
              </a:ext>
            </a:extLst>
          </p:cNvPr>
          <p:cNvSpPr txBox="1"/>
          <p:nvPr/>
        </p:nvSpPr>
        <p:spPr>
          <a:xfrm>
            <a:off x="3589360" y="4983012"/>
            <a:ext cx="2553379" cy="769441"/>
          </a:xfrm>
          <a:prstGeom prst="rect">
            <a:avLst/>
          </a:prstGeom>
          <a:solidFill>
            <a:srgbClr val="F8C074"/>
          </a:solidFill>
        </p:spPr>
        <p:txBody>
          <a:bodyPr wrap="square" rtlCol="0">
            <a:spAutoFit/>
          </a:bodyPr>
          <a:lstStyle/>
          <a:p>
            <a:r>
              <a:rPr lang="en-GB" sz="1100"/>
              <a:t>Maybe an example of </a:t>
            </a:r>
            <a:r>
              <a:rPr lang="en-GB" sz="1100" i="1" u="sng"/>
              <a:t>mobilising resources </a:t>
            </a:r>
            <a:r>
              <a:rPr lang="en-GB" sz="1100" i="1"/>
              <a:t>or </a:t>
            </a:r>
            <a:r>
              <a:rPr lang="en-GB" sz="1100" i="1" u="sng"/>
              <a:t>mobilising people</a:t>
            </a:r>
          </a:p>
          <a:p>
            <a:r>
              <a:rPr lang="en-GB" sz="1100" i="1" u="sng"/>
              <a:t>.</a:t>
            </a:r>
          </a:p>
          <a:p>
            <a:r>
              <a:rPr lang="en-GB" sz="1100" i="1" u="sng"/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74EAFB9-037A-49A3-A1E8-2FB5B0501264}"/>
              </a:ext>
            </a:extLst>
          </p:cNvPr>
          <p:cNvSpPr txBox="1"/>
          <p:nvPr/>
        </p:nvSpPr>
        <p:spPr>
          <a:xfrm>
            <a:off x="4188456" y="7407078"/>
            <a:ext cx="2553379" cy="430887"/>
          </a:xfrm>
          <a:prstGeom prst="rect">
            <a:avLst/>
          </a:prstGeom>
          <a:solidFill>
            <a:srgbClr val="F8C074"/>
          </a:solidFill>
        </p:spPr>
        <p:txBody>
          <a:bodyPr wrap="square" rtlCol="0">
            <a:spAutoFit/>
          </a:bodyPr>
          <a:lstStyle/>
          <a:p>
            <a:r>
              <a:rPr lang="en-GB" sz="1100"/>
              <a:t>Why not add an example of your </a:t>
            </a:r>
            <a:r>
              <a:rPr lang="en-GB" sz="1100" i="1" u="sng"/>
              <a:t>motivation and persistence </a:t>
            </a:r>
            <a:r>
              <a:rPr lang="en-GB" sz="1100"/>
              <a:t>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A9B62B2-997B-4EAB-89A6-526E5C3D43EA}"/>
              </a:ext>
            </a:extLst>
          </p:cNvPr>
          <p:cNvSpPr txBox="1"/>
          <p:nvPr/>
        </p:nvSpPr>
        <p:spPr>
          <a:xfrm>
            <a:off x="3339624" y="6116392"/>
            <a:ext cx="2553379" cy="769441"/>
          </a:xfrm>
          <a:prstGeom prst="rect">
            <a:avLst/>
          </a:prstGeom>
          <a:solidFill>
            <a:srgbClr val="F8C074"/>
          </a:solidFill>
        </p:spPr>
        <p:txBody>
          <a:bodyPr wrap="square" rtlCol="0">
            <a:spAutoFit/>
          </a:bodyPr>
          <a:lstStyle/>
          <a:p>
            <a:r>
              <a:rPr lang="en-GB" sz="1100" i="1" u="sng"/>
              <a:t>Spotting an opportunity </a:t>
            </a:r>
            <a:r>
              <a:rPr lang="en-GB" sz="1100"/>
              <a:t>could be something you add here.</a:t>
            </a:r>
          </a:p>
          <a:p>
            <a:r>
              <a:rPr lang="en-GB" sz="1100"/>
              <a:t>.</a:t>
            </a:r>
          </a:p>
          <a:p>
            <a:r>
              <a:rPr lang="en-GB" sz="1100"/>
              <a:t>.</a:t>
            </a:r>
          </a:p>
        </p:txBody>
      </p:sp>
      <p:pic>
        <p:nvPicPr>
          <p:cNvPr id="16" name="Graphic 15" descr="Coffee">
            <a:extLst>
              <a:ext uri="{FF2B5EF4-FFF2-40B4-BE49-F238E27FC236}">
                <a16:creationId xmlns:a16="http://schemas.microsoft.com/office/drawing/2014/main" id="{5E2C24F8-A30F-4233-8131-BA26EE872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11238" y="5816350"/>
            <a:ext cx="914400" cy="914400"/>
          </a:xfrm>
          <a:prstGeom prst="rect">
            <a:avLst/>
          </a:prstGeom>
        </p:spPr>
      </p:pic>
      <p:grpSp>
        <p:nvGrpSpPr>
          <p:cNvPr id="19" name="Graphic 17" descr="Smiling face outline">
            <a:extLst>
              <a:ext uri="{FF2B5EF4-FFF2-40B4-BE49-F238E27FC236}">
                <a16:creationId xmlns:a16="http://schemas.microsoft.com/office/drawing/2014/main" id="{2F12C71A-BC34-451B-A829-2913A95CB0EA}"/>
              </a:ext>
            </a:extLst>
          </p:cNvPr>
          <p:cNvGrpSpPr/>
          <p:nvPr/>
        </p:nvGrpSpPr>
        <p:grpSpPr>
          <a:xfrm>
            <a:off x="2357212" y="7566771"/>
            <a:ext cx="498091" cy="498091"/>
            <a:chOff x="2220667" y="7716676"/>
            <a:chExt cx="498091" cy="498091"/>
          </a:xfrm>
          <a:solidFill>
            <a:schemeClr val="bg2">
              <a:lumMod val="5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E3BCB39-44AA-4181-B425-307B15374659}"/>
                </a:ext>
              </a:extLst>
            </p:cNvPr>
            <p:cNvSpPr/>
            <p:nvPr/>
          </p:nvSpPr>
          <p:spPr>
            <a:xfrm>
              <a:off x="2325528" y="7887076"/>
              <a:ext cx="78646" cy="78646"/>
            </a:xfrm>
            <a:custGeom>
              <a:avLst/>
              <a:gdLst>
                <a:gd name="connsiteX0" fmla="*/ 78646 w 78646"/>
                <a:gd name="connsiteY0" fmla="*/ 39323 h 78646"/>
                <a:gd name="connsiteX1" fmla="*/ 39323 w 78646"/>
                <a:gd name="connsiteY1" fmla="*/ 78646 h 78646"/>
                <a:gd name="connsiteX2" fmla="*/ 0 w 78646"/>
                <a:gd name="connsiteY2" fmla="*/ 39323 h 78646"/>
                <a:gd name="connsiteX3" fmla="*/ 39323 w 78646"/>
                <a:gd name="connsiteY3" fmla="*/ 0 h 78646"/>
                <a:gd name="connsiteX4" fmla="*/ 78646 w 78646"/>
                <a:gd name="connsiteY4" fmla="*/ 39323 h 78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8646" h="78646">
                  <a:moveTo>
                    <a:pt x="78646" y="39323"/>
                  </a:moveTo>
                  <a:cubicBezTo>
                    <a:pt x="78646" y="61041"/>
                    <a:pt x="61041" y="78646"/>
                    <a:pt x="39323" y="78646"/>
                  </a:cubicBezTo>
                  <a:cubicBezTo>
                    <a:pt x="17606" y="78646"/>
                    <a:pt x="0" y="61041"/>
                    <a:pt x="0" y="39323"/>
                  </a:cubicBezTo>
                  <a:cubicBezTo>
                    <a:pt x="0" y="17606"/>
                    <a:pt x="17606" y="0"/>
                    <a:pt x="39323" y="0"/>
                  </a:cubicBezTo>
                  <a:cubicBezTo>
                    <a:pt x="61041" y="0"/>
                    <a:pt x="78646" y="17606"/>
                    <a:pt x="78646" y="39323"/>
                  </a:cubicBezTo>
                  <a:close/>
                </a:path>
              </a:pathLst>
            </a:custGeom>
            <a:grpFill/>
            <a:ln w="654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DDC56DD-FEF9-465B-861D-0FFECC05DBB6}"/>
                </a:ext>
              </a:extLst>
            </p:cNvPr>
            <p:cNvSpPr/>
            <p:nvPr/>
          </p:nvSpPr>
          <p:spPr>
            <a:xfrm>
              <a:off x="2535251" y="7887076"/>
              <a:ext cx="78646" cy="78646"/>
            </a:xfrm>
            <a:custGeom>
              <a:avLst/>
              <a:gdLst>
                <a:gd name="connsiteX0" fmla="*/ 78646 w 78646"/>
                <a:gd name="connsiteY0" fmla="*/ 39323 h 78646"/>
                <a:gd name="connsiteX1" fmla="*/ 39323 w 78646"/>
                <a:gd name="connsiteY1" fmla="*/ 78646 h 78646"/>
                <a:gd name="connsiteX2" fmla="*/ 0 w 78646"/>
                <a:gd name="connsiteY2" fmla="*/ 39323 h 78646"/>
                <a:gd name="connsiteX3" fmla="*/ 39323 w 78646"/>
                <a:gd name="connsiteY3" fmla="*/ 0 h 78646"/>
                <a:gd name="connsiteX4" fmla="*/ 78646 w 78646"/>
                <a:gd name="connsiteY4" fmla="*/ 39323 h 78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8646" h="78646">
                  <a:moveTo>
                    <a:pt x="78646" y="39323"/>
                  </a:moveTo>
                  <a:cubicBezTo>
                    <a:pt x="78646" y="61041"/>
                    <a:pt x="61040" y="78646"/>
                    <a:pt x="39323" y="78646"/>
                  </a:cubicBezTo>
                  <a:cubicBezTo>
                    <a:pt x="17606" y="78646"/>
                    <a:pt x="0" y="61041"/>
                    <a:pt x="0" y="39323"/>
                  </a:cubicBezTo>
                  <a:cubicBezTo>
                    <a:pt x="0" y="17606"/>
                    <a:pt x="17606" y="0"/>
                    <a:pt x="39323" y="0"/>
                  </a:cubicBezTo>
                  <a:cubicBezTo>
                    <a:pt x="61040" y="0"/>
                    <a:pt x="78646" y="17606"/>
                    <a:pt x="78646" y="39323"/>
                  </a:cubicBezTo>
                  <a:close/>
                </a:path>
              </a:pathLst>
            </a:custGeom>
            <a:grpFill/>
            <a:ln w="654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311F5AF-226F-48BF-BDDC-9CF8218BF2BC}"/>
                </a:ext>
              </a:extLst>
            </p:cNvPr>
            <p:cNvSpPr/>
            <p:nvPr/>
          </p:nvSpPr>
          <p:spPr>
            <a:xfrm>
              <a:off x="2337325" y="8050921"/>
              <a:ext cx="264774" cy="85199"/>
            </a:xfrm>
            <a:custGeom>
              <a:avLst/>
              <a:gdLst>
                <a:gd name="connsiteX0" fmla="*/ 251667 w 264774"/>
                <a:gd name="connsiteY0" fmla="*/ 0 h 85199"/>
                <a:gd name="connsiteX1" fmla="*/ 241181 w 264774"/>
                <a:gd name="connsiteY1" fmla="*/ 5243 h 85199"/>
                <a:gd name="connsiteX2" fmla="*/ 132387 w 264774"/>
                <a:gd name="connsiteY2" fmla="*/ 58329 h 85199"/>
                <a:gd name="connsiteX3" fmla="*/ 23594 w 264774"/>
                <a:gd name="connsiteY3" fmla="*/ 5243 h 85199"/>
                <a:gd name="connsiteX4" fmla="*/ 13108 w 264774"/>
                <a:gd name="connsiteY4" fmla="*/ 0 h 85199"/>
                <a:gd name="connsiteX5" fmla="*/ 0 w 264774"/>
                <a:gd name="connsiteY5" fmla="*/ 13108 h 85199"/>
                <a:gd name="connsiteX6" fmla="*/ 2622 w 264774"/>
                <a:gd name="connsiteY6" fmla="*/ 20972 h 85199"/>
                <a:gd name="connsiteX7" fmla="*/ 132387 w 264774"/>
                <a:gd name="connsiteY7" fmla="*/ 85200 h 85199"/>
                <a:gd name="connsiteX8" fmla="*/ 262153 w 264774"/>
                <a:gd name="connsiteY8" fmla="*/ 20972 h 85199"/>
                <a:gd name="connsiteX9" fmla="*/ 264775 w 264774"/>
                <a:gd name="connsiteY9" fmla="*/ 13108 h 85199"/>
                <a:gd name="connsiteX10" fmla="*/ 251667 w 264774"/>
                <a:gd name="connsiteY10" fmla="*/ 0 h 85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4774" h="85199">
                  <a:moveTo>
                    <a:pt x="251667" y="0"/>
                  </a:moveTo>
                  <a:cubicBezTo>
                    <a:pt x="247080" y="0"/>
                    <a:pt x="243147" y="1966"/>
                    <a:pt x="241181" y="5243"/>
                  </a:cubicBezTo>
                  <a:cubicBezTo>
                    <a:pt x="216277" y="38012"/>
                    <a:pt x="176954" y="58329"/>
                    <a:pt x="132387" y="58329"/>
                  </a:cubicBezTo>
                  <a:cubicBezTo>
                    <a:pt x="87821" y="58329"/>
                    <a:pt x="49154" y="38012"/>
                    <a:pt x="23594" y="5243"/>
                  </a:cubicBezTo>
                  <a:cubicBezTo>
                    <a:pt x="20972" y="1966"/>
                    <a:pt x="17040" y="0"/>
                    <a:pt x="13108" y="0"/>
                  </a:cubicBezTo>
                  <a:cubicBezTo>
                    <a:pt x="5898" y="0"/>
                    <a:pt x="0" y="5898"/>
                    <a:pt x="0" y="13108"/>
                  </a:cubicBezTo>
                  <a:cubicBezTo>
                    <a:pt x="0" y="15729"/>
                    <a:pt x="655" y="18351"/>
                    <a:pt x="2622" y="20972"/>
                  </a:cubicBezTo>
                  <a:cubicBezTo>
                    <a:pt x="32769" y="60295"/>
                    <a:pt x="79301" y="85200"/>
                    <a:pt x="132387" y="85200"/>
                  </a:cubicBezTo>
                  <a:cubicBezTo>
                    <a:pt x="185473" y="85200"/>
                    <a:pt x="232006" y="60295"/>
                    <a:pt x="262153" y="20972"/>
                  </a:cubicBezTo>
                  <a:cubicBezTo>
                    <a:pt x="263464" y="19006"/>
                    <a:pt x="264775" y="16385"/>
                    <a:pt x="264775" y="13108"/>
                  </a:cubicBezTo>
                  <a:cubicBezTo>
                    <a:pt x="264775" y="5898"/>
                    <a:pt x="258876" y="0"/>
                    <a:pt x="251667" y="0"/>
                  </a:cubicBezTo>
                  <a:close/>
                </a:path>
              </a:pathLst>
            </a:custGeom>
            <a:grpFill/>
            <a:ln w="654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95B0D1A-DC58-4FD3-B291-8E97A3A5E03A}"/>
                </a:ext>
              </a:extLst>
            </p:cNvPr>
            <p:cNvSpPr/>
            <p:nvPr/>
          </p:nvSpPr>
          <p:spPr>
            <a:xfrm>
              <a:off x="2220667" y="7716676"/>
              <a:ext cx="498091" cy="498091"/>
            </a:xfrm>
            <a:custGeom>
              <a:avLst/>
              <a:gdLst>
                <a:gd name="connsiteX0" fmla="*/ 249046 w 498091"/>
                <a:gd name="connsiteY0" fmla="*/ 26215 h 498091"/>
                <a:gd name="connsiteX1" fmla="*/ 471876 w 498091"/>
                <a:gd name="connsiteY1" fmla="*/ 249046 h 498091"/>
                <a:gd name="connsiteX2" fmla="*/ 249046 w 498091"/>
                <a:gd name="connsiteY2" fmla="*/ 471876 h 498091"/>
                <a:gd name="connsiteX3" fmla="*/ 26215 w 498091"/>
                <a:gd name="connsiteY3" fmla="*/ 249046 h 498091"/>
                <a:gd name="connsiteX4" fmla="*/ 249046 w 498091"/>
                <a:gd name="connsiteY4" fmla="*/ 26215 h 498091"/>
                <a:gd name="connsiteX5" fmla="*/ 249046 w 498091"/>
                <a:gd name="connsiteY5" fmla="*/ 0 h 498091"/>
                <a:gd name="connsiteX6" fmla="*/ 0 w 498091"/>
                <a:gd name="connsiteY6" fmla="*/ 249046 h 498091"/>
                <a:gd name="connsiteX7" fmla="*/ 249046 w 498091"/>
                <a:gd name="connsiteY7" fmla="*/ 498091 h 498091"/>
                <a:gd name="connsiteX8" fmla="*/ 498091 w 498091"/>
                <a:gd name="connsiteY8" fmla="*/ 249046 h 498091"/>
                <a:gd name="connsiteX9" fmla="*/ 249046 w 498091"/>
                <a:gd name="connsiteY9" fmla="*/ 0 h 498091"/>
                <a:gd name="connsiteX10" fmla="*/ 249046 w 498091"/>
                <a:gd name="connsiteY10" fmla="*/ 0 h 498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8091" h="498091">
                  <a:moveTo>
                    <a:pt x="249046" y="26215"/>
                  </a:moveTo>
                  <a:cubicBezTo>
                    <a:pt x="371602" y="26215"/>
                    <a:pt x="471876" y="126489"/>
                    <a:pt x="471876" y="249046"/>
                  </a:cubicBezTo>
                  <a:cubicBezTo>
                    <a:pt x="471876" y="371602"/>
                    <a:pt x="371602" y="471876"/>
                    <a:pt x="249046" y="471876"/>
                  </a:cubicBezTo>
                  <a:cubicBezTo>
                    <a:pt x="126489" y="471876"/>
                    <a:pt x="26215" y="371602"/>
                    <a:pt x="26215" y="249046"/>
                  </a:cubicBezTo>
                  <a:cubicBezTo>
                    <a:pt x="26215" y="126489"/>
                    <a:pt x="126489" y="26215"/>
                    <a:pt x="249046" y="26215"/>
                  </a:cubicBezTo>
                  <a:moveTo>
                    <a:pt x="249046" y="0"/>
                  </a:moveTo>
                  <a:cubicBezTo>
                    <a:pt x="111415" y="0"/>
                    <a:pt x="0" y="111415"/>
                    <a:pt x="0" y="249046"/>
                  </a:cubicBezTo>
                  <a:cubicBezTo>
                    <a:pt x="0" y="386676"/>
                    <a:pt x="111415" y="498091"/>
                    <a:pt x="249046" y="498091"/>
                  </a:cubicBezTo>
                  <a:cubicBezTo>
                    <a:pt x="386676" y="498091"/>
                    <a:pt x="498091" y="386676"/>
                    <a:pt x="498091" y="249046"/>
                  </a:cubicBezTo>
                  <a:cubicBezTo>
                    <a:pt x="498091" y="111415"/>
                    <a:pt x="386676" y="0"/>
                    <a:pt x="249046" y="0"/>
                  </a:cubicBezTo>
                  <a:lnTo>
                    <a:pt x="249046" y="0"/>
                  </a:lnTo>
                  <a:close/>
                </a:path>
              </a:pathLst>
            </a:custGeom>
            <a:grpFill/>
            <a:ln w="654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pic>
        <p:nvPicPr>
          <p:cNvPr id="25" name="Graphic 24" descr="Light Bulb and Gear">
            <a:extLst>
              <a:ext uri="{FF2B5EF4-FFF2-40B4-BE49-F238E27FC236}">
                <a16:creationId xmlns:a16="http://schemas.microsoft.com/office/drawing/2014/main" id="{D77FF464-56CA-460D-B858-3C257AB581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1841" y="3911654"/>
            <a:ext cx="805218" cy="805218"/>
          </a:xfrm>
          <a:prstGeom prst="rect">
            <a:avLst/>
          </a:prstGeom>
        </p:spPr>
      </p:pic>
      <p:pic>
        <p:nvPicPr>
          <p:cNvPr id="27" name="Picture 26" descr="Business woman tablet">
            <a:extLst>
              <a:ext uri="{FF2B5EF4-FFF2-40B4-BE49-F238E27FC236}">
                <a16:creationId xmlns:a16="http://schemas.microsoft.com/office/drawing/2014/main" id="{F9600BB2-FACF-4842-95A6-5D59B8C5096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295" y="6599354"/>
            <a:ext cx="1704386" cy="6563248"/>
          </a:xfrm>
          <a:prstGeom prst="rect">
            <a:avLst/>
          </a:prstGeom>
        </p:spPr>
      </p:pic>
      <p:pic>
        <p:nvPicPr>
          <p:cNvPr id="29" name="Graphic 28" descr="Classroom">
            <a:extLst>
              <a:ext uri="{FF2B5EF4-FFF2-40B4-BE49-F238E27FC236}">
                <a16:creationId xmlns:a16="http://schemas.microsoft.com/office/drawing/2014/main" id="{FE8BB588-E0C5-4FB2-99BE-12A4E793430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601298" y="1858912"/>
            <a:ext cx="894809" cy="865015"/>
          </a:xfrm>
          <a:prstGeom prst="rect">
            <a:avLst/>
          </a:prstGeom>
        </p:spPr>
      </p:pic>
      <p:pic>
        <p:nvPicPr>
          <p:cNvPr id="31" name="Graphic 30" descr="Thumbs up sign">
            <a:extLst>
              <a:ext uri="{FF2B5EF4-FFF2-40B4-BE49-F238E27FC236}">
                <a16:creationId xmlns:a16="http://schemas.microsoft.com/office/drawing/2014/main" id="{E9566F00-488A-4584-B011-43E40A92BA5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142739" y="1916628"/>
            <a:ext cx="651399" cy="651399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3F119FFE-2C3D-40B2-A367-2F8D8F3317B3}"/>
              </a:ext>
            </a:extLst>
          </p:cNvPr>
          <p:cNvSpPr txBox="1"/>
          <p:nvPr/>
        </p:nvSpPr>
        <p:spPr>
          <a:xfrm>
            <a:off x="1240396" y="9710928"/>
            <a:ext cx="1300324" cy="938719"/>
          </a:xfrm>
          <a:prstGeom prst="rect">
            <a:avLst/>
          </a:prstGeom>
          <a:solidFill>
            <a:srgbClr val="F8C074"/>
          </a:solidFill>
        </p:spPr>
        <p:txBody>
          <a:bodyPr wrap="square" rtlCol="0">
            <a:spAutoFit/>
          </a:bodyPr>
          <a:lstStyle/>
          <a:p>
            <a:r>
              <a:rPr lang="en-GB" sz="1100"/>
              <a:t>YOUR PHOTO HERE TIP Use online tool www.remove.bg to create a cut out image.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0ED94D3-6B7D-464A-A1CF-8A4FCE1A96BD}"/>
              </a:ext>
            </a:extLst>
          </p:cNvPr>
          <p:cNvSpPr txBox="1"/>
          <p:nvPr/>
        </p:nvSpPr>
        <p:spPr>
          <a:xfrm>
            <a:off x="5293294" y="9415055"/>
            <a:ext cx="39061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F886A0"/>
                </a:solidFill>
              </a:rPr>
              <a:t>YOUR NAME</a:t>
            </a:r>
          </a:p>
          <a:p>
            <a:r>
              <a:rPr lang="en-GB">
                <a:solidFill>
                  <a:srgbClr val="F886A0"/>
                </a:solidFill>
              </a:rPr>
              <a:t>YOUR EMAIL</a:t>
            </a:r>
          </a:p>
        </p:txBody>
      </p:sp>
      <p:pic>
        <p:nvPicPr>
          <p:cNvPr id="35" name="Picture 3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033E179B-B32D-4F2C-B97F-372F052331F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5303" y="9540984"/>
            <a:ext cx="2437991" cy="808601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C2CECAD4-F345-410D-B943-7AB91E0263A2}"/>
              </a:ext>
            </a:extLst>
          </p:cNvPr>
          <p:cNvSpPr txBox="1"/>
          <p:nvPr/>
        </p:nvSpPr>
        <p:spPr>
          <a:xfrm>
            <a:off x="4209078" y="7941973"/>
            <a:ext cx="2553379" cy="430887"/>
          </a:xfrm>
          <a:prstGeom prst="rect">
            <a:avLst/>
          </a:prstGeom>
          <a:solidFill>
            <a:srgbClr val="F8C074"/>
          </a:solidFill>
        </p:spPr>
        <p:txBody>
          <a:bodyPr wrap="square" rtlCol="0">
            <a:spAutoFit/>
          </a:bodyPr>
          <a:lstStyle/>
          <a:p>
            <a:r>
              <a:rPr lang="en-GB" sz="1100"/>
              <a:t>Why not add an example of your </a:t>
            </a:r>
            <a:r>
              <a:rPr lang="en-GB" sz="1100" i="1" u="sng"/>
              <a:t>creativity </a:t>
            </a:r>
            <a:r>
              <a:rPr lang="en-GB" sz="1100"/>
              <a:t>here?</a:t>
            </a:r>
          </a:p>
        </p:txBody>
      </p:sp>
    </p:spTree>
    <p:extLst>
      <p:ext uri="{BB962C8B-B14F-4D97-AF65-F5344CB8AC3E}">
        <p14:creationId xmlns:p14="http://schemas.microsoft.com/office/powerpoint/2010/main" val="10787916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D82355F589AD42A6E4C3A9A988F2AE" ma:contentTypeVersion="32" ma:contentTypeDescription="Create a new document." ma:contentTypeScope="" ma:versionID="3e814dfc475a8fde26e6d7265168ff2d">
  <xsd:schema xmlns:xsd="http://www.w3.org/2001/XMLSchema" xmlns:xs="http://www.w3.org/2001/XMLSchema" xmlns:p="http://schemas.microsoft.com/office/2006/metadata/properties" xmlns:ns3="2a436748-169b-4be5-a9db-414c1d53a701" xmlns:ns4="82ae9683-1c06-49da-9377-bcb45d41494a" targetNamespace="http://schemas.microsoft.com/office/2006/metadata/properties" ma:root="true" ma:fieldsID="254cb14530a18ba02070ca592104ba86" ns3:_="" ns4:_="">
    <xsd:import namespace="2a436748-169b-4be5-a9db-414c1d53a701"/>
    <xsd:import namespace="82ae9683-1c06-49da-9377-bcb45d41494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NotebookType" minOccurs="0"/>
                <xsd:element ref="ns3:FolderType" minOccurs="0"/>
                <xsd:element ref="ns3:CultureName" minOccurs="0"/>
                <xsd:element ref="ns3:AppVersion" minOccurs="0"/>
                <xsd:element ref="ns3:TeamsChannelId" minOccurs="0"/>
                <xsd:element ref="ns3:Owner" minOccurs="0"/>
                <xsd:element ref="ns3:Math_Settings" minOccurs="0"/>
                <xsd:element ref="ns3:DefaultSectionNames" minOccurs="0"/>
                <xsd:element ref="ns3:Templates" minOccurs="0"/>
                <xsd:element ref="ns3:Teachers" minOccurs="0"/>
                <xsd:element ref="ns3:Students" minOccurs="0"/>
                <xsd:element ref="ns3:Student_Groups" minOccurs="0"/>
                <xsd:element ref="ns3:Distribution_Groups" minOccurs="0"/>
                <xsd:element ref="ns3:LMS_Mapping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3:IsNotebookLocked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a436748-169b-4be5-a9db-414c1d53a7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NotebookType" ma:index="13" nillable="true" ma:displayName="Notebook Type" ma:internalName="NotebookType">
      <xsd:simpleType>
        <xsd:restriction base="dms:Text"/>
      </xsd:simpleType>
    </xsd:element>
    <xsd:element name="FolderType" ma:index="14" nillable="true" ma:displayName="Folder Type" ma:internalName="FolderType">
      <xsd:simpleType>
        <xsd:restriction base="dms:Text"/>
      </xsd:simpleType>
    </xsd:element>
    <xsd:element name="CultureName" ma:index="15" nillable="true" ma:displayName="Culture Name" ma:internalName="CultureName">
      <xsd:simpleType>
        <xsd:restriction base="dms:Text"/>
      </xsd:simpleType>
    </xsd:element>
    <xsd:element name="AppVersion" ma:index="16" nillable="true" ma:displayName="App Version" ma:internalName="AppVersion">
      <xsd:simpleType>
        <xsd:restriction base="dms:Text"/>
      </xsd:simpleType>
    </xsd:element>
    <xsd:element name="TeamsChannelId" ma:index="17" nillable="true" ma:displayName="Teams Channel Id" ma:internalName="TeamsChannelId">
      <xsd:simpleType>
        <xsd:restriction base="dms:Text"/>
      </xsd:simpleType>
    </xsd:element>
    <xsd:element name="Owner" ma:index="18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9" nillable="true" ma:displayName="Math Settings" ma:internalName="Math_Settings">
      <xsd:simpleType>
        <xsd:restriction base="dms:Text"/>
      </xsd:simpleType>
    </xsd:element>
    <xsd:element name="DefaultSectionNames" ma:index="20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1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2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3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4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5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6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27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28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9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0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1" nillable="true" ma:displayName="Is Collaboration Space Locked" ma:internalName="Is_Collaboration_Space_Locked">
      <xsd:simpleType>
        <xsd:restriction base="dms:Boolean"/>
      </xsd:simpleType>
    </xsd:element>
    <xsd:element name="IsNotebookLocked" ma:index="32" nillable="true" ma:displayName="Is Notebook Locked" ma:internalName="IsNotebookLocked">
      <xsd:simpleType>
        <xsd:restriction base="dms:Boolean"/>
      </xsd:simpleType>
    </xsd:element>
    <xsd:element name="MediaServiceDateTaken" ma:index="3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3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36" nillable="true" ma:displayName="Tags" ma:internalName="MediaServiceAutoTags" ma:readOnly="true">
      <xsd:simpleType>
        <xsd:restriction base="dms:Text"/>
      </xsd:simpleType>
    </xsd:element>
    <xsd:element name="MediaServiceOCR" ma:index="3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ae9683-1c06-49da-9377-bcb45d41494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eamsChannelId xmlns="2a436748-169b-4be5-a9db-414c1d53a701" xsi:nil="true"/>
    <Templates xmlns="2a436748-169b-4be5-a9db-414c1d53a701" xsi:nil="true"/>
    <Student_Groups xmlns="2a436748-169b-4be5-a9db-414c1d53a701">
      <UserInfo>
        <DisplayName/>
        <AccountId xsi:nil="true"/>
        <AccountType/>
      </UserInfo>
    </Student_Groups>
    <Math_Settings xmlns="2a436748-169b-4be5-a9db-414c1d53a701" xsi:nil="true"/>
    <NotebookType xmlns="2a436748-169b-4be5-a9db-414c1d53a701" xsi:nil="true"/>
    <Students xmlns="2a436748-169b-4be5-a9db-414c1d53a701">
      <UserInfo>
        <DisplayName/>
        <AccountId xsi:nil="true"/>
        <AccountType/>
      </UserInfo>
    </Students>
    <AppVersion xmlns="2a436748-169b-4be5-a9db-414c1d53a701" xsi:nil="true"/>
    <LMS_Mappings xmlns="2a436748-169b-4be5-a9db-414c1d53a701" xsi:nil="true"/>
    <Invited_Teachers xmlns="2a436748-169b-4be5-a9db-414c1d53a701" xsi:nil="true"/>
    <Invited_Students xmlns="2a436748-169b-4be5-a9db-414c1d53a701" xsi:nil="true"/>
    <IsNotebookLocked xmlns="2a436748-169b-4be5-a9db-414c1d53a701" xsi:nil="true"/>
    <DefaultSectionNames xmlns="2a436748-169b-4be5-a9db-414c1d53a701" xsi:nil="true"/>
    <Has_Teacher_Only_SectionGroup xmlns="2a436748-169b-4be5-a9db-414c1d53a701" xsi:nil="true"/>
    <FolderType xmlns="2a436748-169b-4be5-a9db-414c1d53a701" xsi:nil="true"/>
    <Owner xmlns="2a436748-169b-4be5-a9db-414c1d53a701">
      <UserInfo>
        <DisplayName/>
        <AccountId xsi:nil="true"/>
        <AccountType/>
      </UserInfo>
    </Owner>
    <Distribution_Groups xmlns="2a436748-169b-4be5-a9db-414c1d53a701" xsi:nil="true"/>
    <Is_Collaboration_Space_Locked xmlns="2a436748-169b-4be5-a9db-414c1d53a701" xsi:nil="true"/>
    <Teachers xmlns="2a436748-169b-4be5-a9db-414c1d53a701">
      <UserInfo>
        <DisplayName/>
        <AccountId xsi:nil="true"/>
        <AccountType/>
      </UserInfo>
    </Teachers>
    <Self_Registration_Enabled xmlns="2a436748-169b-4be5-a9db-414c1d53a701" xsi:nil="true"/>
    <CultureName xmlns="2a436748-169b-4be5-a9db-414c1d53a701" xsi:nil="true"/>
  </documentManagement>
</p:properties>
</file>

<file path=customXml/itemProps1.xml><?xml version="1.0" encoding="utf-8"?>
<ds:datastoreItem xmlns:ds="http://schemas.openxmlformats.org/officeDocument/2006/customXml" ds:itemID="{AAA91C1E-86D9-4ACF-9644-B7A1AF691FD6}">
  <ds:schemaRefs>
    <ds:schemaRef ds:uri="2a436748-169b-4be5-a9db-414c1d53a701"/>
    <ds:schemaRef ds:uri="82ae9683-1c06-49da-9377-bcb45d41494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2FB7561-F408-4194-AA0A-803E402FFE5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257EC7A-00BB-46F8-B606-901C9B07D89F}">
  <ds:schemaRefs>
    <ds:schemaRef ds:uri="http://schemas.microsoft.com/office/2006/documentManagement/types"/>
    <ds:schemaRef ds:uri="http://purl.org/dc/dcmitype/"/>
    <ds:schemaRef ds:uri="http://purl.org/dc/terms/"/>
    <ds:schemaRef ds:uri="http://www.w3.org/XML/1998/namespace"/>
    <ds:schemaRef ds:uri="82ae9683-1c06-49da-9377-bcb45d41494a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2a436748-169b-4be5-a9db-414c1d53a701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199</Words>
  <Application>Microsoft Office PowerPoint</Application>
  <PresentationFormat>Custom</PresentationFormat>
  <Paragraphs>42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YOUR ENTRE-STORY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YOUR ENTRE-STORY</dc:title>
  <dc:creator>Paul Ranson</dc:creator>
  <cp:lastModifiedBy>Christian Stevens</cp:lastModifiedBy>
  <cp:revision>1</cp:revision>
  <dcterms:created xsi:type="dcterms:W3CDTF">2020-09-02T12:04:30Z</dcterms:created>
  <dcterms:modified xsi:type="dcterms:W3CDTF">2020-09-08T14:35:31Z</dcterms:modified>
</cp:coreProperties>
</file>