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6/16/2023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6/16/2023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6/16/2023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6/16/2023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6/16/2023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6/16/2023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6/16/2023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6/16/2023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6/16/2023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6/16/2023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6/16/2023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6/16/2023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g"/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jp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34000" r="-3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029200"/>
            <a:ext cx="7772400" cy="1470025"/>
          </a:xfrm>
          <a:noFill/>
          <a:ln>
            <a:noFill/>
          </a:ln>
        </p:spPr>
        <p:txBody>
          <a:bodyPr/>
          <a:lstStyle/>
          <a:p>
            <a:r>
              <a:rPr lang="en-US" b="1" i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Magic Roundabout</a:t>
            </a:r>
            <a:r>
              <a:rPr lang="en-US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en-US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US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Review</a:t>
            </a:r>
            <a:endParaRPr lang="en-US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419600" y="5638800"/>
            <a:ext cx="5562600" cy="1524000"/>
          </a:xfrm>
        </p:spPr>
        <p:txBody>
          <a:bodyPr/>
          <a:lstStyle/>
          <a:p>
            <a:endParaRPr lang="en-US" dirty="0" smtClean="0"/>
          </a:p>
          <a:p>
            <a:r>
              <a:rPr lang="en-US" dirty="0" smtClean="0">
                <a:solidFill>
                  <a:srgbClr val="FFFF00"/>
                </a:solidFill>
              </a:rPr>
              <a:t>By </a:t>
            </a:r>
            <a:r>
              <a:rPr lang="en-US" dirty="0" err="1" smtClean="0">
                <a:solidFill>
                  <a:srgbClr val="FFFF00"/>
                </a:solidFill>
              </a:rPr>
              <a:t>Razvan</a:t>
            </a:r>
            <a:r>
              <a:rPr lang="en-US" dirty="0" smtClean="0">
                <a:solidFill>
                  <a:srgbClr val="FFFF00"/>
                </a:solidFill>
              </a:rPr>
              <a:t>-Adrian </a:t>
            </a:r>
            <a:r>
              <a:rPr lang="en-US" dirty="0" err="1" smtClean="0">
                <a:solidFill>
                  <a:srgbClr val="FFFF00"/>
                </a:solidFill>
              </a:rPr>
              <a:t>Poltz</a:t>
            </a:r>
            <a:endParaRPr lang="en-US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6027586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i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Magic Roundabout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76200" y="1295400"/>
            <a:ext cx="8915400" cy="2819401"/>
          </a:xfrm>
        </p:spPr>
        <p:txBody>
          <a:bodyPr>
            <a:normAutofit fontScale="92500" lnSpcReduction="20000"/>
          </a:bodyPr>
          <a:lstStyle/>
          <a:p>
            <a:r>
              <a:rPr lang="en-US" dirty="0" smtClean="0">
                <a:solidFill>
                  <a:srgbClr val="FFFF00"/>
                </a:solidFill>
              </a:rPr>
              <a:t>Located in the town center</a:t>
            </a:r>
          </a:p>
          <a:p>
            <a:pPr marL="0" indent="0">
              <a:buNone/>
            </a:pPr>
            <a:r>
              <a:rPr lang="en-US" dirty="0" smtClean="0">
                <a:solidFill>
                  <a:srgbClr val="FFFF00"/>
                </a:solidFill>
              </a:rPr>
              <a:t> of </a:t>
            </a:r>
            <a:r>
              <a:rPr lang="en-US" dirty="0" err="1" smtClean="0">
                <a:solidFill>
                  <a:srgbClr val="FFFF00"/>
                </a:solidFill>
              </a:rPr>
              <a:t>Bowness</a:t>
            </a:r>
            <a:r>
              <a:rPr lang="en-US" dirty="0" smtClean="0">
                <a:solidFill>
                  <a:srgbClr val="FFFF00"/>
                </a:solidFill>
              </a:rPr>
              <a:t>-on-Windermere</a:t>
            </a:r>
          </a:p>
          <a:p>
            <a:pPr marL="0" indent="0">
              <a:buNone/>
            </a:pPr>
            <a:r>
              <a:rPr lang="en-US" dirty="0" smtClean="0">
                <a:solidFill>
                  <a:srgbClr val="FFFF00"/>
                </a:solidFill>
              </a:rPr>
              <a:t> (</a:t>
            </a:r>
            <a:r>
              <a:rPr lang="en-US" dirty="0" err="1" smtClean="0">
                <a:solidFill>
                  <a:srgbClr val="FFFF00"/>
                </a:solidFill>
              </a:rPr>
              <a:t>Cumbria</a:t>
            </a:r>
            <a:r>
              <a:rPr lang="en-US" dirty="0" smtClean="0">
                <a:solidFill>
                  <a:srgbClr val="FFFF00"/>
                </a:solidFill>
              </a:rPr>
              <a:t>).</a:t>
            </a:r>
          </a:p>
          <a:p>
            <a:r>
              <a:rPr lang="en-US" dirty="0" smtClean="0">
                <a:solidFill>
                  <a:srgbClr val="FFFF00"/>
                </a:solidFill>
              </a:rPr>
              <a:t>Easy access from the street.</a:t>
            </a:r>
          </a:p>
          <a:p>
            <a:r>
              <a:rPr lang="en-US" dirty="0" smtClean="0">
                <a:solidFill>
                  <a:srgbClr val="FFFF00"/>
                </a:solidFill>
              </a:rPr>
              <a:t>Frequented by tourists area.</a:t>
            </a:r>
          </a:p>
          <a:p>
            <a:r>
              <a:rPr lang="en-US" dirty="0" smtClean="0">
                <a:solidFill>
                  <a:srgbClr val="FFFF00"/>
                </a:solidFill>
              </a:rPr>
              <a:t>Dog friendly.</a:t>
            </a:r>
          </a:p>
          <a:p>
            <a:pPr marL="0" indent="0">
              <a:buNone/>
            </a:pPr>
            <a:endParaRPr lang="en-US" dirty="0">
              <a:solidFill>
                <a:srgbClr val="FFFF00"/>
              </a:solidFill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85509" y="1447799"/>
            <a:ext cx="3782291" cy="5257801"/>
          </a:xfrm>
          <a:prstGeom prst="rect">
            <a:avLst/>
          </a:prstGeom>
          <a:ln w="28575">
            <a:solidFill>
              <a:srgbClr val="FFFF00"/>
            </a:solidFill>
          </a:ln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89234" y="3657598"/>
            <a:ext cx="2316166" cy="3048001"/>
          </a:xfrm>
          <a:prstGeom prst="rect">
            <a:avLst/>
          </a:prstGeom>
          <a:ln w="28575">
            <a:solidFill>
              <a:srgbClr val="FFFF00"/>
            </a:solidFill>
          </a:ln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" y="4897992"/>
            <a:ext cx="2535759" cy="1807607"/>
          </a:xfrm>
          <a:prstGeom prst="rect">
            <a:avLst/>
          </a:prstGeom>
          <a:ln w="28575">
            <a:solidFill>
              <a:srgbClr val="FFFF00"/>
            </a:solidFill>
          </a:ln>
        </p:spPr>
      </p:pic>
    </p:spTree>
    <p:extLst>
      <p:ext uri="{BB962C8B-B14F-4D97-AF65-F5344CB8AC3E}">
        <p14:creationId xmlns:p14="http://schemas.microsoft.com/office/powerpoint/2010/main" val="282072362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i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Magic Roundabout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9586" y="1676400"/>
            <a:ext cx="8396720" cy="2819400"/>
          </a:xfrm>
        </p:spPr>
        <p:txBody>
          <a:bodyPr>
            <a:normAutofit/>
          </a:bodyPr>
          <a:lstStyle/>
          <a:p>
            <a:r>
              <a:rPr lang="en-US" dirty="0" smtClean="0">
                <a:solidFill>
                  <a:srgbClr val="FFFF00"/>
                </a:solidFill>
              </a:rPr>
              <a:t>Cozy and friendly atmosphere.</a:t>
            </a:r>
          </a:p>
          <a:p>
            <a:r>
              <a:rPr lang="en-US" dirty="0" smtClean="0">
                <a:solidFill>
                  <a:srgbClr val="FFFF00"/>
                </a:solidFill>
              </a:rPr>
              <a:t>Simple, but effective décor.</a:t>
            </a:r>
          </a:p>
          <a:p>
            <a:r>
              <a:rPr lang="en-US" dirty="0" smtClean="0">
                <a:solidFill>
                  <a:srgbClr val="FFFF00"/>
                </a:solidFill>
              </a:rPr>
              <a:t>3 levels and a outside terrace for your choice.</a:t>
            </a:r>
          </a:p>
          <a:p>
            <a:endParaRPr lang="en-US" dirty="0" smtClean="0">
              <a:solidFill>
                <a:srgbClr val="FFFF00"/>
              </a:solidFill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8545" y="3809999"/>
            <a:ext cx="2057400" cy="2996983"/>
          </a:xfrm>
          <a:prstGeom prst="rect">
            <a:avLst/>
          </a:prstGeom>
          <a:ln w="28575">
            <a:solidFill>
              <a:srgbClr val="FFFF00"/>
            </a:solidFill>
          </a:ln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22278" y="3809999"/>
            <a:ext cx="2837007" cy="2978727"/>
          </a:xfrm>
          <a:prstGeom prst="rect">
            <a:avLst/>
          </a:prstGeom>
          <a:ln w="28575">
            <a:solidFill>
              <a:srgbClr val="FFFF00"/>
            </a:solidFill>
          </a:ln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62200" y="3810000"/>
            <a:ext cx="3702026" cy="2983128"/>
          </a:xfrm>
          <a:prstGeom prst="rect">
            <a:avLst/>
          </a:prstGeom>
          <a:noFill/>
          <a:ln w="28575">
            <a:solidFill>
              <a:srgbClr val="FFFF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7284249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i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Magic Roundabout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4800" y="1524000"/>
            <a:ext cx="6477000" cy="2438400"/>
          </a:xfrm>
        </p:spPr>
        <p:txBody>
          <a:bodyPr>
            <a:normAutofit fontScale="92500" lnSpcReduction="10000"/>
          </a:bodyPr>
          <a:lstStyle/>
          <a:p>
            <a:r>
              <a:rPr lang="en-US" dirty="0" smtClean="0">
                <a:solidFill>
                  <a:srgbClr val="FFFF00"/>
                </a:solidFill>
              </a:rPr>
              <a:t>Simple designed, but well-written menu.</a:t>
            </a:r>
          </a:p>
          <a:p>
            <a:r>
              <a:rPr lang="en-US" dirty="0" smtClean="0">
                <a:solidFill>
                  <a:srgbClr val="FFFF00"/>
                </a:solidFill>
              </a:rPr>
              <a:t>Tables arranged in a simple manner, but with good-taste.</a:t>
            </a:r>
          </a:p>
          <a:p>
            <a:r>
              <a:rPr lang="en-US" dirty="0" smtClean="0">
                <a:solidFill>
                  <a:srgbClr val="FFFF00"/>
                </a:solidFill>
              </a:rPr>
              <a:t>Roomy interior.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1582" y="1600200"/>
            <a:ext cx="2590800" cy="4994673"/>
          </a:xfrm>
          <a:prstGeom prst="rect">
            <a:avLst/>
          </a:prstGeom>
          <a:ln w="28575">
            <a:solidFill>
              <a:srgbClr val="FFFF00"/>
            </a:solidFill>
          </a:ln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1000" y="3944806"/>
            <a:ext cx="2592457" cy="2650067"/>
          </a:xfrm>
          <a:prstGeom prst="rect">
            <a:avLst/>
          </a:prstGeom>
          <a:ln w="28575">
            <a:solidFill>
              <a:srgbClr val="FFFF00"/>
            </a:solidFill>
          </a:ln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76600" y="3513737"/>
            <a:ext cx="2917693" cy="3081136"/>
          </a:xfrm>
          <a:prstGeom prst="rect">
            <a:avLst/>
          </a:prstGeom>
          <a:ln w="28575">
            <a:solidFill>
              <a:srgbClr val="FFFF00"/>
            </a:solidFill>
          </a:ln>
        </p:spPr>
      </p:pic>
    </p:spTree>
    <p:extLst>
      <p:ext uri="{BB962C8B-B14F-4D97-AF65-F5344CB8AC3E}">
        <p14:creationId xmlns:p14="http://schemas.microsoft.com/office/powerpoint/2010/main" val="398335749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i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Magic Roundabout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FFFF00"/>
                </a:solidFill>
              </a:rPr>
              <a:t>The front staff gave a good service, not excellent but satisfying overall.</a:t>
            </a:r>
          </a:p>
          <a:p>
            <a:r>
              <a:rPr lang="en-US" dirty="0" smtClean="0">
                <a:solidFill>
                  <a:srgbClr val="FFFF00"/>
                </a:solidFill>
              </a:rPr>
              <a:t>Well prepared drinks.</a:t>
            </a:r>
          </a:p>
          <a:p>
            <a:r>
              <a:rPr lang="en-US" dirty="0" smtClean="0">
                <a:solidFill>
                  <a:srgbClr val="FFFF00"/>
                </a:solidFill>
              </a:rPr>
              <a:t>Time of waiting relatively ok.</a:t>
            </a:r>
          </a:p>
          <a:p>
            <a:endParaRPr lang="en-US" dirty="0" smtClean="0">
              <a:solidFill>
                <a:srgbClr val="FFFF00"/>
              </a:solidFill>
            </a:endParaRPr>
          </a:p>
          <a:p>
            <a:endParaRPr lang="en-US" dirty="0">
              <a:solidFill>
                <a:srgbClr val="FFFF00"/>
              </a:solidFill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33600" y="3891027"/>
            <a:ext cx="4315691" cy="2870087"/>
          </a:xfrm>
          <a:prstGeom prst="rect">
            <a:avLst/>
          </a:prstGeom>
          <a:ln w="28575">
            <a:solidFill>
              <a:srgbClr val="FFFF00"/>
            </a:solidFill>
          </a:ln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29400" y="2362200"/>
            <a:ext cx="2369127" cy="4398914"/>
          </a:xfrm>
          <a:prstGeom prst="rect">
            <a:avLst/>
          </a:prstGeom>
          <a:ln w="28575">
            <a:solidFill>
              <a:srgbClr val="FFFF00"/>
            </a:solidFill>
          </a:ln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996" y="3925663"/>
            <a:ext cx="1892278" cy="2835451"/>
          </a:xfrm>
          <a:prstGeom prst="rect">
            <a:avLst/>
          </a:prstGeom>
          <a:ln w="28575">
            <a:solidFill>
              <a:srgbClr val="FFFF00"/>
            </a:solidFill>
          </a:ln>
        </p:spPr>
      </p:pic>
    </p:spTree>
    <p:extLst>
      <p:ext uri="{BB962C8B-B14F-4D97-AF65-F5344CB8AC3E}">
        <p14:creationId xmlns:p14="http://schemas.microsoft.com/office/powerpoint/2010/main" val="391973361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i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Magic Roundabout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854" y="1447800"/>
            <a:ext cx="9282546" cy="2133600"/>
          </a:xfrm>
        </p:spPr>
        <p:txBody>
          <a:bodyPr>
            <a:normAutofit fontScale="92500" lnSpcReduction="10000"/>
          </a:bodyPr>
          <a:lstStyle/>
          <a:p>
            <a:r>
              <a:rPr lang="en-US" dirty="0" smtClean="0">
                <a:solidFill>
                  <a:srgbClr val="FFFF00"/>
                </a:solidFill>
              </a:rPr>
              <a:t>Ordered “Chicken and chorizo penne” as a main course.</a:t>
            </a:r>
          </a:p>
          <a:p>
            <a:r>
              <a:rPr lang="en-US" dirty="0" smtClean="0">
                <a:solidFill>
                  <a:srgbClr val="FFFF00"/>
                </a:solidFill>
              </a:rPr>
              <a:t>Food came in a decent amount of time.</a:t>
            </a:r>
          </a:p>
          <a:p>
            <a:r>
              <a:rPr lang="en-US" dirty="0" smtClean="0">
                <a:solidFill>
                  <a:srgbClr val="FFFF00"/>
                </a:solidFill>
              </a:rPr>
              <a:t>Very large portion. Tasty food.</a:t>
            </a:r>
          </a:p>
          <a:p>
            <a:r>
              <a:rPr lang="en-US" dirty="0" smtClean="0">
                <a:solidFill>
                  <a:srgbClr val="FFFF00"/>
                </a:solidFill>
              </a:rPr>
              <a:t>Good quality-price ratio. </a:t>
            </a:r>
            <a:endParaRPr lang="en-US" dirty="0">
              <a:solidFill>
                <a:srgbClr val="FFFF00"/>
              </a:solidFill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52108" y="3581400"/>
            <a:ext cx="4054765" cy="3061856"/>
          </a:xfrm>
          <a:prstGeom prst="rect">
            <a:avLst/>
          </a:prstGeom>
          <a:ln w="28575">
            <a:solidFill>
              <a:srgbClr val="FFFF00"/>
            </a:solidFill>
          </a:ln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1000" y="3602183"/>
            <a:ext cx="4054764" cy="3041073"/>
          </a:xfrm>
          <a:prstGeom prst="rect">
            <a:avLst/>
          </a:prstGeom>
          <a:ln w="28575">
            <a:solidFill>
              <a:srgbClr val="FFFF00"/>
            </a:solidFill>
          </a:ln>
        </p:spPr>
      </p:pic>
    </p:spTree>
    <p:extLst>
      <p:ext uri="{BB962C8B-B14F-4D97-AF65-F5344CB8AC3E}">
        <p14:creationId xmlns:p14="http://schemas.microsoft.com/office/powerpoint/2010/main" val="155414988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i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Magic Roundabout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FFFF00"/>
                </a:solidFill>
              </a:rPr>
              <a:t>Ended the meal with a cocktail and desert.</a:t>
            </a:r>
          </a:p>
          <a:p>
            <a:r>
              <a:rPr lang="en-US" dirty="0" smtClean="0">
                <a:solidFill>
                  <a:srgbClr val="FFFF00"/>
                </a:solidFill>
              </a:rPr>
              <a:t>Impressed again by the quality of the drinks.</a:t>
            </a:r>
          </a:p>
          <a:p>
            <a:endParaRPr lang="en-US" dirty="0">
              <a:solidFill>
                <a:srgbClr val="FFFF00"/>
              </a:solidFill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" y="2913378"/>
            <a:ext cx="1905000" cy="3737849"/>
          </a:xfrm>
          <a:prstGeom prst="rect">
            <a:avLst/>
          </a:prstGeom>
          <a:ln w="28575">
            <a:solidFill>
              <a:srgbClr val="FFFF00"/>
            </a:solidFill>
          </a:ln>
        </p:spPr>
      </p:pic>
      <p:pic>
        <p:nvPicPr>
          <p:cNvPr id="2050" name="Picture 2" descr="C:\Users\FloRee\Desktop\magic\186486300_1456187061393800_4349353748139694595_n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0400" y="2913378"/>
            <a:ext cx="2438400" cy="3737849"/>
          </a:xfrm>
          <a:prstGeom prst="rect">
            <a:avLst/>
          </a:prstGeom>
          <a:noFill/>
          <a:ln w="28575">
            <a:solidFill>
              <a:srgbClr val="FFFF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8400" y="2934160"/>
            <a:ext cx="2209800" cy="3737849"/>
          </a:xfrm>
          <a:prstGeom prst="rect">
            <a:avLst/>
          </a:prstGeom>
          <a:ln w="28575">
            <a:solidFill>
              <a:srgbClr val="FFFF00"/>
            </a:solidFill>
          </a:ln>
        </p:spPr>
      </p:pic>
    </p:spTree>
    <p:extLst>
      <p:ext uri="{BB962C8B-B14F-4D97-AF65-F5344CB8AC3E}">
        <p14:creationId xmlns:p14="http://schemas.microsoft.com/office/powerpoint/2010/main" val="339575171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i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Magic Roundabout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686800" cy="4724399"/>
          </a:xfrm>
        </p:spPr>
        <p:txBody>
          <a:bodyPr/>
          <a:lstStyle/>
          <a:p>
            <a:r>
              <a:rPr lang="en-US" dirty="0" smtClean="0">
                <a:solidFill>
                  <a:srgbClr val="FFFF00"/>
                </a:solidFill>
              </a:rPr>
              <a:t>Left with a good impression, overall.</a:t>
            </a:r>
          </a:p>
          <a:p>
            <a:r>
              <a:rPr lang="en-US" dirty="0" smtClean="0">
                <a:solidFill>
                  <a:srgbClr val="FFFF00"/>
                </a:solidFill>
              </a:rPr>
              <a:t>Moderate prices, the bill was in the affordable range.</a:t>
            </a:r>
          </a:p>
          <a:p>
            <a:r>
              <a:rPr lang="en-US" dirty="0" smtClean="0">
                <a:solidFill>
                  <a:srgbClr val="FFFF00"/>
                </a:solidFill>
              </a:rPr>
              <a:t>4 out of 5 stars review.</a:t>
            </a:r>
          </a:p>
          <a:p>
            <a:r>
              <a:rPr lang="en-US" dirty="0" smtClean="0">
                <a:solidFill>
                  <a:srgbClr val="FFFF00"/>
                </a:solidFill>
              </a:rPr>
              <a:t>Confirmed reviews online.</a:t>
            </a:r>
          </a:p>
          <a:p>
            <a:pPr marL="0" indent="0">
              <a:buNone/>
            </a:pPr>
            <a:r>
              <a:rPr lang="en-US" dirty="0" smtClean="0">
                <a:solidFill>
                  <a:srgbClr val="FFFF00"/>
                </a:solidFill>
              </a:rPr>
              <a:t>(large and tasty portions;</a:t>
            </a:r>
          </a:p>
          <a:p>
            <a:pPr marL="0" indent="0">
              <a:buNone/>
            </a:pPr>
            <a:r>
              <a:rPr lang="en-US" dirty="0">
                <a:solidFill>
                  <a:srgbClr val="FFFF00"/>
                </a:solidFill>
              </a:rPr>
              <a:t>c</a:t>
            </a:r>
            <a:r>
              <a:rPr lang="en-US" dirty="0" smtClean="0">
                <a:solidFill>
                  <a:srgbClr val="FFFF00"/>
                </a:solidFill>
              </a:rPr>
              <a:t>ozy, relaxing and friendly</a:t>
            </a:r>
          </a:p>
          <a:p>
            <a:pPr marL="0" indent="0">
              <a:buNone/>
            </a:pPr>
            <a:r>
              <a:rPr lang="en-US" dirty="0" smtClean="0">
                <a:solidFill>
                  <a:srgbClr val="FFFF00"/>
                </a:solidFill>
              </a:rPr>
              <a:t> atmosphere).</a:t>
            </a:r>
            <a:endParaRPr lang="en-US" dirty="0">
              <a:solidFill>
                <a:srgbClr val="FFFF00"/>
              </a:solidFill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78582" y="2895600"/>
            <a:ext cx="3557347" cy="3810000"/>
          </a:xfrm>
          <a:prstGeom prst="rect">
            <a:avLst/>
          </a:prstGeom>
          <a:ln w="28575">
            <a:solidFill>
              <a:srgbClr val="FFFF00"/>
            </a:solidFill>
          </a:ln>
        </p:spPr>
      </p:pic>
    </p:spTree>
    <p:extLst>
      <p:ext uri="{BB962C8B-B14F-4D97-AF65-F5344CB8AC3E}">
        <p14:creationId xmlns:p14="http://schemas.microsoft.com/office/powerpoint/2010/main" val="1842960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117</TotalTime>
  <Words>213</Words>
  <Application>Microsoft Office PowerPoint</Application>
  <PresentationFormat>On-screen Show (4:3)</PresentationFormat>
  <Paragraphs>38</Paragraphs>
  <Slides>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Office Theme</vt:lpstr>
      <vt:lpstr>The Magic Roundabout Review</vt:lpstr>
      <vt:lpstr>The Magic Roundabout</vt:lpstr>
      <vt:lpstr>The Magic Roundabout</vt:lpstr>
      <vt:lpstr>The Magic Roundabout</vt:lpstr>
      <vt:lpstr>The Magic Roundabout</vt:lpstr>
      <vt:lpstr>The Magic Roundabout</vt:lpstr>
      <vt:lpstr>The Magic Roundabout</vt:lpstr>
      <vt:lpstr>The Magic Roundabout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Magic Roundabout Review</dc:title>
  <dc:creator>FloRee</dc:creator>
  <cp:lastModifiedBy>FloRee</cp:lastModifiedBy>
  <cp:revision>30</cp:revision>
  <dcterms:created xsi:type="dcterms:W3CDTF">2006-08-16T00:00:00Z</dcterms:created>
  <dcterms:modified xsi:type="dcterms:W3CDTF">2023-06-15T23:14:59Z</dcterms:modified>
</cp:coreProperties>
</file>